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diagrams/data1.xml" ContentType="application/vnd.openxmlformats-officedocument.drawingml.diagramData+xml"/>
  <Default Extension="mp4" ContentType="video/mp4"/>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35"/>
  </p:notesMasterIdLst>
  <p:handoutMasterIdLst>
    <p:handoutMasterId r:id="rId136"/>
  </p:handoutMasterIdLst>
  <p:sldIdLst>
    <p:sldId id="282" r:id="rId3"/>
    <p:sldId id="286" r:id="rId4"/>
    <p:sldId id="340" r:id="rId5"/>
    <p:sldId id="339" r:id="rId6"/>
    <p:sldId id="342" r:id="rId7"/>
    <p:sldId id="285" r:id="rId8"/>
    <p:sldId id="341" r:id="rId9"/>
    <p:sldId id="343" r:id="rId10"/>
    <p:sldId id="365" r:id="rId11"/>
    <p:sldId id="366" r:id="rId12"/>
    <p:sldId id="367" r:id="rId13"/>
    <p:sldId id="368" r:id="rId14"/>
    <p:sldId id="369" r:id="rId15"/>
    <p:sldId id="370" r:id="rId16"/>
    <p:sldId id="371" r:id="rId17"/>
    <p:sldId id="372" r:id="rId18"/>
    <p:sldId id="344" r:id="rId19"/>
    <p:sldId id="345" r:id="rId20"/>
    <p:sldId id="346" r:id="rId21"/>
    <p:sldId id="347" r:id="rId22"/>
    <p:sldId id="348" r:id="rId23"/>
    <p:sldId id="349" r:id="rId24"/>
    <p:sldId id="350" r:id="rId25"/>
    <p:sldId id="374" r:id="rId26"/>
    <p:sldId id="351" r:id="rId27"/>
    <p:sldId id="353" r:id="rId28"/>
    <p:sldId id="354" r:id="rId29"/>
    <p:sldId id="373" r:id="rId30"/>
    <p:sldId id="357" r:id="rId31"/>
    <p:sldId id="358" r:id="rId32"/>
    <p:sldId id="359" r:id="rId33"/>
    <p:sldId id="355" r:id="rId34"/>
    <p:sldId id="356" r:id="rId35"/>
    <p:sldId id="375" r:id="rId36"/>
    <p:sldId id="376" r:id="rId37"/>
    <p:sldId id="377" r:id="rId38"/>
    <p:sldId id="378" r:id="rId39"/>
    <p:sldId id="294" r:id="rId40"/>
    <p:sldId id="362" r:id="rId41"/>
    <p:sldId id="297" r:id="rId42"/>
    <p:sldId id="360" r:id="rId43"/>
    <p:sldId id="301" r:id="rId44"/>
    <p:sldId id="303" r:id="rId45"/>
    <p:sldId id="361" r:id="rId46"/>
    <p:sldId id="363" r:id="rId47"/>
    <p:sldId id="364" r:id="rId48"/>
    <p:sldId id="336" r:id="rId49"/>
    <p:sldId id="379" r:id="rId50"/>
    <p:sldId id="380" r:id="rId51"/>
    <p:sldId id="381" r:id="rId52"/>
    <p:sldId id="38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402" r:id="rId73"/>
    <p:sldId id="403" r:id="rId74"/>
    <p:sldId id="404" r:id="rId75"/>
    <p:sldId id="405" r:id="rId76"/>
    <p:sldId id="406" r:id="rId77"/>
    <p:sldId id="407" r:id="rId78"/>
    <p:sldId id="408" r:id="rId79"/>
    <p:sldId id="409" r:id="rId80"/>
    <p:sldId id="410" r:id="rId81"/>
    <p:sldId id="411" r:id="rId82"/>
    <p:sldId id="412" r:id="rId83"/>
    <p:sldId id="413" r:id="rId84"/>
    <p:sldId id="414" r:id="rId85"/>
    <p:sldId id="415"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 id="442" r:id="rId113"/>
    <p:sldId id="443" r:id="rId114"/>
    <p:sldId id="444" r:id="rId115"/>
    <p:sldId id="445" r:id="rId116"/>
    <p:sldId id="446" r:id="rId117"/>
    <p:sldId id="447" r:id="rId118"/>
    <p:sldId id="448" r:id="rId119"/>
    <p:sldId id="449" r:id="rId120"/>
    <p:sldId id="450" r:id="rId121"/>
    <p:sldId id="451" r:id="rId122"/>
    <p:sldId id="452" r:id="rId123"/>
    <p:sldId id="453" r:id="rId124"/>
    <p:sldId id="454" r:id="rId125"/>
    <p:sldId id="455" r:id="rId126"/>
    <p:sldId id="456" r:id="rId127"/>
    <p:sldId id="457" r:id="rId128"/>
    <p:sldId id="458" r:id="rId129"/>
    <p:sldId id="459" r:id="rId130"/>
    <p:sldId id="460" r:id="rId131"/>
    <p:sldId id="461" r:id="rId132"/>
    <p:sldId id="462" r:id="rId133"/>
    <p:sldId id="463"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4209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485" autoAdjust="0"/>
    <p:restoredTop sz="93369" autoAdjust="0"/>
  </p:normalViewPr>
  <p:slideViewPr>
    <p:cSldViewPr snapToGrid="0" snapToObjects="1">
      <p:cViewPr>
        <p:scale>
          <a:sx n="43" d="100"/>
          <a:sy n="43" d="100"/>
        </p:scale>
        <p:origin x="-840"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482"/>
    </p:cViewPr>
  </p:sorterViewPr>
  <p:notesViewPr>
    <p:cSldViewPr snapToGrid="0" snapToObjects="1">
      <p:cViewPr varScale="1">
        <p:scale>
          <a:sx n="55" d="100"/>
          <a:sy n="55" d="100"/>
        </p:scale>
        <p:origin x="-285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36BBD-6F52-473D-A24A-CE03FFDAF9E6}"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N"/>
        </a:p>
      </dgm:t>
    </dgm:pt>
    <dgm:pt modelId="{83B6D9A9-09A4-4B44-B8A9-C8DA7AD42B8A}">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IN" sz="2400" dirty="0"/>
            <a:t>Oxyntic gland</a:t>
          </a:r>
        </a:p>
      </dgm:t>
    </dgm:pt>
    <dgm:pt modelId="{5A119625-1F4B-489C-B5DC-F11B43990500}" type="parTrans" cxnId="{A11621D6-D1F5-4E61-95EA-F8CEC32ACB5F}">
      <dgm:prSet/>
      <dgm:spPr/>
      <dgm:t>
        <a:bodyPr/>
        <a:lstStyle/>
        <a:p>
          <a:endParaRPr lang="en-IN"/>
        </a:p>
      </dgm:t>
    </dgm:pt>
    <dgm:pt modelId="{5ADF74D8-06D7-4C87-B9D5-A6AA57457EC2}" type="sibTrans" cxnId="{A11621D6-D1F5-4E61-95EA-F8CEC32ACB5F}">
      <dgm:prSet/>
      <dgm:spPr/>
      <dgm:t>
        <a:bodyPr/>
        <a:lstStyle/>
        <a:p>
          <a:endParaRPr lang="en-IN"/>
        </a:p>
      </dgm:t>
    </dgm:pt>
    <dgm:pt modelId="{CEE8C09F-1E12-4084-B195-B2FA4DFA6001}">
      <dgm:prSet phldrT="[Text]" custT="1"/>
      <dgm:spPr/>
      <dgm:t>
        <a:bodyPr/>
        <a:lstStyle/>
        <a:p>
          <a:r>
            <a:rPr lang="en-IN" sz="1400" b="1" dirty="0"/>
            <a:t>Chief cell/peptic cell</a:t>
          </a:r>
          <a:r>
            <a:rPr lang="en-IN" sz="1400" dirty="0"/>
            <a:t>: </a:t>
          </a:r>
          <a:r>
            <a:rPr lang="en-IN" sz="1400" dirty="0">
              <a:solidFill>
                <a:srgbClr val="0070C0"/>
              </a:solidFill>
            </a:rPr>
            <a:t>pepsinogen</a:t>
          </a:r>
        </a:p>
      </dgm:t>
    </dgm:pt>
    <dgm:pt modelId="{8A27FED6-9191-4124-B990-630676219C35}" type="parTrans" cxnId="{0BE76CBF-0928-4B3B-AB75-7914A0A34B3C}">
      <dgm:prSet/>
      <dgm:spPr/>
      <dgm:t>
        <a:bodyPr/>
        <a:lstStyle/>
        <a:p>
          <a:endParaRPr lang="en-IN"/>
        </a:p>
      </dgm:t>
    </dgm:pt>
    <dgm:pt modelId="{3B91A903-55F3-42B0-A384-194286F5D90E}" type="sibTrans" cxnId="{0BE76CBF-0928-4B3B-AB75-7914A0A34B3C}">
      <dgm:prSet/>
      <dgm:spPr/>
      <dgm:t>
        <a:bodyPr/>
        <a:lstStyle/>
        <a:p>
          <a:endParaRPr lang="en-IN"/>
        </a:p>
      </dgm:t>
    </dgm:pt>
    <dgm:pt modelId="{D6ED777F-E73F-4DD8-B1FB-D960157AC21A}">
      <dgm:prSet phldrT="[Text]" custT="1"/>
      <dgm:spPr/>
      <dgm:t>
        <a:bodyPr/>
        <a:lstStyle/>
        <a:p>
          <a:r>
            <a:rPr lang="en-IN" sz="1400" b="1" dirty="0"/>
            <a:t>Oxyntic cell/parietal cell</a:t>
          </a:r>
          <a:r>
            <a:rPr lang="en-IN" sz="1400" dirty="0"/>
            <a:t>: </a:t>
          </a:r>
          <a:r>
            <a:rPr lang="en-IN" sz="1400" dirty="0">
              <a:solidFill>
                <a:srgbClr val="0070C0"/>
              </a:solidFill>
            </a:rPr>
            <a:t>HCl, intrinsic factor</a:t>
          </a:r>
        </a:p>
      </dgm:t>
    </dgm:pt>
    <dgm:pt modelId="{BE1FED0C-B6C4-453E-9AD0-E6BF9CEBF411}" type="parTrans" cxnId="{6E256EB8-4977-416C-B34F-59709C2AD22E}">
      <dgm:prSet/>
      <dgm:spPr/>
      <dgm:t>
        <a:bodyPr/>
        <a:lstStyle/>
        <a:p>
          <a:endParaRPr lang="en-IN"/>
        </a:p>
      </dgm:t>
    </dgm:pt>
    <dgm:pt modelId="{11768D5A-837A-4354-8351-5B754163B2D9}" type="sibTrans" cxnId="{6E256EB8-4977-416C-B34F-59709C2AD22E}">
      <dgm:prSet/>
      <dgm:spPr/>
      <dgm:t>
        <a:bodyPr/>
        <a:lstStyle/>
        <a:p>
          <a:endParaRPr lang="en-IN"/>
        </a:p>
      </dgm:t>
    </dgm:pt>
    <dgm:pt modelId="{5CBC1A06-FB2B-413A-A175-337045DB1A40}">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IN" sz="2000" dirty="0"/>
            <a:t>Pyloric gland</a:t>
          </a:r>
        </a:p>
      </dgm:t>
    </dgm:pt>
    <dgm:pt modelId="{333116F4-C403-4FD1-97B8-F8762B5EDE91}" type="parTrans" cxnId="{3E3CD565-718B-4A69-803A-5900D6843BD0}">
      <dgm:prSet/>
      <dgm:spPr/>
      <dgm:t>
        <a:bodyPr/>
        <a:lstStyle/>
        <a:p>
          <a:endParaRPr lang="en-IN"/>
        </a:p>
      </dgm:t>
    </dgm:pt>
    <dgm:pt modelId="{DCC990E9-1BAC-4864-93F6-4E9C059DAEDF}" type="sibTrans" cxnId="{3E3CD565-718B-4A69-803A-5900D6843BD0}">
      <dgm:prSet/>
      <dgm:spPr/>
      <dgm:t>
        <a:bodyPr/>
        <a:lstStyle/>
        <a:p>
          <a:endParaRPr lang="en-IN"/>
        </a:p>
      </dgm:t>
    </dgm:pt>
    <dgm:pt modelId="{A6BC279C-FCCA-4D4D-9423-B62276481B19}">
      <dgm:prSet phldrT="[Text]" custT="1"/>
      <dgm:spPr/>
      <dgm:t>
        <a:bodyPr/>
        <a:lstStyle/>
        <a:p>
          <a:r>
            <a:rPr lang="en-IN" sz="2800" dirty="0">
              <a:solidFill>
                <a:srgbClr val="0070C0"/>
              </a:solidFill>
            </a:rPr>
            <a:t>Secrete</a:t>
          </a:r>
        </a:p>
        <a:p>
          <a:r>
            <a:rPr lang="en-IN" sz="2800" dirty="0"/>
            <a:t>mucus</a:t>
          </a:r>
        </a:p>
      </dgm:t>
    </dgm:pt>
    <dgm:pt modelId="{4DD07E04-6540-4C29-9495-1A4C6A9DE96F}" type="parTrans" cxnId="{8E2AE0DF-F3D1-4E08-B977-CD3F9849EB0D}">
      <dgm:prSet/>
      <dgm:spPr/>
      <dgm:t>
        <a:bodyPr/>
        <a:lstStyle/>
        <a:p>
          <a:endParaRPr lang="en-IN"/>
        </a:p>
      </dgm:t>
    </dgm:pt>
    <dgm:pt modelId="{D456C8EA-1F16-47A7-9A04-B8650DAC84B2}" type="sibTrans" cxnId="{8E2AE0DF-F3D1-4E08-B977-CD3F9849EB0D}">
      <dgm:prSet/>
      <dgm:spPr/>
      <dgm:t>
        <a:bodyPr/>
        <a:lstStyle/>
        <a:p>
          <a:endParaRPr lang="en-IN"/>
        </a:p>
      </dgm:t>
    </dgm:pt>
    <dgm:pt modelId="{31799BA7-16EB-4248-94A0-DA4F8AE83C24}">
      <dgm:prSet phldrT="[Text]" custT="1"/>
      <dgm:spPr/>
      <dgm:t>
        <a:bodyPr/>
        <a:lstStyle/>
        <a:p>
          <a:r>
            <a:rPr lang="en-IN" sz="2800" dirty="0">
              <a:solidFill>
                <a:srgbClr val="0070C0"/>
              </a:solidFill>
            </a:rPr>
            <a:t>Secrete</a:t>
          </a:r>
        </a:p>
        <a:p>
          <a:r>
            <a:rPr lang="en-IN" sz="2800" dirty="0"/>
            <a:t>gastrin</a:t>
          </a:r>
        </a:p>
      </dgm:t>
    </dgm:pt>
    <dgm:pt modelId="{FE7CC248-FF79-4ED1-ACA7-FF7BBA4517CD}" type="parTrans" cxnId="{56F2056C-C00A-4B6F-8E3F-7FAD29BD0544}">
      <dgm:prSet/>
      <dgm:spPr/>
      <dgm:t>
        <a:bodyPr/>
        <a:lstStyle/>
        <a:p>
          <a:endParaRPr lang="en-IN"/>
        </a:p>
      </dgm:t>
    </dgm:pt>
    <dgm:pt modelId="{75A5DB34-358E-45FD-BF3D-88F2B329E169}" type="sibTrans" cxnId="{56F2056C-C00A-4B6F-8E3F-7FAD29BD0544}">
      <dgm:prSet/>
      <dgm:spPr/>
      <dgm:t>
        <a:bodyPr/>
        <a:lstStyle/>
        <a:p>
          <a:endParaRPr lang="en-IN"/>
        </a:p>
      </dgm:t>
    </dgm:pt>
    <dgm:pt modelId="{841BEAC3-9FB1-4144-9A07-EC01D966A6DC}">
      <dgm:prSet phldrT="[Text]" custT="1"/>
      <dgm:spPr/>
      <dgm:t>
        <a:bodyPr/>
        <a:lstStyle/>
        <a:p>
          <a:r>
            <a:rPr lang="en-IN" sz="1600" b="1" dirty="0">
              <a:solidFill>
                <a:schemeClr val="tx1"/>
              </a:solidFill>
            </a:rPr>
            <a:t>Mucous neck cell</a:t>
          </a:r>
          <a:r>
            <a:rPr lang="en-IN" sz="1600" dirty="0">
              <a:solidFill>
                <a:srgbClr val="0070C0"/>
              </a:solidFill>
            </a:rPr>
            <a:t>: secrete mucin</a:t>
          </a:r>
        </a:p>
      </dgm:t>
    </dgm:pt>
    <dgm:pt modelId="{66409C9D-F0F4-4197-BB71-8167170C24A3}" type="parTrans" cxnId="{8C4F5046-E37A-4255-A83B-E6E966D1B349}">
      <dgm:prSet/>
      <dgm:spPr/>
      <dgm:t>
        <a:bodyPr/>
        <a:lstStyle/>
        <a:p>
          <a:endParaRPr lang="en-IN"/>
        </a:p>
      </dgm:t>
    </dgm:pt>
    <dgm:pt modelId="{2F520874-545F-4A00-836A-2953D6BB817B}" type="sibTrans" cxnId="{8C4F5046-E37A-4255-A83B-E6E966D1B349}">
      <dgm:prSet/>
      <dgm:spPr/>
      <dgm:t>
        <a:bodyPr/>
        <a:lstStyle/>
        <a:p>
          <a:endParaRPr lang="en-IN"/>
        </a:p>
      </dgm:t>
    </dgm:pt>
    <dgm:pt modelId="{356D81C4-CCA7-40F0-8DE5-F0E0534BDFF0}" type="pres">
      <dgm:prSet presAssocID="{92A36BBD-6F52-473D-A24A-CE03FFDAF9E6}" presName="diagram" presStyleCnt="0">
        <dgm:presLayoutVars>
          <dgm:chPref val="1"/>
          <dgm:dir/>
          <dgm:animOne val="branch"/>
          <dgm:animLvl val="lvl"/>
          <dgm:resizeHandles/>
        </dgm:presLayoutVars>
      </dgm:prSet>
      <dgm:spPr/>
      <dgm:t>
        <a:bodyPr/>
        <a:lstStyle/>
        <a:p>
          <a:endParaRPr lang="en-US"/>
        </a:p>
      </dgm:t>
    </dgm:pt>
    <dgm:pt modelId="{B247BD84-79B9-4F88-85CB-B22AEA00C4E4}" type="pres">
      <dgm:prSet presAssocID="{83B6D9A9-09A4-4B44-B8A9-C8DA7AD42B8A}" presName="root" presStyleCnt="0"/>
      <dgm:spPr/>
    </dgm:pt>
    <dgm:pt modelId="{801068D1-DBBA-43DE-A69C-48A556240BF8}" type="pres">
      <dgm:prSet presAssocID="{83B6D9A9-09A4-4B44-B8A9-C8DA7AD42B8A}" presName="rootComposite" presStyleCnt="0"/>
      <dgm:spPr/>
    </dgm:pt>
    <dgm:pt modelId="{AD23585F-AEFA-468F-9979-F5BF6F061FC0}" type="pres">
      <dgm:prSet presAssocID="{83B6D9A9-09A4-4B44-B8A9-C8DA7AD42B8A}" presName="rootText" presStyleLbl="node1" presStyleIdx="0" presStyleCnt="2" custScaleX="90694" custScaleY="79446" custLinFactNeighborY="-4222"/>
      <dgm:spPr/>
      <dgm:t>
        <a:bodyPr/>
        <a:lstStyle/>
        <a:p>
          <a:endParaRPr lang="en-US"/>
        </a:p>
      </dgm:t>
    </dgm:pt>
    <dgm:pt modelId="{9ADC3277-AC93-4610-BF72-D495693A1C2F}" type="pres">
      <dgm:prSet presAssocID="{83B6D9A9-09A4-4B44-B8A9-C8DA7AD42B8A}" presName="rootConnector" presStyleLbl="node1" presStyleIdx="0" presStyleCnt="2"/>
      <dgm:spPr/>
      <dgm:t>
        <a:bodyPr/>
        <a:lstStyle/>
        <a:p>
          <a:endParaRPr lang="en-US"/>
        </a:p>
      </dgm:t>
    </dgm:pt>
    <dgm:pt modelId="{C5F5BDE2-54D1-4944-BB95-50E9C91CA20B}" type="pres">
      <dgm:prSet presAssocID="{83B6D9A9-09A4-4B44-B8A9-C8DA7AD42B8A}" presName="childShape" presStyleCnt="0"/>
      <dgm:spPr/>
    </dgm:pt>
    <dgm:pt modelId="{825B7CE1-AB67-481B-88AE-DBCEC227F9C7}" type="pres">
      <dgm:prSet presAssocID="{8A27FED6-9191-4124-B990-630676219C35}" presName="Name13" presStyleLbl="parChTrans1D2" presStyleIdx="0" presStyleCnt="5"/>
      <dgm:spPr/>
      <dgm:t>
        <a:bodyPr/>
        <a:lstStyle/>
        <a:p>
          <a:endParaRPr lang="en-US"/>
        </a:p>
      </dgm:t>
    </dgm:pt>
    <dgm:pt modelId="{C199A003-2CEE-4619-AEB3-2EB0E68CBDF3}" type="pres">
      <dgm:prSet presAssocID="{CEE8C09F-1E12-4084-B195-B2FA4DFA6001}" presName="childText" presStyleLbl="bgAcc1" presStyleIdx="0" presStyleCnt="5" custScaleX="87433" custScaleY="68721">
        <dgm:presLayoutVars>
          <dgm:bulletEnabled val="1"/>
        </dgm:presLayoutVars>
      </dgm:prSet>
      <dgm:spPr/>
      <dgm:t>
        <a:bodyPr/>
        <a:lstStyle/>
        <a:p>
          <a:endParaRPr lang="en-US"/>
        </a:p>
      </dgm:t>
    </dgm:pt>
    <dgm:pt modelId="{2AC5F317-2748-41B2-A047-1456397E11D9}" type="pres">
      <dgm:prSet presAssocID="{BE1FED0C-B6C4-453E-9AD0-E6BF9CEBF411}" presName="Name13" presStyleLbl="parChTrans1D2" presStyleIdx="1" presStyleCnt="5"/>
      <dgm:spPr/>
      <dgm:t>
        <a:bodyPr/>
        <a:lstStyle/>
        <a:p>
          <a:endParaRPr lang="en-US"/>
        </a:p>
      </dgm:t>
    </dgm:pt>
    <dgm:pt modelId="{C37346A6-54FB-4E83-94FF-578BCF84ECC7}" type="pres">
      <dgm:prSet presAssocID="{D6ED777F-E73F-4DD8-B1FB-D960157AC21A}" presName="childText" presStyleLbl="bgAcc1" presStyleIdx="1" presStyleCnt="5" custScaleX="104762" custScaleY="74299">
        <dgm:presLayoutVars>
          <dgm:bulletEnabled val="1"/>
        </dgm:presLayoutVars>
      </dgm:prSet>
      <dgm:spPr/>
      <dgm:t>
        <a:bodyPr/>
        <a:lstStyle/>
        <a:p>
          <a:endParaRPr lang="en-US"/>
        </a:p>
      </dgm:t>
    </dgm:pt>
    <dgm:pt modelId="{0A887EE7-5791-4DC4-91AB-06F64F5F6263}" type="pres">
      <dgm:prSet presAssocID="{66409C9D-F0F4-4197-BB71-8167170C24A3}" presName="Name13" presStyleLbl="parChTrans1D2" presStyleIdx="2" presStyleCnt="5"/>
      <dgm:spPr/>
      <dgm:t>
        <a:bodyPr/>
        <a:lstStyle/>
        <a:p>
          <a:endParaRPr lang="en-US"/>
        </a:p>
      </dgm:t>
    </dgm:pt>
    <dgm:pt modelId="{D83C913A-D455-4D07-B92A-18312EDC9B19}" type="pres">
      <dgm:prSet presAssocID="{841BEAC3-9FB1-4144-9A07-EC01D966A6DC}" presName="childText" presStyleLbl="bgAcc1" presStyleIdx="2" presStyleCnt="5" custScaleX="104762" custScaleY="74299" custLinFactNeighborX="444" custLinFactNeighborY="-9242">
        <dgm:presLayoutVars>
          <dgm:bulletEnabled val="1"/>
        </dgm:presLayoutVars>
      </dgm:prSet>
      <dgm:spPr/>
      <dgm:t>
        <a:bodyPr/>
        <a:lstStyle/>
        <a:p>
          <a:endParaRPr lang="en-US"/>
        </a:p>
      </dgm:t>
    </dgm:pt>
    <dgm:pt modelId="{52E970DC-5C49-46D8-B1B0-F32009C3DA1A}" type="pres">
      <dgm:prSet presAssocID="{5CBC1A06-FB2B-413A-A175-337045DB1A40}" presName="root" presStyleCnt="0"/>
      <dgm:spPr/>
    </dgm:pt>
    <dgm:pt modelId="{0BC021D2-3AE1-43F0-A587-F42A013A129F}" type="pres">
      <dgm:prSet presAssocID="{5CBC1A06-FB2B-413A-A175-337045DB1A40}" presName="rootComposite" presStyleCnt="0"/>
      <dgm:spPr/>
    </dgm:pt>
    <dgm:pt modelId="{B8559E20-0494-4B43-904C-DB29EDB6E6C7}" type="pres">
      <dgm:prSet presAssocID="{5CBC1A06-FB2B-413A-A175-337045DB1A40}" presName="rootText" presStyleLbl="node1" presStyleIdx="1" presStyleCnt="2" custScaleX="81953" custScaleY="69635"/>
      <dgm:spPr/>
      <dgm:t>
        <a:bodyPr/>
        <a:lstStyle/>
        <a:p>
          <a:endParaRPr lang="en-US"/>
        </a:p>
      </dgm:t>
    </dgm:pt>
    <dgm:pt modelId="{E243664D-DBCD-48EA-9847-863B014B3608}" type="pres">
      <dgm:prSet presAssocID="{5CBC1A06-FB2B-413A-A175-337045DB1A40}" presName="rootConnector" presStyleLbl="node1" presStyleIdx="1" presStyleCnt="2"/>
      <dgm:spPr/>
      <dgm:t>
        <a:bodyPr/>
        <a:lstStyle/>
        <a:p>
          <a:endParaRPr lang="en-US"/>
        </a:p>
      </dgm:t>
    </dgm:pt>
    <dgm:pt modelId="{2D00B492-7329-43D8-91F2-E5D007793717}" type="pres">
      <dgm:prSet presAssocID="{5CBC1A06-FB2B-413A-A175-337045DB1A40}" presName="childShape" presStyleCnt="0"/>
      <dgm:spPr/>
    </dgm:pt>
    <dgm:pt modelId="{CC56975C-B40A-45C3-B839-1BAC65E47936}" type="pres">
      <dgm:prSet presAssocID="{4DD07E04-6540-4C29-9495-1A4C6A9DE96F}" presName="Name13" presStyleLbl="parChTrans1D2" presStyleIdx="3" presStyleCnt="5"/>
      <dgm:spPr/>
      <dgm:t>
        <a:bodyPr/>
        <a:lstStyle/>
        <a:p>
          <a:endParaRPr lang="en-US"/>
        </a:p>
      </dgm:t>
    </dgm:pt>
    <dgm:pt modelId="{E28B54A7-525C-4420-9341-1FCFF4229F35}" type="pres">
      <dgm:prSet presAssocID="{A6BC279C-FCCA-4D4D-9423-B62276481B19}" presName="childText" presStyleLbl="bgAcc1" presStyleIdx="3" presStyleCnt="5">
        <dgm:presLayoutVars>
          <dgm:bulletEnabled val="1"/>
        </dgm:presLayoutVars>
      </dgm:prSet>
      <dgm:spPr/>
      <dgm:t>
        <a:bodyPr/>
        <a:lstStyle/>
        <a:p>
          <a:endParaRPr lang="en-US"/>
        </a:p>
      </dgm:t>
    </dgm:pt>
    <dgm:pt modelId="{46A8535E-E447-4F84-977C-71D29D4B4772}" type="pres">
      <dgm:prSet presAssocID="{FE7CC248-FF79-4ED1-ACA7-FF7BBA4517CD}" presName="Name13" presStyleLbl="parChTrans1D2" presStyleIdx="4" presStyleCnt="5"/>
      <dgm:spPr/>
      <dgm:t>
        <a:bodyPr/>
        <a:lstStyle/>
        <a:p>
          <a:endParaRPr lang="en-US"/>
        </a:p>
      </dgm:t>
    </dgm:pt>
    <dgm:pt modelId="{7B4087D6-3C3C-4D5E-9846-836E630ED078}" type="pres">
      <dgm:prSet presAssocID="{31799BA7-16EB-4248-94A0-DA4F8AE83C24}" presName="childText" presStyleLbl="bgAcc1" presStyleIdx="4" presStyleCnt="5">
        <dgm:presLayoutVars>
          <dgm:bulletEnabled val="1"/>
        </dgm:presLayoutVars>
      </dgm:prSet>
      <dgm:spPr/>
      <dgm:t>
        <a:bodyPr/>
        <a:lstStyle/>
        <a:p>
          <a:endParaRPr lang="en-US"/>
        </a:p>
      </dgm:t>
    </dgm:pt>
  </dgm:ptLst>
  <dgm:cxnLst>
    <dgm:cxn modelId="{E31150DF-0A2E-491C-B73B-253CEE20D75E}" type="presOf" srcId="{841BEAC3-9FB1-4144-9A07-EC01D966A6DC}" destId="{D83C913A-D455-4D07-B92A-18312EDC9B19}" srcOrd="0" destOrd="0" presId="urn:microsoft.com/office/officeart/2005/8/layout/hierarchy3"/>
    <dgm:cxn modelId="{A732BD49-B236-4AAE-AC97-B467C65F6D3E}" type="presOf" srcId="{CEE8C09F-1E12-4084-B195-B2FA4DFA6001}" destId="{C199A003-2CEE-4619-AEB3-2EB0E68CBDF3}" srcOrd="0" destOrd="0" presId="urn:microsoft.com/office/officeart/2005/8/layout/hierarchy3"/>
    <dgm:cxn modelId="{F7DB265E-81D9-42DD-975C-F12F801E7C22}" type="presOf" srcId="{92A36BBD-6F52-473D-A24A-CE03FFDAF9E6}" destId="{356D81C4-CCA7-40F0-8DE5-F0E0534BDFF0}" srcOrd="0" destOrd="0" presId="urn:microsoft.com/office/officeart/2005/8/layout/hierarchy3"/>
    <dgm:cxn modelId="{0D29E0B9-9BB8-4FA7-B30C-B6D6E2152EBF}" type="presOf" srcId="{5CBC1A06-FB2B-413A-A175-337045DB1A40}" destId="{E243664D-DBCD-48EA-9847-863B014B3608}" srcOrd="1" destOrd="0" presId="urn:microsoft.com/office/officeart/2005/8/layout/hierarchy3"/>
    <dgm:cxn modelId="{C3032572-8ADF-4010-AAE5-69B2B1569749}" type="presOf" srcId="{A6BC279C-FCCA-4D4D-9423-B62276481B19}" destId="{E28B54A7-525C-4420-9341-1FCFF4229F35}" srcOrd="0" destOrd="0" presId="urn:microsoft.com/office/officeart/2005/8/layout/hierarchy3"/>
    <dgm:cxn modelId="{1DC9CB86-BECB-42A8-AC01-C7E16AC6772E}" type="presOf" srcId="{BE1FED0C-B6C4-453E-9AD0-E6BF9CEBF411}" destId="{2AC5F317-2748-41B2-A047-1456397E11D9}" srcOrd="0" destOrd="0" presId="urn:microsoft.com/office/officeart/2005/8/layout/hierarchy3"/>
    <dgm:cxn modelId="{57031B90-6CEF-4971-BBC8-0FA29B2393B4}" type="presOf" srcId="{8A27FED6-9191-4124-B990-630676219C35}" destId="{825B7CE1-AB67-481B-88AE-DBCEC227F9C7}" srcOrd="0" destOrd="0" presId="urn:microsoft.com/office/officeart/2005/8/layout/hierarchy3"/>
    <dgm:cxn modelId="{56CB40D1-07B0-47E0-9D8E-27F9954B9CA7}" type="presOf" srcId="{FE7CC248-FF79-4ED1-ACA7-FF7BBA4517CD}" destId="{46A8535E-E447-4F84-977C-71D29D4B4772}" srcOrd="0" destOrd="0" presId="urn:microsoft.com/office/officeart/2005/8/layout/hierarchy3"/>
    <dgm:cxn modelId="{F396191B-ECAC-4761-8F86-663CC7EA67BE}" type="presOf" srcId="{83B6D9A9-09A4-4B44-B8A9-C8DA7AD42B8A}" destId="{AD23585F-AEFA-468F-9979-F5BF6F061FC0}" srcOrd="0" destOrd="0" presId="urn:microsoft.com/office/officeart/2005/8/layout/hierarchy3"/>
    <dgm:cxn modelId="{A4CD1A2E-E38D-409F-80D1-CF0B9582C93F}" type="presOf" srcId="{D6ED777F-E73F-4DD8-B1FB-D960157AC21A}" destId="{C37346A6-54FB-4E83-94FF-578BCF84ECC7}" srcOrd="0" destOrd="0" presId="urn:microsoft.com/office/officeart/2005/8/layout/hierarchy3"/>
    <dgm:cxn modelId="{6E256EB8-4977-416C-B34F-59709C2AD22E}" srcId="{83B6D9A9-09A4-4B44-B8A9-C8DA7AD42B8A}" destId="{D6ED777F-E73F-4DD8-B1FB-D960157AC21A}" srcOrd="1" destOrd="0" parTransId="{BE1FED0C-B6C4-453E-9AD0-E6BF9CEBF411}" sibTransId="{11768D5A-837A-4354-8351-5B754163B2D9}"/>
    <dgm:cxn modelId="{8C4F5046-E37A-4255-A83B-E6E966D1B349}" srcId="{83B6D9A9-09A4-4B44-B8A9-C8DA7AD42B8A}" destId="{841BEAC3-9FB1-4144-9A07-EC01D966A6DC}" srcOrd="2" destOrd="0" parTransId="{66409C9D-F0F4-4197-BB71-8167170C24A3}" sibTransId="{2F520874-545F-4A00-836A-2953D6BB817B}"/>
    <dgm:cxn modelId="{9AA991A3-AB5E-41F0-AB07-767497F5C267}" type="presOf" srcId="{4DD07E04-6540-4C29-9495-1A4C6A9DE96F}" destId="{CC56975C-B40A-45C3-B839-1BAC65E47936}" srcOrd="0" destOrd="0" presId="urn:microsoft.com/office/officeart/2005/8/layout/hierarchy3"/>
    <dgm:cxn modelId="{56F2056C-C00A-4B6F-8E3F-7FAD29BD0544}" srcId="{5CBC1A06-FB2B-413A-A175-337045DB1A40}" destId="{31799BA7-16EB-4248-94A0-DA4F8AE83C24}" srcOrd="1" destOrd="0" parTransId="{FE7CC248-FF79-4ED1-ACA7-FF7BBA4517CD}" sibTransId="{75A5DB34-358E-45FD-BF3D-88F2B329E169}"/>
    <dgm:cxn modelId="{0BE76CBF-0928-4B3B-AB75-7914A0A34B3C}" srcId="{83B6D9A9-09A4-4B44-B8A9-C8DA7AD42B8A}" destId="{CEE8C09F-1E12-4084-B195-B2FA4DFA6001}" srcOrd="0" destOrd="0" parTransId="{8A27FED6-9191-4124-B990-630676219C35}" sibTransId="{3B91A903-55F3-42B0-A384-194286F5D90E}"/>
    <dgm:cxn modelId="{82C20CA0-01ED-4901-8DFF-A794AA3D5816}" type="presOf" srcId="{66409C9D-F0F4-4197-BB71-8167170C24A3}" destId="{0A887EE7-5791-4DC4-91AB-06F64F5F6263}" srcOrd="0" destOrd="0" presId="urn:microsoft.com/office/officeart/2005/8/layout/hierarchy3"/>
    <dgm:cxn modelId="{CCA5B354-0776-47B5-9A57-3825C3A8D9E0}" type="presOf" srcId="{5CBC1A06-FB2B-413A-A175-337045DB1A40}" destId="{B8559E20-0494-4B43-904C-DB29EDB6E6C7}" srcOrd="0" destOrd="0" presId="urn:microsoft.com/office/officeart/2005/8/layout/hierarchy3"/>
    <dgm:cxn modelId="{A11621D6-D1F5-4E61-95EA-F8CEC32ACB5F}" srcId="{92A36BBD-6F52-473D-A24A-CE03FFDAF9E6}" destId="{83B6D9A9-09A4-4B44-B8A9-C8DA7AD42B8A}" srcOrd="0" destOrd="0" parTransId="{5A119625-1F4B-489C-B5DC-F11B43990500}" sibTransId="{5ADF74D8-06D7-4C87-B9D5-A6AA57457EC2}"/>
    <dgm:cxn modelId="{509D1662-A7AB-47AF-B87E-B9973992C1C8}" type="presOf" srcId="{31799BA7-16EB-4248-94A0-DA4F8AE83C24}" destId="{7B4087D6-3C3C-4D5E-9846-836E630ED078}" srcOrd="0" destOrd="0" presId="urn:microsoft.com/office/officeart/2005/8/layout/hierarchy3"/>
    <dgm:cxn modelId="{8E2AE0DF-F3D1-4E08-B977-CD3F9849EB0D}" srcId="{5CBC1A06-FB2B-413A-A175-337045DB1A40}" destId="{A6BC279C-FCCA-4D4D-9423-B62276481B19}" srcOrd="0" destOrd="0" parTransId="{4DD07E04-6540-4C29-9495-1A4C6A9DE96F}" sibTransId="{D456C8EA-1F16-47A7-9A04-B8650DAC84B2}"/>
    <dgm:cxn modelId="{FC0D8D8F-CA2B-4816-AEA2-77A6CCFA99C0}" type="presOf" srcId="{83B6D9A9-09A4-4B44-B8A9-C8DA7AD42B8A}" destId="{9ADC3277-AC93-4610-BF72-D495693A1C2F}" srcOrd="1" destOrd="0" presId="urn:microsoft.com/office/officeart/2005/8/layout/hierarchy3"/>
    <dgm:cxn modelId="{3E3CD565-718B-4A69-803A-5900D6843BD0}" srcId="{92A36BBD-6F52-473D-A24A-CE03FFDAF9E6}" destId="{5CBC1A06-FB2B-413A-A175-337045DB1A40}" srcOrd="1" destOrd="0" parTransId="{333116F4-C403-4FD1-97B8-F8762B5EDE91}" sibTransId="{DCC990E9-1BAC-4864-93F6-4E9C059DAEDF}"/>
    <dgm:cxn modelId="{F8858FCB-0108-49A7-90FE-CE7899FF5897}" type="presParOf" srcId="{356D81C4-CCA7-40F0-8DE5-F0E0534BDFF0}" destId="{B247BD84-79B9-4F88-85CB-B22AEA00C4E4}" srcOrd="0" destOrd="0" presId="urn:microsoft.com/office/officeart/2005/8/layout/hierarchy3"/>
    <dgm:cxn modelId="{D4CBE371-ADBA-4C51-BAE0-19568F0B8E13}" type="presParOf" srcId="{B247BD84-79B9-4F88-85CB-B22AEA00C4E4}" destId="{801068D1-DBBA-43DE-A69C-48A556240BF8}" srcOrd="0" destOrd="0" presId="urn:microsoft.com/office/officeart/2005/8/layout/hierarchy3"/>
    <dgm:cxn modelId="{4C6EDD41-AABF-4B1B-9C1D-27ED5C89EB6E}" type="presParOf" srcId="{801068D1-DBBA-43DE-A69C-48A556240BF8}" destId="{AD23585F-AEFA-468F-9979-F5BF6F061FC0}" srcOrd="0" destOrd="0" presId="urn:microsoft.com/office/officeart/2005/8/layout/hierarchy3"/>
    <dgm:cxn modelId="{AD23DCCE-32CC-4989-A8E1-DE252DAE63AF}" type="presParOf" srcId="{801068D1-DBBA-43DE-A69C-48A556240BF8}" destId="{9ADC3277-AC93-4610-BF72-D495693A1C2F}" srcOrd="1" destOrd="0" presId="urn:microsoft.com/office/officeart/2005/8/layout/hierarchy3"/>
    <dgm:cxn modelId="{475116DF-B8CA-4DDD-909D-63D1B3697E19}" type="presParOf" srcId="{B247BD84-79B9-4F88-85CB-B22AEA00C4E4}" destId="{C5F5BDE2-54D1-4944-BB95-50E9C91CA20B}" srcOrd="1" destOrd="0" presId="urn:microsoft.com/office/officeart/2005/8/layout/hierarchy3"/>
    <dgm:cxn modelId="{3E928C67-35F4-4310-A153-0B934092BE0B}" type="presParOf" srcId="{C5F5BDE2-54D1-4944-BB95-50E9C91CA20B}" destId="{825B7CE1-AB67-481B-88AE-DBCEC227F9C7}" srcOrd="0" destOrd="0" presId="urn:microsoft.com/office/officeart/2005/8/layout/hierarchy3"/>
    <dgm:cxn modelId="{EEAA9595-86D2-49F5-AA36-11727CFC1F61}" type="presParOf" srcId="{C5F5BDE2-54D1-4944-BB95-50E9C91CA20B}" destId="{C199A003-2CEE-4619-AEB3-2EB0E68CBDF3}" srcOrd="1" destOrd="0" presId="urn:microsoft.com/office/officeart/2005/8/layout/hierarchy3"/>
    <dgm:cxn modelId="{67FB762C-DB85-434F-852B-4517DC83FA56}" type="presParOf" srcId="{C5F5BDE2-54D1-4944-BB95-50E9C91CA20B}" destId="{2AC5F317-2748-41B2-A047-1456397E11D9}" srcOrd="2" destOrd="0" presId="urn:microsoft.com/office/officeart/2005/8/layout/hierarchy3"/>
    <dgm:cxn modelId="{B8006A0A-97B2-43CB-8623-A92093F64933}" type="presParOf" srcId="{C5F5BDE2-54D1-4944-BB95-50E9C91CA20B}" destId="{C37346A6-54FB-4E83-94FF-578BCF84ECC7}" srcOrd="3" destOrd="0" presId="urn:microsoft.com/office/officeart/2005/8/layout/hierarchy3"/>
    <dgm:cxn modelId="{DCEA7F1C-06A8-4474-BC7E-E1C4751E139A}" type="presParOf" srcId="{C5F5BDE2-54D1-4944-BB95-50E9C91CA20B}" destId="{0A887EE7-5791-4DC4-91AB-06F64F5F6263}" srcOrd="4" destOrd="0" presId="urn:microsoft.com/office/officeart/2005/8/layout/hierarchy3"/>
    <dgm:cxn modelId="{38DFB228-DBE6-406A-8F16-C51F7CFD6534}" type="presParOf" srcId="{C5F5BDE2-54D1-4944-BB95-50E9C91CA20B}" destId="{D83C913A-D455-4D07-B92A-18312EDC9B19}" srcOrd="5" destOrd="0" presId="urn:microsoft.com/office/officeart/2005/8/layout/hierarchy3"/>
    <dgm:cxn modelId="{D25E2658-9F6B-488D-98E7-6D65746F786F}" type="presParOf" srcId="{356D81C4-CCA7-40F0-8DE5-F0E0534BDFF0}" destId="{52E970DC-5C49-46D8-B1B0-F32009C3DA1A}" srcOrd="1" destOrd="0" presId="urn:microsoft.com/office/officeart/2005/8/layout/hierarchy3"/>
    <dgm:cxn modelId="{C8A31F3E-2FD3-4733-92DE-24F10BA40D4E}" type="presParOf" srcId="{52E970DC-5C49-46D8-B1B0-F32009C3DA1A}" destId="{0BC021D2-3AE1-43F0-A587-F42A013A129F}" srcOrd="0" destOrd="0" presId="urn:microsoft.com/office/officeart/2005/8/layout/hierarchy3"/>
    <dgm:cxn modelId="{088A21EE-E775-4230-AB3E-251557FF0F55}" type="presParOf" srcId="{0BC021D2-3AE1-43F0-A587-F42A013A129F}" destId="{B8559E20-0494-4B43-904C-DB29EDB6E6C7}" srcOrd="0" destOrd="0" presId="urn:microsoft.com/office/officeart/2005/8/layout/hierarchy3"/>
    <dgm:cxn modelId="{71729174-AD1F-4A57-8486-7C617B3DCCD0}" type="presParOf" srcId="{0BC021D2-3AE1-43F0-A587-F42A013A129F}" destId="{E243664D-DBCD-48EA-9847-863B014B3608}" srcOrd="1" destOrd="0" presId="urn:microsoft.com/office/officeart/2005/8/layout/hierarchy3"/>
    <dgm:cxn modelId="{DBEA3FBE-26EB-4EC7-A123-B70DB1E2956A}" type="presParOf" srcId="{52E970DC-5C49-46D8-B1B0-F32009C3DA1A}" destId="{2D00B492-7329-43D8-91F2-E5D007793717}" srcOrd="1" destOrd="0" presId="urn:microsoft.com/office/officeart/2005/8/layout/hierarchy3"/>
    <dgm:cxn modelId="{66744CD5-3E6A-4BD4-8C62-D7FD2588E429}" type="presParOf" srcId="{2D00B492-7329-43D8-91F2-E5D007793717}" destId="{CC56975C-B40A-45C3-B839-1BAC65E47936}" srcOrd="0" destOrd="0" presId="urn:microsoft.com/office/officeart/2005/8/layout/hierarchy3"/>
    <dgm:cxn modelId="{43C7FDEE-7F89-4520-80C0-4203C960E000}" type="presParOf" srcId="{2D00B492-7329-43D8-91F2-E5D007793717}" destId="{E28B54A7-525C-4420-9341-1FCFF4229F35}" srcOrd="1" destOrd="0" presId="urn:microsoft.com/office/officeart/2005/8/layout/hierarchy3"/>
    <dgm:cxn modelId="{872E6A2D-B86B-46BB-8EA2-FC79609E338B}" type="presParOf" srcId="{2D00B492-7329-43D8-91F2-E5D007793717}" destId="{46A8535E-E447-4F84-977C-71D29D4B4772}" srcOrd="2" destOrd="0" presId="urn:microsoft.com/office/officeart/2005/8/layout/hierarchy3"/>
    <dgm:cxn modelId="{EBAA1C71-1D7E-429C-99CB-00775374464E}" type="presParOf" srcId="{2D00B492-7329-43D8-91F2-E5D007793717}" destId="{7B4087D6-3C3C-4D5E-9846-836E630ED078}" srcOrd="3" destOrd="0" presId="urn:microsoft.com/office/officeart/2005/8/layout/hierarchy3"/>
  </dgm:cxnLst>
  <dgm:bg/>
  <dgm:whole/>
</dgm:dataModel>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21-12-2021</a:t>
            </a:fld>
            <a:endParaRPr lang="en-US"/>
          </a:p>
        </p:txBody>
      </p:sp>
      <p:sp>
        <p:nvSpPr>
          <p:cNvPr id="4" name="Footer Placeholder 3">
            <a:extLst>
              <a:ext uri="{FF2B5EF4-FFF2-40B4-BE49-F238E27FC236}">
                <a16:creationId xmlns=""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21-12-2021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extLst>
      <p:ext uri="{BB962C8B-B14F-4D97-AF65-F5344CB8AC3E}">
        <p14:creationId xmlns="" xmlns:p14="http://schemas.microsoft.com/office/powerpoint/2010/main" val="819432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81</a:t>
            </a:fld>
            <a:endParaRPr lang="en-US"/>
          </a:p>
        </p:txBody>
      </p:sp>
    </p:spTree>
    <p:extLst>
      <p:ext uri="{BB962C8B-B14F-4D97-AF65-F5344CB8AC3E}">
        <p14:creationId xmlns:p14="http://schemas.microsoft.com/office/powerpoint/2010/main" xmlns="" val="2310002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88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89</a:t>
            </a:fld>
            <a:endParaRPr lang="en-US"/>
          </a:p>
        </p:txBody>
      </p:sp>
    </p:spTree>
    <p:extLst>
      <p:ext uri="{BB962C8B-B14F-4D97-AF65-F5344CB8AC3E}">
        <p14:creationId xmlns:p14="http://schemas.microsoft.com/office/powerpoint/2010/main" xmlns="" val="3056970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90</a:t>
            </a:fld>
            <a:endParaRPr lang="en-US"/>
          </a:p>
        </p:txBody>
      </p:sp>
    </p:spTree>
    <p:extLst>
      <p:ext uri="{BB962C8B-B14F-4D97-AF65-F5344CB8AC3E}">
        <p14:creationId xmlns:p14="http://schemas.microsoft.com/office/powerpoint/2010/main" xmlns="" val="62651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91</a:t>
            </a:fld>
            <a:endParaRPr lang="en-US"/>
          </a:p>
        </p:txBody>
      </p:sp>
    </p:spTree>
    <p:extLst>
      <p:ext uri="{BB962C8B-B14F-4D97-AF65-F5344CB8AC3E}">
        <p14:creationId xmlns:p14="http://schemas.microsoft.com/office/powerpoint/2010/main" xmlns="" val="409824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92</a:t>
            </a:fld>
            <a:endParaRPr lang="en-US"/>
          </a:p>
        </p:txBody>
      </p:sp>
    </p:spTree>
    <p:extLst>
      <p:ext uri="{BB962C8B-B14F-4D97-AF65-F5344CB8AC3E}">
        <p14:creationId xmlns:p14="http://schemas.microsoft.com/office/powerpoint/2010/main" xmlns="" val="326335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93</a:t>
            </a:fld>
            <a:endParaRPr lang="en-US"/>
          </a:p>
        </p:txBody>
      </p:sp>
    </p:spTree>
    <p:extLst>
      <p:ext uri="{BB962C8B-B14F-4D97-AF65-F5344CB8AC3E}">
        <p14:creationId xmlns:p14="http://schemas.microsoft.com/office/powerpoint/2010/main" xmlns="" val="3490712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94</a:t>
            </a:fld>
            <a:endParaRPr lang="en-US"/>
          </a:p>
        </p:txBody>
      </p:sp>
    </p:spTree>
    <p:extLst>
      <p:ext uri="{BB962C8B-B14F-4D97-AF65-F5344CB8AC3E}">
        <p14:creationId xmlns:p14="http://schemas.microsoft.com/office/powerpoint/2010/main" xmlns="" val="413229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95</a:t>
            </a:fld>
            <a:endParaRPr lang="en-US"/>
          </a:p>
        </p:txBody>
      </p:sp>
    </p:spTree>
    <p:extLst>
      <p:ext uri="{BB962C8B-B14F-4D97-AF65-F5344CB8AC3E}">
        <p14:creationId xmlns:p14="http://schemas.microsoft.com/office/powerpoint/2010/main" xmlns="" val="494458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96</a:t>
            </a:fld>
            <a:endParaRPr lang="en-US"/>
          </a:p>
        </p:txBody>
      </p:sp>
    </p:spTree>
    <p:extLst>
      <p:ext uri="{BB962C8B-B14F-4D97-AF65-F5344CB8AC3E}">
        <p14:creationId xmlns:p14="http://schemas.microsoft.com/office/powerpoint/2010/main" xmlns="" val="32377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97</a:t>
            </a:fld>
            <a:endParaRPr lang="en-US"/>
          </a:p>
        </p:txBody>
      </p:sp>
    </p:spTree>
    <p:extLst>
      <p:ext uri="{BB962C8B-B14F-4D97-AF65-F5344CB8AC3E}">
        <p14:creationId xmlns:p14="http://schemas.microsoft.com/office/powerpoint/2010/main" xmlns="" val="3839166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98</a:t>
            </a:fld>
            <a:endParaRPr lang="en-US"/>
          </a:p>
        </p:txBody>
      </p:sp>
    </p:spTree>
    <p:extLst>
      <p:ext uri="{BB962C8B-B14F-4D97-AF65-F5344CB8AC3E}">
        <p14:creationId xmlns:p14="http://schemas.microsoft.com/office/powerpoint/2010/main" xmlns="" val="155624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99</a:t>
            </a:fld>
            <a:endParaRPr lang="en-US"/>
          </a:p>
        </p:txBody>
      </p:sp>
    </p:spTree>
    <p:extLst>
      <p:ext uri="{BB962C8B-B14F-4D97-AF65-F5344CB8AC3E}">
        <p14:creationId xmlns:p14="http://schemas.microsoft.com/office/powerpoint/2010/main" xmlns="" val="955826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100</a:t>
            </a:fld>
            <a:endParaRPr lang="en-US"/>
          </a:p>
        </p:txBody>
      </p:sp>
    </p:spTree>
    <p:extLst>
      <p:ext uri="{BB962C8B-B14F-4D97-AF65-F5344CB8AC3E}">
        <p14:creationId xmlns:p14="http://schemas.microsoft.com/office/powerpoint/2010/main" xmlns="" val="2306509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101</a:t>
            </a:fld>
            <a:endParaRPr lang="en-US"/>
          </a:p>
        </p:txBody>
      </p:sp>
    </p:spTree>
    <p:extLst>
      <p:ext uri="{BB962C8B-B14F-4D97-AF65-F5344CB8AC3E}">
        <p14:creationId xmlns:p14="http://schemas.microsoft.com/office/powerpoint/2010/main" xmlns="" val="3146701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102</a:t>
            </a:fld>
            <a:endParaRPr lang="en-US"/>
          </a:p>
        </p:txBody>
      </p:sp>
    </p:spTree>
    <p:extLst>
      <p:ext uri="{BB962C8B-B14F-4D97-AF65-F5344CB8AC3E}">
        <p14:creationId xmlns:p14="http://schemas.microsoft.com/office/powerpoint/2010/main" xmlns="" val="52180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104</a:t>
            </a:fld>
            <a:endParaRPr lang="en-US"/>
          </a:p>
        </p:txBody>
      </p:sp>
    </p:spTree>
    <p:extLst>
      <p:ext uri="{BB962C8B-B14F-4D97-AF65-F5344CB8AC3E}">
        <p14:creationId xmlns:p14="http://schemas.microsoft.com/office/powerpoint/2010/main" xmlns="" val="3056970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105</a:t>
            </a:fld>
            <a:endParaRPr lang="en-US"/>
          </a:p>
        </p:txBody>
      </p:sp>
    </p:spTree>
    <p:extLst>
      <p:ext uri="{BB962C8B-B14F-4D97-AF65-F5344CB8AC3E}">
        <p14:creationId xmlns:p14="http://schemas.microsoft.com/office/powerpoint/2010/main" xmlns="" val="626517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106</a:t>
            </a:fld>
            <a:endParaRPr lang="en-US"/>
          </a:p>
        </p:txBody>
      </p:sp>
    </p:spTree>
    <p:extLst>
      <p:ext uri="{BB962C8B-B14F-4D97-AF65-F5344CB8AC3E}">
        <p14:creationId xmlns:p14="http://schemas.microsoft.com/office/powerpoint/2010/main" xmlns="" val="409824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43</a:t>
            </a:fld>
            <a:endParaRPr lang="en-US"/>
          </a:p>
        </p:txBody>
      </p:sp>
    </p:spTree>
    <p:extLst>
      <p:ext uri="{BB962C8B-B14F-4D97-AF65-F5344CB8AC3E}">
        <p14:creationId xmlns="" xmlns:p14="http://schemas.microsoft.com/office/powerpoint/2010/main" val="355314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107</a:t>
            </a:fld>
            <a:endParaRPr lang="en-US"/>
          </a:p>
        </p:txBody>
      </p:sp>
    </p:spTree>
    <p:extLst>
      <p:ext uri="{BB962C8B-B14F-4D97-AF65-F5344CB8AC3E}">
        <p14:creationId xmlns:p14="http://schemas.microsoft.com/office/powerpoint/2010/main" xmlns="" val="3263356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108</a:t>
            </a:fld>
            <a:endParaRPr lang="en-US"/>
          </a:p>
        </p:txBody>
      </p:sp>
    </p:spTree>
    <p:extLst>
      <p:ext uri="{BB962C8B-B14F-4D97-AF65-F5344CB8AC3E}">
        <p14:creationId xmlns:p14="http://schemas.microsoft.com/office/powerpoint/2010/main" xmlns="" val="323771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109</a:t>
            </a:fld>
            <a:endParaRPr lang="en-US"/>
          </a:p>
        </p:txBody>
      </p:sp>
    </p:spTree>
    <p:extLst>
      <p:ext uri="{BB962C8B-B14F-4D97-AF65-F5344CB8AC3E}">
        <p14:creationId xmlns:p14="http://schemas.microsoft.com/office/powerpoint/2010/main" xmlns="" val="1395368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110</a:t>
            </a:fld>
            <a:endParaRPr lang="en-US"/>
          </a:p>
        </p:txBody>
      </p:sp>
    </p:spTree>
    <p:extLst>
      <p:ext uri="{BB962C8B-B14F-4D97-AF65-F5344CB8AC3E}">
        <p14:creationId xmlns:p14="http://schemas.microsoft.com/office/powerpoint/2010/main" xmlns="" val="4128018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111</a:t>
            </a:fld>
            <a:endParaRPr lang="en-US"/>
          </a:p>
        </p:txBody>
      </p:sp>
    </p:spTree>
    <p:extLst>
      <p:ext uri="{BB962C8B-B14F-4D97-AF65-F5344CB8AC3E}">
        <p14:creationId xmlns:p14="http://schemas.microsoft.com/office/powerpoint/2010/main" xmlns="" val="3729053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112</a:t>
            </a:fld>
            <a:endParaRPr lang="en-US"/>
          </a:p>
        </p:txBody>
      </p:sp>
    </p:spTree>
    <p:extLst>
      <p:ext uri="{BB962C8B-B14F-4D97-AF65-F5344CB8AC3E}">
        <p14:creationId xmlns:p14="http://schemas.microsoft.com/office/powerpoint/2010/main" xmlns="" val="3564579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113</a:t>
            </a:fld>
            <a:endParaRPr lang="en-US"/>
          </a:p>
        </p:txBody>
      </p:sp>
    </p:spTree>
    <p:extLst>
      <p:ext uri="{BB962C8B-B14F-4D97-AF65-F5344CB8AC3E}">
        <p14:creationId xmlns:p14="http://schemas.microsoft.com/office/powerpoint/2010/main" xmlns="" val="2378605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114</a:t>
            </a:fld>
            <a:endParaRPr lang="en-US"/>
          </a:p>
        </p:txBody>
      </p:sp>
    </p:spTree>
    <p:extLst>
      <p:ext uri="{BB962C8B-B14F-4D97-AF65-F5344CB8AC3E}">
        <p14:creationId xmlns:p14="http://schemas.microsoft.com/office/powerpoint/2010/main" xmlns="" val="3684469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115</a:t>
            </a:fld>
            <a:endParaRPr lang="en-US"/>
          </a:p>
        </p:txBody>
      </p:sp>
    </p:spTree>
    <p:extLst>
      <p:ext uri="{BB962C8B-B14F-4D97-AF65-F5344CB8AC3E}">
        <p14:creationId xmlns:p14="http://schemas.microsoft.com/office/powerpoint/2010/main" xmlns="" val="4186702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116</a:t>
            </a:fld>
            <a:endParaRPr lang="en-US"/>
          </a:p>
        </p:txBody>
      </p:sp>
    </p:spTree>
    <p:extLst>
      <p:ext uri="{BB962C8B-B14F-4D97-AF65-F5344CB8AC3E}">
        <p14:creationId xmlns:p14="http://schemas.microsoft.com/office/powerpoint/2010/main" xmlns="" val="3146701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48</a:t>
            </a:fld>
            <a:endParaRPr lang="en-US"/>
          </a:p>
        </p:txBody>
      </p:sp>
    </p:spTree>
    <p:extLst>
      <p:ext uri="{BB962C8B-B14F-4D97-AF65-F5344CB8AC3E}">
        <p14:creationId xmlns:p14="http://schemas.microsoft.com/office/powerpoint/2010/main" xmlns="" val="1548284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117</a:t>
            </a:fld>
            <a:endParaRPr lang="en-US"/>
          </a:p>
        </p:txBody>
      </p:sp>
    </p:spTree>
    <p:extLst>
      <p:ext uri="{BB962C8B-B14F-4D97-AF65-F5344CB8AC3E}">
        <p14:creationId xmlns:p14="http://schemas.microsoft.com/office/powerpoint/2010/main" xmlns="" val="521809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119</a:t>
            </a:fld>
            <a:endParaRPr lang="en-US"/>
          </a:p>
        </p:txBody>
      </p:sp>
    </p:spTree>
    <p:extLst>
      <p:ext uri="{BB962C8B-B14F-4D97-AF65-F5344CB8AC3E}">
        <p14:creationId xmlns:p14="http://schemas.microsoft.com/office/powerpoint/2010/main" xmlns="" val="3056970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120</a:t>
            </a:fld>
            <a:endParaRPr lang="en-US"/>
          </a:p>
        </p:txBody>
      </p:sp>
    </p:spTree>
    <p:extLst>
      <p:ext uri="{BB962C8B-B14F-4D97-AF65-F5344CB8AC3E}">
        <p14:creationId xmlns:p14="http://schemas.microsoft.com/office/powerpoint/2010/main" xmlns="" val="626517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121</a:t>
            </a:fld>
            <a:endParaRPr lang="en-US"/>
          </a:p>
        </p:txBody>
      </p:sp>
    </p:spTree>
    <p:extLst>
      <p:ext uri="{BB962C8B-B14F-4D97-AF65-F5344CB8AC3E}">
        <p14:creationId xmlns:p14="http://schemas.microsoft.com/office/powerpoint/2010/main" xmlns="" val="4098247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122</a:t>
            </a:fld>
            <a:endParaRPr lang="en-US"/>
          </a:p>
        </p:txBody>
      </p:sp>
    </p:spTree>
    <p:extLst>
      <p:ext uri="{BB962C8B-B14F-4D97-AF65-F5344CB8AC3E}">
        <p14:creationId xmlns:p14="http://schemas.microsoft.com/office/powerpoint/2010/main" xmlns="" val="3263356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123</a:t>
            </a:fld>
            <a:endParaRPr lang="en-US"/>
          </a:p>
        </p:txBody>
      </p:sp>
    </p:spTree>
    <p:extLst>
      <p:ext uri="{BB962C8B-B14F-4D97-AF65-F5344CB8AC3E}">
        <p14:creationId xmlns:p14="http://schemas.microsoft.com/office/powerpoint/2010/main" xmlns="" val="3490712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124</a:t>
            </a:fld>
            <a:endParaRPr lang="en-US"/>
          </a:p>
        </p:txBody>
      </p:sp>
    </p:spTree>
    <p:extLst>
      <p:ext uri="{BB962C8B-B14F-4D97-AF65-F5344CB8AC3E}">
        <p14:creationId xmlns:p14="http://schemas.microsoft.com/office/powerpoint/2010/main" xmlns="" val="4132292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125</a:t>
            </a:fld>
            <a:endParaRPr lang="en-US"/>
          </a:p>
        </p:txBody>
      </p:sp>
    </p:spTree>
    <p:extLst>
      <p:ext uri="{BB962C8B-B14F-4D97-AF65-F5344CB8AC3E}">
        <p14:creationId xmlns:p14="http://schemas.microsoft.com/office/powerpoint/2010/main" xmlns="" val="494458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126</a:t>
            </a:fld>
            <a:endParaRPr lang="en-US"/>
          </a:p>
        </p:txBody>
      </p:sp>
    </p:spTree>
    <p:extLst>
      <p:ext uri="{BB962C8B-B14F-4D97-AF65-F5344CB8AC3E}">
        <p14:creationId xmlns:p14="http://schemas.microsoft.com/office/powerpoint/2010/main" xmlns="" val="323771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5"/>
          </p:nvPr>
        </p:nvSpPr>
        <p:spPr/>
        <p:txBody>
          <a:bodyPr/>
          <a:lstStyle/>
          <a:p>
            <a:fld id="{F2DDEA72-A9DA-0241-B584-7E6AEC2B0F1F}" type="slidenum">
              <a:rPr lang="en-US" smtClean="0"/>
              <a:pPr/>
              <a:t>60</a:t>
            </a:fld>
            <a:endParaRPr lang="en-US"/>
          </a:p>
        </p:txBody>
      </p:sp>
    </p:spTree>
    <p:extLst>
      <p:ext uri="{BB962C8B-B14F-4D97-AF65-F5344CB8AC3E}">
        <p14:creationId xmlns:p14="http://schemas.microsoft.com/office/powerpoint/2010/main" xmlns="" val="23100023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127</a:t>
            </a:fld>
            <a:endParaRPr lang="en-US"/>
          </a:p>
        </p:txBody>
      </p:sp>
    </p:spTree>
    <p:extLst>
      <p:ext uri="{BB962C8B-B14F-4D97-AF65-F5344CB8AC3E}">
        <p14:creationId xmlns:p14="http://schemas.microsoft.com/office/powerpoint/2010/main" xmlns="" val="155624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128</a:t>
            </a:fld>
            <a:endParaRPr lang="en-US"/>
          </a:p>
        </p:txBody>
      </p:sp>
    </p:spTree>
    <p:extLst>
      <p:ext uri="{BB962C8B-B14F-4D97-AF65-F5344CB8AC3E}">
        <p14:creationId xmlns:p14="http://schemas.microsoft.com/office/powerpoint/2010/main" xmlns="" val="955826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129</a:t>
            </a:fld>
            <a:endParaRPr lang="en-US"/>
          </a:p>
        </p:txBody>
      </p:sp>
    </p:spTree>
    <p:extLst>
      <p:ext uri="{BB962C8B-B14F-4D97-AF65-F5344CB8AC3E}">
        <p14:creationId xmlns:p14="http://schemas.microsoft.com/office/powerpoint/2010/main" xmlns="" val="2796019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130</a:t>
            </a:fld>
            <a:endParaRPr lang="en-US"/>
          </a:p>
        </p:txBody>
      </p:sp>
    </p:spTree>
    <p:extLst>
      <p:ext uri="{BB962C8B-B14F-4D97-AF65-F5344CB8AC3E}">
        <p14:creationId xmlns:p14="http://schemas.microsoft.com/office/powerpoint/2010/main" xmlns="" val="4035342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131</a:t>
            </a:fld>
            <a:endParaRPr lang="en-US"/>
          </a:p>
        </p:txBody>
      </p:sp>
    </p:spTree>
    <p:extLst>
      <p:ext uri="{BB962C8B-B14F-4D97-AF65-F5344CB8AC3E}">
        <p14:creationId xmlns:p14="http://schemas.microsoft.com/office/powerpoint/2010/main" xmlns="" val="3146701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132</a:t>
            </a:fld>
            <a:endParaRPr lang="en-US"/>
          </a:p>
        </p:txBody>
      </p:sp>
    </p:spTree>
    <p:extLst>
      <p:ext uri="{BB962C8B-B14F-4D97-AF65-F5344CB8AC3E}">
        <p14:creationId xmlns:p14="http://schemas.microsoft.com/office/powerpoint/2010/main" xmlns="" val="52180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65</a:t>
            </a:fld>
            <a:endParaRPr lang="en-US"/>
          </a:p>
        </p:txBody>
      </p:sp>
    </p:spTree>
    <p:extLst>
      <p:ext uri="{BB962C8B-B14F-4D97-AF65-F5344CB8AC3E}">
        <p14:creationId xmlns:p14="http://schemas.microsoft.com/office/powerpoint/2010/main" xmlns="" val="86274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66</a:t>
            </a:fld>
            <a:endParaRPr lang="en-US"/>
          </a:p>
        </p:txBody>
      </p:sp>
    </p:spTree>
    <p:extLst>
      <p:ext uri="{BB962C8B-B14F-4D97-AF65-F5344CB8AC3E}">
        <p14:creationId xmlns:p14="http://schemas.microsoft.com/office/powerpoint/2010/main" xmlns="" val="387992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67</a:t>
            </a:fld>
            <a:endParaRPr lang="en-US"/>
          </a:p>
        </p:txBody>
      </p:sp>
    </p:spTree>
    <p:extLst>
      <p:ext uri="{BB962C8B-B14F-4D97-AF65-F5344CB8AC3E}">
        <p14:creationId xmlns:p14="http://schemas.microsoft.com/office/powerpoint/2010/main" xmlns="" val="400175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68</a:t>
            </a:fld>
            <a:endParaRPr lang="en-US"/>
          </a:p>
        </p:txBody>
      </p:sp>
    </p:spTree>
    <p:extLst>
      <p:ext uri="{BB962C8B-B14F-4D97-AF65-F5344CB8AC3E}">
        <p14:creationId xmlns:p14="http://schemas.microsoft.com/office/powerpoint/2010/main" xmlns="" val="154828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5" name="Footer Placeholder 4">
            <a:extLst>
              <a:ext uri="{FF2B5EF4-FFF2-40B4-BE49-F238E27FC236}">
                <a16:creationId xmlns=""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5" name="Footer Placeholder 4">
            <a:extLst>
              <a:ext uri="{FF2B5EF4-FFF2-40B4-BE49-F238E27FC236}">
                <a16:creationId xmlns=""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5" name="Footer Placeholder 4">
            <a:extLst>
              <a:ext uri="{FF2B5EF4-FFF2-40B4-BE49-F238E27FC236}">
                <a16:creationId xmlns=""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684810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5" name="Footer Placeholder 4">
            <a:extLst>
              <a:ext uri="{FF2B5EF4-FFF2-40B4-BE49-F238E27FC236}">
                <a16:creationId xmlns=""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519706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EE6AC5-5DEE-46C2-9B19-69218E237303}" type="datetimeFigureOut">
              <a:rPr lang="en-US" smtClean="0"/>
              <a:pPr/>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63F65A-C3F1-4875-956C-BB7EF8764BB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5" name="Footer Placeholder 4">
            <a:extLst>
              <a:ext uri="{FF2B5EF4-FFF2-40B4-BE49-F238E27FC236}">
                <a16:creationId xmlns=""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6" name="Footer Placeholder 5">
            <a:extLst>
              <a:ext uri="{FF2B5EF4-FFF2-40B4-BE49-F238E27FC236}">
                <a16:creationId xmlns=""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8" name="Footer Placeholder 7">
            <a:extLst>
              <a:ext uri="{FF2B5EF4-FFF2-40B4-BE49-F238E27FC236}">
                <a16:creationId xmlns=""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4" name="Footer Placeholder 3">
            <a:extLst>
              <a:ext uri="{FF2B5EF4-FFF2-40B4-BE49-F238E27FC236}">
                <a16:creationId xmlns=""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3" name="Footer Placeholder 2">
            <a:extLst>
              <a:ext uri="{FF2B5EF4-FFF2-40B4-BE49-F238E27FC236}">
                <a16:creationId xmlns=""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6" name="Footer Placeholder 5">
            <a:extLst>
              <a:ext uri="{FF2B5EF4-FFF2-40B4-BE49-F238E27FC236}">
                <a16:creationId xmlns=""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12/21/2021</a:t>
            </a:fld>
            <a:endParaRPr lang="en-US"/>
          </a:p>
        </p:txBody>
      </p:sp>
      <p:sp>
        <p:nvSpPr>
          <p:cNvPr id="6" name="Footer Placeholder 5">
            <a:extLst>
              <a:ext uri="{FF2B5EF4-FFF2-40B4-BE49-F238E27FC236}">
                <a16:creationId xmlns=""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12/21/2021</a:t>
            </a:fld>
            <a:endParaRPr lang="en-US"/>
          </a:p>
        </p:txBody>
      </p:sp>
      <p:sp>
        <p:nvSpPr>
          <p:cNvPr id="5" name="Footer Placeholder 4">
            <a:extLst>
              <a:ext uri="{FF2B5EF4-FFF2-40B4-BE49-F238E27FC236}">
                <a16:creationId xmlns=""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EE6AC5-5DEE-46C2-9B19-69218E237303}" type="datetimeFigureOut">
              <a:rPr lang="en-US" smtClean="0"/>
              <a:pPr/>
              <a:t>12/21/2021</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3F65A-C3F1-4875-956C-BB7EF8764BB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en.wikipedia.org/wiki/State_University_of_New_York"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faculty.clintoncc.suny.edu/faculty/michael.gregory/files/bio%20100/Bio%20100%20Lectures/Organ%20Systems/Circulatory%20System/Circulatory%20System.htm" TargetMode="External"/><Relationship Id="rId4" Type="http://schemas.openxmlformats.org/officeDocument/2006/relationships/hyperlink" Target="https://archive.is/20140203084650/http:/faculty.clintoncc.suny.edu/faculty/michael.gregory/files/bio%20100/Bio%20100%20Lectures/Organ%20Systems/Circulatory%20System/Circulatory%20System.ht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55.png"/><Relationship Id="rId5" Type="http://schemas.microsoft.com/office/2007/relationships/media" Target="../media/media1.mp4"/><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jpe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jpe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71.png"/><Relationship Id="rId5" Type="http://schemas.microsoft.com/office/2007/relationships/media" Target="../media/media1.mp4"/><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2.jpe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3.wmf"/></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Umami" TargetMode="External"/><Relationship Id="rId3" Type="http://schemas.openxmlformats.org/officeDocument/2006/relationships/hyperlink" Target="https://en.wikipedia.org/wiki/Taste" TargetMode="External"/><Relationship Id="rId7" Type="http://schemas.openxmlformats.org/officeDocument/2006/relationships/hyperlink" Target="https://en.wikipedia.org/wiki/Sweet"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en.wikipedia.org/wiki/Bitterness_(taste)" TargetMode="External"/><Relationship Id="rId5" Type="http://schemas.openxmlformats.org/officeDocument/2006/relationships/hyperlink" Target="https://en.wikipedia.org/wiki/Sour" TargetMode="External"/><Relationship Id="rId10" Type="http://schemas.openxmlformats.org/officeDocument/2006/relationships/image" Target="../media/image21.png"/><Relationship Id="rId4" Type="http://schemas.openxmlformats.org/officeDocument/2006/relationships/hyperlink" Target="https://en.wikipedia.org/wiki/Saltiness" TargetMode="External"/><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NULL" TargetMode="External"/><Relationship Id="rId1" Type="http://schemas.openxmlformats.org/officeDocument/2006/relationships/tags" Target="../tags/tag2.xml"/><Relationship Id="rId5" Type="http://schemas.openxmlformats.org/officeDocument/2006/relationships/image" Target="../media/image38.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choolwires.henry.k12.ga.us/cms/lib/GA01000549/Centricity/Domain/1527/brain-pp-5.ppt" TargetMode="External"/><Relationship Id="rId2" Type="http://schemas.openxmlformats.org/officeDocument/2006/relationships/hyperlink" Target="http://www.med.monash.edu.a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3uigcfkiiww0g.cloudfront.net/wordpress/blog/pics-en/uploads/ion.p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3uigcfkiiww0g.cloudfront.net/wordpress/blog/pics-en/uploads/ion.pn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schoolwires.henry.k12.ga.us/cms/lib/GA01000549/Centricity/Domain/1527/brain-pp-5.ppt" TargetMode="External"/><Relationship Id="rId2" Type="http://schemas.openxmlformats.org/officeDocument/2006/relationships/hyperlink" Target="http://www.med.monash.edu.a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45.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BB01T1008		                 Course Name: Biology of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a:solidFill>
                  <a:schemeClr val="bg1"/>
                </a:solidFill>
                <a:latin typeface="Tinos"/>
                <a:ea typeface="+mj-ea"/>
                <a:cs typeface="+mj-cs"/>
              </a:rPr>
              <a:t>Shafat Ahmad Khan</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a:solidFill>
                  <a:schemeClr val="bg1"/>
                </a:solidFill>
                <a:latin typeface="Tinos"/>
                <a:ea typeface="+mj-ea"/>
                <a:cs typeface="+mj-cs"/>
              </a:rPr>
              <a:t>                    </a:t>
            </a:r>
            <a:r>
              <a:rPr lang="en-US" altLang="zh-CN" b="1" dirty="0">
                <a:solidFill>
                  <a:schemeClr val="bg1"/>
                </a:solidFill>
                <a:latin typeface="Tinos"/>
              </a:rPr>
              <a:t>Program Name: B. 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p:cNvSpPr txBox="1"/>
          <p:nvPr/>
        </p:nvSpPr>
        <p:spPr>
          <a:xfrm>
            <a:off x="1640478" y="2561962"/>
            <a:ext cx="8911038" cy="646331"/>
          </a:xfrm>
          <a:prstGeom prst="rect">
            <a:avLst/>
          </a:prstGeom>
          <a:noFill/>
        </p:spPr>
        <p:txBody>
          <a:bodyPr wrap="square" rtlCol="0">
            <a:spAutoFit/>
          </a:bodyPr>
          <a:lstStyle/>
          <a:p>
            <a:pPr algn="ctr"/>
            <a:r>
              <a:rPr lang="en-US" sz="3600" b="1" dirty="0">
                <a:latin typeface="Abadi" panose="020B0604020104020204" pitchFamily="34" charset="0"/>
              </a:rPr>
              <a:t>DIGESTION: DIGESTIVE SECRETIONS</a:t>
            </a:r>
            <a:endParaRPr lang="en-US" sz="2800" b="1" dirty="0"/>
          </a:p>
        </p:txBody>
      </p:sp>
      <p:pic>
        <p:nvPicPr>
          <p:cNvPr id="6" name="Picture 5">
            <a:extLst>
              <a:ext uri="{FF2B5EF4-FFF2-40B4-BE49-F238E27FC236}">
                <a16:creationId xmlns="" xmlns:a16="http://schemas.microsoft.com/office/drawing/2014/main" id="{6BB11903-5A02-470D-B557-0D3B7A5A2543}"/>
              </a:ext>
            </a:extLst>
          </p:cNvPr>
          <p:cNvPicPr>
            <a:picLocks noChangeAspect="1"/>
          </p:cNvPicPr>
          <p:nvPr/>
        </p:nvPicPr>
        <p:blipFill>
          <a:blip r:embed="rId4"/>
          <a:stretch>
            <a:fillRect/>
          </a:stretch>
        </p:blipFill>
        <p:spPr>
          <a:xfrm>
            <a:off x="-1" y="1984"/>
            <a:ext cx="1504949" cy="908720"/>
          </a:xfrm>
          <a:prstGeom prst="rect">
            <a:avLst/>
          </a:prstGeom>
        </p:spPr>
      </p:pic>
    </p:spTree>
  </p:cSld>
  <p:clrMapOvr>
    <a:masterClrMapping/>
  </p:clrMapOvr>
  <p:transition advTm="20532"/>
  <p:extLst>
    <p:ext uri="{3A86A75C-4F4B-4683-9AE1-C65F6400EC91}">
      <p14:laserTraceLst xmlns="" xmlns:p14="http://schemas.microsoft.com/office/powerpoint/2010/main">
        <p14:tracePtLst>
          <p14:tracePt t="499" x="3652838" y="2166938"/>
          <p14:tracePt t="536" x="3652838" y="2159000"/>
          <p14:tracePt t="565" x="3652838" y="2149475"/>
          <p14:tracePt t="572" x="3636963" y="2159000"/>
          <p14:tracePt t="588" x="3627438" y="2174875"/>
          <p14:tracePt t="597" x="3619500" y="2184400"/>
          <p14:tracePt t="605" x="3602038" y="2209800"/>
          <p14:tracePt t="613" x="3594100" y="2235200"/>
          <p14:tracePt t="622" x="3568700" y="2278063"/>
          <p14:tracePt t="631" x="3559175" y="2303463"/>
          <p14:tracePt t="638" x="3551238" y="2344738"/>
          <p14:tracePt t="647" x="3543300" y="2379663"/>
          <p14:tracePt t="653" x="3525838" y="2397125"/>
          <p14:tracePt t="661" x="3525838" y="2422525"/>
          <p14:tracePt t="669" x="3525838" y="2430463"/>
          <p14:tracePt t="678" x="3525838" y="2438400"/>
          <p14:tracePt t="685" x="3525838" y="2455863"/>
          <p14:tracePt t="695" x="3525838" y="2463800"/>
          <p14:tracePt t="701" x="3525838" y="2473325"/>
          <p14:tracePt t="966" x="3517900" y="2473325"/>
          <p14:tracePt t="1518" x="3508375" y="2481263"/>
          <p14:tracePt t="1533" x="3508375" y="2489200"/>
          <p14:tracePt t="1549" x="3508375" y="2498725"/>
          <p14:tracePt t="1558" x="3508375" y="2516188"/>
          <p14:tracePt t="1669" x="3500438" y="2541588"/>
          <p14:tracePt t="1677" x="3482975" y="2557463"/>
          <p14:tracePt t="1685" x="3475038" y="2557463"/>
          <p14:tracePt t="1694" x="3475038" y="2566988"/>
          <p14:tracePt t="1701" x="3467100" y="2574925"/>
          <p14:tracePt t="1710" x="3457575" y="2574925"/>
          <p14:tracePt t="1726" x="3441700" y="2592388"/>
          <p14:tracePt t="1733" x="3424238" y="2600325"/>
          <p14:tracePt t="1743" x="3398838" y="2625725"/>
          <p14:tracePt t="1749" x="3363913" y="2651125"/>
          <p14:tracePt t="1759" x="3313113" y="2686050"/>
          <p14:tracePt t="1765" x="3279775" y="2701925"/>
          <p14:tracePt t="1774" x="3244850" y="2719388"/>
          <p14:tracePt t="1782" x="3194050" y="2736850"/>
          <p14:tracePt t="1789" x="3186113" y="2736850"/>
          <p14:tracePt t="1797" x="3160713" y="2744788"/>
          <p14:tracePt t="1830" x="3152775" y="2744788"/>
          <p14:tracePt t="1838" x="3143250" y="2752725"/>
          <p14:tracePt t="1846" x="3127375" y="2762250"/>
          <p14:tracePt t="1854" x="3092450" y="2778125"/>
          <p14:tracePt t="1863" x="3041650" y="2820988"/>
          <p14:tracePt t="1869" x="2990850" y="2855913"/>
          <p14:tracePt t="1879" x="2940050" y="2881313"/>
          <p14:tracePt t="1886" x="2889250" y="2922588"/>
          <p14:tracePt t="1893" x="2838450" y="2957513"/>
          <p14:tracePt t="1901" x="2795588" y="2974975"/>
          <p14:tracePt t="1909" x="2744788" y="3016250"/>
          <p14:tracePt t="1917" x="2709863" y="3033713"/>
          <p14:tracePt t="1926" x="2668588" y="3051175"/>
          <p14:tracePt t="1933" x="2651125" y="3076575"/>
          <p14:tracePt t="1943" x="2625725" y="3094038"/>
          <p14:tracePt t="1949" x="2616200" y="3094038"/>
          <p14:tracePt t="1959" x="2608263" y="3101975"/>
          <p14:tracePt t="1981" x="2600325" y="3119438"/>
          <p14:tracePt t="1990" x="2590800" y="3135313"/>
          <p14:tracePt t="1998" x="2574925" y="3160713"/>
          <p14:tracePt t="2005" x="2565400" y="3170238"/>
          <p14:tracePt t="2014" x="2565400" y="3195638"/>
          <p14:tracePt t="2021" x="2549525" y="3221038"/>
          <p14:tracePt t="2029" x="2540000" y="3246438"/>
          <p14:tracePt t="2047" x="2532063" y="3246438"/>
          <p14:tracePt t="2101" x="2532063" y="3263900"/>
          <p14:tracePt t="2108" x="2532063" y="3271838"/>
          <p14:tracePt t="2125" x="2532063" y="3279775"/>
          <p14:tracePt t="2133" x="2532063" y="3297238"/>
          <p14:tracePt t="2149" x="2532063" y="3314700"/>
          <p14:tracePt t="2158" x="2532063" y="3322638"/>
          <p14:tracePt t="2174" x="2532063" y="3330575"/>
          <p14:tracePt t="2190" x="2532063" y="3340100"/>
          <p14:tracePt t="2215" x="2532063" y="3348038"/>
          <p14:tracePt t="2229" x="2532063" y="3355975"/>
          <p14:tracePt t="2253" x="2532063" y="3373438"/>
          <p14:tracePt t="2262" x="2540000" y="3373438"/>
          <p14:tracePt t="2279" x="2549525" y="3382963"/>
          <p14:tracePt t="2294" x="2549525" y="3390900"/>
          <p14:tracePt t="2301" x="2557463" y="3398838"/>
          <p14:tracePt t="2310" x="2565400" y="3408363"/>
          <p14:tracePt t="2317" x="2582863" y="3424238"/>
          <p14:tracePt t="2325" x="2590800" y="3433763"/>
          <p14:tracePt t="2333" x="2600325" y="3441700"/>
          <p14:tracePt t="2343" x="2608263" y="3449638"/>
          <p14:tracePt t="2349" x="2625725" y="3467100"/>
          <p14:tracePt t="2359" x="2633663" y="3475038"/>
          <p14:tracePt t="2365" x="2641600" y="3484563"/>
          <p14:tracePt t="2375" x="2651125" y="3492500"/>
          <p14:tracePt t="2381" x="2659063" y="3502025"/>
          <p14:tracePt t="2398" x="2668588" y="3509963"/>
          <p14:tracePt t="2405" x="2684463" y="3517900"/>
          <p14:tracePt t="2413" x="2701925" y="3527425"/>
          <p14:tracePt t="2421" x="2709863" y="3535363"/>
          <p14:tracePt t="2437" x="2719388" y="3535363"/>
          <p14:tracePt t="2446" x="2727325" y="3535363"/>
          <p14:tracePt t="2453" x="2735263" y="3535363"/>
          <p14:tracePt t="2461" x="2760663" y="3535363"/>
          <p14:tracePt t="2469" x="2786063" y="3543300"/>
          <p14:tracePt t="2478" x="2820988" y="3543300"/>
          <p14:tracePt t="2485" x="2846388" y="3543300"/>
          <p14:tracePt t="2496" x="2889250" y="3543300"/>
          <p14:tracePt t="2501" x="2947988" y="3543300"/>
          <p14:tracePt t="2509" x="3033713" y="3543300"/>
          <p14:tracePt t="2517" x="3109913" y="3543300"/>
          <p14:tracePt t="2526" x="3194050" y="3543300"/>
          <p14:tracePt t="2533" x="3262313" y="3543300"/>
          <p14:tracePt t="2543" x="3348038" y="3527425"/>
          <p14:tracePt t="2549" x="3406775" y="3527425"/>
          <p14:tracePt t="2559" x="3508375" y="3509963"/>
          <p14:tracePt t="2565" x="3568700" y="3509963"/>
          <p14:tracePt t="2574" x="3636963" y="3492500"/>
          <p14:tracePt t="2581" x="3713163" y="3475038"/>
          <p14:tracePt t="2589" x="3789363" y="3467100"/>
          <p14:tracePt t="2599" x="3848100" y="3441700"/>
          <p14:tracePt t="2605" x="3908425" y="3424238"/>
          <p14:tracePt t="2614" x="3959225" y="3416300"/>
          <p14:tracePt t="2621" x="3992563" y="3398838"/>
          <p14:tracePt t="2629" x="4044950" y="3365500"/>
          <p14:tracePt t="2637" x="4078288" y="3355975"/>
          <p14:tracePt t="2647" x="4121150" y="3340100"/>
          <p14:tracePt t="2653" x="4146550" y="3322638"/>
          <p14:tracePt t="2663" x="4179888" y="3305175"/>
          <p14:tracePt t="2669" x="4205288" y="3279775"/>
          <p14:tracePt t="2680" x="4265613" y="3238500"/>
          <p14:tracePt t="2685" x="4291013" y="3211513"/>
          <p14:tracePt t="2694" x="4341813" y="3186113"/>
          <p14:tracePt t="2701" x="4359275" y="3170238"/>
          <p14:tracePt t="2709" x="4392613" y="3135313"/>
          <p14:tracePt t="2717" x="4410075" y="3109913"/>
          <p14:tracePt t="2725" x="4425950" y="3094038"/>
          <p14:tracePt t="2733" x="4435475" y="3059113"/>
          <p14:tracePt t="2743" x="4443413" y="3033713"/>
          <p14:tracePt t="2749" x="4443413" y="3016250"/>
          <p14:tracePt t="2758" x="4443413" y="2982913"/>
          <p14:tracePt t="2765" x="4443413" y="2957513"/>
          <p14:tracePt t="2776" x="4443413" y="2922588"/>
          <p14:tracePt t="2781" x="4443413" y="2881313"/>
          <p14:tracePt t="2790" x="4443413" y="2838450"/>
          <p14:tracePt t="2797" x="4443413" y="2787650"/>
          <p14:tracePt t="2806" x="4418013" y="2727325"/>
          <p14:tracePt t="2813" x="4410075" y="2668588"/>
          <p14:tracePt t="2821" x="4392613" y="2617788"/>
          <p14:tracePt t="2829" x="4359275" y="2541588"/>
          <p14:tracePt t="2837" x="4341813" y="2506663"/>
          <p14:tracePt t="2845" x="4306888" y="2455863"/>
          <p14:tracePt t="2853" x="4291013" y="2422525"/>
          <p14:tracePt t="2863" x="4256088" y="2371725"/>
          <p14:tracePt t="2869" x="4214813" y="2336800"/>
          <p14:tracePt t="2879" x="4171950" y="2293938"/>
          <p14:tracePt t="2885" x="4121150" y="2243138"/>
          <p14:tracePt t="2895" x="4086225" y="2209800"/>
          <p14:tracePt t="2901" x="4044950" y="2166938"/>
          <p14:tracePt t="2909" x="4010025" y="2141538"/>
          <p14:tracePt t="2917" x="3984625" y="2124075"/>
          <p14:tracePt t="2926" x="3951288" y="2116138"/>
          <p14:tracePt t="2933" x="3900488" y="2090738"/>
          <p14:tracePt t="2943" x="3840163" y="2065338"/>
          <p14:tracePt t="2949" x="3781425" y="2047875"/>
          <p14:tracePt t="2959" x="3746500" y="2047875"/>
          <p14:tracePt t="2965" x="3695700" y="2039938"/>
          <p14:tracePt t="2976" x="3636963" y="2039938"/>
          <p14:tracePt t="2982" x="3576638" y="2022475"/>
          <p14:tracePt t="2989" x="3508375" y="2022475"/>
          <p14:tracePt t="2997" x="3449638" y="2022475"/>
          <p14:tracePt t="3005" x="3389313" y="2022475"/>
          <p14:tracePt t="3013" x="3348038" y="2022475"/>
          <p14:tracePt t="3021" x="3305175" y="2022475"/>
          <p14:tracePt t="3029" x="3228975" y="2039938"/>
          <p14:tracePt t="3037" x="3178175" y="2055813"/>
          <p14:tracePt t="3046" x="3152775" y="2065338"/>
          <p14:tracePt t="3053" x="3127375" y="2082800"/>
          <p14:tracePt t="3063" x="3067050" y="2108200"/>
          <p14:tracePt t="3069" x="3016250" y="2149475"/>
          <p14:tracePt t="3079" x="2965450" y="2192338"/>
          <p14:tracePt t="3085" x="2930525" y="2217738"/>
          <p14:tracePt t="3095" x="2889250" y="2260600"/>
          <p14:tracePt t="3101" x="2854325" y="2286000"/>
          <p14:tracePt t="3110" x="2811463" y="2311400"/>
          <p14:tracePt t="3117" x="2778125" y="2354263"/>
          <p14:tracePt t="3125" x="2752725" y="2387600"/>
          <p14:tracePt t="3133" x="2735263" y="2413000"/>
          <p14:tracePt t="3142" x="2719388" y="2438400"/>
          <p14:tracePt t="3149" x="2693988" y="2473325"/>
          <p14:tracePt t="3159" x="2684463" y="2498725"/>
          <p14:tracePt t="3166" x="2668588" y="2541588"/>
          <p14:tracePt t="3174" x="2659063" y="2574925"/>
          <p14:tracePt t="3197" x="2641600" y="2686050"/>
          <p14:tracePt t="3206" x="2625725" y="2744788"/>
          <p14:tracePt t="3215" x="2625725" y="2813050"/>
          <p14:tracePt t="3221" x="2625725" y="2871788"/>
          <p14:tracePt t="3229" x="2625725" y="2957513"/>
          <p14:tracePt t="3237" x="2625725" y="3041650"/>
          <p14:tracePt t="3246" x="2625725" y="3119438"/>
          <p14:tracePt t="3253" x="2625725" y="3186113"/>
          <p14:tracePt t="3261" x="2625725" y="3246438"/>
          <p14:tracePt t="3269" x="2625725" y="3271838"/>
          <p14:tracePt t="3278" x="2625725" y="3305175"/>
          <p14:tracePt t="3285" x="2625725" y="3330575"/>
          <p14:tracePt t="3294" x="2633663" y="3355975"/>
          <p14:tracePt t="3301" x="2641600" y="3365500"/>
          <p14:tracePt t="3311" x="2659063" y="3390900"/>
          <p14:tracePt t="3317" x="2668588" y="3424238"/>
          <p14:tracePt t="3326" x="2693988" y="3459163"/>
          <p14:tracePt t="3333" x="2727325" y="3509963"/>
          <p14:tracePt t="3343" x="2760663" y="3552825"/>
          <p14:tracePt t="3349" x="2803525" y="3586163"/>
          <p14:tracePt t="3358" x="2820988" y="3603625"/>
          <p14:tracePt t="3365" x="2838450" y="3629025"/>
          <p14:tracePt t="3375" x="2905125" y="3662363"/>
          <p14:tracePt t="3381" x="2955925" y="3687763"/>
          <p14:tracePt t="3392" x="3008313" y="3730625"/>
          <p14:tracePt t="3397" x="3059113" y="3756025"/>
          <p14:tracePt t="3406" x="3100388" y="3781425"/>
          <p14:tracePt t="3414" x="3152775" y="3806825"/>
          <p14:tracePt t="3421" x="3178175" y="3816350"/>
          <p14:tracePt t="3437" x="3211513" y="3824288"/>
          <p14:tracePt t="3445" x="3228975" y="3832225"/>
          <p14:tracePt t="3453" x="3244850" y="3832225"/>
          <p14:tracePt t="3462" x="3279775" y="3832225"/>
          <p14:tracePt t="3469" x="3305175" y="3832225"/>
          <p14:tracePt t="3479" x="3330575" y="3832225"/>
          <p14:tracePt t="3485" x="3355975" y="3832225"/>
          <p14:tracePt t="3493" x="3373438" y="3832225"/>
          <p14:tracePt t="3501" x="3398838" y="3832225"/>
          <p14:tracePt t="3510" x="3457575" y="3816350"/>
          <p14:tracePt t="3517" x="3508375" y="3790950"/>
          <p14:tracePt t="3525" x="3559175" y="3763963"/>
          <p14:tracePt t="3533" x="3576638" y="3756025"/>
          <p14:tracePt t="3541" x="3611563" y="3748088"/>
          <p14:tracePt t="3549" x="3644900" y="3722688"/>
          <p14:tracePt t="3559" x="3670300" y="3705225"/>
          <p14:tracePt t="3565" x="3703638" y="3697288"/>
          <p14:tracePt t="3575" x="3729038" y="3679825"/>
          <p14:tracePt t="3582" x="3763963" y="3662363"/>
          <p14:tracePt t="3591" x="3797300" y="3646488"/>
          <p14:tracePt t="3598" x="3822700" y="3619500"/>
          <p14:tracePt t="3606" x="3857625" y="3611563"/>
          <p14:tracePt t="3613" x="3908425" y="3568700"/>
          <p14:tracePt t="3621" x="3959225" y="3543300"/>
          <p14:tracePt t="3629" x="3992563" y="3527425"/>
          <p14:tracePt t="3637" x="4052888" y="3484563"/>
          <p14:tracePt t="3645" x="4129088" y="3459163"/>
          <p14:tracePt t="3653" x="4179888" y="3433763"/>
          <p14:tracePt t="3662" x="4230688" y="3408363"/>
          <p14:tracePt t="3669" x="4291013" y="3382963"/>
          <p14:tracePt t="3678" x="4324350" y="3373438"/>
          <p14:tracePt t="3685" x="4349750" y="3365500"/>
          <p14:tracePt t="3695" x="4392613" y="3340100"/>
          <p14:tracePt t="3701" x="4425950" y="3314700"/>
          <p14:tracePt t="3710" x="4451350" y="3305175"/>
          <p14:tracePt t="3717" x="4468813" y="3297238"/>
          <p14:tracePt t="3725" x="4486275" y="3279775"/>
          <p14:tracePt t="3733" x="4503738" y="3263900"/>
          <p14:tracePt t="3765" x="4503738" y="3254375"/>
          <p14:tracePt t="3773" x="4511675" y="3254375"/>
          <p14:tracePt t="3781" x="4519613" y="3238500"/>
          <p14:tracePt t="3792" x="4529138" y="3211513"/>
          <p14:tracePt t="3807" x="4537075" y="3203575"/>
          <p14:tracePt t="3813" x="4545013" y="3178175"/>
          <p14:tracePt t="3822" x="4545013" y="3170238"/>
          <p14:tracePt t="3830" x="4545013" y="3160713"/>
          <p14:tracePt t="3853" x="4545013" y="3144838"/>
          <p14:tracePt t="3861" x="4545013" y="3127375"/>
          <p14:tracePt t="3869" x="4545013" y="3119438"/>
          <p14:tracePt t="3878" x="4545013" y="3109913"/>
          <p14:tracePt t="3885" x="4545013" y="3101975"/>
          <p14:tracePt t="3901" x="4545013" y="3094038"/>
          <p14:tracePt t="3909" x="4545013" y="3084513"/>
          <p14:tracePt t="3963" x="4545013" y="3076575"/>
          <p14:tracePt t="3967" x="4545013" y="3067050"/>
          <p14:tracePt t="3981" x="4545013" y="3059113"/>
          <p14:tracePt t="4085" x="4529138" y="3059113"/>
          <p14:tracePt t="4093" x="4511675" y="3059113"/>
          <p14:tracePt t="4101" x="4503738" y="3059113"/>
          <p14:tracePt t="4126" x="4494213" y="3059113"/>
          <p14:tracePt t="4413" x="4494213" y="3051175"/>
          <p14:tracePt t="4429" x="4494213" y="3025775"/>
          <p14:tracePt t="4461" x="4494213" y="3016250"/>
          <p14:tracePt t="4477" x="4486275" y="3000375"/>
          <p14:tracePt t="4493" x="4468813" y="2982913"/>
          <p14:tracePt t="4501" x="4451350" y="2965450"/>
          <p14:tracePt t="4510" x="4418013" y="2932113"/>
          <p14:tracePt t="4517" x="4367213" y="2889250"/>
          <p14:tracePt t="4528" x="4298950" y="2846388"/>
          <p14:tracePt t="4533" x="4248150" y="2820988"/>
          <p14:tracePt t="4542" x="4205288" y="2795588"/>
          <p14:tracePt t="4549" x="4129088" y="2770188"/>
          <p14:tracePt t="4557" x="4060825" y="2727325"/>
          <p14:tracePt t="4565" x="3976688" y="2719388"/>
          <p14:tracePt t="4574" x="3890963" y="2686050"/>
          <p14:tracePt t="4582" x="3789363" y="2668588"/>
          <p14:tracePt t="4591" x="3695700" y="2633663"/>
          <p14:tracePt t="4597" x="3619500" y="2617788"/>
          <p14:tracePt t="4607" x="3551238" y="2608263"/>
          <p14:tracePt t="4613" x="3492500" y="2608263"/>
          <p14:tracePt t="4623" x="3467100" y="2608263"/>
          <p14:tracePt t="4629" x="3441700" y="2608263"/>
          <p14:tracePt t="4638" x="3406775" y="2608263"/>
          <p14:tracePt t="4644" x="3373438" y="2608263"/>
          <p14:tracePt t="4653" x="3363913" y="2608263"/>
          <p14:tracePt t="4661" x="3338513" y="2608263"/>
          <p14:tracePt t="4669" x="3330575" y="2608263"/>
          <p14:tracePt t="4678" x="3322638" y="2625725"/>
          <p14:tracePt t="4685" x="3313113" y="2625725"/>
          <p14:tracePt t="4693" x="3297238" y="2633663"/>
          <p14:tracePt t="4701" x="3270250" y="2660650"/>
          <p14:tracePt t="4710" x="3254375" y="2686050"/>
          <p14:tracePt t="4717" x="3211513" y="2719388"/>
          <p14:tracePt t="4727" x="3186113" y="2762250"/>
          <p14:tracePt t="4733" x="3152775" y="2813050"/>
          <p14:tracePt t="4741" x="3109913" y="2889250"/>
          <p14:tracePt t="4749" x="3100388" y="2974975"/>
          <p14:tracePt t="4759" x="3092450" y="3033713"/>
          <p14:tracePt t="4765" x="3074988" y="3109913"/>
          <p14:tracePt t="4774" x="3049588" y="3170238"/>
          <p14:tracePt t="4781" x="3049588" y="3211513"/>
          <p14:tracePt t="4791" x="3049588" y="3246438"/>
          <p14:tracePt t="4797" x="3049588" y="3254375"/>
          <p14:tracePt t="4808" x="3049588" y="3279775"/>
          <p14:tracePt t="4813" x="3049588" y="3297238"/>
          <p14:tracePt t="4823" x="3049588" y="3314700"/>
          <p14:tracePt t="4829" x="3059113" y="3340100"/>
          <p14:tracePt t="4837" x="3059113" y="3355975"/>
          <p14:tracePt t="4845" x="3059113" y="3365500"/>
          <p14:tracePt t="4853" x="3067050" y="3382963"/>
          <p14:tracePt t="4862" x="3074988" y="3398838"/>
          <p14:tracePt t="4869" x="3092450" y="3408363"/>
          <p14:tracePt t="4879" x="3135313" y="3424238"/>
          <p14:tracePt t="4885" x="3186113" y="3467100"/>
          <p14:tracePt t="4894" x="3244850" y="3492500"/>
          <p14:tracePt t="4901" x="3322638" y="3517900"/>
          <p14:tracePt t="4911" x="3363913" y="3543300"/>
          <p14:tracePt t="4917" x="3389313" y="3552825"/>
          <p14:tracePt t="4927" x="3424238" y="3560763"/>
          <p14:tracePt t="4933" x="3432175" y="3560763"/>
          <p14:tracePt t="4942" x="3449638" y="3560763"/>
          <p14:tracePt t="4959" x="3500438" y="3568700"/>
          <p14:tracePt t="4965" x="3533775" y="3568700"/>
          <p14:tracePt t="4976" x="3543300" y="3568700"/>
          <p14:tracePt t="4981" x="3576638" y="3586163"/>
          <p14:tracePt t="4990" x="3611563" y="3586163"/>
          <p14:tracePt t="4997" x="3644900" y="3586163"/>
          <p14:tracePt t="5007" x="3687763" y="3586163"/>
          <p14:tracePt t="5013" x="3729038" y="3586163"/>
          <p14:tracePt t="5024" x="3789363" y="3586163"/>
          <p14:tracePt t="5029" x="3840163" y="3586163"/>
          <p14:tracePt t="5038" x="3890963" y="3586163"/>
          <p14:tracePt t="5045" x="3916363" y="3586163"/>
          <p14:tracePt t="5054" x="3951288" y="3586163"/>
          <p14:tracePt t="5061" x="3976688" y="3586163"/>
          <p14:tracePt t="5069" x="4010025" y="3586163"/>
          <p14:tracePt t="5117" x="4017963" y="3586163"/>
          <p14:tracePt t="5143" x="4010025" y="3594100"/>
          <p14:tracePt t="5158" x="3967163" y="3594100"/>
          <p14:tracePt t="5269" x="3959225" y="3603625"/>
          <p14:tracePt t="5277" x="3916363" y="3636963"/>
          <p14:tracePt t="5286" x="3883025" y="3662363"/>
          <p14:tracePt t="5294" x="3873500" y="3687763"/>
          <p14:tracePt t="5301" x="3840163" y="3713163"/>
          <p14:tracePt t="5310" x="3806825" y="3730625"/>
          <p14:tracePt t="5317" x="3789363" y="3738563"/>
          <p14:tracePt t="5333" x="3797300" y="3756025"/>
          <p14:tracePt t="5349" x="3814763" y="3756025"/>
          <p14:tracePt t="5359" x="3832225" y="3756025"/>
          <p14:tracePt t="5365" x="3865563" y="3756025"/>
          <p14:tracePt t="5373" x="3873500" y="3756025"/>
          <p14:tracePt t="5381" x="3900488" y="3756025"/>
          <p14:tracePt t="5390" x="3908425" y="3756025"/>
          <p14:tracePt t="5445" x="3933825" y="3756025"/>
          <p14:tracePt t="5454" x="3951288" y="3748088"/>
          <p14:tracePt t="5461" x="3976688" y="3748088"/>
          <p14:tracePt t="5470" x="4002088" y="3738563"/>
          <p14:tracePt t="5478" x="4052888" y="3738563"/>
          <p14:tracePt t="5485" x="4103688" y="3730625"/>
          <p14:tracePt t="5493" x="4146550" y="3730625"/>
          <p14:tracePt t="5501" x="4205288" y="3713163"/>
          <p14:tracePt t="5509" x="4265613" y="3697288"/>
          <p14:tracePt t="5517" x="4341813" y="3687763"/>
          <p14:tracePt t="5526" x="4410075" y="3679825"/>
          <p14:tracePt t="5533" x="4511675" y="3679825"/>
          <p14:tracePt t="5543" x="4613275" y="3679825"/>
          <p14:tracePt t="5549" x="4706938" y="3679825"/>
          <p14:tracePt t="5559" x="4833938" y="3679825"/>
          <p14:tracePt t="5565" x="4919663" y="3679825"/>
          <p14:tracePt t="5573" x="5038725" y="3679825"/>
          <p14:tracePt t="5581" x="5132388" y="3679825"/>
          <p14:tracePt t="5590" x="5233988" y="3679825"/>
          <p14:tracePt t="5597" x="5302250" y="3679825"/>
          <p14:tracePt t="5607" x="5403850" y="3679825"/>
          <p14:tracePt t="5614" x="5472113" y="3679825"/>
          <p14:tracePt t="5623" x="5565775" y="3654425"/>
          <p14:tracePt t="5629" x="5591175" y="3654425"/>
          <p14:tracePt t="5639" x="5632450" y="3654425"/>
          <p14:tracePt t="5645" x="5667375" y="3646488"/>
          <p14:tracePt t="5653" x="5718175" y="3636963"/>
          <p14:tracePt t="5661" x="5761038" y="3636963"/>
          <p14:tracePt t="5669" x="5786438" y="3629025"/>
          <p14:tracePt t="5677" x="5827713" y="3629025"/>
          <p14:tracePt t="5686" x="5870575" y="3611563"/>
          <p14:tracePt t="5694" x="5930900" y="3603625"/>
          <p14:tracePt t="5701" x="6007100" y="3603625"/>
          <p14:tracePt t="5709" x="6075363" y="3594100"/>
          <p14:tracePt t="5717" x="6151563" y="3594100"/>
          <p14:tracePt t="5726" x="6219825" y="3594100"/>
          <p14:tracePt t="5733" x="6278563" y="3594100"/>
          <p14:tracePt t="5741" x="6380163" y="3560763"/>
          <p14:tracePt t="5749" x="6423025" y="3560763"/>
          <p14:tracePt t="5758" x="6483350" y="3552825"/>
          <p14:tracePt t="5765" x="6534150" y="3535363"/>
          <p14:tracePt t="5775" x="6559550" y="3535363"/>
          <p14:tracePt t="5781" x="6592888" y="3535363"/>
          <p14:tracePt t="5790" x="6610350" y="3517900"/>
          <p14:tracePt t="5797" x="6635750" y="3509963"/>
          <p14:tracePt t="5814" x="6669088" y="3509963"/>
          <p14:tracePt t="5822" x="6678613" y="3502025"/>
          <p14:tracePt t="5829" x="6711950" y="3492500"/>
          <p14:tracePt t="5839" x="6770688" y="3475038"/>
          <p14:tracePt t="5846" x="6823075" y="3467100"/>
          <p14:tracePt t="5854" x="6864350" y="3449638"/>
          <p14:tracePt t="5862" x="6950075" y="3441700"/>
          <p14:tracePt t="5870" x="7026275" y="3424238"/>
          <p14:tracePt t="5878" x="7102475" y="3408363"/>
          <p14:tracePt t="5885" x="7188200" y="3408363"/>
          <p14:tracePt t="5895" x="7272338" y="3398838"/>
          <p14:tracePt t="5901" x="7332663" y="3390900"/>
          <p14:tracePt t="5909" x="7416800" y="3365500"/>
          <p14:tracePt t="5917" x="7477125" y="3365500"/>
          <p14:tracePt t="5927" x="7535863" y="3355975"/>
          <p14:tracePt t="5933" x="7586663" y="3348038"/>
          <p14:tracePt t="5942" x="7629525" y="3348038"/>
          <p14:tracePt t="5949" x="7672388" y="3340100"/>
          <p14:tracePt t="5975" x="7850188" y="3314700"/>
          <p14:tracePt t="5981" x="7910513" y="3314700"/>
          <p14:tracePt t="5990" x="7986713" y="3297238"/>
          <p14:tracePt t="5997" x="8070850" y="3289300"/>
          <p14:tracePt t="6006" x="8139113" y="3289300"/>
          <p14:tracePt t="6013" x="8224838" y="3289300"/>
          <p14:tracePt t="6022" x="8326438" y="3289300"/>
          <p14:tracePt t="6029" x="8428038" y="3263900"/>
          <p14:tracePt t="6039" x="8529638" y="3263900"/>
          <p14:tracePt t="6045" x="8623300" y="3254375"/>
          <p14:tracePt t="6054" x="8724900" y="3254375"/>
          <p14:tracePt t="6061" x="8802688" y="3246438"/>
          <p14:tracePt t="6069" x="8886825" y="3238500"/>
          <p14:tracePt t="6077" x="8963025" y="3211513"/>
          <p14:tracePt t="6085" x="8972550" y="3211513"/>
          <p14:tracePt t="6093" x="8997950" y="3211513"/>
          <p14:tracePt t="6101" x="9031288" y="3203575"/>
          <p14:tracePt t="6117" x="9048750" y="3203575"/>
          <p14:tracePt t="6261" x="9056688" y="3195638"/>
          <p14:tracePt t="6413" x="9048750" y="3186113"/>
          <p14:tracePt t="6422" x="9048750" y="3178175"/>
          <p14:tracePt t="6429" x="9039225" y="3178175"/>
          <p14:tracePt t="6438" x="9031288" y="3178175"/>
          <p14:tracePt t="6446" x="9023350" y="3178175"/>
          <p14:tracePt t="6456" x="8997950" y="3178175"/>
          <p14:tracePt t="6461" x="8980488" y="3170238"/>
          <p14:tracePt t="6470" x="8937625" y="3170238"/>
          <p14:tracePt t="6477" x="8904288" y="3160713"/>
          <p14:tracePt t="6485" x="8886825" y="3160713"/>
          <p14:tracePt t="6493" x="8836025" y="3144838"/>
          <p14:tracePt t="6502" x="8810625" y="3144838"/>
          <p14:tracePt t="6509" x="8750300" y="3144838"/>
          <p14:tracePt t="6517" x="8691563" y="3127375"/>
          <p14:tracePt t="6526" x="8648700" y="3119438"/>
          <p14:tracePt t="6533" x="8589963" y="3119438"/>
          <p14:tracePt t="6541" x="8547100" y="3119438"/>
          <p14:tracePt t="6549" x="8488363" y="3119438"/>
          <p14:tracePt t="6558" x="8420100" y="3119438"/>
          <p14:tracePt t="6565" x="8343900" y="3119438"/>
          <p14:tracePt t="6574" x="8258175" y="3119438"/>
          <p14:tracePt t="6581" x="8189913" y="3119438"/>
          <p14:tracePt t="6591" x="8131175" y="3119438"/>
          <p14:tracePt t="6597" x="8062913" y="3119438"/>
          <p14:tracePt t="6605" x="8037513" y="3119438"/>
          <p14:tracePt t="6613" x="8004175" y="3119438"/>
          <p14:tracePt t="6623" x="7986713" y="3119438"/>
          <p14:tracePt t="6629" x="7977188" y="3119438"/>
          <p14:tracePt t="6677" x="7969250" y="3119438"/>
          <p14:tracePt t="6686" x="7935913" y="3135313"/>
          <p14:tracePt t="6693" x="7842250" y="3186113"/>
          <p14:tracePt t="6702" x="7715250" y="3221038"/>
          <p14:tracePt t="6709" x="7578725" y="3254375"/>
          <p14:tracePt t="6718" x="7451725" y="3263900"/>
          <p14:tracePt t="6725" x="7366000" y="3263900"/>
          <p14:tracePt t="6861" x="7340600" y="3289300"/>
          <p14:tracePt t="6870" x="7315200" y="3297238"/>
          <p14:tracePt t="6878" x="7315200" y="3305175"/>
          <p14:tracePt t="6885" x="7297738" y="3305175"/>
          <p14:tracePt t="7038" x="7307263" y="3305175"/>
          <p14:tracePt t="7086" x="7315200" y="3305175"/>
          <p14:tracePt t="7221" x="7323138" y="3305175"/>
          <p14:tracePt t="8397" x="7332663" y="3305175"/>
          <p14:tracePt t="8405" x="7332663" y="3289300"/>
          <p14:tracePt t="8413" x="7332663" y="3271838"/>
          <p14:tracePt t="8422" x="7348538" y="3254375"/>
          <p14:tracePt t="8440" x="7348538" y="3211513"/>
          <p14:tracePt t="8445" x="7348538" y="3178175"/>
          <p14:tracePt t="8454" x="7348538" y="3152775"/>
          <p14:tracePt t="8461" x="7348538" y="3109913"/>
          <p14:tracePt t="8471" x="7348538" y="3076575"/>
          <p14:tracePt t="8477" x="7348538" y="3033713"/>
          <p14:tracePt t="8489" x="7348538" y="2990850"/>
          <p14:tracePt t="8493" x="7315200" y="2914650"/>
          <p14:tracePt t="8502" x="7297738" y="2846388"/>
          <p14:tracePt t="8510" x="7272338" y="2805113"/>
          <p14:tracePt t="8518" x="7256463" y="2752725"/>
          <p14:tracePt t="8527" x="7239000" y="2719388"/>
          <p14:tracePt t="8534" x="7239000" y="2711450"/>
          <p14:tracePt t="8541" x="7229475" y="2693988"/>
          <p14:tracePt t="8557" x="7213600" y="2676525"/>
          <p14:tracePt t="8565" x="7213600" y="2668588"/>
          <p14:tracePt t="8573" x="7196138" y="2660650"/>
          <p14:tracePt t="8581" x="7178675" y="2651125"/>
          <p14:tracePt t="8589" x="7170738" y="2643188"/>
          <p14:tracePt t="8607" x="7145338" y="2633663"/>
          <p14:tracePt t="8613" x="7112000" y="2617788"/>
          <p14:tracePt t="8624" x="7059613" y="2608263"/>
          <p14:tracePt t="8629" x="6992938" y="2592388"/>
          <p14:tracePt t="8641" x="6899275" y="2566988"/>
          <p14:tracePt t="8645" x="6813550" y="2541588"/>
          <p14:tracePt t="8653" x="6711950" y="2541588"/>
          <p14:tracePt t="8661" x="6618288" y="2532063"/>
          <p14:tracePt t="8672" x="6516688" y="2506663"/>
          <p14:tracePt t="8677" x="6430963" y="2506663"/>
          <p14:tracePt t="8687" x="6354763" y="2498725"/>
          <p14:tracePt t="8693" x="6296025" y="2498725"/>
          <p14:tracePt t="8704" x="6253163" y="2498725"/>
          <p14:tracePt t="8709" x="6219825" y="2498725"/>
          <p14:tracePt t="8718" x="6210300" y="2498725"/>
          <p14:tracePt t="8725" x="6184900" y="2498725"/>
          <p14:tracePt t="8742" x="6176963" y="2498725"/>
          <p14:tracePt t="8757" x="6159500" y="2498725"/>
          <p14:tracePt t="8766" x="6134100" y="2506663"/>
          <p14:tracePt t="8773" x="6108700" y="2506663"/>
          <p14:tracePt t="8781" x="6049963" y="2524125"/>
          <p14:tracePt t="8790" x="5964238" y="2549525"/>
          <p14:tracePt t="8797" x="5870575" y="2566988"/>
          <p14:tracePt t="8808" x="5786438" y="2600325"/>
          <p14:tracePt t="8813" x="5692775" y="2625725"/>
          <p14:tracePt t="8821" x="5591175" y="2660650"/>
          <p14:tracePt t="8829" x="5522913" y="2668588"/>
          <p14:tracePt t="8838" x="5446713" y="2676525"/>
          <p14:tracePt t="8845" x="5403850" y="2686050"/>
          <p14:tracePt t="8853" x="5335588" y="2719388"/>
          <p14:tracePt t="8861" x="5292725" y="2727325"/>
          <p14:tracePt t="8870" x="5241925" y="2736850"/>
          <p14:tracePt t="8877" x="5224463" y="2736850"/>
          <p14:tracePt t="8886" x="5199063" y="2744788"/>
          <p14:tracePt t="8893" x="5183188" y="2752725"/>
          <p14:tracePt t="8903" x="5173663" y="2762250"/>
          <p14:tracePt t="8909" x="5148263" y="2770188"/>
          <p14:tracePt t="8918" x="5132388" y="2778125"/>
          <p14:tracePt t="8927" x="5097463" y="2795588"/>
          <p14:tracePt t="8934" x="5064125" y="2805113"/>
          <p14:tracePt t="8943" x="5038725" y="2813050"/>
          <p14:tracePt t="8959" x="4987925" y="2838450"/>
          <p14:tracePt t="8966" x="4970463" y="2846388"/>
          <p14:tracePt t="8975" x="4927600" y="2871788"/>
          <p14:tracePt t="8981" x="4910138" y="2881313"/>
          <p14:tracePt t="8990" x="4884738" y="2897188"/>
          <p14:tracePt t="8998" x="4868863" y="2914650"/>
          <p14:tracePt t="9008" x="4851400" y="2932113"/>
          <p14:tracePt t="9013" x="4833938" y="2957513"/>
          <p14:tracePt t="9023" x="4818063" y="2965450"/>
          <p14:tracePt t="9029" x="4800600" y="2982913"/>
          <p14:tracePt t="9039" x="4783138" y="3008313"/>
          <p14:tracePt t="9045" x="4775200" y="3025775"/>
          <p14:tracePt t="9061" x="4775200" y="3041650"/>
          <p14:tracePt t="9071" x="4775200" y="3059113"/>
          <p14:tracePt t="9077" x="4775200" y="3067050"/>
          <p14:tracePt t="9087" x="4775200" y="3094038"/>
          <p14:tracePt t="9094" x="4775200" y="3109913"/>
          <p14:tracePt t="9104" x="4775200" y="3144838"/>
          <p14:tracePt t="9109" x="4783138" y="3170238"/>
          <p14:tracePt t="9120" x="4826000" y="3211513"/>
          <p14:tracePt t="9125" x="4843463" y="3238500"/>
          <p14:tracePt t="9133" x="4868863" y="3271838"/>
          <p14:tracePt t="9142" x="4902200" y="3314700"/>
          <p14:tracePt t="9149" x="4953000" y="3340100"/>
          <p14:tracePt t="9157" x="5013325" y="3382963"/>
          <p14:tracePt t="9165" x="5097463" y="3433763"/>
          <p14:tracePt t="9174" x="5183188" y="3449638"/>
          <p14:tracePt t="9181" x="5284788" y="3484563"/>
          <p14:tracePt t="9189" x="5360988" y="3509963"/>
          <p14:tracePt t="9197" x="5462588" y="3543300"/>
          <p14:tracePt t="9207" x="5573713" y="3560763"/>
          <p14:tracePt t="9213" x="5692775" y="3603625"/>
          <p14:tracePt t="9223" x="5819775" y="3619500"/>
          <p14:tracePt t="9229" x="5946775" y="3646488"/>
          <p14:tracePt t="9237" x="6108700" y="3671888"/>
          <p14:tracePt t="9245" x="6235700" y="3679825"/>
          <p14:tracePt t="9253" x="6364288" y="3705225"/>
          <p14:tracePt t="9262" x="6524625" y="3730625"/>
          <p14:tracePt t="9270" x="6669088" y="3738563"/>
          <p14:tracePt t="9277" x="6797675" y="3763963"/>
          <p14:tracePt t="9286" x="6932613" y="3763963"/>
          <p14:tracePt t="9294" x="7059613" y="3763963"/>
          <p14:tracePt t="9303" x="7178675" y="3763963"/>
          <p14:tracePt t="9309" x="7264400" y="3763963"/>
          <p14:tracePt t="9320" x="7348538" y="3763963"/>
          <p14:tracePt t="9326" x="7434263" y="3763963"/>
          <p14:tracePt t="9334" x="7502525" y="3763963"/>
          <p14:tracePt t="9341" x="7596188" y="3738563"/>
          <p14:tracePt t="9349" x="7680325" y="3705225"/>
          <p14:tracePt t="9357" x="7756525" y="3697288"/>
          <p14:tracePt t="9365" x="7832725" y="3654425"/>
          <p14:tracePt t="9374" x="7910513" y="3629025"/>
          <p14:tracePt t="9381" x="7986713" y="3586163"/>
          <p14:tracePt t="9389" x="8070850" y="3552825"/>
          <p14:tracePt t="9397" x="8147050" y="3535363"/>
          <p14:tracePt t="9406" x="8232775" y="3527425"/>
          <p14:tracePt t="9413" x="8308975" y="3492500"/>
          <p14:tracePt t="9423" x="8369300" y="3467100"/>
          <p14:tracePt t="9429" x="8462963" y="3433763"/>
          <p14:tracePt t="9440" x="8521700" y="3416300"/>
          <p14:tracePt t="9445" x="8580438" y="3398838"/>
          <p14:tracePt t="9453" x="8632825" y="3373438"/>
          <p14:tracePt t="9461" x="8666163" y="3365500"/>
          <p14:tracePt t="9471" x="8691563" y="3340100"/>
          <p14:tracePt t="9486" x="8699500" y="3340100"/>
          <p14:tracePt t="9493" x="8709025" y="3330575"/>
          <p14:tracePt t="9509" x="8709025" y="3322638"/>
          <p14:tracePt t="9534" x="8724900" y="3305175"/>
          <p14:tracePt t="9550" x="8734425" y="3279775"/>
          <p14:tracePt t="9557" x="8742363" y="3279775"/>
          <p14:tracePt t="9565" x="8742363" y="3254375"/>
          <p14:tracePt t="9574" x="8750300" y="3228975"/>
          <p14:tracePt t="9581" x="8759825" y="3228975"/>
          <p14:tracePt t="9590" x="8767763" y="3221038"/>
          <p14:tracePt t="9597" x="8777288" y="3203575"/>
          <p14:tracePt t="9614" x="8777288" y="3178175"/>
          <p14:tracePt t="9622" x="8793163" y="3152775"/>
          <p14:tracePt t="9629" x="8802688" y="3152775"/>
          <p14:tracePt t="9638" x="8810625" y="3144838"/>
          <p14:tracePt t="9645" x="8810625" y="3135313"/>
          <p14:tracePt t="9702" x="8810625" y="3119438"/>
          <p14:tracePt t="9718" x="8810625" y="3109913"/>
          <p14:tracePt t="10117" x="8810625" y="3101975"/>
          <p14:tracePt t="10229" x="8802688" y="3101975"/>
          <p14:tracePt t="10246" x="8793163" y="3101975"/>
          <p14:tracePt t="10253" x="8785225" y="3109913"/>
          <p14:tracePt t="10261" x="8777288" y="3119438"/>
          <p14:tracePt t="10277" x="8759825" y="3135313"/>
          <p14:tracePt t="10286" x="8750300" y="3144838"/>
          <p14:tracePt t="10293" x="8750300" y="3152775"/>
          <p14:tracePt t="10302" x="8742363" y="3152775"/>
          <p14:tracePt t="10309" x="8724900" y="3178175"/>
          <p14:tracePt t="10325" x="8709025" y="3195638"/>
          <p14:tracePt t="10336" x="8699500" y="3211513"/>
          <p14:tracePt t="10341" x="8683625" y="3221038"/>
          <p14:tracePt t="10350" x="8666163" y="3246438"/>
          <p14:tracePt t="10357" x="8648700" y="3263900"/>
          <p14:tracePt t="10365" x="8623300" y="3279775"/>
          <p14:tracePt t="10375" x="8605838" y="3297238"/>
          <p14:tracePt t="10381" x="8589963" y="3305175"/>
          <p14:tracePt t="10390" x="8572500" y="3322638"/>
          <p14:tracePt t="10397" x="8547100" y="3330575"/>
          <p14:tracePt t="10406" x="8521700" y="3355975"/>
          <p14:tracePt t="10413" x="8496300" y="3373438"/>
          <p14:tracePt t="10423" x="8462963" y="3390900"/>
          <p14:tracePt t="10429" x="8435975" y="3416300"/>
          <p14:tracePt t="10439" x="8385175" y="3449638"/>
          <p14:tracePt t="10445" x="8351838" y="3467100"/>
          <p14:tracePt t="10455" x="8318500" y="3475038"/>
          <p14:tracePt t="10461" x="8275638" y="3502025"/>
          <p14:tracePt t="10468" x="8224838" y="3509963"/>
          <p14:tracePt t="10477" x="8181975" y="3517900"/>
          <p14:tracePt t="10485" x="8105775" y="3543300"/>
          <p14:tracePt t="10493" x="8070850" y="3560763"/>
          <p14:tracePt t="10503" x="8037513" y="3568700"/>
          <p14:tracePt t="10509" x="7986713" y="3586163"/>
          <p14:tracePt t="10519" x="7969250" y="3594100"/>
          <p14:tracePt t="10525" x="7935913" y="3594100"/>
          <p14:tracePt t="10535" x="7910513" y="3594100"/>
          <p14:tracePt t="10541" x="7893050" y="3594100"/>
          <p14:tracePt t="10550" x="7850188" y="3594100"/>
          <p14:tracePt t="10558" x="7816850" y="3594100"/>
          <p14:tracePt t="10565" x="7773988" y="3594100"/>
          <p14:tracePt t="10573" x="7731125" y="3594100"/>
          <p14:tracePt t="10581" x="7688263" y="3594100"/>
          <p14:tracePt t="10590" x="7637463" y="3594100"/>
          <p14:tracePt t="10597" x="7596188" y="3594100"/>
          <p14:tracePt t="10605" x="7578725" y="3594100"/>
          <p14:tracePt t="10613" x="7545388" y="3594100"/>
          <p14:tracePt t="10621" x="7510463" y="3594100"/>
          <p14:tracePt t="10629" x="7477125" y="3594100"/>
          <p14:tracePt t="10638" x="7467600" y="3594100"/>
          <p14:tracePt t="10646" x="7434263" y="3594100"/>
          <p14:tracePt t="10654" x="7391400" y="3594100"/>
          <p14:tracePt t="10661" x="7332663" y="3594100"/>
          <p14:tracePt t="10670" x="7289800" y="3594100"/>
          <p14:tracePt t="10677" x="7229475" y="3594100"/>
          <p14:tracePt t="10686" x="7188200" y="3594100"/>
          <p14:tracePt t="10693" x="7119938" y="3594100"/>
          <p14:tracePt t="10702" x="7059613" y="3594100"/>
          <p14:tracePt t="10709" x="7018338" y="3594100"/>
          <p14:tracePt t="10720" x="6983413" y="3594100"/>
          <p14:tracePt t="10725" x="6942138" y="3603625"/>
          <p14:tracePt t="10734" x="6915150" y="3603625"/>
          <p14:tracePt t="10742" x="6881813" y="3611563"/>
          <p14:tracePt t="10750" x="6838950" y="3611563"/>
          <p14:tracePt t="10757" x="6805613" y="3629025"/>
          <p14:tracePt t="10766" x="6762750" y="3629025"/>
          <p14:tracePt t="10773" x="6729413" y="3636963"/>
          <p14:tracePt t="10781" x="6686550" y="3636963"/>
          <p14:tracePt t="10789" x="6643688" y="3646488"/>
          <p14:tracePt t="10797" x="6592888" y="3654425"/>
          <p14:tracePt t="10805" x="6559550" y="3654425"/>
          <p14:tracePt t="10813" x="6516688" y="3671888"/>
          <p14:tracePt t="10822" x="6456363" y="3697288"/>
          <p14:tracePt t="10829" x="6423025" y="3705225"/>
          <p14:tracePt t="10838" x="6380163" y="3713163"/>
          <p14:tracePt t="10845" x="6354763" y="3730625"/>
          <p14:tracePt t="10854" x="6329363" y="3730625"/>
          <p14:tracePt t="10861" x="6321425" y="3730625"/>
          <p14:tracePt t="10872" x="6311900" y="3730625"/>
          <p14:tracePt t="11189" x="6303963" y="3748088"/>
          <p14:tracePt t="11197" x="6286500" y="3763963"/>
          <p14:tracePt t="11221" x="6278563" y="3773488"/>
          <p14:tracePt t="11245" x="6270625" y="3790950"/>
          <p14:tracePt t="11261" x="6261100" y="3806825"/>
          <p14:tracePt t="11271" x="6253163" y="3806825"/>
          <p14:tracePt t="11277" x="6253163" y="3816350"/>
          <p14:tracePt t="11286" x="6253163" y="3824288"/>
          <p14:tracePt t="11293" x="6245225" y="3824288"/>
          <p14:tracePt t="11303" x="6245225" y="3849688"/>
          <p14:tracePt t="11309" x="6245225" y="3857625"/>
          <p14:tracePt t="11325" x="6245225" y="3867150"/>
          <p14:tracePt t="11341" x="6245225" y="3875088"/>
          <p14:tracePt t="11352" x="6245225" y="3883025"/>
          <p14:tracePt t="17885" x="6245225" y="3867150"/>
          <p14:tracePt t="17933" x="6245225" y="3857625"/>
          <p14:tracePt t="17965" x="6253163" y="3857625"/>
          <p14:tracePt t="17973" x="6270625" y="3892550"/>
          <p14:tracePt t="17982" x="6278563" y="3917950"/>
          <p14:tracePt t="18005" x="6286500" y="3917950"/>
          <p14:tracePt t="18062" x="6278563" y="3935413"/>
          <p14:tracePt t="18069" x="6261100" y="3935413"/>
          <p14:tracePt t="18101" x="6227763" y="3935413"/>
          <p14:tracePt t="18111" x="6210300" y="3925888"/>
          <p14:tracePt t="18854" x="6202363" y="3900488"/>
          <p14:tracePt t="18861" x="6202363" y="3867150"/>
          <p14:tracePt t="18869" x="6202363" y="3849688"/>
          <p14:tracePt t="18879" x="6202363" y="3781425"/>
          <p14:tracePt t="18885" x="6176963" y="3730625"/>
          <p14:tracePt t="18895" x="6176963" y="3671888"/>
          <p14:tracePt t="18901" x="6167438" y="3629025"/>
          <p14:tracePt t="18913" x="6159500" y="3586163"/>
          <p14:tracePt t="18917" x="6159500" y="3509963"/>
          <p14:tracePt t="18925" x="6151563" y="3467100"/>
          <p14:tracePt t="18933" x="6151563" y="3424238"/>
          <p14:tracePt t="18951" x="6116638" y="3289300"/>
          <p14:tracePt t="19069" x="6057900" y="3289300"/>
          <p14:tracePt t="19076" x="5946775" y="3297238"/>
          <p14:tracePt t="19085" x="5819775" y="3297238"/>
          <p14:tracePt t="19094" x="5718175" y="3297238"/>
          <p14:tracePt t="19101" x="5624513" y="3297238"/>
          <p14:tracePt t="19112" x="5591175" y="3297238"/>
          <p14:tracePt t="19117" x="5556250" y="3297238"/>
          <p14:tracePt t="19158" x="5548313" y="3297238"/>
          <p14:tracePt t="19173" x="5522913" y="3297238"/>
          <p14:tracePt t="19181" x="5480050" y="3289300"/>
          <p14:tracePt t="19189" x="5394325" y="3263900"/>
          <p14:tracePt t="19198" x="5259388" y="3228975"/>
          <p14:tracePt t="19205" x="5080000" y="3203575"/>
          <p14:tracePt t="19215" x="4775200" y="3152775"/>
          <p14:tracePt t="19221" x="4503738" y="3119438"/>
          <p14:tracePt t="19232" x="4273550" y="3059113"/>
          <p14:tracePt t="19237" x="3959225" y="2974975"/>
          <p14:tracePt t="19246" x="3695700" y="2889250"/>
          <p14:tracePt t="19253" x="3467100" y="2830513"/>
          <p14:tracePt t="19262" x="3203575" y="2762250"/>
          <p14:tracePt t="19269" x="2998788" y="2686050"/>
          <p14:tracePt t="19279" x="2770188" y="2643188"/>
          <p14:tracePt t="19285" x="2549525" y="2532063"/>
          <p14:tracePt t="19294" x="2336800" y="2438400"/>
          <p14:tracePt t="19301" x="2149475" y="2354263"/>
          <p14:tracePt t="19311" x="1903413" y="2260600"/>
          <p14:tracePt t="19317" x="1665288" y="2141538"/>
          <p14:tracePt t="19327" x="1333500" y="2014538"/>
          <p14:tracePt t="19333" x="1095375" y="1920875"/>
          <p14:tracePt t="19341" x="815975" y="1784350"/>
          <p14:tracePt t="19349" x="466725" y="1649413"/>
          <p14:tracePt t="19357" x="111125" y="1504950"/>
          <p14:tracePt t="20532" x="230188" y="2805113"/>
          <p14:tracePt t="20532" x="433388" y="2932113"/>
          <p14:tracePt t="20532" x="696913" y="3033713"/>
          <p14:tracePt t="20532" x="1044575" y="3144838"/>
          <p14:tracePt t="20532" x="1384300" y="3211513"/>
          <p14:tracePt t="20532" x="1860550" y="3271838"/>
          <p14:tracePt t="20532" x="2362200" y="3314700"/>
          <p14:tracePt t="20532" x="2879725" y="3330575"/>
          <p14:tracePt t="20532" x="3424238" y="3330575"/>
          <p14:tracePt t="20532" x="4027488" y="3330575"/>
          <p14:tracePt t="20532" x="4630738" y="3330575"/>
          <p14:tracePt t="20532" x="5267325" y="3330575"/>
          <p14:tracePt t="20532" x="5870575" y="3330575"/>
          <p14:tracePt t="20532" x="6448425" y="3322638"/>
          <p14:tracePt t="20532" x="7043738" y="3211513"/>
          <p14:tracePt t="20532" x="7578725" y="3109913"/>
          <p14:tracePt t="20532" x="8096250" y="2940050"/>
          <p14:tracePt t="20532" x="8555038" y="2805113"/>
          <p14:tracePt t="20532" x="9023350" y="2660650"/>
          <p14:tracePt t="20532" x="9482138" y="2541588"/>
          <p14:tracePt t="20532" x="9855200" y="2430463"/>
          <p14:tracePt t="20532" x="10237788" y="2260600"/>
          <p14:tracePt t="20532" x="10602913" y="2082800"/>
          <p14:tracePt t="20532" x="10985500" y="1928813"/>
          <p14:tracePt t="20532" x="11317288" y="1784350"/>
          <p14:tracePt t="20532" x="11733213" y="1606550"/>
          <p14:tracePt t="20532" x="12098338" y="141922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7</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Swallowing on Oropharyngeal stage </a:t>
            </a: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748169AC-EDC2-4BEC-B660-080490F30592}"/>
              </a:ext>
            </a:extLst>
          </p:cNvPr>
          <p:cNvPicPr>
            <a:picLocks noChangeAspect="1"/>
          </p:cNvPicPr>
          <p:nvPr/>
        </p:nvPicPr>
        <p:blipFill>
          <a:blip r:embed="rId2"/>
          <a:stretch>
            <a:fillRect/>
          </a:stretch>
        </p:blipFill>
        <p:spPr>
          <a:xfrm>
            <a:off x="-1" y="1984"/>
            <a:ext cx="1504949" cy="908720"/>
          </a:xfrm>
          <a:prstGeom prst="rect">
            <a:avLst/>
          </a:prstGeom>
        </p:spPr>
      </p:pic>
      <p:sp>
        <p:nvSpPr>
          <p:cNvPr id="11" name="TextBox 10">
            <a:extLst>
              <a:ext uri="{FF2B5EF4-FFF2-40B4-BE49-F238E27FC236}">
                <a16:creationId xmlns="" xmlns:a16="http://schemas.microsoft.com/office/drawing/2014/main" id="{349A5BBE-DE69-4C20-BFD3-9B1037807EF5}"/>
              </a:ext>
            </a:extLst>
          </p:cNvPr>
          <p:cNvSpPr txBox="1"/>
          <p:nvPr/>
        </p:nvSpPr>
        <p:spPr>
          <a:xfrm>
            <a:off x="-16043" y="1063455"/>
            <a:ext cx="12143871" cy="5909310"/>
          </a:xfrm>
          <a:prstGeom prst="rect">
            <a:avLst/>
          </a:prstGeom>
          <a:noFill/>
        </p:spPr>
        <p:txBody>
          <a:bodyPr wrap="square">
            <a:spAutoFit/>
          </a:bodyPr>
          <a:lstStyle/>
          <a:p>
            <a:pPr marL="285750" indent="-285750" algn="just">
              <a:lnSpc>
                <a:spcPct val="150000"/>
              </a:lnSpc>
              <a:spcBef>
                <a:spcPts val="0"/>
              </a:spcBef>
              <a:buFont typeface="Wingdings" panose="05000000000000000000" pitchFamily="2" charset="2"/>
              <a:buChar char="v"/>
            </a:pPr>
            <a:r>
              <a:rPr lang="en-IN" dirty="0">
                <a:latin typeface="Abadi" panose="020B0604020104020204" pitchFamily="34" charset="0"/>
              </a:rPr>
              <a:t>Swallowing is divided into the oropharyngeal stage and the </a:t>
            </a:r>
            <a:r>
              <a:rPr lang="en-IN" dirty="0" err="1">
                <a:latin typeface="Abadi" panose="020B0604020104020204" pitchFamily="34" charset="0"/>
              </a:rPr>
              <a:t>esophageal</a:t>
            </a:r>
            <a:r>
              <a:rPr lang="en-IN" dirty="0">
                <a:latin typeface="Abadi" panose="020B0604020104020204" pitchFamily="34" charset="0"/>
              </a:rPr>
              <a:t> stage. </a:t>
            </a:r>
          </a:p>
          <a:p>
            <a:pPr marL="285750" indent="-285750" algn="just">
              <a:lnSpc>
                <a:spcPct val="150000"/>
              </a:lnSpc>
              <a:spcBef>
                <a:spcPts val="0"/>
              </a:spcBef>
              <a:buFont typeface="Wingdings" panose="05000000000000000000" pitchFamily="2" charset="2"/>
              <a:buChar char="v"/>
            </a:pPr>
            <a:r>
              <a:rPr lang="en-IN" dirty="0">
                <a:latin typeface="Abadi" panose="020B0604020104020204" pitchFamily="34" charset="0"/>
              </a:rPr>
              <a:t>The oropharyngeal stage lasts about 1 second and consists of moving the bolus from the mouth through the pharynx and into the </a:t>
            </a:r>
            <a:r>
              <a:rPr lang="en-IN" dirty="0" err="1">
                <a:latin typeface="Abadi" panose="020B0604020104020204" pitchFamily="34" charset="0"/>
              </a:rPr>
              <a:t>esophagus</a:t>
            </a:r>
            <a:r>
              <a:rPr lang="en-IN" dirty="0">
                <a:latin typeface="Abadi" panose="020B0604020104020204" pitchFamily="34" charset="0"/>
              </a:rPr>
              <a:t>. </a:t>
            </a:r>
          </a:p>
          <a:p>
            <a:pPr marL="285750" indent="-285750" algn="just">
              <a:lnSpc>
                <a:spcPct val="150000"/>
              </a:lnSpc>
              <a:spcBef>
                <a:spcPts val="0"/>
              </a:spcBef>
              <a:buFont typeface="Wingdings" panose="05000000000000000000" pitchFamily="2" charset="2"/>
              <a:buChar char="v"/>
            </a:pPr>
            <a:r>
              <a:rPr lang="en-IN" dirty="0">
                <a:latin typeface="Abadi" panose="020B0604020104020204" pitchFamily="34" charset="0"/>
              </a:rPr>
              <a:t>When the bolus enters the pharynx, it must be kept from re-entering the mouth, from entering the nasal passages, and from entering the trachea.</a:t>
            </a:r>
          </a:p>
          <a:p>
            <a:pPr marL="285750" indent="-285750" algn="just">
              <a:lnSpc>
                <a:spcPct val="150000"/>
              </a:lnSpc>
              <a:buFont typeface="Wingdings" panose="05000000000000000000" pitchFamily="2" charset="2"/>
              <a:buChar char="v"/>
            </a:pPr>
            <a:r>
              <a:rPr lang="en-IN" dirty="0">
                <a:latin typeface="Abadi" panose="020B0604020104020204" pitchFamily="34" charset="0"/>
              </a:rPr>
              <a:t>Swallowing is managed by the complex coordinated activities.</a:t>
            </a:r>
          </a:p>
          <a:p>
            <a:pPr marL="285750" indent="-285750" algn="just">
              <a:lnSpc>
                <a:spcPct val="150000"/>
              </a:lnSpc>
              <a:buFont typeface="Wingdings" panose="05000000000000000000" pitchFamily="2" charset="2"/>
              <a:buChar char="v"/>
            </a:pPr>
            <a:r>
              <a:rPr lang="en-IN" dirty="0">
                <a:latin typeface="Abadi" panose="020B0604020104020204" pitchFamily="34" charset="0"/>
              </a:rPr>
              <a:t>Food is prevented from entering the trachea primarily by elevation of the larynx and tight closure of the vocal folds across the laryngeal opening, or glottis. </a:t>
            </a:r>
            <a:endParaRPr lang="en-IN" dirty="0" smtClean="0">
              <a:latin typeface="Abadi" panose="020B0604020104020204" pitchFamily="34" charset="0"/>
            </a:endParaRPr>
          </a:p>
          <a:p>
            <a:pPr marL="285750" indent="-285750" algn="just">
              <a:lnSpc>
                <a:spcPct val="150000"/>
              </a:lnSpc>
              <a:spcBef>
                <a:spcPts val="0"/>
              </a:spcBef>
              <a:buFont typeface="Wingdings" panose="05000000000000000000" pitchFamily="2" charset="2"/>
              <a:buChar char="v"/>
            </a:pPr>
            <a:r>
              <a:rPr lang="en-IN" dirty="0" smtClean="0">
                <a:latin typeface="Abadi" panose="020B0604020104020204" pitchFamily="34" charset="0"/>
              </a:rPr>
              <a:t>The first part of the trachea is the larynx, or voice box, across which the vocal folds are stretched. During swallowing, the vocal folds serve a purpose unrelated to speech. </a:t>
            </a:r>
          </a:p>
          <a:p>
            <a:pPr marL="285750" indent="-285750" algn="just">
              <a:lnSpc>
                <a:spcPct val="150000"/>
              </a:lnSpc>
              <a:spcBef>
                <a:spcPts val="0"/>
              </a:spcBef>
              <a:buFont typeface="Wingdings" panose="05000000000000000000" pitchFamily="2" charset="2"/>
              <a:buChar char="v"/>
            </a:pPr>
            <a:r>
              <a:rPr lang="en-IN" dirty="0" smtClean="0">
                <a:latin typeface="Abadi" panose="020B0604020104020204" pitchFamily="34" charset="0"/>
              </a:rPr>
              <a:t>Contraction of laryngeal muscles aligns the vocal folds in tight apposition to each other, thus sealing the glottis entrance</a:t>
            </a:r>
          </a:p>
          <a:p>
            <a:pPr marL="285750" indent="-285750" algn="just">
              <a:lnSpc>
                <a:spcPct val="150000"/>
              </a:lnSpc>
              <a:buFont typeface="Wingdings" panose="05000000000000000000" pitchFamily="2" charset="2"/>
              <a:buChar char="v"/>
            </a:pPr>
            <a:endParaRPr lang="en-IN" dirty="0">
              <a:latin typeface="Abadi" panose="020B0604020104020204" pitchFamily="34" charset="0"/>
            </a:endParaRPr>
          </a:p>
          <a:p>
            <a:pPr marL="285750" indent="-285750" algn="just">
              <a:lnSpc>
                <a:spcPct val="150000"/>
              </a:lnSpc>
              <a:buFont typeface="Wingdings" panose="05000000000000000000" pitchFamily="2" charset="2"/>
              <a:buChar char="v"/>
            </a:pPr>
            <a:endParaRPr lang="en-IN" dirty="0">
              <a:latin typeface="Abadi" panose="020B0604020104020204" pitchFamily="34" charset="0"/>
            </a:endParaRPr>
          </a:p>
        </p:txBody>
      </p:sp>
    </p:spTree>
    <p:extLst>
      <p:ext uri="{BB962C8B-B14F-4D97-AF65-F5344CB8AC3E}">
        <p14:creationId xmlns="" xmlns:p14="http://schemas.microsoft.com/office/powerpoint/2010/main" val="183447278"/>
      </p:ext>
    </p:extLst>
  </p:cSld>
  <p:clrMapOvr>
    <a:masterClrMapping/>
  </p:clrMapOvr>
  <p:transition advTm="136827">
    <p:dissolve/>
  </p:transition>
  <p:timing>
    <p:tnLst>
      <p:par>
        <p:cTn id="1" dur="indefinite" restart="never" nodeType="tmRoot"/>
      </p:par>
    </p:tnLst>
  </p:timing>
  <p:extLst mod="1">
    <p:ext uri="{3A86A75C-4F4B-4683-9AE1-C65F6400EC91}">
      <p14:laserTraceLst xmlns="" xmlns:p14="http://schemas.microsoft.com/office/powerpoint/2010/main">
        <p14:tracePtLst>
          <p14:tracePt t="28" x="2838450" y="1989138"/>
          <p14:tracePt t="99" x="3168650" y="1835150"/>
          <p14:tracePt t="107" x="3203575" y="1819275"/>
          <p14:tracePt t="115" x="3236913" y="1776413"/>
          <p14:tracePt t="122" x="3270250" y="1758950"/>
          <p14:tracePt t="132" x="3287713" y="1741488"/>
          <p14:tracePt t="139" x="3313113" y="1716088"/>
          <p14:tracePt t="147" x="3338513" y="1674813"/>
          <p14:tracePt t="155" x="3348038" y="1631950"/>
          <p14:tracePt t="164" x="3363913" y="1555750"/>
          <p14:tracePt t="170" x="3389313" y="1470025"/>
          <p14:tracePt t="179" x="3414713" y="1376363"/>
          <p14:tracePt t="187" x="3424238" y="1292225"/>
          <p14:tracePt t="196" x="3441700" y="1216025"/>
          <p14:tracePt t="202" x="3457575" y="1147763"/>
          <p14:tracePt t="211" x="3457575" y="1104900"/>
          <p14:tracePt t="218" x="3457575" y="1087438"/>
          <p14:tracePt t="228" x="3457575" y="1062038"/>
          <p14:tracePt t="234" x="3457575" y="1054100"/>
          <p14:tracePt t="244" x="3449638" y="1028700"/>
          <p14:tracePt t="251" x="3432175" y="1003300"/>
          <p14:tracePt t="259" x="3398838" y="960438"/>
          <p14:tracePt t="267" x="3363913" y="909638"/>
          <p14:tracePt t="275" x="3338513" y="866775"/>
          <p14:tracePt t="283" x="3297238" y="833438"/>
          <p14:tracePt t="291" x="3287713" y="815975"/>
          <p14:tracePt t="299" x="3270250" y="798513"/>
          <p14:tracePt t="306" x="3254375" y="790575"/>
          <p14:tracePt t="314" x="3244850" y="790575"/>
          <p14:tracePt t="322" x="3244850" y="781050"/>
          <p14:tracePt t="331" x="3236913" y="781050"/>
          <p14:tracePt t="339" x="3228975" y="773113"/>
          <p14:tracePt t="354" x="3219450" y="773113"/>
          <p14:tracePt t="363" x="3211513" y="773113"/>
          <p14:tracePt t="379" x="3203575" y="773113"/>
          <p14:tracePt t="387" x="3194050" y="773113"/>
          <p14:tracePt t="395" x="3186113" y="773113"/>
          <p14:tracePt t="402" x="3168650" y="773113"/>
          <p14:tracePt t="411" x="3152775" y="790575"/>
          <p14:tracePt t="419" x="3135313" y="841375"/>
          <p14:tracePt t="428" x="3117850" y="884238"/>
          <p14:tracePt t="435" x="3109913" y="925513"/>
          <p14:tracePt t="442" x="3084513" y="977900"/>
          <p14:tracePt t="450" x="3084513" y="1011238"/>
          <p14:tracePt t="460" x="3084513" y="1028700"/>
          <p14:tracePt t="467" x="3084513" y="1062038"/>
          <p14:tracePt t="476" x="3084513" y="1096963"/>
          <p14:tracePt t="483" x="3084513" y="1112838"/>
          <p14:tracePt t="491" x="3109913" y="1138238"/>
          <p14:tracePt t="498" x="3160713" y="1163638"/>
          <p14:tracePt t="506" x="3211513" y="1189038"/>
          <p14:tracePt t="515" x="3270250" y="1198563"/>
          <p14:tracePt t="523" x="3348038" y="1231900"/>
          <p14:tracePt t="531" x="3414713" y="1231900"/>
          <p14:tracePt t="539" x="3492500" y="1231900"/>
          <p14:tracePt t="546" x="3586163" y="1231900"/>
          <p14:tracePt t="555" x="3687763" y="1231900"/>
          <p14:tracePt t="562" x="3771900" y="1231900"/>
          <p14:tracePt t="571" x="3857625" y="1223963"/>
          <p14:tracePt t="579" x="3959225" y="1189038"/>
          <p14:tracePt t="586" x="4035425" y="1163638"/>
          <p14:tracePt t="595" x="4154488" y="1112838"/>
          <p14:tracePt t="603" x="4240213" y="1096963"/>
          <p14:tracePt t="611" x="4316413" y="1062038"/>
          <p14:tracePt t="619" x="4367213" y="1054100"/>
          <p14:tracePt t="627" x="4400550" y="1044575"/>
          <p14:tracePt t="634" x="4410075" y="1028700"/>
          <p14:tracePt t="643" x="4425950" y="1019175"/>
          <p14:tracePt t="650" x="4443413" y="1019175"/>
          <p14:tracePt t="660" x="4443413" y="1011238"/>
          <p14:tracePt t="667" x="4451350" y="1003300"/>
          <p14:tracePt t="699" x="4451350" y="993775"/>
          <p14:tracePt t="714" x="4435475" y="968375"/>
          <p14:tracePt t="722" x="4418013" y="952500"/>
          <p14:tracePt t="730" x="4384675" y="942975"/>
          <p14:tracePt t="738" x="4375150" y="942975"/>
          <p14:tracePt t="747" x="4349750" y="942975"/>
          <p14:tracePt t="755" x="4316413" y="942975"/>
          <p14:tracePt t="763" x="4273550" y="942975"/>
          <p14:tracePt t="770" x="4230688" y="942975"/>
          <p14:tracePt t="779" x="4171950" y="942975"/>
          <p14:tracePt t="786" x="4111625" y="977900"/>
          <p14:tracePt t="794" x="4044950" y="1036638"/>
          <p14:tracePt t="803" x="4002088" y="1112838"/>
          <p14:tracePt t="811" x="3959225" y="1189038"/>
          <p14:tracePt t="818" x="3908425" y="1308100"/>
          <p14:tracePt t="827" x="3900488" y="1393825"/>
          <p14:tracePt t="834" x="3890963" y="1470025"/>
          <p14:tracePt t="843" x="3890963" y="1538288"/>
          <p14:tracePt t="850" x="3890963" y="1597025"/>
          <p14:tracePt t="861" x="3890963" y="1657350"/>
          <p14:tracePt t="866" x="3967163" y="1716088"/>
          <p14:tracePt t="876" x="4070350" y="1751013"/>
          <p14:tracePt t="883" x="4187825" y="1809750"/>
          <p14:tracePt t="891" x="4306888" y="1844675"/>
          <p14:tracePt t="899" x="4392613" y="1860550"/>
          <p14:tracePt t="907" x="4494213" y="1860550"/>
          <p14:tracePt t="914" x="4587875" y="1860550"/>
          <p14:tracePt t="922" x="4646613" y="1860550"/>
          <p14:tracePt t="930" x="4699000" y="1827213"/>
          <p14:tracePt t="939" x="4740275" y="1793875"/>
          <p14:tracePt t="1130" x="4732338" y="1801813"/>
          <p14:tracePt t="1139" x="4673600" y="1809750"/>
          <p14:tracePt t="1146" x="4664075" y="1809750"/>
          <p14:tracePt t="1154" x="4630738" y="1809750"/>
          <p14:tracePt t="1162" x="4605338" y="1809750"/>
          <p14:tracePt t="1171" x="4595813" y="1809750"/>
          <p14:tracePt t="1179" x="4587875" y="1809750"/>
          <p14:tracePt t="3003" x="4605338" y="1809750"/>
          <p14:tracePt t="3026" x="4613275" y="1809750"/>
          <p14:tracePt t="3050" x="4621213" y="1809750"/>
          <p14:tracePt t="3067" x="4646613" y="1809750"/>
          <p14:tracePt t="3077" x="4656138" y="1801813"/>
          <p14:tracePt t="3082" x="4664075" y="1793875"/>
          <p14:tracePt t="3091" x="4681538" y="1784350"/>
          <p14:tracePt t="3099" x="4699000" y="1766888"/>
          <p14:tracePt t="3107" x="4714875" y="1751013"/>
          <p14:tracePt t="3114" x="4724400" y="1751013"/>
          <p14:tracePt t="3123" x="4740275" y="1741488"/>
          <p14:tracePt t="3130" x="4765675" y="1716088"/>
          <p14:tracePt t="3139" x="4791075" y="1700213"/>
          <p14:tracePt t="3147" x="4818063" y="1682750"/>
          <p14:tracePt t="3154" x="4833938" y="1665288"/>
          <p14:tracePt t="3162" x="4851400" y="1657350"/>
          <p14:tracePt t="3170" x="4868863" y="1639888"/>
          <p14:tracePt t="3179" x="4884738" y="1631950"/>
          <p14:tracePt t="3186" x="4910138" y="1614488"/>
          <p14:tracePt t="3195" x="4919663" y="1589088"/>
          <p14:tracePt t="3202" x="4927600" y="1589088"/>
          <p14:tracePt t="3210" x="4953000" y="1563688"/>
          <p14:tracePt t="3219" x="4953000" y="1546225"/>
          <p14:tracePt t="3226" x="4962525" y="1538288"/>
          <p14:tracePt t="3235" x="4978400" y="1512888"/>
          <p14:tracePt t="3243" x="4995863" y="1487488"/>
          <p14:tracePt t="3250" x="5021263" y="1462088"/>
          <p14:tracePt t="3259" x="5038725" y="1436688"/>
          <p14:tracePt t="3267" x="5046663" y="1411288"/>
          <p14:tracePt t="3276" x="5064125" y="1385888"/>
          <p14:tracePt t="3283" x="5064125" y="1368425"/>
          <p14:tracePt t="3292" x="5072063" y="1343025"/>
          <p14:tracePt t="3298" x="5080000" y="1343025"/>
          <p14:tracePt t="3307" x="5097463" y="1308100"/>
          <p14:tracePt t="3315" x="5106988" y="1292225"/>
          <p14:tracePt t="3323" x="5114925" y="1274763"/>
          <p14:tracePt t="3330" x="5114925" y="1257300"/>
          <p14:tracePt t="3339" x="5122863" y="1223963"/>
          <p14:tracePt t="3346" x="5140325" y="1206500"/>
          <p14:tracePt t="3355" x="5157788" y="1198563"/>
          <p14:tracePt t="3363" x="5183188" y="1181100"/>
          <p14:tracePt t="3371" x="5224463" y="1147763"/>
          <p14:tracePt t="3378" x="5267325" y="1122363"/>
          <p14:tracePt t="3386" x="5327650" y="1096963"/>
          <p14:tracePt t="3394" x="5386388" y="1062038"/>
          <p14:tracePt t="3402" x="5462588" y="1019175"/>
          <p14:tracePt t="3410" x="5538788" y="985838"/>
          <p14:tracePt t="3419" x="5591175" y="977900"/>
          <p14:tracePt t="3426" x="5632450" y="960438"/>
          <p14:tracePt t="3434" x="5683250" y="935038"/>
          <p14:tracePt t="3443" x="5708650" y="925513"/>
          <p14:tracePt t="3450" x="5726113" y="925513"/>
          <p14:tracePt t="3459" x="5751513" y="917575"/>
          <p14:tracePt t="3467" x="5761038" y="917575"/>
          <p14:tracePt t="3476" x="5768975" y="917575"/>
          <p14:tracePt t="3491" x="5776913" y="917575"/>
          <p14:tracePt t="3498" x="5794375" y="917575"/>
          <p14:tracePt t="3507" x="5811838" y="917575"/>
          <p14:tracePt t="3514" x="5837238" y="917575"/>
          <p14:tracePt t="3524" x="5880100" y="917575"/>
          <p14:tracePt t="3530" x="5913438" y="917575"/>
          <p14:tracePt t="3539" x="5964238" y="917575"/>
          <p14:tracePt t="3546" x="6015038" y="909638"/>
          <p14:tracePt t="3554" x="6057900" y="892175"/>
          <p14:tracePt t="3562" x="6083300" y="892175"/>
          <p14:tracePt t="3571" x="6126163" y="884238"/>
          <p14:tracePt t="3578" x="6134100" y="884238"/>
          <p14:tracePt t="3595" x="6151563" y="874713"/>
          <p14:tracePt t="3642" x="6159500" y="874713"/>
          <p14:tracePt t="3650" x="6167438" y="874713"/>
          <p14:tracePt t="3675" x="6184900" y="874713"/>
          <p14:tracePt t="3683" x="6194425" y="874713"/>
          <p14:tracePt t="3891" x="6227763" y="866775"/>
          <p14:tracePt t="3899" x="6245225" y="866775"/>
          <p14:tracePt t="3907" x="6270625" y="866775"/>
          <p14:tracePt t="3914" x="6278563" y="866775"/>
          <p14:tracePt t="3930" x="6286500" y="858838"/>
          <p14:tracePt t="3940" x="6296025" y="841375"/>
          <p14:tracePt t="3946" x="6311900" y="833438"/>
          <p14:tracePt t="3954" x="6338888" y="833438"/>
          <p14:tracePt t="3962" x="6364288" y="833438"/>
          <p14:tracePt t="3970" x="6380163" y="833438"/>
          <p14:tracePt t="3978" x="6415088" y="833438"/>
          <p14:tracePt t="3986" x="6448425" y="833438"/>
          <p14:tracePt t="3994" x="6491288" y="833438"/>
          <p14:tracePt t="4002" x="6508750" y="833438"/>
          <p14:tracePt t="4010" x="6567488" y="833438"/>
          <p14:tracePt t="4019" x="6618288" y="833438"/>
          <p14:tracePt t="4027" x="6678613" y="833438"/>
          <p14:tracePt t="4035" x="6737350" y="833438"/>
          <p14:tracePt t="4042" x="6780213" y="833438"/>
          <p14:tracePt t="4051" x="6823075" y="833438"/>
          <p14:tracePt t="4058" x="6881813" y="833438"/>
          <p14:tracePt t="4066" x="6924675" y="833438"/>
          <p14:tracePt t="4076" x="7000875" y="833438"/>
          <p14:tracePt t="4083" x="7043738" y="833438"/>
          <p14:tracePt t="4092" x="7069138" y="833438"/>
          <p14:tracePt t="4098" x="7112000" y="833438"/>
          <p14:tracePt t="4107" x="7153275" y="815975"/>
          <p14:tracePt t="4115" x="7196138" y="815975"/>
          <p14:tracePt t="4125" x="7229475" y="808038"/>
          <p14:tracePt t="4131" x="7272338" y="808038"/>
          <p14:tracePt t="4139" x="7315200" y="798513"/>
          <p14:tracePt t="4146" x="7373938" y="790575"/>
          <p14:tracePt t="4155" x="7434263" y="790575"/>
          <p14:tracePt t="4163" x="7493000" y="773113"/>
          <p14:tracePt t="4171" x="7570788" y="765175"/>
          <p14:tracePt t="4178" x="7612063" y="765175"/>
          <p14:tracePt t="4186" x="7654925" y="747713"/>
          <p14:tracePt t="4194" x="7715250" y="747713"/>
          <p14:tracePt t="4202" x="7791450" y="739775"/>
          <p14:tracePt t="4211" x="7859713" y="722313"/>
          <p14:tracePt t="4219" x="7910513" y="722313"/>
          <p14:tracePt t="4226" x="7951788" y="714375"/>
          <p14:tracePt t="4234" x="7994650" y="704850"/>
          <p14:tracePt t="4242" x="8029575" y="704850"/>
          <p14:tracePt t="4250" x="8070850" y="696913"/>
          <p14:tracePt t="4259" x="8105775" y="696913"/>
          <p14:tracePt t="4266" x="8147050" y="671513"/>
          <p14:tracePt t="4275" x="8174038" y="671513"/>
          <p14:tracePt t="4282" x="8207375" y="671513"/>
          <p14:tracePt t="4291" x="8240713" y="671513"/>
          <p14:tracePt t="4299" x="8283575" y="654050"/>
          <p14:tracePt t="4307" x="8318500" y="654050"/>
          <p14:tracePt t="4315" x="8334375" y="654050"/>
          <p14:tracePt t="4322" x="8369300" y="654050"/>
          <p14:tracePt t="4331" x="8410575" y="628650"/>
          <p14:tracePt t="4340" x="8420100" y="628650"/>
          <p14:tracePt t="4347" x="8445500" y="628650"/>
          <p14:tracePt t="4355" x="8470900" y="620713"/>
          <p14:tracePt t="4363" x="8488363" y="611188"/>
          <p14:tracePt t="4378" x="8504238" y="611188"/>
          <p14:tracePt t="4595" x="8496300" y="611188"/>
          <p14:tracePt t="4603" x="8470900" y="628650"/>
          <p14:tracePt t="4610" x="8445500" y="636588"/>
          <p14:tracePt t="4619" x="8420100" y="646113"/>
          <p14:tracePt t="4627" x="8359775" y="679450"/>
          <p14:tracePt t="4635" x="8301038" y="704850"/>
          <p14:tracePt t="4642" x="8224838" y="739775"/>
          <p14:tracePt t="4650" x="8147050" y="773113"/>
          <p14:tracePt t="4658" x="8045450" y="808038"/>
          <p14:tracePt t="4667" x="7918450" y="841375"/>
          <p14:tracePt t="4675" x="7766050" y="892175"/>
          <p14:tracePt t="4683" x="7570788" y="935038"/>
          <p14:tracePt t="4692" x="7315200" y="985838"/>
          <p14:tracePt t="4698" x="7026275" y="1069975"/>
          <p14:tracePt t="4707" x="6686550" y="1138238"/>
          <p14:tracePt t="4715" x="6364288" y="1173163"/>
          <p14:tracePt t="4723" x="5997575" y="1223963"/>
          <p14:tracePt t="4731" x="5700713" y="1257300"/>
          <p14:tracePt t="4739" x="5386388" y="1333500"/>
          <p14:tracePt t="4746" x="5021263" y="1401763"/>
          <p14:tracePt t="4755" x="4765675" y="1452563"/>
          <p14:tracePt t="4763" x="4519613" y="1495425"/>
          <p14:tracePt t="4771" x="4349750" y="1520825"/>
          <p14:tracePt t="4779" x="4187825" y="1546225"/>
          <p14:tracePt t="4786" x="4060825" y="1571625"/>
          <p14:tracePt t="4794" x="3959225" y="1581150"/>
          <p14:tracePt t="4803" x="3873500" y="1614488"/>
          <p14:tracePt t="4810" x="3797300" y="1622425"/>
          <p14:tracePt t="4819" x="3756025" y="1639888"/>
          <p14:tracePt t="4827" x="3703638" y="1665288"/>
          <p14:tracePt t="4834" x="3652838" y="1674813"/>
          <p14:tracePt t="4842" x="3611563" y="1682750"/>
          <p14:tracePt t="4850" x="3594100" y="1682750"/>
          <p14:tracePt t="4858" x="3568700" y="1682750"/>
          <p14:tracePt t="4867" x="3517900" y="1700213"/>
          <p14:tracePt t="4875" x="3475038" y="1725613"/>
          <p14:tracePt t="4882" x="3432175" y="1725613"/>
          <p14:tracePt t="4891" x="3338513" y="1758950"/>
          <p14:tracePt t="4899" x="3228975" y="1766888"/>
          <p14:tracePt t="4907" x="3168650" y="1776413"/>
          <p14:tracePt t="4915" x="3152775" y="1776413"/>
          <p14:tracePt t="4923" x="3127375" y="1776413"/>
          <p14:tracePt t="5035" x="3127375" y="1784350"/>
          <p14:tracePt t="5043" x="3135313" y="1784350"/>
          <p14:tracePt t="5066" x="3143250" y="1784350"/>
          <p14:tracePt t="5107" x="3135313" y="1784350"/>
          <p14:tracePt t="5123" x="3127375" y="1784350"/>
          <p14:tracePt t="5131" x="3117850" y="1784350"/>
          <p14:tracePt t="5162" x="3100388" y="1784350"/>
          <p14:tracePt t="5170" x="3092450" y="1784350"/>
          <p14:tracePt t="5178" x="3067050" y="1784350"/>
          <p14:tracePt t="5189" x="3049588" y="1784350"/>
          <p14:tracePt t="5196" x="3008313" y="1784350"/>
          <p14:tracePt t="5204" x="2955925" y="1784350"/>
          <p14:tracePt t="5212" x="2871788" y="1784350"/>
          <p14:tracePt t="5219" x="2752725" y="1784350"/>
          <p14:tracePt t="5227" x="2659063" y="1784350"/>
          <p14:tracePt t="5235" x="2574925" y="1784350"/>
          <p14:tracePt t="5243" x="2471738" y="1784350"/>
          <p14:tracePt t="5250" x="2370138" y="1784350"/>
          <p14:tracePt t="5258" x="2301875" y="1784350"/>
          <p14:tracePt t="5267" x="2235200" y="1784350"/>
          <p14:tracePt t="5274" x="2182813" y="1784350"/>
          <p14:tracePt t="5283" x="2141538" y="1784350"/>
          <p14:tracePt t="5291" x="2132013" y="1784350"/>
          <p14:tracePt t="5300" x="2106613" y="1784350"/>
          <p14:tracePt t="5307" x="2090738" y="1784350"/>
          <p14:tracePt t="5323" x="2073275" y="1784350"/>
          <p14:tracePt t="5330" x="2055813" y="1784350"/>
          <p14:tracePt t="5354" x="2038350" y="1784350"/>
          <p14:tracePt t="5362" x="2030413" y="1784350"/>
          <p14:tracePt t="5373" x="2022475" y="1784350"/>
          <p14:tracePt t="5387" x="2005013" y="1784350"/>
          <p14:tracePt t="5394" x="1997075" y="1784350"/>
          <p14:tracePt t="5403" x="1971675" y="1784350"/>
          <p14:tracePt t="5410" x="1962150" y="1784350"/>
          <p14:tracePt t="5419" x="1954213" y="1784350"/>
          <p14:tracePt t="5427" x="1928813" y="1784350"/>
          <p14:tracePt t="5435" x="1893888" y="1784350"/>
          <p14:tracePt t="5442" x="1868488" y="1766888"/>
          <p14:tracePt t="5450" x="1852613" y="1766888"/>
          <p14:tracePt t="5458" x="1835150" y="1766888"/>
          <p14:tracePt t="5467" x="1801813" y="1758950"/>
          <p14:tracePt t="5475" x="1776413" y="1758950"/>
          <p14:tracePt t="5482" x="1766888" y="1758950"/>
          <p14:tracePt t="5491" x="1758950" y="1751013"/>
          <p14:tracePt t="5499" x="1749425" y="1751013"/>
          <p14:tracePt t="5571" x="1741488" y="1751013"/>
          <p14:tracePt t="5587" x="1741488" y="1741488"/>
          <p14:tracePt t="5595" x="1733550" y="1733550"/>
          <p14:tracePt t="5611" x="1733550" y="1725613"/>
          <p14:tracePt t="5619" x="1733550" y="1708150"/>
          <p14:tracePt t="5634" x="1733550" y="1700213"/>
          <p14:tracePt t="5642" x="1733550" y="1690688"/>
          <p14:tracePt t="5667" x="1733550" y="1665288"/>
          <p14:tracePt t="5674" x="1741488" y="1649413"/>
          <p14:tracePt t="5683" x="1749425" y="1649413"/>
          <p14:tracePt t="5691" x="1749425" y="1631950"/>
          <p14:tracePt t="5699" x="1758950" y="1614488"/>
          <p14:tracePt t="5707" x="1784350" y="1597025"/>
          <p14:tracePt t="5715" x="1792288" y="1589088"/>
          <p14:tracePt t="5730" x="1801813" y="1581150"/>
          <p14:tracePt t="5740" x="1801813" y="1571625"/>
          <p14:tracePt t="5746" x="1817688" y="1571625"/>
          <p14:tracePt t="5756" x="1827213" y="1563688"/>
          <p14:tracePt t="5762" x="1827213" y="1555750"/>
          <p14:tracePt t="5771" x="1835150" y="1555750"/>
          <p14:tracePt t="5779" x="1843088" y="1546225"/>
          <p14:tracePt t="5794" x="1860550" y="1546225"/>
          <p14:tracePt t="5803" x="1878013" y="1538288"/>
          <p14:tracePt t="5818" x="1885950" y="1530350"/>
          <p14:tracePt t="5842" x="1893888" y="1530350"/>
          <p14:tracePt t="5850" x="1903413" y="1530350"/>
          <p14:tracePt t="5866" x="1911350" y="1530350"/>
          <p14:tracePt t="5874" x="1928813" y="1530350"/>
          <p14:tracePt t="5883" x="1946275" y="1530350"/>
          <p14:tracePt t="5891" x="1971675" y="1530350"/>
          <p14:tracePt t="5899" x="1987550" y="1530350"/>
          <p14:tracePt t="5907" x="2012950" y="1530350"/>
          <p14:tracePt t="5914" x="2038350" y="1530350"/>
          <p14:tracePt t="5923" x="2065338" y="1530350"/>
          <p14:tracePt t="5930" x="2090738" y="1530350"/>
          <p14:tracePt t="5939" x="2124075" y="1530350"/>
          <p14:tracePt t="5946" x="2149475" y="1530350"/>
          <p14:tracePt t="5955" x="2174875" y="1530350"/>
          <p14:tracePt t="5963" x="2200275" y="1530350"/>
          <p14:tracePt t="5971" x="2243138" y="1530350"/>
          <p14:tracePt t="5979" x="2276475" y="1530350"/>
          <p14:tracePt t="5988" x="2319338" y="1530350"/>
          <p14:tracePt t="5994" x="2344738" y="1530350"/>
          <p14:tracePt t="6002" x="2387600" y="1530350"/>
          <p14:tracePt t="6010" x="2413000" y="1530350"/>
          <p14:tracePt t="6019" x="2446338" y="1530350"/>
          <p14:tracePt t="6027" x="2481263" y="1530350"/>
          <p14:tracePt t="6035" x="2524125" y="1530350"/>
          <p14:tracePt t="6043" x="2540000" y="1530350"/>
          <p14:tracePt t="6050" x="2574925" y="1530350"/>
          <p14:tracePt t="6058" x="2608263" y="1530350"/>
          <p14:tracePt t="6067" x="2641600" y="1530350"/>
          <p14:tracePt t="6091" x="2719388" y="1530350"/>
          <p14:tracePt t="6098" x="2727325" y="1530350"/>
          <p14:tracePt t="6106" x="2752725" y="1530350"/>
          <p14:tracePt t="6114" x="2760663" y="1530350"/>
          <p14:tracePt t="6131" x="2770188" y="1530350"/>
          <p14:tracePt t="6139" x="2786063" y="1530350"/>
          <p14:tracePt t="6172" x="2803525" y="1530350"/>
          <p14:tracePt t="6178" x="2820988" y="1530350"/>
          <p14:tracePt t="6186" x="2828925" y="1530350"/>
          <p14:tracePt t="6194" x="2838450" y="1530350"/>
          <p14:tracePt t="6203" x="2863850" y="1530350"/>
          <p14:tracePt t="6210" x="2889250" y="1530350"/>
          <p14:tracePt t="6219" x="2897188" y="1530350"/>
          <p14:tracePt t="6226" x="2922588" y="1530350"/>
          <p14:tracePt t="6234" x="2940050" y="1530350"/>
          <p14:tracePt t="6242" x="2965450" y="1530350"/>
          <p14:tracePt t="6250" x="2982913" y="1530350"/>
          <p14:tracePt t="6258" x="3016250" y="1530350"/>
          <p14:tracePt t="6267" x="3033713" y="1530350"/>
          <p14:tracePt t="6274" x="3041650" y="1530350"/>
          <p14:tracePt t="6282" x="3049588" y="1530350"/>
          <p14:tracePt t="6324" x="3024188" y="1538288"/>
          <p14:tracePt t="6330" x="2990850" y="1563688"/>
          <p14:tracePt t="6547" x="3008313" y="1571625"/>
          <p14:tracePt t="6562" x="3016250" y="1571625"/>
          <p14:tracePt t="6643" x="3024188" y="1571625"/>
          <p14:tracePt t="6779" x="3033713" y="1571625"/>
          <p14:tracePt t="6882" x="3041650" y="1571625"/>
          <p14:tracePt t="6899" x="3059113" y="1571625"/>
          <p14:tracePt t="6915" x="3067050" y="1571625"/>
          <p14:tracePt t="6923" x="3074988" y="1571625"/>
          <p14:tracePt t="6930" x="3084513" y="1571625"/>
          <p14:tracePt t="6939" x="3100388" y="1571625"/>
          <p14:tracePt t="6956" x="3127375" y="1571625"/>
          <p14:tracePt t="6963" x="3168650" y="1571625"/>
          <p14:tracePt t="6971" x="3211513" y="1571625"/>
          <p14:tracePt t="6978" x="3254375" y="1571625"/>
          <p14:tracePt t="6988" x="3330575" y="1571625"/>
          <p14:tracePt t="6994" x="3389313" y="1563688"/>
          <p14:tracePt t="7003" x="3441700" y="1563688"/>
          <p14:tracePt t="7010" x="3492500" y="1555750"/>
          <p14:tracePt t="7019" x="3533775" y="1546225"/>
          <p14:tracePt t="7026" x="3559175" y="1546225"/>
          <p14:tracePt t="7035" x="3602038" y="1530350"/>
          <p14:tracePt t="7051" x="3619500" y="1530350"/>
          <p14:tracePt t="7266" x="3594100" y="1530350"/>
          <p14:tracePt t="7275" x="3533775" y="1538288"/>
          <p14:tracePt t="7283" x="3517900" y="1538288"/>
          <p14:tracePt t="7291" x="3414713" y="1538288"/>
          <p14:tracePt t="7299" x="3406775" y="1538288"/>
          <p14:tracePt t="7451" x="3398838" y="1546225"/>
          <p14:tracePt t="7459" x="3398838" y="1555750"/>
          <p14:tracePt t="7467" x="3398838" y="1571625"/>
          <p14:tracePt t="7475" x="3414713" y="1597025"/>
          <p14:tracePt t="7523" x="3424238" y="1597025"/>
          <p14:tracePt t="7530" x="3441700" y="1597025"/>
          <p14:tracePt t="7539" x="3449638" y="1606550"/>
          <p14:tracePt t="7547" x="3457575" y="1606550"/>
          <p14:tracePt t="7563" x="3475038" y="1614488"/>
          <p14:tracePt t="7578" x="3492500" y="1631950"/>
          <p14:tracePt t="7619" x="3508375" y="1631950"/>
          <p14:tracePt t="7642" x="3517900" y="1639888"/>
          <p14:tracePt t="7899" x="3525838" y="1639888"/>
          <p14:tracePt t="7906" x="3533775" y="1639888"/>
          <p14:tracePt t="7914" x="3543300" y="1639888"/>
          <p14:tracePt t="7922" x="3568700" y="1639888"/>
          <p14:tracePt t="7930" x="3586163" y="1639888"/>
          <p14:tracePt t="7938" x="3611563" y="1639888"/>
          <p14:tracePt t="7946" x="3627438" y="1639888"/>
          <p14:tracePt t="7955" x="3652838" y="1639888"/>
          <p14:tracePt t="7962" x="3670300" y="1639888"/>
          <p14:tracePt t="7971" x="3687763" y="1639888"/>
          <p14:tracePt t="7979" x="3695700" y="1639888"/>
          <p14:tracePt t="7987" x="3721100" y="1631950"/>
          <p14:tracePt t="8004" x="3738563" y="1622425"/>
          <p14:tracePt t="8011" x="3756025" y="1622425"/>
          <p14:tracePt t="8243" x="3763963" y="1622425"/>
          <p14:tracePt t="8250" x="3771900" y="1622425"/>
          <p14:tracePt t="8258" x="3781425" y="1622425"/>
          <p14:tracePt t="8266" x="3789363" y="1622425"/>
          <p14:tracePt t="8275" x="3797300" y="1622425"/>
          <p14:tracePt t="8283" x="3822700" y="1622425"/>
          <p14:tracePt t="8291" x="3848100" y="1622425"/>
          <p14:tracePt t="8298" x="3873500" y="1622425"/>
          <p14:tracePt t="8307" x="3908425" y="1622425"/>
          <p14:tracePt t="8315" x="3951288" y="1622425"/>
          <p14:tracePt t="8322" x="3984625" y="1631950"/>
          <p14:tracePt t="8331" x="4017963" y="1631950"/>
          <p14:tracePt t="8339" x="4060825" y="1631950"/>
          <p14:tracePt t="8347" x="4121150" y="1639888"/>
          <p14:tracePt t="8355" x="4162425" y="1649413"/>
          <p14:tracePt t="8362" x="4197350" y="1649413"/>
          <p14:tracePt t="8371" x="4222750" y="1657350"/>
          <p14:tracePt t="8379" x="4256088" y="1657350"/>
          <p14:tracePt t="8387" x="4273550" y="1657350"/>
          <p14:tracePt t="8394" x="4281488" y="1657350"/>
          <p14:tracePt t="8403" x="4291013" y="1657350"/>
          <p14:tracePt t="8515" x="4306888" y="1657350"/>
          <p14:tracePt t="8547" x="4316413" y="1657350"/>
          <p14:tracePt t="8563" x="4324350" y="1665288"/>
          <p14:tracePt t="8595" x="4316413" y="1682750"/>
          <p14:tracePt t="8603" x="4306888" y="1690688"/>
          <p14:tracePt t="8747" x="4306888" y="1716088"/>
          <p14:tracePt t="8755" x="4306888" y="1725613"/>
          <p14:tracePt t="8762" x="4306888" y="1741488"/>
          <p14:tracePt t="8796" x="4341813" y="1741488"/>
          <p14:tracePt t="8803" x="4375150" y="1741488"/>
          <p14:tracePt t="8811" x="4400550" y="1741488"/>
          <p14:tracePt t="8818" x="4451350" y="1733550"/>
          <p14:tracePt t="8827" x="4545013" y="1725613"/>
          <p14:tracePt t="8835" x="4681538" y="1700213"/>
          <p14:tracePt t="8843" x="4833938" y="1690688"/>
          <p14:tracePt t="8850" x="4970463" y="1674813"/>
          <p14:tracePt t="8858" x="5157788" y="1639888"/>
          <p14:tracePt t="8867" x="5302250" y="1622425"/>
          <p14:tracePt t="8875" x="5437188" y="1622425"/>
          <p14:tracePt t="8883" x="5556250" y="1614488"/>
          <p14:tracePt t="8891" x="5649913" y="1606550"/>
          <p14:tracePt t="8898" x="5768975" y="1563688"/>
          <p14:tracePt t="8907" x="5827713" y="1555750"/>
          <p14:tracePt t="8915" x="5888038" y="1538288"/>
          <p14:tracePt t="8922" x="5921375" y="1520825"/>
          <p14:tracePt t="8931" x="5956300" y="1512888"/>
          <p14:tracePt t="8946" x="5964238" y="1504950"/>
          <p14:tracePt t="9163" x="5938838" y="1504950"/>
          <p14:tracePt t="9171" x="5921375" y="1504950"/>
          <p14:tracePt t="9178" x="5905500" y="1504950"/>
          <p14:tracePt t="9187" x="5888038" y="1504950"/>
          <p14:tracePt t="9195" x="5853113" y="1504950"/>
          <p14:tracePt t="9203" x="5837238" y="1504950"/>
          <p14:tracePt t="9210" x="5827713" y="1504950"/>
          <p14:tracePt t="9219" x="5811838" y="1504950"/>
          <p14:tracePt t="9226" x="5786438" y="1504950"/>
          <p14:tracePt t="9235" x="5768975" y="1512888"/>
          <p14:tracePt t="9242" x="5751513" y="1520825"/>
          <p14:tracePt t="9258" x="5743575" y="1520825"/>
          <p14:tracePt t="9403" x="5751513" y="1520825"/>
          <p14:tracePt t="9410" x="5786438" y="1520825"/>
          <p14:tracePt t="9419" x="5811838" y="1520825"/>
          <p14:tracePt t="9426" x="5837238" y="1520825"/>
          <p14:tracePt t="9435" x="5880100" y="1520825"/>
          <p14:tracePt t="9443" x="5921375" y="1520825"/>
          <p14:tracePt t="9453" x="5956300" y="1520825"/>
          <p14:tracePt t="9458" x="5997575" y="1520825"/>
          <p14:tracePt t="9466" x="6032500" y="1520825"/>
          <p14:tracePt t="9474" x="6083300" y="1520825"/>
          <p14:tracePt t="9483" x="6116638" y="1520825"/>
          <p14:tracePt t="9490" x="6142038" y="1520825"/>
          <p14:tracePt t="9499" x="6167438" y="1520825"/>
          <p14:tracePt t="9506" x="6202363" y="1520825"/>
          <p14:tracePt t="9514" x="6227763" y="1520825"/>
          <p14:tracePt t="9523" x="6253163" y="1520825"/>
          <p14:tracePt t="9531" x="6270625" y="1520825"/>
          <p14:tracePt t="9538" x="6286500" y="1520825"/>
          <p14:tracePt t="9546" x="6311900" y="1520825"/>
          <p14:tracePt t="9554" x="6321425" y="1520825"/>
          <p14:tracePt t="9562" x="6338888" y="1520825"/>
          <p14:tracePt t="9635" x="6346825" y="1520825"/>
          <p14:tracePt t="9659" x="6346825" y="1530350"/>
          <p14:tracePt t="9667" x="6338888" y="1546225"/>
          <p14:tracePt t="9675" x="6311900" y="1546225"/>
          <p14:tracePt t="9683" x="6303963" y="1555750"/>
          <p14:tracePt t="9690" x="6296025" y="1555750"/>
          <p14:tracePt t="9698" x="6261100" y="1555750"/>
          <p14:tracePt t="9706" x="6227763" y="1555750"/>
          <p14:tracePt t="9715" x="6219825" y="1555750"/>
          <p14:tracePt t="9819" x="6227763" y="1555750"/>
          <p14:tracePt t="9859" x="6219825" y="1555750"/>
          <p14:tracePt t="9874" x="6219825" y="1571625"/>
          <p14:tracePt t="9882" x="6219825" y="1581150"/>
          <p14:tracePt t="9899" x="6219825" y="1589088"/>
          <p14:tracePt t="9907" x="6245225" y="1589088"/>
          <p14:tracePt t="9915" x="6270625" y="1589088"/>
          <p14:tracePt t="9930" x="6296025" y="1589088"/>
          <p14:tracePt t="9938" x="6311900" y="1589088"/>
          <p14:tracePt t="9947" x="6346825" y="1581150"/>
          <p14:tracePt t="9954" x="6389688" y="1571625"/>
          <p14:tracePt t="9963" x="6430963" y="1571625"/>
          <p14:tracePt t="9971" x="6473825" y="1571625"/>
          <p14:tracePt t="9978" x="6508750" y="1571625"/>
          <p14:tracePt t="9987" x="6534150" y="1571625"/>
          <p14:tracePt t="9995" x="6550025" y="1563688"/>
          <p14:tracePt t="10003" x="6592888" y="1563688"/>
          <p14:tracePt t="10010" x="6626225" y="1555750"/>
          <p14:tracePt t="10019" x="6669088" y="1555750"/>
          <p14:tracePt t="10026" x="6719888" y="1538288"/>
          <p14:tracePt t="10036" x="6762750" y="1538288"/>
          <p14:tracePt t="10042" x="6823075" y="1530350"/>
          <p14:tracePt t="10052" x="6873875" y="1520825"/>
          <p14:tracePt t="10059" x="6932613" y="1520825"/>
          <p14:tracePt t="10066" x="6975475" y="1512888"/>
          <p14:tracePt t="10074" x="7026275" y="1487488"/>
          <p14:tracePt t="10088" x="7085013" y="1477963"/>
          <p14:tracePt t="10090" x="7127875" y="1470025"/>
          <p14:tracePt t="10099" x="7162800" y="1462088"/>
          <p14:tracePt t="10107" x="7188200" y="1462088"/>
          <p14:tracePt t="10114" x="7196138" y="1444625"/>
          <p14:tracePt t="10123" x="7204075" y="1444625"/>
          <p14:tracePt t="10131" x="7221538" y="1444625"/>
          <p14:tracePt t="10306" x="7213600" y="1444625"/>
          <p14:tracePt t="10315" x="7196138" y="1452563"/>
          <p14:tracePt t="10323" x="7170738" y="1452563"/>
          <p14:tracePt t="10330" x="7153275" y="1462088"/>
          <p14:tracePt t="10339" x="7137400" y="1477963"/>
          <p14:tracePt t="10346" x="7112000" y="1477963"/>
          <p14:tracePt t="10354" x="7069138" y="1504950"/>
          <p14:tracePt t="10363" x="7018338" y="1520825"/>
          <p14:tracePt t="10371" x="6983413" y="1538288"/>
          <p14:tracePt t="10379" x="6950075" y="1546225"/>
          <p14:tracePt t="10387" x="6915150" y="1563688"/>
          <p14:tracePt t="10394" x="6889750" y="1581150"/>
          <p14:tracePt t="10403" x="6881813" y="1581150"/>
          <p14:tracePt t="10419" x="6881813" y="1589088"/>
          <p14:tracePt t="10436" x="6881813" y="1597025"/>
          <p14:tracePt t="10442" x="6889750" y="1614488"/>
          <p14:tracePt t="10452" x="6942138" y="1622425"/>
          <p14:tracePt t="10459" x="6992938" y="1622425"/>
          <p14:tracePt t="10468" x="7051675" y="1639888"/>
          <p14:tracePt t="10474" x="7137400" y="1639888"/>
          <p14:tracePt t="10483" x="7221538" y="1639888"/>
          <p14:tracePt t="10490" x="7323138" y="1639888"/>
          <p14:tracePt t="10499" x="7408863" y="1639888"/>
          <p14:tracePt t="10507" x="7493000" y="1639888"/>
          <p14:tracePt t="10514" x="7586663" y="1639888"/>
          <p14:tracePt t="10523" x="7662863" y="1639888"/>
          <p14:tracePt t="10530" x="7748588" y="1639888"/>
          <p14:tracePt t="10538" x="7816850" y="1622425"/>
          <p14:tracePt t="10546" x="7875588" y="1614488"/>
          <p14:tracePt t="10554" x="7943850" y="1589088"/>
          <p14:tracePt t="10562" x="7977188" y="1581150"/>
          <p14:tracePt t="10570" x="8020050" y="1571625"/>
          <p14:tracePt t="10578" x="8045450" y="1555750"/>
          <p14:tracePt t="10586" x="8070850" y="1546225"/>
          <p14:tracePt t="10594" x="8070850" y="1538288"/>
          <p14:tracePt t="10603" x="8080375" y="1538288"/>
          <p14:tracePt t="10642" x="8096250" y="1530350"/>
          <p14:tracePt t="10722" x="8096250" y="1520825"/>
          <p14:tracePt t="10754" x="8080375" y="1520825"/>
          <p14:tracePt t="10778" x="8070850" y="1520825"/>
          <p14:tracePt t="10794" x="8062913" y="1520825"/>
          <p14:tracePt t="10955" x="8054975" y="1520825"/>
          <p14:tracePt t="11019" x="8045450" y="1520825"/>
          <p14:tracePt t="11027" x="8037513" y="1520825"/>
          <p14:tracePt t="11035" x="8029575" y="1520825"/>
          <p14:tracePt t="11042" x="8012113" y="1520825"/>
          <p14:tracePt t="11051" x="7994650" y="1530350"/>
          <p14:tracePt t="11058" x="7977188" y="1530350"/>
          <p14:tracePt t="11068" x="7961313" y="1546225"/>
          <p14:tracePt t="11087" x="7935913" y="1555750"/>
          <p14:tracePt t="11090" x="7926388" y="1555750"/>
          <p14:tracePt t="11099" x="7910513" y="1563688"/>
          <p14:tracePt t="11115" x="7900988" y="1563688"/>
          <p14:tracePt t="11123" x="7893050" y="1563688"/>
          <p14:tracePt t="11138" x="7885113" y="1571625"/>
          <p14:tracePt t="11146" x="7885113" y="1581150"/>
          <p14:tracePt t="11179" x="7875588" y="1589088"/>
          <p14:tracePt t="11194" x="7885113" y="1589088"/>
          <p14:tracePt t="11211" x="7910513" y="1597025"/>
          <p14:tracePt t="11219" x="7935913" y="1597025"/>
          <p14:tracePt t="11226" x="7951788" y="1614488"/>
          <p14:tracePt t="11235" x="7977188" y="1622425"/>
          <p14:tracePt t="11242" x="7994650" y="1622425"/>
          <p14:tracePt t="11251" x="8029575" y="1631950"/>
          <p14:tracePt t="11258" x="8062913" y="1631950"/>
          <p14:tracePt t="11267" x="8096250" y="1639888"/>
          <p14:tracePt t="11274" x="8113713" y="1639888"/>
          <p14:tracePt t="11283" x="8147050" y="1639888"/>
          <p14:tracePt t="11290" x="8189913" y="1657350"/>
          <p14:tracePt t="11299" x="8199438" y="1657350"/>
          <p14:tracePt t="11307" x="8215313" y="1657350"/>
          <p14:tracePt t="11315" x="8224838" y="1657350"/>
          <p14:tracePt t="11322" x="8240713" y="1665288"/>
          <p14:tracePt t="11858" x="8250238" y="1665288"/>
          <p14:tracePt t="11867" x="8275638" y="1665288"/>
          <p14:tracePt t="11874" x="8334375" y="1682750"/>
          <p14:tracePt t="11883" x="8420100" y="1708150"/>
          <p14:tracePt t="11890" x="8513763" y="1716088"/>
          <p14:tracePt t="11899" x="8580438" y="1716088"/>
          <p14:tracePt t="11906" x="8683625" y="1725613"/>
          <p14:tracePt t="11915" x="8810625" y="1758950"/>
          <p14:tracePt t="11922" x="8894763" y="1758950"/>
          <p14:tracePt t="11930" x="8997950" y="1758950"/>
          <p14:tracePt t="11938" x="9064625" y="1776413"/>
          <p14:tracePt t="11946" x="9150350" y="1776413"/>
          <p14:tracePt t="11954" x="9226550" y="1776413"/>
          <p14:tracePt t="11962" x="9269413" y="1776413"/>
          <p14:tracePt t="11971" x="9328150" y="1776413"/>
          <p14:tracePt t="11978" x="9363075" y="1776413"/>
          <p14:tracePt t="11986" x="9396413" y="1776413"/>
          <p14:tracePt t="11995" x="9431338" y="1776413"/>
          <p14:tracePt t="12002" x="9472613" y="1776413"/>
          <p14:tracePt t="12010" x="9507538" y="1776413"/>
          <p14:tracePt t="12019" x="9540875" y="1776413"/>
          <p14:tracePt t="12026" x="9566275" y="1766888"/>
          <p14:tracePt t="12035" x="9583738" y="1758950"/>
          <p14:tracePt t="12042" x="9591675" y="1758950"/>
          <p14:tracePt t="12051" x="9609138" y="1751013"/>
          <p14:tracePt t="12059" x="9617075" y="1741488"/>
          <p14:tracePt t="12068" x="9626600" y="1733550"/>
          <p14:tracePt t="12091" x="9634538" y="1725613"/>
          <p14:tracePt t="12106" x="9634538" y="1716088"/>
          <p14:tracePt t="12122" x="9634538" y="1700213"/>
          <p14:tracePt t="12130" x="9634538" y="1690688"/>
          <p14:tracePt t="12138" x="9634538" y="1682750"/>
          <p14:tracePt t="12146" x="9634538" y="1665288"/>
          <p14:tracePt t="12155" x="9634538" y="1649413"/>
          <p14:tracePt t="12162" x="9634538" y="1631950"/>
          <p14:tracePt t="12171" x="9634538" y="1606550"/>
          <p14:tracePt t="12178" x="9617075" y="1563688"/>
          <p14:tracePt t="12186" x="9617075" y="1538288"/>
          <p14:tracePt t="12194" x="9609138" y="1470025"/>
          <p14:tracePt t="12203" x="9591675" y="1411288"/>
          <p14:tracePt t="12210" x="9575800" y="1376363"/>
          <p14:tracePt t="12218" x="9566275" y="1317625"/>
          <p14:tracePt t="12226" x="9550400" y="1282700"/>
          <p14:tracePt t="12234" x="9523413" y="1257300"/>
          <p14:tracePt t="12242" x="9507538" y="1241425"/>
          <p14:tracePt t="12251" x="9490075" y="1223963"/>
          <p14:tracePt t="12258" x="9456738" y="1223963"/>
          <p14:tracePt t="12267" x="9447213" y="1216025"/>
          <p14:tracePt t="12275" x="9413875" y="1198563"/>
          <p14:tracePt t="12285" x="9363075" y="1189038"/>
          <p14:tracePt t="12290" x="9337675" y="1189038"/>
          <p14:tracePt t="12302" x="9320213" y="1181100"/>
          <p14:tracePt t="12306" x="9286875" y="1173163"/>
          <p14:tracePt t="12314" x="9261475" y="1163638"/>
          <p14:tracePt t="12322" x="9244013" y="1155700"/>
          <p14:tracePt t="12330" x="9218613" y="1147763"/>
          <p14:tracePt t="12339" x="9201150" y="1147763"/>
          <p14:tracePt t="12346" x="9158288" y="1147763"/>
          <p14:tracePt t="12354" x="9099550" y="1147763"/>
          <p14:tracePt t="12362" x="9056688" y="1147763"/>
          <p14:tracePt t="12371" x="8972550" y="1147763"/>
          <p14:tracePt t="12379" x="8912225" y="1147763"/>
          <p14:tracePt t="12386" x="8853488" y="1147763"/>
          <p14:tracePt t="12395" x="8785225" y="1147763"/>
          <p14:tracePt t="12402" x="8724900" y="1173163"/>
          <p14:tracePt t="12410" x="8674100" y="1181100"/>
          <p14:tracePt t="12418" x="8640763" y="1198563"/>
          <p14:tracePt t="12427" x="8623300" y="1216025"/>
          <p14:tracePt t="12435" x="8597900" y="1231900"/>
          <p14:tracePt t="12443" x="8589963" y="1249363"/>
          <p14:tracePt t="12452" x="8589963" y="1266825"/>
          <p14:tracePt t="12458" x="8589963" y="1308100"/>
          <p14:tracePt t="12467" x="8589963" y="1350963"/>
          <p14:tracePt t="12475" x="8589963" y="1411288"/>
          <p14:tracePt t="12484" x="8597900" y="1470025"/>
          <p14:tracePt t="12490" x="8632825" y="1530350"/>
          <p14:tracePt t="12499" x="8666163" y="1606550"/>
          <p14:tracePt t="12507" x="8691563" y="1682750"/>
          <p14:tracePt t="12516" x="8724900" y="1733550"/>
          <p14:tracePt t="12522" x="8785225" y="1827213"/>
          <p14:tracePt t="12531" x="8828088" y="1903413"/>
          <p14:tracePt t="12538" x="8878888" y="1971675"/>
          <p14:tracePt t="12546" x="8921750" y="2055813"/>
          <p14:tracePt t="12555" x="8963025" y="2124075"/>
          <p14:tracePt t="12563" x="8997950" y="2184400"/>
          <p14:tracePt t="12570" x="9039225" y="2252663"/>
          <p14:tracePt t="12579" x="9099550" y="2311400"/>
          <p14:tracePt t="12586" x="9158288" y="2379663"/>
          <p14:tracePt t="12594" x="9226550" y="2430463"/>
          <p14:tracePt t="12602" x="9277350" y="2489200"/>
          <p14:tracePt t="12611" x="9345613" y="2516188"/>
          <p14:tracePt t="12618" x="9396413" y="2557463"/>
          <p14:tracePt t="12626" x="9447213" y="2600325"/>
          <p14:tracePt t="12635" x="9490075" y="2617788"/>
          <p14:tracePt t="12642" x="9566275" y="2660650"/>
          <p14:tracePt t="12651" x="9617075" y="2676525"/>
          <p14:tracePt t="12659" x="9667875" y="2701925"/>
          <p14:tracePt t="12667" x="9710738" y="2719388"/>
          <p14:tracePt t="12674" x="9745663" y="2727325"/>
          <p14:tracePt t="12684" x="9761538" y="2744788"/>
          <p14:tracePt t="12691" x="9796463" y="2744788"/>
          <p14:tracePt t="12701" x="9821863" y="2752725"/>
          <p14:tracePt t="12707" x="9872663" y="2752725"/>
          <p14:tracePt t="12717" x="9915525" y="2762250"/>
          <p14:tracePt t="12722" x="9948863" y="2762250"/>
          <p14:tracePt t="12730" x="9999663" y="2762250"/>
          <p14:tracePt t="12739" x="10059988" y="2778125"/>
          <p14:tracePt t="12746" x="10144125" y="2778125"/>
          <p14:tracePt t="12756" x="10204450" y="2778125"/>
          <p14:tracePt t="12763" x="10288588" y="2778125"/>
          <p14:tracePt t="12771" x="10356850" y="2778125"/>
          <p14:tracePt t="12778" x="10458450" y="2778125"/>
          <p14:tracePt t="12786" x="10534650" y="2770188"/>
          <p14:tracePt t="12795" x="10620375" y="2736850"/>
          <p14:tracePt t="12802" x="10696575" y="2711450"/>
          <p14:tracePt t="12810" x="10798175" y="2668588"/>
          <p14:tracePt t="12818" x="10891838" y="2608263"/>
          <p14:tracePt t="12826" x="10968038" y="2557463"/>
          <p14:tracePt t="12835" x="11053763" y="2489200"/>
          <p14:tracePt t="12843" x="11129963" y="2422525"/>
          <p14:tracePt t="12851" x="11180763" y="2362200"/>
          <p14:tracePt t="12859" x="11215688" y="2303463"/>
          <p14:tracePt t="12867" x="11256963" y="2227263"/>
          <p14:tracePt t="12874" x="11291888" y="2149475"/>
          <p14:tracePt t="12884" x="11307763" y="2073275"/>
          <p14:tracePt t="12890" x="11307763" y="2005013"/>
          <p14:tracePt t="12900" x="11342688" y="1911350"/>
          <p14:tracePt t="12907" x="11350625" y="1844675"/>
          <p14:tracePt t="12914" x="11368088" y="1766888"/>
          <p14:tracePt t="12922" x="11368088" y="1700213"/>
          <p14:tracePt t="12931" x="11376025" y="1622425"/>
          <p14:tracePt t="12938" x="11376025" y="1563688"/>
          <p14:tracePt t="12946" x="11376025" y="1520825"/>
          <p14:tracePt t="12955" x="11350625" y="1470025"/>
          <p14:tracePt t="12962" x="11299825" y="1419225"/>
          <p14:tracePt t="12970" x="11249025" y="1368425"/>
          <p14:tracePt t="12979" x="11172825" y="1292225"/>
          <p14:tracePt t="12986" x="11087100" y="1223963"/>
          <p14:tracePt t="12994" x="11002963" y="1155700"/>
          <p14:tracePt t="13002" x="10917238" y="1069975"/>
          <p14:tracePt t="13010" x="10841038" y="1019175"/>
          <p14:tracePt t="13018" x="10772775" y="960438"/>
          <p14:tracePt t="13027" x="10714038" y="909638"/>
          <p14:tracePt t="13035" x="10671175" y="884238"/>
          <p14:tracePt t="13043" x="10637838" y="849313"/>
          <p14:tracePt t="13051" x="10602913" y="833438"/>
          <p14:tracePt t="13058" x="10585450" y="833438"/>
          <p14:tracePt t="13067" x="10552113" y="815975"/>
          <p14:tracePt t="13102" x="10501313" y="815975"/>
          <p14:tracePt t="13106" x="10467975" y="815975"/>
          <p14:tracePt t="13115" x="10415588" y="815975"/>
          <p14:tracePt t="13123" x="10356850" y="815975"/>
          <p14:tracePt t="13134" x="10298113" y="815975"/>
          <p14:tracePt t="13138" x="10204450" y="833438"/>
          <p14:tracePt t="13146" x="10144125" y="849313"/>
          <p14:tracePt t="13154" x="10067925" y="874713"/>
          <p14:tracePt t="13163" x="9983788" y="900113"/>
          <p14:tracePt t="13170" x="9948863" y="917575"/>
          <p14:tracePt t="13179" x="9906000" y="925513"/>
          <p14:tracePt t="13186" x="9864725" y="942975"/>
          <p14:tracePt t="13194" x="9829800" y="960438"/>
          <p14:tracePt t="13202" x="9796463" y="977900"/>
          <p14:tracePt t="13211" x="9786938" y="985838"/>
          <p14:tracePt t="13219" x="9761538" y="1011238"/>
          <p14:tracePt t="13227" x="9745663" y="1019175"/>
          <p14:tracePt t="13235" x="9728200" y="1028700"/>
          <p14:tracePt t="13242" x="9720263" y="1044575"/>
          <p14:tracePt t="13250" x="9702800" y="1079500"/>
          <p14:tracePt t="13258" x="9685338" y="1096963"/>
          <p14:tracePt t="13267" x="9667875" y="1138238"/>
          <p14:tracePt t="13275" x="9626600" y="1216025"/>
          <p14:tracePt t="13284" x="9591675" y="1266825"/>
          <p14:tracePt t="13290" x="9575800" y="1317625"/>
          <p14:tracePt t="13299" x="9532938" y="1350963"/>
          <p14:tracePt t="13308" x="9515475" y="1376363"/>
          <p14:tracePt t="13318" x="9490075" y="1411288"/>
          <p14:tracePt t="13323" x="9482138" y="1427163"/>
          <p14:tracePt t="13335" x="9482138" y="1444625"/>
          <p14:tracePt t="13339" x="9456738" y="1462088"/>
          <p14:tracePt t="13347" x="9447213" y="1477963"/>
          <p14:tracePt t="13354" x="9439275" y="1495425"/>
          <p14:tracePt t="13362" x="9421813" y="1512888"/>
          <p14:tracePt t="13379" x="9421813" y="1520825"/>
          <p14:tracePt t="13386" x="9421813" y="1530350"/>
          <p14:tracePt t="13394" x="9413875" y="1538288"/>
          <p14:tracePt t="13411" x="9413875" y="1546225"/>
          <p14:tracePt t="13419" x="9413875" y="1555750"/>
          <p14:tracePt t="13426" x="9413875" y="1563688"/>
          <p14:tracePt t="13443" x="9421813" y="1581150"/>
          <p14:tracePt t="13451" x="9439275" y="1606550"/>
          <p14:tracePt t="13459" x="9447213" y="1631950"/>
          <p14:tracePt t="13467" x="9472613" y="1649413"/>
          <p14:tracePt t="13474" x="9490075" y="1649413"/>
          <p14:tracePt t="13483" x="9532938" y="1682750"/>
          <p14:tracePt t="13490" x="9540875" y="1682750"/>
          <p14:tracePt t="13500" x="9566275" y="1690688"/>
          <p14:tracePt t="13507" x="9583738" y="1690688"/>
          <p14:tracePt t="13516" x="9617075" y="1708150"/>
          <p14:tracePt t="13522" x="9626600" y="1716088"/>
          <p14:tracePt t="13533" x="9667875" y="1725613"/>
          <p14:tracePt t="13539" x="9702800" y="1725613"/>
          <p14:tracePt t="13548" x="9745663" y="1725613"/>
          <p14:tracePt t="13555" x="9779000" y="1725613"/>
          <p14:tracePt t="13563" x="9821863" y="1725613"/>
          <p14:tracePt t="13570" x="9880600" y="1725613"/>
          <p14:tracePt t="13578" x="9931400" y="1725613"/>
          <p14:tracePt t="13586" x="10009188" y="1725613"/>
          <p14:tracePt t="13594" x="10067925" y="1725613"/>
          <p14:tracePt t="13602" x="10144125" y="1700213"/>
          <p14:tracePt t="13610" x="10204450" y="1690688"/>
          <p14:tracePt t="13618" x="10271125" y="1682750"/>
          <p14:tracePt t="13626" x="10339388" y="1649413"/>
          <p14:tracePt t="13634" x="10399713" y="1639888"/>
          <p14:tracePt t="13643" x="10458450" y="1606550"/>
          <p14:tracePt t="13651" x="10493375" y="1589088"/>
          <p14:tracePt t="13658" x="10526713" y="1581150"/>
          <p14:tracePt t="13666" x="10560050" y="1555750"/>
          <p14:tracePt t="13675" x="10577513" y="1555750"/>
          <p14:tracePt t="13683" x="10594975" y="1538288"/>
          <p14:tracePt t="13700" x="10612438" y="1538288"/>
          <p14:tracePt t="13715" x="10612438" y="1530350"/>
          <p14:tracePt t="13722" x="10620375" y="1520825"/>
          <p14:tracePt t="13731" x="10628313" y="1512888"/>
          <p14:tracePt t="13762" x="10628313" y="1504950"/>
          <p14:tracePt t="13779" x="10628313" y="1495425"/>
          <p14:tracePt t="13786" x="10628313" y="1487488"/>
          <p14:tracePt t="13802" x="10628313" y="1470025"/>
          <p14:tracePt t="13818" x="10628313" y="1452563"/>
          <p14:tracePt t="13827" x="10628313" y="1436688"/>
          <p14:tracePt t="13843" x="10628313" y="1419225"/>
          <p14:tracePt t="13850" x="10628313" y="1385888"/>
          <p14:tracePt t="13859" x="10628313" y="1360488"/>
          <p14:tracePt t="13866" x="10637838" y="1343025"/>
          <p14:tracePt t="13875" x="10637838" y="1317625"/>
          <p14:tracePt t="13883" x="10645775" y="1308100"/>
          <p14:tracePt t="13899" x="10645775" y="1292225"/>
          <p14:tracePt t="13907" x="10645775" y="1282700"/>
          <p14:tracePt t="14059" x="10645775" y="1274763"/>
          <p14:tracePt t="14098" x="10637838" y="1274763"/>
          <p14:tracePt t="14107" x="10628313" y="1274763"/>
          <p14:tracePt t="14132" x="10620375" y="1274763"/>
          <p14:tracePt t="14147" x="10612438" y="1274763"/>
          <p14:tracePt t="14155" x="10602913" y="1274763"/>
          <p14:tracePt t="14171" x="10594975" y="1274763"/>
          <p14:tracePt t="14186" x="10585450" y="1274763"/>
          <p14:tracePt t="14194" x="10577513" y="1274763"/>
          <p14:tracePt t="14282" x="10569575" y="1274763"/>
          <p14:tracePt t="14290" x="10552113" y="1274763"/>
          <p14:tracePt t="14317" x="10544175" y="1274763"/>
          <p14:tracePt t="14322" x="10534650" y="1274763"/>
          <p14:tracePt t="14330" x="10526713" y="1274763"/>
          <p14:tracePt t="14427" x="10518775" y="1274763"/>
          <p14:tracePt t="14443" x="10509250" y="1274763"/>
          <p14:tracePt t="14458" x="10493375" y="1274763"/>
          <p14:tracePt t="14466" x="10483850" y="1274763"/>
          <p14:tracePt t="14483" x="10475913" y="1274763"/>
          <p14:tracePt t="14491" x="10467975" y="1274763"/>
          <p14:tracePt t="14506" x="10458450" y="1274763"/>
          <p14:tracePt t="14515" x="10450513" y="1274763"/>
          <p14:tracePt t="14522" x="10442575" y="1274763"/>
          <p14:tracePt t="14532" x="10433050" y="1274763"/>
          <p14:tracePt t="14538" x="10415588" y="1274763"/>
          <p14:tracePt t="14554" x="10399713" y="1274763"/>
          <p14:tracePt t="14564" x="10390188" y="1274763"/>
          <p14:tracePt t="14579" x="10382250" y="1282700"/>
          <p14:tracePt t="14827" x="10382250" y="1292225"/>
          <p14:tracePt t="14842" x="10382250" y="1300163"/>
          <p14:tracePt t="14850" x="10382250" y="1317625"/>
          <p14:tracePt t="14858" x="10390188" y="1325563"/>
          <p14:tracePt t="14866" x="10399713" y="1333500"/>
          <p14:tracePt t="14874" x="10407650" y="1350963"/>
          <p14:tracePt t="14883" x="10433050" y="1368425"/>
          <p14:tracePt t="14890" x="10450513" y="1385888"/>
          <p14:tracePt t="14899" x="10467975" y="1393825"/>
          <p14:tracePt t="14907" x="10518775" y="1411288"/>
          <p14:tracePt t="14915" x="10560050" y="1427163"/>
          <p14:tracePt t="14922" x="10612438" y="1436688"/>
          <p14:tracePt t="14931" x="10653713" y="1436688"/>
          <p14:tracePt t="14939" x="10696575" y="1436688"/>
          <p14:tracePt t="14948" x="10739438" y="1436688"/>
          <p14:tracePt t="14954" x="10772775" y="1436688"/>
          <p14:tracePt t="14964" x="10815638" y="1436688"/>
          <p14:tracePt t="14971" x="10858500" y="1436688"/>
          <p14:tracePt t="14978" x="10901363" y="1436688"/>
          <p14:tracePt t="14987" x="10917238" y="1436688"/>
          <p14:tracePt t="14994" x="10942638" y="1427163"/>
          <p14:tracePt t="15002" x="10952163" y="1419225"/>
          <p14:tracePt t="15099" x="10960100" y="1411288"/>
          <p14:tracePt t="15107" x="10942638" y="1401763"/>
          <p14:tracePt t="15115" x="10909300" y="1401763"/>
          <p14:tracePt t="15122" x="10874375" y="1393825"/>
          <p14:tracePt t="15131" x="10833100" y="1385888"/>
          <p14:tracePt t="15138" x="10782300" y="1376363"/>
          <p14:tracePt t="15147" x="10729913" y="1376363"/>
          <p14:tracePt t="15154" x="10653713" y="1376363"/>
          <p14:tracePt t="15162" x="10585450" y="1376363"/>
          <p14:tracePt t="15170" x="10509250" y="1376363"/>
          <p14:tracePt t="15179" x="10425113" y="1376363"/>
          <p14:tracePt t="15187" x="10364788" y="1376363"/>
          <p14:tracePt t="15195" x="10298113" y="1376363"/>
          <p14:tracePt t="15202" x="10263188" y="1376363"/>
          <p14:tracePt t="15210" x="10220325" y="1376363"/>
          <p14:tracePt t="15219" x="10194925" y="1376363"/>
          <p14:tracePt t="15226" x="10136188" y="1376363"/>
          <p14:tracePt t="15234" x="10059988" y="1393825"/>
          <p14:tracePt t="15243" x="9991725" y="1393825"/>
          <p14:tracePt t="15250" x="9915525" y="1401763"/>
          <p14:tracePt t="15258" x="9872663" y="1401763"/>
          <p14:tracePt t="15267" x="9804400" y="1419225"/>
          <p14:tracePt t="15274" x="9796463" y="1419225"/>
          <p14:tracePt t="15379" x="9804400" y="1411288"/>
          <p14:tracePt t="15386" x="9812338" y="1368425"/>
          <p14:tracePt t="15394" x="9812338" y="1343025"/>
          <p14:tracePt t="15402" x="9779000" y="1317625"/>
          <p14:tracePt t="15410" x="9702800" y="1266825"/>
          <p14:tracePt t="15419" x="9667875" y="1241425"/>
          <p14:tracePt t="15427" x="9617075" y="1216025"/>
          <p14:tracePt t="15434" x="9601200" y="1206500"/>
          <p14:tracePt t="15442" x="9550400" y="1198563"/>
          <p14:tracePt t="15450" x="9507538" y="1198563"/>
          <p14:tracePt t="15459" x="9464675" y="1198563"/>
          <p14:tracePt t="15467" x="9431338" y="1198563"/>
          <p14:tracePt t="15475" x="9421813" y="1198563"/>
          <p14:tracePt t="15483" x="9396413" y="1198563"/>
          <p14:tracePt t="15490" x="9371013" y="1198563"/>
          <p14:tracePt t="15499" x="9328150" y="1198563"/>
          <p14:tracePt t="15506" x="9244013" y="1198563"/>
          <p14:tracePt t="15516" x="9158288" y="1198563"/>
          <p14:tracePt t="15523" x="9064625" y="1198563"/>
          <p14:tracePt t="15531" x="8912225" y="1198563"/>
          <p14:tracePt t="15538" x="8734425" y="1198563"/>
          <p14:tracePt t="15548" x="8504238" y="1198563"/>
          <p14:tracePt t="15555" x="8240713" y="1198563"/>
          <p14:tracePt t="15563" x="7910513" y="1241425"/>
          <p14:tracePt t="15571" x="7553325" y="1257300"/>
          <p14:tracePt t="15581" x="7229475" y="1292225"/>
          <p14:tracePt t="15586" x="6864350" y="1350963"/>
          <p14:tracePt t="15595" x="6448425" y="1385888"/>
          <p14:tracePt t="15603" x="6116638" y="1436688"/>
          <p14:tracePt t="15611" x="5649913" y="1477963"/>
          <p14:tracePt t="15619" x="5249863" y="1555750"/>
          <p14:tracePt t="15626" x="4843463" y="1571625"/>
          <p14:tracePt t="15634" x="4392613" y="1649413"/>
          <p14:tracePt t="15642" x="3916363" y="1733550"/>
          <p14:tracePt t="15650" x="3467100" y="1809750"/>
          <p14:tracePt t="15658" x="3059113" y="1844675"/>
          <p14:tracePt t="15666" x="2659063" y="1920875"/>
          <p14:tracePt t="15674" x="2319338" y="1997075"/>
          <p14:tracePt t="15682" x="2038350" y="2039938"/>
          <p14:tracePt t="15691" x="1733550" y="2090738"/>
          <p14:tracePt t="15700" x="1462088" y="2124075"/>
          <p14:tracePt t="15707" x="1181100" y="2174875"/>
          <p14:tracePt t="15715" x="968375" y="2192338"/>
          <p14:tracePt t="15722" x="798513" y="2243138"/>
          <p14:tracePt t="15731" x="654050" y="2252663"/>
          <p14:tracePt t="15739" x="534988" y="2286000"/>
          <p14:tracePt t="15747" x="425450" y="2328863"/>
          <p14:tracePt t="15754" x="331788" y="2354263"/>
          <p14:tracePt t="15763" x="288925" y="2371725"/>
          <p14:tracePt t="15770" x="195263" y="2379663"/>
          <p14:tracePt t="15779" x="136525" y="2413000"/>
          <p14:tracePt t="15786" x="101600" y="2422525"/>
          <p14:tracePt t="15796" x="42863" y="2430463"/>
          <p14:tracePt t="16643" x="144463" y="2286000"/>
          <p14:tracePt t="16650" x="271463" y="2286000"/>
          <p14:tracePt t="16658" x="382588" y="2286000"/>
          <p14:tracePt t="16666" x="527050" y="2278063"/>
          <p14:tracePt t="16675" x="679450" y="2278063"/>
          <p14:tracePt t="16682" x="790575" y="2260600"/>
          <p14:tracePt t="16690" x="917575" y="2260600"/>
          <p14:tracePt t="16698" x="1019175" y="2227263"/>
          <p14:tracePt t="16706" x="1095375" y="2217738"/>
          <p14:tracePt t="16715" x="1163638" y="2217738"/>
          <p14:tracePt t="16722" x="1214438" y="2209800"/>
          <p14:tracePt t="16731" x="1249363" y="2200275"/>
          <p14:tracePt t="16747" x="1257300" y="2200275"/>
          <p14:tracePt t="16754" x="1265238" y="2200275"/>
          <p14:tracePt t="16802" x="1274763" y="2200275"/>
          <p14:tracePt t="16811" x="1290638" y="2200275"/>
          <p14:tracePt t="16827" x="1317625" y="2200275"/>
          <p14:tracePt t="16834" x="1343025" y="2184400"/>
          <p14:tracePt t="16842" x="1358900" y="2184400"/>
          <p14:tracePt t="16851" x="1393825" y="2184400"/>
          <p14:tracePt t="16859" x="1435100" y="2174875"/>
          <p14:tracePt t="16866" x="1487488" y="2166938"/>
          <p14:tracePt t="16875" x="1512888" y="2166938"/>
          <p14:tracePt t="16882" x="1554163" y="2159000"/>
          <p14:tracePt t="16890" x="1622425" y="2141538"/>
          <p14:tracePt t="16898" x="1665288" y="2141538"/>
          <p14:tracePt t="16907" x="1698625" y="2133600"/>
          <p14:tracePt t="16914" x="1741488" y="2133600"/>
          <p14:tracePt t="16923" x="1776413" y="2124075"/>
          <p14:tracePt t="16931" x="1801813" y="2124075"/>
          <p14:tracePt t="16938" x="1835150" y="2116138"/>
          <p14:tracePt t="16946" x="1878013" y="2116138"/>
          <p14:tracePt t="16955" x="1928813" y="2098675"/>
          <p14:tracePt t="16963" x="1962150" y="2090738"/>
          <p14:tracePt t="16971" x="1997075" y="2082800"/>
          <p14:tracePt t="16979" x="2038350" y="2082800"/>
          <p14:tracePt t="16986" x="2081213" y="2065338"/>
          <p14:tracePt t="16995" x="2116138" y="2065338"/>
          <p14:tracePt t="17003" x="2149475" y="2055813"/>
          <p14:tracePt t="17013" x="2182813" y="2039938"/>
          <p14:tracePt t="17019" x="2235200" y="2022475"/>
          <p14:tracePt t="17026" x="2243138" y="2022475"/>
          <p14:tracePt t="17034" x="2251075" y="2014538"/>
          <p14:tracePt t="17243" x="2260600" y="2014538"/>
          <p14:tracePt t="17250" x="2286000" y="2005013"/>
          <p14:tracePt t="17259" x="2301875" y="1997075"/>
          <p14:tracePt t="17266" x="2327275" y="1989138"/>
          <p14:tracePt t="17307" x="2344738" y="1989138"/>
          <p14:tracePt t="17314" x="2370138" y="1989138"/>
          <p14:tracePt t="17323" x="2413000" y="1989138"/>
          <p14:tracePt t="17331" x="2455863" y="1989138"/>
          <p14:tracePt t="17338" x="2514600" y="1989138"/>
          <p14:tracePt t="17347" x="2616200" y="1989138"/>
          <p14:tracePt t="17354" x="2701925" y="1989138"/>
          <p14:tracePt t="17363" x="2795588" y="1989138"/>
          <p14:tracePt t="17370" x="2914650" y="1989138"/>
          <p14:tracePt t="17379" x="3041650" y="1989138"/>
          <p14:tracePt t="17386" x="3160713" y="1989138"/>
          <p14:tracePt t="17395" x="3279775" y="1989138"/>
          <p14:tracePt t="17402" x="3363913" y="1989138"/>
          <p14:tracePt t="17411" x="3449638" y="1989138"/>
          <p14:tracePt t="17418" x="3508375" y="1989138"/>
          <p14:tracePt t="17429" x="3551238" y="1989138"/>
          <p14:tracePt t="17434" x="3576638" y="1989138"/>
          <p14:tracePt t="17443" x="3594100" y="1989138"/>
          <p14:tracePt t="18298" x="3586163" y="1989138"/>
          <p14:tracePt t="18314" x="3576638" y="1989138"/>
          <p14:tracePt t="18434" x="3568700" y="1989138"/>
          <p14:tracePt t="18450" x="3559175" y="1989138"/>
          <p14:tracePt t="18459" x="3551238" y="1989138"/>
          <p14:tracePt t="18467" x="3533775" y="1989138"/>
          <p14:tracePt t="18475" x="3525838" y="1989138"/>
          <p14:tracePt t="18482" x="3517900" y="1989138"/>
          <p14:tracePt t="18731" x="3525838" y="1979613"/>
          <p14:tracePt t="18770" x="3533775" y="1979613"/>
          <p14:tracePt t="18835" x="3543300" y="1979613"/>
          <p14:tracePt t="18850" x="3551238" y="1979613"/>
          <p14:tracePt t="18858" x="3559175" y="1979613"/>
          <p14:tracePt t="18867" x="3576638" y="1979613"/>
          <p14:tracePt t="18875" x="3586163" y="1979613"/>
          <p14:tracePt t="18883" x="3594100" y="1979613"/>
          <p14:tracePt t="18891" x="3611563" y="1979613"/>
          <p14:tracePt t="18898" x="3619500" y="1979613"/>
          <p14:tracePt t="18906" x="3644900" y="1979613"/>
          <p14:tracePt t="18914" x="3662363" y="1979613"/>
          <p14:tracePt t="18922" x="3687763" y="1979613"/>
          <p14:tracePt t="18930" x="3703638" y="1979613"/>
          <p14:tracePt t="18939" x="3713163" y="1979613"/>
          <p14:tracePt t="18946" x="3729038" y="1979613"/>
          <p14:tracePt t="18954" x="3738563" y="1979613"/>
          <p14:tracePt t="18970" x="3746500" y="1979613"/>
          <p14:tracePt t="19067" x="3756025" y="1979613"/>
          <p14:tracePt t="19075" x="3763963" y="1979613"/>
          <p14:tracePt t="19090" x="3789363" y="1979613"/>
          <p14:tracePt t="19099" x="3797300" y="1979613"/>
          <p14:tracePt t="19106" x="3832225" y="1979613"/>
          <p14:tracePt t="19115" x="3873500" y="1979613"/>
          <p14:tracePt t="19123" x="3908425" y="1979613"/>
          <p14:tracePt t="19130" x="3951288" y="1979613"/>
          <p14:tracePt t="19138" x="3992563" y="1979613"/>
          <p14:tracePt t="19147" x="4052888" y="1979613"/>
          <p14:tracePt t="19154" x="4111625" y="1979613"/>
          <p14:tracePt t="19163" x="4162425" y="1979613"/>
          <p14:tracePt t="19171" x="4240213" y="1979613"/>
          <p14:tracePt t="19178" x="4298950" y="1979613"/>
          <p14:tracePt t="19186" x="4341813" y="1979613"/>
          <p14:tracePt t="19195" x="4384675" y="1979613"/>
          <p14:tracePt t="19202" x="4410075" y="1979613"/>
          <p14:tracePt t="19219" x="4425950" y="1979613"/>
          <p14:tracePt t="19403" x="4451350" y="1971675"/>
          <p14:tracePt t="19434" x="4451350" y="1963738"/>
          <p14:tracePt t="19491" x="4460875" y="1954213"/>
          <p14:tracePt t="19523" x="4468813" y="1954213"/>
          <p14:tracePt t="19539" x="4468813" y="1946275"/>
          <p14:tracePt t="19571" x="4468813" y="1938338"/>
          <p14:tracePt t="19579" x="4468813" y="1928813"/>
          <p14:tracePt t="19667" x="4468813" y="1903413"/>
          <p14:tracePt t="19675" x="4451350" y="1903413"/>
          <p14:tracePt t="19826" x="4451350" y="1895475"/>
          <p14:tracePt t="19834" x="4451350" y="1885950"/>
          <p14:tracePt t="19875" x="4476750" y="1885950"/>
          <p14:tracePt t="19883" x="4519613" y="1885950"/>
          <p14:tracePt t="19891" x="4554538" y="1885950"/>
          <p14:tracePt t="19899" x="4595813" y="1885950"/>
          <p14:tracePt t="19907" x="4621213" y="1885950"/>
          <p14:tracePt t="19915" x="4681538" y="1885950"/>
          <p14:tracePt t="19923" x="4740275" y="1895475"/>
          <p14:tracePt t="19931" x="4800600" y="1895475"/>
          <p14:tracePt t="19938" x="4859338" y="1903413"/>
          <p14:tracePt t="19946" x="4902200" y="1903413"/>
          <p14:tracePt t="19955" x="4945063" y="1920875"/>
          <p14:tracePt t="19962" x="4978400" y="1928813"/>
          <p14:tracePt t="19970" x="5003800" y="1928813"/>
          <p14:tracePt t="19979" x="5029200" y="1928813"/>
          <p14:tracePt t="19987" x="5046663" y="1928813"/>
          <p14:tracePt t="19994" x="5054600" y="1928813"/>
          <p14:tracePt t="20003" x="5080000" y="1928813"/>
          <p14:tracePt t="20011" x="5089525" y="1928813"/>
          <p14:tracePt t="20018" x="5097463" y="1928813"/>
          <p14:tracePt t="20027" x="5114925" y="1928813"/>
          <p14:tracePt t="20034" x="5122863" y="1938338"/>
          <p14:tracePt t="20051" x="5132388" y="1938338"/>
          <p14:tracePt t="20060" x="5148263" y="1938338"/>
          <p14:tracePt t="20079" x="5173663" y="1946275"/>
          <p14:tracePt t="20082" x="5191125" y="1963738"/>
          <p14:tracePt t="20098" x="5208588" y="1963738"/>
          <p14:tracePt t="20267" x="5224463" y="1963738"/>
          <p14:tracePt t="20275" x="5233988" y="1963738"/>
          <p14:tracePt t="20283" x="5241925" y="1963738"/>
          <p14:tracePt t="20291" x="5259388" y="1963738"/>
          <p14:tracePt t="20298" x="5259388" y="1971675"/>
          <p14:tracePt t="20306" x="5276850" y="1979613"/>
          <p14:tracePt t="20330" x="5216525" y="1979613"/>
          <p14:tracePt t="20339" x="5173663" y="1938338"/>
          <p14:tracePt t="20346" x="5173663" y="1928813"/>
          <p14:tracePt t="20634" x="5173663" y="1920875"/>
          <p14:tracePt t="20659" x="5183188" y="1920875"/>
          <p14:tracePt t="20667" x="5191125" y="1920875"/>
          <p14:tracePt t="20674" x="5216525" y="1920875"/>
          <p14:tracePt t="20683" x="5259388" y="1920875"/>
          <p14:tracePt t="20692" x="5318125" y="1920875"/>
          <p14:tracePt t="20699" x="5368925" y="1920875"/>
          <p14:tracePt t="20707" x="5472113" y="1920875"/>
          <p14:tracePt t="20715" x="5556250" y="1920875"/>
          <p14:tracePt t="20722" x="5641975" y="1920875"/>
          <p14:tracePt t="20730" x="5743575" y="1920875"/>
          <p14:tracePt t="20739" x="5845175" y="1895475"/>
          <p14:tracePt t="20746" x="5913438" y="1885950"/>
          <p14:tracePt t="20755" x="6049963" y="1860550"/>
          <p14:tracePt t="20762" x="6134100" y="1852613"/>
          <p14:tracePt t="20770" x="6261100" y="1844675"/>
          <p14:tracePt t="20779" x="6372225" y="1827213"/>
          <p14:tracePt t="20787" x="6491288" y="1801813"/>
          <p14:tracePt t="20794" x="6592888" y="1793875"/>
          <p14:tracePt t="20802" x="6686550" y="1793875"/>
          <p14:tracePt t="20811" x="6745288" y="1793875"/>
          <p14:tracePt t="20818" x="6788150" y="1793875"/>
          <p14:tracePt t="20827" x="6831013" y="1793875"/>
          <p14:tracePt t="20834" x="6856413" y="1793875"/>
          <p14:tracePt t="20843" x="6873875" y="1784350"/>
          <p14:tracePt t="21132" x="6899275" y="1784350"/>
          <p14:tracePt t="21140" x="6907213" y="1784350"/>
          <p14:tracePt t="21154" x="6932613" y="1784350"/>
          <p14:tracePt t="21170" x="6958013" y="1784350"/>
          <p14:tracePt t="21179" x="6975475" y="1784350"/>
          <p14:tracePt t="21186" x="7000875" y="1784350"/>
          <p14:tracePt t="21194" x="7034213" y="1784350"/>
          <p14:tracePt t="21202" x="7059613" y="1784350"/>
          <p14:tracePt t="21210" x="7094538" y="1784350"/>
          <p14:tracePt t="21218" x="7127875" y="1784350"/>
          <p14:tracePt t="21227" x="7162800" y="1784350"/>
          <p14:tracePt t="21235" x="7178675" y="1784350"/>
          <p14:tracePt t="21243" x="7196138" y="1784350"/>
          <p14:tracePt t="21250" x="7204075" y="1784350"/>
          <p14:tracePt t="21259" x="7213600" y="1784350"/>
          <p14:tracePt t="21355" x="7221538" y="1784350"/>
          <p14:tracePt t="21379" x="7229475" y="1784350"/>
          <p14:tracePt t="21403" x="7239000" y="1784350"/>
          <p14:tracePt t="21418" x="7256463" y="1784350"/>
          <p14:tracePt t="21427" x="7264400" y="1784350"/>
          <p14:tracePt t="21434" x="7289800" y="1784350"/>
          <p14:tracePt t="21443" x="7315200" y="1784350"/>
          <p14:tracePt t="21450" x="7340600" y="1784350"/>
          <p14:tracePt t="21459" x="7366000" y="1784350"/>
          <p14:tracePt t="21466" x="7408863" y="1784350"/>
          <p14:tracePt t="21475" x="7426325" y="1784350"/>
          <p14:tracePt t="21483" x="7451725" y="1784350"/>
          <p14:tracePt t="21492" x="7493000" y="1784350"/>
          <p14:tracePt t="21499" x="7527925" y="1784350"/>
          <p14:tracePt t="21508" x="7570788" y="1784350"/>
          <p14:tracePt t="21514" x="7612063" y="1784350"/>
          <p14:tracePt t="21522" x="7662863" y="1784350"/>
          <p14:tracePt t="21530" x="7680325" y="1784350"/>
          <p14:tracePt t="21539" x="7723188" y="1784350"/>
          <p14:tracePt t="21547" x="7748588" y="1784350"/>
          <p14:tracePt t="21555" x="7756525" y="1784350"/>
          <p14:tracePt t="21562" x="7781925" y="1784350"/>
          <p14:tracePt t="21571" x="7816850" y="1784350"/>
          <p14:tracePt t="21578" x="7824788" y="1784350"/>
          <p14:tracePt t="21586" x="7859713" y="1784350"/>
          <p14:tracePt t="21594" x="7867650" y="1793875"/>
          <p14:tracePt t="22546" x="7875588" y="1801813"/>
          <p14:tracePt t="22714" x="7867650" y="1801813"/>
          <p14:tracePt t="22730" x="7859713" y="1801813"/>
          <p14:tracePt t="22738" x="7842250" y="1801813"/>
          <p14:tracePt t="22756" x="7816850" y="1809750"/>
          <p14:tracePt t="22765" x="7807325" y="1809750"/>
          <p14:tracePt t="22772" x="7773988" y="1827213"/>
          <p14:tracePt t="22779" x="7748588" y="1835150"/>
          <p14:tracePt t="22787" x="7715250" y="1835150"/>
          <p14:tracePt t="22794" x="7680325" y="1835150"/>
          <p14:tracePt t="22803" x="7654925" y="1835150"/>
          <p14:tracePt t="22810" x="7629525" y="1835150"/>
          <p14:tracePt t="22819" x="7586663" y="1835150"/>
          <p14:tracePt t="22826" x="7518400" y="1835150"/>
          <p14:tracePt t="22834" x="7493000" y="1835150"/>
          <p14:tracePt t="22842" x="7426325" y="1835150"/>
          <p14:tracePt t="22850" x="7416800" y="1835150"/>
          <p14:tracePt t="22859" x="7383463" y="1835150"/>
          <p14:tracePt t="22867" x="7348538" y="1835150"/>
          <p14:tracePt t="22875" x="7323138" y="1835150"/>
          <p14:tracePt t="22883" x="7281863" y="1835150"/>
          <p14:tracePt t="22891" x="7256463" y="1835150"/>
          <p14:tracePt t="22899" x="7221538" y="1835150"/>
          <p14:tracePt t="22907" x="7188200" y="1835150"/>
          <p14:tracePt t="22914" x="7178675" y="1835150"/>
          <p14:tracePt t="22923" x="7170738" y="1835150"/>
          <p14:tracePt t="22931" x="7153275" y="1835150"/>
          <p14:tracePt t="23106" x="7178675" y="1844675"/>
          <p14:tracePt t="23114" x="7221538" y="1844675"/>
          <p14:tracePt t="23122" x="7281863" y="1852613"/>
          <p14:tracePt t="23130" x="7332663" y="1852613"/>
          <p14:tracePt t="23140" x="7416800" y="1852613"/>
          <p14:tracePt t="23147" x="7485063" y="1852613"/>
          <p14:tracePt t="23155" x="7553325" y="1852613"/>
          <p14:tracePt t="23163" x="7629525" y="1852613"/>
          <p14:tracePt t="23171" x="7688263" y="1852613"/>
          <p14:tracePt t="23179" x="7731125" y="1852613"/>
          <p14:tracePt t="23187" x="7773988" y="1852613"/>
          <p14:tracePt t="23194" x="7799388" y="1852613"/>
          <p14:tracePt t="23202" x="7816850" y="1852613"/>
          <p14:tracePt t="23210" x="7832725" y="1852613"/>
          <p14:tracePt t="23219" x="7842250" y="1852613"/>
          <p14:tracePt t="23482" x="7807325" y="1852613"/>
          <p14:tracePt t="23491" x="7773988" y="1870075"/>
          <p14:tracePt t="23498" x="7715250" y="1870075"/>
          <p14:tracePt t="23508" x="7680325" y="1878013"/>
          <p14:tracePt t="23515" x="7621588" y="1885950"/>
          <p14:tracePt t="23523" x="7570788" y="1885950"/>
          <p14:tracePt t="23530" x="7510463" y="1903413"/>
          <p14:tracePt t="23539" x="7434263" y="1903413"/>
          <p14:tracePt t="23546" x="7373938" y="1903413"/>
          <p14:tracePt t="23555" x="7281863" y="1903413"/>
          <p14:tracePt t="23562" x="7196138" y="1903413"/>
          <p14:tracePt t="23570" x="7094538" y="1903413"/>
          <p14:tracePt t="23578" x="6967538" y="1903413"/>
          <p14:tracePt t="23586" x="6856413" y="1903413"/>
          <p14:tracePt t="23595" x="6704013" y="1903413"/>
          <p14:tracePt t="23603" x="6559550" y="1903413"/>
          <p14:tracePt t="23610" x="6405563" y="1903413"/>
          <p14:tracePt t="23618" x="6235700" y="1903413"/>
          <p14:tracePt t="23626" x="6040438" y="1928813"/>
          <p14:tracePt t="23634" x="5853113" y="1954213"/>
          <p14:tracePt t="23642" x="5632450" y="1979613"/>
          <p14:tracePt t="23650" x="5421313" y="2014538"/>
          <p14:tracePt t="23659" x="5199063" y="2039938"/>
          <p14:tracePt t="23666" x="5003800" y="2082800"/>
          <p14:tracePt t="23674" x="4791075" y="2098675"/>
          <p14:tracePt t="23683" x="4570413" y="2141538"/>
          <p14:tracePt t="23691" x="4375150" y="2166938"/>
          <p14:tracePt t="23698" x="4240213" y="2184400"/>
          <p14:tracePt t="23707" x="4052888" y="2217738"/>
          <p14:tracePt t="23714" x="3900488" y="2235200"/>
          <p14:tracePt t="23724" x="3771900" y="2243138"/>
          <p14:tracePt t="23732" x="3644900" y="2278063"/>
          <p14:tracePt t="23744" x="3517900" y="2293938"/>
          <p14:tracePt t="23748" x="3398838" y="2303463"/>
          <p14:tracePt t="23758" x="3287713" y="2328863"/>
          <p14:tracePt t="23763" x="3186113" y="2336800"/>
          <p14:tracePt t="23770" x="3067050" y="2344738"/>
          <p14:tracePt t="23778" x="2965450" y="2362200"/>
          <p14:tracePt t="23786" x="2854325" y="2397125"/>
          <p14:tracePt t="23795" x="2727325" y="2405063"/>
          <p14:tracePt t="23803" x="2608263" y="2413000"/>
          <p14:tracePt t="23810" x="2497138" y="2455863"/>
          <p14:tracePt t="23819" x="2379663" y="2463800"/>
          <p14:tracePt t="23827" x="2276475" y="2473325"/>
          <p14:tracePt t="23835" x="2182813" y="2498725"/>
          <p14:tracePt t="23842" x="2090738" y="2506663"/>
          <p14:tracePt t="23850" x="1987550" y="2532063"/>
          <p14:tracePt t="23858" x="1903413" y="2532063"/>
          <p14:tracePt t="23866" x="1852613" y="2532063"/>
          <p14:tracePt t="23874" x="1801813" y="2532063"/>
          <p14:tracePt t="23882" x="1758950" y="2549525"/>
          <p14:tracePt t="23891" x="1724025" y="2549525"/>
          <p14:tracePt t="23899" x="1708150" y="2549525"/>
          <p14:tracePt t="23907" x="1682750" y="2549525"/>
          <p14:tracePt t="23914" x="1665288" y="2549525"/>
          <p14:tracePt t="23923" x="1639888" y="2549525"/>
          <p14:tracePt t="23931" x="1597025" y="2549525"/>
          <p14:tracePt t="23940" x="1571625" y="2549525"/>
          <p14:tracePt t="23946" x="1512888" y="2549525"/>
          <p14:tracePt t="23955" x="1470025" y="2549525"/>
          <p14:tracePt t="23962" x="1401763" y="2549525"/>
          <p14:tracePt t="23971" x="1317625" y="2549525"/>
          <p14:tracePt t="23978" x="1257300" y="2549525"/>
          <p14:tracePt t="23987" x="1198563" y="2549525"/>
          <p14:tracePt t="23994" x="1155700" y="2549525"/>
          <p14:tracePt t="24002" x="1112838" y="2549525"/>
          <p14:tracePt t="24010" x="1069975" y="2549525"/>
          <p14:tracePt t="24019" x="1044575" y="2549525"/>
          <p14:tracePt t="24027" x="1028700" y="2549525"/>
          <p14:tracePt t="24059" x="1019175" y="2549525"/>
          <p14:tracePt t="24067" x="1011238" y="2549525"/>
          <p14:tracePt t="24115" x="1003300" y="2549525"/>
          <p14:tracePt t="24131" x="1003300" y="2541588"/>
          <p14:tracePt t="24162" x="993775" y="2532063"/>
          <p14:tracePt t="24178" x="985838" y="2532063"/>
          <p14:tracePt t="24186" x="985838" y="2524125"/>
          <p14:tracePt t="24202" x="976313" y="2524125"/>
          <p14:tracePt t="24211" x="960438" y="2516188"/>
          <p14:tracePt t="24226" x="950913" y="2506663"/>
          <p14:tracePt t="24235" x="942975" y="2506663"/>
          <p14:tracePt t="24242" x="935038" y="2498725"/>
          <p14:tracePt t="24259" x="935038" y="2489200"/>
          <p14:tracePt t="24291" x="935038" y="2481263"/>
          <p14:tracePt t="24355" x="935038" y="2473325"/>
          <p14:tracePt t="24370" x="935038" y="2463800"/>
          <p14:tracePt t="24410" x="935038" y="2455863"/>
          <p14:tracePt t="24418" x="935038" y="2430463"/>
          <p14:tracePt t="24427" x="942975" y="2430463"/>
          <p14:tracePt t="24435" x="960438" y="2422525"/>
          <p14:tracePt t="24450" x="968375" y="2422525"/>
          <p14:tracePt t="24458" x="976313" y="2413000"/>
          <p14:tracePt t="24987" x="985838" y="2413000"/>
          <p14:tracePt t="25098" x="993775" y="2405063"/>
          <p14:tracePt t="25195" x="1011238" y="2397125"/>
          <p14:tracePt t="25235" x="1019175" y="2397125"/>
          <p14:tracePt t="25243" x="1036638" y="2397125"/>
          <p14:tracePt t="25258" x="1054100" y="2397125"/>
          <p14:tracePt t="25266" x="1095375" y="2397125"/>
          <p14:tracePt t="25274" x="1138238" y="2397125"/>
          <p14:tracePt t="25283" x="1198563" y="2397125"/>
          <p14:tracePt t="25290" x="1282700" y="2397125"/>
          <p14:tracePt t="25298" x="1368425" y="2397125"/>
          <p14:tracePt t="25307" x="1495425" y="2413000"/>
          <p14:tracePt t="25314" x="1622425" y="2422525"/>
          <p14:tracePt t="25324" x="1749425" y="2438400"/>
          <p14:tracePt t="25332" x="1893888" y="2438400"/>
          <p14:tracePt t="25341" x="2012950" y="2438400"/>
          <p14:tracePt t="25347" x="2132013" y="2438400"/>
          <p14:tracePt t="25355" x="2217738" y="2438400"/>
          <p14:tracePt t="25362" x="2301875" y="2438400"/>
          <p14:tracePt t="25371" x="2344738" y="2438400"/>
          <p14:tracePt t="25379" x="2370138" y="2438400"/>
          <p14:tracePt t="25394" x="2379663" y="2438400"/>
          <p14:tracePt t="25907" x="2387600" y="2438400"/>
          <p14:tracePt t="26115" x="2387600" y="2430463"/>
          <p14:tracePt t="26171" x="2387600" y="2422525"/>
          <p14:tracePt t="26179" x="2405063" y="2422525"/>
          <p14:tracePt t="26187" x="2420938" y="2422525"/>
          <p14:tracePt t="26194" x="2446338" y="2422525"/>
          <p14:tracePt t="26203" x="2481263" y="2422525"/>
          <p14:tracePt t="26210" x="2524125" y="2413000"/>
          <p14:tracePt t="26219" x="2557463" y="2413000"/>
          <p14:tracePt t="26226" x="2582863" y="2413000"/>
          <p14:tracePt t="26235" x="2608263" y="2413000"/>
          <p14:tracePt t="26242" x="2641600" y="2413000"/>
          <p14:tracePt t="26250" x="2676525" y="2405063"/>
          <p14:tracePt t="26258" x="2701925" y="2397125"/>
          <p14:tracePt t="26266" x="2719388" y="2397125"/>
          <p14:tracePt t="26274" x="2752725" y="2397125"/>
          <p14:tracePt t="26282" x="2770188" y="2397125"/>
          <p14:tracePt t="26290" x="2786063" y="2387600"/>
          <p14:tracePt t="26299" x="2811463" y="2387600"/>
          <p14:tracePt t="26307" x="2838450" y="2387600"/>
          <p14:tracePt t="26315" x="2854325" y="2379663"/>
          <p14:tracePt t="26322" x="2879725" y="2379663"/>
          <p14:tracePt t="26330" x="2889250" y="2379663"/>
          <p14:tracePt t="26339" x="2905125" y="2371725"/>
          <p14:tracePt t="26346" x="2922588" y="2371725"/>
          <p14:tracePt t="26355" x="2947988" y="2371725"/>
          <p14:tracePt t="26371" x="2973388" y="2371725"/>
          <p14:tracePt t="26379" x="2982913" y="2371725"/>
          <p14:tracePt t="26389" x="3008313" y="2344738"/>
          <p14:tracePt t="26395" x="3024188" y="2344738"/>
          <p14:tracePt t="26405" x="3033713" y="2344738"/>
          <p14:tracePt t="26411" x="3049588" y="2344738"/>
          <p14:tracePt t="26420" x="3067050" y="2344738"/>
          <p14:tracePt t="26426" x="3084513" y="2344738"/>
          <p14:tracePt t="26434" x="3100388" y="2344738"/>
          <p14:tracePt t="26442" x="3135313" y="2344738"/>
          <p14:tracePt t="26451" x="3152775" y="2344738"/>
          <p14:tracePt t="26459" x="3178175" y="2344738"/>
          <p14:tracePt t="26467" x="3211513" y="2344738"/>
          <p14:tracePt t="26474" x="3244850" y="2336800"/>
          <p14:tracePt t="26490" x="3279775" y="2336800"/>
          <p14:tracePt t="26506" x="3287713" y="2336800"/>
          <p14:tracePt t="26523" x="3297238" y="2336800"/>
          <p14:tracePt t="26556" x="3305175" y="2336800"/>
          <p14:tracePt t="26571" x="3313113" y="2336800"/>
          <p14:tracePt t="26587" x="3322638" y="2336800"/>
          <p14:tracePt t="26595" x="3330575" y="2336800"/>
          <p14:tracePt t="26603" x="3348038" y="2336800"/>
          <p14:tracePt t="26618" x="3373438" y="2336800"/>
          <p14:tracePt t="26626" x="3381375" y="2336800"/>
          <p14:tracePt t="26635" x="3398838" y="2336800"/>
          <p14:tracePt t="26642" x="3414713" y="2336800"/>
          <p14:tracePt t="26650" x="3432175" y="2336800"/>
          <p14:tracePt t="26658" x="3449638" y="2336800"/>
          <p14:tracePt t="26666" x="3475038" y="2336800"/>
          <p14:tracePt t="26675" x="3482975" y="2336800"/>
          <p14:tracePt t="26683" x="3508375" y="2336800"/>
          <p14:tracePt t="26690" x="3525838" y="2328863"/>
          <p14:tracePt t="26707" x="3559175" y="2328863"/>
          <p14:tracePt t="26715" x="3586163" y="2319338"/>
          <p14:tracePt t="26722" x="3611563" y="2303463"/>
          <p14:tracePt t="26730" x="3644900" y="2293938"/>
          <p14:tracePt t="26739" x="3670300" y="2293938"/>
          <p14:tracePt t="26746" x="3695700" y="2293938"/>
          <p14:tracePt t="26755" x="3713163" y="2286000"/>
          <p14:tracePt t="26762" x="3721100" y="2286000"/>
          <p14:tracePt t="26771" x="3729038" y="2286000"/>
          <p14:tracePt t="26779" x="3746500" y="2268538"/>
          <p14:tracePt t="27186" x="3781425" y="2260600"/>
          <p14:tracePt t="27195" x="3797300" y="2260600"/>
          <p14:tracePt t="27203" x="3806825" y="2252663"/>
          <p14:tracePt t="27211" x="3814763" y="2252663"/>
          <p14:tracePt t="27227" x="3822700" y="2252663"/>
          <p14:tracePt t="27243" x="3840163" y="2252663"/>
          <p14:tracePt t="27251" x="3857625" y="2252663"/>
          <p14:tracePt t="27258" x="3883025" y="2252663"/>
          <p14:tracePt t="27266" x="3900488" y="2252663"/>
          <p14:tracePt t="27274" x="3933825" y="2252663"/>
          <p14:tracePt t="27282" x="3976688" y="2252663"/>
          <p14:tracePt t="27291" x="4002088" y="2252663"/>
          <p14:tracePt t="27299" x="4035425" y="2252663"/>
          <p14:tracePt t="27306" x="4052888" y="2252663"/>
          <p14:tracePt t="27314" x="4070350" y="2252663"/>
          <p14:tracePt t="27323" x="4078288" y="2252663"/>
          <p14:tracePt t="27330" x="4086225" y="2252663"/>
          <p14:tracePt t="27547" x="4095750" y="2252663"/>
          <p14:tracePt t="27570" x="4121150" y="2260600"/>
          <p14:tracePt t="27578" x="4121150" y="2268538"/>
          <p14:tracePt t="27587" x="4121150" y="2319338"/>
          <p14:tracePt t="27594" x="4095750" y="2354263"/>
          <p14:tracePt t="27604" x="4010025" y="2354263"/>
          <p14:tracePt t="27610" x="3967163" y="2354263"/>
          <p14:tracePt t="27620" x="3959225" y="2354263"/>
          <p14:tracePt t="27835" x="3959225" y="2362200"/>
          <p14:tracePt t="27842" x="4002088" y="2362200"/>
          <p14:tracePt t="27850" x="4070350" y="2447925"/>
          <p14:tracePt t="27859" x="4078288" y="2447925"/>
          <p14:tracePt t="27915" x="4095750" y="2447925"/>
          <p14:tracePt t="27938" x="4103688" y="2447925"/>
          <p14:tracePt t="27946" x="4111625" y="2447925"/>
          <p14:tracePt t="27954" x="4129088" y="2447925"/>
          <p14:tracePt t="27963" x="4171950" y="2447925"/>
          <p14:tracePt t="27971" x="4222750" y="2455863"/>
          <p14:tracePt t="27978" x="4265613" y="2455863"/>
          <p14:tracePt t="27987" x="4332288" y="2455863"/>
          <p14:tracePt t="27995" x="4418013" y="2455863"/>
          <p14:tracePt t="28004" x="4494213" y="2455863"/>
          <p14:tracePt t="28010" x="4587875" y="2455863"/>
          <p14:tracePt t="28018" x="4689475" y="2455863"/>
          <p14:tracePt t="28026" x="4800600" y="2455863"/>
          <p14:tracePt t="28035" x="4910138" y="2455863"/>
          <p14:tracePt t="28042" x="5029200" y="2455863"/>
          <p14:tracePt t="28052" x="5140325" y="2455863"/>
          <p14:tracePt t="28058" x="5249863" y="2455863"/>
          <p14:tracePt t="28066" x="5327650" y="2455863"/>
          <p14:tracePt t="28074" x="5411788" y="2455863"/>
          <p14:tracePt t="28089" x="5462588" y="2455863"/>
          <p14:tracePt t="28091" x="5513388" y="2455863"/>
          <p14:tracePt t="28098" x="5565775" y="2455863"/>
          <p14:tracePt t="28106" x="5599113" y="2455863"/>
          <p14:tracePt t="28114" x="5632450" y="2455863"/>
          <p14:tracePt t="28122" x="5641975" y="2455863"/>
          <p14:tracePt t="28130" x="5667375" y="2455863"/>
          <p14:tracePt t="28138" x="5675313" y="2455863"/>
          <p14:tracePt t="28147" x="5692775" y="2455863"/>
          <p14:tracePt t="28154" x="5708650" y="2455863"/>
          <p14:tracePt t="28162" x="5735638" y="2455863"/>
          <p14:tracePt t="28171" x="5751513" y="2455863"/>
          <p14:tracePt t="28178" x="5786438" y="2455863"/>
          <p14:tracePt t="28187" x="5819775" y="2455863"/>
          <p14:tracePt t="28194" x="5862638" y="2455863"/>
          <p14:tracePt t="28203" x="5905500" y="2455863"/>
          <p14:tracePt t="28210" x="5964238" y="2455863"/>
          <p14:tracePt t="28219" x="6007100" y="2447925"/>
          <p14:tracePt t="28226" x="6083300" y="2430463"/>
          <p14:tracePt t="28235" x="6126163" y="2422525"/>
          <p14:tracePt t="28242" x="6159500" y="2422525"/>
          <p14:tracePt t="28251" x="6227763" y="2405063"/>
          <p14:tracePt t="28258" x="6286500" y="2405063"/>
          <p14:tracePt t="28266" x="6329363" y="2397125"/>
          <p14:tracePt t="28275" x="6364288" y="2397125"/>
          <p14:tracePt t="28283" x="6389688" y="2379663"/>
          <p14:tracePt t="28290" x="6415088" y="2379663"/>
          <p14:tracePt t="28298" x="6423025" y="2379663"/>
          <p14:tracePt t="28306" x="6440488" y="2379663"/>
          <p14:tracePt t="28323" x="6448425" y="2379663"/>
          <p14:tracePt t="28330" x="6465888" y="2371725"/>
          <p14:tracePt t="28346" x="6483350" y="2371725"/>
          <p14:tracePt t="28354" x="6499225" y="2371725"/>
          <p14:tracePt t="28362" x="6516688" y="2362200"/>
          <p14:tracePt t="28370" x="6524625" y="2362200"/>
          <p14:tracePt t="28379" x="6542088" y="2362200"/>
          <p14:tracePt t="28386" x="6575425" y="2362200"/>
          <p14:tracePt t="28394" x="6592888" y="2362200"/>
          <p14:tracePt t="28403" x="6635750" y="2362200"/>
          <p14:tracePt t="28410" x="6678613" y="2354263"/>
          <p14:tracePt t="28419" x="6729413" y="2344738"/>
          <p14:tracePt t="28426" x="6780213" y="2344738"/>
          <p14:tracePt t="28435" x="6831013" y="2319338"/>
          <p14:tracePt t="28442" x="6907213" y="2311400"/>
          <p14:tracePt t="28451" x="6924675" y="2303463"/>
          <p14:tracePt t="28458" x="6958013" y="2293938"/>
          <p14:tracePt t="28466" x="6983413" y="2293938"/>
          <p14:tracePt t="28474" x="7008813" y="2268538"/>
          <p14:tracePt t="28482" x="7026275" y="2260600"/>
          <p14:tracePt t="28490" x="7043738" y="2260600"/>
          <p14:tracePt t="28498" x="7059613" y="2260600"/>
          <p14:tracePt t="28507" x="7077075" y="2243138"/>
          <p14:tracePt t="28530" x="7077075" y="2235200"/>
          <p14:tracePt t="28563" x="7085013" y="2227263"/>
          <p14:tracePt t="28587" x="7094538" y="2227263"/>
          <p14:tracePt t="28594" x="7102475" y="2209800"/>
          <p14:tracePt t="28603" x="7112000" y="2200275"/>
          <p14:tracePt t="28619" x="7119938" y="2200275"/>
          <p14:tracePt t="28626" x="7119938" y="2192338"/>
          <p14:tracePt t="28667" x="7127875" y="2184400"/>
          <p14:tracePt t="28707" x="7127875" y="2174875"/>
          <p14:tracePt t="28722" x="7127875" y="2166938"/>
          <p14:tracePt t="28730" x="7127875" y="2159000"/>
          <p14:tracePt t="28746" x="7127875" y="2149475"/>
          <p14:tracePt t="28762" x="7119938" y="2141538"/>
          <p14:tracePt t="28770" x="7112000" y="2141538"/>
          <p14:tracePt t="28787" x="7094538" y="2133600"/>
          <p14:tracePt t="28794" x="7059613" y="2116138"/>
          <p14:tracePt t="28803" x="7051675" y="2108200"/>
          <p14:tracePt t="28810" x="7034213" y="2098675"/>
          <p14:tracePt t="28819" x="7000875" y="2090738"/>
          <p14:tracePt t="28826" x="6967538" y="2073275"/>
          <p14:tracePt t="28835" x="6942138" y="2073275"/>
          <p14:tracePt t="28843" x="6907213" y="2065338"/>
          <p14:tracePt t="28853" x="6864350" y="2065338"/>
          <p14:tracePt t="28858" x="6823075" y="2055813"/>
          <p14:tracePt t="28867" x="6780213" y="2055813"/>
          <p14:tracePt t="28874" x="6719888" y="2055813"/>
          <p14:tracePt t="28882" x="6635750" y="2055813"/>
          <p14:tracePt t="28890" x="6550025" y="2055813"/>
          <p14:tracePt t="28899" x="6448425" y="2055813"/>
          <p14:tracePt t="28906" x="6346825" y="2055813"/>
          <p14:tracePt t="28915" x="6235700" y="2055813"/>
          <p14:tracePt t="28923" x="6126163" y="2055813"/>
          <p14:tracePt t="28930" x="5997575" y="2055813"/>
          <p14:tracePt t="28939" x="5845175" y="2055813"/>
          <p14:tracePt t="28947" x="5692775" y="2055813"/>
          <p14:tracePt t="28954" x="5522913" y="2055813"/>
          <p14:tracePt t="28962" x="5343525" y="2055813"/>
          <p14:tracePt t="28970" x="5191125" y="2055813"/>
          <p14:tracePt t="28978" x="5038725" y="2055813"/>
          <p14:tracePt t="28987" x="4851400" y="2073275"/>
          <p14:tracePt t="28994" x="4699000" y="2090738"/>
          <p14:tracePt t="29003" x="4537075" y="2108200"/>
          <p14:tracePt t="29010" x="4332288" y="2166938"/>
          <p14:tracePt t="29020" x="4137025" y="2227263"/>
          <p14:tracePt t="29027" x="3951288" y="2293938"/>
          <p14:tracePt t="29035" x="3789363" y="2319338"/>
          <p14:tracePt t="29042" x="3636963" y="2371725"/>
          <p14:tracePt t="29051" x="3457575" y="2430463"/>
          <p14:tracePt t="29059" x="3287713" y="2481263"/>
          <p14:tracePt t="29069" x="3143250" y="2516188"/>
          <p14:tracePt t="29087" x="2897188" y="2600325"/>
          <p14:tracePt t="29090" x="2778125" y="2608263"/>
          <p14:tracePt t="29098" x="2709863" y="2625725"/>
          <p14:tracePt t="29106" x="2684463" y="2625725"/>
          <p14:tracePt t="29115" x="2676525" y="2625725"/>
          <p14:tracePt t="29275" x="2633663" y="2643188"/>
          <p14:tracePt t="29282" x="2608263" y="2643188"/>
          <p14:tracePt t="29291" x="2590800" y="2643188"/>
          <p14:tracePt t="29299" x="2582863" y="2643188"/>
          <p14:tracePt t="29315" x="2565400" y="2643188"/>
          <p14:tracePt t="29322" x="2557463" y="2643188"/>
          <p14:tracePt t="29330" x="2549525" y="2643188"/>
          <p14:tracePt t="29338" x="2540000" y="2643188"/>
          <p14:tracePt t="29346" x="2532063" y="2643188"/>
          <p14:tracePt t="29354" x="2514600" y="2643188"/>
          <p14:tracePt t="29362" x="2506663" y="2643188"/>
          <p14:tracePt t="29370" x="2481263" y="2643188"/>
          <p14:tracePt t="29378" x="2438400" y="2651125"/>
          <p14:tracePt t="29387" x="2387600" y="2668588"/>
          <p14:tracePt t="29394" x="2293938" y="2676525"/>
          <p14:tracePt t="29403" x="2174875" y="2701925"/>
          <p14:tracePt t="29410" x="2065338" y="2711450"/>
          <p14:tracePt t="29420" x="1936750" y="2719388"/>
          <p14:tracePt t="29426" x="1817688" y="2736850"/>
          <p14:tracePt t="29437" x="1716088" y="2752725"/>
          <p14:tracePt t="29443" x="1631950" y="2770188"/>
          <p14:tracePt t="29452" x="1528763" y="2778125"/>
          <p14:tracePt t="29459" x="1487488" y="2778125"/>
          <p14:tracePt t="29467" x="1444625" y="2778125"/>
          <p14:tracePt t="29474" x="1409700" y="2787650"/>
          <p14:tracePt t="29483" x="1401763" y="2787650"/>
          <p14:tracePt t="29842" x="1419225" y="2787650"/>
          <p14:tracePt t="29851" x="1452563" y="2805113"/>
          <p14:tracePt t="29866" x="1495425" y="2805113"/>
          <p14:tracePt t="29875" x="1538288" y="2805113"/>
          <p14:tracePt t="29882" x="1579563" y="2805113"/>
          <p14:tracePt t="29890" x="1622425" y="2805113"/>
          <p14:tracePt t="29898" x="1682750" y="2805113"/>
          <p14:tracePt t="29907" x="1741488" y="2805113"/>
          <p14:tracePt t="29914" x="1809750" y="2805113"/>
          <p14:tracePt t="29922" x="1868488" y="2805113"/>
          <p14:tracePt t="29930" x="1936750" y="2805113"/>
          <p14:tracePt t="29938" x="1979613" y="2805113"/>
          <p14:tracePt t="29946" x="2030413" y="2805113"/>
          <p14:tracePt t="29954" x="2038350" y="2805113"/>
          <p14:tracePt t="29962" x="2073275" y="2805113"/>
          <p14:tracePt t="29971" x="2090738" y="2805113"/>
          <p14:tracePt t="29978" x="2098675" y="2805113"/>
          <p14:tracePt t="30042" x="2106613" y="2805113"/>
          <p14:tracePt t="30074" x="2116138" y="2805113"/>
          <p14:tracePt t="30122" x="2132013" y="2805113"/>
          <p14:tracePt t="30131" x="2141538" y="2805113"/>
          <p14:tracePt t="30139" x="2149475" y="2805113"/>
          <p14:tracePt t="30146" x="2174875" y="2805113"/>
          <p14:tracePt t="30154" x="2208213" y="2805113"/>
          <p14:tracePt t="30162" x="2225675" y="2805113"/>
          <p14:tracePt t="30170" x="2251075" y="2805113"/>
          <p14:tracePt t="30178" x="2286000" y="2805113"/>
          <p14:tracePt t="30186" x="2301875" y="2805113"/>
          <p14:tracePt t="30195" x="2319338" y="2805113"/>
          <p14:tracePt t="30203" x="2336800" y="2805113"/>
          <p14:tracePt t="30210" x="2362200" y="2805113"/>
          <p14:tracePt t="30219" x="2370138" y="2805113"/>
          <p14:tracePt t="30226" x="2405063" y="2805113"/>
          <p14:tracePt t="30235" x="2420938" y="2805113"/>
          <p14:tracePt t="30243" x="2438400" y="2805113"/>
          <p14:tracePt t="30251" x="2463800" y="2805113"/>
          <p14:tracePt t="30258" x="2481263" y="2805113"/>
          <p14:tracePt t="30266" x="2497138" y="2805113"/>
          <p14:tracePt t="30274" x="2540000" y="2805113"/>
          <p14:tracePt t="30284" x="2565400" y="2805113"/>
          <p14:tracePt t="30290" x="2600325" y="2805113"/>
          <p14:tracePt t="30299" x="2616200" y="2805113"/>
          <p14:tracePt t="30306" x="2659063" y="2805113"/>
          <p14:tracePt t="30314" x="2676525" y="2805113"/>
          <p14:tracePt t="30323" x="2719388" y="2805113"/>
          <p14:tracePt t="30330" x="2744788" y="2795588"/>
          <p14:tracePt t="30339" x="2770188" y="2787650"/>
          <p14:tracePt t="30347" x="2786063" y="2787650"/>
          <p14:tracePt t="30354" x="2803525" y="2770188"/>
          <p14:tracePt t="30362" x="2820988" y="2770188"/>
          <p14:tracePt t="30370" x="2820988" y="2762250"/>
          <p14:tracePt t="30386" x="2828925" y="2762250"/>
          <p14:tracePt t="30419" x="2838450" y="2762250"/>
          <p14:tracePt t="30458" x="2846388" y="2762250"/>
          <p14:tracePt t="30467" x="2854325" y="2762250"/>
          <p14:tracePt t="30483" x="2863850" y="2762250"/>
          <p14:tracePt t="30490" x="2879725" y="2762250"/>
          <p14:tracePt t="30498" x="2889250" y="2762250"/>
          <p14:tracePt t="30506" x="2897188" y="2762250"/>
          <p14:tracePt t="30514" x="2914650" y="2752725"/>
          <p14:tracePt t="30522" x="2930525" y="2752725"/>
          <p14:tracePt t="30538" x="2965450" y="2727325"/>
          <p14:tracePt t="30546" x="2998788" y="2727325"/>
          <p14:tracePt t="30555" x="3024188" y="2727325"/>
          <p14:tracePt t="30563" x="3059113" y="2719388"/>
          <p14:tracePt t="30570" x="3117850" y="2719388"/>
          <p14:tracePt t="30579" x="3178175" y="2711450"/>
          <p14:tracePt t="30586" x="3219450" y="2711450"/>
          <p14:tracePt t="30594" x="3279775" y="2693988"/>
          <p14:tracePt t="30602" x="3355975" y="2676525"/>
          <p14:tracePt t="30611" x="3414713" y="2676525"/>
          <p14:tracePt t="30618" x="3475038" y="2668588"/>
          <p14:tracePt t="30626" x="3543300" y="2660650"/>
          <p14:tracePt t="30635" x="3594100" y="2660650"/>
          <p14:tracePt t="30642" x="3636963" y="2660650"/>
          <p14:tracePt t="30652" x="3695700" y="2660650"/>
          <p14:tracePt t="30658" x="3713163" y="2660650"/>
          <p14:tracePt t="30667" x="3746500" y="2660650"/>
          <p14:tracePt t="30674" x="3763963" y="2660650"/>
          <p14:tracePt t="30874" x="3763963" y="2676525"/>
          <p14:tracePt t="30923" x="3763963" y="2701925"/>
          <p14:tracePt t="30931" x="3789363" y="2719388"/>
          <p14:tracePt t="30938" x="3814763" y="2727325"/>
          <p14:tracePt t="30947" x="3832225" y="2727325"/>
          <p14:tracePt t="30962" x="3840163" y="2727325"/>
          <p14:tracePt t="30970" x="3865563" y="2727325"/>
          <p14:tracePt t="30978" x="3908425" y="2727325"/>
          <p14:tracePt t="30986" x="3967163" y="2727325"/>
          <p14:tracePt t="30994" x="4060825" y="2727325"/>
          <p14:tracePt t="31002" x="4154488" y="2727325"/>
          <p14:tracePt t="31010" x="4222750" y="2727325"/>
          <p14:tracePt t="31018" x="4281488" y="2727325"/>
          <p14:tracePt t="31026" x="4349750" y="2727325"/>
          <p14:tracePt t="31035" x="4410075" y="2727325"/>
          <p14:tracePt t="31042" x="4451350" y="2727325"/>
          <p14:tracePt t="31051" x="4494213" y="2727325"/>
          <p14:tracePt t="31058" x="4537075" y="2727325"/>
          <p14:tracePt t="31067" x="4587875" y="2727325"/>
          <p14:tracePt t="31074" x="4613275" y="2727325"/>
          <p14:tracePt t="31086" x="4638675" y="2727325"/>
          <p14:tracePt t="31090" x="4664075" y="2719388"/>
          <p14:tracePt t="31106" x="4673600" y="2719388"/>
          <p14:tracePt t="31922" x="4699000" y="2719388"/>
          <p14:tracePt t="31939" x="4706938" y="2719388"/>
          <p14:tracePt t="31946" x="4732338" y="2719388"/>
          <p14:tracePt t="31954" x="4757738" y="2719388"/>
          <p14:tracePt t="31963" x="4775200" y="2719388"/>
          <p14:tracePt t="31971" x="4791075" y="2719388"/>
          <p14:tracePt t="31979" x="4818063" y="2719388"/>
          <p14:tracePt t="31987" x="4851400" y="2719388"/>
          <p14:tracePt t="31994" x="4876800" y="2719388"/>
          <p14:tracePt t="32002" x="4910138" y="2719388"/>
          <p14:tracePt t="32011" x="4935538" y="2719388"/>
          <p14:tracePt t="32018" x="4962525" y="2719388"/>
          <p14:tracePt t="32026" x="4987925" y="2719388"/>
          <p14:tracePt t="32035" x="5003800" y="2719388"/>
          <p14:tracePt t="32042" x="5021263" y="2719388"/>
          <p14:tracePt t="32051" x="5038725" y="2719388"/>
          <p14:tracePt t="32058" x="5054600" y="2711450"/>
          <p14:tracePt t="32067" x="5064125" y="2711450"/>
          <p14:tracePt t="32086" x="5072063" y="2711450"/>
          <p14:tracePt t="32163" x="5080000" y="2711450"/>
          <p14:tracePt t="32170" x="5089525" y="2701925"/>
          <p14:tracePt t="32178" x="5097463" y="2701925"/>
          <p14:tracePt t="32186" x="5114925" y="2701925"/>
          <p14:tracePt t="32194" x="5132388" y="2701925"/>
          <p14:tracePt t="32203" x="5148263" y="2701925"/>
          <p14:tracePt t="32210" x="5173663" y="2693988"/>
          <p14:tracePt t="32219" x="5199063" y="2693988"/>
          <p14:tracePt t="32226" x="5224463" y="2676525"/>
          <p14:tracePt t="32234" x="5259388" y="2676525"/>
          <p14:tracePt t="32243" x="5292725" y="2668588"/>
          <p14:tracePt t="32251" x="5335588" y="2668588"/>
          <p14:tracePt t="32258" x="5368925" y="2668588"/>
          <p14:tracePt t="32267" x="5386388" y="2668588"/>
          <p14:tracePt t="32274" x="5437188" y="2651125"/>
          <p14:tracePt t="32283" x="5446713" y="2651125"/>
          <p14:tracePt t="32290" x="5472113" y="2651125"/>
          <p14:tracePt t="32300" x="5505450" y="2643188"/>
          <p14:tracePt t="32315" x="5530850" y="2643188"/>
          <p14:tracePt t="32322" x="5538788" y="2643188"/>
          <p14:tracePt t="32331" x="5556250" y="2643188"/>
          <p14:tracePt t="32347" x="5565775" y="2643188"/>
          <p14:tracePt t="32443" x="5573713" y="2643188"/>
          <p14:tracePt t="32451" x="5591175" y="2643188"/>
          <p14:tracePt t="32458" x="5599113" y="2643188"/>
          <p14:tracePt t="32466" x="5607050" y="2643188"/>
          <p14:tracePt t="32474" x="5624513" y="2643188"/>
          <p14:tracePt t="32483" x="5657850" y="2643188"/>
          <p14:tracePt t="32491" x="5675313" y="2643188"/>
          <p14:tracePt t="32499" x="5708650" y="2643188"/>
          <p14:tracePt t="32506" x="5726113" y="2643188"/>
          <p14:tracePt t="32514" x="5751513" y="2643188"/>
          <p14:tracePt t="32522" x="5794375" y="2643188"/>
          <p14:tracePt t="32532" x="5827713" y="2643188"/>
          <p14:tracePt t="32539" x="5837238" y="2643188"/>
          <p14:tracePt t="32547" x="5880100" y="2643188"/>
          <p14:tracePt t="32555" x="5905500" y="2643188"/>
          <p14:tracePt t="32563" x="5938838" y="2643188"/>
          <p14:tracePt t="32571" x="5946775" y="2643188"/>
          <p14:tracePt t="32579" x="5972175" y="2643188"/>
          <p14:tracePt t="32586" x="5981700" y="2643188"/>
          <p14:tracePt t="32796" x="5913438" y="2643188"/>
          <p14:tracePt t="32804" x="5827713" y="2643188"/>
          <p14:tracePt t="32812" x="5786438" y="2643188"/>
          <p14:tracePt t="32978" x="5761038" y="2643188"/>
          <p14:tracePt t="32994" x="5751513" y="2668588"/>
          <p14:tracePt t="33003" x="5751513" y="2676525"/>
          <p14:tracePt t="33011" x="5751513" y="2701925"/>
          <p14:tracePt t="33018" x="5761038" y="2727325"/>
          <p14:tracePt t="33027" x="5768975" y="2727325"/>
          <p14:tracePt t="33034" x="5776913" y="2727325"/>
          <p14:tracePt t="33043" x="5794375" y="2727325"/>
          <p14:tracePt t="33051" x="5827713" y="2727325"/>
          <p14:tracePt t="33059" x="5880100" y="2727325"/>
          <p14:tracePt t="33066" x="5964238" y="2727325"/>
          <p14:tracePt t="33074" x="6049963" y="2727325"/>
          <p14:tracePt t="33085" x="6151563" y="2701925"/>
          <p14:tracePt t="33090" x="6261100" y="2701925"/>
          <p14:tracePt t="33100" x="6346825" y="2701925"/>
          <p14:tracePt t="33107" x="6430963" y="2701925"/>
          <p14:tracePt t="33116" x="6524625" y="2701925"/>
          <p14:tracePt t="33122" x="6575425" y="2701925"/>
          <p14:tracePt t="33131" x="6661150" y="2701925"/>
          <p14:tracePt t="33138" x="6737350" y="2701925"/>
          <p14:tracePt t="33148" x="6780213" y="2693988"/>
          <p14:tracePt t="33155" x="6823075" y="2693988"/>
          <p14:tracePt t="33162" x="6873875" y="2686050"/>
          <p14:tracePt t="33170" x="6915150" y="2676525"/>
          <p14:tracePt t="33179" x="6958013" y="2676525"/>
          <p14:tracePt t="33187" x="7008813" y="2651125"/>
          <p14:tracePt t="33195" x="7051675" y="2643188"/>
          <p14:tracePt t="33202" x="7085013" y="2643188"/>
          <p14:tracePt t="33210" x="7112000" y="2633663"/>
          <p14:tracePt t="33218" x="7137400" y="2633663"/>
          <p14:tracePt t="33226" x="7153275" y="2633663"/>
          <p14:tracePt t="33234" x="7170738" y="2633663"/>
          <p14:tracePt t="33242" x="7178675" y="2633663"/>
          <p14:tracePt t="33250" x="7188200" y="2633663"/>
          <p14:tracePt t="33258" x="7204075" y="2617788"/>
          <p14:tracePt t="33554" x="7196138" y="2617788"/>
          <p14:tracePt t="33563" x="7178675" y="2617788"/>
          <p14:tracePt t="33579" x="7170738" y="2617788"/>
          <p14:tracePt t="33586" x="7162800" y="2617788"/>
          <p14:tracePt t="33594" x="7153275" y="2617788"/>
          <p14:tracePt t="33602" x="7137400" y="2617788"/>
          <p14:tracePt t="33611" x="7127875" y="2617788"/>
          <p14:tracePt t="33618" x="7112000" y="2617788"/>
          <p14:tracePt t="33626" x="7094538" y="2617788"/>
          <p14:tracePt t="33634" x="7085013" y="2617788"/>
          <p14:tracePt t="33643" x="7069138" y="2625725"/>
          <p14:tracePt t="33658" x="7043738" y="2625725"/>
          <p14:tracePt t="33666" x="7026275" y="2643188"/>
          <p14:tracePt t="33674" x="7026275" y="2651125"/>
          <p14:tracePt t="33683" x="7008813" y="2651125"/>
          <p14:tracePt t="33690" x="6992938" y="2660650"/>
          <p14:tracePt t="33706" x="6975475" y="2660650"/>
          <p14:tracePt t="33722" x="6958013" y="2668588"/>
          <p14:tracePt t="33731" x="6950075" y="2676525"/>
          <p14:tracePt t="35322" x="6950075" y="2686050"/>
          <p14:tracePt t="35347" x="6958013" y="2686050"/>
          <p14:tracePt t="35435" x="6967538" y="2686050"/>
          <p14:tracePt t="35458" x="6975475" y="2686050"/>
          <p14:tracePt t="35474" x="6983413" y="2686050"/>
          <p14:tracePt t="35482" x="6992938" y="2686050"/>
          <p14:tracePt t="35491" x="7018338" y="2686050"/>
          <p14:tracePt t="35498" x="7034213" y="2686050"/>
          <p14:tracePt t="35506" x="7069138" y="2686050"/>
          <p14:tracePt t="35514" x="7119938" y="2686050"/>
          <p14:tracePt t="35522" x="7162800" y="2686050"/>
          <p14:tracePt t="35531" x="7204075" y="2686050"/>
          <p14:tracePt t="35539" x="7264400" y="2686050"/>
          <p14:tracePt t="35547" x="7340600" y="2676525"/>
          <p14:tracePt t="35554" x="7383463" y="2668588"/>
          <p14:tracePt t="35564" x="7442200" y="2668588"/>
          <p14:tracePt t="35570" x="7485063" y="2660650"/>
          <p14:tracePt t="35581" x="7545388" y="2651125"/>
          <p14:tracePt t="35586" x="7586663" y="2651125"/>
          <p14:tracePt t="35596" x="7646988" y="2651125"/>
          <p14:tracePt t="35602" x="7688263" y="2651125"/>
          <p14:tracePt t="35610" x="7740650" y="2651125"/>
          <p14:tracePt t="35618" x="7756525" y="2651125"/>
          <p14:tracePt t="35626" x="7773988" y="2651125"/>
          <p14:tracePt t="35635" x="7799388" y="2651125"/>
          <p14:tracePt t="36410" x="7791450" y="2651125"/>
          <p14:tracePt t="36419" x="7766050" y="2651125"/>
          <p14:tracePt t="36426" x="7740650" y="2651125"/>
          <p14:tracePt t="36434" x="7697788" y="2651125"/>
          <p14:tracePt t="36442" x="7621588" y="2651125"/>
          <p14:tracePt t="36450" x="7502525" y="2676525"/>
          <p14:tracePt t="36458" x="7373938" y="2686050"/>
          <p14:tracePt t="36466" x="7196138" y="2711450"/>
          <p14:tracePt t="36474" x="7000875" y="2752725"/>
          <p14:tracePt t="36483" x="6737350" y="2752725"/>
          <p14:tracePt t="36490" x="6550025" y="2787650"/>
          <p14:tracePt t="36498" x="6296025" y="2830513"/>
          <p14:tracePt t="36506" x="6049963" y="2863850"/>
          <p14:tracePt t="36514" x="5776913" y="2914650"/>
          <p14:tracePt t="36523" x="5565775" y="2922588"/>
          <p14:tracePt t="36531" x="5284788" y="2974975"/>
          <p14:tracePt t="36538" x="5064125" y="3000375"/>
          <p14:tracePt t="36546" x="4843463" y="3051175"/>
          <p14:tracePt t="36555" x="4621213" y="3076575"/>
          <p14:tracePt t="36564" x="4443413" y="3094038"/>
          <p14:tracePt t="36572" x="4316413" y="3109913"/>
          <p14:tracePt t="36582" x="4154488" y="3135313"/>
          <p14:tracePt t="36587" x="4044950" y="3135313"/>
          <p14:tracePt t="36596" x="3941763" y="3135313"/>
          <p14:tracePt t="36602" x="3857625" y="3152775"/>
          <p14:tracePt t="36611" x="3756025" y="3170238"/>
          <p14:tracePt t="36619" x="3636963" y="3186113"/>
          <p14:tracePt t="36628" x="3543300" y="3186113"/>
          <p14:tracePt t="36634" x="3424238" y="3195638"/>
          <p14:tracePt t="36643" x="3297238" y="3228975"/>
          <p14:tracePt t="36651" x="3194050" y="3238500"/>
          <p14:tracePt t="36658" x="3084513" y="3254375"/>
          <p14:tracePt t="36666" x="2965450" y="3263900"/>
          <p14:tracePt t="36675" x="2863850" y="3289300"/>
          <p14:tracePt t="36682" x="2770188" y="3297238"/>
          <p14:tracePt t="36690" x="2633663" y="3305175"/>
          <p14:tracePt t="36698" x="2506663" y="3322638"/>
          <p14:tracePt t="36707" x="2395538" y="3355975"/>
          <p14:tracePt t="36714" x="2276475" y="3365500"/>
          <p14:tracePt t="36723" x="2166938" y="3382963"/>
          <p14:tracePt t="36731" x="2047875" y="3398838"/>
          <p14:tracePt t="36739" x="1936750" y="3416300"/>
          <p14:tracePt t="36747" x="1835150" y="3424238"/>
          <p14:tracePt t="36755" x="1749425" y="3433763"/>
          <p14:tracePt t="36764" x="1673225" y="3459163"/>
          <p14:tracePt t="36772" x="1606550" y="3459163"/>
          <p14:tracePt t="36781" x="1554163" y="3467100"/>
          <p14:tracePt t="36787" x="1512888" y="3467100"/>
          <p14:tracePt t="36796" x="1477963" y="3467100"/>
          <p14:tracePt t="36803" x="1452563" y="3467100"/>
          <p14:tracePt t="36811" x="1427163" y="3467100"/>
          <p14:tracePt t="36818" x="1384300" y="3467100"/>
          <p14:tracePt t="36827" x="1343025" y="3467100"/>
          <p14:tracePt t="36835" x="1308100" y="3467100"/>
          <p14:tracePt t="36843" x="1265238" y="3467100"/>
          <p14:tracePt t="36851" x="1223963" y="3467100"/>
          <p14:tracePt t="36859" x="1181100" y="3467100"/>
          <p14:tracePt t="36866" x="1138238" y="3467100"/>
          <p14:tracePt t="36874" x="1095375" y="3467100"/>
          <p14:tracePt t="36882" x="1062038" y="3467100"/>
          <p14:tracePt t="36890" x="1028700" y="3467100"/>
          <p14:tracePt t="36899" x="1011238" y="3467100"/>
          <p14:tracePt t="36962" x="1003300" y="3467100"/>
          <p14:tracePt t="36979" x="1003300" y="3459163"/>
          <p14:tracePt t="36995" x="1003300" y="3441700"/>
          <p14:tracePt t="37003" x="1003300" y="3433763"/>
          <p14:tracePt t="37010" x="1003300" y="3424238"/>
          <p14:tracePt t="37018" x="1019175" y="3408363"/>
          <p14:tracePt t="37028" x="1028700" y="3382963"/>
          <p14:tracePt t="37034" x="1036638" y="3382963"/>
          <p14:tracePt t="37043" x="1054100" y="3355975"/>
          <p14:tracePt t="37050" x="1054100" y="3348038"/>
          <p14:tracePt t="37058" x="1069975" y="3330575"/>
          <p14:tracePt t="37066" x="1079500" y="3322638"/>
          <p14:tracePt t="37074" x="1087438" y="3314700"/>
          <p14:tracePt t="37097" x="1130300" y="3289300"/>
          <p14:tracePt t="37098" x="1138238" y="3279775"/>
          <p14:tracePt t="37106" x="1155700" y="3271838"/>
          <p14:tracePt t="37202" x="1163638" y="3271838"/>
          <p14:tracePt t="37210" x="1173163" y="3263900"/>
          <p14:tracePt t="37219" x="1173163" y="3246438"/>
          <p14:tracePt t="37235" x="1189038" y="3228975"/>
          <p14:tracePt t="37243" x="1198563" y="3228975"/>
          <p14:tracePt t="37250" x="1206500" y="3211513"/>
          <p14:tracePt t="37259" x="1214438" y="3203575"/>
          <p14:tracePt t="37266" x="1231900" y="3195638"/>
          <p14:tracePt t="37274" x="1231900" y="3186113"/>
          <p14:tracePt t="37283" x="1249363" y="3178175"/>
          <p14:tracePt t="37290" x="1265238" y="3160713"/>
          <p14:tracePt t="37307" x="1274763" y="3152775"/>
          <p14:tracePt t="37338" x="1282700" y="3144838"/>
          <p14:tracePt t="37365" x="1290638" y="3144838"/>
          <p14:tracePt t="37380" x="1300163" y="3127375"/>
          <p14:tracePt t="37426" x="1308100" y="3119438"/>
          <p14:tracePt t="38059" x="1317625" y="3119438"/>
          <p14:tracePt t="38066" x="1325563" y="3127375"/>
          <p14:tracePt t="38082" x="1358900" y="3127375"/>
          <p14:tracePt t="38090" x="1384300" y="3135313"/>
          <p14:tracePt t="38098" x="1409700" y="3135313"/>
          <p14:tracePt t="38107" x="1452563" y="3160713"/>
          <p14:tracePt t="38114" x="1503363" y="3170238"/>
          <p14:tracePt t="38123" x="1563688" y="3178175"/>
          <p14:tracePt t="38130" x="1622425" y="3178175"/>
          <p14:tracePt t="38138" x="1665288" y="3186113"/>
          <p14:tracePt t="38146" x="1724025" y="3186113"/>
          <p14:tracePt t="38155" x="1784350" y="3186113"/>
          <p14:tracePt t="38163" x="1868488" y="3186113"/>
          <p14:tracePt t="38170" x="1936750" y="3186113"/>
          <p14:tracePt t="38179" x="2022475" y="3186113"/>
          <p14:tracePt t="38187" x="2106613" y="3186113"/>
          <p14:tracePt t="38195" x="2208213" y="3186113"/>
          <p14:tracePt t="38202" x="2268538" y="3186113"/>
          <p14:tracePt t="38211" x="2352675" y="3186113"/>
          <p14:tracePt t="38218" x="2405063" y="3186113"/>
          <p14:tracePt t="38227" x="2481263" y="3186113"/>
          <p14:tracePt t="38234" x="2540000" y="3186113"/>
          <p14:tracePt t="38245" x="2608263" y="3186113"/>
          <p14:tracePt t="38250" x="2641600" y="3186113"/>
          <p14:tracePt t="38259" x="2651125" y="3186113"/>
          <p14:tracePt t="38266" x="2668588" y="3186113"/>
          <p14:tracePt t="38274" x="2676525" y="3186113"/>
          <p14:tracePt t="38506" x="2684463" y="3186113"/>
          <p14:tracePt t="38514" x="2701925" y="3186113"/>
          <p14:tracePt t="38523" x="2709863" y="3186113"/>
          <p14:tracePt t="38530" x="2735263" y="3186113"/>
          <p14:tracePt t="38539" x="2752725" y="3186113"/>
          <p14:tracePt t="38554" x="2795588" y="3170238"/>
          <p14:tracePt t="38562" x="2828925" y="3160713"/>
          <p14:tracePt t="38570" x="2871788" y="3152775"/>
          <p14:tracePt t="38579" x="2930525" y="3144838"/>
          <p14:tracePt t="38587" x="2990850" y="3127375"/>
          <p14:tracePt t="38595" x="3041650" y="3109913"/>
          <p14:tracePt t="38602" x="3100388" y="3109913"/>
          <p14:tracePt t="38611" x="3117850" y="3109913"/>
          <p14:tracePt t="38619" x="3160713" y="3101975"/>
          <p14:tracePt t="38628" x="3186113" y="3101975"/>
          <p14:tracePt t="38634" x="3203575" y="3094038"/>
          <p14:tracePt t="39058" x="3228975" y="3101975"/>
          <p14:tracePt t="39067" x="3262313" y="3119438"/>
          <p14:tracePt t="39075" x="3270250" y="3119438"/>
          <p14:tracePt t="39083" x="3313113" y="3127375"/>
          <p14:tracePt t="39094" x="3355975" y="3127375"/>
          <p14:tracePt t="39099" x="3406775" y="3135313"/>
          <p14:tracePt t="39106" x="3449638" y="3135313"/>
          <p14:tracePt t="39114" x="3508375" y="3144838"/>
          <p14:tracePt t="39123" x="3559175" y="3160713"/>
          <p14:tracePt t="39130" x="3627438" y="3160713"/>
          <p14:tracePt t="39139" x="3687763" y="3170238"/>
          <p14:tracePt t="39146" x="3729038" y="3170238"/>
          <p14:tracePt t="39154" x="3789363" y="3170238"/>
          <p14:tracePt t="39162" x="3848100" y="3170238"/>
          <p14:tracePt t="39170" x="3916363" y="3170238"/>
          <p14:tracePt t="39179" x="3976688" y="3170238"/>
          <p14:tracePt t="39187" x="4044950" y="3170238"/>
          <p14:tracePt t="39195" x="4095750" y="3170238"/>
          <p14:tracePt t="39202" x="4137025" y="3170238"/>
          <p14:tracePt t="39211" x="4197350" y="3160713"/>
          <p14:tracePt t="39219" x="4222750" y="3160713"/>
          <p14:tracePt t="39228" x="4265613" y="3160713"/>
          <p14:tracePt t="39235" x="4281488" y="3160713"/>
          <p14:tracePt t="39242" x="4298950" y="3160713"/>
          <p14:tracePt t="39250" x="4324350" y="3160713"/>
          <p14:tracePt t="39403" x="4332288" y="3160713"/>
          <p14:tracePt t="39419" x="4341813" y="3160713"/>
          <p14:tracePt t="39434" x="4341813" y="3186113"/>
          <p14:tracePt t="39443" x="4341813" y="3203575"/>
          <p14:tracePt t="39450" x="4341813" y="3221038"/>
          <p14:tracePt t="39459" x="4324350" y="3246438"/>
          <p14:tracePt t="39467" x="4281488" y="3246438"/>
          <p14:tracePt t="39478" x="4222750" y="3246438"/>
          <p14:tracePt t="39658" x="4205288" y="3246438"/>
          <p14:tracePt t="39698" x="4205288" y="3238500"/>
          <p14:tracePt t="39714" x="4214813" y="3228975"/>
          <p14:tracePt t="39739" x="4230688" y="3221038"/>
          <p14:tracePt t="39755" x="4240213" y="3221038"/>
          <p14:tracePt t="39762" x="4248150" y="3221038"/>
          <p14:tracePt t="39770" x="4256088" y="3221038"/>
          <p14:tracePt t="39778" x="4265613" y="3221038"/>
          <p14:tracePt t="39786" x="4291013" y="3221038"/>
          <p14:tracePt t="39794" x="4306888" y="3221038"/>
          <p14:tracePt t="39803" x="4324350" y="3221038"/>
          <p14:tracePt t="39811" x="4341813" y="3221038"/>
          <p14:tracePt t="39818" x="4367213" y="3221038"/>
          <p14:tracePt t="39827" x="4375150" y="3221038"/>
          <p14:tracePt t="39835" x="4400550" y="3221038"/>
          <p14:tracePt t="39843" x="4418013" y="3221038"/>
          <p14:tracePt t="39850" x="4443413" y="3221038"/>
          <p14:tracePt t="39859" x="4468813" y="3221038"/>
          <p14:tracePt t="39867" x="4494213" y="3221038"/>
          <p14:tracePt t="39875" x="4511675" y="3221038"/>
          <p14:tracePt t="39882" x="4529138" y="3221038"/>
          <p14:tracePt t="39890" x="4545013" y="3221038"/>
          <p14:tracePt t="39906" x="4554538" y="3221038"/>
          <p14:tracePt t="39915" x="4562475" y="3221038"/>
          <p14:tracePt t="39931" x="4570413" y="3221038"/>
          <p14:tracePt t="39939" x="4579938" y="3221038"/>
          <p14:tracePt t="39946" x="4587875" y="3221038"/>
          <p14:tracePt t="39971" x="4613275" y="3221038"/>
          <p14:tracePt t="39987" x="4621213" y="3221038"/>
          <p14:tracePt t="39994" x="4646613" y="3221038"/>
          <p14:tracePt t="40011" x="4664075" y="3221038"/>
          <p14:tracePt t="40019" x="4673600" y="3221038"/>
          <p14:tracePt t="40027" x="4681538" y="3221038"/>
          <p14:tracePt t="40035" x="4689475" y="3221038"/>
          <p14:tracePt t="40043" x="4699000" y="3221038"/>
          <p14:tracePt t="40050" x="4706938" y="3221038"/>
          <p14:tracePt t="40059" x="4714875" y="3221038"/>
          <p14:tracePt t="40595" x="4732338" y="3221038"/>
          <p14:tracePt t="40658" x="4749800" y="3211513"/>
          <p14:tracePt t="40675" x="4749800" y="3203575"/>
          <p14:tracePt t="40690" x="4757738" y="3195638"/>
          <p14:tracePt t="40811" x="4765675" y="3186113"/>
          <p14:tracePt t="40827" x="4775200" y="3186113"/>
          <p14:tracePt t="40834" x="4783138" y="3178175"/>
          <p14:tracePt t="40842" x="4791075" y="3178175"/>
          <p14:tracePt t="40850" x="4808538" y="3170238"/>
          <p14:tracePt t="40859" x="4833938" y="3170238"/>
          <p14:tracePt t="40866" x="4876800" y="3170238"/>
          <p14:tracePt t="40875" x="4953000" y="3160713"/>
          <p14:tracePt t="40883" x="5046663" y="3144838"/>
          <p14:tracePt t="40890" x="5148263" y="3127375"/>
          <p14:tracePt t="40898" x="5249863" y="3109913"/>
          <p14:tracePt t="40907" x="5378450" y="3101975"/>
          <p14:tracePt t="40914" x="5505450" y="3094038"/>
          <p14:tracePt t="40924" x="5632450" y="3067050"/>
          <p14:tracePt t="40930" x="5761038" y="3059113"/>
          <p14:tracePt t="40939" x="5880100" y="3041650"/>
          <p14:tracePt t="40946" x="5981700" y="3033713"/>
          <p14:tracePt t="40954" x="6049963" y="3033713"/>
          <p14:tracePt t="40963" x="6108700" y="3033713"/>
          <p14:tracePt t="40970" x="6151563" y="3033713"/>
          <p14:tracePt t="40978" x="6176963" y="3016250"/>
          <p14:tracePt t="40986" x="6202363" y="3016250"/>
          <p14:tracePt t="41187" x="6194425" y="3016250"/>
          <p14:tracePt t="41194" x="6184900" y="3016250"/>
          <p14:tracePt t="41202" x="6167438" y="3025775"/>
          <p14:tracePt t="41210" x="6159500" y="3025775"/>
          <p14:tracePt t="41218" x="6134100" y="3041650"/>
          <p14:tracePt t="41234" x="6116638" y="3041650"/>
          <p14:tracePt t="41242" x="6100763" y="3051175"/>
          <p14:tracePt t="41250" x="6091238" y="3051175"/>
          <p14:tracePt t="41259" x="6075363" y="3059113"/>
          <p14:tracePt t="41266" x="6065838" y="3059113"/>
          <p14:tracePt t="41284" x="6057900" y="3059113"/>
          <p14:tracePt t="41300" x="6040438" y="3059113"/>
          <p14:tracePt t="41466" x="6040438" y="3067050"/>
          <p14:tracePt t="41562" x="6040438" y="3076575"/>
          <p14:tracePt t="41571" x="6040438" y="3084513"/>
          <p14:tracePt t="41587" x="6065838" y="3084513"/>
          <p14:tracePt t="41594" x="6075363" y="3084513"/>
          <p14:tracePt t="41602" x="6100763" y="3094038"/>
          <p14:tracePt t="41611" x="6108700" y="3094038"/>
          <p14:tracePt t="41619" x="6142038" y="3094038"/>
          <p14:tracePt t="41626" x="6167438" y="3094038"/>
          <p14:tracePt t="41635" x="6176963" y="3094038"/>
          <p14:tracePt t="41643" x="6210300" y="3094038"/>
          <p14:tracePt t="41651" x="6227763" y="3094038"/>
          <p14:tracePt t="41659" x="6245225" y="3094038"/>
          <p14:tracePt t="41666" x="6253163" y="3094038"/>
          <p14:tracePt t="41675" x="6261100" y="3094038"/>
          <p14:tracePt t="41683" x="6270625" y="3094038"/>
          <p14:tracePt t="41691" x="6278563" y="3094038"/>
          <p14:tracePt t="41698" x="6296025" y="3094038"/>
          <p14:tracePt t="41707" x="6303963" y="3094038"/>
          <p14:tracePt t="41715" x="6321425" y="3094038"/>
          <p14:tracePt t="41724" x="6329363" y="3094038"/>
          <p14:tracePt t="41730" x="6338888" y="3094038"/>
          <p14:tracePt t="41738" x="6354763" y="3094038"/>
          <p14:tracePt t="41755" x="6372225" y="3094038"/>
          <p14:tracePt t="41762" x="6380163" y="3094038"/>
          <p14:tracePt t="41770" x="6389688" y="3094038"/>
          <p14:tracePt t="41778" x="6405563" y="3094038"/>
          <p14:tracePt t="41786" x="6415088" y="3094038"/>
          <p14:tracePt t="41795" x="6423025" y="3094038"/>
          <p14:tracePt t="41803" x="6440488" y="3094038"/>
          <p14:tracePt t="41826" x="6448425" y="3094038"/>
          <p14:tracePt t="41850" x="6456363" y="3094038"/>
          <p14:tracePt t="41867" x="6465888" y="3094038"/>
          <p14:tracePt t="41882" x="6473825" y="3094038"/>
          <p14:tracePt t="41891" x="6483350" y="3094038"/>
          <p14:tracePt t="41907" x="6499225" y="3094038"/>
          <p14:tracePt t="41914" x="6508750" y="3094038"/>
          <p14:tracePt t="41923" x="6534150" y="3094038"/>
          <p14:tracePt t="41930" x="6559550" y="3094038"/>
          <p14:tracePt t="41938" x="6575425" y="3094038"/>
          <p14:tracePt t="41947" x="6610350" y="3094038"/>
          <p14:tracePt t="41955" x="6635750" y="3084513"/>
          <p14:tracePt t="41963" x="6661150" y="3084513"/>
          <p14:tracePt t="41970" x="6686550" y="3076575"/>
          <p14:tracePt t="41978" x="6704013" y="3076575"/>
          <p14:tracePt t="41987" x="6711950" y="3076575"/>
          <p14:tracePt t="41995" x="6737350" y="3067050"/>
          <p14:tracePt t="42018" x="6745288" y="3067050"/>
          <p14:tracePt t="42227" x="6754813" y="3067050"/>
          <p14:tracePt t="42235" x="6780213" y="3067050"/>
          <p14:tracePt t="42242" x="6823075" y="3067050"/>
          <p14:tracePt t="42250" x="6889750" y="3067050"/>
          <p14:tracePt t="42259" x="6967538" y="3059113"/>
          <p14:tracePt t="42266" x="7094538" y="3059113"/>
          <p14:tracePt t="42275" x="7221538" y="3016250"/>
          <p14:tracePt t="42282" x="7400925" y="3008313"/>
          <p14:tracePt t="42292" x="7596188" y="2965450"/>
          <p14:tracePt t="42298" x="7816850" y="2940050"/>
          <p14:tracePt t="42307" x="8029575" y="2922588"/>
          <p14:tracePt t="42315" x="8164513" y="2889250"/>
          <p14:tracePt t="42324" x="8301038" y="2863850"/>
          <p14:tracePt t="42330" x="8402638" y="2838450"/>
          <p14:tracePt t="42340" x="8488363" y="2830513"/>
          <p14:tracePt t="42346" x="8547100" y="2820988"/>
          <p14:tracePt t="42354" x="8580438" y="2813050"/>
          <p14:tracePt t="42490" x="8572500" y="2813050"/>
          <p14:tracePt t="42498" x="8547100" y="2813050"/>
          <p14:tracePt t="42507" x="8529638" y="2813050"/>
          <p14:tracePt t="42514" x="8488363" y="2813050"/>
          <p14:tracePt t="42524" x="8453438" y="2813050"/>
          <p14:tracePt t="42530" x="8394700" y="2813050"/>
          <p14:tracePt t="42539" x="8318500" y="2830513"/>
          <p14:tracePt t="42546" x="8250238" y="2846388"/>
          <p14:tracePt t="42555" x="8174038" y="2855913"/>
          <p14:tracePt t="42562" x="8070850" y="2863850"/>
          <p14:tracePt t="42571" x="7986713" y="2871788"/>
          <p14:tracePt t="42578" x="7943850" y="2889250"/>
          <p14:tracePt t="42586" x="7885113" y="2897188"/>
          <p14:tracePt t="42595" x="7824788" y="2906713"/>
          <p14:tracePt t="42603" x="7766050" y="2906713"/>
          <p14:tracePt t="42611" x="7715250" y="2914650"/>
          <p14:tracePt t="42619" x="7662863" y="2914650"/>
          <p14:tracePt t="42626" x="7596188" y="2932113"/>
          <p14:tracePt t="42634" x="7535863" y="2940050"/>
          <p14:tracePt t="42642" x="7477125" y="2957513"/>
          <p14:tracePt t="42650" x="7383463" y="2965450"/>
          <p14:tracePt t="42658" x="7264400" y="3000375"/>
          <p14:tracePt t="42666" x="7162800" y="3025775"/>
          <p14:tracePt t="42674" x="7018338" y="3076575"/>
          <p14:tracePt t="42682" x="6813550" y="3127375"/>
          <p14:tracePt t="42691" x="6592888" y="3160713"/>
          <p14:tracePt t="42699" x="6372225" y="3203575"/>
          <p14:tracePt t="42707" x="6108700" y="3289300"/>
          <p14:tracePt t="42714" x="5853113" y="3348038"/>
          <p14:tracePt t="42722" x="5607050" y="3382963"/>
          <p14:tracePt t="42730" x="5353050" y="3424238"/>
          <p14:tracePt t="42739" x="5140325" y="3441700"/>
          <p14:tracePt t="42746" x="4978400" y="3467100"/>
          <p14:tracePt t="42755" x="4791075" y="3492500"/>
          <p14:tracePt t="42762" x="4595813" y="3517900"/>
          <p14:tracePt t="42770" x="4418013" y="3535363"/>
          <p14:tracePt t="42778" x="4187825" y="3578225"/>
          <p14:tracePt t="42787" x="4052888" y="3603625"/>
          <p14:tracePt t="42794" x="3865563" y="3629025"/>
          <p14:tracePt t="42802" x="3738563" y="3636963"/>
          <p14:tracePt t="42810" x="3602038" y="3662363"/>
          <p14:tracePt t="42818" x="3467100" y="3687763"/>
          <p14:tracePt t="42826" x="3355975" y="3697288"/>
          <p14:tracePt t="42834" x="3244850" y="3713163"/>
          <p14:tracePt t="42842" x="3109913" y="3730625"/>
          <p14:tracePt t="42851" x="2998788" y="3748088"/>
          <p14:tracePt t="42859" x="2889250" y="3763963"/>
          <p14:tracePt t="42866" x="2744788" y="3781425"/>
          <p14:tracePt t="42874" x="2600325" y="3816350"/>
          <p14:tracePt t="42883" x="2489200" y="3824288"/>
          <p14:tracePt t="42892" x="2387600" y="3841750"/>
          <p14:tracePt t="42899" x="2293938" y="3857625"/>
          <p14:tracePt t="42908" x="2208213" y="3875088"/>
          <p14:tracePt t="42914" x="2141538" y="3883025"/>
          <p14:tracePt t="42922" x="2081213" y="3883025"/>
          <p14:tracePt t="42930" x="2022475" y="3892550"/>
          <p14:tracePt t="42941" x="1979613" y="3892550"/>
          <p14:tracePt t="42946" x="1954213" y="3908425"/>
          <p14:tracePt t="42954" x="1911350" y="3908425"/>
          <p14:tracePt t="42962" x="1885950" y="3917950"/>
          <p14:tracePt t="42979" x="1878013" y="3917950"/>
          <p14:tracePt t="43050" x="1852613" y="3917950"/>
          <p14:tracePt t="43066" x="1827213" y="3917950"/>
          <p14:tracePt t="43075" x="1817688" y="3917950"/>
          <p14:tracePt t="43082" x="1792288" y="3917950"/>
          <p14:tracePt t="43091" x="1776413" y="3917950"/>
          <p14:tracePt t="43098" x="1758950" y="3917950"/>
          <p14:tracePt t="43107" x="1741488" y="3917950"/>
          <p14:tracePt t="43115" x="1733550" y="3917950"/>
          <p14:tracePt t="43124" x="1724025" y="3917950"/>
          <p14:tracePt t="43131" x="1698625" y="3908425"/>
          <p14:tracePt t="43139" x="1673225" y="3900488"/>
          <p14:tracePt t="43171" x="1665288" y="3900488"/>
          <p14:tracePt t="43186" x="1647825" y="3900488"/>
          <p14:tracePt t="43202" x="1639888" y="3892550"/>
          <p14:tracePt t="43210" x="1631950" y="3892550"/>
          <p14:tracePt t="43218" x="1614488" y="3883025"/>
          <p14:tracePt t="43226" x="1606550" y="3883025"/>
          <p14:tracePt t="43234" x="1597025" y="3875088"/>
          <p14:tracePt t="43242" x="1579563" y="3867150"/>
          <p14:tracePt t="43250" x="1563688" y="3857625"/>
          <p14:tracePt t="43258" x="1538288" y="3849688"/>
          <p14:tracePt t="43266" x="1528763" y="3849688"/>
          <p14:tracePt t="43274" x="1528763" y="3841750"/>
          <p14:tracePt t="43299" x="1520825" y="3832225"/>
          <p14:tracePt t="43307" x="1512888" y="3832225"/>
          <p14:tracePt t="43323" x="1503363" y="3832225"/>
          <p14:tracePt t="43347" x="1495425" y="3824288"/>
          <p14:tracePt t="43363" x="1487488" y="3816350"/>
          <p14:tracePt t="43387" x="1487488" y="3806825"/>
          <p14:tracePt t="43403" x="1477963" y="3798888"/>
          <p14:tracePt t="43418" x="1470025" y="3790950"/>
          <p14:tracePt t="43522" x="1470025" y="3781425"/>
          <p14:tracePt t="43802" x="1452563" y="3781425"/>
          <p14:tracePt t="43810" x="1435100" y="3773488"/>
          <p14:tracePt t="43906" x="1419225" y="3773488"/>
          <p14:tracePt t="43946" x="1409700" y="3763963"/>
          <p14:tracePt t="44043" x="1409700" y="3756025"/>
          <p14:tracePt t="44059" x="1409700" y="3748088"/>
          <p14:tracePt t="44067" x="1409700" y="3738563"/>
          <p14:tracePt t="44074" x="1419225" y="3738563"/>
          <p14:tracePt t="44091" x="1435100" y="3730625"/>
          <p14:tracePt t="44107" x="1444625" y="3722688"/>
          <p14:tracePt t="44123" x="1452563" y="3713163"/>
          <p14:tracePt t="44178" x="1462088" y="3705225"/>
          <p14:tracePt t="44187" x="1470025" y="3705225"/>
          <p14:tracePt t="44298" x="1477963" y="3687763"/>
          <p14:tracePt t="44642" x="1503363" y="3687763"/>
          <p14:tracePt t="44659" x="1520825" y="3687763"/>
          <p14:tracePt t="44666" x="1554163" y="3687763"/>
          <p14:tracePt t="44675" x="1597025" y="3697288"/>
          <p14:tracePt t="44682" x="1647825" y="3697288"/>
          <p14:tracePt t="44690" x="1724025" y="3713163"/>
          <p14:tracePt t="44699" x="1784350" y="3713163"/>
          <p14:tracePt t="44706" x="1852613" y="3713163"/>
          <p14:tracePt t="44714" x="1946275" y="3730625"/>
          <p14:tracePt t="44723" x="2047875" y="3756025"/>
          <p14:tracePt t="44730" x="2116138" y="3756025"/>
          <p14:tracePt t="44739" x="2225675" y="3763963"/>
          <p14:tracePt t="44747" x="2327275" y="3790950"/>
          <p14:tracePt t="44757" x="2430463" y="3798888"/>
          <p14:tracePt t="44762" x="2514600" y="3806825"/>
          <p14:tracePt t="44770" x="2633663" y="3806825"/>
          <p14:tracePt t="44778" x="2719388" y="3806825"/>
          <p14:tracePt t="44787" x="2786063" y="3806825"/>
          <p14:tracePt t="44794" x="2854325" y="3806825"/>
          <p14:tracePt t="44803" x="2930525" y="3806825"/>
          <p14:tracePt t="44810" x="2973388" y="3806825"/>
          <p14:tracePt t="44818" x="3049588" y="3798888"/>
          <p14:tracePt t="44826" x="3117850" y="3798888"/>
          <p14:tracePt t="44834" x="3178175" y="3790950"/>
          <p14:tracePt t="44842" x="3236913" y="3781425"/>
          <p14:tracePt t="44850" x="3313113" y="3763963"/>
          <p14:tracePt t="44859" x="3355975" y="3763963"/>
          <p14:tracePt t="44866" x="3381375" y="3763963"/>
          <p14:tracePt t="44874" x="3398838" y="3763963"/>
          <p14:tracePt t="44883" x="3414713" y="3756025"/>
          <p14:tracePt t="44899" x="3432175" y="3756025"/>
          <p14:tracePt t="45139" x="3441700" y="3748088"/>
          <p14:tracePt t="45347" x="3449638" y="3738563"/>
          <p14:tracePt t="45355" x="3457575" y="3730625"/>
          <p14:tracePt t="45371" x="3467100" y="3730625"/>
          <p14:tracePt t="45378" x="3482975" y="3722688"/>
          <p14:tracePt t="45386" x="3500438" y="3722688"/>
          <p14:tracePt t="45394" x="3533775" y="3713163"/>
          <p14:tracePt t="45405" x="3543300" y="3713163"/>
          <p14:tracePt t="45411" x="3586163" y="3713163"/>
          <p14:tracePt t="45419" x="3644900" y="3705225"/>
          <p14:tracePt t="45426" x="3695700" y="3705225"/>
          <p14:tracePt t="45434" x="3781425" y="3705225"/>
          <p14:tracePt t="45442" x="3840163" y="3687763"/>
          <p14:tracePt t="45450" x="3925888" y="3671888"/>
          <p14:tracePt t="45459" x="3967163" y="3671888"/>
          <p14:tracePt t="45467" x="4017963" y="3662363"/>
          <p14:tracePt t="45474" x="4060825" y="3654425"/>
          <p14:tracePt t="45482" x="4086225" y="3654425"/>
          <p14:tracePt t="45490" x="4103688" y="3646488"/>
          <p14:tracePt t="45499" x="4121150" y="3646488"/>
          <p14:tracePt t="45506" x="4146550" y="3646488"/>
          <p14:tracePt t="45907" x="4171950" y="3629025"/>
          <p14:tracePt t="45915" x="4179888" y="3629025"/>
          <p14:tracePt t="45922" x="4205288" y="3629025"/>
          <p14:tracePt t="45930" x="4230688" y="3619500"/>
          <p14:tracePt t="45946" x="4248150" y="3611563"/>
          <p14:tracePt t="45955" x="4265613" y="3603625"/>
          <p14:tracePt t="45962" x="4291013" y="3603625"/>
          <p14:tracePt t="45971" x="4306888" y="3594100"/>
          <p14:tracePt t="45978" x="4316413" y="3586163"/>
          <p14:tracePt t="45987" x="4332288" y="3586163"/>
          <p14:tracePt t="45994" x="4341813" y="3578225"/>
          <p14:tracePt t="46003" x="4349750" y="3578225"/>
          <p14:tracePt t="46010" x="4359275" y="3568700"/>
          <p14:tracePt t="46026" x="4367213" y="3568700"/>
          <p14:tracePt t="46106" x="4375150" y="3560763"/>
          <p14:tracePt t="46203" x="4384675" y="3560763"/>
          <p14:tracePt t="46226" x="4392613" y="3560763"/>
          <p14:tracePt t="46235" x="4400550" y="3560763"/>
          <p14:tracePt t="46243" x="4410075" y="3560763"/>
          <p14:tracePt t="46251" x="4418013" y="3560763"/>
          <p14:tracePt t="46259" x="4435475" y="3560763"/>
          <p14:tracePt t="46266" x="4451350" y="3560763"/>
          <p14:tracePt t="46274" x="4476750" y="3560763"/>
          <p14:tracePt t="46282" x="4503738" y="3560763"/>
          <p14:tracePt t="46290" x="4529138" y="3560763"/>
          <p14:tracePt t="46299" x="4545013" y="3560763"/>
          <p14:tracePt t="46306" x="4579938" y="3560763"/>
          <p14:tracePt t="46314" x="4595813" y="3560763"/>
          <p14:tracePt t="46322" x="4613275" y="3560763"/>
          <p14:tracePt t="46330" x="4646613" y="3560763"/>
          <p14:tracePt t="46346" x="4673600" y="3560763"/>
          <p14:tracePt t="46355" x="4681538" y="3560763"/>
          <p14:tracePt t="46362" x="4706938" y="3560763"/>
          <p14:tracePt t="46371" x="4724400" y="3560763"/>
          <p14:tracePt t="46387" x="4740275" y="3560763"/>
          <p14:tracePt t="46394" x="4757738" y="3560763"/>
          <p14:tracePt t="46418" x="4775200" y="3560763"/>
          <p14:tracePt t="46435" x="4791075" y="3560763"/>
          <p14:tracePt t="46443" x="4808538" y="3560763"/>
          <p14:tracePt t="46451" x="4818063" y="3560763"/>
          <p14:tracePt t="46458" x="4826000" y="3560763"/>
          <p14:tracePt t="46466" x="4833938" y="3552825"/>
          <p14:tracePt t="46474" x="4843463" y="3552825"/>
          <p14:tracePt t="46483" x="4859338" y="3552825"/>
          <p14:tracePt t="46490" x="4868863" y="3552825"/>
          <p14:tracePt t="46499" x="4876800" y="3552825"/>
          <p14:tracePt t="46506" x="4884738" y="3552825"/>
          <p14:tracePt t="46522" x="4902200" y="3543300"/>
          <p14:tracePt t="46530" x="4919663" y="3543300"/>
          <p14:tracePt t="46546" x="4945063" y="3535363"/>
          <p14:tracePt t="46562" x="4970463" y="3535363"/>
          <p14:tracePt t="46571" x="4978400" y="3535363"/>
          <p14:tracePt t="46578" x="4987925" y="3535363"/>
          <p14:tracePt t="46587" x="5003800" y="3535363"/>
          <p14:tracePt t="46594" x="5021263" y="3535363"/>
          <p14:tracePt t="46603" x="5038725" y="3535363"/>
          <p14:tracePt t="46610" x="5046663" y="3535363"/>
          <p14:tracePt t="46626" x="5054600" y="3535363"/>
          <p14:tracePt t="46636" x="5072063" y="3535363"/>
          <p14:tracePt t="46650" x="5089525" y="3535363"/>
          <p14:tracePt t="46659" x="5097463" y="3535363"/>
          <p14:tracePt t="46667" x="5106988" y="3535363"/>
          <p14:tracePt t="46674" x="5114925" y="3535363"/>
          <p14:tracePt t="46683" x="5122863" y="3535363"/>
          <p14:tracePt t="46690" x="5140325" y="3535363"/>
          <p14:tracePt t="46699" x="5157788" y="3535363"/>
          <p14:tracePt t="46707" x="5173663" y="3535363"/>
          <p14:tracePt t="46715" x="5191125" y="3535363"/>
          <p14:tracePt t="46722" x="5224463" y="3535363"/>
          <p14:tracePt t="46730" x="5241925" y="3527425"/>
          <p14:tracePt t="46738" x="5259388" y="3527425"/>
          <p14:tracePt t="46746" x="5292725" y="3527425"/>
          <p14:tracePt t="46755" x="5302250" y="3517900"/>
          <p14:tracePt t="46762" x="5327650" y="3517900"/>
          <p14:tracePt t="46771" x="5360988" y="3517900"/>
          <p14:tracePt t="46779" x="5378450" y="3509963"/>
          <p14:tracePt t="46787" x="5394325" y="3509963"/>
          <p14:tracePt t="46794" x="5411788" y="3509963"/>
          <p14:tracePt t="46803" x="5446713" y="3502025"/>
          <p14:tracePt t="46810" x="5472113" y="3502025"/>
          <p14:tracePt t="46820" x="5505450" y="3484563"/>
          <p14:tracePt t="46826" x="5530850" y="3484563"/>
          <p14:tracePt t="46835" x="5565775" y="3484563"/>
          <p14:tracePt t="46842" x="5599113" y="3475038"/>
          <p14:tracePt t="46851" x="5616575" y="3475038"/>
          <p14:tracePt t="46858" x="5649913" y="3467100"/>
          <p14:tracePt t="46866" x="5683250" y="3467100"/>
          <p14:tracePt t="46874" x="5708650" y="3459163"/>
          <p14:tracePt t="46882" x="5726113" y="3459163"/>
          <p14:tracePt t="46890" x="5768975" y="3459163"/>
          <p14:tracePt t="46899" x="5802313" y="3441700"/>
          <p14:tracePt t="46906" x="5837238" y="3441700"/>
          <p14:tracePt t="46915" x="5862638" y="3441700"/>
          <p14:tracePt t="46922" x="5880100" y="3433763"/>
          <p14:tracePt t="46930" x="5913438" y="3433763"/>
          <p14:tracePt t="46939" x="5930900" y="3424238"/>
          <p14:tracePt t="46946" x="5972175" y="3424238"/>
          <p14:tracePt t="46954" x="6007100" y="3416300"/>
          <p14:tracePt t="46962" x="6040438" y="3416300"/>
          <p14:tracePt t="46971" x="6083300" y="3398838"/>
          <p14:tracePt t="46979" x="6142038" y="3398838"/>
          <p14:tracePt t="46987" x="6167438" y="3390900"/>
          <p14:tracePt t="46994" x="6227763" y="3382963"/>
          <p14:tracePt t="47004" x="6278563" y="3373438"/>
          <p14:tracePt t="47010" x="6311900" y="3355975"/>
          <p14:tracePt t="47018" x="6338888" y="3348038"/>
          <p14:tracePt t="47026" x="6372225" y="3340100"/>
          <p14:tracePt t="47037" x="6397625" y="3330575"/>
          <p14:tracePt t="47043" x="6415088" y="3330575"/>
          <p14:tracePt t="47052" x="6448425" y="3314700"/>
          <p14:tracePt t="47066" x="6473825" y="3314700"/>
          <p14:tracePt t="47087" x="6483350" y="3314700"/>
          <p14:tracePt t="47090" x="6491288" y="3314700"/>
          <p14:tracePt t="47323" x="6499225" y="3314700"/>
          <p14:tracePt t="47338" x="6499225" y="3322638"/>
          <p14:tracePt t="47346" x="6508750" y="3322638"/>
          <p14:tracePt t="47354" x="6508750" y="3330575"/>
          <p14:tracePt t="47370" x="6516688" y="3340100"/>
          <p14:tracePt t="47388" x="6516688" y="3348038"/>
          <p14:tracePt t="47394" x="6516688" y="3365500"/>
          <p14:tracePt t="47420" x="6516688" y="3373438"/>
          <p14:tracePt t="47427" x="6516688" y="3382963"/>
          <p14:tracePt t="47498" x="6516688" y="3398838"/>
          <p14:tracePt t="47595" x="6516688" y="3408363"/>
          <p14:tracePt t="47866" x="6516688" y="3416300"/>
          <p14:tracePt t="47891" x="6516688" y="3424238"/>
          <p14:tracePt t="47906" x="6516688" y="3433763"/>
          <p14:tracePt t="47922" x="6516688" y="3441700"/>
          <p14:tracePt t="48163" x="6516688" y="3449638"/>
          <p14:tracePt t="48178" x="6508750" y="3449638"/>
          <p14:tracePt t="48187" x="6483350" y="3467100"/>
          <p14:tracePt t="48194" x="6440488" y="3467100"/>
          <p14:tracePt t="48203" x="6397625" y="3467100"/>
          <p14:tracePt t="48210" x="6338888" y="3467100"/>
          <p14:tracePt t="48219" x="6253163" y="3467100"/>
          <p14:tracePt t="48226" x="6151563" y="3467100"/>
          <p14:tracePt t="48234" x="6024563" y="3467100"/>
          <p14:tracePt t="48242" x="5895975" y="3467100"/>
          <p14:tracePt t="48251" x="5768975" y="3467100"/>
          <p14:tracePt t="48258" x="5599113" y="3467100"/>
          <p14:tracePt t="48268" x="5462588" y="3467100"/>
          <p14:tracePt t="48275" x="5284788" y="3467100"/>
          <p14:tracePt t="48282" x="5080000" y="3475038"/>
          <p14:tracePt t="48290" x="4876800" y="3475038"/>
          <p14:tracePt t="48298" x="4689475" y="3492500"/>
          <p14:tracePt t="48306" x="4435475" y="3535363"/>
          <p14:tracePt t="48314" x="4248150" y="3568700"/>
          <p14:tracePt t="48322" x="4070350" y="3578225"/>
          <p14:tracePt t="48330" x="3865563" y="3619500"/>
          <p14:tracePt t="48338" x="3678238" y="3646488"/>
          <p14:tracePt t="48346" x="3533775" y="3671888"/>
          <p14:tracePt t="48354" x="3406775" y="3697288"/>
          <p14:tracePt t="48363" x="3287713" y="3730625"/>
          <p14:tracePt t="48371" x="3203575" y="3756025"/>
          <p14:tracePt t="48378" x="3117850" y="3773488"/>
          <p14:tracePt t="48387" x="3024188" y="3806825"/>
          <p14:tracePt t="48395" x="2965450" y="3816350"/>
          <p14:tracePt t="48404" x="2905125" y="3849688"/>
          <p14:tracePt t="48412" x="2854325" y="3857625"/>
          <p14:tracePt t="48421" x="2811463" y="3867150"/>
          <p14:tracePt t="48427" x="2803525" y="3867150"/>
          <p14:tracePt t="48435" x="2786063" y="3883025"/>
          <p14:tracePt t="48442" x="2770188" y="3883025"/>
          <p14:tracePt t="48450" x="2744788" y="3892550"/>
          <p14:tracePt t="48458" x="2719388" y="3900488"/>
          <p14:tracePt t="48469" x="2676525" y="3917950"/>
          <p14:tracePt t="48474" x="2659063" y="3925888"/>
          <p14:tracePt t="48483" x="2625725" y="3935413"/>
          <p14:tracePt t="48490" x="2590800" y="3943350"/>
          <p14:tracePt t="48499" x="2549525" y="3951288"/>
          <p14:tracePt t="48507" x="2524125" y="3960813"/>
          <p14:tracePt t="48514" x="2463800" y="3994150"/>
          <p14:tracePt t="48523" x="2430463" y="4011613"/>
          <p14:tracePt t="48531" x="2379663" y="4027488"/>
          <p14:tracePt t="48539" x="2336800" y="4044950"/>
          <p14:tracePt t="48547" x="2301875" y="4062413"/>
          <p14:tracePt t="48555" x="2268538" y="4070350"/>
          <p14:tracePt t="48562" x="2235200" y="4079875"/>
          <p14:tracePt t="48570" x="2225675" y="4079875"/>
          <p14:tracePt t="48579" x="2217738" y="4079875"/>
          <p14:tracePt t="48586" x="2200275" y="4079875"/>
          <p14:tracePt t="48594" x="2157413" y="4079875"/>
          <p14:tracePt t="48603" x="2149475" y="4079875"/>
          <p14:tracePt t="48723" x="2149475" y="4095750"/>
          <p14:tracePt t="48731" x="2192338" y="4113213"/>
          <p14:tracePt t="48739" x="2192338" y="4130675"/>
          <p14:tracePt t="48746" x="2192338" y="4138613"/>
          <p14:tracePt t="48754" x="2157413" y="4171950"/>
          <p14:tracePt t="48762" x="2106613" y="4171950"/>
          <p14:tracePt t="48770" x="2055813" y="4171950"/>
          <p14:tracePt t="48779" x="2047875" y="4171950"/>
          <p14:tracePt t="48802" x="2030413" y="4164013"/>
          <p14:tracePt t="48842" x="2022475" y="4164013"/>
          <p14:tracePt t="48859" x="2012950" y="4164013"/>
          <p14:tracePt t="48866" x="1997075" y="4171950"/>
          <p14:tracePt t="48875" x="1962150" y="4181475"/>
          <p14:tracePt t="48883" x="1911350" y="4189413"/>
          <p14:tracePt t="48890" x="1835150" y="4224338"/>
          <p14:tracePt t="48898" x="1792288" y="4224338"/>
          <p14:tracePt t="48906" x="1749425" y="4232275"/>
          <p14:tracePt t="48915" x="1708150" y="4232275"/>
          <p14:tracePt t="48922" x="1657350" y="4232275"/>
          <p14:tracePt t="48931" x="1631950" y="4232275"/>
          <p14:tracePt t="48938" x="1589088" y="4232275"/>
          <p14:tracePt t="48946" x="1554163" y="4232275"/>
          <p14:tracePt t="48954" x="1528763" y="4232275"/>
          <p14:tracePt t="48962" x="1487488" y="4232275"/>
          <p14:tracePt t="48970" x="1462088" y="4224338"/>
          <p14:tracePt t="48986" x="1435100" y="4214813"/>
          <p14:tracePt t="49010" x="1427163" y="4214813"/>
          <p14:tracePt t="49042" x="1419225" y="4214813"/>
          <p14:tracePt t="49058" x="1409700" y="4214813"/>
          <p14:tracePt t="49074" x="1401763" y="4214813"/>
          <p14:tracePt t="49082" x="1393825" y="4214813"/>
          <p14:tracePt t="49102" x="1358900" y="4197350"/>
          <p14:tracePt t="49114" x="1343025" y="4189413"/>
          <p14:tracePt t="49130" x="1333500" y="4189413"/>
          <p14:tracePt t="49138" x="1325563" y="4189413"/>
          <p14:tracePt t="49170" x="1325563" y="4181475"/>
          <p14:tracePt t="49203" x="1308100" y="4181475"/>
          <p14:tracePt t="49219" x="1300163" y="4171950"/>
          <p14:tracePt t="49299" x="1300163" y="4164013"/>
          <p14:tracePt t="49323" x="1290638" y="4156075"/>
          <p14:tracePt t="49466" x="1290638" y="4138613"/>
          <p14:tracePt t="49579" x="1290638" y="4130675"/>
          <p14:tracePt t="49619" x="1290638" y="4121150"/>
          <p14:tracePt t="49682" x="1300163" y="4121150"/>
          <p14:tracePt t="49699" x="1308100" y="4121150"/>
          <p14:tracePt t="49706" x="1317625" y="4121150"/>
          <p14:tracePt t="49715" x="1325563" y="4121150"/>
          <p14:tracePt t="49722" x="1333500" y="4121150"/>
          <p14:tracePt t="49738" x="1350963" y="4121150"/>
          <p14:tracePt t="49746" x="1358900" y="4121150"/>
          <p14:tracePt t="49762" x="1368425" y="4121150"/>
          <p14:tracePt t="49778" x="1376363" y="4121150"/>
          <p14:tracePt t="49843" x="1384300" y="4121150"/>
          <p14:tracePt t="49851" x="1393825" y="4121150"/>
          <p14:tracePt t="49867" x="1401763" y="4121150"/>
          <p14:tracePt t="49874" x="1409700" y="4121150"/>
          <p14:tracePt t="49883" x="1419225" y="4121150"/>
          <p14:tracePt t="49890" x="1427163" y="4121150"/>
          <p14:tracePt t="49914" x="1444625" y="4121150"/>
          <p14:tracePt t="50058" x="1452563" y="4121150"/>
          <p14:tracePt t="50069" x="1462088" y="4121150"/>
          <p14:tracePt t="50075" x="1470025" y="4121150"/>
          <p14:tracePt t="50090" x="1477963" y="4121150"/>
          <p14:tracePt t="50138" x="1487488" y="4121150"/>
          <p14:tracePt t="50154" x="1495425" y="4121150"/>
          <p14:tracePt t="50162" x="1520825" y="4121150"/>
          <p14:tracePt t="50170" x="1538288" y="4121150"/>
          <p14:tracePt t="50178" x="1554163" y="4121150"/>
          <p14:tracePt t="50187" x="1597025" y="4121150"/>
          <p14:tracePt t="50194" x="1631950" y="4121150"/>
          <p14:tracePt t="50202" x="1673225" y="4121150"/>
          <p14:tracePt t="50211" x="1708150" y="4121150"/>
          <p14:tracePt t="50219" x="1741488" y="4121150"/>
          <p14:tracePt t="50227" x="1766888" y="4121150"/>
          <p14:tracePt t="50235" x="1801813" y="4113213"/>
          <p14:tracePt t="50242" x="1827213" y="4113213"/>
          <p14:tracePt t="50251" x="1843088" y="4095750"/>
          <p14:tracePt t="50258" x="1868488" y="4095750"/>
          <p14:tracePt t="50267" x="1885950" y="4095750"/>
          <p14:tracePt t="50275" x="1920875" y="4087813"/>
          <p14:tracePt t="50283" x="1936750" y="4087813"/>
          <p14:tracePt t="50290" x="1962150" y="4087813"/>
          <p14:tracePt t="50299" x="2005013" y="4079875"/>
          <p14:tracePt t="50306" x="2047875" y="4079875"/>
          <p14:tracePt t="50315" x="2090738" y="4079875"/>
          <p14:tracePt t="50323" x="2141538" y="4079875"/>
          <p14:tracePt t="50330" x="2208213" y="4070350"/>
          <p14:tracePt t="50338" x="2268538" y="4070350"/>
          <p14:tracePt t="50346" x="2327275" y="4044950"/>
          <p14:tracePt t="50354" x="2405063" y="4037013"/>
          <p14:tracePt t="50363" x="2471738" y="4027488"/>
          <p14:tracePt t="50370" x="2532063" y="4027488"/>
          <p14:tracePt t="50378" x="2590800" y="4019550"/>
          <p14:tracePt t="50387" x="2651125" y="4011613"/>
          <p14:tracePt t="50395" x="2684463" y="4002088"/>
          <p14:tracePt t="50403" x="2727325" y="4002088"/>
          <p14:tracePt t="50410" x="2760663" y="4002088"/>
          <p14:tracePt t="50419" x="2795588" y="4002088"/>
          <p14:tracePt t="50426" x="2803525" y="4002088"/>
          <p14:tracePt t="50434" x="2828925" y="4002088"/>
          <p14:tracePt t="50442" x="2838450" y="4002088"/>
          <p14:tracePt t="50578" x="2846388" y="3994150"/>
          <p14:tracePt t="50650" x="2854325" y="3994150"/>
          <p14:tracePt t="50667" x="2863850" y="3986213"/>
          <p14:tracePt t="50675" x="2889250" y="3986213"/>
          <p14:tracePt t="50683" x="2897188" y="3976688"/>
          <p14:tracePt t="50690" x="2947988" y="3960813"/>
          <p14:tracePt t="50700" x="2965450" y="3960813"/>
          <p14:tracePt t="50706" x="3008313" y="3951288"/>
          <p14:tracePt t="50714" x="3067050" y="3943350"/>
          <p14:tracePt t="50722" x="3100388" y="3943350"/>
          <p14:tracePt t="50731" x="3143250" y="3943350"/>
          <p14:tracePt t="50739" x="3203575" y="3943350"/>
          <p14:tracePt t="50747" x="3244850" y="3943350"/>
          <p14:tracePt t="50754" x="3287713" y="3943350"/>
          <p14:tracePt t="50762" x="3322638" y="3943350"/>
          <p14:tracePt t="50770" x="3348038" y="3943350"/>
          <p14:tracePt t="50778" x="3363913" y="3943350"/>
          <p14:tracePt t="50786" x="3381375" y="3935413"/>
          <p14:tracePt t="51011" x="3406775" y="3935413"/>
          <p14:tracePt t="51018" x="3424238" y="3917950"/>
          <p14:tracePt t="51026" x="3441700" y="3917950"/>
          <p14:tracePt t="51034" x="3457575" y="3917950"/>
          <p14:tracePt t="51042" x="3482975" y="3908425"/>
          <p14:tracePt t="51050" x="3517900" y="3908425"/>
          <p14:tracePt t="51059" x="3559175" y="3892550"/>
          <p14:tracePt t="51067" x="3611563" y="3892550"/>
          <p14:tracePt t="51085" x="3713163" y="3875088"/>
          <p14:tracePt t="51090" x="3746500" y="3867150"/>
          <p14:tracePt t="51099" x="3789363" y="3857625"/>
          <p14:tracePt t="51106" x="3806825" y="3857625"/>
          <p14:tracePt t="51116" x="3832225" y="3849688"/>
          <p14:tracePt t="51122" x="3840163" y="3849688"/>
          <p14:tracePt t="51130" x="3873500" y="3832225"/>
          <p14:tracePt t="51138" x="3883025" y="3832225"/>
          <p14:tracePt t="51147" x="3900488" y="3832225"/>
          <p14:tracePt t="51154" x="3908425" y="3832225"/>
          <p14:tracePt t="51162" x="3916363" y="3832225"/>
          <p14:tracePt t="51170" x="3925888" y="3832225"/>
          <p14:tracePt t="51178" x="3933825" y="3832225"/>
          <p14:tracePt t="51186" x="3941763" y="3832225"/>
          <p14:tracePt t="51202" x="3967163" y="3832225"/>
          <p14:tracePt t="51211" x="3976688" y="3832225"/>
          <p14:tracePt t="51234" x="3992563" y="3832225"/>
          <p14:tracePt t="51243" x="4002088" y="3832225"/>
          <p14:tracePt t="51251" x="4010025" y="3832225"/>
          <p14:tracePt t="51258" x="4027488" y="3832225"/>
          <p14:tracePt t="51267" x="4035425" y="3832225"/>
          <p14:tracePt t="51274" x="4052888" y="3832225"/>
          <p14:tracePt t="51283" x="4070350" y="3832225"/>
          <p14:tracePt t="51290" x="4078288" y="3832225"/>
          <p14:tracePt t="51299" x="4103688" y="3832225"/>
          <p14:tracePt t="51307" x="4111625" y="3832225"/>
          <p14:tracePt t="51315" x="4137025" y="3832225"/>
          <p14:tracePt t="51323" x="4154488" y="3832225"/>
          <p14:tracePt t="51338" x="4162425" y="3832225"/>
          <p14:tracePt t="51499" x="4179888" y="3832225"/>
          <p14:tracePt t="51506" x="4187825" y="3832225"/>
          <p14:tracePt t="51515" x="4205288" y="3841750"/>
          <p14:tracePt t="51523" x="4222750" y="3841750"/>
          <p14:tracePt t="51532" x="4248150" y="3841750"/>
          <p14:tracePt t="51539" x="4298950" y="3849688"/>
          <p14:tracePt t="51546" x="4349750" y="3849688"/>
          <p14:tracePt t="51554" x="4400550" y="3867150"/>
          <p14:tracePt t="51562" x="4443413" y="3867150"/>
          <p14:tracePt t="51570" x="4503738" y="3867150"/>
          <p14:tracePt t="51579" x="4562475" y="3875088"/>
          <p14:tracePt t="51587" x="4587875" y="3875088"/>
          <p14:tracePt t="51594" x="4630738" y="3875088"/>
          <p14:tracePt t="51602" x="4656138" y="3875088"/>
          <p14:tracePt t="51610" x="4681538" y="3875088"/>
          <p14:tracePt t="51618" x="4699000" y="3875088"/>
          <p14:tracePt t="51626" x="4714875" y="3875088"/>
          <p14:tracePt t="51634" x="4724400" y="3875088"/>
          <p14:tracePt t="51642" x="4732338" y="3883025"/>
          <p14:tracePt t="51650" x="4757738" y="3883025"/>
          <p14:tracePt t="51659" x="4783138" y="3892550"/>
          <p14:tracePt t="51667" x="4808538" y="3892550"/>
          <p14:tracePt t="51674" x="4833938" y="3892550"/>
          <p14:tracePt t="51684" x="4868863" y="3908425"/>
          <p14:tracePt t="51690" x="4910138" y="3908425"/>
          <p14:tracePt t="51699" x="4935538" y="3908425"/>
          <p14:tracePt t="51706" x="4978400" y="3908425"/>
          <p14:tracePt t="51716" x="5013325" y="3908425"/>
          <p14:tracePt t="51723" x="5046663" y="3908425"/>
          <p14:tracePt t="51731" x="5072063" y="3908425"/>
          <p14:tracePt t="51738" x="5089525" y="3908425"/>
          <p14:tracePt t="51746" x="5114925" y="3908425"/>
          <p14:tracePt t="51763" x="5132388" y="3908425"/>
          <p14:tracePt t="51770" x="5165725" y="3908425"/>
          <p14:tracePt t="51778" x="5191125" y="3908425"/>
          <p14:tracePt t="51786" x="5224463" y="3908425"/>
          <p14:tracePt t="51794" x="5249863" y="3908425"/>
          <p14:tracePt t="51803" x="5267325" y="3908425"/>
          <p14:tracePt t="51811" x="5302250" y="3908425"/>
          <p14:tracePt t="51818" x="5327650" y="3908425"/>
          <p14:tracePt t="51826" x="5343525" y="3908425"/>
          <p14:tracePt t="51834" x="5360988" y="3908425"/>
          <p14:tracePt t="51843" x="5378450" y="3908425"/>
          <p14:tracePt t="51859" x="5386388" y="3908425"/>
          <p14:tracePt t="51906" x="5394325" y="3908425"/>
          <p14:tracePt t="51922" x="5411788" y="3908425"/>
          <p14:tracePt t="51931" x="5421313" y="3908425"/>
          <p14:tracePt t="51939" x="5429250" y="3908425"/>
          <p14:tracePt t="51947" x="5446713" y="3908425"/>
          <p14:tracePt t="51954" x="5462588" y="3900488"/>
          <p14:tracePt t="51962" x="5472113" y="3900488"/>
          <p14:tracePt t="51970" x="5487988" y="3900488"/>
          <p14:tracePt t="51978" x="5497513" y="3900488"/>
          <p14:tracePt t="51986" x="5505450" y="3900488"/>
          <p14:tracePt t="51995" x="5513388" y="3900488"/>
          <p14:tracePt t="52003" x="5522913" y="3900488"/>
          <p14:tracePt t="52018" x="5538788" y="3900488"/>
          <p14:tracePt t="52034" x="5565775" y="3875088"/>
          <p14:tracePt t="52043" x="5581650" y="3875088"/>
          <p14:tracePt t="52050" x="5591175" y="3875088"/>
          <p14:tracePt t="52058" x="5624513" y="3875088"/>
          <p14:tracePt t="52067" x="5657850" y="3867150"/>
          <p14:tracePt t="52074" x="5667375" y="3867150"/>
          <p14:tracePt t="52085" x="5700713" y="3857625"/>
          <p14:tracePt t="52090" x="5735638" y="3841750"/>
          <p14:tracePt t="52099" x="5768975" y="3841750"/>
          <p14:tracePt t="52106" x="5794375" y="3832225"/>
          <p14:tracePt t="52115" x="5837238" y="3832225"/>
          <p14:tracePt t="52122" x="5870575" y="3824288"/>
          <p14:tracePt t="52133" x="5895975" y="3824288"/>
          <p14:tracePt t="52138" x="5930900" y="3824288"/>
          <p14:tracePt t="52148" x="5946775" y="3824288"/>
          <p14:tracePt t="52154" x="5972175" y="3824288"/>
          <p14:tracePt t="52162" x="5989638" y="3824288"/>
          <p14:tracePt t="52170" x="6015038" y="3824288"/>
          <p14:tracePt t="52178" x="6024563" y="3824288"/>
          <p14:tracePt t="52186" x="6040438" y="3824288"/>
          <p14:tracePt t="52202" x="6049963" y="3824288"/>
          <p14:tracePt t="52434" x="6049963" y="3832225"/>
          <p14:tracePt t="52451" x="6049963" y="3867150"/>
          <p14:tracePt t="52459" x="6049963" y="3883025"/>
          <p14:tracePt t="52467" x="6024563" y="3892550"/>
          <p14:tracePt t="52475" x="6015038" y="3892550"/>
          <p14:tracePt t="52483" x="6007100" y="3892550"/>
          <p14:tracePt t="52499" x="5989638" y="3892550"/>
          <p14:tracePt t="52506" x="5981700" y="3892550"/>
          <p14:tracePt t="52531" x="5972175" y="3892550"/>
          <p14:tracePt t="52555" x="5972175" y="3900488"/>
          <p14:tracePt t="52643" x="5972175" y="3908425"/>
          <p14:tracePt t="52674" x="5981700" y="3908425"/>
          <p14:tracePt t="52682" x="5989638" y="3908425"/>
          <p14:tracePt t="52690" x="5997575" y="3908425"/>
          <p14:tracePt t="52699" x="6007100" y="3908425"/>
          <p14:tracePt t="52707" x="6015038" y="3908425"/>
          <p14:tracePt t="52715" x="6024563" y="3908425"/>
          <p14:tracePt t="52722" x="6040438" y="3908425"/>
          <p14:tracePt t="52731" x="6057900" y="3900488"/>
          <p14:tracePt t="52739" x="6075363" y="3900488"/>
          <p14:tracePt t="52748" x="6108700" y="3892550"/>
          <p14:tracePt t="52754" x="6159500" y="3875088"/>
          <p14:tracePt t="52763" x="6202363" y="3867150"/>
          <p14:tracePt t="52770" x="6227763" y="3857625"/>
          <p14:tracePt t="52778" x="6270625" y="3857625"/>
          <p14:tracePt t="52786" x="6303963" y="3849688"/>
          <p14:tracePt t="52794" x="6329363" y="3849688"/>
          <p14:tracePt t="52802" x="6346825" y="3849688"/>
          <p14:tracePt t="52811" x="6380163" y="3832225"/>
          <p14:tracePt t="52818" x="6415088" y="3832225"/>
          <p14:tracePt t="52826" x="6440488" y="3824288"/>
          <p14:tracePt t="52843" x="6456363" y="3824288"/>
          <p14:tracePt t="52850" x="6465888" y="3824288"/>
          <p14:tracePt t="52858" x="6473825" y="3824288"/>
          <p14:tracePt t="52866" x="6483350" y="3824288"/>
          <p14:tracePt t="52874" x="6491288" y="3824288"/>
          <p14:tracePt t="52954" x="6508750" y="3824288"/>
          <p14:tracePt t="52970" x="6524625" y="3824288"/>
          <p14:tracePt t="52979" x="6534150" y="3824288"/>
          <p14:tracePt t="52994" x="6550025" y="3841750"/>
          <p14:tracePt t="53002" x="6559550" y="3849688"/>
          <p14:tracePt t="53010" x="6559550" y="3857625"/>
          <p14:tracePt t="53042" x="6559550" y="3849688"/>
          <p14:tracePt t="53242" x="6550025" y="3849688"/>
          <p14:tracePt t="53250" x="6542088" y="3849688"/>
          <p14:tracePt t="53274" x="6550025" y="3900488"/>
          <p14:tracePt t="53282" x="6584950" y="3951288"/>
          <p14:tracePt t="53299" x="6592888" y="3951288"/>
          <p14:tracePt t="53307" x="6600825" y="3951288"/>
          <p14:tracePt t="53371" x="6610350" y="3951288"/>
          <p14:tracePt t="53394" x="6618288" y="3951288"/>
          <p14:tracePt t="53411" x="6626225" y="3951288"/>
          <p14:tracePt t="53426" x="6643688" y="3951288"/>
          <p14:tracePt t="53434" x="6653213" y="3951288"/>
          <p14:tracePt t="53443" x="6661150" y="3960813"/>
          <p14:tracePt t="53450" x="6678613" y="3960813"/>
          <p14:tracePt t="53458" x="6711950" y="3976688"/>
          <p14:tracePt t="53466" x="6719888" y="3976688"/>
          <p14:tracePt t="53474" x="6754813" y="3976688"/>
          <p14:tracePt t="53483" x="6780213" y="3976688"/>
          <p14:tracePt t="53491" x="6823075" y="3976688"/>
          <p14:tracePt t="53499" x="6838950" y="3976688"/>
          <p14:tracePt t="53507" x="6873875" y="3976688"/>
          <p14:tracePt t="53514" x="6889750" y="3976688"/>
          <p14:tracePt t="53522" x="6924675" y="3976688"/>
          <p14:tracePt t="53531" x="6932613" y="3976688"/>
          <p14:tracePt t="53538" x="6958013" y="3968750"/>
          <p14:tracePt t="53547" x="6975475" y="3968750"/>
          <p14:tracePt t="53555" x="6992938" y="3960813"/>
          <p14:tracePt t="53570" x="7008813" y="3960813"/>
          <p14:tracePt t="53579" x="7034213" y="3960813"/>
          <p14:tracePt t="53587" x="7059613" y="3960813"/>
          <p14:tracePt t="53595" x="7085013" y="3943350"/>
          <p14:tracePt t="53602" x="7112000" y="3943350"/>
          <p14:tracePt t="53610" x="7145338" y="3943350"/>
          <p14:tracePt t="53618" x="7162800" y="3943350"/>
          <p14:tracePt t="53626" x="7188200" y="3943350"/>
          <p14:tracePt t="53635" x="7221538" y="3943350"/>
          <p14:tracePt t="53643" x="7246938" y="3935413"/>
          <p14:tracePt t="53650" x="7289800" y="3908425"/>
          <p14:tracePt t="53658" x="7323138" y="3908425"/>
          <p14:tracePt t="53666" x="7358063" y="3900488"/>
          <p14:tracePt t="53674" x="7400925" y="3883025"/>
          <p14:tracePt t="53683" x="7434263" y="3883025"/>
          <p14:tracePt t="53691" x="7442200" y="3883025"/>
          <p14:tracePt t="53699" x="7467600" y="3883025"/>
          <p14:tracePt t="53706" x="7485063" y="3867150"/>
          <p14:tracePt t="53714" x="7493000" y="3867150"/>
          <p14:tracePt t="53722" x="7510463" y="3867150"/>
          <p14:tracePt t="53739" x="7518400" y="3857625"/>
          <p14:tracePt t="53819" x="7535863" y="3857625"/>
          <p14:tracePt t="53835" x="7545388" y="3857625"/>
          <p14:tracePt t="53843" x="7553325" y="3857625"/>
          <p14:tracePt t="53851" x="7561263" y="3857625"/>
          <p14:tracePt t="53923" x="7570788" y="3857625"/>
          <p14:tracePt t="53932" x="7578725" y="3849688"/>
          <p14:tracePt t="53955" x="7596188" y="3849688"/>
          <p14:tracePt t="53963" x="7612063" y="3849688"/>
          <p14:tracePt t="53970" x="7629525" y="3849688"/>
          <p14:tracePt t="53978" x="7646988" y="3849688"/>
          <p14:tracePt t="53986" x="7654925" y="3849688"/>
          <p14:tracePt t="53995" x="7680325" y="3849688"/>
          <p14:tracePt t="54002" x="7705725" y="3849688"/>
          <p14:tracePt t="54010" x="7715250" y="3849688"/>
          <p14:tracePt t="54018" x="7740650" y="3849688"/>
          <p14:tracePt t="54026" x="7748588" y="3849688"/>
          <p14:tracePt t="54034" x="7773988" y="3849688"/>
          <p14:tracePt t="54042" x="7781925" y="3849688"/>
          <p14:tracePt t="54050" x="7791450" y="3849688"/>
          <p14:tracePt t="54059" x="7807325" y="3849688"/>
          <p14:tracePt t="54066" x="7816850" y="3849688"/>
          <p14:tracePt t="54443" x="7824788" y="3849688"/>
          <p14:tracePt t="54450" x="7842250" y="3849688"/>
          <p14:tracePt t="54466" x="7875588" y="3832225"/>
          <p14:tracePt t="54474" x="7893050" y="3832225"/>
          <p14:tracePt t="54482" x="7918450" y="3824288"/>
          <p14:tracePt t="54490" x="7961313" y="3816350"/>
          <p14:tracePt t="54498" x="7994650" y="3806825"/>
          <p14:tracePt t="54506" x="8045450" y="3790950"/>
          <p14:tracePt t="54514" x="8070850" y="3781425"/>
          <p14:tracePt t="54522" x="8088313" y="3781425"/>
          <p14:tracePt t="54531" x="8105775" y="3781425"/>
          <p14:tracePt t="54538" x="8131175" y="3773488"/>
          <p14:tracePt t="54666" x="8121650" y="3773488"/>
          <p14:tracePt t="54674" x="8096250" y="3773488"/>
          <p14:tracePt t="54682" x="8054975" y="3781425"/>
          <p14:tracePt t="54690" x="8012113" y="3790950"/>
          <p14:tracePt t="54698" x="7935913" y="3816350"/>
          <p14:tracePt t="54707" x="7816850" y="3849688"/>
          <p14:tracePt t="54715" x="7672388" y="3867150"/>
          <p14:tracePt t="54723" x="7527925" y="3917950"/>
          <p14:tracePt t="54731" x="7323138" y="3976688"/>
          <p14:tracePt t="54738" x="7085013" y="4052888"/>
          <p14:tracePt t="54747" x="6907213" y="4070350"/>
          <p14:tracePt t="54754" x="6678613" y="4113213"/>
          <p14:tracePt t="54764" x="6473825" y="4130675"/>
          <p14:tracePt t="54772" x="6194425" y="4164013"/>
          <p14:tracePt t="54781" x="5921375" y="4206875"/>
          <p14:tracePt t="54787" x="5616575" y="4240213"/>
          <p14:tracePt t="54796" x="5284788" y="4300538"/>
          <p14:tracePt t="54802" x="4987925" y="4308475"/>
          <p14:tracePt t="54810" x="4656138" y="4351338"/>
          <p14:tracePt t="54819" x="4324350" y="4402138"/>
          <p14:tracePt t="54826" x="4017963" y="4452938"/>
          <p14:tracePt t="54834" x="3746500" y="4486275"/>
          <p14:tracePt t="54842" x="3441700" y="4538663"/>
          <p14:tracePt t="54850" x="3160713" y="4564063"/>
          <p14:tracePt t="54859" x="2879725" y="4614863"/>
          <p14:tracePt t="54866" x="2668588" y="4648200"/>
          <p14:tracePt t="54874" x="2514600" y="4657725"/>
          <p14:tracePt t="54883" x="2344738" y="4691063"/>
          <p14:tracePt t="54890" x="2217738" y="4708525"/>
          <p14:tracePt t="54899" x="2090738" y="4716463"/>
          <p14:tracePt t="54907" x="1987550" y="4741863"/>
          <p14:tracePt t="54915" x="1920875" y="4749800"/>
          <p14:tracePt t="54922" x="1835150" y="4759325"/>
          <p14:tracePt t="54930" x="1784350" y="4767263"/>
          <p14:tracePt t="54939" x="1708150" y="4784725"/>
          <p14:tracePt t="54947" x="1665288" y="4802188"/>
          <p14:tracePt t="54954" x="1606550" y="4810125"/>
          <p14:tracePt t="54963" x="1512888" y="4843463"/>
          <p14:tracePt t="54970" x="1470025" y="4860925"/>
          <p14:tracePt t="54979" x="1368425" y="4894263"/>
          <p14:tracePt t="54986" x="1290638" y="4919663"/>
          <p14:tracePt t="54995" x="1206500" y="4929188"/>
          <p14:tracePt t="55002" x="1130300" y="4954588"/>
          <p14:tracePt t="55010" x="1044575" y="4954588"/>
          <p14:tracePt t="55018" x="968375" y="4962525"/>
          <p14:tracePt t="55026" x="925513" y="4972050"/>
          <p14:tracePt t="55034" x="849313" y="4972050"/>
          <p14:tracePt t="55042" x="806450" y="4979988"/>
          <p14:tracePt t="55050" x="781050" y="4997450"/>
          <p14:tracePt t="55058" x="747713" y="4997450"/>
          <p14:tracePt t="55066" x="730250" y="4997450"/>
          <p14:tracePt t="55106" x="722313" y="4997450"/>
          <p14:tracePt t="55147" x="714375" y="4997450"/>
          <p14:tracePt t="55163" x="714375" y="4987925"/>
          <p14:tracePt t="55180" x="714375" y="4972050"/>
          <p14:tracePt t="55187" x="714375" y="4962525"/>
          <p14:tracePt t="55195" x="714375" y="4946650"/>
          <p14:tracePt t="55202" x="714375" y="4937125"/>
          <p14:tracePt t="55211" x="714375" y="4929188"/>
          <p14:tracePt t="55219" x="714375" y="4911725"/>
          <p14:tracePt t="55227" x="714375" y="4903788"/>
          <p14:tracePt t="55235" x="714375" y="4894263"/>
          <p14:tracePt t="55242" x="714375" y="4878388"/>
          <p14:tracePt t="55258" x="714375" y="4860925"/>
          <p14:tracePt t="55267" x="714375" y="4843463"/>
          <p14:tracePt t="55282" x="714375" y="4835525"/>
          <p14:tracePt t="55290" x="714375" y="4818063"/>
          <p14:tracePt t="55298" x="714375" y="4802188"/>
          <p14:tracePt t="55306" x="714375" y="4792663"/>
          <p14:tracePt t="55314" x="714375" y="4775200"/>
          <p14:tracePt t="55323" x="714375" y="4767263"/>
          <p14:tracePt t="55330" x="714375" y="4749800"/>
          <p14:tracePt t="55338" x="714375" y="4724400"/>
          <p14:tracePt t="55346" x="714375" y="4708525"/>
          <p14:tracePt t="55363" x="714375" y="4691063"/>
          <p14:tracePt t="55371" x="714375" y="4683125"/>
          <p14:tracePt t="55380" x="714375" y="4673600"/>
          <p14:tracePt t="55386" x="714375" y="4665663"/>
          <p14:tracePt t="55394" x="714375" y="4657725"/>
          <p14:tracePt t="55413" x="714375" y="4648200"/>
          <p14:tracePt t="55419" x="714375" y="4640263"/>
          <p14:tracePt t="55427" x="714375" y="4630738"/>
          <p14:tracePt t="55443" x="714375" y="4614863"/>
          <p14:tracePt t="55450" x="714375" y="4605338"/>
          <p14:tracePt t="55458" x="714375" y="4597400"/>
          <p14:tracePt t="55467" x="714375" y="4579938"/>
          <p14:tracePt t="55482" x="714375" y="4564063"/>
          <p14:tracePt t="55490" x="714375" y="4546600"/>
          <p14:tracePt t="55522" x="714375" y="4538663"/>
          <p14:tracePt t="55538" x="714375" y="4529138"/>
          <p14:tracePt t="55547" x="714375" y="4521200"/>
          <p14:tracePt t="55563" x="714375" y="4513263"/>
          <p14:tracePt t="55570" x="714375" y="4503738"/>
          <p14:tracePt t="55587" x="714375" y="4486275"/>
          <p14:tracePt t="55603" x="714375" y="4478338"/>
          <p14:tracePt t="55674" x="714375" y="4470400"/>
          <p14:tracePt t="55707" x="714375" y="4460875"/>
          <p14:tracePt t="55714" x="722313" y="4452938"/>
          <p14:tracePt t="55746" x="730250" y="4452938"/>
          <p14:tracePt t="55754" x="747713" y="4445000"/>
          <p14:tracePt t="55763" x="755650" y="4445000"/>
          <p14:tracePt t="55770" x="781050" y="4445000"/>
          <p14:tracePt t="55779" x="798513" y="4435475"/>
          <p14:tracePt t="55786" x="831850" y="4435475"/>
          <p14:tracePt t="55795" x="866775" y="4435475"/>
          <p14:tracePt t="55802" x="909638" y="4435475"/>
          <p14:tracePt t="55811" x="950913" y="4435475"/>
          <p14:tracePt t="55819" x="993775" y="4435475"/>
          <p14:tracePt t="55828" x="1036638" y="4435475"/>
          <p14:tracePt t="55834" x="1095375" y="4435475"/>
          <p14:tracePt t="55842" x="1138238" y="4427538"/>
          <p14:tracePt t="55850" x="1181100" y="4410075"/>
          <p14:tracePt t="55858" x="1223963" y="4410075"/>
          <p14:tracePt t="55866" x="1231900" y="4410075"/>
          <p14:tracePt t="55874" x="1257300" y="4402138"/>
          <p14:tracePt t="55995" x="1265238" y="4402138"/>
          <p14:tracePt t="56018" x="1282700" y="4410075"/>
          <p14:tracePt t="56027" x="1300163" y="4427538"/>
          <p14:tracePt t="56034" x="1308100" y="4445000"/>
          <p14:tracePt t="56042" x="1317625" y="4460875"/>
          <p14:tracePt t="56050" x="1333500" y="4486275"/>
          <p14:tracePt t="56059" x="1358900" y="4538663"/>
          <p14:tracePt t="56066" x="1376363" y="4579938"/>
          <p14:tracePt t="56081" x="1376363" y="4605338"/>
          <p14:tracePt t="56083" x="1376363" y="4622800"/>
          <p14:tracePt t="56090" x="1376363" y="4640263"/>
          <p14:tracePt t="56099" x="1333500" y="4640263"/>
          <p14:tracePt t="56106" x="1325563" y="4640263"/>
          <p14:tracePt t="56122" x="1325563" y="4657725"/>
          <p14:tracePt t="56146" x="1308100" y="4640263"/>
          <p14:tracePt t="56274" x="1308100" y="4648200"/>
          <p14:tracePt t="56282" x="1325563" y="4665663"/>
          <p14:tracePt t="56290" x="1333500" y="4673600"/>
          <p14:tracePt t="56298" x="1343025" y="4673600"/>
          <p14:tracePt t="56314" x="1350963" y="4673600"/>
          <p14:tracePt t="56395" x="1350963" y="4665663"/>
          <p14:tracePt t="56443" x="1358900" y="4665663"/>
          <p14:tracePt t="56483" x="1368425" y="4665663"/>
          <p14:tracePt t="56578" x="1368425" y="4657725"/>
          <p14:tracePt t="56587" x="1368425" y="4648200"/>
          <p14:tracePt t="56595" x="1376363" y="4648200"/>
          <p14:tracePt t="56611" x="1384300" y="4648200"/>
          <p14:tracePt t="56618" x="1393825" y="4640263"/>
          <p14:tracePt t="56635" x="1393825" y="4630738"/>
          <p14:tracePt t="56643" x="1409700" y="4622800"/>
          <p14:tracePt t="56650" x="1427163" y="4622800"/>
          <p14:tracePt t="56658" x="1435100" y="4614863"/>
          <p14:tracePt t="56666" x="1477963" y="4614863"/>
          <p14:tracePt t="56674" x="1554163" y="4597400"/>
          <p14:tracePt t="56682" x="1614488" y="4597400"/>
          <p14:tracePt t="56690" x="1708150" y="4597400"/>
          <p14:tracePt t="56698" x="1809750" y="4597400"/>
          <p14:tracePt t="56706" x="1936750" y="4589463"/>
          <p14:tracePt t="56714" x="2065338" y="4589463"/>
          <p14:tracePt t="56722" x="2174875" y="4564063"/>
          <p14:tracePt t="56730" x="2301875" y="4554538"/>
          <p14:tracePt t="56738" x="2405063" y="4546600"/>
          <p14:tracePt t="56746" x="2481263" y="4529138"/>
          <p14:tracePt t="56755" x="2565400" y="4503738"/>
          <p14:tracePt t="56762" x="2641600" y="4478338"/>
          <p14:tracePt t="56770" x="2668588" y="4478338"/>
          <p14:tracePt t="56779" x="2701925" y="4460875"/>
          <p14:tracePt t="56795" x="2709863" y="4460875"/>
          <p14:tracePt t="57003" x="2701925" y="4470400"/>
          <p14:tracePt t="57011" x="2676525" y="4478338"/>
          <p14:tracePt t="57018" x="2616200" y="4503738"/>
          <p14:tracePt t="57026" x="2582863" y="4513263"/>
          <p14:tracePt t="57034" x="2540000" y="4538663"/>
          <p14:tracePt t="57042" x="2514600" y="4538663"/>
          <p14:tracePt t="57050" x="2489200" y="4546600"/>
          <p14:tracePt t="57178" x="2471738" y="4546600"/>
          <p14:tracePt t="57188" x="2455863" y="4546600"/>
          <p14:tracePt t="57196" x="2446338" y="4546600"/>
          <p14:tracePt t="57204" x="2413000" y="4538663"/>
          <p14:tracePt t="57211" x="2395538" y="4529138"/>
          <p14:tracePt t="57218" x="2387600" y="4529138"/>
          <p14:tracePt t="57234" x="2387600" y="4513263"/>
          <p14:tracePt t="57244" x="2395538" y="4486275"/>
          <p14:tracePt t="57266" x="2405063" y="4470400"/>
          <p14:tracePt t="57274" x="2420938" y="4452938"/>
          <p14:tracePt t="57282" x="2446338" y="4435475"/>
          <p14:tracePt t="57290" x="2506663" y="4427538"/>
          <p14:tracePt t="57298" x="2540000" y="4419600"/>
          <p14:tracePt t="57306" x="2557463" y="4419600"/>
          <p14:tracePt t="57314" x="2582863" y="4419600"/>
          <p14:tracePt t="57323" x="2600325" y="4419600"/>
          <p14:tracePt t="57330" x="2625725" y="4419600"/>
          <p14:tracePt t="57339" x="2651125" y="4419600"/>
          <p14:tracePt t="57346" x="2676525" y="4419600"/>
          <p14:tracePt t="57354" x="2701925" y="4419600"/>
          <p14:tracePt t="57362" x="2727325" y="4402138"/>
          <p14:tracePt t="57370" x="2744788" y="4402138"/>
          <p14:tracePt t="57379" x="2786063" y="4402138"/>
          <p14:tracePt t="57386" x="2828925" y="4394200"/>
          <p14:tracePt t="57396" x="2889250" y="4376738"/>
          <p14:tracePt t="57402" x="2947988" y="4376738"/>
          <p14:tracePt t="57411" x="3024188" y="4368800"/>
          <p14:tracePt t="57419" x="3084513" y="4359275"/>
          <p14:tracePt t="57428" x="3127375" y="4351338"/>
          <p14:tracePt t="57434" x="3160713" y="4341813"/>
          <p14:tracePt t="57443" x="3194050" y="4341813"/>
          <p14:tracePt t="57450" x="3211513" y="4341813"/>
          <p14:tracePt t="57461" x="3244850" y="4341813"/>
          <p14:tracePt t="57467" x="3270250" y="4333875"/>
          <p14:tracePt t="57475" x="3279775" y="4333875"/>
          <p14:tracePt t="57538" x="3287713" y="4333875"/>
          <p14:tracePt t="57546" x="3313113" y="4325938"/>
          <p14:tracePt t="57554" x="3330575" y="4325938"/>
          <p14:tracePt t="57562" x="3355975" y="4325938"/>
          <p14:tracePt t="57571" x="3406775" y="4316413"/>
          <p14:tracePt t="57579" x="3457575" y="4300538"/>
          <p14:tracePt t="57586" x="3492500" y="4291013"/>
          <p14:tracePt t="57595" x="3559175" y="4265613"/>
          <p14:tracePt t="57602" x="3594100" y="4257675"/>
          <p14:tracePt t="57611" x="3636963" y="4257675"/>
          <p14:tracePt t="57618" x="3687763" y="4249738"/>
          <p14:tracePt t="57627" x="3713163" y="4249738"/>
          <p14:tracePt t="57634" x="3746500" y="4249738"/>
          <p14:tracePt t="57642" x="3763963" y="4249738"/>
          <p14:tracePt t="57650" x="3789363" y="4249738"/>
          <p14:tracePt t="57659" x="3797300" y="4240213"/>
          <p14:tracePt t="57666" x="3822700" y="4240213"/>
          <p14:tracePt t="57675" x="3832225" y="4240213"/>
          <p14:tracePt t="57690" x="3848100" y="4240213"/>
          <p14:tracePt t="57698" x="3857625" y="4240213"/>
          <p14:tracePt t="57706" x="3865563" y="4240213"/>
          <p14:tracePt t="57714" x="3890963" y="4240213"/>
          <p14:tracePt t="57722" x="3900488" y="4240213"/>
          <p14:tracePt t="57738" x="3916363" y="4240213"/>
          <p14:tracePt t="57754" x="3925888" y="4240213"/>
          <p14:tracePt t="57770" x="3933825" y="4240213"/>
          <p14:tracePt t="57778" x="3941763" y="4240213"/>
          <p14:tracePt t="57795" x="3951288" y="4240213"/>
          <p14:tracePt t="57802" x="3959225" y="4249738"/>
          <p14:tracePt t="57811" x="3959225" y="4257675"/>
          <p14:tracePt t="57818" x="3959225" y="4275138"/>
          <p14:tracePt t="57827" x="3941763" y="4283075"/>
          <p14:tracePt t="57834" x="3916363" y="4283075"/>
          <p14:tracePt t="57843" x="3900488" y="4283075"/>
          <p14:tracePt t="57850" x="3883025" y="4283075"/>
          <p14:tracePt t="57860" x="3873500" y="4283075"/>
          <p14:tracePt t="57986" x="3865563" y="4291013"/>
          <p14:tracePt t="57995" x="3848100" y="4291013"/>
          <p14:tracePt t="58002" x="3840163" y="4291013"/>
          <p14:tracePt t="58011" x="3814763" y="4291013"/>
          <p14:tracePt t="58018" x="3806825" y="4291013"/>
          <p14:tracePt t="58027" x="3781425" y="4300538"/>
          <p14:tracePt t="58050" x="3781425" y="4308475"/>
          <p14:tracePt t="58058" x="3781425" y="4316413"/>
          <p14:tracePt t="58066" x="3806825" y="4316413"/>
          <p14:tracePt t="58077" x="3814763" y="4316413"/>
          <p14:tracePt t="58096" x="3900488" y="4316413"/>
          <p14:tracePt t="58098" x="3959225" y="4316413"/>
          <p14:tracePt t="58106" x="4044950" y="4316413"/>
          <p14:tracePt t="58114" x="4146550" y="4316413"/>
          <p14:tracePt t="58122" x="4230688" y="4316413"/>
          <p14:tracePt t="58130" x="4316413" y="4316413"/>
          <p14:tracePt t="58139" x="4375150" y="4316413"/>
          <p14:tracePt t="58146" x="4425950" y="4316413"/>
          <p14:tracePt t="58154" x="4503738" y="4316413"/>
          <p14:tracePt t="58162" x="4545013" y="4316413"/>
          <p14:tracePt t="58171" x="4579938" y="4316413"/>
          <p14:tracePt t="58179" x="4605338" y="4316413"/>
          <p14:tracePt t="58187" x="4638675" y="4316413"/>
          <p14:tracePt t="58194" x="4673600" y="4316413"/>
          <p14:tracePt t="58202" x="4706938" y="4316413"/>
          <p14:tracePt t="58211" x="4724400" y="4316413"/>
          <p14:tracePt t="58218" x="4757738" y="4316413"/>
          <p14:tracePt t="58226" x="4765675" y="4316413"/>
          <p14:tracePt t="58234" x="4783138" y="4316413"/>
          <p14:tracePt t="58243" x="4791075" y="4316413"/>
          <p14:tracePt t="58250" x="4800600" y="4308475"/>
          <p14:tracePt t="58500" x="4800600" y="4316413"/>
          <p14:tracePt t="58508" x="4791075" y="4325938"/>
          <p14:tracePt t="58517" x="4783138" y="4325938"/>
          <p14:tracePt t="58531" x="4765675" y="4333875"/>
          <p14:tracePt t="58587" x="4749800" y="4341813"/>
          <p14:tracePt t="58610" x="4740275" y="4359275"/>
          <p14:tracePt t="58618" x="4732338" y="4368800"/>
          <p14:tracePt t="58626" x="4724400" y="4368800"/>
          <p14:tracePt t="58635" x="4714875" y="4376738"/>
          <p14:tracePt t="58643" x="4706938" y="4384675"/>
          <p14:tracePt t="58650" x="4699000" y="4384675"/>
          <p14:tracePt t="58659" x="4689475" y="4394200"/>
          <p14:tracePt t="58675" x="4689475" y="4402138"/>
          <p14:tracePt t="58706" x="4689475" y="4410075"/>
          <p14:tracePt t="58715" x="4689475" y="4419600"/>
          <p14:tracePt t="58730" x="4714875" y="4419600"/>
          <p14:tracePt t="58739" x="4740275" y="4427538"/>
          <p14:tracePt t="58747" x="4749800" y="4427538"/>
          <p14:tracePt t="58754" x="4775200" y="4427538"/>
          <p14:tracePt t="58763" x="4800600" y="4445000"/>
          <p14:tracePt t="58770" x="4808538" y="4445000"/>
          <p14:tracePt t="58778" x="4833938" y="4445000"/>
          <p14:tracePt t="58786" x="4868863" y="4445000"/>
          <p14:tracePt t="58795" x="4876800" y="4445000"/>
          <p14:tracePt t="58802" x="4910138" y="4445000"/>
          <p14:tracePt t="58810" x="4927600" y="4445000"/>
          <p14:tracePt t="58818" x="4945063" y="4445000"/>
          <p14:tracePt t="58827" x="4962525" y="4445000"/>
          <p14:tracePt t="58834" x="4970463" y="4435475"/>
          <p14:tracePt t="59010" x="4962525" y="4435475"/>
          <p14:tracePt t="59018" x="4953000" y="4435475"/>
          <p14:tracePt t="59027" x="4945063" y="4435475"/>
          <p14:tracePt t="59034" x="4919663" y="4435475"/>
          <p14:tracePt t="59050" x="4919663" y="4445000"/>
          <p14:tracePt t="59226" x="4910138" y="4445000"/>
          <p14:tracePt t="59259" x="4902200" y="4452938"/>
          <p14:tracePt t="59323" x="4910138" y="4445000"/>
          <p14:tracePt t="59331" x="4919663" y="4445000"/>
          <p14:tracePt t="59338" x="4935538" y="4445000"/>
          <p14:tracePt t="59346" x="4978400" y="4445000"/>
          <p14:tracePt t="59354" x="5054600" y="4445000"/>
          <p14:tracePt t="59362" x="5122863" y="4445000"/>
          <p14:tracePt t="59370" x="5208588" y="4445000"/>
          <p14:tracePt t="59378" x="5302250" y="4460875"/>
          <p14:tracePt t="59386" x="5386388" y="4470400"/>
          <p14:tracePt t="59394" x="5472113" y="4470400"/>
          <p14:tracePt t="59402" x="5538788" y="4470400"/>
          <p14:tracePt t="59410" x="5616575" y="4470400"/>
          <p14:tracePt t="59418" x="5667375" y="4470400"/>
          <p14:tracePt t="59427" x="5726113" y="4470400"/>
          <p14:tracePt t="59434" x="5761038" y="4470400"/>
          <p14:tracePt t="59443" x="5802313" y="4470400"/>
          <p14:tracePt t="59450" x="5853113" y="4452938"/>
          <p14:tracePt t="59459" x="5888038" y="4445000"/>
          <p14:tracePt t="59466" x="5905500" y="4445000"/>
          <p14:tracePt t="59475" x="5938838" y="4435475"/>
          <p14:tracePt t="59482" x="5972175" y="4419600"/>
          <p14:tracePt t="59491" x="6007100" y="4410075"/>
          <p14:tracePt t="59498" x="6024563" y="4410075"/>
          <p14:tracePt t="59507" x="6049963" y="4410075"/>
          <p14:tracePt t="59515" x="6057900" y="4410075"/>
          <p14:tracePt t="59523" x="6065838" y="4410075"/>
          <p14:tracePt t="59530" x="6083300" y="4402138"/>
          <p14:tracePt t="59602" x="6100763" y="4402138"/>
          <p14:tracePt t="59610" x="6116638" y="4402138"/>
          <p14:tracePt t="59851" x="6091238" y="4402138"/>
          <p14:tracePt t="59860" x="6083300" y="4394200"/>
          <p14:tracePt t="59939" x="6091238" y="4394200"/>
          <p14:tracePt t="60058" x="6091238" y="4402138"/>
          <p14:tracePt t="60195" x="6091238" y="4410075"/>
          <p14:tracePt t="60242" x="6083300" y="4410075"/>
          <p14:tracePt t="60283" x="6083300" y="4402138"/>
          <p14:tracePt t="60659" x="6100763" y="4402138"/>
          <p14:tracePt t="60666" x="6142038" y="4419600"/>
          <p14:tracePt t="60675" x="6194425" y="4427538"/>
          <p14:tracePt t="60682" x="6253163" y="4435475"/>
          <p14:tracePt t="60691" x="6321425" y="4435475"/>
          <p14:tracePt t="60699" x="6372225" y="4452938"/>
          <p14:tracePt t="60708" x="6440488" y="4452938"/>
          <p14:tracePt t="60714" x="6499225" y="4452938"/>
          <p14:tracePt t="60723" x="6559550" y="4452938"/>
          <p14:tracePt t="60730" x="6600825" y="4452938"/>
          <p14:tracePt t="60739" x="6618288" y="4452938"/>
          <p14:tracePt t="60746" x="6643688" y="4452938"/>
          <p14:tracePt t="60754" x="6653213" y="4452938"/>
          <p14:tracePt t="60762" x="6661150" y="4452938"/>
          <p14:tracePt t="60890" x="6653213" y="4452938"/>
          <p14:tracePt t="60947" x="6643688" y="4452938"/>
          <p14:tracePt t="60995" x="6643688" y="4445000"/>
          <p14:tracePt t="61019" x="6643688" y="4435475"/>
          <p14:tracePt t="61026" x="6643688" y="4419600"/>
          <p14:tracePt t="61043" x="6661150" y="4410075"/>
          <p14:tracePt t="61050" x="6686550" y="4394200"/>
          <p14:tracePt t="61058" x="6694488" y="4384675"/>
          <p14:tracePt t="61067" x="6719888" y="4384675"/>
          <p14:tracePt t="61075" x="6754813" y="4376738"/>
          <p14:tracePt t="61083" x="6813550" y="4368800"/>
          <p14:tracePt t="61091" x="6848475" y="4359275"/>
          <p14:tracePt t="61098" x="6864350" y="4359275"/>
          <p14:tracePt t="61106" x="6899275" y="4351338"/>
          <p14:tracePt t="61115" x="6924675" y="4351338"/>
          <p14:tracePt t="61124" x="6942138" y="4341813"/>
          <p14:tracePt t="61130" x="6958013" y="4341813"/>
          <p14:tracePt t="61138" x="6967538" y="4341813"/>
          <p14:tracePt t="61146" x="6975475" y="4341813"/>
          <p14:tracePt t="61179" x="6992938" y="4341813"/>
          <p14:tracePt t="61194" x="7000875" y="4341813"/>
          <p14:tracePt t="61210" x="7008813" y="4341813"/>
          <p14:tracePt t="61227" x="7026275" y="4341813"/>
          <p14:tracePt t="61242" x="7034213" y="4341813"/>
          <p14:tracePt t="61259" x="7051675" y="4341813"/>
          <p14:tracePt t="61266" x="7059613" y="4341813"/>
          <p14:tracePt t="61275" x="7069138" y="4341813"/>
          <p14:tracePt t="61282" x="7085013" y="4341813"/>
          <p14:tracePt t="61291" x="7094538" y="4341813"/>
          <p14:tracePt t="61308" x="7102475" y="4341813"/>
          <p14:tracePt t="61338" x="7127875" y="4351338"/>
          <p14:tracePt t="61418" x="7102475" y="4351338"/>
          <p14:tracePt t="61426" x="7077075" y="4351338"/>
          <p14:tracePt t="61442" x="7069138" y="4341813"/>
          <p14:tracePt t="61451" x="7059613" y="4341813"/>
          <p14:tracePt t="61562" x="7059613" y="4351338"/>
          <p14:tracePt t="61627" x="7094538" y="4368800"/>
          <p14:tracePt t="61635" x="7145338" y="4368800"/>
          <p14:tracePt t="61642" x="7213600" y="4376738"/>
          <p14:tracePt t="61650" x="7289800" y="4376738"/>
          <p14:tracePt t="61659" x="7358063" y="4376738"/>
          <p14:tracePt t="61667" x="7442200" y="4376738"/>
          <p14:tracePt t="61675" x="7518400" y="4376738"/>
          <p14:tracePt t="61683" x="7570788" y="4376738"/>
          <p14:tracePt t="61691" x="7654925" y="4376738"/>
          <p14:tracePt t="61699" x="7697788" y="4376738"/>
          <p14:tracePt t="61707" x="7748588" y="4376738"/>
          <p14:tracePt t="61715" x="7773988" y="4376738"/>
          <p14:tracePt t="61723" x="7791450" y="4376738"/>
          <p14:tracePt t="61739" x="7799388" y="4376738"/>
          <p14:tracePt t="61955" x="7791450" y="4376738"/>
          <p14:tracePt t="61979" x="7781925" y="4376738"/>
          <p14:tracePt t="61994" x="7766050" y="4376738"/>
          <p14:tracePt t="62082" x="7748588" y="4394200"/>
          <p14:tracePt t="62130" x="7723188" y="4402138"/>
          <p14:tracePt t="62170" x="7715250" y="4402138"/>
          <p14:tracePt t="62259" x="7697788" y="4402138"/>
          <p14:tracePt t="62298" x="7688263" y="4402138"/>
          <p14:tracePt t="62307" x="7680325" y="4402138"/>
          <p14:tracePt t="62314" x="7672388" y="4402138"/>
          <p14:tracePt t="62330" x="7662863" y="4402138"/>
          <p14:tracePt t="62387" x="7654925" y="4402138"/>
          <p14:tracePt t="62403" x="7637463" y="4402138"/>
          <p14:tracePt t="62410" x="7612063" y="4402138"/>
          <p14:tracePt t="62418" x="7596188" y="4402138"/>
          <p14:tracePt t="62426" x="7561263" y="4402138"/>
          <p14:tracePt t="62434" x="7527925" y="4402138"/>
          <p14:tracePt t="62442" x="7477125" y="4402138"/>
          <p14:tracePt t="62450" x="7434263" y="4402138"/>
          <p14:tracePt t="62458" x="7358063" y="4402138"/>
          <p14:tracePt t="62467" x="7272338" y="4419600"/>
          <p14:tracePt t="62475" x="7188200" y="4435475"/>
          <p14:tracePt t="62482" x="7085013" y="4452938"/>
          <p14:tracePt t="62490" x="6975475" y="4460875"/>
          <p14:tracePt t="62498" x="6848475" y="4470400"/>
          <p14:tracePt t="62507" x="6729413" y="4495800"/>
          <p14:tracePt t="62514" x="6618288" y="4503738"/>
          <p14:tracePt t="62523" x="6473825" y="4521200"/>
          <p14:tracePt t="62530" x="6329363" y="4554538"/>
          <p14:tracePt t="62539" x="6227763" y="4554538"/>
          <p14:tracePt t="62546" x="6116638" y="4579938"/>
          <p14:tracePt t="62556" x="5972175" y="4589463"/>
          <p14:tracePt t="62562" x="5794375" y="4614863"/>
          <p14:tracePt t="62571" x="5607050" y="4630738"/>
          <p14:tracePt t="62579" x="5394325" y="4657725"/>
          <p14:tracePt t="62587" x="5173663" y="4683125"/>
          <p14:tracePt t="62594" x="4962525" y="4699000"/>
          <p14:tracePt t="62603" x="4757738" y="4699000"/>
          <p14:tracePt t="62610" x="4579938" y="4716463"/>
          <p14:tracePt t="62619" x="4349750" y="4759325"/>
          <p14:tracePt t="62626" x="4197350" y="4767263"/>
          <p14:tracePt t="62634" x="4035425" y="4792663"/>
          <p14:tracePt t="62642" x="3900488" y="4827588"/>
          <p14:tracePt t="62651" x="3781425" y="4827588"/>
          <p14:tracePt t="62658" x="3636963" y="4852988"/>
          <p14:tracePt t="62667" x="3543300" y="4878388"/>
          <p14:tracePt t="62674" x="3449638" y="4886325"/>
          <p14:tracePt t="62682" x="3355975" y="4894263"/>
          <p14:tracePt t="62691" x="3279775" y="4894263"/>
          <p14:tracePt t="62698" x="3211513" y="4911725"/>
          <p14:tracePt t="62707" x="3160713" y="4911725"/>
          <p14:tracePt t="62714" x="3100388" y="4937125"/>
          <p14:tracePt t="62724" x="3059113" y="4937125"/>
          <p14:tracePt t="62730" x="3016250" y="4937125"/>
          <p14:tracePt t="62739" x="2973388" y="4937125"/>
          <p14:tracePt t="62746" x="2940050" y="4937125"/>
          <p14:tracePt t="62755" x="2879725" y="4937125"/>
          <p14:tracePt t="62763" x="2828925" y="4937125"/>
          <p14:tracePt t="62773" x="2770188" y="4954588"/>
          <p14:tracePt t="62778" x="2693988" y="4962525"/>
          <p14:tracePt t="62786" x="2608263" y="4962525"/>
          <p14:tracePt t="62795" x="2524125" y="4979988"/>
          <p14:tracePt t="62803" x="2446338" y="4997450"/>
          <p14:tracePt t="62810" x="2344738" y="5005388"/>
          <p14:tracePt t="62819" x="2260600" y="5013325"/>
          <p14:tracePt t="62826" x="2182813" y="5038725"/>
          <p14:tracePt t="62834" x="2098675" y="5048250"/>
          <p14:tracePt t="62842" x="2022475" y="5056188"/>
          <p14:tracePt t="62850" x="1954213" y="5056188"/>
          <p14:tracePt t="62858" x="1893888" y="5064125"/>
          <p14:tracePt t="62866" x="1835150" y="5081588"/>
          <p14:tracePt t="62875" x="1801813" y="5091113"/>
          <p14:tracePt t="62882" x="1776413" y="5091113"/>
          <p14:tracePt t="62891" x="1766888" y="5091113"/>
          <p14:tracePt t="62898" x="1741488" y="5091113"/>
          <p14:tracePt t="62907" x="1733550" y="5091113"/>
          <p14:tracePt t="62914" x="1724025" y="5091113"/>
          <p14:tracePt t="62924" x="1716088" y="5091113"/>
          <p14:tracePt t="62979" x="1708150" y="5091113"/>
          <p14:tracePt t="63210" x="1716088" y="5091113"/>
          <p14:tracePt t="63218" x="1733550" y="5091113"/>
          <p14:tracePt t="63226" x="1758950" y="5091113"/>
          <p14:tracePt t="63235" x="1817688" y="5099050"/>
          <p14:tracePt t="63243" x="1885950" y="5106988"/>
          <p14:tracePt t="63250" x="1979613" y="5116513"/>
          <p14:tracePt t="63258" x="2090738" y="5116513"/>
          <p14:tracePt t="63267" x="2208213" y="5141913"/>
          <p14:tracePt t="63274" x="2344738" y="5141913"/>
          <p14:tracePt t="63282" x="2471738" y="5141913"/>
          <p14:tracePt t="63291" x="2625725" y="5141913"/>
          <p14:tracePt t="63298" x="2778125" y="5141913"/>
          <p14:tracePt t="63306" x="2973388" y="5141913"/>
          <p14:tracePt t="63315" x="3152775" y="5141913"/>
          <p14:tracePt t="63323" x="3355975" y="5141913"/>
          <p14:tracePt t="63331" x="3508375" y="5141913"/>
          <p14:tracePt t="63339" x="3678238" y="5141913"/>
          <p14:tracePt t="63346" x="3857625" y="5141913"/>
          <p14:tracePt t="63355" x="4060825" y="5132388"/>
          <p14:tracePt t="63362" x="4273550" y="5124450"/>
          <p14:tracePt t="63372" x="4468813" y="5081588"/>
          <p14:tracePt t="63379" x="4689475" y="5048250"/>
          <p14:tracePt t="63386" x="4833938" y="5013325"/>
          <p14:tracePt t="63394" x="4978400" y="5005388"/>
          <p14:tracePt t="63402" x="5072063" y="4987925"/>
          <p14:tracePt t="63410" x="5173663" y="4979988"/>
          <p14:tracePt t="63419" x="5276850" y="4954588"/>
          <p14:tracePt t="63426" x="5335588" y="4946650"/>
          <p14:tracePt t="63434" x="5411788" y="4937125"/>
          <p14:tracePt t="63442" x="5429250" y="4937125"/>
          <p14:tracePt t="63450" x="5454650" y="4929188"/>
          <p14:tracePt t="63458" x="5472113" y="4911725"/>
          <p14:tracePt t="63466" x="5480050" y="4911725"/>
          <p14:tracePt t="63482" x="5487988" y="4903788"/>
          <p14:tracePt t="63514" x="5487988" y="4886325"/>
          <p14:tracePt t="63530" x="5487988" y="4868863"/>
          <p14:tracePt t="63539" x="5487988" y="4860925"/>
          <p14:tracePt t="63546" x="5497513" y="4852988"/>
          <p14:tracePt t="63555" x="5505450" y="4843463"/>
          <p14:tracePt t="63562" x="5505450" y="4835525"/>
          <p14:tracePt t="63573" x="5530850" y="4810125"/>
          <p14:tracePt t="63578" x="5581650" y="4802188"/>
          <p14:tracePt t="63586" x="5683250" y="4767263"/>
          <p14:tracePt t="63594" x="5811838" y="4749800"/>
          <p14:tracePt t="63603" x="5989638" y="4724400"/>
          <p14:tracePt t="63610" x="6235700" y="4699000"/>
          <p14:tracePt t="63619" x="6542088" y="4648200"/>
          <p14:tracePt t="63626" x="6958013" y="4589463"/>
          <p14:tracePt t="63634" x="7373938" y="4546600"/>
          <p14:tracePt t="63642" x="7824788" y="4470400"/>
          <p14:tracePt t="63651" x="8301038" y="4394200"/>
          <p14:tracePt t="63659" x="8750300" y="4316413"/>
          <p14:tracePt t="63666" x="9218613" y="4275138"/>
          <p14:tracePt t="63674" x="9617075" y="4197350"/>
          <p14:tracePt t="63683" x="10059988" y="4164013"/>
          <p14:tracePt t="63690" x="10364788" y="4095750"/>
          <p14:tracePt t="63699" x="10671175" y="4044950"/>
          <p14:tracePt t="63706" x="10858500" y="4027488"/>
          <p14:tracePt t="63714" x="10985500" y="4002088"/>
          <p14:tracePt t="63723" x="11104563" y="3968750"/>
          <p14:tracePt t="63730" x="11188700" y="3960813"/>
          <p14:tracePt t="63739" x="11231563" y="3951288"/>
          <p14:tracePt t="63747" x="11266488" y="3935413"/>
          <p14:tracePt t="63755" x="11282363" y="3935413"/>
          <p14:tracePt t="63763" x="11291888" y="3925888"/>
          <p14:tracePt t="63779" x="11299825" y="3925888"/>
          <p14:tracePt t="63795" x="11307763" y="3917950"/>
          <p14:tracePt t="63803" x="11317288" y="3917950"/>
          <p14:tracePt t="63810" x="11325225" y="3892550"/>
          <p14:tracePt t="63819" x="11333163" y="3883025"/>
          <p14:tracePt t="63826" x="11368088" y="3857625"/>
          <p14:tracePt t="63835" x="11393488" y="3841750"/>
          <p14:tracePt t="63843" x="11426825" y="3806825"/>
          <p14:tracePt t="63850" x="11477625" y="3763963"/>
          <p14:tracePt t="63858" x="11495088" y="3748088"/>
          <p14:tracePt t="63867" x="11512550" y="3722688"/>
          <p14:tracePt t="63874" x="11520488" y="3713163"/>
          <p14:tracePt t="63883" x="11530013" y="3697288"/>
          <p14:tracePt t="63890" x="11530013" y="3687763"/>
          <p14:tracePt t="63914" x="11530013" y="3671888"/>
          <p14:tracePt t="63923" x="11530013" y="3662363"/>
          <p14:tracePt t="63939" x="11530013" y="3654425"/>
          <p14:tracePt t="63946" x="11520488" y="3619500"/>
          <p14:tracePt t="63955" x="11503025" y="3611563"/>
          <p14:tracePt t="63962" x="11469688" y="3586163"/>
          <p14:tracePt t="63970" x="11436350" y="3568700"/>
          <p14:tracePt t="63979" x="11410950" y="3543300"/>
          <p14:tracePt t="63988" x="11385550" y="3527425"/>
          <p14:tracePt t="63994" x="11368088" y="3502025"/>
          <p14:tracePt t="64002" x="11342688" y="3484563"/>
          <p14:tracePt t="64010" x="11307763" y="3459163"/>
          <p14:tracePt t="64018" x="11256963" y="3416300"/>
          <p14:tracePt t="64026" x="11223625" y="3398838"/>
          <p14:tracePt t="64034" x="11198225" y="3382963"/>
          <p14:tracePt t="64042" x="11163300" y="3355975"/>
          <p14:tracePt t="64050" x="11112500" y="3340100"/>
          <p14:tracePt t="64058" x="11087100" y="3314700"/>
          <p14:tracePt t="64066" x="11028363" y="3297238"/>
          <p14:tracePt t="64075" x="10968038" y="3263900"/>
          <p14:tracePt t="64082" x="10858500" y="3228975"/>
          <p14:tracePt t="64090" x="10772775" y="3195638"/>
          <p14:tracePt t="64098" x="10679113" y="3160713"/>
          <p14:tracePt t="64106" x="10577513" y="3135313"/>
          <p14:tracePt t="64115" x="10493375" y="3135313"/>
          <p14:tracePt t="64122" x="10407650" y="3119438"/>
          <p14:tracePt t="64130" x="10323513" y="3101975"/>
          <p14:tracePt t="64139" x="10245725" y="3094038"/>
          <p14:tracePt t="64146" x="10179050" y="3084513"/>
          <p14:tracePt t="64155" x="10118725" y="3084513"/>
          <p14:tracePt t="64164" x="10067925" y="3067050"/>
          <p14:tracePt t="64174" x="10025063" y="3059113"/>
          <p14:tracePt t="64180" x="9983788" y="3059113"/>
          <p14:tracePt t="64189" x="9948863" y="3051175"/>
          <p14:tracePt t="64195" x="9923463" y="3051175"/>
          <p14:tracePt t="64202" x="9898063" y="3041650"/>
          <p14:tracePt t="64466" x="9880600" y="3041650"/>
          <p14:tracePt t="64474" x="9864725" y="3059113"/>
          <p14:tracePt t="64483" x="9847263" y="3127375"/>
          <p14:tracePt t="64490" x="9847263" y="3203575"/>
          <p14:tracePt t="64498" x="9847263" y="3254375"/>
          <p14:tracePt t="64507" x="9847263" y="3314700"/>
          <p14:tracePt t="64514" x="9847263" y="3355975"/>
          <p14:tracePt t="64522" x="9847263" y="3390900"/>
          <p14:tracePt t="64530" x="9847263" y="3416300"/>
          <p14:tracePt t="64539" x="9847263" y="3424238"/>
          <p14:tracePt t="64546" x="9847263" y="3433763"/>
          <p14:tracePt t="64555" x="9847263" y="3459163"/>
          <p14:tracePt t="64571" x="9847263" y="3475038"/>
          <p14:tracePt t="64578" x="9855200" y="3492500"/>
          <p14:tracePt t="64588" x="9864725" y="3527425"/>
          <p14:tracePt t="64595" x="9872663" y="3543300"/>
          <p14:tracePt t="64604" x="9872663" y="3560763"/>
          <p14:tracePt t="64610" x="9890125" y="3568700"/>
          <p14:tracePt t="64618" x="9906000" y="3586163"/>
          <p14:tracePt t="64626" x="9923463" y="3594100"/>
          <p14:tracePt t="64635" x="9931400" y="3611563"/>
          <p14:tracePt t="64642" x="9940925" y="3611563"/>
          <p14:tracePt t="64650" x="9974263" y="3619500"/>
          <p14:tracePt t="64667" x="9991725" y="3629025"/>
          <p14:tracePt t="64674" x="10017125" y="3646488"/>
          <p14:tracePt t="64682" x="10025063" y="3646488"/>
          <p14:tracePt t="64690" x="10034588" y="3646488"/>
          <p14:tracePt t="64698" x="10042525" y="3646488"/>
          <p14:tracePt t="64716" x="10067925" y="3646488"/>
          <p14:tracePt t="64725" x="10101263" y="3646488"/>
          <p14:tracePt t="64732" x="10126663" y="3646488"/>
          <p14:tracePt t="64740" x="10153650" y="3646488"/>
          <p14:tracePt t="64746" x="10194925" y="3646488"/>
          <p14:tracePt t="64755" x="10237788" y="3646488"/>
          <p14:tracePt t="64762" x="10271125" y="3646488"/>
          <p14:tracePt t="64771" x="10306050" y="3646488"/>
          <p14:tracePt t="64778" x="10339388" y="3646488"/>
          <p14:tracePt t="64787" x="10356850" y="3646488"/>
          <p14:tracePt t="64794" x="10399713" y="3646488"/>
          <p14:tracePt t="64803" x="10467975" y="3629025"/>
          <p14:tracePt t="64810" x="10501313" y="3619500"/>
          <p14:tracePt t="64819" x="10526713" y="3619500"/>
          <p14:tracePt t="64826" x="10577513" y="3594100"/>
          <p14:tracePt t="64834" x="10620375" y="3586163"/>
          <p14:tracePt t="64842" x="10653713" y="3578225"/>
          <p14:tracePt t="64850" x="10688638" y="3560763"/>
          <p14:tracePt t="64858" x="10714038" y="3552825"/>
          <p14:tracePt t="64866" x="10747375" y="3552825"/>
          <p14:tracePt t="64874" x="10756900" y="3543300"/>
          <p14:tracePt t="64882" x="10782300" y="3535363"/>
          <p14:tracePt t="64890" x="10798175" y="3527425"/>
          <p14:tracePt t="64899" x="10823575" y="3509963"/>
          <p14:tracePt t="64906" x="10833100" y="3502025"/>
          <p14:tracePt t="64914" x="10858500" y="3502025"/>
          <p14:tracePt t="64922" x="10883900" y="3492500"/>
          <p14:tracePt t="64930" x="10891838" y="3484563"/>
          <p14:tracePt t="64939" x="10926763" y="3475038"/>
          <p14:tracePt t="64946" x="10934700" y="3467100"/>
          <p14:tracePt t="64956" x="10942638" y="3467100"/>
          <p14:tracePt t="64962" x="10942638" y="3459163"/>
          <p14:tracePt t="65003" x="10960100" y="3459163"/>
          <p14:tracePt t="65011" x="10968038" y="3459163"/>
          <p14:tracePt t="65018" x="10977563" y="3459163"/>
          <p14:tracePt t="65026" x="11002963" y="3459163"/>
          <p14:tracePt t="65035" x="11028363" y="3449638"/>
          <p14:tracePt t="65043" x="11036300" y="3449638"/>
          <p14:tracePt t="65050" x="11079163" y="3433763"/>
          <p14:tracePt t="65058" x="11112500" y="3433763"/>
          <p14:tracePt t="65072" x="11137900" y="3424238"/>
          <p14:tracePt t="65074" x="11172825" y="3408363"/>
          <p14:tracePt t="65082" x="11215688" y="3398838"/>
          <p14:tracePt t="65090" x="11249025" y="3390900"/>
          <p14:tracePt t="65099" x="11266488" y="3382963"/>
          <p14:tracePt t="65106" x="11307763" y="3365500"/>
          <p14:tracePt t="65114" x="11333163" y="3355975"/>
          <p14:tracePt t="65122" x="11368088" y="3340100"/>
          <p14:tracePt t="65130" x="11401425" y="3322638"/>
          <p14:tracePt t="65139" x="11426825" y="3305175"/>
          <p14:tracePt t="65146" x="11444288" y="3297238"/>
          <p14:tracePt t="65379" x="11452225" y="3297238"/>
          <p14:tracePt t="65450" x="11452225" y="3314700"/>
          <p14:tracePt t="65458" x="11444288" y="3322638"/>
          <p14:tracePt t="65474" x="11426825" y="3322638"/>
          <p14:tracePt t="65498" x="11418888" y="3322638"/>
          <p14:tracePt t="65506" x="11418888" y="3330575"/>
          <p14:tracePt t="65515" x="11410950" y="3340100"/>
          <p14:tracePt t="65522" x="11401425" y="3340100"/>
          <p14:tracePt t="65538" x="11393488" y="3340100"/>
          <p14:tracePt t="65555" x="11385550" y="3348038"/>
          <p14:tracePt t="65651" x="11376025" y="3348038"/>
          <p14:tracePt t="65682" x="11368088" y="3340100"/>
          <p14:tracePt t="65698" x="11360150" y="3330575"/>
          <p14:tracePt t="65714" x="11350625" y="3330575"/>
          <p14:tracePt t="65722" x="11350625" y="3322638"/>
          <p14:tracePt t="65739" x="11350625" y="3314700"/>
          <p14:tracePt t="65754" x="11325225" y="3297238"/>
          <p14:tracePt t="65762" x="11317288" y="3289300"/>
          <p14:tracePt t="65771" x="11317288" y="3279775"/>
          <p14:tracePt t="65778" x="11299825" y="3271838"/>
          <p14:tracePt t="65787" x="11282363" y="3263900"/>
          <p14:tracePt t="65794" x="11249025" y="3238500"/>
          <p14:tracePt t="65803" x="11215688" y="3221038"/>
          <p14:tracePt t="65810" x="11180763" y="3203575"/>
          <p14:tracePt t="65819" x="11155363" y="3186113"/>
          <p14:tracePt t="65826" x="11122025" y="3178175"/>
          <p14:tracePt t="65834" x="11087100" y="3152775"/>
          <p14:tracePt t="65842" x="11053763" y="3144838"/>
          <p14:tracePt t="65850" x="11028363" y="3135313"/>
          <p14:tracePt t="65858" x="10985500" y="3119438"/>
          <p14:tracePt t="65866" x="10952163" y="3109913"/>
          <p14:tracePt t="65874" x="10934700" y="3109913"/>
          <p14:tracePt t="65882" x="10909300" y="3109913"/>
          <p14:tracePt t="65890" x="10866438" y="3109913"/>
          <p14:tracePt t="65898" x="10833100" y="3109913"/>
          <p14:tracePt t="65906" x="10790238" y="3109913"/>
          <p14:tracePt t="65914" x="10747375" y="3109913"/>
          <p14:tracePt t="65922" x="10704513" y="3109913"/>
          <p14:tracePt t="65930" x="10645775" y="3109913"/>
          <p14:tracePt t="65938" x="10577513" y="3109913"/>
          <p14:tracePt t="65946" x="10518775" y="3109913"/>
          <p14:tracePt t="65954" x="10458450" y="3109913"/>
          <p14:tracePt t="65962" x="10415588" y="3109913"/>
          <p14:tracePt t="65971" x="10382250" y="3109913"/>
          <p14:tracePt t="65978" x="10323513" y="3119438"/>
          <p14:tracePt t="65987" x="10288588" y="3119438"/>
          <p14:tracePt t="65994" x="10263188" y="3127375"/>
          <p14:tracePt t="66003" x="10245725" y="3127375"/>
          <p14:tracePt t="66010" x="10237788" y="3135313"/>
          <p14:tracePt t="66018" x="10204450" y="3135313"/>
          <p14:tracePt t="66026" x="10179050" y="3152775"/>
          <p14:tracePt t="66035" x="10161588" y="3152775"/>
          <p14:tracePt t="66042" x="10136188" y="3160713"/>
          <p14:tracePt t="66050" x="10110788" y="3170238"/>
          <p14:tracePt t="66058" x="10075863" y="3195638"/>
          <p14:tracePt t="66072" x="10050463" y="3203575"/>
          <p14:tracePt t="66074" x="10025063" y="3228975"/>
          <p14:tracePt t="66082" x="9999663" y="3238500"/>
          <p14:tracePt t="66090" x="9983788" y="3254375"/>
          <p14:tracePt t="66098" x="9940925" y="3289300"/>
          <p14:tracePt t="66106" x="9923463" y="3305175"/>
          <p14:tracePt t="66114" x="9898063" y="3330575"/>
          <p14:tracePt t="66122" x="9880600" y="3348038"/>
          <p14:tracePt t="66130" x="9880600" y="3355975"/>
          <p14:tracePt t="66138" x="9872663" y="3382963"/>
          <p14:tracePt t="66146" x="9872663" y="3390900"/>
          <p14:tracePt t="66155" x="9872663" y="3398838"/>
          <p14:tracePt t="66162" x="9872663" y="3433763"/>
          <p14:tracePt t="66171" x="9872663" y="3459163"/>
          <p14:tracePt t="66187" x="9872663" y="3475038"/>
          <p14:tracePt t="66194" x="9872663" y="3484563"/>
          <p14:tracePt t="66203" x="9872663" y="3502025"/>
          <p14:tracePt t="66210" x="9890125" y="3517900"/>
          <p14:tracePt t="66219" x="9898063" y="3535363"/>
          <p14:tracePt t="66226" x="9906000" y="3535363"/>
          <p14:tracePt t="66235" x="9931400" y="3543300"/>
          <p14:tracePt t="66250" x="9956800" y="3543300"/>
          <p14:tracePt t="66258" x="9983788" y="3552825"/>
          <p14:tracePt t="66267" x="10009188" y="3552825"/>
          <p14:tracePt t="66274" x="10034588" y="3552825"/>
          <p14:tracePt t="66282" x="10067925" y="3552825"/>
          <p14:tracePt t="66290" x="10110788" y="3552825"/>
          <p14:tracePt t="66298" x="10153650" y="3552825"/>
          <p14:tracePt t="66306" x="10169525" y="3552825"/>
          <p14:tracePt t="66314" x="10237788" y="3552825"/>
          <p14:tracePt t="66322" x="10298113" y="3552825"/>
          <p14:tracePt t="66330" x="10382250" y="3527425"/>
          <p14:tracePt t="66338" x="10458450" y="3492500"/>
          <p14:tracePt t="66346" x="10560050" y="3449638"/>
          <p14:tracePt t="66354" x="10645775" y="3408363"/>
          <p14:tracePt t="66362" x="10729913" y="3382963"/>
          <p14:tracePt t="66371" x="10807700" y="3340100"/>
          <p14:tracePt t="66378" x="10909300" y="3297238"/>
          <p14:tracePt t="66387" x="10942638" y="3271838"/>
          <p14:tracePt t="66394" x="10993438" y="3238500"/>
          <p14:tracePt t="66404" x="11036300" y="3195638"/>
          <p14:tracePt t="66410" x="11061700" y="3178175"/>
          <p14:tracePt t="66419" x="11071225" y="3170238"/>
          <p14:tracePt t="66426" x="11087100" y="3152775"/>
          <p14:tracePt t="66436" x="11096625" y="3135313"/>
          <p14:tracePt t="66442" x="11096625" y="3127375"/>
          <p14:tracePt t="66499" x="11096625" y="3119438"/>
          <p14:tracePt t="66515" x="11096625" y="3101975"/>
          <p14:tracePt t="66538" x="11087100" y="3076575"/>
          <p14:tracePt t="66546" x="11079163" y="3067050"/>
          <p14:tracePt t="66554" x="11061700" y="3059113"/>
          <p14:tracePt t="66562" x="11044238" y="3059113"/>
          <p14:tracePt t="66571" x="11028363" y="3051175"/>
          <p14:tracePt t="66578" x="10993438" y="3041650"/>
          <p14:tracePt t="66587" x="10942638" y="3016250"/>
          <p14:tracePt t="66594" x="10901363" y="3008313"/>
          <p14:tracePt t="66603" x="10848975" y="3000375"/>
          <p14:tracePt t="66610" x="10790238" y="3000375"/>
          <p14:tracePt t="66618" x="10747375" y="2990850"/>
          <p14:tracePt t="66626" x="10704513" y="2990850"/>
          <p14:tracePt t="66635" x="10671175" y="2990850"/>
          <p14:tracePt t="66642" x="10645775" y="2990850"/>
          <p14:tracePt t="66651" x="10620375" y="2990850"/>
          <p14:tracePt t="66658" x="10594975" y="2990850"/>
          <p14:tracePt t="66666" x="10577513" y="2990850"/>
          <p14:tracePt t="66674" x="10552113" y="2990850"/>
          <p14:tracePt t="66682" x="10501313" y="3025775"/>
          <p14:tracePt t="66690" x="10483850" y="3033713"/>
          <p14:tracePt t="66698" x="10442575" y="3041650"/>
          <p14:tracePt t="66706" x="10407650" y="3067050"/>
          <p14:tracePt t="66714" x="10390188" y="3076575"/>
          <p14:tracePt t="66722" x="10356850" y="3094038"/>
          <p14:tracePt t="66730" x="10339388" y="3101975"/>
          <p14:tracePt t="66738" x="10306050" y="3119438"/>
          <p14:tracePt t="66746" x="10280650" y="3144838"/>
          <p14:tracePt t="66755" x="10245725" y="3160713"/>
          <p14:tracePt t="66762" x="10229850" y="3178175"/>
          <p14:tracePt t="66770" x="10220325" y="3186113"/>
          <p14:tracePt t="66778" x="10204450" y="3203575"/>
          <p14:tracePt t="66787" x="10179050" y="3228975"/>
          <p14:tracePt t="66794" x="10169525" y="3246438"/>
          <p14:tracePt t="66803" x="10161588" y="3263900"/>
          <p14:tracePt t="66810" x="10153650" y="3289300"/>
          <p14:tracePt t="66820" x="10144125" y="3305175"/>
          <p14:tracePt t="66826" x="10126663" y="3348038"/>
          <p14:tracePt t="66835" x="10126663" y="3355975"/>
          <p14:tracePt t="66842" x="10126663" y="3373438"/>
          <p14:tracePt t="66851" x="10126663" y="3390900"/>
          <p14:tracePt t="66858" x="10118725" y="3398838"/>
          <p14:tracePt t="66867" x="10118725" y="3416300"/>
          <p14:tracePt t="66874" x="10118725" y="3424238"/>
          <p14:tracePt t="66882" x="10118725" y="3441700"/>
          <p14:tracePt t="66890" x="10126663" y="3449638"/>
          <p14:tracePt t="66898" x="10136188" y="3459163"/>
          <p14:tracePt t="66906" x="10144125" y="3475038"/>
          <p14:tracePt t="66914" x="10153650" y="3502025"/>
          <p14:tracePt t="66922" x="10179050" y="3527425"/>
          <p14:tracePt t="66930" x="10204450" y="3543300"/>
          <p14:tracePt t="66938" x="10237788" y="3568700"/>
          <p14:tracePt t="66946" x="10271125" y="3586163"/>
          <p14:tracePt t="66954" x="10323513" y="3603625"/>
          <p14:tracePt t="66962" x="10382250" y="3611563"/>
          <p14:tracePt t="66970" x="10425113" y="3619500"/>
          <p14:tracePt t="66979" x="10501313" y="3654425"/>
          <p14:tracePt t="66987" x="10534650" y="3654425"/>
          <p14:tracePt t="66994" x="10594975" y="3662363"/>
          <p14:tracePt t="67003" x="10663238" y="3662363"/>
          <p14:tracePt t="67010" x="10721975" y="3671888"/>
          <p14:tracePt t="67019" x="10782300" y="3671888"/>
          <p14:tracePt t="67026" x="10841038" y="3671888"/>
          <p14:tracePt t="67034" x="10926763" y="3671888"/>
          <p14:tracePt t="67042" x="10993438" y="3671888"/>
          <p14:tracePt t="67052" x="11061700" y="3671888"/>
          <p14:tracePt t="67058" x="11137900" y="3662363"/>
          <p14:tracePt t="67070" x="11198225" y="3636963"/>
          <p14:tracePt t="67074" x="11299825" y="3603625"/>
          <p14:tracePt t="67082" x="11342688" y="3586163"/>
          <p14:tracePt t="67090" x="11393488" y="3543300"/>
          <p14:tracePt t="67098" x="11444288" y="3492500"/>
          <p14:tracePt t="67106" x="11469688" y="3459163"/>
          <p14:tracePt t="67115" x="11477625" y="3433763"/>
          <p14:tracePt t="67122" x="11487150" y="3408363"/>
          <p14:tracePt t="67130" x="11487150" y="3390900"/>
          <p14:tracePt t="67138" x="11487150" y="3373438"/>
          <p14:tracePt t="67162" x="11487150" y="3348038"/>
          <p14:tracePt t="67170" x="11477625" y="3340100"/>
          <p14:tracePt t="67187" x="11469688" y="3314700"/>
          <p14:tracePt t="67194" x="11461750" y="3305175"/>
          <p14:tracePt t="67203" x="11444288" y="3297238"/>
          <p14:tracePt t="67210" x="11444288" y="3279775"/>
          <p14:tracePt t="67219" x="11426825" y="3263900"/>
          <p14:tracePt t="67226" x="11410950" y="3246438"/>
          <p14:tracePt t="67234" x="11401425" y="3238500"/>
          <p14:tracePt t="67242" x="11385550" y="3211513"/>
          <p14:tracePt t="67250" x="11368088" y="3203575"/>
          <p14:tracePt t="67258" x="11333163" y="3186113"/>
          <p14:tracePt t="67266" x="11307763" y="3170238"/>
          <p14:tracePt t="67275" x="11282363" y="3152775"/>
          <p14:tracePt t="67282" x="11266488" y="3144838"/>
          <p14:tracePt t="67290" x="11231563" y="3127375"/>
          <p14:tracePt t="67298" x="11180763" y="3109913"/>
          <p14:tracePt t="67306" x="11147425" y="3109913"/>
          <p14:tracePt t="67314" x="11104563" y="3109913"/>
          <p14:tracePt t="67322" x="11087100" y="3109913"/>
          <p14:tracePt t="67330" x="11036300" y="3101975"/>
          <p14:tracePt t="67339" x="11010900" y="3101975"/>
          <p14:tracePt t="67346" x="10968038" y="3101975"/>
          <p14:tracePt t="67354" x="10934700" y="3101975"/>
          <p14:tracePt t="67362" x="10909300" y="3101975"/>
          <p14:tracePt t="67370" x="10891838" y="3101975"/>
          <p14:tracePt t="67379" x="10883900" y="3101975"/>
          <p14:tracePt t="67387" x="10866438" y="3101975"/>
          <p14:tracePt t="67394" x="10858500" y="3101975"/>
          <p14:tracePt t="67403" x="10848975" y="3101975"/>
          <p14:tracePt t="67410" x="10841038" y="3101975"/>
          <p14:tracePt t="67419" x="10823575" y="3101975"/>
          <p14:tracePt t="67426" x="10815638" y="3101975"/>
          <p14:tracePt t="67435" x="10807700" y="3109913"/>
          <p14:tracePt t="67442" x="10790238" y="3119438"/>
          <p14:tracePt t="67451" x="10782300" y="3119438"/>
          <p14:tracePt t="67458" x="10782300" y="3127375"/>
          <p14:tracePt t="67466" x="10772775" y="3127375"/>
          <p14:tracePt t="67474" x="10764838" y="3127375"/>
          <p14:tracePt t="67483" x="10756900" y="3127375"/>
          <p14:tracePt t="67506" x="10756900" y="3135313"/>
          <p14:tracePt t="67514" x="10756900" y="3144838"/>
          <p14:tracePt t="67523" x="10747375" y="3144838"/>
          <p14:tracePt t="67562" x="10747375" y="3152775"/>
          <p14:tracePt t="67570" x="10729913" y="3170238"/>
          <p14:tracePt t="67587" x="10729913" y="3178175"/>
          <p14:tracePt t="67595" x="10729913" y="3186113"/>
          <p14:tracePt t="67603" x="10729913" y="3195638"/>
          <p14:tracePt t="67619" x="10729913" y="3203575"/>
          <p14:tracePt t="67627" x="10729913" y="3211513"/>
          <p14:tracePt t="67643" x="10729913" y="3228975"/>
          <p14:tracePt t="67652" x="10729913" y="3238500"/>
          <p14:tracePt t="67658" x="10721975" y="3246438"/>
          <p14:tracePt t="67668" x="10721975" y="3263900"/>
          <p14:tracePt t="67674" x="10714038" y="3271838"/>
          <p14:tracePt t="67698" x="10714038" y="3279775"/>
          <p14:tracePt t="67706" x="10714038" y="3297238"/>
          <p14:tracePt t="67722" x="10714038" y="3305175"/>
          <p14:tracePt t="67731" x="10714038" y="3322638"/>
          <p14:tracePt t="67738" x="10714038" y="3330575"/>
          <p14:tracePt t="67746" x="10704513" y="3355975"/>
          <p14:tracePt t="67763" x="10704513" y="3373438"/>
          <p14:tracePt t="67779" x="10704513" y="3390900"/>
          <p14:tracePt t="67786" x="10704513" y="3398838"/>
          <p14:tracePt t="67810" x="10704513" y="3408363"/>
          <p14:tracePt t="68034" x="10704513" y="3424238"/>
          <p14:tracePt t="68811" x="10704513" y="3433763"/>
          <p14:tracePt t="68843" x="10704513" y="3441700"/>
          <p14:tracePt t="68859" x="10704513" y="3449638"/>
          <p14:tracePt t="68867" x="10704513" y="3459163"/>
          <p14:tracePt t="68874" x="10704513" y="3467100"/>
          <p14:tracePt t="68890" x="10696575" y="3492500"/>
          <p14:tracePt t="68906" x="10696575" y="3502025"/>
          <p14:tracePt t="68914" x="10696575" y="3517900"/>
          <p14:tracePt t="68922" x="10688638" y="3535363"/>
          <p14:tracePt t="68930" x="10679113" y="3543300"/>
          <p14:tracePt t="68939" x="10671175" y="3568700"/>
          <p14:tracePt t="68946" x="10663238" y="3578225"/>
          <p14:tracePt t="68954" x="10663238" y="3594100"/>
          <p14:tracePt t="68962" x="10653713" y="3603625"/>
          <p14:tracePt t="68970" x="10645775" y="3619500"/>
          <p14:tracePt t="68979" x="10637838" y="3636963"/>
          <p14:tracePt t="68986" x="10612438" y="3671888"/>
          <p14:tracePt t="68994" x="10594975" y="3697288"/>
          <p14:tracePt t="69002" x="10569575" y="3722688"/>
          <p14:tracePt t="69010" x="10544175" y="3773488"/>
          <p14:tracePt t="69018" x="10526713" y="3806825"/>
          <p14:tracePt t="69026" x="10501313" y="3832225"/>
          <p14:tracePt t="69035" x="10475913" y="3857625"/>
          <p14:tracePt t="69042" x="10458450" y="3875088"/>
          <p14:tracePt t="69052" x="10433050" y="3900488"/>
          <p14:tracePt t="69067" x="10425113" y="3908425"/>
          <p14:tracePt t="69075" x="10415588" y="3917950"/>
          <p14:tracePt t="69090" x="10407650" y="3925888"/>
          <p14:tracePt t="69106" x="10390188" y="3943350"/>
          <p14:tracePt t="69234" x="10382250" y="3935413"/>
          <p14:tracePt t="69250" x="10382250" y="3917950"/>
          <p14:tracePt t="69259" x="10382250" y="3900488"/>
          <p14:tracePt t="69267" x="10382250" y="3883025"/>
          <p14:tracePt t="69274" x="10382250" y="3857625"/>
          <p14:tracePt t="69283" x="10390188" y="3816350"/>
          <p14:tracePt t="69290" x="10390188" y="3773488"/>
          <p14:tracePt t="69300" x="10390188" y="3730625"/>
          <p14:tracePt t="69307" x="10399713" y="3687763"/>
          <p14:tracePt t="69315" x="10399713" y="3662363"/>
          <p14:tracePt t="69323" x="10399713" y="3629025"/>
          <p14:tracePt t="69330" x="10399713" y="3594100"/>
          <p14:tracePt t="69338" x="10399713" y="3568700"/>
          <p14:tracePt t="69346" x="10399713" y="3552825"/>
          <p14:tracePt t="69354" x="10399713" y="3527425"/>
          <p14:tracePt t="69363" x="10399713" y="3517900"/>
          <p14:tracePt t="69370" x="10399713" y="3492500"/>
          <p14:tracePt t="69378" x="10390188" y="3467100"/>
          <p14:tracePt t="69386" x="10382250" y="3449638"/>
          <p14:tracePt t="69395" x="10374313" y="3441700"/>
          <p14:tracePt t="69402" x="10356850" y="3416300"/>
          <p14:tracePt t="69410" x="10348913" y="3398838"/>
          <p14:tracePt t="69419" x="10339388" y="3398838"/>
          <p14:tracePt t="69426" x="10339388" y="3373438"/>
          <p14:tracePt t="69435" x="10323513" y="3355975"/>
          <p14:tracePt t="69443" x="10298113" y="3322638"/>
          <p14:tracePt t="69451" x="10280650" y="3305175"/>
          <p14:tracePt t="69459" x="10255250" y="3289300"/>
          <p14:tracePt t="69467" x="10245725" y="3254375"/>
          <p14:tracePt t="69474" x="10229850" y="3238500"/>
          <p14:tracePt t="69483" x="10204450" y="3211513"/>
          <p14:tracePt t="69490" x="10194925" y="3203575"/>
          <p14:tracePt t="69500" x="10169525" y="3195638"/>
          <p14:tracePt t="69506" x="10144125" y="3170238"/>
          <p14:tracePt t="69514" x="10101263" y="3152775"/>
          <p14:tracePt t="69522" x="10034588" y="3119438"/>
          <p14:tracePt t="69530" x="9983788" y="3094038"/>
          <p14:tracePt t="69539" x="9923463" y="3076575"/>
          <p14:tracePt t="69546" x="9898063" y="3067050"/>
          <p14:tracePt t="69554" x="9872663" y="3059113"/>
          <p14:tracePt t="69562" x="9839325" y="3059113"/>
          <p14:tracePt t="69570" x="9829800" y="3059113"/>
          <p14:tracePt t="69579" x="9821863" y="3059113"/>
          <p14:tracePt t="69602" x="9812338" y="3059113"/>
          <p14:tracePt t="69610" x="9804400" y="3059113"/>
          <p14:tracePt t="69618" x="9786938" y="3067050"/>
          <p14:tracePt t="69627" x="9786938" y="3101975"/>
          <p14:tracePt t="69635" x="9786938" y="3144838"/>
          <p14:tracePt t="69643" x="9779000" y="3186113"/>
          <p14:tracePt t="69651" x="9761538" y="3254375"/>
          <p14:tracePt t="69658" x="9761538" y="3305175"/>
          <p14:tracePt t="69667" x="9753600" y="3355975"/>
          <p14:tracePt t="69674" x="9753600" y="3398838"/>
          <p14:tracePt t="69683" x="9753600" y="3459163"/>
          <p14:tracePt t="69690" x="9753600" y="3484563"/>
          <p14:tracePt t="69700" x="9753600" y="3527425"/>
          <p14:tracePt t="69706" x="9753600" y="3578225"/>
          <p14:tracePt t="69715" x="9761538" y="3603625"/>
          <p14:tracePt t="69722" x="9761538" y="3629025"/>
          <p14:tracePt t="69731" x="9771063" y="3636963"/>
          <p14:tracePt t="69738" x="9771063" y="3646488"/>
          <p14:tracePt t="69754" x="9779000" y="3646488"/>
          <p14:tracePt t="69770" x="9786938" y="3646488"/>
          <p14:tracePt t="69786" x="9796463" y="3646488"/>
          <p14:tracePt t="69794" x="9812338" y="3646488"/>
          <p14:tracePt t="69802" x="9821863" y="3646488"/>
          <p14:tracePt t="69810" x="9847263" y="3646488"/>
          <p14:tracePt t="69818" x="9855200" y="3646488"/>
          <p14:tracePt t="69826" x="9864725" y="3646488"/>
          <p14:tracePt t="69834" x="9890125" y="3646488"/>
          <p14:tracePt t="69842" x="9923463" y="3646488"/>
          <p14:tracePt t="69851" x="9956800" y="3636963"/>
          <p14:tracePt t="69858" x="9983788" y="3629025"/>
          <p14:tracePt t="69867" x="10025063" y="3611563"/>
          <p14:tracePt t="69874" x="10067925" y="3594100"/>
          <p14:tracePt t="69884" x="10093325" y="3578225"/>
          <p14:tracePt t="69890" x="10110788" y="3568700"/>
          <p14:tracePt t="69899" x="10126663" y="3552825"/>
          <p14:tracePt t="69917" x="10136188" y="3535363"/>
          <p14:tracePt t="69932" x="10144125" y="3527425"/>
          <p14:tracePt t="70282" x="10144125" y="3517900"/>
          <p14:tracePt t="70290" x="10144125" y="3509963"/>
          <p14:tracePt t="70299" x="10144125" y="3492500"/>
          <p14:tracePt t="70314" x="10144125" y="3475038"/>
          <p14:tracePt t="70322" x="10153650" y="3449638"/>
          <p14:tracePt t="70333" x="10153650" y="3441700"/>
          <p14:tracePt t="70339" x="10153650" y="3416300"/>
          <p14:tracePt t="70347" x="10153650" y="3398838"/>
          <p14:tracePt t="70354" x="10153650" y="3382963"/>
          <p14:tracePt t="70362" x="10153650" y="3365500"/>
          <p14:tracePt t="70370" x="10153650" y="3355975"/>
          <p14:tracePt t="70379" x="10153650" y="3348038"/>
          <p14:tracePt t="70402" x="10153650" y="3340100"/>
          <p14:tracePt t="70426" x="10144125" y="3340100"/>
          <p14:tracePt t="70434" x="10136188" y="3340100"/>
          <p14:tracePt t="70443" x="10126663" y="3340100"/>
          <p14:tracePt t="70458" x="10101263" y="3348038"/>
          <p14:tracePt t="70467" x="10085388" y="3365500"/>
          <p14:tracePt t="70475" x="10059988" y="3382963"/>
          <p14:tracePt t="70484" x="10025063" y="3424238"/>
          <p14:tracePt t="70492" x="10009188" y="3475038"/>
          <p14:tracePt t="70501" x="9974263" y="3535363"/>
          <p14:tracePt t="70507" x="9956800" y="3594100"/>
          <p14:tracePt t="70515" x="9906000" y="3687763"/>
          <p14:tracePt t="70522" x="9872663" y="3763963"/>
          <p14:tracePt t="70530" x="9855200" y="3841750"/>
          <p14:tracePt t="70539" x="9812338" y="3900488"/>
          <p14:tracePt t="70547" x="9786938" y="3976688"/>
          <p14:tracePt t="70554" x="9771063" y="4037013"/>
          <p14:tracePt t="70563" x="9745663" y="4113213"/>
          <p14:tracePt t="70571" x="9720263" y="4189413"/>
          <p14:tracePt t="70579" x="9685338" y="4275138"/>
          <p14:tracePt t="70587" x="9652000" y="4325938"/>
          <p14:tracePt t="70594" x="9634538" y="4394200"/>
          <p14:tracePt t="70602" x="9591675" y="4452938"/>
          <p14:tracePt t="70610" x="9558338" y="4503738"/>
          <p14:tracePt t="70618" x="9540875" y="4538663"/>
          <p14:tracePt t="70626" x="9515475" y="4572000"/>
          <p14:tracePt t="70634" x="9498013" y="4605338"/>
          <p14:tracePt t="70642" x="9482138" y="4630738"/>
          <p14:tracePt t="70650" x="9456738" y="4657725"/>
          <p14:tracePt t="70659" x="9447213" y="4665663"/>
          <p14:tracePt t="70667" x="9431338" y="4683125"/>
          <p14:tracePt t="70674" x="9421813" y="4691063"/>
          <p14:tracePt t="70683" x="9413875" y="4699000"/>
          <p14:tracePt t="70706" x="9405938" y="4699000"/>
          <p14:tracePt t="70715" x="9396413" y="4699000"/>
          <p14:tracePt t="70762" x="9396413" y="4708525"/>
          <p14:tracePt t="70818" x="9380538" y="4708525"/>
          <p14:tracePt t="70826" x="9371013" y="4708525"/>
          <p14:tracePt t="70874" x="9363075" y="4708525"/>
          <p14:tracePt t="70890" x="9345613" y="4708525"/>
          <p14:tracePt t="70907" x="9337675" y="4708525"/>
          <p14:tracePt t="70922" x="9328150" y="4708525"/>
          <p14:tracePt t="70931" x="9320213" y="4708525"/>
          <p14:tracePt t="70939" x="9312275" y="4708525"/>
          <p14:tracePt t="70947" x="9302750" y="4708525"/>
          <p14:tracePt t="70955" x="9277350" y="4708525"/>
          <p14:tracePt t="70963" x="9269413" y="4708525"/>
          <p14:tracePt t="70978" x="9236075" y="4724400"/>
          <p14:tracePt t="70994" x="9226550" y="4724400"/>
          <p14:tracePt t="71003" x="9226550" y="4733925"/>
          <p14:tracePt t="71122" x="9236075" y="4733925"/>
          <p14:tracePt t="71139" x="9251950" y="4733925"/>
          <p14:tracePt t="71146" x="9261475" y="4733925"/>
          <p14:tracePt t="71154" x="9269413" y="4724400"/>
          <p14:tracePt t="71170" x="9277350" y="4724400"/>
          <p14:tracePt t="71179" x="9286875" y="4716463"/>
          <p14:tracePt t="71186" x="9294813" y="4716463"/>
          <p14:tracePt t="71202" x="9302750" y="4716463"/>
          <p14:tracePt t="71210" x="9312275" y="4708525"/>
          <p14:tracePt t="71219" x="9312275" y="4699000"/>
          <p14:tracePt t="71226" x="9320213" y="4691063"/>
          <p14:tracePt t="71234" x="9328150" y="4691063"/>
          <p14:tracePt t="71242" x="9337675" y="4683125"/>
          <p14:tracePt t="71250" x="9353550" y="4665663"/>
          <p14:tracePt t="71259" x="9371013" y="4665663"/>
          <p14:tracePt t="71266" x="9388475" y="4657725"/>
          <p14:tracePt t="71274" x="9405938" y="4648200"/>
          <p14:tracePt t="71283" x="9447213" y="4630738"/>
          <p14:tracePt t="71290" x="9464675" y="4622800"/>
          <p14:tracePt t="71299" x="9490075" y="4614863"/>
          <p14:tracePt t="71306" x="9515475" y="4605338"/>
          <p14:tracePt t="71314" x="9540875" y="4597400"/>
          <p14:tracePt t="71323" x="9566275" y="4579938"/>
          <p14:tracePt t="71332" x="9601200" y="4572000"/>
          <p14:tracePt t="71338" x="9677400" y="4538663"/>
          <p14:tracePt t="71346" x="9710738" y="4529138"/>
          <p14:tracePt t="71354" x="9753600" y="4529138"/>
          <p14:tracePt t="71363" x="9786938" y="4521200"/>
          <p14:tracePt t="71370" x="9829800" y="4513263"/>
          <p14:tracePt t="71378" x="9880600" y="4503738"/>
          <p14:tracePt t="71386" x="9915525" y="4495800"/>
          <p14:tracePt t="71394" x="9923463" y="4486275"/>
          <p14:tracePt t="71402" x="9966325" y="4486275"/>
          <p14:tracePt t="71410" x="9974263" y="4486275"/>
          <p14:tracePt t="71418" x="9999663" y="4478338"/>
          <p14:tracePt t="71434" x="10025063" y="4478338"/>
          <p14:tracePt t="71442" x="10042525" y="4460875"/>
          <p14:tracePt t="71467" x="10050463" y="4460875"/>
          <p14:tracePt t="71474" x="10059988" y="4460875"/>
          <p14:tracePt t="71483" x="10067925" y="4452938"/>
          <p14:tracePt t="71490" x="10075863" y="4452938"/>
          <p14:tracePt t="71499" x="10093325" y="4452938"/>
          <p14:tracePt t="71507" x="10118725" y="4445000"/>
          <p14:tracePt t="71516" x="10161588" y="4445000"/>
          <p14:tracePt t="71522" x="10186988" y="4445000"/>
          <p14:tracePt t="71531" x="10237788" y="4435475"/>
          <p14:tracePt t="71538" x="10271125" y="4419600"/>
          <p14:tracePt t="71547" x="10331450" y="4410075"/>
          <p14:tracePt t="71555" x="10364788" y="4402138"/>
          <p14:tracePt t="71563" x="10390188" y="4394200"/>
          <p14:tracePt t="71571" x="10415588" y="4376738"/>
          <p14:tracePt t="71578" x="10442575" y="4359275"/>
          <p14:tracePt t="71586" x="10458450" y="4351338"/>
          <p14:tracePt t="71594" x="10458450" y="4341813"/>
          <p14:tracePt t="71611" x="10458450" y="4333875"/>
          <p14:tracePt t="71626" x="10458450" y="4325938"/>
          <p14:tracePt t="71634" x="10458450" y="4300538"/>
          <p14:tracePt t="71642" x="10458450" y="4275138"/>
          <p14:tracePt t="71650" x="10458450" y="4265613"/>
          <p14:tracePt t="71658" x="10458450" y="4232275"/>
          <p14:tracePt t="71667" x="10458450" y="4214813"/>
          <p14:tracePt t="71674" x="10458450" y="4189413"/>
          <p14:tracePt t="71683" x="10458450" y="4156075"/>
          <p14:tracePt t="71691" x="10467975" y="4130675"/>
          <p14:tracePt t="71699" x="10475913" y="4113213"/>
          <p14:tracePt t="71706" x="10475913" y="4087813"/>
          <p14:tracePt t="71716" x="10483850" y="4079875"/>
          <p14:tracePt t="71722" x="10483850" y="4070350"/>
          <p14:tracePt t="71731" x="10493375" y="4044950"/>
          <p14:tracePt t="71739" x="10501313" y="4019550"/>
          <p14:tracePt t="71748" x="10501313" y="3994150"/>
          <p14:tracePt t="71755" x="10518775" y="3976688"/>
          <p14:tracePt t="71762" x="10526713" y="3951288"/>
          <p14:tracePt t="71770" x="10534650" y="3917950"/>
          <p14:tracePt t="71779" x="10560050" y="3883025"/>
          <p14:tracePt t="71786" x="10569575" y="3867150"/>
          <p14:tracePt t="71794" x="10585450" y="3832225"/>
          <p14:tracePt t="71802" x="10602913" y="3806825"/>
          <p14:tracePt t="71810" x="10602913" y="3798888"/>
          <p14:tracePt t="71818" x="10620375" y="3773488"/>
          <p14:tracePt t="71826" x="10637838" y="3738563"/>
          <p14:tracePt t="71834" x="10653713" y="3713163"/>
          <p14:tracePt t="71843" x="10663238" y="3687763"/>
          <p14:tracePt t="71850" x="10688638" y="3662363"/>
          <p14:tracePt t="71858" x="10704513" y="3629025"/>
          <p14:tracePt t="71866" x="10721975" y="3586163"/>
          <p14:tracePt t="71874" x="10739438" y="3568700"/>
          <p14:tracePt t="71882" x="10747375" y="3543300"/>
          <p14:tracePt t="71890" x="10756900" y="3527425"/>
          <p14:tracePt t="71900" x="10772775" y="3517900"/>
          <p14:tracePt t="71906" x="10772775" y="3502025"/>
          <p14:tracePt t="71915" x="10782300" y="3475038"/>
          <p14:tracePt t="71922" x="10798175" y="3449638"/>
          <p14:tracePt t="71932" x="10815638" y="3433763"/>
          <p14:tracePt t="71939" x="10841038" y="3416300"/>
          <p14:tracePt t="71946" x="10858500" y="3398838"/>
          <p14:tracePt t="71954" x="10858500" y="3390900"/>
          <p14:tracePt t="71964" x="10866438" y="3382963"/>
          <p14:tracePt t="72059" x="10874375" y="3382963"/>
          <p14:tracePt t="72084" x="10883900" y="3382963"/>
          <p14:tracePt t="72106" x="10901363" y="3382963"/>
          <p14:tracePt t="72163" x="10909300" y="3382963"/>
          <p14:tracePt t="72234" x="10917238" y="3382963"/>
          <p14:tracePt t="72250" x="10909300" y="3365500"/>
          <p14:tracePt t="72259" x="10909300" y="3355975"/>
          <p14:tracePt t="72266" x="10901363" y="3355975"/>
          <p14:tracePt t="72274" x="10883900" y="3348038"/>
          <p14:tracePt t="72283" x="10874375" y="3348038"/>
          <p14:tracePt t="72290" x="10858500" y="3330575"/>
          <p14:tracePt t="72299" x="10841038" y="3322638"/>
          <p14:tracePt t="72307" x="10833100" y="3322638"/>
          <p14:tracePt t="72316" x="10807700" y="3322638"/>
          <p14:tracePt t="72322" x="10790238" y="3314700"/>
          <p14:tracePt t="72331" x="10782300" y="3314700"/>
          <p14:tracePt t="72338" x="10756900" y="3297238"/>
          <p14:tracePt t="72348" x="10729913" y="3297238"/>
          <p14:tracePt t="72354" x="10721975" y="3289300"/>
          <p14:tracePt t="72363" x="10696575" y="3289300"/>
          <p14:tracePt t="72370" x="10663238" y="3289300"/>
          <p14:tracePt t="72378" x="10653713" y="3289300"/>
          <p14:tracePt t="72386" x="10620375" y="3289300"/>
          <p14:tracePt t="72394" x="10585450" y="3289300"/>
          <p14:tracePt t="72402" x="10577513" y="3289300"/>
          <p14:tracePt t="72410" x="10544175" y="3289300"/>
          <p14:tracePt t="72418" x="10526713" y="3289300"/>
          <p14:tracePt t="72426" x="10501313" y="3289300"/>
          <p14:tracePt t="72434" x="10467975" y="3289300"/>
          <p14:tracePt t="72442" x="10425113" y="3297238"/>
          <p14:tracePt t="72450" x="10390188" y="3305175"/>
          <p14:tracePt t="72458" x="10339388" y="3314700"/>
          <p14:tracePt t="72466" x="10280650" y="3340100"/>
          <p14:tracePt t="72475" x="10229850" y="3355975"/>
          <p14:tracePt t="72483" x="10169525" y="3398838"/>
          <p14:tracePt t="72490" x="10118725" y="3424238"/>
          <p14:tracePt t="72499" x="10067925" y="3459163"/>
          <p14:tracePt t="72506" x="10009188" y="3502025"/>
          <p14:tracePt t="72515" x="9956800" y="3543300"/>
          <p14:tracePt t="72522" x="9915525" y="3568700"/>
          <p14:tracePt t="72532" x="9864725" y="3619500"/>
          <p14:tracePt t="72538" x="9812338" y="3671888"/>
          <p14:tracePt t="72547" x="9771063" y="3722688"/>
          <p14:tracePt t="72554" x="9745663" y="3773488"/>
          <p14:tracePt t="72563" x="9702800" y="3841750"/>
          <p14:tracePt t="72570" x="9667875" y="3900488"/>
          <p14:tracePt t="72578" x="9659938" y="3960813"/>
          <p14:tracePt t="72586" x="9634538" y="4019550"/>
          <p14:tracePt t="72594" x="9617075" y="4079875"/>
          <p14:tracePt t="72602" x="9609138" y="4138613"/>
          <p14:tracePt t="72610" x="9601200" y="4189413"/>
          <p14:tracePt t="72619" x="9591675" y="4214813"/>
          <p14:tracePt t="72626" x="9575800" y="4257675"/>
          <p14:tracePt t="72635" x="9575800" y="4275138"/>
          <p14:tracePt t="72642" x="9566275" y="4308475"/>
          <p14:tracePt t="72650" x="9558338" y="4341813"/>
          <p14:tracePt t="72658" x="9550400" y="4376738"/>
          <p14:tracePt t="72666" x="9532938" y="4427538"/>
          <p14:tracePt t="72674" x="9523413" y="4460875"/>
          <p14:tracePt t="72682" x="9515475" y="4503738"/>
          <p14:tracePt t="72690" x="9507538" y="4538663"/>
          <p14:tracePt t="72699" x="9490075" y="4572000"/>
          <p14:tracePt t="72707" x="9472613" y="4597400"/>
          <p14:tracePt t="72715" x="9472613" y="4605338"/>
          <p14:tracePt t="72722" x="9464675" y="4630738"/>
          <p14:tracePt t="72731" x="9447213" y="4657725"/>
          <p14:tracePt t="72738" x="9439275" y="4665663"/>
          <p14:tracePt t="72786" x="9439275" y="4683125"/>
          <p14:tracePt t="72794" x="9439275" y="4691063"/>
          <p14:tracePt t="72827" x="9447213" y="4699000"/>
          <p14:tracePt t="72875" x="9464675" y="4699000"/>
          <p14:tracePt t="72890" x="9472613" y="4699000"/>
          <p14:tracePt t="72898" x="9482138" y="4699000"/>
          <p14:tracePt t="72906" x="9490075" y="4699000"/>
          <p14:tracePt t="72922" x="9498013" y="4699000"/>
          <p14:tracePt t="72931" x="9507538" y="4699000"/>
          <p14:tracePt t="73130" x="9498013" y="4699000"/>
          <p14:tracePt t="73179" x="9482138" y="4691063"/>
          <p14:tracePt t="73186" x="9472613" y="4691063"/>
          <p14:tracePt t="73219" x="9464675" y="4691063"/>
          <p14:tracePt t="73235" x="9439275" y="4691063"/>
          <p14:tracePt t="73250" x="9421813" y="4683125"/>
          <p14:tracePt t="73258" x="9413875" y="4683125"/>
          <p14:tracePt t="73266" x="9405938" y="4665663"/>
          <p14:tracePt t="73274" x="9396413" y="4657725"/>
          <p14:tracePt t="73282" x="9371013" y="4648200"/>
          <p14:tracePt t="73290" x="9363075" y="4640263"/>
          <p14:tracePt t="73298" x="9312275" y="4614863"/>
          <p14:tracePt t="73306" x="9294813" y="4605338"/>
          <p14:tracePt t="73315" x="9236075" y="4589463"/>
          <p14:tracePt t="73322" x="9183688" y="4554538"/>
          <p14:tracePt t="73332" x="9124950" y="4513263"/>
          <p14:tracePt t="73339" x="9056688" y="4478338"/>
          <p14:tracePt t="73347" x="8972550" y="4435475"/>
          <p14:tracePt t="73355" x="8861425" y="4394200"/>
          <p14:tracePt t="73364" x="8759825" y="4341813"/>
          <p14:tracePt t="73372" x="8640763" y="4283075"/>
          <p14:tracePt t="73383" x="8513763" y="4240213"/>
          <p14:tracePt t="73388" x="8394700" y="4189413"/>
          <p14:tracePt t="73396" x="8266113" y="4146550"/>
          <p14:tracePt t="73403" x="8147050" y="4105275"/>
          <p14:tracePt t="73410" x="8037513" y="4087813"/>
          <p14:tracePt t="73418" x="7935913" y="4052888"/>
          <p14:tracePt t="73426" x="7816850" y="4027488"/>
          <p14:tracePt t="73434" x="7697788" y="3994150"/>
          <p14:tracePt t="73442" x="7596188" y="3943350"/>
          <p14:tracePt t="73450" x="7493000" y="3925888"/>
          <p14:tracePt t="73459" x="7366000" y="3892550"/>
          <p14:tracePt t="73466" x="7239000" y="3867150"/>
          <p14:tracePt t="73474" x="7127875" y="3867150"/>
          <p14:tracePt t="73482" x="7008813" y="3832225"/>
          <p14:tracePt t="73490" x="6864350" y="3816350"/>
          <p14:tracePt t="73498" x="6704013" y="3798888"/>
          <p14:tracePt t="73507" x="6575425" y="3773488"/>
          <p14:tracePt t="73514" x="6405563" y="3756025"/>
          <p14:tracePt t="73524" x="6194425" y="3748088"/>
          <p14:tracePt t="73531" x="6007100" y="3730625"/>
          <p14:tracePt t="73539" x="5761038" y="3697288"/>
          <p14:tracePt t="73547" x="5530850" y="3697288"/>
          <p14:tracePt t="73554" x="5327650" y="3697288"/>
          <p14:tracePt t="73563" x="5148263" y="3697288"/>
          <p14:tracePt t="73570" x="4978400" y="3697288"/>
          <p14:tracePt t="73579" x="4833938" y="3697288"/>
          <p14:tracePt t="73586" x="4681538" y="3697288"/>
          <p14:tracePt t="73597" x="4554538" y="3697288"/>
          <p14:tracePt t="73603" x="4443413" y="3697288"/>
          <p14:tracePt t="73612" x="4341813" y="3697288"/>
          <p14:tracePt t="73619" x="4256088" y="3697288"/>
          <p14:tracePt t="73626" x="4154488" y="3705225"/>
          <p14:tracePt t="73634" x="4070350" y="3713163"/>
          <p14:tracePt t="73643" x="3984625" y="3722688"/>
          <p14:tracePt t="73650" x="3900488" y="3748088"/>
          <p14:tracePt t="73658" x="3822700" y="3763963"/>
          <p14:tracePt t="73667" x="3729038" y="3816350"/>
          <p14:tracePt t="73674" x="3670300" y="3841750"/>
          <p14:tracePt t="73682" x="3619500" y="3883025"/>
          <p14:tracePt t="73690" x="3568700" y="3925888"/>
          <p14:tracePt t="73699" x="3492500" y="3986213"/>
          <p14:tracePt t="73706" x="3441700" y="4019550"/>
          <p14:tracePt t="73715" x="3373438" y="4079875"/>
          <p14:tracePt t="73722" x="3348038" y="4113213"/>
          <p14:tracePt t="73731" x="3313113" y="4164013"/>
          <p14:tracePt t="73738" x="3297238" y="4189413"/>
          <p14:tracePt t="73747" x="3287713" y="4214813"/>
          <p14:tracePt t="73754" x="3287713" y="4232275"/>
          <p14:tracePt t="73763" x="3287713" y="4240213"/>
          <p14:tracePt t="73770" x="3287713" y="4249738"/>
          <p14:tracePt t="73794" x="3287713" y="4275138"/>
          <p14:tracePt t="73802" x="3297238" y="4275138"/>
          <p14:tracePt t="73810" x="3305175" y="4283075"/>
          <p14:tracePt t="73818" x="3313113" y="4291013"/>
          <p14:tracePt t="73826" x="3330575" y="4291013"/>
          <p14:tracePt t="73834" x="3338513" y="4300538"/>
          <p14:tracePt t="73843" x="3348038" y="4308475"/>
          <p14:tracePt t="73850" x="3363913" y="4308475"/>
          <p14:tracePt t="73858" x="3373438" y="4308475"/>
          <p14:tracePt t="73866" x="3398838" y="4308475"/>
          <p14:tracePt t="73874" x="3424238" y="4308475"/>
          <p14:tracePt t="73883" x="3441700" y="4308475"/>
          <p14:tracePt t="73891" x="3475038" y="4308475"/>
          <p14:tracePt t="73898" x="3500438" y="4308475"/>
          <p14:tracePt t="73906" x="3543300" y="4308475"/>
          <p14:tracePt t="73914" x="3576638" y="4300538"/>
          <p14:tracePt t="73922" x="3627438" y="4265613"/>
          <p14:tracePt t="73930" x="3662363" y="4232275"/>
          <p14:tracePt t="73938" x="3713163" y="4197350"/>
          <p14:tracePt t="73947" x="3729038" y="4171950"/>
          <p14:tracePt t="73954" x="3746500" y="4113213"/>
          <p14:tracePt t="73964" x="3771900" y="4070350"/>
          <p14:tracePt t="73970" x="3781425" y="4019550"/>
          <p14:tracePt t="73979" x="3781425" y="3976688"/>
          <p14:tracePt t="73986" x="3781425" y="3935413"/>
          <p14:tracePt t="73995" x="3781425" y="3892550"/>
          <p14:tracePt t="74002" x="3781425" y="3841750"/>
          <p14:tracePt t="74010" x="3781425" y="3790950"/>
          <p14:tracePt t="74019" x="3781425" y="3713163"/>
          <p14:tracePt t="74027" x="3781425" y="3671888"/>
          <p14:tracePt t="74034" x="3781425" y="3629025"/>
          <p14:tracePt t="74042" x="3756025" y="3578225"/>
          <p14:tracePt t="74050" x="3746500" y="3552825"/>
          <p14:tracePt t="74058" x="3738563" y="3509963"/>
          <p14:tracePt t="74066" x="3721100" y="3484563"/>
          <p14:tracePt t="74081" x="3695700" y="3441700"/>
          <p14:tracePt t="74082" x="3670300" y="3390900"/>
          <p14:tracePt t="74090" x="3636963" y="3340100"/>
          <p14:tracePt t="74098" x="3611563" y="3314700"/>
          <p14:tracePt t="74106" x="3576638" y="3279775"/>
          <p14:tracePt t="74114" x="3533775" y="3238500"/>
          <p14:tracePt t="74122" x="3475038" y="3211513"/>
          <p14:tracePt t="74131" x="3424238" y="3170238"/>
          <p14:tracePt t="74138" x="3381375" y="3144838"/>
          <p14:tracePt t="74147" x="3313113" y="3119438"/>
          <p14:tracePt t="74154" x="3236913" y="3084513"/>
          <p14:tracePt t="74164" x="3160713" y="3067050"/>
          <p14:tracePt t="74172" x="3100388" y="3041650"/>
          <p14:tracePt t="74183" x="3008313" y="3033713"/>
          <p14:tracePt t="74188" x="2965450" y="3025775"/>
          <p14:tracePt t="74196" x="2930525" y="3025775"/>
          <p14:tracePt t="74202" x="2922588" y="3025775"/>
          <p14:tracePt t="74210" x="2914650" y="3025775"/>
          <p14:tracePt t="74218" x="2897188" y="3025775"/>
          <p14:tracePt t="74259" x="2889250" y="3025775"/>
          <p14:tracePt t="74267" x="2879725" y="3025775"/>
          <p14:tracePt t="74274" x="2871788" y="3025775"/>
          <p14:tracePt t="74282" x="2854325" y="3025775"/>
          <p14:tracePt t="74290" x="2838450" y="3025775"/>
          <p14:tracePt t="74298" x="2811463" y="3025775"/>
          <p14:tracePt t="74306" x="2778125" y="3041650"/>
          <p14:tracePt t="74314" x="2744788" y="3059113"/>
          <p14:tracePt t="74322" x="2719388" y="3084513"/>
          <p14:tracePt t="74331" x="2701925" y="3101975"/>
          <p14:tracePt t="74338" x="2693988" y="3119438"/>
          <p14:tracePt t="74347" x="2684463" y="3127375"/>
          <p14:tracePt t="74354" x="2684463" y="3152775"/>
          <p14:tracePt t="74363" x="2684463" y="3195638"/>
          <p14:tracePt t="74370" x="2684463" y="3228975"/>
          <p14:tracePt t="74379" x="2684463" y="3289300"/>
          <p14:tracePt t="74386" x="2684463" y="3340100"/>
          <p14:tracePt t="74395" x="2684463" y="3382963"/>
          <p14:tracePt t="74402" x="2727325" y="3467100"/>
          <p14:tracePt t="74411" x="2752725" y="3535363"/>
          <p14:tracePt t="74418" x="2786063" y="3611563"/>
          <p14:tracePt t="74426" x="2871788" y="3713163"/>
          <p14:tracePt t="74434" x="2914650" y="3790950"/>
          <p14:tracePt t="74442" x="2982913" y="3883025"/>
          <p14:tracePt t="74450" x="3049588" y="3951288"/>
          <p14:tracePt t="74459" x="3117850" y="4019550"/>
          <p14:tracePt t="74466" x="3203575" y="4070350"/>
          <p14:tracePt t="74474" x="3270250" y="4130675"/>
          <p14:tracePt t="74483" x="3338513" y="4171950"/>
          <p14:tracePt t="74491" x="3424238" y="4206875"/>
          <p14:tracePt t="74498" x="3482975" y="4224338"/>
          <p14:tracePt t="74507" x="3559175" y="4257675"/>
          <p14:tracePt t="74515" x="3636963" y="4265613"/>
          <p14:tracePt t="74522" x="3695700" y="4275138"/>
          <p14:tracePt t="74530" x="3763963" y="4283075"/>
          <p14:tracePt t="74539" x="3840163" y="4283075"/>
          <p14:tracePt t="74547" x="3941763" y="4283075"/>
          <p14:tracePt t="74554" x="4027488" y="4283075"/>
          <p14:tracePt t="74563" x="4137025" y="4283075"/>
          <p14:tracePt t="74570" x="4248150" y="4283075"/>
          <p14:tracePt t="74578" x="4359275" y="4283075"/>
          <p14:tracePt t="74586" x="4460875" y="4283075"/>
          <p14:tracePt t="74596" x="4579938" y="4257675"/>
          <p14:tracePt t="74602" x="4664075" y="4257675"/>
          <p14:tracePt t="74611" x="4749800" y="4240213"/>
          <p14:tracePt t="74618" x="4833938" y="4240213"/>
          <p14:tracePt t="74627" x="4910138" y="4232275"/>
          <p14:tracePt t="74634" x="4987925" y="4206875"/>
          <p14:tracePt t="74642" x="5046663" y="4189413"/>
          <p14:tracePt t="74650" x="5106988" y="4181475"/>
          <p14:tracePt t="74658" x="5140325" y="4156075"/>
          <p14:tracePt t="74666" x="5157788" y="4146550"/>
          <p14:tracePt t="74675" x="5173663" y="4138613"/>
          <p14:tracePt t="74682" x="5183188" y="4121150"/>
          <p14:tracePt t="74690" x="5183188" y="4113213"/>
          <p14:tracePt t="74706" x="5183188" y="4079875"/>
          <p14:tracePt t="74714" x="5183188" y="4062413"/>
          <p14:tracePt t="74722" x="5183188" y="4044950"/>
          <p14:tracePt t="74730" x="5183188" y="4019550"/>
          <p14:tracePt t="74738" x="5183188" y="4011613"/>
          <p14:tracePt t="74747" x="5183188" y="3986213"/>
          <p14:tracePt t="74754" x="5183188" y="3976688"/>
          <p14:tracePt t="74763" x="5183188" y="3968750"/>
          <p14:tracePt t="74771" x="5183188" y="3951288"/>
          <p14:tracePt t="74834" x="5183188" y="3943350"/>
          <p14:tracePt t="75003" x="5183188" y="3935413"/>
          <p14:tracePt t="75011" x="5165725" y="3935413"/>
          <p14:tracePt t="75018" x="5122863" y="3951288"/>
          <p14:tracePt t="75026" x="5046663" y="3994150"/>
          <p14:tracePt t="75034" x="4970463" y="4037013"/>
          <p14:tracePt t="75042" x="4876800" y="4087813"/>
          <p14:tracePt t="75050" x="4775200" y="4146550"/>
          <p14:tracePt t="75059" x="4681538" y="4189413"/>
          <p14:tracePt t="75067" x="4537075" y="4249738"/>
          <p14:tracePt t="75080" x="4375150" y="4316413"/>
          <p14:tracePt t="75082" x="4248150" y="4376738"/>
          <p14:tracePt t="75090" x="4060825" y="4427538"/>
          <p14:tracePt t="75098" x="3865563" y="4521200"/>
          <p14:tracePt t="75106" x="3695700" y="4572000"/>
          <p14:tracePt t="75115" x="3482975" y="4648200"/>
          <p14:tracePt t="75122" x="3270250" y="4724400"/>
          <p14:tracePt t="75130" x="3067050" y="4792663"/>
          <p14:tracePt t="75139" x="2879725" y="4886325"/>
          <p14:tracePt t="75146" x="2659063" y="4972050"/>
          <p14:tracePt t="75154" x="2481263" y="5048250"/>
          <p14:tracePt t="75163" x="2286000" y="5132388"/>
          <p14:tracePt t="75170" x="2174875" y="5192713"/>
          <p14:tracePt t="75179" x="2055813" y="5235575"/>
          <p14:tracePt t="75188" x="1936750" y="5286375"/>
          <p14:tracePt t="75198" x="1843088" y="5327650"/>
          <p14:tracePt t="75204" x="1776413" y="5353050"/>
          <p14:tracePt t="75213" x="1724025" y="5380038"/>
          <p14:tracePt t="75219" x="1673225" y="5405438"/>
          <p14:tracePt t="75227" x="1639888" y="5405438"/>
          <p14:tracePt t="75234" x="1639888" y="5413375"/>
          <p14:tracePt t="75242" x="1606550" y="5421313"/>
          <p14:tracePt t="75250" x="1579563" y="5430838"/>
          <p14:tracePt t="75258" x="1571625" y="5438775"/>
          <p14:tracePt t="75266" x="1512888" y="5464175"/>
          <p14:tracePt t="75275" x="1477963" y="5481638"/>
          <p14:tracePt t="75283" x="1427163" y="5514975"/>
          <p14:tracePt t="75290" x="1384300" y="5524500"/>
          <p14:tracePt t="75299" x="1350963" y="5524500"/>
          <p14:tracePt t="75306" x="1343025" y="5524500"/>
          <p14:tracePt t="75410" x="1368425" y="5524500"/>
          <p14:tracePt t="75419" x="1401763" y="5514975"/>
          <p14:tracePt t="75427" x="1444625" y="5507038"/>
          <p14:tracePt t="75450" x="1435100" y="5489575"/>
          <p14:tracePt t="75459" x="1401763" y="5464175"/>
          <p14:tracePt t="75466" x="1384300" y="5456238"/>
          <p14:tracePt t="75474" x="1350963" y="5456238"/>
          <p14:tracePt t="75482" x="1317625" y="5456238"/>
          <p14:tracePt t="75491" x="1308100" y="5446713"/>
          <p14:tracePt t="75498" x="1282700" y="5446713"/>
          <p14:tracePt t="75506" x="1274763" y="5446713"/>
          <p14:tracePt t="75602" x="1265238" y="5438775"/>
          <p14:tracePt t="75611" x="1257300" y="5438775"/>
          <p14:tracePt t="75619" x="1249363" y="5430838"/>
          <p14:tracePt t="75634" x="1249363" y="5421313"/>
          <p14:tracePt t="75642" x="1249363" y="5413375"/>
          <p14:tracePt t="75659" x="1249363" y="5405438"/>
          <p14:tracePt t="75666" x="1249363" y="5395913"/>
          <p14:tracePt t="75674" x="1249363" y="5380038"/>
          <p14:tracePt t="75682" x="1249363" y="5370513"/>
          <p14:tracePt t="75690" x="1249363" y="5362575"/>
          <p14:tracePt t="75699" x="1249363" y="5345113"/>
          <p14:tracePt t="75706" x="1249363" y="5327650"/>
          <p14:tracePt t="75722" x="1257300" y="5302250"/>
          <p14:tracePt t="75730" x="1265238" y="5294313"/>
          <p14:tracePt t="75738" x="1274763" y="5268913"/>
          <p14:tracePt t="75746" x="1274763" y="5260975"/>
          <p14:tracePt t="75754" x="1282700" y="5260975"/>
          <p14:tracePt t="75763" x="1290638" y="5235575"/>
          <p14:tracePt t="75779" x="1290638" y="5226050"/>
          <p14:tracePt t="75786" x="1300163" y="5226050"/>
          <p14:tracePt t="75795" x="1300163" y="5208588"/>
          <p14:tracePt t="75818" x="1308100" y="5192713"/>
          <p14:tracePt t="75955" x="1317625" y="5183188"/>
          <p14:tracePt t="75995" x="1343025" y="5167313"/>
          <p14:tracePt t="76002" x="1358900" y="5167313"/>
          <p14:tracePt t="76011" x="1384300" y="5167313"/>
          <p14:tracePt t="76018" x="1427163" y="5167313"/>
          <p14:tracePt t="76028" x="1487488" y="5183188"/>
          <p14:tracePt t="76034" x="1589088" y="5218113"/>
          <p14:tracePt t="76044" x="1708150" y="5251450"/>
          <p14:tracePt t="76050" x="1835150" y="5311775"/>
          <p14:tracePt t="76058" x="1971675" y="5362575"/>
          <p14:tracePt t="76066" x="2081213" y="5395913"/>
          <p14:tracePt t="76080" x="2174875" y="5413375"/>
          <p14:tracePt t="76082" x="2268538" y="5413375"/>
          <p14:tracePt t="76090" x="2362200" y="5438775"/>
          <p14:tracePt t="76099" x="2463800" y="5472113"/>
          <p14:tracePt t="76106" x="2524125" y="5481638"/>
          <p14:tracePt t="76114" x="2608263" y="5514975"/>
          <p14:tracePt t="76123" x="2684463" y="5532438"/>
          <p14:tracePt t="76130" x="2760663" y="5557838"/>
          <p14:tracePt t="76139" x="2820988" y="5575300"/>
          <p14:tracePt t="76146" x="2889250" y="5575300"/>
          <p14:tracePt t="76154" x="2940050" y="5583238"/>
          <p14:tracePt t="76163" x="3008313" y="5583238"/>
          <p14:tracePt t="76170" x="3067050" y="5608638"/>
          <p14:tracePt t="76179" x="3127375" y="5608638"/>
          <p14:tracePt t="76187" x="3186113" y="5608638"/>
          <p14:tracePt t="76195" x="3254375" y="5608638"/>
          <p14:tracePt t="76202" x="3330575" y="5608638"/>
          <p14:tracePt t="76211" x="3373438" y="5608638"/>
          <p14:tracePt t="76219" x="3414713" y="5608638"/>
          <p14:tracePt t="76227" x="3467100" y="5616575"/>
          <p14:tracePt t="76234" x="3492500" y="5616575"/>
          <p14:tracePt t="76244" x="3533775" y="5616575"/>
          <p14:tracePt t="76250" x="3568700" y="5616575"/>
          <p14:tracePt t="76259" x="3611563" y="5616575"/>
          <p14:tracePt t="76267" x="3652838" y="5616575"/>
          <p14:tracePt t="76275" x="3713163" y="5616575"/>
          <p14:tracePt t="76283" x="3746500" y="5626100"/>
          <p14:tracePt t="76290" x="3789363" y="5626100"/>
          <p14:tracePt t="76298" x="3806825" y="5634038"/>
          <p14:tracePt t="76315" x="3832225" y="5641975"/>
          <p14:tracePt t="76482" x="3814763" y="5651500"/>
          <p14:tracePt t="76490" x="3789363" y="5651500"/>
          <p14:tracePt t="76507" x="3763963" y="5641975"/>
          <p14:tracePt t="76514" x="3763963" y="5634038"/>
          <p14:tracePt t="76530" x="3763963" y="5626100"/>
          <p14:tracePt t="76538" x="3781425" y="5608638"/>
          <p14:tracePt t="76555" x="3797300" y="5583238"/>
          <p14:tracePt t="76563" x="3797300" y="5565775"/>
          <p14:tracePt t="76570" x="3806825" y="5549900"/>
          <p14:tracePt t="76578" x="3806825" y="5540375"/>
          <p14:tracePt t="76586" x="3814763" y="5532438"/>
          <p14:tracePt t="76594" x="3822700" y="5514975"/>
          <p14:tracePt t="76619" x="3832225" y="5507038"/>
          <p14:tracePt t="76674" x="3832225" y="5497513"/>
          <p14:tracePt t="76692" x="3832225" y="5489575"/>
          <p14:tracePt t="76700" x="3832225" y="5481638"/>
          <p14:tracePt t="76708" x="3840163" y="5472113"/>
          <p14:tracePt t="76716" x="3840163" y="5446713"/>
          <p14:tracePt t="76722" x="3840163" y="5438775"/>
          <p14:tracePt t="76738" x="3840163" y="5421313"/>
          <p14:tracePt t="76746" x="3840163" y="5413375"/>
          <p14:tracePt t="76770" x="3840163" y="5405438"/>
          <p14:tracePt t="76834" x="3840163" y="5387975"/>
          <p14:tracePt t="76867" x="3840163" y="5370513"/>
          <p14:tracePt t="76875" x="3832225" y="5362575"/>
          <p14:tracePt t="76882" x="3822700" y="5362575"/>
          <p14:tracePt t="76898" x="3814763" y="5353050"/>
          <p14:tracePt t="76930" x="3806825" y="5345113"/>
          <p14:tracePt t="76970" x="3797300" y="5345113"/>
          <p14:tracePt t="76978" x="3789363" y="5337175"/>
          <p14:tracePt t="76986" x="3781425" y="5337175"/>
          <p14:tracePt t="77002" x="3771900" y="5337175"/>
          <p14:tracePt t="77011" x="3763963" y="5337175"/>
          <p14:tracePt t="77034" x="3756025" y="5337175"/>
          <p14:tracePt t="77163" x="3756025" y="5319713"/>
          <p14:tracePt t="77179" x="3763963" y="5319713"/>
          <p14:tracePt t="77186" x="3771900" y="5319713"/>
          <p14:tracePt t="77195" x="3781425" y="5319713"/>
          <p14:tracePt t="77202" x="3797300" y="5319713"/>
          <p14:tracePt t="77211" x="3814763" y="5319713"/>
          <p14:tracePt t="77218" x="3832225" y="5319713"/>
          <p14:tracePt t="77227" x="3865563" y="5319713"/>
          <p14:tracePt t="77234" x="3890963" y="5319713"/>
          <p14:tracePt t="77243" x="3933825" y="5319713"/>
          <p14:tracePt t="77250" x="3959225" y="5319713"/>
          <p14:tracePt t="77258" x="4002088" y="5319713"/>
          <p14:tracePt t="77266" x="4052888" y="5319713"/>
          <p14:tracePt t="77274" x="4078288" y="5319713"/>
          <p14:tracePt t="77282" x="4111625" y="5319713"/>
          <p14:tracePt t="77290" x="4154488" y="5319713"/>
          <p14:tracePt t="77298" x="4171950" y="5319713"/>
          <p14:tracePt t="77306" x="4187825" y="5319713"/>
          <p14:tracePt t="77314" x="4205288" y="5319713"/>
          <p14:tracePt t="77322" x="4214813" y="5319713"/>
          <p14:tracePt t="77330" x="4222750" y="5319713"/>
          <p14:tracePt t="77378" x="4230688" y="5319713"/>
          <p14:tracePt t="77395" x="4240213" y="5319713"/>
          <p14:tracePt t="77402" x="4265613" y="5319713"/>
          <p14:tracePt t="77418" x="4291013" y="5319713"/>
          <p14:tracePt t="77426" x="4298950" y="5319713"/>
          <p14:tracePt t="77434" x="4324350" y="5327650"/>
          <p14:tracePt t="77443" x="4332288" y="5327650"/>
          <p14:tracePt t="77466" x="4341813" y="5327650"/>
          <p14:tracePt t="77491" x="4367213" y="5327650"/>
          <p14:tracePt t="77522" x="4392613" y="5327650"/>
          <p14:tracePt t="77530" x="4410075" y="5345113"/>
          <p14:tracePt t="77546" x="4435475" y="5345113"/>
          <p14:tracePt t="77554" x="4443413" y="5345113"/>
          <p14:tracePt t="77562" x="4460875" y="5353050"/>
          <p14:tracePt t="77570" x="4486275" y="5353050"/>
          <p14:tracePt t="77579" x="4503738" y="5353050"/>
          <p14:tracePt t="77587" x="4519613" y="5353050"/>
          <p14:tracePt t="77595" x="4545013" y="5353050"/>
          <p14:tracePt t="77602" x="4554538" y="5353050"/>
          <p14:tracePt t="77611" x="4579938" y="5353050"/>
          <p14:tracePt t="77618" x="4595813" y="5362575"/>
          <p14:tracePt t="77626" x="4613275" y="5362575"/>
          <p14:tracePt t="77635" x="4621213" y="5362575"/>
          <p14:tracePt t="77643" x="4638675" y="5370513"/>
          <p14:tracePt t="77650" x="4664075" y="5370513"/>
          <p14:tracePt t="77659" x="4681538" y="5370513"/>
          <p14:tracePt t="77666" x="4689475" y="5370513"/>
          <p14:tracePt t="77678" x="4706938" y="5370513"/>
          <p14:tracePt t="77682" x="4724400" y="5370513"/>
          <p14:tracePt t="77691" x="4749800" y="5370513"/>
          <p14:tracePt t="77698" x="4757738" y="5370513"/>
          <p14:tracePt t="77707" x="4765675" y="5370513"/>
          <p14:tracePt t="77714" x="4791075" y="5370513"/>
          <p14:tracePt t="77723" x="4826000" y="5370513"/>
          <p14:tracePt t="77731" x="4843463" y="5370513"/>
          <p14:tracePt t="77739" x="4876800" y="5370513"/>
          <p14:tracePt t="77746" x="4902200" y="5370513"/>
          <p14:tracePt t="77754" x="4927600" y="5370513"/>
          <p14:tracePt t="77762" x="4945063" y="5370513"/>
          <p14:tracePt t="77771" x="4978400" y="5370513"/>
          <p14:tracePt t="77778" x="4995863" y="5370513"/>
          <p14:tracePt t="77786" x="5003800" y="5370513"/>
          <p14:tracePt t="77795" x="5021263" y="5370513"/>
          <p14:tracePt t="77802" x="5029200" y="5370513"/>
          <p14:tracePt t="77859" x="5054600" y="5362575"/>
          <p14:tracePt t="77877" x="5064125" y="5353050"/>
          <p14:tracePt t="77882" x="5072063" y="5353050"/>
          <p14:tracePt t="77890" x="5072063" y="5345113"/>
          <p14:tracePt t="77906" x="5080000" y="5345113"/>
          <p14:tracePt t="77986" x="5089525" y="5337175"/>
          <p14:tracePt t="78018" x="5089525" y="5327650"/>
          <p14:tracePt t="78066" x="5089525" y="5319713"/>
          <p14:tracePt t="78075" x="5089525" y="5311775"/>
          <p14:tracePt t="78099" x="5089525" y="5302250"/>
          <p14:tracePt t="78108" x="5089525" y="5294313"/>
          <p14:tracePt t="78131" x="5089525" y="5286375"/>
          <p14:tracePt t="78147" x="5089525" y="5268913"/>
          <p14:tracePt t="78154" x="5080000" y="5260975"/>
          <p14:tracePt t="78170" x="5080000" y="5251450"/>
          <p14:tracePt t="78195" x="5080000" y="5235575"/>
          <p14:tracePt t="78211" x="5080000" y="5226050"/>
          <p14:tracePt t="78307" x="5080000" y="5218113"/>
          <p14:tracePt t="78314" x="5089525" y="5218113"/>
          <p14:tracePt t="78322" x="5106988" y="5208588"/>
          <p14:tracePt t="78330" x="5122863" y="5208588"/>
          <p14:tracePt t="78340" x="5132388" y="5192713"/>
          <p14:tracePt t="78346" x="5157788" y="5192713"/>
          <p14:tracePt t="78354" x="5183188" y="5192713"/>
          <p14:tracePt t="78363" x="5199063" y="5192713"/>
          <p14:tracePt t="78372" x="5224463" y="5192713"/>
          <p14:tracePt t="78380" x="5249863" y="5192713"/>
          <p14:tracePt t="78388" x="5284788" y="5192713"/>
          <p14:tracePt t="78396" x="5310188" y="5192713"/>
          <p14:tracePt t="78403" x="5353050" y="5192713"/>
          <p14:tracePt t="78411" x="5394325" y="5192713"/>
          <p14:tracePt t="78418" x="5446713" y="5183188"/>
          <p14:tracePt t="78426" x="5454650" y="5183188"/>
          <p14:tracePt t="78435" x="5487988" y="5183188"/>
          <p14:tracePt t="78443" x="5513388" y="5175250"/>
          <p14:tracePt t="78450" x="5522913" y="5175250"/>
          <p14:tracePt t="78460" x="5548313" y="5175250"/>
          <p14:tracePt t="78466" x="5565775" y="5175250"/>
          <p14:tracePt t="78482" x="5591175" y="5175250"/>
          <p14:tracePt t="78498" x="5599113" y="5175250"/>
          <p14:tracePt t="78507" x="5616575" y="5175250"/>
          <p14:tracePt t="78530" x="5624513" y="5175250"/>
          <p14:tracePt t="78546" x="5632450" y="5175250"/>
          <p14:tracePt t="78562" x="5641975" y="5175250"/>
          <p14:tracePt t="78586" x="5649913" y="5175250"/>
          <p14:tracePt t="78628" x="5657850" y="5183188"/>
          <p14:tracePt t="78707" x="5675313" y="5183188"/>
          <p14:tracePt t="78714" x="5683250" y="5183188"/>
          <p14:tracePt t="78722" x="5718175" y="5192713"/>
          <p14:tracePt t="78730" x="5735638" y="5192713"/>
          <p14:tracePt t="78738" x="5776913" y="5192713"/>
          <p14:tracePt t="78746" x="5811838" y="5200650"/>
          <p14:tracePt t="78754" x="5870575" y="5200650"/>
          <p14:tracePt t="78762" x="5938838" y="5200650"/>
          <p14:tracePt t="78770" x="5997575" y="5200650"/>
          <p14:tracePt t="78778" x="6049963" y="5200650"/>
          <p14:tracePt t="78787" x="6108700" y="5200650"/>
          <p14:tracePt t="78794" x="6194425" y="5200650"/>
          <p14:tracePt t="78803" x="6235700" y="5200650"/>
          <p14:tracePt t="78811" x="6286500" y="5200650"/>
          <p14:tracePt t="78818" x="6311900" y="5200650"/>
          <p14:tracePt t="78826" x="6338888" y="5200650"/>
          <p14:tracePt t="78834" x="6372225" y="5200650"/>
          <p14:tracePt t="78850" x="6397625" y="5200650"/>
          <p14:tracePt t="78860" x="6405563" y="5200650"/>
          <p14:tracePt t="79235" x="6440488" y="5200650"/>
          <p14:tracePt t="79243" x="6456363" y="5200650"/>
          <p14:tracePt t="79250" x="6483350" y="5200650"/>
          <p14:tracePt t="79259" x="6516688" y="5200650"/>
          <p14:tracePt t="79266" x="6542088" y="5200650"/>
          <p14:tracePt t="79275" x="6559550" y="5200650"/>
          <p14:tracePt t="79282" x="6575425" y="5200650"/>
          <p14:tracePt t="79298" x="6575425" y="5208588"/>
          <p14:tracePt t="79308" x="6575425" y="5218113"/>
          <p14:tracePt t="79547" x="6567488" y="5251450"/>
          <p14:tracePt t="79555" x="6575425" y="5268913"/>
          <p14:tracePt t="79610" x="6584950" y="5268913"/>
          <p14:tracePt t="79858" x="6592888" y="5268913"/>
          <p14:tracePt t="79906" x="6610350" y="5268913"/>
          <p14:tracePt t="79915" x="6618288" y="5268913"/>
          <p14:tracePt t="79923" x="6626225" y="5268913"/>
          <p14:tracePt t="79931" x="6643688" y="5268913"/>
          <p14:tracePt t="79938" x="6678613" y="5268913"/>
          <p14:tracePt t="79946" x="6719888" y="5268913"/>
          <p14:tracePt t="79955" x="6780213" y="5268913"/>
          <p14:tracePt t="79963" x="6848475" y="5268913"/>
          <p14:tracePt t="79971" x="6915150" y="5268913"/>
          <p14:tracePt t="79979" x="6992938" y="5268913"/>
          <p14:tracePt t="79986" x="7077075" y="5268913"/>
          <p14:tracePt t="79994" x="7145338" y="5268913"/>
          <p14:tracePt t="80003" x="7229475" y="5268913"/>
          <p14:tracePt t="80010" x="7289800" y="5268913"/>
          <p14:tracePt t="80018" x="7348538" y="5268913"/>
          <p14:tracePt t="80026" x="7391400" y="5268913"/>
          <p14:tracePt t="80034" x="7426325" y="5268913"/>
          <p14:tracePt t="80043" x="7459663" y="5268913"/>
          <p14:tracePt t="80050" x="7467600" y="5268913"/>
          <p14:tracePt t="80075" x="7502525" y="5268913"/>
          <p14:tracePt t="80082" x="7510463" y="5268913"/>
          <p14:tracePt t="80091" x="7518400" y="5268913"/>
          <p14:tracePt t="80107" x="7527925" y="5268913"/>
          <p14:tracePt t="80114" x="7535863" y="5268913"/>
          <p14:tracePt t="80124" x="7545388" y="5276850"/>
          <p14:tracePt t="80130" x="7545388" y="5286375"/>
          <p14:tracePt t="80154" x="7553325" y="5286375"/>
          <p14:tracePt t="80267" x="7561263" y="5294313"/>
          <p14:tracePt t="80307" x="7561263" y="5311775"/>
          <p14:tracePt t="80322" x="7561263" y="5319713"/>
          <p14:tracePt t="80330" x="7561263" y="5327650"/>
          <p14:tracePt t="80339" x="7561263" y="5337175"/>
          <p14:tracePt t="80346" x="7561263" y="5353050"/>
          <p14:tracePt t="80354" x="7561263" y="5362575"/>
          <p14:tracePt t="80362" x="7561263" y="5370513"/>
          <p14:tracePt t="80371" x="7570788" y="5387975"/>
          <p14:tracePt t="80570" x="7570788" y="5380038"/>
          <p14:tracePt t="80604" x="7561263" y="5380038"/>
          <p14:tracePt t="80810" x="7553325" y="5370513"/>
          <p14:tracePt t="80826" x="7553325" y="5362575"/>
          <p14:tracePt t="80834" x="7535863" y="5353050"/>
          <p14:tracePt t="80850" x="7518400" y="5345113"/>
          <p14:tracePt t="80866" x="7518400" y="5337175"/>
          <p14:tracePt t="80874" x="7502525" y="5327650"/>
          <p14:tracePt t="80891" x="7493000" y="5319713"/>
          <p14:tracePt t="80930" x="7485063" y="5311775"/>
          <p14:tracePt t="81002" x="7477125" y="5311775"/>
          <p14:tracePt t="81034" x="7467600" y="5302250"/>
          <p14:tracePt t="81138" x="7467600" y="5294313"/>
          <p14:tracePt t="81451" x="7467600" y="5286375"/>
          <p14:tracePt t="81659" x="7467600" y="5276850"/>
          <p14:tracePt t="81714" x="7467600" y="5268913"/>
          <p14:tracePt t="81803" x="7467600" y="5260975"/>
          <p14:tracePt t="82219" x="7467600" y="5251450"/>
          <p14:tracePt t="82243" x="7467600" y="5235575"/>
          <p14:tracePt t="82258" x="7467600" y="5218113"/>
          <p14:tracePt t="82267" x="7467600" y="5183188"/>
          <p14:tracePt t="82274" x="7459663" y="5132388"/>
          <p14:tracePt t="82282" x="7383463" y="5048250"/>
          <p14:tracePt t="82291" x="7196138" y="4929188"/>
          <p14:tracePt t="82299" x="6915150" y="4784725"/>
          <p14:tracePt t="82307" x="6567488" y="4657725"/>
          <p14:tracePt t="82314" x="6075363" y="4470400"/>
          <p14:tracePt t="82323" x="5556250" y="4351338"/>
          <p14:tracePt t="82330" x="5013325" y="4181475"/>
          <p14:tracePt t="82339" x="4359275" y="4044950"/>
          <p14:tracePt t="82347" x="3670300" y="3849688"/>
          <p14:tracePt t="82355" x="2905125" y="3687763"/>
          <p14:tracePt t="82363" x="2132013" y="3535363"/>
          <p14:tracePt t="82371" x="1427163" y="3424238"/>
          <p14:tracePt t="82378" x="755650" y="3314700"/>
          <p14:tracePt t="82387" x="111125" y="3246438"/>
          <p14:tracePt t="83427" x="127000" y="2481263"/>
          <p14:tracePt t="83427" x="238125" y="2541588"/>
          <p14:tracePt t="83427" x="322263" y="2600325"/>
          <p14:tracePt t="83427" x="441325" y="2660650"/>
          <p14:tracePt t="83427" x="552450" y="2719388"/>
          <p14:tracePt t="83427" x="654050" y="2770188"/>
          <p14:tracePt t="83427" x="755650" y="2846388"/>
          <p14:tracePt t="83427" x="866775" y="2897188"/>
          <p14:tracePt t="83427" x="968375" y="2957513"/>
          <p14:tracePt t="83427" x="1087438" y="3033713"/>
          <p14:tracePt t="83427" x="1231900" y="3135313"/>
          <p14:tracePt t="83427" x="1368425" y="3228975"/>
          <p14:tracePt t="83427" x="1512888" y="3297238"/>
          <p14:tracePt t="83427" x="1657350" y="3390900"/>
          <p14:tracePt t="83427" x="1792288" y="3467100"/>
          <p14:tracePt t="83427" x="1928813" y="3543300"/>
          <p14:tracePt t="83427" x="2090738" y="3619500"/>
          <p14:tracePt t="83427" x="2276475" y="3713163"/>
          <p14:tracePt t="83427" x="2413000" y="3756025"/>
          <p14:tracePt t="83427" x="2532063" y="3806825"/>
          <p14:tracePt t="83427" x="2659063" y="3875088"/>
          <p14:tracePt t="83427" x="2795588" y="3935413"/>
          <p14:tracePt t="83427" x="2897188" y="3986213"/>
          <p14:tracePt t="83427" x="3049588" y="4044950"/>
          <p14:tracePt t="83427" x="3178175" y="4095750"/>
          <p14:tracePt t="83427" x="3313113" y="4138613"/>
          <p14:tracePt t="83427" x="3441700" y="4181475"/>
          <p14:tracePt t="83427" x="3551238" y="4214813"/>
          <p14:tracePt t="83427" x="3695700" y="4249738"/>
          <p14:tracePt t="83427" x="3822700" y="4257675"/>
          <p14:tracePt t="83427" x="3967163" y="4275138"/>
          <p14:tracePt t="83427" x="4111625" y="4283075"/>
          <p14:tracePt t="83427" x="4248150" y="4308475"/>
          <p14:tracePt t="83427" x="4375150" y="4308475"/>
          <p14:tracePt t="83427" x="4494213" y="4308475"/>
          <p14:tracePt t="83427" x="4605338" y="4308475"/>
          <p14:tracePt t="83427" x="4706938" y="4308475"/>
          <p14:tracePt t="83427" x="4791075" y="4308475"/>
          <p14:tracePt t="83427" x="4859338" y="4308475"/>
          <p14:tracePt t="83427" x="4919663" y="4308475"/>
          <p14:tracePt t="83427" x="4953000" y="4308475"/>
          <p14:tracePt t="83427" x="4970463" y="4308475"/>
          <p14:tracePt t="83427" x="4987925" y="4308475"/>
          <p14:tracePt t="83427" x="4987925" y="4300538"/>
          <p14:tracePt t="83427" x="4978400" y="4300538"/>
          <p14:tracePt t="83427" x="4962525" y="4300538"/>
          <p14:tracePt t="83427" x="4953000" y="4300538"/>
          <p14:tracePt t="83427" x="4927600" y="4300538"/>
          <p14:tracePt t="83427" x="4910138" y="4300538"/>
          <p14:tracePt t="83427" x="4868863" y="4300538"/>
          <p14:tracePt t="83427" x="4818063" y="4275138"/>
          <p14:tracePt t="83427" x="4783138" y="4265613"/>
          <p14:tracePt t="83427" x="4749800" y="4265613"/>
          <p14:tracePt t="83427" x="4724400" y="4265613"/>
          <p14:tracePt t="83427" x="4699000" y="4257675"/>
          <p14:tracePt t="83427" x="4664075" y="4249738"/>
          <p14:tracePt t="83427" x="4638675" y="4240213"/>
          <p14:tracePt t="83427" x="4621213" y="4232275"/>
          <p14:tracePt t="83427" x="4621213" y="4224338"/>
          <p14:tracePt t="83427" x="4587875" y="4197350"/>
          <p14:tracePt t="83427" x="4570413" y="4189413"/>
          <p14:tracePt t="83427" x="4570413" y="4181475"/>
          <p14:tracePt t="83427" x="4554538" y="4164013"/>
          <p14:tracePt t="83427" x="4545013" y="4156075"/>
          <p14:tracePt t="83427" x="4519613" y="4113213"/>
          <p14:tracePt t="83427" x="4503738" y="4095750"/>
          <p14:tracePt t="83427" x="4486275" y="4062413"/>
          <p14:tracePt t="83427" x="4460875" y="4019550"/>
          <p14:tracePt t="83427" x="4418013" y="3943350"/>
          <p14:tracePt t="83427" x="4375150" y="3883025"/>
          <p14:tracePt t="83427" x="4332288" y="3806825"/>
          <p14:tracePt t="83427" x="4281488" y="3730625"/>
          <p14:tracePt t="83427" x="4230688" y="3636963"/>
          <p14:tracePt t="83427" x="4179888" y="3586163"/>
          <p14:tracePt t="83427" x="4121150" y="3502025"/>
          <p14:tracePt t="83427" x="4044950" y="3424238"/>
          <p14:tracePt t="83427" x="3959225" y="3373438"/>
          <p14:tracePt t="83427" x="3873500" y="3314700"/>
          <p14:tracePt t="83427" x="3756025" y="3228975"/>
          <p14:tracePt t="83427" x="3594100" y="3135313"/>
          <p14:tracePt t="83427" x="3373438" y="3025775"/>
          <p14:tracePt t="83427" x="3092450" y="2871788"/>
          <p14:tracePt t="83427" x="2846388" y="2752725"/>
          <p14:tracePt t="83427" x="2574925" y="2617788"/>
          <p14:tracePt t="83427" x="2293938" y="2498725"/>
          <p14:tracePt t="83427" x="1936750" y="2303463"/>
          <p14:tracePt t="83427" x="1546225" y="2133600"/>
          <p14:tracePt t="83427" x="1079500" y="1971675"/>
          <p14:tracePt t="83427" x="696913" y="1835150"/>
          <p14:tracePt t="83427" x="314325" y="1682750"/>
          <p14:tracePt t="83427" x="25400" y="1581150"/>
          <p14:tracePt t="84826" x="111125" y="3228975"/>
          <p14:tracePt t="84835" x="220663" y="3322638"/>
          <p14:tracePt t="84843" x="314325" y="3390900"/>
          <p14:tracePt t="84852" x="415925" y="3467100"/>
          <p14:tracePt t="84859" x="517525" y="3535363"/>
          <p14:tracePt t="84866" x="628650" y="3578225"/>
          <p14:tracePt t="84874" x="747713" y="3654425"/>
          <p14:tracePt t="84882" x="858838" y="3697288"/>
          <p14:tracePt t="84891" x="960438" y="3748088"/>
          <p14:tracePt t="84899" x="1079500" y="3790950"/>
          <p14:tracePt t="84907" x="1198563" y="3849688"/>
          <p14:tracePt t="84914" x="1317625" y="3900488"/>
          <p14:tracePt t="84923" x="1419225" y="3943350"/>
          <p14:tracePt t="84930" x="1470025" y="3960813"/>
          <p14:tracePt t="84939" x="1528763" y="4002088"/>
          <p14:tracePt t="84947" x="1554163" y="4019550"/>
          <p14:tracePt t="84955" x="1589088" y="4037013"/>
          <p14:tracePt t="84962" x="1606550" y="4044950"/>
          <p14:tracePt t="84971" x="1606550" y="4052888"/>
          <p14:tracePt t="85058" x="1614488" y="4052888"/>
          <p14:tracePt t="85067" x="1614488" y="4070350"/>
          <p14:tracePt t="85074" x="1554163" y="4079875"/>
          <p14:tracePt t="85083" x="1470025" y="4087813"/>
          <p14:tracePt t="85091" x="1384300" y="4087813"/>
          <p14:tracePt t="85098" x="1274763" y="4087813"/>
          <p14:tracePt t="85106" x="1257300" y="4087813"/>
          <p14:tracePt t="85194" x="1249363" y="4095750"/>
          <p14:tracePt t="85203" x="1214438" y="4113213"/>
          <p14:tracePt t="85211" x="1198563" y="4121150"/>
          <p14:tracePt t="85220" x="1130300" y="4130675"/>
          <p14:tracePt t="85227" x="1069975" y="4130675"/>
          <p14:tracePt t="85238" x="1019175" y="4130675"/>
          <p14:tracePt t="85242" x="968375" y="4130675"/>
          <p14:tracePt t="85251" x="925513" y="4130675"/>
          <p14:tracePt t="85259" x="884238" y="4130675"/>
          <p14:tracePt t="85267" x="806450" y="4164013"/>
          <p14:tracePt t="85275" x="781050" y="4181475"/>
          <p14:tracePt t="85283" x="765175" y="4189413"/>
          <p14:tracePt t="85290" x="755650" y="4214813"/>
          <p14:tracePt t="85298" x="755650" y="4257675"/>
          <p14:tracePt t="85307" x="747713" y="4316413"/>
          <p14:tracePt t="85315" x="730250" y="4394200"/>
          <p14:tracePt t="85322" x="714375" y="4470400"/>
          <p14:tracePt t="85330" x="688975" y="4572000"/>
          <p14:tracePt t="85338" x="646113" y="4683125"/>
          <p14:tracePt t="85346" x="620713" y="4759325"/>
          <p14:tracePt t="85355" x="585788" y="4852988"/>
          <p14:tracePt t="85363" x="544513" y="4911725"/>
          <p14:tracePt t="85371" x="527050" y="4987925"/>
          <p14:tracePt t="85379" x="517525" y="5030788"/>
          <p14:tracePt t="85387" x="492125" y="5081588"/>
          <p14:tracePt t="85395" x="484188" y="5106988"/>
          <p14:tracePt t="85404" x="476250" y="5141913"/>
          <p14:tracePt t="85411" x="466725" y="5167313"/>
          <p14:tracePt t="85420" x="450850" y="5208588"/>
          <p14:tracePt t="85427" x="450850" y="5226050"/>
          <p14:tracePt t="85435" x="450850" y="5251450"/>
          <p14:tracePt t="85443" x="450850" y="5268913"/>
          <p14:tracePt t="85452" x="450850" y="5286375"/>
          <p14:tracePt t="85459" x="450850" y="5302250"/>
          <p14:tracePt t="85467" x="450850" y="5311775"/>
          <p14:tracePt t="85474" x="450850" y="5327650"/>
          <p14:tracePt t="85482" x="450850" y="5337175"/>
          <p14:tracePt t="85490" x="450850" y="5353050"/>
          <p14:tracePt t="85499" x="450850" y="5380038"/>
          <p14:tracePt t="85507" x="450850" y="5387975"/>
          <p14:tracePt t="85515" x="450850" y="5421313"/>
          <p14:tracePt t="85522" x="450850" y="5438775"/>
          <p14:tracePt t="85530" x="450850" y="5472113"/>
          <p14:tracePt t="85539" x="450850" y="5481638"/>
          <p14:tracePt t="85546" x="450850" y="5507038"/>
          <p14:tracePt t="85555" x="450850" y="5514975"/>
          <p14:tracePt t="85562" x="450850" y="5540375"/>
          <p14:tracePt t="85571" x="450850" y="5549900"/>
          <p14:tracePt t="85587" x="450850" y="5575300"/>
          <p14:tracePt t="85595" x="450850" y="5583238"/>
          <p14:tracePt t="85604" x="450850" y="5600700"/>
          <p14:tracePt t="85610" x="450850" y="5608638"/>
          <p14:tracePt t="85619" x="450850" y="5616575"/>
          <p14:tracePt t="85626" x="458788" y="5626100"/>
          <p14:tracePt t="85635" x="458788" y="5634038"/>
          <p14:tracePt t="85658" x="458788" y="5641975"/>
          <p14:tracePt t="85763" x="466725" y="5641975"/>
          <p14:tracePt t="85786" x="476250" y="5641975"/>
          <p14:tracePt t="85794" x="484188" y="5641975"/>
          <p14:tracePt t="85803" x="492125" y="5641975"/>
          <p14:tracePt t="85811" x="501650" y="5634038"/>
          <p14:tracePt t="85820" x="517525" y="5634038"/>
          <p14:tracePt t="85827" x="517525" y="5626100"/>
          <p14:tracePt t="85836" x="544513" y="5626100"/>
          <p14:tracePt t="85842" x="560388" y="5608638"/>
          <p14:tracePt t="85851" x="569913" y="5608638"/>
          <p14:tracePt t="85858" x="585788" y="5600700"/>
          <p14:tracePt t="85867" x="595313" y="5591175"/>
          <p14:tracePt t="85875" x="620713" y="5583238"/>
          <p14:tracePt t="85883" x="646113" y="5583238"/>
          <p14:tracePt t="85890" x="661988" y="5575300"/>
          <p14:tracePt t="85907" x="688975" y="5575300"/>
          <p14:tracePt t="85915" x="696913" y="5565775"/>
          <p14:tracePt t="85931" x="704850" y="5565775"/>
          <p14:tracePt t="85938" x="714375" y="5565775"/>
          <p14:tracePt t="85987" x="722313" y="5565775"/>
          <p14:tracePt t="86019" x="730250" y="5565775"/>
          <p14:tracePt t="86035" x="755650" y="5575300"/>
          <p14:tracePt t="86042" x="765175" y="5575300"/>
          <p14:tracePt t="86051" x="781050" y="5575300"/>
          <p14:tracePt t="86059" x="790575" y="5583238"/>
          <p14:tracePt t="86082" x="806450" y="5591175"/>
          <p14:tracePt t="86090" x="815975" y="5591175"/>
          <p14:tracePt t="86098" x="849313" y="5608638"/>
          <p14:tracePt t="86106" x="874713" y="5616575"/>
          <p14:tracePt t="86114" x="917575" y="5634038"/>
          <p14:tracePt t="86122" x="968375" y="5659438"/>
          <p14:tracePt t="86130" x="1019175" y="5684838"/>
          <p14:tracePt t="86138" x="1054100" y="5694363"/>
          <p14:tracePt t="86146" x="1079500" y="5702300"/>
          <p14:tracePt t="86154" x="1095375" y="5710238"/>
          <p14:tracePt t="86163" x="1112838" y="5710238"/>
          <p14:tracePt t="86170" x="1120775" y="5710238"/>
          <p14:tracePt t="86187" x="1130300" y="5710238"/>
          <p14:tracePt t="86211" x="1138238" y="5719763"/>
          <p14:tracePt t="86493" x="1147763" y="5719763"/>
          <p14:tracePt t="86499" x="1155700" y="5719763"/>
          <p14:tracePt t="86506" x="1198563" y="5719763"/>
          <p14:tracePt t="86514" x="1274763" y="5684838"/>
          <p14:tracePt t="86523" x="1358900" y="5676900"/>
          <p14:tracePt t="86531" x="1477963" y="5641975"/>
          <p14:tracePt t="86539" x="1589088" y="5634038"/>
          <p14:tracePt t="86546" x="1647825" y="5616575"/>
          <p14:tracePt t="86555" x="1698625" y="5616575"/>
          <p14:tracePt t="86563" x="1708150" y="5616575"/>
          <p14:tracePt t="86579" x="1716088" y="5616575"/>
          <p14:tracePt t="86587" x="1724025" y="5616575"/>
          <p14:tracePt t="86603" x="1741488" y="5616575"/>
          <p14:tracePt t="86611" x="1749425" y="5616575"/>
          <p14:tracePt t="86619" x="1776413" y="5626100"/>
          <p14:tracePt t="86627" x="1792288" y="5634038"/>
          <p14:tracePt t="86634" x="1827213" y="5634038"/>
          <p14:tracePt t="86642" x="1860550" y="5641975"/>
          <p14:tracePt t="86651" x="1878013" y="5651500"/>
          <p14:tracePt t="86659" x="1911350" y="5651500"/>
          <p14:tracePt t="86668" x="1928813" y="5651500"/>
          <p14:tracePt t="86675" x="1946275" y="5668963"/>
          <p14:tracePt t="86690" x="1954213" y="5668963"/>
          <p14:tracePt t="86698" x="1979613" y="5676900"/>
          <p14:tracePt t="86715" x="1997075" y="5684838"/>
          <p14:tracePt t="86723" x="2022475" y="5702300"/>
          <p14:tracePt t="86739" x="2055813" y="5719763"/>
          <p14:tracePt t="86755" x="2090738" y="5735638"/>
          <p14:tracePt t="86763" x="2106613" y="5735638"/>
          <p14:tracePt t="86770" x="2132013" y="5745163"/>
          <p14:tracePt t="86778" x="2141538" y="5753100"/>
          <p14:tracePt t="86786" x="2174875" y="5778500"/>
          <p14:tracePt t="86795" x="2182813" y="5795963"/>
          <p14:tracePt t="86803" x="2192338" y="5829300"/>
          <p14:tracePt t="86811" x="2192338" y="5864225"/>
          <p14:tracePt t="86819" x="2192338" y="5889625"/>
          <p14:tracePt t="86826" x="2192338" y="5905500"/>
          <p14:tracePt t="86835" x="2157413" y="5922963"/>
          <p14:tracePt t="86843" x="2073275" y="5922963"/>
          <p14:tracePt t="86852" x="2005013" y="5922963"/>
          <p14:tracePt t="86859" x="1979613" y="5905500"/>
          <p14:tracePt t="86870" x="1962150" y="5838825"/>
          <p14:tracePt t="87002" x="1954213" y="5838825"/>
          <p14:tracePt t="87010" x="1911350" y="5846763"/>
          <p14:tracePt t="87019" x="1827213" y="5864225"/>
          <p14:tracePt t="87027" x="1809750" y="5889625"/>
          <p14:tracePt t="87035" x="1792288" y="5897563"/>
          <p14:tracePt t="87042" x="1776413" y="5897563"/>
          <p14:tracePt t="87051" x="1758950" y="5897563"/>
          <p14:tracePt t="87156" x="1766888" y="5905500"/>
          <p14:tracePt t="87275" x="1784350" y="5915025"/>
          <p14:tracePt t="87290" x="1801813" y="5922963"/>
          <p14:tracePt t="87298" x="1817688" y="5932488"/>
          <p14:tracePt t="87307" x="1827213" y="5940425"/>
          <p14:tracePt t="87315" x="1852613" y="5948363"/>
          <p14:tracePt t="87322" x="1878013" y="5957888"/>
          <p14:tracePt t="87331" x="1911350" y="5965825"/>
          <p14:tracePt t="87338" x="1911350" y="5973763"/>
          <p14:tracePt t="87346" x="1936750" y="5973763"/>
          <p14:tracePt t="87355" x="1971675" y="5973763"/>
          <p14:tracePt t="87363" x="1979613" y="5973763"/>
          <p14:tracePt t="87371" x="2022475" y="5973763"/>
          <p14:tracePt t="87379" x="2065338" y="5973763"/>
          <p14:tracePt t="87386" x="2124075" y="5973763"/>
          <p14:tracePt t="87394" x="2166938" y="5973763"/>
          <p14:tracePt t="87403" x="2208213" y="5973763"/>
          <p14:tracePt t="87411" x="2293938" y="5973763"/>
          <p14:tracePt t="87419" x="2352675" y="5973763"/>
          <p14:tracePt t="87426" x="2413000" y="5973763"/>
          <p14:tracePt t="87435" x="2481263" y="5973763"/>
          <p14:tracePt t="87443" x="2540000" y="5973763"/>
          <p14:tracePt t="87452" x="2616200" y="5973763"/>
          <p14:tracePt t="87459" x="2684463" y="5973763"/>
          <p14:tracePt t="87468" x="2744788" y="5973763"/>
          <p14:tracePt t="87474" x="2786063" y="5973763"/>
          <p14:tracePt t="87483" x="2828925" y="5973763"/>
          <p14:tracePt t="87490" x="2846388" y="5973763"/>
          <p14:tracePt t="87500" x="2863850" y="5973763"/>
          <p14:tracePt t="87507" x="2871788" y="5973763"/>
          <p14:tracePt t="87515" x="2889250" y="5973763"/>
          <p14:tracePt t="87522" x="2897188" y="5973763"/>
          <p14:tracePt t="87531" x="2905125" y="5973763"/>
          <p14:tracePt t="87539" x="2922588" y="5973763"/>
          <p14:tracePt t="87547" x="2940050" y="5973763"/>
          <p14:tracePt t="87555" x="2965450" y="5973763"/>
          <p14:tracePt t="87562" x="2982913" y="5973763"/>
          <p14:tracePt t="87570" x="3016250" y="5973763"/>
          <p14:tracePt t="87578" x="3059113" y="5973763"/>
          <p14:tracePt t="87586" x="3100388" y="5973763"/>
          <p14:tracePt t="87595" x="3160713" y="5973763"/>
          <p14:tracePt t="87602" x="3203575" y="5965825"/>
          <p14:tracePt t="87611" x="3279775" y="5957888"/>
          <p14:tracePt t="87619" x="3322638" y="5948363"/>
          <p14:tracePt t="87626" x="3381375" y="5948363"/>
          <p14:tracePt t="87635" x="3398838" y="5940425"/>
          <p14:tracePt t="87643" x="3414713" y="5940425"/>
          <p14:tracePt t="87651" x="3424238" y="5940425"/>
          <p14:tracePt t="87715" x="3432175" y="5940425"/>
          <p14:tracePt t="87722" x="3441700" y="5940425"/>
          <p14:tracePt t="87730" x="3449638" y="5940425"/>
          <p14:tracePt t="87739" x="3467100" y="5940425"/>
          <p14:tracePt t="87753" x="3492500" y="5940425"/>
          <p14:tracePt t="87755" x="3500438" y="5940425"/>
          <p14:tracePt t="87762" x="3533775" y="5932488"/>
          <p14:tracePt t="87770" x="3551238" y="5932488"/>
          <p14:tracePt t="87778" x="3568700" y="5922963"/>
          <p14:tracePt t="87786" x="3594100" y="5915025"/>
          <p14:tracePt t="87794" x="3602038" y="5905500"/>
          <p14:tracePt t="87803" x="3627438" y="5889625"/>
          <p14:tracePt t="87810" x="3644900" y="5880100"/>
          <p14:tracePt t="87819" x="3652838" y="5880100"/>
          <p14:tracePt t="87827" x="3652838" y="5872163"/>
          <p14:tracePt t="87835" x="3662363" y="5872163"/>
          <p14:tracePt t="87875" x="3670300" y="5872163"/>
          <p14:tracePt t="87891" x="3678238" y="5872163"/>
          <p14:tracePt t="87899" x="3695700" y="5872163"/>
          <p14:tracePt t="87906" x="3703638" y="5872163"/>
          <p14:tracePt t="87939" x="3713163" y="5872163"/>
          <p14:tracePt t="88059" x="3713163" y="5864225"/>
          <p14:tracePt t="88075" x="3721100" y="5854700"/>
          <p14:tracePt t="88202" x="3721100" y="5846763"/>
          <p14:tracePt t="88219" x="3738563" y="5838825"/>
          <p14:tracePt t="88235" x="3746500" y="5838825"/>
          <p14:tracePt t="88243" x="3763963" y="5829300"/>
          <p14:tracePt t="88251" x="3771900" y="5821363"/>
          <p14:tracePt t="88259" x="3781425" y="5821363"/>
          <p14:tracePt t="88268" x="3789363" y="5821363"/>
          <p14:tracePt t="88274" x="3806825" y="5821363"/>
          <p14:tracePt t="88283" x="3822700" y="5821363"/>
          <p14:tracePt t="88291" x="3840163" y="5821363"/>
          <p14:tracePt t="88301" x="3848100" y="5821363"/>
          <p14:tracePt t="88306" x="3865563" y="5821363"/>
          <p14:tracePt t="88315" x="3883025" y="5813425"/>
          <p14:tracePt t="88322" x="3890963" y="5813425"/>
          <p14:tracePt t="88330" x="3900488" y="5813425"/>
          <p14:tracePt t="88338" x="3908425" y="5813425"/>
          <p14:tracePt t="88363" x="3916363" y="5813425"/>
          <p14:tracePt t="88371" x="3925888" y="5813425"/>
          <p14:tracePt t="88378" x="3933825" y="5813425"/>
          <p14:tracePt t="88387" x="3941763" y="5813425"/>
          <p14:tracePt t="88395" x="3959225" y="5813425"/>
          <p14:tracePt t="88403" x="3984625" y="5813425"/>
          <p14:tracePt t="88411" x="4010025" y="5803900"/>
          <p14:tracePt t="88418" x="4035425" y="5803900"/>
          <p14:tracePt t="88426" x="4060825" y="5803900"/>
          <p14:tracePt t="88435" x="4095750" y="5788025"/>
          <p14:tracePt t="88451" x="4111625" y="5788025"/>
          <p14:tracePt t="88458" x="4121150" y="5788025"/>
          <p14:tracePt t="88539" x="4129088" y="5778500"/>
          <p14:tracePt t="88579" x="4146550" y="5778500"/>
          <p14:tracePt t="88619" x="4154488" y="5778500"/>
          <p14:tracePt t="88627" x="4171950" y="5778500"/>
          <p14:tracePt t="88635" x="4179888" y="5778500"/>
          <p14:tracePt t="88642" x="4197350" y="5778500"/>
          <p14:tracePt t="88651" x="4214813" y="5778500"/>
          <p14:tracePt t="88658" x="4230688" y="5770563"/>
          <p14:tracePt t="88667" x="4256088" y="5770563"/>
          <p14:tracePt t="88675" x="4291013" y="5761038"/>
          <p14:tracePt t="88684" x="4298950" y="5761038"/>
          <p14:tracePt t="88690" x="4341813" y="5745163"/>
          <p14:tracePt t="88699" x="4349750" y="5745163"/>
          <p14:tracePt t="88706" x="4392613" y="5745163"/>
          <p14:tracePt t="88715" x="4410075" y="5735638"/>
          <p14:tracePt t="88723" x="4443413" y="5735638"/>
          <p14:tracePt t="88731" x="4460875" y="5735638"/>
          <p14:tracePt t="88752" x="4494213" y="5735638"/>
          <p14:tracePt t="88754" x="4519613" y="5735638"/>
          <p14:tracePt t="88771" x="4529138" y="5735638"/>
          <p14:tracePt t="88779" x="4537075" y="5735638"/>
          <p14:tracePt t="88842" x="4545013" y="5735638"/>
          <p14:tracePt t="88858" x="4562475" y="5735638"/>
          <p14:tracePt t="88882" x="4579938" y="5735638"/>
          <p14:tracePt t="88890" x="4587875" y="5735638"/>
          <p14:tracePt t="88907" x="4595813" y="5735638"/>
          <p14:tracePt t="88915" x="4621213" y="5735638"/>
          <p14:tracePt t="88930" x="4630738" y="5735638"/>
          <p14:tracePt t="88938" x="4646613" y="5727700"/>
          <p14:tracePt t="88963" x="4656138" y="5727700"/>
          <p14:tracePt t="88971" x="4673600" y="5727700"/>
          <p14:tracePt t="88978" x="4689475" y="5727700"/>
          <p14:tracePt t="88987" x="4706938" y="5727700"/>
          <p14:tracePt t="88995" x="4724400" y="5727700"/>
          <p14:tracePt t="89002" x="4749800" y="5727700"/>
          <p14:tracePt t="89011" x="4775200" y="5727700"/>
          <p14:tracePt t="89018" x="4783138" y="5727700"/>
          <p14:tracePt t="89026" x="4808538" y="5727700"/>
          <p14:tracePt t="89034" x="4826000" y="5727700"/>
          <p14:tracePt t="89043" x="4833938" y="5727700"/>
          <p14:tracePt t="89053" x="4851400" y="5727700"/>
          <p14:tracePt t="89059" x="4859338" y="5727700"/>
          <p14:tracePt t="89074" x="4868863" y="5727700"/>
          <p14:tracePt t="89131" x="4884738" y="5727700"/>
          <p14:tracePt t="89139" x="4894263" y="5727700"/>
          <p14:tracePt t="89147" x="4919663" y="5727700"/>
          <p14:tracePt t="89155" x="4935538" y="5727700"/>
          <p14:tracePt t="89162" x="4962525" y="5727700"/>
          <p14:tracePt t="89170" x="4978400" y="5727700"/>
          <p14:tracePt t="89178" x="5013325" y="5727700"/>
          <p14:tracePt t="89187" x="5046663" y="5727700"/>
          <p14:tracePt t="89194" x="5080000" y="5727700"/>
          <p14:tracePt t="89202" x="5122863" y="5727700"/>
          <p14:tracePt t="89210" x="5165725" y="5727700"/>
          <p14:tracePt t="89218" x="5191125" y="5727700"/>
          <p14:tracePt t="89227" x="5216525" y="5727700"/>
          <p14:tracePt t="89235" x="5241925" y="5727700"/>
          <p14:tracePt t="89242" x="5249863" y="5727700"/>
          <p14:tracePt t="89251" x="5259388" y="5727700"/>
          <p14:tracePt t="89258" x="5284788" y="5727700"/>
          <p14:tracePt t="89275" x="5292725" y="5727700"/>
          <p14:tracePt t="89307" x="5302250" y="5727700"/>
          <p14:tracePt t="89475" x="5302250" y="5745163"/>
          <p14:tracePt t="89483" x="5302250" y="5753100"/>
          <p14:tracePt t="89491" x="5302250" y="5770563"/>
          <p14:tracePt t="89499" x="5302250" y="5778500"/>
          <p14:tracePt t="89594" x="5310188" y="5778500"/>
          <p14:tracePt t="89602" x="5327650" y="5778500"/>
          <p14:tracePt t="89611" x="5335588" y="5778500"/>
          <p14:tracePt t="89619" x="5353050" y="5778500"/>
          <p14:tracePt t="89626" x="5378450" y="5778500"/>
          <p14:tracePt t="89634" x="5386388" y="5778500"/>
          <p14:tracePt t="89643" x="5411788" y="5778500"/>
          <p14:tracePt t="89650" x="5429250" y="5788025"/>
          <p14:tracePt t="89668" x="5454650" y="5788025"/>
          <p14:tracePt t="89683" x="5462588" y="5788025"/>
          <p14:tracePt t="89691" x="5480050" y="5788025"/>
          <p14:tracePt t="89699" x="5497513" y="5788025"/>
          <p14:tracePt t="89707" x="5513388" y="5788025"/>
          <p14:tracePt t="89715" x="5522913" y="5788025"/>
          <p14:tracePt t="89722" x="5530850" y="5788025"/>
          <p14:tracePt t="89732" x="5548313" y="5788025"/>
          <p14:tracePt t="89739" x="5565775" y="5788025"/>
          <p14:tracePt t="89748" x="5581650" y="5788025"/>
          <p14:tracePt t="89770" x="5591175" y="5788025"/>
          <p14:tracePt t="89931" x="5599113" y="5788025"/>
          <p14:tracePt t="89947" x="5607050" y="5788025"/>
          <p14:tracePt t="89970" x="5616575" y="5788025"/>
          <p14:tracePt t="89978" x="5624513" y="5788025"/>
          <p14:tracePt t="89995" x="5641975" y="5788025"/>
          <p14:tracePt t="90002" x="5657850" y="5795963"/>
          <p14:tracePt t="90010" x="5657850" y="5803900"/>
          <p14:tracePt t="90019" x="5692775" y="5813425"/>
          <p14:tracePt t="90027" x="5718175" y="5813425"/>
          <p14:tracePt t="90034" x="5751513" y="5813425"/>
          <p14:tracePt t="90042" x="5776913" y="5813425"/>
          <p14:tracePt t="90050" x="5819775" y="5821363"/>
          <p14:tracePt t="90058" x="5853113" y="5821363"/>
          <p14:tracePt t="90067" x="5895975" y="5821363"/>
          <p14:tracePt t="90075" x="5938838" y="5821363"/>
          <p14:tracePt t="90083" x="5981700" y="5821363"/>
          <p14:tracePt t="90091" x="6015038" y="5821363"/>
          <p14:tracePt t="90099" x="6032500" y="5821363"/>
          <p14:tracePt t="90106" x="6057900" y="5821363"/>
          <p14:tracePt t="90115" x="6083300" y="5821363"/>
          <p14:tracePt t="90123" x="6091238" y="5821363"/>
          <p14:tracePt t="90134" x="6116638" y="5821363"/>
          <p14:tracePt t="90139" x="6134100" y="5821363"/>
          <p14:tracePt t="90146" x="6159500" y="5821363"/>
          <p14:tracePt t="90155" x="6167438" y="5821363"/>
          <p14:tracePt t="90170" x="6176963" y="5821363"/>
          <p14:tracePt t="90346" x="6184900" y="5821363"/>
          <p14:tracePt t="90371" x="6194425" y="5821363"/>
          <p14:tracePt t="90378" x="6202363" y="5821363"/>
          <p14:tracePt t="90395" x="6219825" y="5821363"/>
          <p14:tracePt t="90403" x="6227763" y="5821363"/>
          <p14:tracePt t="90411" x="6253163" y="5821363"/>
          <p14:tracePt t="90419" x="6278563" y="5821363"/>
          <p14:tracePt t="90426" x="6296025" y="5821363"/>
          <p14:tracePt t="90434" x="6329363" y="5813425"/>
          <p14:tracePt t="90442" x="6346825" y="5813425"/>
          <p14:tracePt t="90451" x="6372225" y="5813425"/>
          <p14:tracePt t="90458" x="6389688" y="5803900"/>
          <p14:tracePt t="90466" x="6415088" y="5803900"/>
          <p14:tracePt t="90474" x="6430963" y="5803900"/>
          <p14:tracePt t="90483" x="6440488" y="5795963"/>
          <p14:tracePt t="90490" x="6448425" y="5795963"/>
          <p14:tracePt t="90499" x="6456363" y="5795963"/>
          <p14:tracePt t="90507" x="6465888" y="5795963"/>
          <p14:tracePt t="90515" x="6473825" y="5795963"/>
          <p14:tracePt t="90532" x="6483350" y="5795963"/>
          <p14:tracePt t="90538" x="6491288" y="5795963"/>
          <p14:tracePt t="90562" x="6508750" y="5788025"/>
          <p14:tracePt t="90570" x="6516688" y="5788025"/>
          <p14:tracePt t="90587" x="6524625" y="5788025"/>
          <p14:tracePt t="90603" x="6534150" y="5788025"/>
          <p14:tracePt t="90627" x="6542088" y="5778500"/>
          <p14:tracePt t="90635" x="6550025" y="5778500"/>
          <p14:tracePt t="90651" x="6559550" y="5778500"/>
          <p14:tracePt t="90706" x="6559550" y="5761038"/>
          <p14:tracePt t="90715" x="6550025" y="5761038"/>
          <p14:tracePt t="90858" x="6550025" y="5753100"/>
          <p14:tracePt t="90891" x="6559550" y="5753100"/>
          <p14:tracePt t="90906" x="6575425" y="5753100"/>
          <p14:tracePt t="90915" x="6610350" y="5753100"/>
          <p14:tracePt t="90923" x="6618288" y="5753100"/>
          <p14:tracePt t="90931" x="6643688" y="5753100"/>
          <p14:tracePt t="90938" x="6653213" y="5753100"/>
          <p14:tracePt t="90948" x="6661150" y="5753100"/>
          <p14:tracePt t="91019" x="6678613" y="5753100"/>
          <p14:tracePt t="92059" x="6678613" y="5745163"/>
          <p14:tracePt t="92075" x="6704013" y="5745163"/>
          <p14:tracePt t="92082" x="6711950" y="5745163"/>
          <p14:tracePt t="92090" x="6711950" y="5753100"/>
          <p14:tracePt t="92098" x="6729413" y="5753100"/>
          <p14:tracePt t="92106" x="6745288" y="5753100"/>
          <p14:tracePt t="92115" x="6762750" y="5753100"/>
          <p14:tracePt t="92122" x="6780213" y="5753100"/>
          <p14:tracePt t="92131" x="6788150" y="5753100"/>
          <p14:tracePt t="92138" x="6823075" y="5753100"/>
          <p14:tracePt t="92147" x="6831013" y="5753100"/>
          <p14:tracePt t="92154" x="6848475" y="5770563"/>
          <p14:tracePt t="92164" x="6864350" y="5770563"/>
          <p14:tracePt t="92171" x="6889750" y="5770563"/>
          <p14:tracePt t="92179" x="6899275" y="5770563"/>
          <p14:tracePt t="92187" x="6907213" y="5770563"/>
          <p14:tracePt t="92196" x="6924675" y="5778500"/>
          <p14:tracePt t="92202" x="6942138" y="5778500"/>
          <p14:tracePt t="92211" x="6958013" y="5778500"/>
          <p14:tracePt t="92219" x="6967538" y="5778500"/>
          <p14:tracePt t="92227" x="6975475" y="5778500"/>
          <p14:tracePt t="92235" x="6992938" y="5778500"/>
          <p14:tracePt t="92243" x="7008813" y="5778500"/>
          <p14:tracePt t="92250" x="7034213" y="5778500"/>
          <p14:tracePt t="92258" x="7059613" y="5778500"/>
          <p14:tracePt t="92267" x="7069138" y="5778500"/>
          <p14:tracePt t="92275" x="7077075" y="5778500"/>
          <p14:tracePt t="92283" x="7094538" y="5778500"/>
          <p14:tracePt t="92298" x="7102475" y="5778500"/>
          <p14:tracePt t="92307" x="7112000" y="5778500"/>
          <p14:tracePt t="92322" x="7127875" y="5778500"/>
          <p14:tracePt t="92338" x="7137400" y="5778500"/>
          <p14:tracePt t="92347" x="7145338" y="5778500"/>
          <p14:tracePt t="92354" x="7162800" y="5778500"/>
          <p14:tracePt t="92363" x="7178675" y="5778500"/>
          <p14:tracePt t="92371" x="7196138" y="5778500"/>
          <p14:tracePt t="92380" x="7204075" y="5778500"/>
          <p14:tracePt t="92386" x="7239000" y="5778500"/>
          <p14:tracePt t="92394" x="7256463" y="5778500"/>
          <p14:tracePt t="92403" x="7272338" y="5778500"/>
          <p14:tracePt t="92412" x="7307263" y="5778500"/>
          <p14:tracePt t="92419" x="7332663" y="5778500"/>
          <p14:tracePt t="92427" x="7373938" y="5778500"/>
          <p14:tracePt t="92435" x="7400925" y="5778500"/>
          <p14:tracePt t="92442" x="7434263" y="5778500"/>
          <p14:tracePt t="92450" x="7485063" y="5770563"/>
          <p14:tracePt t="92459" x="7510463" y="5770563"/>
          <p14:tracePt t="92466" x="7535863" y="5770563"/>
          <p14:tracePt t="92475" x="7570788" y="5761038"/>
          <p14:tracePt t="92482" x="7604125" y="5761038"/>
          <p14:tracePt t="92491" x="7612063" y="5761038"/>
          <p14:tracePt t="92499" x="7637463" y="5761038"/>
          <p14:tracePt t="92507" x="7646988" y="5761038"/>
          <p14:tracePt t="92515" x="7662863" y="5761038"/>
          <p14:tracePt t="92523" x="7680325" y="5753100"/>
          <p14:tracePt t="92531" x="7688263" y="5753100"/>
          <p14:tracePt t="92548" x="7705725" y="5745163"/>
          <p14:tracePt t="92564" x="7715250" y="5735638"/>
          <p14:tracePt t="93610" x="7705725" y="5735638"/>
          <p14:tracePt t="93627" x="7680325" y="5735638"/>
          <p14:tracePt t="93635" x="7672388" y="5735638"/>
          <p14:tracePt t="93643" x="7654925" y="5735638"/>
          <p14:tracePt t="93650" x="7637463" y="5735638"/>
          <p14:tracePt t="93658" x="7612063" y="5735638"/>
          <p14:tracePt t="93667" x="7578725" y="5735638"/>
          <p14:tracePt t="93675" x="7553325" y="5735638"/>
          <p14:tracePt t="93682" x="7518400" y="5735638"/>
          <p14:tracePt t="93691" x="7477125" y="5745163"/>
          <p14:tracePt t="93699" x="7426325" y="5745163"/>
          <p14:tracePt t="93706" x="7373938" y="5745163"/>
          <p14:tracePt t="93714" x="7332663" y="5745163"/>
          <p14:tracePt t="93722" x="7264400" y="5761038"/>
          <p14:tracePt t="93731" x="7229475" y="5761038"/>
          <p14:tracePt t="93739" x="7178675" y="5761038"/>
          <p14:tracePt t="93747" x="7119938" y="5761038"/>
          <p14:tracePt t="93764" x="6958013" y="5778500"/>
          <p14:tracePt t="93770" x="6848475" y="5795963"/>
          <p14:tracePt t="93779" x="6711950" y="5803900"/>
          <p14:tracePt t="93786" x="6584950" y="5813425"/>
          <p14:tracePt t="93795" x="6405563" y="5854700"/>
          <p14:tracePt t="93803" x="6184900" y="5880100"/>
          <p14:tracePt t="93814" x="5997575" y="5915025"/>
          <p14:tracePt t="93819" x="5761038" y="5922963"/>
          <p14:tracePt t="93828" x="5548313" y="5940425"/>
          <p14:tracePt t="93834" x="5310188" y="5957888"/>
          <p14:tracePt t="93843" x="5080000" y="5999163"/>
          <p14:tracePt t="93851" x="4868863" y="6016625"/>
          <p14:tracePt t="93859" x="4714875" y="6016625"/>
          <p14:tracePt t="93867" x="4545013" y="6016625"/>
          <p14:tracePt t="93875" x="4400550" y="6024563"/>
          <p14:tracePt t="93882" x="4248150" y="6024563"/>
          <p14:tracePt t="93890" x="4137025" y="6024563"/>
          <p14:tracePt t="93899" x="4010025" y="6024563"/>
          <p14:tracePt t="93907" x="3873500" y="6024563"/>
          <p14:tracePt t="93915" x="3756025" y="6024563"/>
          <p14:tracePt t="93923" x="3662363" y="6024563"/>
          <p14:tracePt t="93930" x="3543300" y="6024563"/>
          <p14:tracePt t="93939" x="3441700" y="6059488"/>
          <p14:tracePt t="93947" x="3313113" y="6059488"/>
          <p14:tracePt t="93954" x="3219450" y="6059488"/>
          <p14:tracePt t="93963" x="3100388" y="6059488"/>
          <p14:tracePt t="93971" x="2982913" y="6059488"/>
          <p14:tracePt t="93979" x="2854325" y="6059488"/>
          <p14:tracePt t="93986" x="2727325" y="6059488"/>
          <p14:tracePt t="93996" x="2600325" y="6059488"/>
          <p14:tracePt t="94002" x="2471738" y="6059488"/>
          <p14:tracePt t="94013" x="2362200" y="6059488"/>
          <p14:tracePt t="94018" x="2235200" y="6059488"/>
          <p14:tracePt t="94027" x="2106613" y="6059488"/>
          <p14:tracePt t="94034" x="1997075" y="6059488"/>
          <p14:tracePt t="94043" x="1878013" y="6059488"/>
          <p14:tracePt t="94051" x="1784350" y="6059488"/>
          <p14:tracePt t="94059" x="1698625" y="6059488"/>
          <p14:tracePt t="94066" x="1622425" y="6059488"/>
          <p14:tracePt t="94074" x="1579563" y="6059488"/>
          <p14:tracePt t="94083" x="1528763" y="6049963"/>
          <p14:tracePt t="94091" x="1503363" y="6049963"/>
          <p14:tracePt t="94099" x="1470025" y="6049963"/>
          <p14:tracePt t="94107" x="1444625" y="6049963"/>
          <p14:tracePt t="94115" x="1427163" y="6049963"/>
          <p14:tracePt t="94122" x="1409700" y="6049963"/>
          <p14:tracePt t="94130" x="1384300" y="6049963"/>
          <p14:tracePt t="94138" x="1358900" y="6049963"/>
          <p14:tracePt t="94147" x="1343025" y="6049963"/>
          <p14:tracePt t="94155" x="1317625" y="6049963"/>
          <p14:tracePt t="94163" x="1290638" y="6049963"/>
          <p14:tracePt t="94171" x="1257300" y="6049963"/>
          <p14:tracePt t="94179" x="1214438" y="6049963"/>
          <p14:tracePt t="94186" x="1173163" y="6049963"/>
          <p14:tracePt t="94195" x="1120775" y="6049963"/>
          <p14:tracePt t="94203" x="1054100" y="6049963"/>
          <p14:tracePt t="94210" x="1019175" y="6049963"/>
          <p14:tracePt t="94219" x="993775" y="6049963"/>
          <p14:tracePt t="94228" x="942975" y="6049963"/>
          <p14:tracePt t="94235" x="900113" y="6059488"/>
          <p14:tracePt t="94243" x="858838" y="6059488"/>
          <p14:tracePt t="94251" x="823913" y="6059488"/>
          <p14:tracePt t="94258" x="798513" y="6067425"/>
          <p14:tracePt t="94266" x="790575" y="6067425"/>
          <p14:tracePt t="94275" x="781050" y="6067425"/>
          <p14:tracePt t="94346" x="765175" y="6076950"/>
          <p14:tracePt t="94363" x="747713" y="6076950"/>
          <p14:tracePt t="94379" x="739775" y="6084888"/>
          <p14:tracePt t="94387" x="730250" y="6092825"/>
          <p14:tracePt t="94715" x="722313" y="6102350"/>
          <p14:tracePt t="94731" x="722313" y="6110288"/>
          <p14:tracePt t="94739" x="722313" y="6118225"/>
          <p14:tracePt t="94747" x="722313" y="6127750"/>
          <p14:tracePt t="94755" x="722313" y="6153150"/>
          <p14:tracePt t="94763" x="739775" y="6169025"/>
          <p14:tracePt t="94770" x="747713" y="6178550"/>
          <p14:tracePt t="94779" x="765175" y="6194425"/>
          <p14:tracePt t="94787" x="781050" y="6203950"/>
          <p14:tracePt t="94796" x="806450" y="6211888"/>
          <p14:tracePt t="94804" x="815975" y="6229350"/>
          <p14:tracePt t="94815" x="831850" y="6237288"/>
          <p14:tracePt t="94819" x="858838" y="6246813"/>
          <p14:tracePt t="94828" x="884238" y="6254750"/>
          <p14:tracePt t="94835" x="935038" y="6272213"/>
          <p14:tracePt t="94843" x="968375" y="6280150"/>
          <p14:tracePt t="94850" x="1019175" y="6297613"/>
          <p14:tracePt t="94860" x="1062038" y="6313488"/>
          <p14:tracePt t="94866" x="1120775" y="6330950"/>
          <p14:tracePt t="94874" x="1198563" y="6338888"/>
          <p14:tracePt t="94883" x="1257300" y="6348413"/>
          <p14:tracePt t="94891" x="1358900" y="6373813"/>
          <p14:tracePt t="94899" x="1419225" y="6373813"/>
          <p14:tracePt t="94906" x="1503363" y="6373813"/>
          <p14:tracePt t="94915" x="1589088" y="6373813"/>
          <p14:tracePt t="94923" x="1631950" y="6373813"/>
          <p14:tracePt t="94930" x="1673225" y="6373813"/>
          <p14:tracePt t="94939" x="1716088" y="6373813"/>
          <p14:tracePt t="94946" x="1776413" y="6365875"/>
          <p14:tracePt t="94954" x="1809750" y="6356350"/>
          <p14:tracePt t="94963" x="1827213" y="6356350"/>
          <p14:tracePt t="94970" x="1843088" y="6356350"/>
          <p14:tracePt t="94979" x="1878013" y="6338888"/>
          <p14:tracePt t="94987" x="1893888" y="6330950"/>
          <p14:tracePt t="94995" x="1920875" y="6330950"/>
          <p14:tracePt t="95002" x="1928813" y="6330950"/>
          <p14:tracePt t="95011" x="1946275" y="6323013"/>
          <p14:tracePt t="95019" x="1962150" y="6313488"/>
          <p14:tracePt t="95027" x="1987550" y="6313488"/>
          <p14:tracePt t="95035" x="2005013" y="6297613"/>
          <p14:tracePt t="95044" x="2022475" y="6297613"/>
          <p14:tracePt t="95050" x="2047875" y="6288088"/>
          <p14:tracePt t="95059" x="2073275" y="6280150"/>
          <p14:tracePt t="95067" x="2106613" y="6272213"/>
          <p14:tracePt t="95074" x="2124075" y="6272213"/>
          <p14:tracePt t="95082" x="2149475" y="6272213"/>
          <p14:tracePt t="95090" x="2157413" y="6272213"/>
          <p14:tracePt t="95098" x="2182813" y="6272213"/>
          <p14:tracePt t="95107" x="2200275" y="6262688"/>
          <p14:tracePt t="95123" x="2208213" y="6262688"/>
          <p14:tracePt t="95131" x="2225675" y="6262688"/>
          <p14:tracePt t="95139" x="2235200" y="6254750"/>
          <p14:tracePt t="95171" x="2235200" y="6246813"/>
          <p14:tracePt t="95196" x="2243138" y="6246813"/>
          <p14:tracePt t="95242" x="2251075" y="6237288"/>
          <p14:tracePt t="95251" x="2251075" y="6229350"/>
          <p14:tracePt t="95267" x="2251075" y="6211888"/>
          <p14:tracePt t="95275" x="2243138" y="6203950"/>
          <p14:tracePt t="95282" x="2225675" y="6203950"/>
          <p14:tracePt t="95403" x="2217738" y="6203950"/>
          <p14:tracePt t="95683" x="2217738" y="6194425"/>
          <p14:tracePt t="95691" x="2217738" y="6186488"/>
          <p14:tracePt t="95715" x="2217738" y="6169025"/>
          <p14:tracePt t="95723" x="2217738" y="6161088"/>
          <p14:tracePt t="95763" x="2217738" y="6153150"/>
          <p14:tracePt t="95907" x="2225675" y="6143625"/>
          <p14:tracePt t="95915" x="2251075" y="6143625"/>
          <p14:tracePt t="95923" x="2293938" y="6143625"/>
          <p14:tracePt t="95931" x="2370138" y="6143625"/>
          <p14:tracePt t="95938" x="2455863" y="6143625"/>
          <p14:tracePt t="95946" x="2565400" y="6143625"/>
          <p14:tracePt t="95954" x="2676525" y="6143625"/>
          <p14:tracePt t="95962" x="2778125" y="6143625"/>
          <p14:tracePt t="95971" x="2889250" y="6143625"/>
          <p14:tracePt t="95979" x="2965450" y="6143625"/>
          <p14:tracePt t="95986" x="3016250" y="6143625"/>
          <p14:tracePt t="95995" x="3074988" y="6135688"/>
          <p14:tracePt t="96003" x="3109913" y="6127750"/>
          <p14:tracePt t="96012" x="3135313" y="6118225"/>
          <p14:tracePt t="96019" x="3143250" y="6110288"/>
          <p14:tracePt t="96139" x="3135313" y="6110288"/>
          <p14:tracePt t="96147" x="3135313" y="6102350"/>
          <p14:tracePt t="96243" x="3135313" y="6092825"/>
          <p14:tracePt t="96259" x="3143250" y="6092825"/>
          <p14:tracePt t="96266" x="3160713" y="6092825"/>
          <p14:tracePt t="96274" x="3178175" y="6092825"/>
          <p14:tracePt t="96282" x="3186113" y="6092825"/>
          <p14:tracePt t="96291" x="3211513" y="6084888"/>
          <p14:tracePt t="96299" x="3236913" y="6084888"/>
          <p14:tracePt t="96307" x="3270250" y="6084888"/>
          <p14:tracePt t="96314" x="3297238" y="6076950"/>
          <p14:tracePt t="96323" x="3330575" y="6067425"/>
          <p14:tracePt t="96331" x="3389313" y="6049963"/>
          <p14:tracePt t="96339" x="3414713" y="6042025"/>
          <p14:tracePt t="96347" x="3457575" y="6034088"/>
          <p14:tracePt t="96355" x="3492500" y="6024563"/>
          <p14:tracePt t="96362" x="3517900" y="6008688"/>
          <p14:tracePt t="96370" x="3533775" y="5999163"/>
          <p14:tracePt t="96387" x="3543300" y="5999163"/>
          <p14:tracePt t="96523" x="3551238" y="5991225"/>
          <p14:tracePt t="96635" x="3559175" y="5991225"/>
          <p14:tracePt t="96643" x="3568700" y="5991225"/>
          <p14:tracePt t="96650" x="3576638" y="5991225"/>
          <p14:tracePt t="96666" x="3594100" y="5999163"/>
          <p14:tracePt t="96676" x="3619500" y="6008688"/>
          <p14:tracePt t="96683" x="3636963" y="6008688"/>
          <p14:tracePt t="96691" x="3652838" y="6016625"/>
          <p14:tracePt t="96699" x="3687763" y="6024563"/>
          <p14:tracePt t="96707" x="3721100" y="6024563"/>
          <p14:tracePt t="96715" x="3756025" y="6024563"/>
          <p14:tracePt t="96723" x="3771900" y="6042025"/>
          <p14:tracePt t="96730" x="3806825" y="6049963"/>
          <p14:tracePt t="96738" x="3832225" y="6059488"/>
          <p14:tracePt t="96763" x="3865563" y="6059488"/>
          <p14:tracePt t="96779" x="3873500" y="6059488"/>
          <p14:tracePt t="96811" x="3883025" y="6059488"/>
          <p14:tracePt t="96970" x="3883025" y="6067425"/>
          <p14:tracePt t="96978" x="3883025" y="6084888"/>
          <p14:tracePt t="96987" x="3883025" y="6127750"/>
          <p14:tracePt t="96994" x="3883025" y="6143625"/>
          <p14:tracePt t="97003" x="3857625" y="6169025"/>
          <p14:tracePt t="97012" x="3797300" y="6194425"/>
          <p14:tracePt t="97018" x="3756025" y="6221413"/>
          <p14:tracePt t="97027" x="3746500" y="6221413"/>
          <p14:tracePt t="97235" x="3746500" y="6246813"/>
          <p14:tracePt t="97244" x="3756025" y="6254750"/>
          <p14:tracePt t="97250" x="3771900" y="6254750"/>
          <p14:tracePt t="97275" x="3781425" y="6254750"/>
          <p14:tracePt t="97282" x="3789363" y="6254750"/>
          <p14:tracePt t="97306" x="3797300" y="6254750"/>
          <p14:tracePt t="97563" x="3806825" y="6254750"/>
          <p14:tracePt t="97586" x="3806825" y="6262688"/>
          <p14:tracePt t="97594" x="3840163" y="6280150"/>
          <p14:tracePt t="97611" x="3873500" y="6297613"/>
          <p14:tracePt t="97619" x="3908425" y="6313488"/>
          <p14:tracePt t="97627" x="3967163" y="6338888"/>
          <p14:tracePt t="97635" x="4052888" y="6348413"/>
          <p14:tracePt t="97643" x="4146550" y="6373813"/>
          <p14:tracePt t="97651" x="4230688" y="6381750"/>
          <p14:tracePt t="97660" x="4332288" y="6391275"/>
          <p14:tracePt t="97667" x="4418013" y="6399213"/>
          <p14:tracePt t="97674" x="4519613" y="6399213"/>
          <p14:tracePt t="97683" x="4630738" y="6399213"/>
          <p14:tracePt t="97692" x="4732338" y="6399213"/>
          <p14:tracePt t="97698" x="4783138" y="6399213"/>
          <p14:tracePt t="97708" x="4833938" y="6399213"/>
          <p14:tracePt t="97715" x="4876800" y="6399213"/>
          <p14:tracePt t="97743" x="4894263" y="6399213"/>
          <p14:tracePt t="97803" x="4902200" y="6399213"/>
          <p14:tracePt t="97858" x="4902200" y="6391275"/>
          <p14:tracePt t="97875" x="4902200" y="6381750"/>
          <p14:tracePt t="97883" x="4902200" y="6373813"/>
          <p14:tracePt t="97891" x="4902200" y="6365875"/>
          <p14:tracePt t="97906" x="4902200" y="6356350"/>
          <p14:tracePt t="97914" x="4902200" y="6348413"/>
          <p14:tracePt t="97922" x="4894263" y="6338888"/>
          <p14:tracePt t="97931" x="4894263" y="6330950"/>
          <p14:tracePt t="97938" x="4884738" y="6323013"/>
          <p14:tracePt t="97947" x="4876800" y="6313488"/>
          <p14:tracePt t="97955" x="4868863" y="6297613"/>
          <p14:tracePt t="97971" x="4859338" y="6288088"/>
          <p14:tracePt t="97987" x="4859338" y="6272213"/>
          <p14:tracePt t="97994" x="4851400" y="6262688"/>
          <p14:tracePt t="98002" x="4843463" y="6262688"/>
          <p14:tracePt t="98019" x="4833938" y="6254750"/>
          <p14:tracePt t="98050" x="4833938" y="6237288"/>
          <p14:tracePt t="98076" x="4826000" y="6221413"/>
          <p14:tracePt t="98114" x="4808538" y="6203950"/>
          <p14:tracePt t="98212" x="4826000" y="6203950"/>
          <p14:tracePt t="98219" x="4833938" y="6203950"/>
          <p14:tracePt t="98226" x="4859338" y="6203950"/>
          <p14:tracePt t="98234" x="4868863" y="6203950"/>
          <p14:tracePt t="98243" x="4876800" y="6203950"/>
          <p14:tracePt t="98251" x="4894263" y="6194425"/>
          <p14:tracePt t="98259" x="4910138" y="6194425"/>
          <p14:tracePt t="98266" x="4927600" y="6194425"/>
          <p14:tracePt t="98275" x="4945063" y="6194425"/>
          <p14:tracePt t="98283" x="4953000" y="6186488"/>
          <p14:tracePt t="98291" x="4970463" y="6186488"/>
          <p14:tracePt t="98299" x="4987925" y="6186488"/>
          <p14:tracePt t="98309" x="5003800" y="6186488"/>
          <p14:tracePt t="98314" x="5021263" y="6186488"/>
          <p14:tracePt t="98322" x="5046663" y="6186488"/>
          <p14:tracePt t="98330" x="5054600" y="6186488"/>
          <p14:tracePt t="98338" x="5080000" y="6186488"/>
          <p14:tracePt t="98346" x="5089525" y="6186488"/>
          <p14:tracePt t="98354" x="5106988" y="6186488"/>
          <p14:tracePt t="98362" x="5114925" y="6186488"/>
          <p14:tracePt t="98731" x="5122863" y="6186488"/>
          <p14:tracePt t="98746" x="5148263" y="6178550"/>
          <p14:tracePt t="98754" x="5165725" y="6169025"/>
          <p14:tracePt t="98762" x="5183188" y="6161088"/>
          <p14:tracePt t="98771" x="5216525" y="6153150"/>
          <p14:tracePt t="98779" x="5259388" y="6153150"/>
          <p14:tracePt t="98787" x="5284788" y="6143625"/>
          <p14:tracePt t="98794" x="5327650" y="6135688"/>
          <p14:tracePt t="98802" x="5378450" y="6118225"/>
          <p14:tracePt t="98810" x="5421313" y="6118225"/>
          <p14:tracePt t="98819" x="5472113" y="6110288"/>
          <p14:tracePt t="98826" x="5513388" y="6102350"/>
          <p14:tracePt t="98835" x="5556250" y="6102350"/>
          <p14:tracePt t="98843" x="5599113" y="6102350"/>
          <p14:tracePt t="98850" x="5624513" y="6092825"/>
          <p14:tracePt t="98859" x="5632450" y="6092825"/>
          <p14:tracePt t="99275" x="5649913" y="6092825"/>
          <p14:tracePt t="99283" x="5657850" y="6092825"/>
          <p14:tracePt t="99299" x="5683250" y="6092825"/>
          <p14:tracePt t="99307" x="5692775" y="6092825"/>
          <p14:tracePt t="99314" x="5718175" y="6092825"/>
          <p14:tracePt t="99324" x="5726113" y="6092825"/>
          <p14:tracePt t="99331" x="5751513" y="6092825"/>
          <p14:tracePt t="99340" x="5768975" y="6092825"/>
          <p14:tracePt t="99355" x="5786438" y="6092825"/>
          <p14:tracePt t="99362" x="5794375" y="6092825"/>
          <p14:tracePt t="99379" x="5802313" y="6092825"/>
          <p14:tracePt t="99524" x="5819775" y="6092825"/>
          <p14:tracePt t="99548" x="5827713" y="6092825"/>
          <p14:tracePt t="99570" x="5837238" y="6092825"/>
          <p14:tracePt t="99579" x="5845175" y="6092825"/>
          <p14:tracePt t="99603" x="5853113" y="6092825"/>
          <p14:tracePt t="99611" x="5853113" y="6102350"/>
          <p14:tracePt t="99627" x="5837238" y="6102350"/>
          <p14:tracePt t="99635" x="5827713" y="6110288"/>
          <p14:tracePt t="99659" x="5819775" y="6110288"/>
          <p14:tracePt t="99763" x="5811838" y="6118225"/>
          <p14:tracePt t="99771" x="5819775" y="6118225"/>
          <p14:tracePt t="99851" x="5827713" y="6118225"/>
          <p14:tracePt t="99866" x="5853113" y="6118225"/>
          <p14:tracePt t="99875" x="5862638" y="6118225"/>
          <p14:tracePt t="99899" x="5870575" y="6118225"/>
          <p14:tracePt t="99908" x="5880100" y="6118225"/>
          <p14:tracePt t="99914" x="5888038" y="6118225"/>
          <p14:tracePt t="99924" x="5913438" y="6118225"/>
          <p14:tracePt t="99939" x="5921375" y="6118225"/>
          <p14:tracePt t="99947" x="5946775" y="6118225"/>
          <p14:tracePt t="99957" x="5964238" y="6118225"/>
          <p14:tracePt t="99963" x="5989638" y="6118225"/>
          <p14:tracePt t="99971" x="6015038" y="6118225"/>
          <p14:tracePt t="99979" x="6040438" y="6118225"/>
          <p14:tracePt t="99987" x="6075363" y="6118225"/>
          <p14:tracePt t="99995" x="6091238" y="6118225"/>
          <p14:tracePt t="100002" x="6116638" y="6118225"/>
          <p14:tracePt t="100010" x="6142038" y="6118225"/>
          <p14:tracePt t="100027" x="6151563" y="6118225"/>
          <p14:tracePt t="100035" x="6167438" y="6118225"/>
          <p14:tracePt t="100075" x="6176963" y="6118225"/>
          <p14:tracePt t="100122" x="6184900" y="6118225"/>
          <p14:tracePt t="100139" x="6194425" y="6118225"/>
          <p14:tracePt t="100154" x="6202363" y="6118225"/>
          <p14:tracePt t="100163" x="6210300" y="6118225"/>
          <p14:tracePt t="100178" x="6227763" y="6118225"/>
          <p14:tracePt t="100186" x="6235700" y="6118225"/>
          <p14:tracePt t="100203" x="6245225" y="6118225"/>
          <p14:tracePt t="100211" x="6253163" y="6127750"/>
          <p14:tracePt t="100219" x="6261100" y="6135688"/>
          <p14:tracePt t="100242" x="6278563" y="6143625"/>
          <p14:tracePt t="100258" x="6303963" y="6153150"/>
          <p14:tracePt t="100266" x="6311900" y="6153150"/>
          <p14:tracePt t="100274" x="6329363" y="6169025"/>
          <p14:tracePt t="100283" x="6346825" y="6178550"/>
          <p14:tracePt t="100298" x="6346825" y="6186488"/>
          <p14:tracePt t="100315" x="6354763" y="6194425"/>
          <p14:tracePt t="100323" x="6364288" y="6194425"/>
          <p14:tracePt t="100331" x="6372225" y="6194425"/>
          <p14:tracePt t="100339" x="6372225" y="6203950"/>
          <p14:tracePt t="100346" x="6372225" y="6211888"/>
          <p14:tracePt t="100363" x="6372225" y="6229350"/>
          <p14:tracePt t="100373" x="6372225" y="6254750"/>
          <p14:tracePt t="100378" x="6364288" y="6254750"/>
          <p14:tracePt t="100387" x="6329363" y="6254750"/>
          <p14:tracePt t="100395" x="6303963" y="6254750"/>
          <p14:tracePt t="100403" x="6278563" y="6254750"/>
          <p14:tracePt t="100411" x="6235700" y="6288088"/>
          <p14:tracePt t="100419" x="6210300" y="6297613"/>
          <p14:tracePt t="100434" x="6184900" y="6297613"/>
          <p14:tracePt t="100442" x="6176963" y="6297613"/>
          <p14:tracePt t="100507" x="6167438" y="6297613"/>
          <p14:tracePt t="100570" x="6151563" y="6297613"/>
          <p14:tracePt t="101059" x="6151563" y="6288088"/>
          <p14:tracePt t="101131" x="6151563" y="6280150"/>
          <p14:tracePt t="101163" x="6151563" y="6262688"/>
          <p14:tracePt t="101187" x="6151563" y="6254750"/>
          <p14:tracePt t="101251" x="6151563" y="6237288"/>
          <p14:tracePt t="101267" x="6151563" y="6229350"/>
          <p14:tracePt t="101274" x="6159500" y="6229350"/>
          <p14:tracePt t="101283" x="6159500" y="6221413"/>
          <p14:tracePt t="101291" x="6176963" y="6211888"/>
          <p14:tracePt t="101307" x="6184900" y="6211888"/>
          <p14:tracePt t="101323" x="6194425" y="6194425"/>
          <p14:tracePt t="101330" x="6202363" y="6194425"/>
          <p14:tracePt t="101340" x="6210300" y="6186488"/>
          <p14:tracePt t="101357" x="6245225" y="6178550"/>
          <p14:tracePt t="101373" x="6270625" y="6178550"/>
          <p14:tracePt t="101379" x="6278563" y="6178550"/>
          <p14:tracePt t="101779" x="6303963" y="6178550"/>
          <p14:tracePt t="101787" x="6311900" y="6178550"/>
          <p14:tracePt t="101794" x="6338888" y="6178550"/>
          <p14:tracePt t="101802" x="6354763" y="6178550"/>
          <p14:tracePt t="101810" x="6364288" y="6178550"/>
          <p14:tracePt t="101818" x="6380163" y="6178550"/>
          <p14:tracePt t="101827" x="6397625" y="6178550"/>
          <p14:tracePt t="101834" x="6405563" y="6178550"/>
          <p14:tracePt t="101842" x="6415088" y="6178550"/>
          <p14:tracePt t="101851" x="6423025" y="6178550"/>
          <p14:tracePt t="101923" x="6440488" y="6178550"/>
          <p14:tracePt t="101930" x="6448425" y="6178550"/>
          <p14:tracePt t="101939" x="6465888" y="6178550"/>
          <p14:tracePt t="101947" x="6473825" y="6178550"/>
          <p14:tracePt t="101955" x="6483350" y="6178550"/>
          <p14:tracePt t="101963" x="6508750" y="6178550"/>
          <p14:tracePt t="101971" x="6516688" y="6178550"/>
          <p14:tracePt t="101978" x="6524625" y="6178550"/>
          <p14:tracePt t="101987" x="6550025" y="6178550"/>
          <p14:tracePt t="101995" x="6559550" y="6178550"/>
          <p14:tracePt t="102002" x="6575425" y="6178550"/>
          <p14:tracePt t="102011" x="6584950" y="6178550"/>
          <p14:tracePt t="102019" x="6600825" y="6178550"/>
          <p14:tracePt t="102034" x="6618288" y="6178550"/>
          <p14:tracePt t="102051" x="6626225" y="6186488"/>
          <p14:tracePt t="102074" x="6635750" y="6186488"/>
          <p14:tracePt t="102083" x="6643688" y="6186488"/>
          <p14:tracePt t="102090" x="6653213" y="6194425"/>
          <p14:tracePt t="102098" x="6669088" y="6194425"/>
          <p14:tracePt t="102107" x="6686550" y="6194425"/>
          <p14:tracePt t="102114" x="6704013" y="6194425"/>
          <p14:tracePt t="102123" x="6719888" y="6194425"/>
          <p14:tracePt t="102130" x="6729413" y="6194425"/>
          <p14:tracePt t="102139" x="6745288" y="6194425"/>
          <p14:tracePt t="102147" x="6754813" y="6194425"/>
          <p14:tracePt t="102156" x="6770688" y="6194425"/>
          <p14:tracePt t="102162" x="6780213" y="6194425"/>
          <p14:tracePt t="102171" x="6788150" y="6194425"/>
          <p14:tracePt t="102194" x="6805613" y="6194425"/>
          <p14:tracePt t="102210" x="6813550" y="6194425"/>
          <p14:tracePt t="102219" x="6838950" y="6194425"/>
          <p14:tracePt t="102235" x="6856413" y="6194425"/>
          <p14:tracePt t="102243" x="6881813" y="6194425"/>
          <p14:tracePt t="102251" x="6907213" y="6194425"/>
          <p14:tracePt t="102258" x="6924675" y="6194425"/>
          <p14:tracePt t="102266" x="6950075" y="6194425"/>
          <p14:tracePt t="102274" x="6967538" y="6194425"/>
          <p14:tracePt t="102282" x="6992938" y="6194425"/>
          <p14:tracePt t="102291" x="7008813" y="6203950"/>
          <p14:tracePt t="102299" x="7034213" y="6203950"/>
          <p14:tracePt t="102306" x="7059613" y="6203950"/>
          <p14:tracePt t="102315" x="7085013" y="6203950"/>
          <p14:tracePt t="102324" x="7102475" y="6203950"/>
          <p14:tracePt t="102331" x="7137400" y="6203950"/>
          <p14:tracePt t="102339" x="7162800" y="6203950"/>
          <p14:tracePt t="102347" x="7178675" y="6203950"/>
          <p14:tracePt t="102355" x="7213600" y="6203950"/>
          <p14:tracePt t="102363" x="7239000" y="6203950"/>
          <p14:tracePt t="102371" x="7272338" y="6203950"/>
          <p14:tracePt t="102379" x="7315200" y="6203950"/>
          <p14:tracePt t="102388" x="7340600" y="6203950"/>
          <p14:tracePt t="102395" x="7373938" y="6203950"/>
          <p14:tracePt t="102402" x="7416800" y="6203950"/>
          <p14:tracePt t="102410" x="7442200" y="6203950"/>
          <p14:tracePt t="102421" x="7485063" y="6186488"/>
          <p14:tracePt t="102429" x="7535863" y="6178550"/>
          <p14:tracePt t="102435" x="7578725" y="6178550"/>
          <p14:tracePt t="102443" x="7612063" y="6169025"/>
          <p14:tracePt t="102451" x="7654925" y="6169025"/>
          <p14:tracePt t="102458" x="7680325" y="6161088"/>
          <p14:tracePt t="102467" x="7688263" y="6161088"/>
          <p14:tracePt t="102474" x="7731125" y="6143625"/>
          <p14:tracePt t="102490" x="7740650" y="6143625"/>
          <p14:tracePt t="102498" x="7756525" y="6143625"/>
          <p14:tracePt t="102506" x="7756525" y="6135688"/>
          <p14:tracePt t="102523" x="7766050" y="6135688"/>
          <p14:tracePt t="102531" x="7773988" y="6135688"/>
          <p14:tracePt t="102546" x="7781925" y="6135688"/>
          <p14:tracePt t="102562" x="7799388" y="6127750"/>
          <p14:tracePt t="102572" x="7816850" y="6110288"/>
          <p14:tracePt t="102579" x="7832725" y="6102350"/>
          <p14:tracePt t="102587" x="7842250" y="6092825"/>
          <p14:tracePt t="102595" x="7850188" y="6092825"/>
          <p14:tracePt t="102602" x="7867650" y="6084888"/>
          <p14:tracePt t="102611" x="7867650" y="6076950"/>
          <p14:tracePt t="102619" x="7875588" y="6067425"/>
          <p14:tracePt t="102627" x="7885113" y="6067425"/>
          <p14:tracePt t="102763" x="7893050" y="6059488"/>
          <p14:tracePt t="102891" x="7900988" y="6059488"/>
          <p14:tracePt t="102922" x="7918450" y="6059488"/>
          <p14:tracePt t="102931" x="7926388" y="6059488"/>
          <p14:tracePt t="103018" x="7951788" y="6059488"/>
          <p14:tracePt t="103027" x="7961313" y="6059488"/>
          <p14:tracePt t="103050" x="7969250" y="6067425"/>
          <p14:tracePt t="103067" x="7986713" y="6067425"/>
          <p14:tracePt t="103075" x="7986713" y="6076950"/>
          <p14:tracePt t="103083" x="7994650" y="6076950"/>
          <p14:tracePt t="103091" x="8004175" y="6076950"/>
          <p14:tracePt t="103098" x="8012113" y="6076950"/>
          <p14:tracePt t="103106" x="8020050" y="6084888"/>
          <p14:tracePt t="103115" x="8037513" y="6084888"/>
          <p14:tracePt t="103122" x="8045450" y="6084888"/>
          <p14:tracePt t="103131" x="8054975" y="6084888"/>
          <p14:tracePt t="103139" x="8070850" y="6084888"/>
          <p14:tracePt t="103146" x="8088313" y="6084888"/>
          <p14:tracePt t="103155" x="8096250" y="6084888"/>
          <p14:tracePt t="103163" x="8105775" y="6084888"/>
          <p14:tracePt t="103786" x="8105775" y="6092825"/>
          <p14:tracePt t="103795" x="8105775" y="6102350"/>
          <p14:tracePt t="103827" x="8096250" y="6102350"/>
          <p14:tracePt t="103867" x="8088313" y="6102350"/>
          <p14:tracePt t="103914" x="8062913" y="6102350"/>
          <p14:tracePt t="103939" x="8037513" y="6102350"/>
          <p14:tracePt t="103954" x="8020050" y="6102350"/>
          <p14:tracePt t="103962" x="7986713" y="6102350"/>
          <p14:tracePt t="103971" x="7961313" y="6102350"/>
          <p14:tracePt t="103979" x="7918450" y="6102350"/>
          <p14:tracePt t="103987" x="7859713" y="6102350"/>
          <p14:tracePt t="103994" x="7799388" y="6102350"/>
          <p14:tracePt t="104003" x="7715250" y="6102350"/>
          <p14:tracePt t="104011" x="7629525" y="6102350"/>
          <p14:tracePt t="104020" x="7527925" y="6084888"/>
          <p14:tracePt t="104027" x="7416800" y="6076950"/>
          <p14:tracePt t="104035" x="7281863" y="6024563"/>
          <p14:tracePt t="104042" x="7153275" y="5983288"/>
          <p14:tracePt t="104050" x="7008813" y="5965825"/>
          <p14:tracePt t="104059" x="6881813" y="5957888"/>
          <p14:tracePt t="104067" x="6704013" y="5932488"/>
          <p14:tracePt t="104075" x="6491288" y="5915025"/>
          <p14:tracePt t="104082" x="6311900" y="5915025"/>
          <p14:tracePt t="104090" x="6057900" y="5915025"/>
          <p14:tracePt t="104099" x="5794375" y="5915025"/>
          <p14:tracePt t="104107" x="5565775" y="5915025"/>
          <p14:tracePt t="104115" x="5327650" y="5915025"/>
          <p14:tracePt t="104122" x="5097463" y="5915025"/>
          <p14:tracePt t="104130" x="4894263" y="5915025"/>
          <p14:tracePt t="104138" x="4605338" y="5915025"/>
          <p14:tracePt t="104147" x="4375150" y="5915025"/>
          <p14:tracePt t="104155" x="4111625" y="5915025"/>
          <p14:tracePt t="104162" x="3908425" y="5915025"/>
          <p14:tracePt t="104171" x="3678238" y="5915025"/>
          <p14:tracePt t="104178" x="3517900" y="5915025"/>
          <p14:tracePt t="104187" x="3348038" y="5915025"/>
          <p14:tracePt t="104195" x="3194050" y="5915025"/>
          <p14:tracePt t="104204" x="3059113" y="5915025"/>
          <p14:tracePt t="104211" x="2930525" y="5915025"/>
          <p14:tracePt t="104222" x="2786063" y="5915025"/>
          <p14:tracePt t="104226" x="2659063" y="5915025"/>
          <p14:tracePt t="104235" x="2532063" y="5915025"/>
          <p14:tracePt t="104242" x="2420938" y="5915025"/>
          <p14:tracePt t="104252" x="2293938" y="5915025"/>
          <p14:tracePt t="104259" x="2166938" y="5932488"/>
          <p14:tracePt t="104267" x="2038350" y="5983288"/>
          <p14:tracePt t="104274" x="1911350" y="5991225"/>
          <p14:tracePt t="104282" x="1792288" y="6016625"/>
          <p14:tracePt t="104290" x="1673225" y="6049963"/>
          <p14:tracePt t="104298" x="1571625" y="6076950"/>
          <p14:tracePt t="104306" x="1462088" y="6110288"/>
          <p14:tracePt t="104314" x="1368425" y="6127750"/>
          <p14:tracePt t="104322" x="1265238" y="6153150"/>
          <p14:tracePt t="104330" x="1163638" y="6178550"/>
          <p14:tracePt t="104338" x="1104900" y="6186488"/>
          <p14:tracePt t="104347" x="1019175" y="6221413"/>
          <p14:tracePt t="104355" x="960438" y="6229350"/>
          <p14:tracePt t="104362" x="866775" y="6262688"/>
          <p14:tracePt t="104371" x="841375" y="6272213"/>
          <p14:tracePt t="104379" x="765175" y="6280150"/>
          <p14:tracePt t="104387" x="704850" y="6313488"/>
          <p14:tracePt t="104395" x="646113" y="6323013"/>
          <p14:tracePt t="104404" x="595313" y="6330950"/>
          <p14:tracePt t="104410" x="534988" y="6373813"/>
          <p14:tracePt t="104419" x="501650" y="6381750"/>
          <p14:tracePt t="104426" x="433388" y="6416675"/>
          <p14:tracePt t="104436" x="415925" y="6416675"/>
          <p14:tracePt t="104442" x="365125" y="6442075"/>
          <p14:tracePt t="104452" x="331788" y="6457950"/>
          <p14:tracePt t="104458" x="288925" y="6475413"/>
          <p14:tracePt t="104467" x="263525" y="6483350"/>
          <p14:tracePt t="104475" x="238125" y="6492875"/>
          <p14:tracePt t="104483" x="220663" y="6510338"/>
          <p14:tracePt t="104491" x="203200" y="6510338"/>
          <p14:tracePt t="104499" x="187325" y="6518275"/>
          <p14:tracePt t="104506" x="152400" y="6526213"/>
          <p14:tracePt t="104514" x="136525" y="6543675"/>
          <p14:tracePt t="104531" x="119063" y="6551613"/>
          <p14:tracePt t="104538" x="111125" y="6561138"/>
          <p14:tracePt t="104739" x="111125" y="6569075"/>
          <p14:tracePt t="104754" x="119063" y="6569075"/>
          <p14:tracePt t="104771" x="127000" y="6569075"/>
          <p14:tracePt t="104778" x="144463" y="6569075"/>
          <p14:tracePt t="104787" x="152400" y="6569075"/>
          <p14:tracePt t="104795" x="161925" y="6569075"/>
          <p14:tracePt t="104803" x="177800" y="6577013"/>
          <p14:tracePt t="104810" x="220663" y="6577013"/>
          <p14:tracePt t="104819" x="238125" y="6577013"/>
          <p14:tracePt t="104826" x="271463" y="6586538"/>
          <p14:tracePt t="104835" x="314325" y="6586538"/>
          <p14:tracePt t="104842" x="373063" y="6586538"/>
          <p14:tracePt t="104851" x="415925" y="6586538"/>
          <p14:tracePt t="104859" x="476250" y="6586538"/>
          <p14:tracePt t="104867" x="544513" y="6586538"/>
          <p14:tracePt t="104874" x="585788" y="6586538"/>
          <p14:tracePt t="104882" x="646113" y="6586538"/>
          <p14:tracePt t="104890" x="704850" y="6586538"/>
          <p14:tracePt t="104899" x="747713" y="6586538"/>
          <p14:tracePt t="104906" x="790575" y="6586538"/>
          <p14:tracePt t="104914" x="831850" y="6586538"/>
          <p14:tracePt t="104922" x="892175" y="6586538"/>
          <p14:tracePt t="104930" x="950913" y="6586538"/>
          <p14:tracePt t="104938" x="993775" y="6586538"/>
          <p14:tracePt t="104947" x="1036638" y="6586538"/>
          <p14:tracePt t="104955" x="1069975" y="6586538"/>
          <p14:tracePt t="104963" x="1104900" y="6586538"/>
          <p14:tracePt t="104971" x="1147763" y="6586538"/>
          <p14:tracePt t="104978" x="1173163" y="6586538"/>
          <p14:tracePt t="104987" x="1206500" y="6586538"/>
          <p14:tracePt t="104995" x="1239838" y="6586538"/>
          <p14:tracePt t="105003" x="1249363" y="6586538"/>
          <p14:tracePt t="105011" x="1282700" y="6586538"/>
          <p14:tracePt t="105019" x="1317625" y="6577013"/>
          <p14:tracePt t="105027" x="1343025" y="6577013"/>
          <p14:tracePt t="105035" x="1384300" y="6569075"/>
          <p14:tracePt t="105042" x="1409700" y="6569075"/>
          <p14:tracePt t="105052" x="1435100" y="6569075"/>
          <p14:tracePt t="105058" x="1462088" y="6561138"/>
          <p14:tracePt t="105066" x="1487488" y="6561138"/>
          <p14:tracePt t="105074" x="1495425" y="6561138"/>
          <p14:tracePt t="105082" x="1503363" y="6551613"/>
          <p14:tracePt t="105091" x="1512888" y="6551613"/>
          <p14:tracePt t="105947" x="1520825" y="6551613"/>
          <p14:tracePt t="105954" x="1528763" y="6551613"/>
          <p14:tracePt t="105971" x="1538288" y="6551613"/>
          <p14:tracePt t="105986" x="1546225" y="6551613"/>
          <p14:tracePt t="106027" x="1554163" y="6551613"/>
          <p14:tracePt t="106043" x="1563688" y="6551613"/>
          <p14:tracePt t="106051" x="1579563" y="6551613"/>
          <p14:tracePt t="106058" x="1589088" y="6551613"/>
          <p14:tracePt t="106075" x="1614488" y="6551613"/>
          <p14:tracePt t="106083" x="1622425" y="6551613"/>
          <p14:tracePt t="106090" x="1647825" y="6551613"/>
          <p14:tracePt t="106098" x="1682750" y="6551613"/>
          <p14:tracePt t="106106" x="1690688" y="6551613"/>
          <p14:tracePt t="106115" x="1698625" y="6551613"/>
          <p14:tracePt t="106123" x="1724025" y="6551613"/>
          <p14:tracePt t="106131" x="1749425" y="6551613"/>
          <p14:tracePt t="106138" x="1766888" y="6551613"/>
          <p14:tracePt t="106146" x="1792288" y="6551613"/>
          <p14:tracePt t="106154" x="1835150" y="6551613"/>
          <p14:tracePt t="106162" x="1885950" y="6551613"/>
          <p14:tracePt t="106170" x="1928813" y="6551613"/>
          <p14:tracePt t="106179" x="1971675" y="6551613"/>
          <p14:tracePt t="106187" x="2030413" y="6551613"/>
          <p14:tracePt t="106194" x="2081213" y="6551613"/>
          <p14:tracePt t="106203" x="2157413" y="6551613"/>
          <p14:tracePt t="106211" x="2217738" y="6551613"/>
          <p14:tracePt t="106219" x="2286000" y="6551613"/>
          <p14:tracePt t="106227" x="2352675" y="6551613"/>
          <p14:tracePt t="106235" x="2413000" y="6551613"/>
          <p14:tracePt t="106242" x="2471738" y="6551613"/>
          <p14:tracePt t="106252" x="2514600" y="6551613"/>
          <p14:tracePt t="106260" x="2557463" y="6551613"/>
          <p14:tracePt t="106270" x="2590800" y="6551613"/>
          <p14:tracePt t="106274" x="2625725" y="6551613"/>
          <p14:tracePt t="106283" x="2641600" y="6551613"/>
          <p14:tracePt t="106290" x="2668588" y="6551613"/>
          <p14:tracePt t="106299" x="2693988" y="6543675"/>
          <p14:tracePt t="106315" x="2709863" y="6535738"/>
          <p14:tracePt t="106330" x="2719388" y="6535738"/>
          <p14:tracePt t="106338" x="2727325" y="6535738"/>
          <p14:tracePt t="106347" x="2735263" y="6526213"/>
          <p14:tracePt t="106363" x="2752725" y="6518275"/>
          <p14:tracePt t="106378" x="2778125" y="6510338"/>
          <p14:tracePt t="106386" x="2778125" y="6500813"/>
          <p14:tracePt t="106411" x="2786063" y="6492875"/>
          <p14:tracePt t="106442" x="2795588" y="6483350"/>
          <p14:tracePt t="106467" x="2803525" y="6483350"/>
          <p14:tracePt t="106483" x="2811463" y="6475413"/>
          <p14:tracePt t="106499" x="2811463" y="6467475"/>
          <p14:tracePt t="106507" x="2820988" y="6457950"/>
          <p14:tracePt t="106514" x="2828925" y="6457950"/>
          <p14:tracePt t="106522" x="2846388" y="6442075"/>
          <p14:tracePt t="106539" x="2854325" y="6424613"/>
          <p14:tracePt t="106546" x="2863850" y="6424613"/>
          <p14:tracePt t="106554" x="2871788" y="6424613"/>
          <p14:tracePt t="106570" x="2897188" y="6424613"/>
          <p14:tracePt t="106579" x="2905125" y="6424613"/>
          <p14:tracePt t="106595" x="2930525" y="6407150"/>
          <p14:tracePt t="106610" x="2947988" y="6407150"/>
          <p14:tracePt t="106619" x="2973388" y="6407150"/>
          <p14:tracePt t="106627" x="2973388" y="6399213"/>
          <p14:tracePt t="106635" x="2998788" y="6399213"/>
          <p14:tracePt t="106643" x="3016250" y="6399213"/>
          <p14:tracePt t="106651" x="3049588" y="6391275"/>
          <p14:tracePt t="106658" x="3074988" y="6381750"/>
          <p14:tracePt t="106668" x="3109913" y="6373813"/>
          <p14:tracePt t="106675" x="3135313" y="6365875"/>
          <p14:tracePt t="106684" x="3160713" y="6365875"/>
          <p14:tracePt t="106690" x="3178175" y="6356350"/>
          <p14:tracePt t="106698" x="3211513" y="6356350"/>
          <p14:tracePt t="106706" x="3236913" y="6348413"/>
          <p14:tracePt t="106714" x="3244850" y="6348413"/>
          <p14:tracePt t="106722" x="3254375" y="6348413"/>
          <p14:tracePt t="106731" x="3279775" y="6330950"/>
          <p14:tracePt t="106752" x="3287713" y="6323013"/>
          <p14:tracePt t="106971" x="3297238" y="6323013"/>
          <p14:tracePt t="107019" x="3297238" y="6305550"/>
          <p14:tracePt t="107035" x="3297238" y="6297613"/>
          <p14:tracePt t="107059" x="3297238" y="6288088"/>
          <p14:tracePt t="107074" x="3297238" y="6272213"/>
          <p14:tracePt t="107091" x="3297238" y="6262688"/>
          <p14:tracePt t="107099" x="3297238" y="6254750"/>
          <p14:tracePt t="107114" x="3297238" y="6246813"/>
          <p14:tracePt t="107122" x="3297238" y="6237288"/>
          <p14:tracePt t="107130" x="3297238" y="6229350"/>
          <p14:tracePt t="107139" x="3305175" y="6211888"/>
          <p14:tracePt t="107147" x="3322638" y="6186488"/>
          <p14:tracePt t="107155" x="3348038" y="6153150"/>
          <p14:tracePt t="107163" x="3363913" y="6135688"/>
          <p14:tracePt t="107170" x="3389313" y="6102350"/>
          <p14:tracePt t="107178" x="3398838" y="6076950"/>
          <p14:tracePt t="107186" x="3424238" y="6034088"/>
          <p14:tracePt t="107195" x="3449638" y="6008688"/>
          <p14:tracePt t="107203" x="3457575" y="5991225"/>
          <p14:tracePt t="107210" x="3482975" y="5973763"/>
          <p14:tracePt t="107218" x="3500438" y="5932488"/>
          <p14:tracePt t="107227" x="3517900" y="5915025"/>
          <p14:tracePt t="107235" x="3533775" y="5897563"/>
          <p14:tracePt t="107242" x="3559175" y="5846763"/>
          <p14:tracePt t="107252" x="3568700" y="5838825"/>
          <p14:tracePt t="107258" x="3586163" y="5813425"/>
          <p14:tracePt t="107267" x="3594100" y="5788025"/>
          <p14:tracePt t="107275" x="3602038" y="5770563"/>
          <p14:tracePt t="107285" x="3611563" y="5761038"/>
          <p14:tracePt t="107291" x="3619500" y="5735638"/>
          <p14:tracePt t="107299" x="3644900" y="5710238"/>
          <p14:tracePt t="107306" x="3652838" y="5684838"/>
          <p14:tracePt t="107315" x="3678238" y="5651500"/>
          <p14:tracePt t="107323" x="3695700" y="5616575"/>
          <p14:tracePt t="107330" x="3729038" y="5557838"/>
          <p14:tracePt t="107339" x="3738563" y="5532438"/>
          <p14:tracePt t="107347" x="3756025" y="5472113"/>
          <p14:tracePt t="107354" x="3771900" y="5413375"/>
          <p14:tracePt t="107362" x="3789363" y="5311775"/>
          <p14:tracePt t="107371" x="3797300" y="5200650"/>
          <p14:tracePt t="107378" x="3797300" y="5073650"/>
          <p14:tracePt t="107386" x="3797300" y="4962525"/>
          <p14:tracePt t="107394" x="3797300" y="4843463"/>
          <p14:tracePt t="107402" x="3797300" y="4708525"/>
          <p14:tracePt t="107411" x="3797300" y="4579938"/>
          <p14:tracePt t="107419" x="3797300" y="4470400"/>
          <p14:tracePt t="107427" x="3781425" y="4394200"/>
          <p14:tracePt t="107435" x="3746500" y="4300538"/>
          <p14:tracePt t="107442" x="3703638" y="4224338"/>
          <p14:tracePt t="107451" x="3662363" y="4146550"/>
          <p14:tracePt t="107458" x="3611563" y="4070350"/>
          <p14:tracePt t="107468" x="3568700" y="4011613"/>
          <p14:tracePt t="107474" x="3508375" y="3951288"/>
          <p14:tracePt t="107484" x="3457575" y="3900488"/>
          <p14:tracePt t="107490" x="3381375" y="3832225"/>
          <p14:tracePt t="107499" x="3279775" y="3781425"/>
          <p14:tracePt t="107506" x="3135313" y="3687763"/>
          <p14:tracePt t="107515" x="3008313" y="3629025"/>
          <p14:tracePt t="107523" x="2889250" y="3586163"/>
          <p14:tracePt t="107531" x="2760663" y="3535363"/>
          <p14:tracePt t="107539" x="2641600" y="3492500"/>
          <p14:tracePt t="107547" x="2524125" y="3449638"/>
          <p14:tracePt t="107555" x="2413000" y="3433763"/>
          <p14:tracePt t="107563" x="2327275" y="3416300"/>
          <p14:tracePt t="107571" x="2225675" y="3398838"/>
          <p14:tracePt t="107579" x="2124075" y="3398838"/>
          <p14:tracePt t="107586" x="2065338" y="3398838"/>
          <p14:tracePt t="107594" x="1979613" y="3398838"/>
          <p14:tracePt t="107602" x="1920875" y="3398838"/>
          <p14:tracePt t="107611" x="1860550" y="3441700"/>
          <p14:tracePt t="107619" x="1835150" y="3459163"/>
          <p14:tracePt t="107626" x="1809750" y="3502025"/>
          <p14:tracePt t="107635" x="1776413" y="3603625"/>
          <p14:tracePt t="107642" x="1776413" y="3722688"/>
          <p14:tracePt t="107652" x="1776413" y="3892550"/>
          <p14:tracePt t="107659" x="1776413" y="4156075"/>
          <p14:tracePt t="107667" x="1860550" y="4394200"/>
          <p14:tracePt t="107674" x="1971675" y="4767263"/>
          <p14:tracePt t="107684" x="2073275" y="5064125"/>
          <p14:tracePt t="107691" x="2217738" y="5337175"/>
          <p14:tracePt t="107701" x="2311400" y="5507038"/>
          <p14:tracePt t="107707" x="2420938" y="5659438"/>
          <p14:tracePt t="107717" x="2514600" y="5761038"/>
          <p14:tracePt t="107722" x="2608263" y="5838825"/>
          <p14:tracePt t="107730" x="2727325" y="5889625"/>
          <p14:tracePt t="107738" x="2846388" y="5940425"/>
          <p14:tracePt t="107747" x="2990850" y="5973763"/>
          <p14:tracePt t="107755" x="3117850" y="5991225"/>
          <p14:tracePt t="107762" x="3244850" y="5991225"/>
          <p14:tracePt t="107770" x="3363913" y="5991225"/>
          <p14:tracePt t="107778" x="3508375" y="5991225"/>
          <p14:tracePt t="107787" x="3636963" y="5957888"/>
          <p14:tracePt t="107795" x="3756025" y="5922963"/>
          <p14:tracePt t="107802" x="3883025" y="5889625"/>
          <p14:tracePt t="107811" x="3984625" y="5854700"/>
          <p14:tracePt t="107819" x="4078288" y="5813425"/>
          <p14:tracePt t="107826" x="4162425" y="5778500"/>
          <p14:tracePt t="107835" x="4273550" y="5727700"/>
          <p14:tracePt t="107843" x="4349750" y="5684838"/>
          <p14:tracePt t="107851" x="4435475" y="5634038"/>
          <p14:tracePt t="107858" x="4511675" y="5583238"/>
          <p14:tracePt t="107867" x="4621213" y="5514975"/>
          <p14:tracePt t="107874" x="4699000" y="5464175"/>
          <p14:tracePt t="107886" x="4775200" y="5380038"/>
          <p14:tracePt t="107891" x="4843463" y="5327650"/>
          <p14:tracePt t="107900" x="4910138" y="5235575"/>
          <p14:tracePt t="107907" x="4970463" y="5167313"/>
          <p14:tracePt t="107915" x="5013325" y="5081588"/>
          <p14:tracePt t="107923" x="5029200" y="5013325"/>
          <p14:tracePt t="107931" x="5072063" y="4954588"/>
          <p14:tracePt t="107939" x="5106988" y="4894263"/>
          <p14:tracePt t="107947" x="5114925" y="4860925"/>
          <p14:tracePt t="107954" x="5122863" y="4810125"/>
          <p14:tracePt t="107962" x="5132388" y="4767263"/>
          <p14:tracePt t="107971" x="5132388" y="4724400"/>
          <p14:tracePt t="107979" x="5132388" y="4691063"/>
          <p14:tracePt t="107987" x="5132388" y="4648200"/>
          <p14:tracePt t="107995" x="5132388" y="4605338"/>
          <p14:tracePt t="108002" x="5132388" y="4572000"/>
          <p14:tracePt t="108010" x="5132388" y="4538663"/>
          <p14:tracePt t="108018" x="5122863" y="4503738"/>
          <p14:tracePt t="108027" x="5106988" y="4486275"/>
          <p14:tracePt t="108035" x="5106988" y="4460875"/>
          <p14:tracePt t="108042" x="5097463" y="4435475"/>
          <p14:tracePt t="108051" x="5097463" y="4410075"/>
          <p14:tracePt t="108131" x="5089525" y="4402138"/>
          <p14:tracePt t="108324" x="5097463" y="4394200"/>
          <p14:tracePt t="108333" x="5114925" y="4376738"/>
          <p14:tracePt t="108347" x="5148263" y="4359275"/>
          <p14:tracePt t="108355" x="5157788" y="4359275"/>
          <p14:tracePt t="108378" x="5157788" y="4351338"/>
          <p14:tracePt t="108386" x="5157788" y="4341813"/>
          <p14:tracePt t="108395" x="5157788" y="4333875"/>
          <p14:tracePt t="108403" x="5191125" y="4283075"/>
          <p14:tracePt t="108411" x="5216525" y="4240213"/>
          <p14:tracePt t="108419" x="5249863" y="4164013"/>
          <p14:tracePt t="108426" x="5292725" y="4070350"/>
          <p14:tracePt t="108435" x="5327650" y="3976688"/>
          <p14:tracePt t="108443" x="5368925" y="3900488"/>
          <p14:tracePt t="108452" x="5429250" y="3798888"/>
          <p14:tracePt t="108459" x="5462588" y="3697288"/>
          <p14:tracePt t="108468" x="5497513" y="3619500"/>
          <p14:tracePt t="108474" x="5530850" y="3535363"/>
          <p14:tracePt t="108483" x="5556250" y="3459163"/>
          <p14:tracePt t="108491" x="5573713" y="3365500"/>
          <p14:tracePt t="108499" x="5573713" y="3314700"/>
          <p14:tracePt t="108507" x="5573713" y="3254375"/>
          <p14:tracePt t="108515" x="5573713" y="3211513"/>
          <p14:tracePt t="108522" x="5538788" y="3160713"/>
          <p14:tracePt t="108530" x="5462588" y="3127375"/>
          <p14:tracePt t="108539" x="5360988" y="3094038"/>
          <p14:tracePt t="108548" x="5249863" y="3059113"/>
          <p14:tracePt t="108555" x="5132388" y="3033713"/>
          <p14:tracePt t="108563" x="5003800" y="3008313"/>
          <p14:tracePt t="108570" x="4884738" y="3000375"/>
          <p14:tracePt t="108580" x="4765675" y="3000375"/>
          <p14:tracePt t="108589" x="4714875" y="3000375"/>
          <p14:tracePt t="108603" x="4681538" y="3000375"/>
          <p14:tracePt t="108748" x="4605338" y="3016250"/>
          <p14:tracePt t="108754" x="4519613" y="3127375"/>
          <p14:tracePt t="108763" x="4468813" y="3170238"/>
          <p14:tracePt t="108771" x="4410075" y="3221038"/>
          <p14:tracePt t="108779" x="4384675" y="3246438"/>
          <p14:tracePt t="108787" x="4384675" y="3263900"/>
          <p14:tracePt t="108794" x="4384675" y="3289300"/>
          <p14:tracePt t="108802" x="4384675" y="3297238"/>
          <p14:tracePt t="108818" x="4400550" y="3305175"/>
          <p14:tracePt t="108827" x="4418013" y="3305175"/>
          <p14:tracePt t="108834" x="4460875" y="3305175"/>
          <p14:tracePt t="108842" x="4503738" y="3314700"/>
          <p14:tracePt t="108850" x="4562475" y="3322638"/>
          <p14:tracePt t="108859" x="4638675" y="3348038"/>
          <p14:tracePt t="108867" x="4699000" y="3355975"/>
          <p14:tracePt t="108875" x="4757738" y="3373438"/>
          <p14:tracePt t="108883" x="4791075" y="3390900"/>
          <p14:tracePt t="108891" x="4826000" y="3398838"/>
          <p14:tracePt t="108900" x="4859338" y="3408363"/>
          <p14:tracePt t="108907" x="4884738" y="3416300"/>
          <p14:tracePt t="108915" x="4902200" y="3433763"/>
          <p14:tracePt t="108923" x="4927600" y="3441700"/>
          <p14:tracePt t="108938" x="4953000" y="3449638"/>
          <p14:tracePt t="108954" x="4970463" y="3459163"/>
          <p14:tracePt t="108986" x="4970463" y="3467100"/>
          <p14:tracePt t="109155" x="4978400" y="3475038"/>
          <p14:tracePt t="109707" x="4978400" y="3484563"/>
          <p14:tracePt t="109715" x="4978400" y="3492500"/>
          <p14:tracePt t="109723" x="4978400" y="3509963"/>
          <p14:tracePt t="109738" x="4978400" y="3517900"/>
          <p14:tracePt t="109750" x="4978400" y="3535363"/>
          <p14:tracePt t="109755" x="4978400" y="3543300"/>
          <p14:tracePt t="109765" x="4970463" y="3552825"/>
          <p14:tracePt t="109771" x="4970463" y="3568700"/>
          <p14:tracePt t="109778" x="4970463" y="3603625"/>
          <p14:tracePt t="109795" x="4970463" y="3636963"/>
          <p14:tracePt t="109811" x="4970463" y="3671888"/>
          <p14:tracePt t="109819" x="4970463" y="3679825"/>
          <p14:tracePt t="109826" x="4970463" y="3705225"/>
          <p14:tracePt t="109834" x="4970463" y="3722688"/>
          <p14:tracePt t="109842" x="4970463" y="3748088"/>
          <p14:tracePt t="109850" x="4970463" y="3756025"/>
          <p14:tracePt t="109859" x="4970463" y="3773488"/>
          <p14:tracePt t="109867" x="4970463" y="3781425"/>
          <p14:tracePt t="109874" x="4970463" y="3790950"/>
          <p14:tracePt t="110011" x="4970463" y="3806825"/>
          <p14:tracePt t="110051" x="4962525" y="3816350"/>
          <p14:tracePt t="110130" x="4953000" y="3816350"/>
          <p14:tracePt t="110218" x="4953000" y="3824288"/>
          <p14:tracePt t="110226" x="4953000" y="3841750"/>
          <p14:tracePt t="110250" x="4953000" y="3857625"/>
          <p14:tracePt t="110259" x="4953000" y="3875088"/>
          <p14:tracePt t="110266" x="4987925" y="3925888"/>
          <p14:tracePt t="110275" x="5021263" y="3960813"/>
          <p14:tracePt t="110283" x="5072063" y="4019550"/>
          <p14:tracePt t="110291" x="5122863" y="4052888"/>
          <p14:tracePt t="110299" x="5191125" y="4113213"/>
          <p14:tracePt t="110306" x="5267325" y="4146550"/>
          <p14:tracePt t="110315" x="5343525" y="4164013"/>
          <p14:tracePt t="110323" x="5403850" y="4197350"/>
          <p14:tracePt t="110333" x="5480050" y="4214813"/>
          <p14:tracePt t="110338" x="5565775" y="4240213"/>
          <p14:tracePt t="110346" x="5657850" y="4257675"/>
          <p14:tracePt t="110355" x="5726113" y="4275138"/>
          <p14:tracePt t="110364" x="5837238" y="4275138"/>
          <p14:tracePt t="110371" x="5938838" y="4291013"/>
          <p14:tracePt t="110380" x="6057900" y="4291013"/>
          <p14:tracePt t="110386" x="6184900" y="4308475"/>
          <p14:tracePt t="110394" x="6311900" y="4308475"/>
          <p14:tracePt t="110402" x="6440488" y="4308475"/>
          <p14:tracePt t="110411" x="6550025" y="4308475"/>
          <p14:tracePt t="110419" x="6678613" y="4308475"/>
          <p14:tracePt t="110427" x="6805613" y="4308475"/>
          <p14:tracePt t="110434" x="6958013" y="4308475"/>
          <p14:tracePt t="110442" x="7094538" y="4300538"/>
          <p14:tracePt t="110450" x="7213600" y="4291013"/>
          <p14:tracePt t="110458" x="7340600" y="4265613"/>
          <p14:tracePt t="110467" x="7459663" y="4249738"/>
          <p14:tracePt t="110475" x="7570788" y="4206875"/>
          <p14:tracePt t="110483" x="7688263" y="4164013"/>
          <p14:tracePt t="110490" x="7842250" y="4105275"/>
          <p14:tracePt t="110499" x="7969250" y="4037013"/>
          <p14:tracePt t="110507" x="8105775" y="3976688"/>
          <p14:tracePt t="110515" x="8250238" y="3917950"/>
          <p14:tracePt t="110522" x="8410575" y="3849688"/>
          <p14:tracePt t="110531" x="8529638" y="3781425"/>
          <p14:tracePt t="110538" x="8666163" y="3697288"/>
          <p14:tracePt t="110547" x="8777288" y="3611563"/>
          <p14:tracePt t="110555" x="8853488" y="3543300"/>
          <p14:tracePt t="110564" x="8972550" y="3441700"/>
          <p14:tracePt t="110571" x="9056688" y="3365500"/>
          <p14:tracePt t="110578" x="9124950" y="3289300"/>
          <p14:tracePt t="110586" x="9201150" y="3178175"/>
          <p14:tracePt t="110595" x="9261475" y="3101975"/>
          <p14:tracePt t="110602" x="9328150" y="3000375"/>
          <p14:tracePt t="110611" x="9413875" y="2889250"/>
          <p14:tracePt t="110619" x="9498013" y="2787650"/>
          <p14:tracePt t="110626" x="9566275" y="2668588"/>
          <p14:tracePt t="110634" x="9652000" y="2557463"/>
          <p14:tracePt t="110642" x="9728200" y="2455863"/>
          <p14:tracePt t="110650" x="9804400" y="2319338"/>
          <p14:tracePt t="110659" x="9864725" y="2227263"/>
          <p14:tracePt t="110666" x="9923463" y="2108200"/>
          <p14:tracePt t="110674" x="9966325" y="2005013"/>
          <p14:tracePt t="110682" x="10017125" y="1903413"/>
          <p14:tracePt t="110691" x="10025063" y="1819275"/>
          <p14:tracePt t="110699" x="10042525" y="1741488"/>
          <p14:tracePt t="110706" x="10059988" y="1665288"/>
          <p14:tracePt t="110715" x="10067925" y="1606550"/>
          <p14:tracePt t="110722" x="10067925" y="1546225"/>
          <p14:tracePt t="110731" x="10067925" y="1477963"/>
          <p14:tracePt t="110739" x="10067925" y="1436688"/>
          <p14:tracePt t="110749" x="10050463" y="1401763"/>
          <p14:tracePt t="110755" x="10017125" y="1360488"/>
          <p14:tracePt t="110763" x="10009188" y="1333500"/>
          <p14:tracePt t="110770" x="9983788" y="1317625"/>
          <p14:tracePt t="110780" x="9956800" y="1292225"/>
          <p14:tracePt t="110787" x="9931400" y="1274763"/>
          <p14:tracePt t="110795" x="9890125" y="1257300"/>
          <p14:tracePt t="110803" x="9855200" y="1249363"/>
          <p14:tracePt t="110810" x="9821863" y="1241425"/>
          <p14:tracePt t="110818" x="9761538" y="1231900"/>
          <p14:tracePt t="110826" x="9702800" y="1206500"/>
          <p14:tracePt t="110835" x="9601200" y="1206500"/>
          <p14:tracePt t="110842" x="9498013" y="1206500"/>
          <p14:tracePt t="110851" x="9388475" y="1206500"/>
          <p14:tracePt t="110858" x="9277350" y="1206500"/>
          <p14:tracePt t="110866" x="9150350" y="1231900"/>
          <p14:tracePt t="110875" x="9031288" y="1266825"/>
          <p14:tracePt t="110883" x="8912225" y="1325563"/>
          <p14:tracePt t="110891" x="8810625" y="1385888"/>
          <p14:tracePt t="110899" x="8699500" y="1452563"/>
          <p14:tracePt t="110906" x="8623300" y="1538288"/>
          <p14:tracePt t="110915" x="8580438" y="1622425"/>
          <p14:tracePt t="110922" x="8547100" y="1733550"/>
          <p14:tracePt t="110931" x="8504238" y="1860550"/>
          <p14:tracePt t="110939" x="8496300" y="1989138"/>
          <p14:tracePt t="110948" x="8488363" y="2141538"/>
          <p14:tracePt t="110954" x="8488363" y="2268538"/>
          <p14:tracePt t="110964" x="8488363" y="2422525"/>
          <p14:tracePt t="110970" x="8488363" y="2549525"/>
          <p14:tracePt t="110982" x="8496300" y="2676525"/>
          <p14:tracePt t="110987" x="8539163" y="2820988"/>
          <p14:tracePt t="110995" x="8572500" y="2949575"/>
          <p14:tracePt t="111002" x="8632825" y="3059113"/>
          <p14:tracePt t="111010" x="8674100" y="3160713"/>
          <p14:tracePt t="111019" x="8709025" y="3246438"/>
          <p14:tracePt t="111027" x="8750300" y="3297238"/>
          <p14:tracePt t="111035" x="8802688" y="3382963"/>
          <p14:tracePt t="111042" x="8861425" y="3459163"/>
          <p14:tracePt t="111050" x="8929688" y="3509963"/>
          <p14:tracePt t="111059" x="8980488" y="3560763"/>
          <p14:tracePt t="111066" x="9074150" y="3629025"/>
          <p14:tracePt t="111075" x="9132888" y="3671888"/>
          <p14:tracePt t="111083" x="9201150" y="3713163"/>
          <p14:tracePt t="111090" x="9277350" y="3763963"/>
          <p14:tracePt t="111098" x="9353550" y="3806825"/>
          <p14:tracePt t="111107" x="9413875" y="3824288"/>
          <p14:tracePt t="111115" x="9472613" y="3849688"/>
          <p14:tracePt t="111123" x="9523413" y="3857625"/>
          <p14:tracePt t="111131" x="9566275" y="3867150"/>
          <p14:tracePt t="111138" x="9591675" y="3883025"/>
          <p14:tracePt t="111148" x="9626600" y="3883025"/>
          <p14:tracePt t="111154" x="9652000" y="3883025"/>
          <p14:tracePt t="111164" x="9694863" y="3883025"/>
          <p14:tracePt t="111171" x="9728200" y="3883025"/>
          <p14:tracePt t="111180" x="9753600" y="3883025"/>
          <p14:tracePt t="111186" x="9779000" y="3883025"/>
          <p14:tracePt t="111196" x="9829800" y="3883025"/>
          <p14:tracePt t="111203" x="9864725" y="3867150"/>
          <p14:tracePt t="111211" x="9915525" y="3832225"/>
          <p14:tracePt t="111219" x="9915525" y="3824288"/>
          <p14:tracePt t="111227" x="9923463" y="3824288"/>
          <p14:tracePt t="111234" x="9940925" y="3798888"/>
          <p14:tracePt t="111242" x="9948863" y="3781425"/>
          <p14:tracePt t="111251" x="9948863" y="3773488"/>
          <p14:tracePt t="111259" x="9948863" y="3756025"/>
          <p14:tracePt t="111267" x="9948863" y="3748088"/>
          <p14:tracePt t="111275" x="9948863" y="3722688"/>
          <p14:tracePt t="111282" x="9948863" y="3697288"/>
          <p14:tracePt t="111290" x="9940925" y="3662363"/>
          <p14:tracePt t="111299" x="9923463" y="3636963"/>
          <p14:tracePt t="111307" x="9906000" y="3603625"/>
          <p14:tracePt t="111315" x="9890125" y="3568700"/>
          <p14:tracePt t="111322" x="9847263" y="3535363"/>
          <p14:tracePt t="111331" x="9821863" y="3509963"/>
          <p14:tracePt t="111338" x="9796463" y="3484563"/>
          <p14:tracePt t="111348" x="9779000" y="3467100"/>
          <p14:tracePt t="111354" x="9728200" y="3433763"/>
          <p14:tracePt t="111363" x="9677400" y="3408363"/>
          <p14:tracePt t="111370" x="9601200" y="3365500"/>
          <p14:tracePt t="111379" x="9540875" y="3322638"/>
          <p14:tracePt t="111386" x="9464675" y="3289300"/>
          <p14:tracePt t="111396" x="9396413" y="3246438"/>
          <p14:tracePt t="111403" x="9320213" y="3203575"/>
          <p14:tracePt t="111412" x="9244013" y="3170238"/>
          <p14:tracePt t="111418" x="9183688" y="3152775"/>
          <p14:tracePt t="111427" x="9107488" y="3119438"/>
          <p14:tracePt t="111435" x="9048750" y="3109913"/>
          <p14:tracePt t="111443" x="8972550" y="3094038"/>
          <p14:tracePt t="111451" x="8912225" y="3067050"/>
          <p14:tracePt t="111459" x="8843963" y="3059113"/>
          <p14:tracePt t="111466" x="8818563" y="3051175"/>
          <p14:tracePt t="111475" x="8793163" y="3051175"/>
          <p14:tracePt t="111482" x="8777288" y="3041650"/>
          <p14:tracePt t="111490" x="8767763" y="3041650"/>
          <p14:tracePt t="111498" x="8750300" y="3025775"/>
          <p14:tracePt t="111507" x="8734425" y="3025775"/>
          <p14:tracePt t="111515" x="8716963" y="3025775"/>
          <p14:tracePt t="111531" x="8691563" y="3025775"/>
          <p14:tracePt t="111539" x="8683625" y="3025775"/>
          <p14:tracePt t="111547" x="8683625" y="3016250"/>
          <p14:tracePt t="111587" x="8674100" y="3008313"/>
          <p14:tracePt t="111602" x="8674100" y="3000375"/>
          <p14:tracePt t="111627" x="8674100" y="2990850"/>
          <p14:tracePt t="111634" x="8674100" y="2982913"/>
          <p14:tracePt t="111643" x="8674100" y="2957513"/>
          <p14:tracePt t="111650" x="8709025" y="2914650"/>
          <p14:tracePt t="111658" x="8750300" y="2889250"/>
          <p14:tracePt t="111667" x="8802688" y="2838450"/>
          <p14:tracePt t="111675" x="8836025" y="2813050"/>
          <p14:tracePt t="111683" x="8878888" y="2762250"/>
          <p14:tracePt t="111691" x="8912225" y="2744788"/>
          <p14:tracePt t="111699" x="8929688" y="2719388"/>
          <p14:tracePt t="111706" x="8963025" y="2686050"/>
          <p14:tracePt t="111714" x="8988425" y="2660650"/>
          <p14:tracePt t="111723" x="9031288" y="2617788"/>
          <p14:tracePt t="111731" x="9064625" y="2600325"/>
          <p14:tracePt t="111738" x="9082088" y="2582863"/>
          <p14:tracePt t="111748" x="9082088" y="2566988"/>
          <p14:tracePt t="111755" x="9099550" y="2549525"/>
          <p14:tracePt t="111766" x="9107488" y="2532063"/>
          <p14:tracePt t="111859" x="9107488" y="2524125"/>
          <p14:tracePt t="111898" x="9099550" y="2532063"/>
          <p14:tracePt t="111907" x="9099550" y="2566988"/>
          <p14:tracePt t="111915" x="9099550" y="2633663"/>
          <p14:tracePt t="111922" x="9099550" y="2719388"/>
          <p14:tracePt t="111931" x="9099550" y="2813050"/>
          <p14:tracePt t="111938" x="9132888" y="2922588"/>
          <p14:tracePt t="111948" x="9167813" y="3025775"/>
          <p14:tracePt t="111955" x="9201150" y="3109913"/>
          <p14:tracePt t="111964" x="9244013" y="3203575"/>
          <p14:tracePt t="111972" x="9294813" y="3289300"/>
          <p14:tracePt t="111981" x="9337675" y="3382963"/>
          <p14:tracePt t="111987" x="9371013" y="3433763"/>
          <p14:tracePt t="111996" x="9421813" y="3509963"/>
          <p14:tracePt t="112002" x="9482138" y="3586163"/>
          <p14:tracePt t="112010" x="9523413" y="3654425"/>
          <p14:tracePt t="112019" x="9566275" y="3705225"/>
          <p14:tracePt t="112026" x="9591675" y="3781425"/>
          <p14:tracePt t="112035" x="9634538" y="3832225"/>
          <p14:tracePt t="112043" x="9659938" y="3867150"/>
          <p14:tracePt t="112051" x="9694863" y="3917950"/>
          <p14:tracePt t="112059" x="9710738" y="3951288"/>
          <p14:tracePt t="112067" x="9728200" y="3986213"/>
          <p14:tracePt t="112074" x="9745663" y="4002088"/>
          <p14:tracePt t="112082" x="9753600" y="4027488"/>
          <p14:tracePt t="112091" x="9761538" y="4037013"/>
          <p14:tracePt t="112098" x="9761538" y="4062413"/>
          <p14:tracePt t="112107" x="9779000" y="4087813"/>
          <p14:tracePt t="112115" x="9786938" y="4105275"/>
          <p14:tracePt t="112131" x="9786938" y="4113213"/>
          <p14:tracePt t="112139" x="9786938" y="4130675"/>
          <p14:tracePt t="112148" x="9786938" y="4138613"/>
          <p14:tracePt t="112155" x="9796463" y="4146550"/>
          <p14:tracePt t="112170" x="9796463" y="4156075"/>
          <p14:tracePt t="112179" x="9796463" y="4164013"/>
          <p14:tracePt t="112202" x="9796463" y="4171950"/>
          <p14:tracePt t="112266" x="9796463" y="4181475"/>
          <p14:tracePt t="112306" x="9796463" y="4189413"/>
          <p14:tracePt t="112322" x="9796463" y="4197350"/>
          <p14:tracePt t="112458" x="9796463" y="4189413"/>
          <p14:tracePt t="112467" x="9796463" y="4171950"/>
          <p14:tracePt t="112475" x="9796463" y="4156075"/>
          <p14:tracePt t="112482" x="9796463" y="4146550"/>
          <p14:tracePt t="112498" x="9796463" y="4138613"/>
          <p14:tracePt t="112506" x="9796463" y="4130675"/>
          <p14:tracePt t="112514" x="9804400" y="4130675"/>
          <p14:tracePt t="112522" x="9812338" y="4113213"/>
          <p14:tracePt t="112531" x="9829800" y="4095750"/>
          <p14:tracePt t="112538" x="9839325" y="4087813"/>
          <p14:tracePt t="112547" x="9855200" y="4070350"/>
          <p14:tracePt t="112555" x="9872663" y="4052888"/>
          <p14:tracePt t="112565" x="9890125" y="4052888"/>
          <p14:tracePt t="112571" x="9898063" y="4044950"/>
          <p14:tracePt t="112580" x="9931400" y="4019550"/>
          <p14:tracePt t="112586" x="9948863" y="4011613"/>
          <p14:tracePt t="112594" x="9974263" y="4002088"/>
          <p14:tracePt t="112603" x="9991725" y="3994150"/>
          <p14:tracePt t="112611" x="10009188" y="3976688"/>
          <p14:tracePt t="112619" x="10034588" y="3951288"/>
          <p14:tracePt t="112627" x="10059988" y="3935413"/>
          <p14:tracePt t="112634" x="10085388" y="3908425"/>
          <p14:tracePt t="112642" x="10101263" y="3883025"/>
          <p14:tracePt t="112651" x="10118725" y="3867150"/>
          <p14:tracePt t="112659" x="10136188" y="3849688"/>
          <p14:tracePt t="112667" x="10144125" y="3824288"/>
          <p14:tracePt t="112675" x="10144125" y="3816350"/>
          <p14:tracePt t="112682" x="10161588" y="3798888"/>
          <p14:tracePt t="112690" x="10161588" y="3790950"/>
          <p14:tracePt t="112699" x="10161588" y="3781425"/>
          <p14:tracePt t="112707" x="10161588" y="3763963"/>
          <p14:tracePt t="112715" x="10161588" y="3756025"/>
          <p14:tracePt t="112731" x="10161588" y="3738563"/>
          <p14:tracePt t="112738" x="10161588" y="3722688"/>
          <p14:tracePt t="112747" x="10161588" y="3705225"/>
          <p14:tracePt t="112765" x="10118725" y="3654425"/>
          <p14:tracePt t="112770" x="10110788" y="3636963"/>
          <p14:tracePt t="112779" x="10085388" y="3611563"/>
          <p14:tracePt t="112786" x="10067925" y="3594100"/>
          <p14:tracePt t="112795" x="10034588" y="3560763"/>
          <p14:tracePt t="112802" x="9999663" y="3543300"/>
          <p14:tracePt t="112811" x="9956800" y="3517900"/>
          <p14:tracePt t="112818" x="9923463" y="3502025"/>
          <p14:tracePt t="112826" x="9890125" y="3459163"/>
          <p14:tracePt t="112835" x="9864725" y="3449638"/>
          <p14:tracePt t="112843" x="9839325" y="3433763"/>
          <p14:tracePt t="112851" x="9812338" y="3424238"/>
          <p14:tracePt t="112858" x="9779000" y="3408363"/>
          <p14:tracePt t="112866" x="9761538" y="3390900"/>
          <p14:tracePt t="112874" x="9745663" y="3373438"/>
          <p14:tracePt t="112883" x="9702800" y="3348038"/>
          <p14:tracePt t="112891" x="9702800" y="3340100"/>
          <p14:tracePt t="112899" x="9667875" y="3322638"/>
          <p14:tracePt t="112907" x="9659938" y="3314700"/>
          <p14:tracePt t="112914" x="9642475" y="3297238"/>
          <p14:tracePt t="112922" x="9617075" y="3271838"/>
          <p14:tracePt t="112930" x="9591675" y="3254375"/>
          <p14:tracePt t="112938" x="9575800" y="3228975"/>
          <p14:tracePt t="112947" x="9558338" y="3221038"/>
          <p14:tracePt t="112955" x="9540875" y="3203575"/>
          <p14:tracePt t="112963" x="9515475" y="3186113"/>
          <p14:tracePt t="112971" x="9482138" y="3178175"/>
          <p14:tracePt t="112979" x="9456738" y="3160713"/>
          <p14:tracePt t="112987" x="9431338" y="3152775"/>
          <p14:tracePt t="112995" x="9388475" y="3135313"/>
          <p14:tracePt t="113002" x="9380538" y="3135313"/>
          <p14:tracePt t="113010" x="9328150" y="3119438"/>
          <p14:tracePt t="113019" x="9294813" y="3109913"/>
          <p14:tracePt t="113027" x="9244013" y="3109913"/>
          <p14:tracePt t="113035" x="9183688" y="3101975"/>
          <p14:tracePt t="113043" x="9107488" y="3101975"/>
          <p14:tracePt t="113050" x="9039225" y="3101975"/>
          <p14:tracePt t="113058" x="8955088" y="3101975"/>
          <p14:tracePt t="113066" x="8878888" y="3101975"/>
          <p14:tracePt t="113075" x="8793163" y="3101975"/>
          <p14:tracePt t="113083" x="8699500" y="3101975"/>
          <p14:tracePt t="113091" x="8615363" y="3101975"/>
          <p14:tracePt t="113098" x="8513763" y="3101975"/>
          <p14:tracePt t="113106" x="8410575" y="3101975"/>
          <p14:tracePt t="113114" x="8343900" y="3109913"/>
          <p14:tracePt t="113123" x="8250238" y="3135313"/>
          <p14:tracePt t="113131" x="8164513" y="3152775"/>
          <p14:tracePt t="113138" x="8088313" y="3178175"/>
          <p14:tracePt t="113147" x="8012113" y="3195638"/>
          <p14:tracePt t="113154" x="7926388" y="3228975"/>
          <p14:tracePt t="113163" x="7850188" y="3254375"/>
          <p14:tracePt t="113171" x="7773988" y="3271838"/>
          <p14:tracePt t="113179" x="7715250" y="3297238"/>
          <p14:tracePt t="113187" x="7654925" y="3322638"/>
          <p14:tracePt t="113195" x="7621588" y="3340100"/>
          <p14:tracePt t="113202" x="7612063" y="3348038"/>
          <p14:tracePt t="113211" x="7596188" y="3365500"/>
          <p14:tracePt t="113218" x="7586663" y="3373438"/>
          <p14:tracePt t="113228" x="7578725" y="3398838"/>
          <p14:tracePt t="113234" x="7578725" y="3424238"/>
          <p14:tracePt t="113242" x="7578725" y="3475038"/>
          <p14:tracePt t="113250" x="7578725" y="3535363"/>
          <p14:tracePt t="113258" x="7578725" y="3603625"/>
          <p14:tracePt t="113266" x="7578725" y="3687763"/>
          <p14:tracePt t="113274" x="7586663" y="3756025"/>
          <p14:tracePt t="113282" x="7596188" y="3824288"/>
          <p14:tracePt t="113290" x="7629525" y="3892550"/>
          <p14:tracePt t="113298" x="7662863" y="3968750"/>
          <p14:tracePt t="113306" x="7688263" y="3986213"/>
          <p14:tracePt t="113314" x="7731125" y="4052888"/>
          <p14:tracePt t="113323" x="7748588" y="4070350"/>
          <p14:tracePt t="113331" x="7807325" y="4095750"/>
          <p14:tracePt t="113339" x="7850188" y="4095750"/>
          <p14:tracePt t="113346" x="7926388" y="4095750"/>
          <p14:tracePt t="113355" x="8012113" y="4095750"/>
          <p14:tracePt t="113363" x="8096250" y="4095750"/>
          <p14:tracePt t="113370" x="8189913" y="4095750"/>
          <p14:tracePt t="113379" x="8291513" y="4070350"/>
          <p14:tracePt t="113386" x="8402638" y="4037013"/>
          <p14:tracePt t="113396" x="8488363" y="4019550"/>
          <p14:tracePt t="113403" x="8605838" y="3968750"/>
          <p14:tracePt t="113413" x="8691563" y="3925888"/>
          <p14:tracePt t="113419" x="8793163" y="3875088"/>
          <p14:tracePt t="113429" x="8886825" y="3832225"/>
          <p14:tracePt t="113434" x="8980488" y="3790950"/>
          <p14:tracePt t="113443" x="9039225" y="3730625"/>
          <p14:tracePt t="113451" x="9107488" y="3679825"/>
          <p14:tracePt t="113459" x="9167813" y="3603625"/>
          <p14:tracePt t="113467" x="9226550" y="3535363"/>
          <p14:tracePt t="113474" x="9277350" y="3459163"/>
          <p14:tracePt t="113482" x="9302750" y="3382963"/>
          <p14:tracePt t="113490" x="9328150" y="3263900"/>
          <p14:tracePt t="113499" x="9328150" y="3178175"/>
          <p14:tracePt t="113507" x="9328150" y="3094038"/>
          <p14:tracePt t="113514" x="9328150" y="3000375"/>
          <p14:tracePt t="113522" x="9328150" y="2940050"/>
          <p14:tracePt t="113530" x="9302750" y="2846388"/>
          <p14:tracePt t="113539" x="9294813" y="2778125"/>
          <p14:tracePt t="113547" x="9261475" y="2711450"/>
          <p14:tracePt t="113564" x="9193213" y="2592388"/>
          <p14:tracePt t="113570" x="9158288" y="2549525"/>
          <p14:tracePt t="113579" x="9132888" y="2524125"/>
          <p14:tracePt t="113587" x="9124950" y="2516188"/>
          <p14:tracePt t="113595" x="9107488" y="2498725"/>
          <p14:tracePt t="113603" x="9091613" y="2489200"/>
          <p14:tracePt t="113611" x="9074150" y="2481263"/>
          <p14:tracePt t="113618" x="9056688" y="2473325"/>
          <p14:tracePt t="113627" x="9031288" y="2455863"/>
          <p14:tracePt t="113634" x="9013825" y="2455863"/>
          <p14:tracePt t="113644" x="8988425" y="2447925"/>
          <p14:tracePt t="113651" x="8972550" y="2438400"/>
          <p14:tracePt t="113659" x="8955088" y="2438400"/>
          <p14:tracePt t="113666" x="8921750" y="2438400"/>
          <p14:tracePt t="113675" x="8904288" y="2438400"/>
          <p14:tracePt t="113683" x="8886825" y="2438400"/>
          <p14:tracePt t="113691" x="8861425" y="2438400"/>
          <p14:tracePt t="113699" x="8853488" y="2438400"/>
          <p14:tracePt t="113706" x="8828088" y="2438400"/>
          <p14:tracePt t="113714" x="8810625" y="2438400"/>
          <p14:tracePt t="113723" x="8777288" y="2447925"/>
          <p14:tracePt t="113731" x="8734425" y="2473325"/>
          <p14:tracePt t="113739" x="8724900" y="2473325"/>
          <p14:tracePt t="113746" x="8674100" y="2516188"/>
          <p14:tracePt t="113754" x="8623300" y="2557463"/>
          <p14:tracePt t="113763" x="8572500" y="2608263"/>
          <p14:tracePt t="113770" x="8504238" y="2668588"/>
          <p14:tracePt t="113779" x="8428038" y="2727325"/>
          <p14:tracePt t="113787" x="8359775" y="2795588"/>
          <p14:tracePt t="113795" x="8301038" y="2838450"/>
          <p14:tracePt t="113802" x="8232775" y="2881313"/>
          <p14:tracePt t="113814" x="8207375" y="2897188"/>
          <p14:tracePt t="113819" x="8181975" y="2906713"/>
          <p14:tracePt t="113829" x="8174038" y="2906713"/>
          <p14:tracePt t="113979" x="8174038" y="2914650"/>
          <p14:tracePt t="114059" x="8174038" y="2922588"/>
          <p14:tracePt t="114131" x="8174038" y="2932113"/>
          <p14:tracePt t="114219" x="8181975" y="2932113"/>
          <p14:tracePt t="114234" x="8199438" y="2932113"/>
          <p14:tracePt t="114251" x="8207375" y="2932113"/>
          <p14:tracePt t="114259" x="8215313" y="2932113"/>
          <p14:tracePt t="114266" x="8224838" y="2932113"/>
          <p14:tracePt t="114274" x="8240713" y="2932113"/>
          <p14:tracePt t="114283" x="8275638" y="2932113"/>
          <p14:tracePt t="114291" x="8318500" y="2932113"/>
          <p14:tracePt t="114299" x="8351838" y="2932113"/>
          <p14:tracePt t="114307" x="8402638" y="2932113"/>
          <p14:tracePt t="114314" x="8445500" y="2932113"/>
          <p14:tracePt t="114323" x="8504238" y="2932113"/>
          <p14:tracePt t="114330" x="8547100" y="2932113"/>
          <p14:tracePt t="114339" x="8580438" y="2932113"/>
          <p14:tracePt t="114346" x="8589963" y="2932113"/>
          <p14:tracePt t="114355" x="8623300" y="2932113"/>
          <p14:tracePt t="114363" x="8648700" y="2932113"/>
          <p14:tracePt t="114379" x="8674100" y="2932113"/>
          <p14:tracePt t="114387" x="8683625" y="2932113"/>
          <p14:tracePt t="114395" x="8691563" y="2932113"/>
          <p14:tracePt t="114403" x="8716963" y="2932113"/>
          <p14:tracePt t="114418" x="8734425" y="2932113"/>
          <p14:tracePt t="114427" x="8750300" y="2932113"/>
          <p14:tracePt t="114435" x="8767763" y="2922588"/>
          <p14:tracePt t="114444" x="8785225" y="2914650"/>
          <p14:tracePt t="114450" x="8793163" y="2914650"/>
          <p14:tracePt t="114458" x="8802688" y="2914650"/>
          <p14:tracePt t="114466" x="8828088" y="2906713"/>
          <p14:tracePt t="114474" x="8836025" y="2906713"/>
          <p14:tracePt t="114482" x="8861425" y="2906713"/>
          <p14:tracePt t="114491" x="8869363" y="2906713"/>
          <p14:tracePt t="114499" x="8894763" y="2897188"/>
          <p14:tracePt t="114506" x="8912225" y="2889250"/>
          <p14:tracePt t="114514" x="8947150" y="2881313"/>
          <p14:tracePt t="114531" x="8988425" y="2881313"/>
          <p14:tracePt t="114539" x="9013825" y="2871788"/>
          <p14:tracePt t="114554" x="9023350" y="2871788"/>
          <p14:tracePt t="114563" x="9039225" y="2871788"/>
          <p14:tracePt t="114595" x="9048750" y="2871788"/>
          <p14:tracePt t="114602" x="9064625" y="2871788"/>
          <p14:tracePt t="114611" x="9082088" y="2871788"/>
          <p14:tracePt t="114618" x="9099550" y="2871788"/>
          <p14:tracePt t="114627" x="9117013" y="2906713"/>
          <p14:tracePt t="114634" x="9124950" y="2965450"/>
          <p14:tracePt t="114643" x="9142413" y="3033713"/>
          <p14:tracePt t="114650" x="9142413" y="3119438"/>
          <p14:tracePt t="114661" x="9142413" y="3170238"/>
          <p14:tracePt t="114667" x="9142413" y="3228975"/>
          <p14:tracePt t="114675" x="9142413" y="3305175"/>
          <p14:tracePt t="114682" x="9142413" y="3355975"/>
          <p14:tracePt t="114690" x="9142413" y="3408363"/>
          <p14:tracePt t="114698" x="9117013" y="3459163"/>
          <p14:tracePt t="114706" x="9091613" y="3502025"/>
          <p14:tracePt t="114715" x="9064625" y="3552825"/>
          <p14:tracePt t="114722" x="9048750" y="3586163"/>
          <p14:tracePt t="114731" x="9005888" y="3629025"/>
          <p14:tracePt t="114746" x="8988425" y="3654425"/>
          <p14:tracePt t="114747" x="8980488" y="3662363"/>
          <p14:tracePt t="114755" x="8947150" y="3697288"/>
          <p14:tracePt t="114763" x="8929688" y="3705225"/>
          <p14:tracePt t="114771" x="8912225" y="3722688"/>
          <p14:tracePt t="114779" x="8886825" y="3738563"/>
          <p14:tracePt t="114786" x="8861425" y="3748088"/>
          <p14:tracePt t="114795" x="8843963" y="3773488"/>
          <p14:tracePt t="114802" x="8818563" y="3790950"/>
          <p14:tracePt t="114812" x="8785225" y="3816350"/>
          <p14:tracePt t="114818" x="8734425" y="3832225"/>
          <p14:tracePt t="114827" x="8699500" y="3857625"/>
          <p14:tracePt t="114834" x="8632825" y="3892550"/>
          <p14:tracePt t="114844" x="8597900" y="3917950"/>
          <p14:tracePt t="114851" x="8564563" y="3935413"/>
          <p14:tracePt t="114860" x="8539163" y="3951288"/>
          <p14:tracePt t="114866" x="8496300" y="3968750"/>
          <p14:tracePt t="114875" x="8470900" y="3986213"/>
          <p14:tracePt t="114882" x="8445500" y="4002088"/>
          <p14:tracePt t="114891" x="8410575" y="4002088"/>
          <p14:tracePt t="114899" x="8394700" y="4011613"/>
          <p14:tracePt t="114906" x="8377238" y="4011613"/>
          <p14:tracePt t="114915" x="8351838" y="4011613"/>
          <p14:tracePt t="114930" x="8343900" y="4011613"/>
          <p14:tracePt t="114938" x="8326438" y="4011613"/>
          <p14:tracePt t="114970" x="8318500" y="4011613"/>
          <p14:tracePt t="114978" x="8308975" y="4011613"/>
          <p14:tracePt t="114986" x="8301038" y="4002088"/>
          <p14:tracePt t="114995" x="8301038" y="3986213"/>
          <p14:tracePt t="115002" x="8301038" y="3960813"/>
          <p14:tracePt t="115011" x="8283575" y="3935413"/>
          <p14:tracePt t="115018" x="8275638" y="3908425"/>
          <p14:tracePt t="115028" x="8266113" y="3875088"/>
          <p14:tracePt t="115035" x="8258175" y="3824288"/>
          <p14:tracePt t="115043" x="8232775" y="3763963"/>
          <p14:tracePt t="115051" x="8232775" y="3748088"/>
          <p14:tracePt t="115059" x="8232775" y="3705225"/>
          <p14:tracePt t="115066" x="8232775" y="3654425"/>
          <p14:tracePt t="115075" x="8232775" y="3611563"/>
          <p14:tracePt t="115082" x="8232775" y="3568700"/>
          <p14:tracePt t="115091" x="8232775" y="3535363"/>
          <p14:tracePt t="115099" x="8232775" y="3517900"/>
          <p14:tracePt t="115107" x="8232775" y="3502025"/>
          <p14:tracePt t="115114" x="8232775" y="3492500"/>
          <p14:tracePt t="115371" x="8240713" y="3492500"/>
          <p14:tracePt t="115394" x="8250238" y="3492500"/>
          <p14:tracePt t="115402" x="8258175" y="3502025"/>
          <p14:tracePt t="115419" x="8266113" y="3502025"/>
          <p14:tracePt t="115428" x="8266113" y="3509963"/>
          <p14:tracePt t="115435" x="8266113" y="3517900"/>
          <p14:tracePt t="115442" x="8275638" y="3527425"/>
          <p14:tracePt t="115450" x="8283575" y="3535363"/>
          <p14:tracePt t="115459" x="8301038" y="3552825"/>
          <p14:tracePt t="115476" x="8301038" y="3560763"/>
          <p14:tracePt t="115482" x="8318500" y="3560763"/>
          <p14:tracePt t="115490" x="8334375" y="3568700"/>
          <p14:tracePt t="115498" x="8343900" y="3578225"/>
          <p14:tracePt t="115507" x="8351838" y="3586163"/>
          <p14:tracePt t="115538" x="8359775" y="3586163"/>
          <p14:tracePt t="115570" x="8369300" y="3586163"/>
          <p14:tracePt t="115578" x="8385175" y="3594100"/>
          <p14:tracePt t="115594" x="8402638" y="3594100"/>
          <p14:tracePt t="115602" x="8420100" y="3594100"/>
          <p14:tracePt t="115611" x="8428038" y="3594100"/>
          <p14:tracePt t="115618" x="8462963" y="3603625"/>
          <p14:tracePt t="115627" x="8478838" y="3603625"/>
          <p14:tracePt t="115634" x="8488363" y="3603625"/>
          <p14:tracePt t="115644" x="8504238" y="3603625"/>
          <p14:tracePt t="115651" x="8521700" y="3603625"/>
          <p14:tracePt t="115659" x="8539163" y="3603625"/>
          <p14:tracePt t="115667" x="8564563" y="3603625"/>
          <p14:tracePt t="115682" x="8580438" y="3603625"/>
          <p14:tracePt t="115691" x="8605838" y="3603625"/>
          <p14:tracePt t="115707" x="8615363" y="3603625"/>
          <p14:tracePt t="115778" x="8632825" y="3603625"/>
          <p14:tracePt t="115907" x="8640763" y="3603625"/>
          <p14:tracePt t="115914" x="8648700" y="3603625"/>
          <p14:tracePt t="115922" x="8658225" y="3603625"/>
          <p14:tracePt t="115931" x="8666163" y="3603625"/>
          <p14:tracePt t="115939" x="8674100" y="3603625"/>
          <p14:tracePt t="115955" x="8683625" y="3603625"/>
          <p14:tracePt t="115962" x="8691563" y="3603625"/>
          <p14:tracePt t="115978" x="8709025" y="3611563"/>
          <p14:tracePt t="115986" x="8724900" y="3619500"/>
          <p14:tracePt t="115994" x="8734425" y="3629025"/>
          <p14:tracePt t="116066" x="8734425" y="3662363"/>
          <p14:tracePt t="116074" x="8734425" y="3687763"/>
          <p14:tracePt t="116082" x="8734425" y="3748088"/>
          <p14:tracePt t="116091" x="8724900" y="3806825"/>
          <p14:tracePt t="116098" x="8709025" y="3857625"/>
          <p14:tracePt t="116107" x="8674100" y="3943350"/>
          <p14:tracePt t="116114" x="8658225" y="3994150"/>
          <p14:tracePt t="116123" x="8623300" y="4044950"/>
          <p14:tracePt t="116131" x="8605838" y="4087813"/>
          <p14:tracePt t="116138" x="8564563" y="4138613"/>
          <p14:tracePt t="116146" x="8539163" y="4181475"/>
          <p14:tracePt t="116154" x="8521700" y="4189413"/>
          <p14:tracePt t="116162" x="8513763" y="4197350"/>
          <p14:tracePt t="116171" x="8504238" y="4214813"/>
          <p14:tracePt t="116451" x="8496300" y="4214813"/>
          <p14:tracePt t="116539" x="8488363" y="4214813"/>
          <p14:tracePt t="116674" x="8504238" y="4214813"/>
          <p14:tracePt t="116682" x="8529638" y="4214813"/>
          <p14:tracePt t="116692" x="8547100" y="4214813"/>
          <p14:tracePt t="116698" x="8580438" y="4214813"/>
          <p14:tracePt t="116706" x="8623300" y="4214813"/>
          <p14:tracePt t="116714" x="8658225" y="4214813"/>
          <p14:tracePt t="116723" x="8691563" y="4214813"/>
          <p14:tracePt t="116730" x="8742363" y="4214813"/>
          <p14:tracePt t="116738" x="8785225" y="4214813"/>
          <p14:tracePt t="116746" x="8818563" y="4206875"/>
          <p14:tracePt t="116760" x="8828088" y="4206875"/>
          <p14:tracePt t="116762" x="8853488" y="4206875"/>
          <p14:tracePt t="116771" x="8861425" y="4206875"/>
          <p14:tracePt t="116787" x="8869363" y="4206875"/>
          <p14:tracePt t="116794" x="8886825" y="4206875"/>
          <p14:tracePt t="116810" x="8894763" y="4206875"/>
          <p14:tracePt t="116819" x="8904288" y="4206875"/>
          <p14:tracePt t="116827" x="8912225" y="4206875"/>
          <p14:tracePt t="116834" x="8921750" y="4206875"/>
          <p14:tracePt t="116843" x="8929688" y="4206875"/>
          <p14:tracePt t="116867" x="8947150" y="4206875"/>
          <p14:tracePt t="117027" x="8937625" y="4206875"/>
          <p14:tracePt t="117035" x="8929688" y="4206875"/>
          <p14:tracePt t="117062" x="8921750" y="4206875"/>
          <p14:tracePt t="117091" x="8921750" y="4197350"/>
          <p14:tracePt t="117099" x="8921750" y="4189413"/>
          <p14:tracePt t="117107" x="8921750" y="4181475"/>
          <p14:tracePt t="117115" x="8921750" y="4164013"/>
          <p14:tracePt t="117131" x="8921750" y="4146550"/>
          <p14:tracePt t="117139" x="8921750" y="4130675"/>
          <p14:tracePt t="117146" x="8921750" y="4113213"/>
          <p14:tracePt t="117155" x="8929688" y="4079875"/>
          <p14:tracePt t="117163" x="8937625" y="4052888"/>
          <p14:tracePt t="117170" x="8980488" y="4019550"/>
          <p14:tracePt t="117178" x="9005888" y="3986213"/>
          <p14:tracePt t="117186" x="9039225" y="3943350"/>
          <p14:tracePt t="117195" x="9099550" y="3892550"/>
          <p14:tracePt t="117203" x="9150350" y="3841750"/>
          <p14:tracePt t="117211" x="9201150" y="3773488"/>
          <p14:tracePt t="117218" x="9251950" y="3705225"/>
          <p14:tracePt t="117226" x="9302750" y="3619500"/>
          <p14:tracePt t="117235" x="9353550" y="3543300"/>
          <p14:tracePt t="117243" x="9421813" y="3449638"/>
          <p14:tracePt t="117251" x="9472613" y="3355975"/>
          <p14:tracePt t="117260" x="9523413" y="3263900"/>
          <p14:tracePt t="117266" x="9583738" y="3160713"/>
          <p14:tracePt t="117275" x="9626600" y="3101975"/>
          <p14:tracePt t="117282" x="9659938" y="3008313"/>
          <p14:tracePt t="117291" x="9694863" y="2949575"/>
          <p14:tracePt t="117299" x="9728200" y="2881313"/>
          <p14:tracePt t="117307" x="9736138" y="2855913"/>
          <p14:tracePt t="117314" x="9736138" y="2805113"/>
          <p14:tracePt t="117323" x="9736138" y="2778125"/>
          <p14:tracePt t="117331" x="9736138" y="2770188"/>
          <p14:tracePt t="117338" x="9736138" y="2752725"/>
          <p14:tracePt t="117347" x="9736138" y="2744788"/>
          <p14:tracePt t="117371" x="9736138" y="2736850"/>
          <p14:tracePt t="117379" x="9736138" y="2727325"/>
          <p14:tracePt t="117395" x="9736138" y="2719388"/>
          <p14:tracePt t="117403" x="9728200" y="2711450"/>
          <p14:tracePt t="117699" x="9753600" y="2752725"/>
          <p14:tracePt t="117707" x="9829800" y="2846388"/>
          <p14:tracePt t="117715" x="9898063" y="2906713"/>
          <p14:tracePt t="117723" x="9974263" y="2990850"/>
          <p14:tracePt t="117731" x="10067925" y="3059113"/>
          <p14:tracePt t="117738" x="10179050" y="3119438"/>
          <p14:tracePt t="117746" x="10245725" y="3152775"/>
          <p14:tracePt t="117760" x="10323513" y="3170238"/>
          <p14:tracePt t="117762" x="10399713" y="3195638"/>
          <p14:tracePt t="117771" x="10501313" y="3203575"/>
          <p14:tracePt t="117778" x="10569575" y="3203575"/>
          <p14:tracePt t="117786" x="10653713" y="3203575"/>
          <p14:tracePt t="117794" x="10729913" y="3203575"/>
          <p14:tracePt t="117803" x="10823575" y="3203575"/>
          <p14:tracePt t="117810" x="10909300" y="3203575"/>
          <p14:tracePt t="117818" x="10985500" y="3186113"/>
          <p14:tracePt t="117826" x="11087100" y="3170238"/>
          <p14:tracePt t="117834" x="11163300" y="3135313"/>
          <p14:tracePt t="117843" x="11249025" y="3109913"/>
          <p14:tracePt t="117851" x="11325225" y="3076575"/>
          <p14:tracePt t="117859" x="11418888" y="3033713"/>
          <p14:tracePt t="117866" x="11520488" y="3000375"/>
          <p14:tracePt t="117875" x="11596688" y="2957513"/>
          <p14:tracePt t="117882" x="11699875" y="2914650"/>
          <p14:tracePt t="117891" x="11791950" y="2863850"/>
          <p14:tracePt t="117899" x="11877675" y="2830513"/>
          <p14:tracePt t="117909" x="11928475" y="2805113"/>
          <p14:tracePt t="117914" x="12004675" y="2744788"/>
          <p14:tracePt t="117924" x="12030075" y="2727325"/>
          <p14:tracePt t="117930" x="12080875" y="2693988"/>
          <p14:tracePt t="117939" x="12080875" y="2686050"/>
          <p14:tracePt t="117946" x="12106275" y="2668588"/>
          <p14:tracePt t="117954" x="12115800" y="2660650"/>
          <p14:tracePt t="117962" x="12115800" y="2651125"/>
          <p14:tracePt t="117971" x="12123738" y="2651125"/>
          <p14:tracePt t="117987" x="12123738" y="2643188"/>
          <p14:tracePt t="117994" x="12123738" y="2633663"/>
          <p14:tracePt t="118003" x="12123738" y="2625725"/>
          <p14:tracePt t="118010" x="12123738" y="2617788"/>
          <p14:tracePt t="118018" x="12123738" y="2608263"/>
          <p14:tracePt t="118036" x="12123738" y="2582863"/>
          <p14:tracePt t="118045" x="12123738" y="2566988"/>
          <p14:tracePt t="118061" x="12106275" y="2557463"/>
          <p14:tracePt t="118067" x="12106275" y="2549525"/>
          <p14:tracePt t="118077" x="12098338" y="2541588"/>
          <p14:tracePt t="118082" x="12090400" y="2541588"/>
          <p14:tracePt t="118092" x="12080875" y="2532063"/>
          <p14:tracePt t="118098" x="12072938" y="2524125"/>
          <p14:tracePt t="118108" x="12055475" y="2506663"/>
          <p14:tracePt t="118114" x="12039600" y="2506663"/>
          <p14:tracePt t="118123" x="12004675" y="2498725"/>
          <p14:tracePt t="118140" x="11988800" y="2498725"/>
          <p14:tracePt t="118147" x="11971338" y="2489200"/>
          <p14:tracePt t="118155" x="11936413" y="2489200"/>
          <p14:tracePt t="118162" x="11920538" y="2489200"/>
          <p14:tracePt t="118179" x="11885613" y="2473325"/>
          <p14:tracePt t="118187" x="11877675" y="2473325"/>
          <p14:tracePt t="118195" x="11860213" y="2473325"/>
          <p14:tracePt t="118202" x="11852275" y="2473325"/>
          <p14:tracePt t="118210" x="11826875" y="2473325"/>
          <p14:tracePt t="118218" x="11818938" y="2473325"/>
          <p14:tracePt t="118226" x="11801475" y="2473325"/>
          <p14:tracePt t="118234" x="11791950" y="2473325"/>
          <p14:tracePt t="118242" x="11766550" y="2463800"/>
          <p14:tracePt t="118250" x="11750675" y="2463800"/>
          <p14:tracePt t="118259" x="11707813" y="2463800"/>
          <p14:tracePt t="118266" x="11657013" y="2463800"/>
          <p14:tracePt t="118275" x="11563350" y="2463800"/>
          <p14:tracePt t="118282" x="11495088" y="2463800"/>
          <p14:tracePt t="118292" x="11393488" y="2463800"/>
          <p14:tracePt t="118298" x="11307763" y="2463800"/>
          <p14:tracePt t="118307" x="11223625" y="2481263"/>
          <p14:tracePt t="118314" x="11122025" y="2489200"/>
          <p14:tracePt t="118324" x="11018838" y="2524125"/>
          <p14:tracePt t="118331" x="10917238" y="2549525"/>
          <p14:tracePt t="118339" x="10833100" y="2582863"/>
          <p14:tracePt t="118346" x="10739438" y="2600325"/>
          <p14:tracePt t="118354" x="10653713" y="2633663"/>
          <p14:tracePt t="118363" x="10560050" y="2668588"/>
          <p14:tracePt t="118371" x="10501313" y="2701925"/>
          <p14:tracePt t="118379" x="10425113" y="2719388"/>
          <p14:tracePt t="118387" x="10374313" y="2752725"/>
          <p14:tracePt t="118394" x="10339388" y="2770188"/>
          <p14:tracePt t="118402" x="10306050" y="2795588"/>
          <p14:tracePt t="118411" x="10280650" y="2805113"/>
          <p14:tracePt t="118419" x="10255250" y="2830513"/>
          <p14:tracePt t="118426" x="10255250" y="2838450"/>
          <p14:tracePt t="118435" x="10245725" y="2838450"/>
          <p14:tracePt t="118467" x="10237788" y="2846388"/>
          <p14:tracePt t="118482" x="10237788" y="2855913"/>
          <p14:tracePt t="118498" x="10237788" y="2871788"/>
          <p14:tracePt t="118515" x="10237788" y="2889250"/>
          <p14:tracePt t="118547" x="10237788" y="2897188"/>
          <p14:tracePt t="118555" x="10245725" y="2897188"/>
          <p14:tracePt t="118562" x="10263188" y="2906713"/>
          <p14:tracePt t="118571" x="10280650" y="2906713"/>
          <p14:tracePt t="118578" x="10306050" y="2906713"/>
          <p14:tracePt t="118586" x="10323513" y="2906713"/>
          <p14:tracePt t="118594" x="10331450" y="2906713"/>
          <p14:tracePt t="118603" x="10348913" y="2906713"/>
          <p14:tracePt t="118611" x="10374313" y="2906713"/>
          <p14:tracePt t="118626" x="10390188" y="2897188"/>
          <p14:tracePt t="118635" x="10415588" y="2889250"/>
          <p14:tracePt t="118643" x="10433050" y="2889250"/>
          <p14:tracePt t="118651" x="10450513" y="2881313"/>
          <p14:tracePt t="118659" x="10467975" y="2863850"/>
          <p14:tracePt t="118667" x="10493375" y="2838450"/>
          <p14:tracePt t="118675" x="10509250" y="2820988"/>
          <p14:tracePt t="118682" x="10518775" y="2813050"/>
          <p14:tracePt t="118692" x="10526713" y="2813050"/>
          <p14:tracePt t="118698" x="10534650" y="2805113"/>
          <p14:tracePt t="118708" x="10534650" y="2795588"/>
          <p14:tracePt t="118714" x="10544175" y="2787650"/>
          <p14:tracePt t="118730" x="10544175" y="2770188"/>
          <p14:tracePt t="118739" x="10544175" y="2762250"/>
          <p14:tracePt t="118803" x="10544175" y="2752725"/>
          <p14:tracePt t="118818" x="10544175" y="2744788"/>
          <p14:tracePt t="118858" x="10534650" y="2744788"/>
          <p14:tracePt t="118867" x="10526713" y="2744788"/>
          <p14:tracePt t="118947" x="10518775" y="2744788"/>
          <p14:tracePt t="118971" x="10518775" y="2752725"/>
          <p14:tracePt t="118987" x="10534650" y="2752725"/>
          <p14:tracePt t="118995" x="10560050" y="2752725"/>
          <p14:tracePt t="119002" x="10577513" y="2752725"/>
          <p14:tracePt t="119011" x="10612438" y="2752725"/>
          <p14:tracePt t="119019" x="10645775" y="2752725"/>
          <p14:tracePt t="119026" x="10679113" y="2752725"/>
          <p14:tracePt t="119035" x="10696575" y="2752725"/>
          <p14:tracePt t="119043" x="10721975" y="2752725"/>
          <p14:tracePt t="119050" x="10729913" y="2752725"/>
          <p14:tracePt t="119075" x="10739438" y="2752725"/>
          <p14:tracePt t="119131" x="10729913" y="2736850"/>
          <p14:tracePt t="119146" x="10721975" y="2736850"/>
          <p14:tracePt t="119155" x="10714038" y="2727325"/>
          <p14:tracePt t="119162" x="10704513" y="2719388"/>
          <p14:tracePt t="119171" x="10688638" y="2719388"/>
          <p14:tracePt t="119186" x="10679113" y="2719388"/>
          <p14:tracePt t="119195" x="10663238" y="2719388"/>
          <p14:tracePt t="119202" x="10653713" y="2719388"/>
          <p14:tracePt t="119211" x="10645775" y="2719388"/>
          <p14:tracePt t="119219" x="10628313" y="2719388"/>
          <p14:tracePt t="119227" x="10620375" y="2719388"/>
          <p14:tracePt t="119234" x="10594975" y="2719388"/>
          <p14:tracePt t="119242" x="10577513" y="2736850"/>
          <p14:tracePt t="119251" x="10560050" y="2762250"/>
          <p14:tracePt t="119258" x="10544175" y="2787650"/>
          <p14:tracePt t="119267" x="10544175" y="2795588"/>
          <p14:tracePt t="119275" x="10534650" y="2820988"/>
          <p14:tracePt t="119282" x="10534650" y="2846388"/>
          <p14:tracePt t="119291" x="10534650" y="2863850"/>
          <p14:tracePt t="119298" x="10534650" y="2881313"/>
          <p14:tracePt t="119307" x="10534650" y="2906713"/>
          <p14:tracePt t="119315" x="10544175" y="2922588"/>
          <p14:tracePt t="119323" x="10560050" y="2940050"/>
          <p14:tracePt t="119330" x="10594975" y="2965450"/>
          <p14:tracePt t="119339" x="10663238" y="3000375"/>
          <p14:tracePt t="119346" x="10704513" y="3025775"/>
          <p14:tracePt t="119356" x="10782300" y="3051175"/>
          <p14:tracePt t="119362" x="10858500" y="3084513"/>
          <p14:tracePt t="119370" x="10952163" y="3119438"/>
          <p14:tracePt t="119378" x="11036300" y="3127375"/>
          <p14:tracePt t="119386" x="11122025" y="3160713"/>
          <p14:tracePt t="119395" x="11241088" y="3170238"/>
          <p14:tracePt t="119403" x="11342688" y="3186113"/>
          <p14:tracePt t="119410" x="11426825" y="3195638"/>
          <p14:tracePt t="119418" x="11555413" y="3221038"/>
          <p14:tracePt t="119426" x="11657013" y="3228975"/>
          <p14:tracePt t="119435" x="11784013" y="3228975"/>
          <p14:tracePt t="119442" x="11920538" y="3228975"/>
          <p14:tracePt t="119451" x="12065000" y="3228975"/>
          <p14:tracePt t="119458" x="12174538" y="3228975"/>
          <p14:tracePt t="119642" x="12106275" y="3195638"/>
          <p14:tracePt t="119650" x="12014200" y="3170238"/>
          <p14:tracePt t="119658" x="11953875" y="3160713"/>
          <p14:tracePt t="119666" x="11869738" y="3152775"/>
          <p14:tracePt t="119675" x="11809413" y="3152775"/>
          <p14:tracePt t="119682" x="11766550" y="3144838"/>
          <p14:tracePt t="119690" x="11715750" y="3127375"/>
          <p14:tracePt t="119698" x="11690350" y="3119438"/>
          <p14:tracePt t="119707" x="11664950" y="3109913"/>
          <p14:tracePt t="119714" x="11639550" y="3101975"/>
          <p14:tracePt t="119724" x="11614150" y="3084513"/>
          <p14:tracePt t="119740" x="11596688" y="3084513"/>
          <p14:tracePt t="119759" x="11571288" y="3076575"/>
          <p14:tracePt t="119772" x="11555413" y="3076575"/>
          <p14:tracePt t="119779" x="11537950" y="3076575"/>
          <p14:tracePt t="119787" x="11520488" y="3076575"/>
          <p14:tracePt t="119794" x="11495088" y="3076575"/>
          <p14:tracePt t="119803" x="11477625" y="3076575"/>
          <p14:tracePt t="119811" x="11452225" y="3084513"/>
          <p14:tracePt t="119818" x="11436350" y="3101975"/>
          <p14:tracePt t="119827" x="11410950" y="3119438"/>
          <p14:tracePt t="119835" x="11393488" y="3127375"/>
          <p14:tracePt t="119842" x="11376025" y="3178175"/>
          <p14:tracePt t="119850" x="11360150" y="3211513"/>
          <p14:tracePt t="119858" x="11350625" y="3246438"/>
          <p14:tracePt t="119867" x="11333163" y="3263900"/>
          <p14:tracePt t="119874" x="11333163" y="3271838"/>
          <p14:tracePt t="119882" x="11333163" y="3279775"/>
          <p14:tracePt t="119891" x="11333163" y="3289300"/>
          <p14:tracePt t="119899" x="11342688" y="3289300"/>
          <p14:tracePt t="119907" x="11368088" y="3289300"/>
          <p14:tracePt t="119914" x="11401425" y="3297238"/>
          <p14:tracePt t="119923" x="11444288" y="3297238"/>
          <p14:tracePt t="119930" x="11503025" y="3297238"/>
          <p14:tracePt t="119940" x="11563350" y="3297238"/>
          <p14:tracePt t="119946" x="11606213" y="3297238"/>
          <p14:tracePt t="119956" x="11647488" y="3297238"/>
          <p14:tracePt t="119963" x="11690350" y="3297238"/>
          <p14:tracePt t="119971" x="11725275" y="3297238"/>
          <p14:tracePt t="119978" x="11750675" y="3279775"/>
          <p14:tracePt t="119986" x="11766550" y="3279775"/>
          <p14:tracePt t="119994" x="11776075" y="3263900"/>
          <p14:tracePt t="120003" x="11776075" y="3254375"/>
          <p14:tracePt t="120010" x="11776075" y="3246438"/>
          <p14:tracePt t="120018" x="11776075" y="3238500"/>
          <p14:tracePt t="120026" x="11776075" y="3211513"/>
          <p14:tracePt t="120034" x="11758613" y="3195638"/>
          <p14:tracePt t="120042" x="11725275" y="3178175"/>
          <p14:tracePt t="120051" x="11699875" y="3160713"/>
          <p14:tracePt t="120058" x="11664950" y="3152775"/>
          <p14:tracePt t="120066" x="11631613" y="3144838"/>
          <p14:tracePt t="120074" x="11588750" y="3135313"/>
          <p14:tracePt t="120082" x="11555413" y="3127375"/>
          <p14:tracePt t="120091" x="11503025" y="3119438"/>
          <p14:tracePt t="120098" x="11477625" y="3119438"/>
          <p14:tracePt t="120107" x="11452225" y="3119438"/>
          <p14:tracePt t="120115" x="11418888" y="3119438"/>
          <p14:tracePt t="120123" x="11401425" y="3119438"/>
          <p14:tracePt t="120130" x="11385550" y="3119438"/>
          <p14:tracePt t="120139" x="11368088" y="3127375"/>
          <p14:tracePt t="120147" x="11342688" y="3144838"/>
          <p14:tracePt t="120156" x="11333163" y="3170238"/>
          <p14:tracePt t="120162" x="11325225" y="3211513"/>
          <p14:tracePt t="120171" x="11299825" y="3263900"/>
          <p14:tracePt t="120178" x="11291888" y="3305175"/>
          <p14:tracePt t="120187" x="11282363" y="3365500"/>
          <p14:tracePt t="120194" x="11256963" y="3416300"/>
          <p14:tracePt t="120202" x="11256963" y="3459163"/>
          <p14:tracePt t="120210" x="11256963" y="3517900"/>
          <p14:tracePt t="120218" x="11256963" y="3543300"/>
          <p14:tracePt t="120226" x="11256963" y="3611563"/>
          <p14:tracePt t="120234" x="11256963" y="3636963"/>
          <p14:tracePt t="120242" x="11256963" y="3671888"/>
          <p14:tracePt t="120251" x="11256963" y="3697288"/>
          <p14:tracePt t="120258" x="11256963" y="3722688"/>
          <p14:tracePt t="120266" x="11266488" y="3738563"/>
          <p14:tracePt t="120274" x="11274425" y="3756025"/>
          <p14:tracePt t="120282" x="11291888" y="3790950"/>
          <p14:tracePt t="120291" x="11291888" y="3816350"/>
          <p14:tracePt t="120298" x="11299825" y="3832225"/>
          <p14:tracePt t="120306" x="11299825" y="3857625"/>
          <p14:tracePt t="120314" x="11299825" y="3867150"/>
          <p14:tracePt t="120324" x="11299825" y="3892550"/>
          <p14:tracePt t="120331" x="11299825" y="3900488"/>
          <p14:tracePt t="120339" x="11299825" y="3935413"/>
          <p14:tracePt t="120347" x="11282363" y="3960813"/>
          <p14:tracePt t="120354" x="11256963" y="3986213"/>
          <p14:tracePt t="120363" x="11231563" y="4011613"/>
          <p14:tracePt t="120373" x="11198225" y="4044950"/>
          <p14:tracePt t="120379" x="11147425" y="4087813"/>
          <p14:tracePt t="120387" x="11096625" y="4130675"/>
          <p14:tracePt t="120395" x="11002963" y="4189413"/>
          <p14:tracePt t="120402" x="10926763" y="4232275"/>
          <p14:tracePt t="120410" x="10833100" y="4275138"/>
          <p14:tracePt t="120419" x="10772775" y="4308475"/>
          <p14:tracePt t="120426" x="10679113" y="4351338"/>
          <p14:tracePt t="120435" x="10620375" y="4394200"/>
          <p14:tracePt t="120442" x="10560050" y="4419600"/>
          <p14:tracePt t="120450" x="10483850" y="4445000"/>
          <p14:tracePt t="120458" x="10450513" y="4452938"/>
          <p14:tracePt t="120467" x="10415588" y="4460875"/>
          <p14:tracePt t="120474" x="10382250" y="4495800"/>
          <p14:tracePt t="120482" x="10374313" y="4495800"/>
          <p14:tracePt t="120491" x="10364788" y="4495800"/>
          <p14:tracePt t="120498" x="10356850" y="4495800"/>
          <p14:tracePt t="120682" x="10374313" y="4495800"/>
          <p14:tracePt t="120699" x="10382250" y="4486275"/>
          <p14:tracePt t="120707" x="10382250" y="4470400"/>
          <p14:tracePt t="120714" x="10390188" y="4452938"/>
          <p14:tracePt t="120723" x="10407650" y="4435475"/>
          <p14:tracePt t="120730" x="10415588" y="4427538"/>
          <p14:tracePt t="120739" x="10415588" y="4419600"/>
          <p14:tracePt t="120746" x="10425113" y="4410075"/>
          <p14:tracePt t="120762" x="10425113" y="4394200"/>
          <p14:tracePt t="120771" x="10442575" y="4376738"/>
          <p14:tracePt t="120787" x="10450513" y="4341813"/>
          <p14:tracePt t="120794" x="10450513" y="4333875"/>
          <p14:tracePt t="120802" x="10450513" y="4316413"/>
          <p14:tracePt t="120811" x="10458450" y="4300538"/>
          <p14:tracePt t="120819" x="10458450" y="4283075"/>
          <p14:tracePt t="120826" x="10458450" y="4275138"/>
          <p14:tracePt t="120834" x="10458450" y="4257675"/>
          <p14:tracePt t="120851" x="10458450" y="4249738"/>
          <p14:tracePt t="120963" x="10467975" y="4240213"/>
          <p14:tracePt t="120971" x="10483850" y="4240213"/>
          <p14:tracePt t="120978" x="10509250" y="4240213"/>
          <p14:tracePt t="120987" x="10518775" y="4240213"/>
          <p14:tracePt t="120995" x="10560050" y="4249738"/>
          <p14:tracePt t="121003" x="10594975" y="4249738"/>
          <p14:tracePt t="121010" x="10653713" y="4249738"/>
          <p14:tracePt t="121019" x="10696575" y="4249738"/>
          <p14:tracePt t="121027" x="10747375" y="4249738"/>
          <p14:tracePt t="121034" x="10823575" y="4249738"/>
          <p14:tracePt t="121042" x="10866438" y="4249738"/>
          <p14:tracePt t="121050" x="10942638" y="4249738"/>
          <p14:tracePt t="121058" x="10985500" y="4240213"/>
          <p14:tracePt t="121066" x="11018838" y="4232275"/>
          <p14:tracePt t="121075" x="11036300" y="4224338"/>
          <p14:tracePt t="121083" x="11053763" y="4214813"/>
          <p14:tracePt t="121090" x="11061700" y="4206875"/>
          <p14:tracePt t="121131" x="11061700" y="4197350"/>
          <p14:tracePt t="121162" x="11071225" y="4189413"/>
          <p14:tracePt t="121170" x="11071225" y="4181475"/>
          <p14:tracePt t="121178" x="11079163" y="4171950"/>
          <p14:tracePt t="121187" x="11087100" y="4156075"/>
          <p14:tracePt t="121194" x="11104563" y="4138613"/>
          <p14:tracePt t="121202" x="11122025" y="4138613"/>
          <p14:tracePt t="121211" x="11129963" y="4138613"/>
          <p14:tracePt t="121218" x="11163300" y="4130675"/>
          <p14:tracePt t="121226" x="11188700" y="4113213"/>
          <p14:tracePt t="121234" x="11231563" y="4087813"/>
          <p14:tracePt t="121242" x="11266488" y="4079875"/>
          <p14:tracePt t="121251" x="11317288" y="4044950"/>
          <p14:tracePt t="121258" x="11350625" y="4027488"/>
          <p14:tracePt t="121267" x="11385550" y="4002088"/>
          <p14:tracePt t="121274" x="11426825" y="3960813"/>
          <p14:tracePt t="121282" x="11461750" y="3935413"/>
          <p14:tracePt t="121290" x="11487150" y="3917950"/>
          <p14:tracePt t="121298" x="11512550" y="3892550"/>
          <p14:tracePt t="121307" x="11530013" y="3875088"/>
          <p14:tracePt t="121323" x="11537950" y="3857625"/>
          <p14:tracePt t="121330" x="11537950" y="3849688"/>
          <p14:tracePt t="121339" x="11537950" y="3841750"/>
          <p14:tracePt t="121346" x="11537950" y="3832225"/>
          <p14:tracePt t="121355" x="11537950" y="3824288"/>
          <p14:tracePt t="121362" x="11537950" y="3816350"/>
          <p14:tracePt t="121371" x="11537950" y="3806825"/>
          <p14:tracePt t="121394" x="11537950" y="3790950"/>
          <p14:tracePt t="121404" x="11537950" y="3781425"/>
          <p14:tracePt t="121419" x="11537950" y="3773488"/>
          <p14:tracePt t="121434" x="11537950" y="3756025"/>
          <p14:tracePt t="121442" x="11530013" y="3748088"/>
          <p14:tracePt t="121474" x="11520488" y="3738563"/>
          <p14:tracePt t="121498" x="11520488" y="3730625"/>
          <p14:tracePt t="121514" x="11512550" y="3730625"/>
          <p14:tracePt t="121523" x="11503025" y="3722688"/>
          <p14:tracePt t="121539" x="11495088" y="3722688"/>
          <p14:tracePt t="121546" x="11487150" y="3722688"/>
          <p14:tracePt t="121555" x="11469688" y="3722688"/>
          <p14:tracePt t="121562" x="11469688" y="3713163"/>
          <p14:tracePt t="121716" x="11461750" y="3713163"/>
          <p14:tracePt t="121732" x="11452225" y="3705225"/>
          <p14:tracePt t="121744" x="11444288" y="3697288"/>
          <p14:tracePt t="121749" x="11444288" y="3687763"/>
          <p14:tracePt t="121755" x="11436350" y="3671888"/>
          <p14:tracePt t="121763" x="11418888" y="3654425"/>
          <p14:tracePt t="121770" x="11410950" y="3636963"/>
          <p14:tracePt t="121778" x="11393488" y="3603625"/>
          <p14:tracePt t="121786" x="11376025" y="3586163"/>
          <p14:tracePt t="121794" x="11368088" y="3568700"/>
          <p14:tracePt t="121803" x="11350625" y="3543300"/>
          <p14:tracePt t="121810" x="11342688" y="3535363"/>
          <p14:tracePt t="121819" x="11325225" y="3517900"/>
          <p14:tracePt t="121827" x="11307763" y="3502025"/>
          <p14:tracePt t="121835" x="11299825" y="3484563"/>
          <p14:tracePt t="121843" x="11282363" y="3475038"/>
          <p14:tracePt t="121850" x="11274425" y="3475038"/>
          <p14:tracePt t="121858" x="11266488" y="3459163"/>
          <p14:tracePt t="121867" x="11249025" y="3449638"/>
          <p14:tracePt t="121874" x="11231563" y="3441700"/>
          <p14:tracePt t="121883" x="11198225" y="3416300"/>
          <p14:tracePt t="121890" x="11163300" y="3398838"/>
          <p14:tracePt t="121898" x="11137900" y="3382963"/>
          <p14:tracePt t="121907" x="11104563" y="3365500"/>
          <p14:tracePt t="121914" x="11044238" y="3322638"/>
          <p14:tracePt t="121922" x="11010900" y="3305175"/>
          <p14:tracePt t="121931" x="10934700" y="3263900"/>
          <p14:tracePt t="121939" x="10858500" y="3246438"/>
          <p14:tracePt t="121946" x="10807700" y="3211513"/>
          <p14:tracePt t="121955" x="10756900" y="3203575"/>
          <p14:tracePt t="121963" x="10714038" y="3178175"/>
          <p14:tracePt t="121972" x="10663238" y="3170238"/>
          <p14:tracePt t="121978" x="10628313" y="3160713"/>
          <p14:tracePt t="121987" x="10585450" y="3135313"/>
          <p14:tracePt t="121994" x="10569575" y="3127375"/>
          <p14:tracePt t="122002" x="10544175" y="3127375"/>
          <p14:tracePt t="122011" x="10534650" y="3127375"/>
          <p14:tracePt t="122027" x="10518775" y="3127375"/>
          <p14:tracePt t="122034" x="10509250" y="3127375"/>
          <p14:tracePt t="122051" x="10501313" y="3127375"/>
          <p14:tracePt t="122059" x="10483850" y="3127375"/>
          <p14:tracePt t="122067" x="10475913" y="3119438"/>
          <p14:tracePt t="122074" x="10467975" y="3119438"/>
          <p14:tracePt t="122082" x="10433050" y="3101975"/>
          <p14:tracePt t="122099" x="10399713" y="3094038"/>
          <p14:tracePt t="122115" x="10382250" y="3094038"/>
          <p14:tracePt t="122227" x="10374313" y="3094038"/>
          <p14:tracePt t="122235" x="10374313" y="3101975"/>
          <p14:tracePt t="122266" x="10374313" y="3119438"/>
          <p14:tracePt t="122274" x="10374313" y="3127375"/>
          <p14:tracePt t="122290" x="10374313" y="3135313"/>
          <p14:tracePt t="122299" x="10374313" y="3144838"/>
          <p14:tracePt t="122307" x="10374313" y="3152775"/>
          <p14:tracePt t="122314" x="10374313" y="3170238"/>
          <p14:tracePt t="122346" x="10382250" y="3186113"/>
          <p14:tracePt t="122355" x="10407650" y="3195638"/>
          <p14:tracePt t="122363" x="10433050" y="3203575"/>
          <p14:tracePt t="122372" x="10458450" y="3211513"/>
          <p14:tracePt t="122379" x="10509250" y="3221038"/>
          <p14:tracePt t="122387" x="10552113" y="3238500"/>
          <p14:tracePt t="122395" x="10612438" y="3246438"/>
          <p14:tracePt t="122404" x="10688638" y="3246438"/>
          <p14:tracePt t="122410" x="10729913" y="3254375"/>
          <p14:tracePt t="122420" x="10807700" y="3254375"/>
          <p14:tracePt t="122427" x="10891838" y="3254375"/>
          <p14:tracePt t="122436" x="10960100" y="3254375"/>
          <p14:tracePt t="122442" x="11044238" y="3254375"/>
          <p14:tracePt t="122451" x="11087100" y="3254375"/>
          <p14:tracePt t="122458" x="11147425" y="3254375"/>
          <p14:tracePt t="122466" x="11180763" y="3254375"/>
          <p14:tracePt t="122475" x="11206163" y="3246438"/>
          <p14:tracePt t="122482" x="11215688" y="3238500"/>
          <p14:tracePt t="122491" x="11223625" y="3228975"/>
          <p14:tracePt t="122515" x="11223625" y="3211513"/>
          <p14:tracePt t="122531" x="11223625" y="3195638"/>
          <p14:tracePt t="122539" x="11206163" y="3170238"/>
          <p14:tracePt t="122546" x="11188700" y="3160713"/>
          <p14:tracePt t="122555" x="11155363" y="3160713"/>
          <p14:tracePt t="122562" x="11137900" y="3152775"/>
          <p14:tracePt t="122572" x="11104563" y="3127375"/>
          <p14:tracePt t="122578" x="11071225" y="3119438"/>
          <p14:tracePt t="122587" x="11053763" y="3109913"/>
          <p14:tracePt t="122594" x="10993438" y="3084513"/>
          <p14:tracePt t="122602" x="10968038" y="3084513"/>
          <p14:tracePt t="122610" x="10926763" y="3084513"/>
          <p14:tracePt t="122620" x="10883900" y="3067050"/>
          <p14:tracePt t="122627" x="10841038" y="3067050"/>
          <p14:tracePt t="122636" x="10790238" y="3067050"/>
          <p14:tracePt t="122642" x="10739438" y="3067050"/>
          <p14:tracePt t="122650" x="10696575" y="3067050"/>
          <p14:tracePt t="122658" x="10645775" y="3067050"/>
          <p14:tracePt t="122667" x="10602913" y="3067050"/>
          <p14:tracePt t="122675" x="10526713" y="3094038"/>
          <p14:tracePt t="122683" x="10483850" y="3094038"/>
          <p14:tracePt t="122690" x="10425113" y="3101975"/>
          <p14:tracePt t="122698" x="10364788" y="3101975"/>
          <p14:tracePt t="122707" x="10306050" y="3119438"/>
          <p14:tracePt t="122715" x="10263188" y="3135313"/>
          <p14:tracePt t="122722" x="10194925" y="3152775"/>
          <p14:tracePt t="122730" x="10179050" y="3152775"/>
          <p14:tracePt t="122738" x="10153650" y="3160713"/>
          <p14:tracePt t="122746" x="10136188" y="3170238"/>
          <p14:tracePt t="122756" x="10136188" y="3178175"/>
          <p14:tracePt t="122762" x="10126663" y="3186113"/>
          <p14:tracePt t="122778" x="10118725" y="3186113"/>
          <p14:tracePt t="122834" x="10110788" y="3186113"/>
          <p14:tracePt t="122843" x="10093325" y="3195638"/>
          <p14:tracePt t="122850" x="10085388" y="3221038"/>
          <p14:tracePt t="122867" x="10075863" y="3254375"/>
          <p14:tracePt t="122874" x="10059988" y="3289300"/>
          <p14:tracePt t="122882" x="10059988" y="3305175"/>
          <p14:tracePt t="122891" x="10042525" y="3314700"/>
          <p14:tracePt t="122899" x="10034588" y="3330575"/>
          <p14:tracePt t="122922" x="10034588" y="3340100"/>
          <p14:tracePt t="122930" x="10025063" y="3355975"/>
          <p14:tracePt t="122938" x="10025063" y="3365500"/>
          <p14:tracePt t="122946" x="10025063" y="3382963"/>
          <p14:tracePt t="122955" x="10017125" y="3398838"/>
          <p14:tracePt t="122962" x="10017125" y="3424238"/>
          <p14:tracePt t="122971" x="10009188" y="3441700"/>
          <p14:tracePt t="122978" x="9999663" y="3467100"/>
          <p14:tracePt t="122987" x="9991725" y="3484563"/>
          <p14:tracePt t="122994" x="9991725" y="3517900"/>
          <p14:tracePt t="123003" x="9983788" y="3560763"/>
          <p14:tracePt t="123011" x="9966325" y="3594100"/>
          <p14:tracePt t="123019" x="9956800" y="3636963"/>
          <p14:tracePt t="123026" x="9948863" y="3671888"/>
          <p14:tracePt t="123037" x="9931400" y="3705225"/>
          <p14:tracePt t="123042" x="9898063" y="3756025"/>
          <p14:tracePt t="123050" x="9890125" y="3790950"/>
          <p14:tracePt t="123058" x="9872663" y="3806825"/>
          <p14:tracePt t="123066" x="9872663" y="3816350"/>
          <p14:tracePt t="123074" x="9864725" y="3841750"/>
          <p14:tracePt t="123083" x="9864725" y="3857625"/>
          <p14:tracePt t="123091" x="9864725" y="3892550"/>
          <p14:tracePt t="123099" x="9855200" y="3908425"/>
          <p14:tracePt t="123106" x="9855200" y="3925888"/>
          <p14:tracePt t="123114" x="9855200" y="3943350"/>
          <p14:tracePt t="123122" x="9855200" y="3960813"/>
          <p14:tracePt t="123131" x="9855200" y="3976688"/>
          <p14:tracePt t="123138" x="9855200" y="4002088"/>
          <p14:tracePt t="123146" x="9855200" y="4011613"/>
          <p14:tracePt t="123155" x="9855200" y="4037013"/>
          <p14:tracePt t="123162" x="9855200" y="4070350"/>
          <p14:tracePt t="123171" x="9855200" y="4079875"/>
          <p14:tracePt t="123179" x="9855200" y="4105275"/>
          <p14:tracePt t="123188" x="9847263" y="4138613"/>
          <p14:tracePt t="123194" x="9839325" y="4156075"/>
          <p14:tracePt t="123204" x="9839325" y="4181475"/>
          <p14:tracePt t="123211" x="9839325" y="4197350"/>
          <p14:tracePt t="123221" x="9839325" y="4214813"/>
          <p14:tracePt t="123227" x="9829800" y="4240213"/>
          <p14:tracePt t="123237" x="9829800" y="4265613"/>
          <p14:tracePt t="123243" x="9821863" y="4300538"/>
          <p14:tracePt t="123250" x="9812338" y="4316413"/>
          <p14:tracePt t="123259" x="9779000" y="4359275"/>
          <p14:tracePt t="123267" x="9745663" y="4402138"/>
          <p14:tracePt t="123275" x="9728200" y="4435475"/>
          <p14:tracePt t="123283" x="9702800" y="4460875"/>
          <p14:tracePt t="123290" x="9694863" y="4478338"/>
          <p14:tracePt t="123298" x="9652000" y="4529138"/>
          <p14:tracePt t="123307" x="9634538" y="4538663"/>
          <p14:tracePt t="123314" x="9601200" y="4579938"/>
          <p14:tracePt t="123322" x="9566275" y="4614863"/>
          <p14:tracePt t="123331" x="9507538" y="4665663"/>
          <p14:tracePt t="123339" x="9490075" y="4691063"/>
          <p14:tracePt t="123346" x="9447213" y="4733925"/>
          <p14:tracePt t="123355" x="9396413" y="4775200"/>
          <p14:tracePt t="123363" x="9363075" y="4802188"/>
          <p14:tracePt t="123371" x="9320213" y="4827588"/>
          <p14:tracePt t="123378" x="9286875" y="4868863"/>
          <p14:tracePt t="123387" x="9269413" y="4878388"/>
          <p14:tracePt t="123394" x="9236075" y="4903788"/>
          <p14:tracePt t="123404" x="9218613" y="4911725"/>
          <p14:tracePt t="123412" x="9183688" y="4937125"/>
          <p14:tracePt t="123421" x="9167813" y="4954588"/>
          <p14:tracePt t="123428" x="9167813" y="4962525"/>
          <p14:tracePt t="123438" x="9158288" y="4972050"/>
          <p14:tracePt t="123443" x="9150350" y="4972050"/>
          <p14:tracePt t="123530" x="9142413" y="4972050"/>
          <p14:tracePt t="123547" x="9142413" y="4954588"/>
          <p14:tracePt t="123555" x="9142413" y="4946650"/>
          <p14:tracePt t="123563" x="9158288" y="4929188"/>
          <p14:tracePt t="123571" x="9167813" y="4919663"/>
          <p14:tracePt t="123578" x="9175750" y="4911725"/>
          <p14:tracePt t="123587" x="9193213" y="4894263"/>
          <p14:tracePt t="123595" x="9201150" y="4878388"/>
          <p14:tracePt t="123604" x="9209088" y="4878388"/>
          <p14:tracePt t="123611" x="9209088" y="4868863"/>
          <p14:tracePt t="123619" x="9226550" y="4860925"/>
          <p14:tracePt t="123626" x="9236075" y="4843463"/>
          <p14:tracePt t="123636" x="9244013" y="4835525"/>
          <p14:tracePt t="123642" x="9244013" y="4818063"/>
          <p14:tracePt t="123651" x="9261475" y="4802188"/>
          <p14:tracePt t="123659" x="9277350" y="4792663"/>
          <p14:tracePt t="123666" x="9286875" y="4784725"/>
          <p14:tracePt t="123674" x="9302750" y="4767263"/>
          <p14:tracePt t="123682" x="9302750" y="4759325"/>
          <p14:tracePt t="123690" x="9312275" y="4741863"/>
          <p14:tracePt t="123698" x="9312275" y="4724400"/>
          <p14:tracePt t="123707" x="9312275" y="4699000"/>
          <p14:tracePt t="123715" x="9320213" y="4691063"/>
          <p14:tracePt t="123722" x="9320213" y="4665663"/>
          <p14:tracePt t="123731" x="9320213" y="4630738"/>
          <p14:tracePt t="123739" x="9320213" y="4622800"/>
          <p14:tracePt t="123756" x="9320213" y="4564063"/>
          <p14:tracePt t="123762" x="9302750" y="4538663"/>
          <p14:tracePt t="123770" x="9294813" y="4513263"/>
          <p14:tracePt t="123779" x="9286875" y="4495800"/>
          <p14:tracePt t="123788" x="9277350" y="4478338"/>
          <p14:tracePt t="123794" x="9269413" y="4470400"/>
          <p14:tracePt t="123906" x="9302750" y="4460875"/>
          <p14:tracePt t="123915" x="9363075" y="4445000"/>
          <p14:tracePt t="123922" x="9439275" y="4445000"/>
          <p14:tracePt t="123931" x="9498013" y="4427538"/>
          <p14:tracePt t="123938" x="9558338" y="4419600"/>
          <p14:tracePt t="123946" x="9617075" y="4410075"/>
          <p14:tracePt t="123954" x="9685338" y="4410075"/>
          <p14:tracePt t="123963" x="9710738" y="4402138"/>
          <p14:tracePt t="123971" x="9753600" y="4402138"/>
          <p14:tracePt t="123979" x="9786938" y="4402138"/>
          <p14:tracePt t="123987" x="9804400" y="4402138"/>
          <p14:tracePt t="123994" x="9821863" y="4402138"/>
          <p14:tracePt t="124003" x="9829800" y="4402138"/>
          <p14:tracePt t="124011" x="9839325" y="4402138"/>
          <p14:tracePt t="124019" x="9847263" y="4402138"/>
          <p14:tracePt t="124027" x="9855200" y="4402138"/>
          <p14:tracePt t="124036" x="9864725" y="4402138"/>
          <p14:tracePt t="124051" x="9890125" y="4410075"/>
          <p14:tracePt t="124068" x="9915525" y="4410075"/>
          <p14:tracePt t="124075" x="9923463" y="4419600"/>
          <p14:tracePt t="124082" x="9948863" y="4419600"/>
          <p14:tracePt t="124090" x="9966325" y="4419600"/>
          <p14:tracePt t="124099" x="9983788" y="4419600"/>
          <p14:tracePt t="124107" x="9999663" y="4419600"/>
          <p14:tracePt t="124114" x="10025063" y="4419600"/>
          <p14:tracePt t="124123" x="10034588" y="4419600"/>
          <p14:tracePt t="124130" x="10059988" y="4419600"/>
          <p14:tracePt t="124138" x="10085388" y="4419600"/>
          <p14:tracePt t="124146" x="10110788" y="4419600"/>
          <p14:tracePt t="124154" x="10136188" y="4419600"/>
          <p14:tracePt t="124162" x="10161588" y="4410075"/>
          <p14:tracePt t="124171" x="10179050" y="4410075"/>
          <p14:tracePt t="124178" x="10204450" y="4402138"/>
          <p14:tracePt t="124187" x="10229850" y="4384675"/>
          <p14:tracePt t="124195" x="10237788" y="4376738"/>
          <p14:tracePt t="124203" x="10245725" y="4368800"/>
          <p14:tracePt t="124211" x="10245725" y="4351338"/>
          <p14:tracePt t="124219" x="10245725" y="4333875"/>
          <p14:tracePt t="124226" x="10245725" y="4300538"/>
          <p14:tracePt t="124234" x="10245725" y="4283075"/>
          <p14:tracePt t="124242" x="10245725" y="4265613"/>
          <p14:tracePt t="124251" x="10245725" y="4232275"/>
          <p14:tracePt t="124259" x="10245725" y="4206875"/>
          <p14:tracePt t="124267" x="10245725" y="4164013"/>
          <p14:tracePt t="124274" x="10245725" y="4130675"/>
          <p14:tracePt t="124283" x="10245725" y="4095750"/>
          <p14:tracePt t="124291" x="10245725" y="4037013"/>
          <p14:tracePt t="124299" x="10245725" y="4002088"/>
          <p14:tracePt t="124307" x="10245725" y="3951288"/>
          <p14:tracePt t="124315" x="10245725" y="3900488"/>
          <p14:tracePt t="124322" x="10245725" y="3857625"/>
          <p14:tracePt t="124331" x="10245725" y="3798888"/>
          <p14:tracePt t="124339" x="10245725" y="3773488"/>
          <p14:tracePt t="124347" x="10245725" y="3713163"/>
          <p14:tracePt t="124355" x="10245725" y="3662363"/>
          <p14:tracePt t="124362" x="10245725" y="3611563"/>
          <p14:tracePt t="124370" x="10245725" y="3568700"/>
          <p14:tracePt t="124378" x="10237788" y="3509963"/>
          <p14:tracePt t="124387" x="10237788" y="3441700"/>
          <p14:tracePt t="124395" x="10220325" y="3408363"/>
          <p14:tracePt t="124403" x="10220325" y="3373438"/>
          <p14:tracePt t="124410" x="10212388" y="3340100"/>
          <p14:tracePt t="124419" x="10212388" y="3305175"/>
          <p14:tracePt t="124426" x="10212388" y="3297238"/>
          <p14:tracePt t="124435" x="10212388" y="3279775"/>
          <p14:tracePt t="124443" x="10212388" y="3271838"/>
          <p14:tracePt t="124458" x="10212388" y="3263900"/>
          <p14:tracePt t="124891" x="10204450" y="3271838"/>
          <p14:tracePt t="124899" x="10194925" y="3271838"/>
          <p14:tracePt t="124907" x="10186988" y="3279775"/>
          <p14:tracePt t="124915" x="10179050" y="3297238"/>
          <p14:tracePt t="124923" x="10169525" y="3305175"/>
          <p14:tracePt t="124930" x="10169525" y="3314700"/>
          <p14:tracePt t="124939" x="10161588" y="3322638"/>
          <p14:tracePt t="124947" x="10153650" y="3322638"/>
          <p14:tracePt t="124954" x="10153650" y="3330575"/>
          <p14:tracePt t="124971" x="10144125" y="3348038"/>
          <p14:tracePt t="124986" x="10136188" y="3355975"/>
          <p14:tracePt t="124995" x="10136188" y="3373438"/>
          <p14:tracePt t="125003" x="10118725" y="3398838"/>
          <p14:tracePt t="125011" x="10101263" y="3433763"/>
          <p14:tracePt t="125019" x="10093325" y="3449638"/>
          <p14:tracePt t="125026" x="10093325" y="3484563"/>
          <p14:tracePt t="125035" x="10085388" y="3509963"/>
          <p14:tracePt t="125042" x="10075863" y="3535363"/>
          <p14:tracePt t="125052" x="10059988" y="3578225"/>
          <p14:tracePt t="125058" x="10059988" y="3611563"/>
          <p14:tracePt t="125067" x="10034588" y="3662363"/>
          <p14:tracePt t="125074" x="10025063" y="3713163"/>
          <p14:tracePt t="125083" x="10017125" y="3773488"/>
          <p14:tracePt t="125091" x="9983788" y="3849688"/>
          <p14:tracePt t="125098" x="9966325" y="3917950"/>
          <p14:tracePt t="125106" x="9948863" y="3994150"/>
          <p14:tracePt t="125114" x="9923463" y="4070350"/>
          <p14:tracePt t="125122" x="9898063" y="4146550"/>
          <p14:tracePt t="125130" x="9872663" y="4224338"/>
          <p14:tracePt t="125139" x="9855200" y="4291013"/>
          <p14:tracePt t="125147" x="9847263" y="4341813"/>
          <p14:tracePt t="125154" x="9812338" y="4427538"/>
          <p14:tracePt t="125162" x="9804400" y="4486275"/>
          <p14:tracePt t="125170" x="9796463" y="4546600"/>
          <p14:tracePt t="125179" x="9761538" y="4597400"/>
          <p14:tracePt t="125188" x="9745663" y="4648200"/>
          <p14:tracePt t="125195" x="9728200" y="4673600"/>
          <p14:tracePt t="125203" x="9720263" y="4691063"/>
          <p14:tracePt t="125210" x="9710738" y="4716463"/>
          <p14:tracePt t="125219" x="9710738" y="4724400"/>
          <p14:tracePt t="125227" x="9702800" y="4733925"/>
          <p14:tracePt t="125235" x="9702800" y="4741863"/>
          <p14:tracePt t="125243" x="9702800" y="4767263"/>
          <p14:tracePt t="125251" x="9702800" y="4784725"/>
          <p14:tracePt t="125258" x="9694863" y="4802188"/>
          <p14:tracePt t="125267" x="9694863" y="4835525"/>
          <p14:tracePt t="125275" x="9685338" y="4860925"/>
          <p14:tracePt t="125284" x="9677400" y="4868863"/>
          <p14:tracePt t="125291" x="9667875" y="4911725"/>
          <p14:tracePt t="125298" x="9652000" y="4929188"/>
          <p14:tracePt t="125306" x="9642475" y="4946650"/>
          <p14:tracePt t="125314" x="9642475" y="4954588"/>
          <p14:tracePt t="125323" x="9642475" y="4972050"/>
          <p14:tracePt t="125330" x="9634538" y="4979988"/>
          <p14:tracePt t="125339" x="9617075" y="4987925"/>
          <p14:tracePt t="125354" x="9609138" y="4997450"/>
          <p14:tracePt t="125426" x="9591675" y="4997450"/>
          <p14:tracePt t="125458" x="9583738" y="4997450"/>
          <p14:tracePt t="125467" x="9575800" y="4997450"/>
          <p14:tracePt t="125475" x="9566275" y="4997450"/>
          <p14:tracePt t="125485" x="9566275" y="4979988"/>
          <p14:tracePt t="125490" x="9550400" y="4946650"/>
          <p14:tracePt t="125498" x="9550400" y="4929188"/>
          <p14:tracePt t="125507" x="9540875" y="4911725"/>
          <p14:tracePt t="125514" x="9515475" y="4886325"/>
          <p14:tracePt t="125522" x="9498013" y="4868863"/>
          <p14:tracePt t="125530" x="9482138" y="4843463"/>
          <p14:tracePt t="125538" x="9456738" y="4827588"/>
          <p14:tracePt t="125546" x="9439275" y="4818063"/>
          <p14:tracePt t="125554" x="9413875" y="4802188"/>
          <p14:tracePt t="125562" x="9388475" y="4784725"/>
          <p14:tracePt t="125578" x="9371013" y="4775200"/>
          <p14:tracePt t="125586" x="9363075" y="4767263"/>
          <p14:tracePt t="125595" x="9353550" y="4767263"/>
          <p14:tracePt t="125602" x="9328150" y="4749800"/>
          <p14:tracePt t="125611" x="9312275" y="4749800"/>
          <p14:tracePt t="125619" x="9277350" y="4741863"/>
          <p14:tracePt t="125626" x="9244013" y="4733925"/>
          <p14:tracePt t="125635" x="9193213" y="4708525"/>
          <p14:tracePt t="125642" x="9158288" y="4699000"/>
          <p14:tracePt t="125652" x="9142413" y="4691063"/>
          <p14:tracePt t="125659" x="9107488" y="4691063"/>
          <p14:tracePt t="125668" x="9056688" y="4665663"/>
          <p14:tracePt t="125674" x="9048750" y="4665663"/>
          <p14:tracePt t="125683" x="9039225" y="4665663"/>
          <p14:tracePt t="126091" x="9031288" y="4665663"/>
          <p14:tracePt t="126658" x="9023350" y="4665663"/>
          <p14:tracePt t="126691" x="9023350" y="4657725"/>
          <p14:tracePt t="126706" x="9031288" y="4657725"/>
          <p14:tracePt t="126723" x="9056688" y="4657725"/>
          <p14:tracePt t="126731" x="9064625" y="4657725"/>
          <p14:tracePt t="126739" x="9091613" y="4657725"/>
          <p14:tracePt t="126752" x="9107488" y="4657725"/>
          <p14:tracePt t="126754" x="9124950" y="4657725"/>
          <p14:tracePt t="126762" x="9150350" y="4657725"/>
          <p14:tracePt t="126771" x="9183688" y="4657725"/>
          <p14:tracePt t="126779" x="9201150" y="4657725"/>
          <p14:tracePt t="126786" x="9226550" y="4657725"/>
          <p14:tracePt t="126794" x="9261475" y="4657725"/>
          <p14:tracePt t="126802" x="9286875" y="4657725"/>
          <p14:tracePt t="126811" x="9302750" y="4657725"/>
          <p14:tracePt t="126819" x="9337675" y="4657725"/>
          <p14:tracePt t="126827" x="9353550" y="4657725"/>
          <p14:tracePt t="126834" x="9380538" y="4657725"/>
          <p14:tracePt t="126842" x="9405938" y="4657725"/>
          <p14:tracePt t="126851" x="9439275" y="4657725"/>
          <p14:tracePt t="126858" x="9447213" y="4657725"/>
          <p14:tracePt t="126867" x="9482138" y="4657725"/>
          <p14:tracePt t="126874" x="9498013" y="4648200"/>
          <p14:tracePt t="126883" x="9507538" y="4648200"/>
          <p14:tracePt t="126890" x="9523413" y="4648200"/>
          <p14:tracePt t="126900" x="9532938" y="4648200"/>
          <p14:tracePt t="126906" x="9550400" y="4648200"/>
          <p14:tracePt t="126916" x="9566275" y="4630738"/>
          <p14:tracePt t="126922" x="9575800" y="4630738"/>
          <p14:tracePt t="126931" x="9591675" y="4630738"/>
          <p14:tracePt t="126938" x="9617075" y="4630738"/>
          <p14:tracePt t="126947" x="9617075" y="4622800"/>
          <p14:tracePt t="126955" x="9634538" y="4622800"/>
          <p14:tracePt t="126962" x="9667875" y="4622800"/>
          <p14:tracePt t="126971" x="9685338" y="4622800"/>
          <p14:tracePt t="126978" x="9702800" y="4622800"/>
          <p14:tracePt t="126986" x="9736138" y="4622800"/>
          <p14:tracePt t="126994" x="9745663" y="4622800"/>
          <p14:tracePt t="127002" x="9771063" y="4622800"/>
          <p14:tracePt t="127011" x="9779000" y="4622800"/>
          <p14:tracePt t="127018" x="9804400" y="4622800"/>
          <p14:tracePt t="127026" x="9812338" y="4622800"/>
          <p14:tracePt t="127034" x="9829800" y="4614863"/>
          <p14:tracePt t="127051" x="9847263" y="4614863"/>
          <p14:tracePt t="127059" x="9864725" y="4605338"/>
          <p14:tracePt t="127068" x="9864725" y="4597400"/>
          <p14:tracePt t="127083" x="9872663" y="4597400"/>
          <p14:tracePt t="127090" x="9880600" y="4597400"/>
          <p14:tracePt t="127100" x="9898063" y="4589463"/>
          <p14:tracePt t="127107" x="9915525" y="4589463"/>
          <p14:tracePt t="127122" x="9931400" y="4589463"/>
          <p14:tracePt t="127131" x="9948863" y="4579938"/>
          <p14:tracePt t="127146" x="9983788" y="4564063"/>
          <p14:tracePt t="127163" x="10009188" y="4554538"/>
          <p14:tracePt t="127170" x="10017125" y="4554538"/>
          <p14:tracePt t="127178" x="10034588" y="4546600"/>
          <p14:tracePt t="127186" x="10042525" y="4546600"/>
          <p14:tracePt t="127402" x="10050463" y="4546600"/>
          <p14:tracePt t="128235" x="10050463" y="4538663"/>
          <p14:tracePt t="128242" x="10050463" y="4529138"/>
          <p14:tracePt t="128251" x="10050463" y="4521200"/>
          <p14:tracePt t="128267" x="10042525" y="4495800"/>
          <p14:tracePt t="128275" x="10034588" y="4478338"/>
          <p14:tracePt t="128283" x="10034588" y="4452938"/>
          <p14:tracePt t="128290" x="10025063" y="4419600"/>
          <p14:tracePt t="128299" x="10009188" y="4384675"/>
          <p14:tracePt t="128307" x="9999663" y="4359275"/>
          <p14:tracePt t="128315" x="9991725" y="4316413"/>
          <p14:tracePt t="128323" x="9974263" y="4265613"/>
          <p14:tracePt t="128332" x="9974263" y="4249738"/>
          <p14:tracePt t="128338" x="9956800" y="4214813"/>
          <p14:tracePt t="128346" x="9948863" y="4156075"/>
          <p14:tracePt t="128355" x="9915525" y="4113213"/>
          <p14:tracePt t="128363" x="9898063" y="4052888"/>
          <p14:tracePt t="128371" x="9847263" y="3994150"/>
          <p14:tracePt t="128379" x="9786938" y="3925888"/>
          <p14:tracePt t="128386" x="9710738" y="3841750"/>
          <p14:tracePt t="128394" x="9659938" y="3806825"/>
          <p14:tracePt t="128402" x="9591675" y="3748088"/>
          <p14:tracePt t="128412" x="9532938" y="3705225"/>
          <p14:tracePt t="128422" x="9456738" y="3671888"/>
          <p14:tracePt t="128428" x="9380538" y="3654425"/>
          <p14:tracePt t="128436" x="9312275" y="3619500"/>
          <p14:tracePt t="128442" x="9269413" y="3611563"/>
          <p14:tracePt t="128451" x="9183688" y="3594100"/>
          <p14:tracePt t="128458" x="9124950" y="3594100"/>
          <p14:tracePt t="128467" x="9048750" y="3568700"/>
          <p14:tracePt t="128475" x="8980488" y="3560763"/>
          <p14:tracePt t="128483" x="8921750" y="3552825"/>
          <p14:tracePt t="128490" x="8861425" y="3552825"/>
          <p14:tracePt t="128499" x="8777288" y="3535363"/>
          <p14:tracePt t="128507" x="8699500" y="3517900"/>
          <p14:tracePt t="128516" x="8615363" y="3517900"/>
          <p14:tracePt t="128522" x="8555038" y="3517900"/>
          <p14:tracePt t="128531" x="8470900" y="3517900"/>
          <p14:tracePt t="128538" x="8410575" y="3517900"/>
          <p14:tracePt t="128548" x="8351838" y="3517900"/>
          <p14:tracePt t="128555" x="8308975" y="3517900"/>
          <p14:tracePt t="128563" x="8250238" y="3517900"/>
          <p14:tracePt t="128571" x="8224838" y="3527425"/>
          <p14:tracePt t="128578" x="8181975" y="3535363"/>
          <p14:tracePt t="128586" x="8174038" y="3552825"/>
          <p14:tracePt t="128595" x="8147050" y="3568700"/>
          <p14:tracePt t="128603" x="8096250" y="3586163"/>
          <p14:tracePt t="128611" x="8088313" y="3603625"/>
          <p14:tracePt t="128618" x="8080375" y="3603625"/>
          <p14:tracePt t="128626" x="8080375" y="3619500"/>
          <p14:tracePt t="128634" x="8070850" y="3619500"/>
          <p14:tracePt t="128715" x="8088313" y="3629025"/>
          <p14:tracePt t="128722" x="8121650" y="3629025"/>
          <p14:tracePt t="128731" x="8156575" y="3629025"/>
          <p14:tracePt t="128739" x="8215313" y="3629025"/>
          <p14:tracePt t="128751" x="8266113" y="3629025"/>
          <p14:tracePt t="128755" x="8326438" y="3629025"/>
          <p14:tracePt t="128762" x="8428038" y="3629025"/>
          <p14:tracePt t="128770" x="8513763" y="3629025"/>
          <p14:tracePt t="128779" x="8597900" y="3629025"/>
          <p14:tracePt t="128786" x="8699500" y="3629025"/>
          <p14:tracePt t="128794" x="8759825" y="3619500"/>
          <p14:tracePt t="128802" x="8843963" y="3603625"/>
          <p14:tracePt t="128810" x="8904288" y="3594100"/>
          <p14:tracePt t="128819" x="8963025" y="3568700"/>
          <p14:tracePt t="128827" x="9056688" y="3543300"/>
          <p14:tracePt t="128834" x="9142413" y="3517900"/>
          <p14:tracePt t="128843" x="9218613" y="3492500"/>
          <p14:tracePt t="128851" x="9312275" y="3441700"/>
          <p14:tracePt t="128858" x="9413875" y="3398838"/>
          <p14:tracePt t="128867" x="9472613" y="3355975"/>
          <p14:tracePt t="128875" x="9566275" y="3314700"/>
          <p14:tracePt t="128884" x="9617075" y="3271838"/>
          <p14:tracePt t="128890" x="9685338" y="3211513"/>
          <p14:tracePt t="128899" x="9745663" y="3135313"/>
          <p14:tracePt t="128906" x="9786938" y="3084513"/>
          <p14:tracePt t="128916" x="9855200" y="3033713"/>
          <p14:tracePt t="128923" x="9906000" y="2982913"/>
          <p14:tracePt t="128932" x="9956800" y="2914650"/>
          <p14:tracePt t="128939" x="9991725" y="2863850"/>
          <p14:tracePt t="128946" x="10009188" y="2813050"/>
          <p14:tracePt t="128954" x="10017125" y="2787650"/>
          <p14:tracePt t="128963" x="10034588" y="2770188"/>
          <p14:tracePt t="128971" x="10034588" y="2736850"/>
          <p14:tracePt t="128979" x="10034588" y="2711450"/>
          <p14:tracePt t="128987" x="10034588" y="2693988"/>
          <p14:tracePt t="128994" x="10034588" y="2676525"/>
          <p14:tracePt t="129002" x="10034588" y="2668588"/>
          <p14:tracePt t="129018" x="10034588" y="2651125"/>
          <p14:tracePt t="129026" x="10034588" y="2643188"/>
          <p14:tracePt t="129035" x="10025063" y="2643188"/>
          <p14:tracePt t="129050" x="10025063" y="2633663"/>
          <p14:tracePt t="129059" x="10017125" y="2625725"/>
          <p14:tracePt t="129075" x="10009188" y="2617788"/>
          <p14:tracePt t="129084" x="9991725" y="2608263"/>
          <p14:tracePt t="129090" x="9974263" y="2600325"/>
          <p14:tracePt t="129099" x="9956800" y="2600325"/>
          <p14:tracePt t="129107" x="9940925" y="2592388"/>
          <p14:tracePt t="129116" x="9906000" y="2592388"/>
          <p14:tracePt t="129122" x="9880600" y="2592388"/>
          <p14:tracePt t="129130" x="9839325" y="2592388"/>
          <p14:tracePt t="129138" x="9812338" y="2592388"/>
          <p14:tracePt t="129147" x="9753600" y="2592388"/>
          <p14:tracePt t="129155" x="9685338" y="2592388"/>
          <p14:tracePt t="129163" x="9642475" y="2592388"/>
          <p14:tracePt t="129171" x="9591675" y="2592388"/>
          <p14:tracePt t="129178" x="9566275" y="2592388"/>
          <p14:tracePt t="129186" x="9532938" y="2600325"/>
          <p14:tracePt t="129210" x="9507538" y="2608263"/>
          <p14:tracePt t="129218" x="9498013" y="2617788"/>
          <p14:tracePt t="129227" x="9490075" y="2633663"/>
          <p14:tracePt t="129234" x="9464675" y="2676525"/>
          <p14:tracePt t="129242" x="9456738" y="2727325"/>
          <p14:tracePt t="129250" x="9447213" y="2762250"/>
          <p14:tracePt t="129259" x="9439275" y="2820988"/>
          <p14:tracePt t="129267" x="9421813" y="2855913"/>
          <p14:tracePt t="129275" x="9421813" y="2914650"/>
          <p14:tracePt t="129283" x="9413875" y="2974975"/>
          <p14:tracePt t="129291" x="9413875" y="3059113"/>
          <p14:tracePt t="129299" x="9413875" y="3109913"/>
          <p14:tracePt t="129307" x="9413875" y="3186113"/>
          <p14:tracePt t="129315" x="9421813" y="3228975"/>
          <p14:tracePt t="129322" x="9431338" y="3263900"/>
          <p14:tracePt t="129332" x="9456738" y="3289300"/>
          <p14:tracePt t="129339" x="9472613" y="3305175"/>
          <p14:tracePt t="129347" x="9507538" y="3340100"/>
          <p14:tracePt t="129354" x="9523413" y="3348038"/>
          <p14:tracePt t="129363" x="9550400" y="3348038"/>
          <p14:tracePt t="129370" x="9601200" y="3355975"/>
          <p14:tracePt t="129378" x="9642475" y="3355975"/>
          <p14:tracePt t="129387" x="9667875" y="3355975"/>
          <p14:tracePt t="129395" x="9728200" y="3355975"/>
          <p14:tracePt t="129403" x="9771063" y="3355975"/>
          <p14:tracePt t="129411" x="9821863" y="3348038"/>
          <p14:tracePt t="129418" x="9864725" y="3330575"/>
          <p14:tracePt t="129426" x="9923463" y="3305175"/>
          <p14:tracePt t="129434" x="9948863" y="3289300"/>
          <p14:tracePt t="129442" x="9983788" y="3271838"/>
          <p14:tracePt t="129451" x="10009188" y="3246438"/>
          <p14:tracePt t="129458" x="10025063" y="3238500"/>
          <p14:tracePt t="129466" x="10042525" y="3221038"/>
          <p14:tracePt t="129474" x="10042525" y="3186113"/>
          <p14:tracePt t="129483" x="10050463" y="3170238"/>
          <p14:tracePt t="129491" x="10050463" y="3127375"/>
          <p14:tracePt t="129499" x="10050463" y="3109913"/>
          <p14:tracePt t="129507" x="10050463" y="3084513"/>
          <p14:tracePt t="129515" x="10050463" y="3051175"/>
          <p14:tracePt t="129522" x="10050463" y="3033713"/>
          <p14:tracePt t="129531" x="10050463" y="3016250"/>
          <p14:tracePt t="129539" x="10050463" y="2990850"/>
          <p14:tracePt t="129547" x="10050463" y="2982913"/>
          <p14:tracePt t="129554" x="10050463" y="2974975"/>
          <p14:tracePt t="129579" x="10050463" y="2965450"/>
          <p14:tracePt t="129595" x="10050463" y="2957513"/>
          <p14:tracePt t="129946" x="10050463" y="2949575"/>
          <p14:tracePt t="129954" x="10075863" y="2949575"/>
          <p14:tracePt t="129963" x="10101263" y="2957513"/>
          <p14:tracePt t="129971" x="10194925" y="2982913"/>
          <p14:tracePt t="129979" x="10255250" y="3008313"/>
          <p14:tracePt t="129986" x="10331450" y="3016250"/>
          <p14:tracePt t="129994" x="10415588" y="3033713"/>
          <p14:tracePt t="130002" x="10493375" y="3051175"/>
          <p14:tracePt t="130011" x="10577513" y="3067050"/>
          <p14:tracePt t="130019" x="10645775" y="3067050"/>
          <p14:tracePt t="130026" x="10721975" y="3076575"/>
          <p14:tracePt t="130034" x="10782300" y="3076575"/>
          <p14:tracePt t="130043" x="10823575" y="3076575"/>
          <p14:tracePt t="130050" x="10841038" y="3076575"/>
          <p14:tracePt t="130058" x="10866438" y="3076575"/>
          <p14:tracePt t="130066" x="10874375" y="3076575"/>
          <p14:tracePt t="130074" x="10891838" y="3076575"/>
          <p14:tracePt t="130139" x="10891838" y="3084513"/>
          <p14:tracePt t="130147" x="10891838" y="3094038"/>
          <p14:tracePt t="130155" x="10891838" y="3101975"/>
          <p14:tracePt t="130162" x="10891838" y="3135313"/>
          <p14:tracePt t="130170" x="10883900" y="3160713"/>
          <p14:tracePt t="130179" x="10858500" y="3203575"/>
          <p14:tracePt t="130186" x="10841038" y="3271838"/>
          <p14:tracePt t="130198" x="10807700" y="3330575"/>
          <p14:tracePt t="130203" x="10790238" y="3382963"/>
          <p14:tracePt t="130210" x="10747375" y="3441700"/>
          <p14:tracePt t="130218" x="10729913" y="3475038"/>
          <p14:tracePt t="130227" x="10696575" y="3517900"/>
          <p14:tracePt t="130243" x="10688638" y="3527425"/>
          <p14:tracePt t="130323" x="10671175" y="3517900"/>
          <p14:tracePt t="130331" x="10671175" y="3509963"/>
          <p14:tracePt t="130338" x="10671175" y="3492500"/>
          <p14:tracePt t="130347" x="10653713" y="3475038"/>
          <p14:tracePt t="130354" x="10637838" y="3449638"/>
          <p14:tracePt t="130363" x="10620375" y="3416300"/>
          <p14:tracePt t="130372" x="10612438" y="3398838"/>
          <p14:tracePt t="130383" x="10594975" y="3373438"/>
          <p14:tracePt t="130388" x="10577513" y="3355975"/>
          <p14:tracePt t="130396" x="10577513" y="3340100"/>
          <p14:tracePt t="130403" x="10569575" y="3314700"/>
          <p14:tracePt t="130411" x="10544175" y="3289300"/>
          <p14:tracePt t="130419" x="10518775" y="3271838"/>
          <p14:tracePt t="130427" x="10509250" y="3271838"/>
          <p14:tracePt t="130434" x="10483850" y="3254375"/>
          <p14:tracePt t="130442" x="10467975" y="3246438"/>
          <p14:tracePt t="130450" x="10433050" y="3238500"/>
          <p14:tracePt t="130459" x="10399713" y="3238500"/>
          <p14:tracePt t="130467" x="10356850" y="3238500"/>
          <p14:tracePt t="130475" x="10306050" y="3238500"/>
          <p14:tracePt t="130482" x="10229850" y="3238500"/>
          <p14:tracePt t="130490" x="10144125" y="3238500"/>
          <p14:tracePt t="130498" x="10085388" y="3238500"/>
          <p14:tracePt t="130507" x="10042525" y="3238500"/>
          <p14:tracePt t="130515" x="9974263" y="3238500"/>
          <p14:tracePt t="130523" x="9956800" y="3238500"/>
          <p14:tracePt t="130531" x="9940925" y="3238500"/>
          <p14:tracePt t="130538" x="9915525" y="3238500"/>
          <p14:tracePt t="130547" x="9890125" y="3238500"/>
          <p14:tracePt t="130571" x="9880600" y="3238500"/>
          <p14:tracePt t="130586" x="9855200" y="3238500"/>
          <p14:tracePt t="130603" x="9847263" y="3254375"/>
          <p14:tracePt t="130611" x="9839325" y="3254375"/>
          <p14:tracePt t="130619" x="9821863" y="3263900"/>
          <p14:tracePt t="130627" x="9812338" y="3279775"/>
          <p14:tracePt t="130642" x="9812338" y="3289300"/>
          <p14:tracePt t="130739" x="9821863" y="3289300"/>
          <p14:tracePt t="130747" x="9829800" y="3279775"/>
          <p14:tracePt t="130770" x="9829800" y="3271838"/>
          <p14:tracePt t="130811" x="9829800" y="3263900"/>
          <p14:tracePt t="130819" x="9829800" y="3254375"/>
          <p14:tracePt t="130826" x="9829800" y="3246438"/>
          <p14:tracePt t="130835" x="9829800" y="3221038"/>
          <p14:tracePt t="130842" x="9829800" y="3203575"/>
          <p14:tracePt t="130851" x="9829800" y="3178175"/>
          <p14:tracePt t="130859" x="9829800" y="3170238"/>
          <p14:tracePt t="130866" x="9829800" y="3144838"/>
          <p14:tracePt t="130874" x="9829800" y="3135313"/>
          <p14:tracePt t="130882" x="9821863" y="3101975"/>
          <p14:tracePt t="130890" x="9804400" y="3084513"/>
          <p14:tracePt t="130898" x="9753600" y="3067050"/>
          <p14:tracePt t="130906" x="9710738" y="3059113"/>
          <p14:tracePt t="130914" x="9634538" y="3051175"/>
          <p14:tracePt t="130922" x="9583738" y="3051175"/>
          <p14:tracePt t="130931" x="9523413" y="3051175"/>
          <p14:tracePt t="130939" x="9439275" y="3051175"/>
          <p14:tracePt t="130948" x="9363075" y="3051175"/>
          <p14:tracePt t="130954" x="9294813" y="3051175"/>
          <p14:tracePt t="130963" x="9209088" y="3059113"/>
          <p14:tracePt t="130971" x="9117013" y="3084513"/>
          <p14:tracePt t="130979" x="9031288" y="3119438"/>
          <p14:tracePt t="130987" x="8929688" y="3152775"/>
          <p14:tracePt t="130996" x="8836025" y="3186113"/>
          <p14:tracePt t="131002" x="8802688" y="3203575"/>
          <p14:tracePt t="131010" x="8777288" y="3221038"/>
          <p14:tracePt t="131082" x="8785225" y="3221038"/>
          <p14:tracePt t="131091" x="8802688" y="3221038"/>
          <p14:tracePt t="131098" x="8818563" y="3221038"/>
          <p14:tracePt t="131115" x="8836025" y="3221038"/>
          <p14:tracePt t="131122" x="8861425" y="3221038"/>
          <p14:tracePt t="131131" x="8886825" y="3221038"/>
          <p14:tracePt t="131138" x="8947150" y="3203575"/>
          <p14:tracePt t="131147" x="9031288" y="3203575"/>
          <p14:tracePt t="131154" x="9107488" y="3195638"/>
          <p14:tracePt t="131163" x="9193213" y="3178175"/>
          <p14:tracePt t="131171" x="9312275" y="3152775"/>
          <p14:tracePt t="131179" x="9431338" y="3101975"/>
          <p14:tracePt t="131186" x="9540875" y="3084513"/>
          <p14:tracePt t="131195" x="9659938" y="3059113"/>
          <p14:tracePt t="131202" x="9761538" y="3033713"/>
          <p14:tracePt t="131212" x="9847263" y="2990850"/>
          <p14:tracePt t="131219" x="9966325" y="2965450"/>
          <p14:tracePt t="131228" x="10067925" y="2922588"/>
          <p14:tracePt t="131234" x="10126663" y="2914650"/>
          <p14:tracePt t="131242" x="10220325" y="2881313"/>
          <p14:tracePt t="131250" x="10245725" y="2871788"/>
          <p14:tracePt t="131258" x="10271125" y="2863850"/>
          <p14:tracePt t="131267" x="10288588" y="2863850"/>
          <p14:tracePt t="131275" x="10306050" y="2846388"/>
          <p14:tracePt t="131371" x="10306050" y="2838450"/>
          <p14:tracePt t="131386" x="10298113" y="2838450"/>
          <p14:tracePt t="131395" x="10280650" y="2838450"/>
          <p14:tracePt t="131402" x="10263188" y="2838450"/>
          <p14:tracePt t="131412" x="10255250" y="2838450"/>
          <p14:tracePt t="131419" x="10237788" y="2838450"/>
          <p14:tracePt t="131427" x="10229850" y="2838450"/>
          <p14:tracePt t="131442" x="10194925" y="2838450"/>
          <p14:tracePt t="131451" x="10169525" y="2838450"/>
          <p14:tracePt t="131459" x="10136188" y="2838450"/>
          <p14:tracePt t="131466" x="10118725" y="2846388"/>
          <p14:tracePt t="131474" x="10085388" y="2855913"/>
          <p14:tracePt t="131483" x="10085388" y="2863850"/>
          <p14:tracePt t="131491" x="10067925" y="2881313"/>
          <p14:tracePt t="131507" x="10059988" y="2881313"/>
          <p14:tracePt t="131587" x="10059988" y="2889250"/>
          <p14:tracePt t="131610" x="10059988" y="2897188"/>
          <p14:tracePt t="131626" x="10059988" y="2906713"/>
          <p14:tracePt t="131658" x="10067925" y="2906713"/>
          <p14:tracePt t="131666" x="10075863" y="2906713"/>
          <p14:tracePt t="131675" x="10093325" y="2906713"/>
          <p14:tracePt t="131682" x="10110788" y="2906713"/>
          <p14:tracePt t="131691" x="10126663" y="2906713"/>
          <p14:tracePt t="131699" x="10153650" y="2906713"/>
          <p14:tracePt t="131706" x="10161588" y="2906713"/>
          <p14:tracePt t="131714" x="10186988" y="2897188"/>
          <p14:tracePt t="131722" x="10194925" y="2897188"/>
          <p14:tracePt t="131732" x="10204450" y="2897188"/>
          <p14:tracePt t="131750" x="10212388" y="2897188"/>
          <p14:tracePt t="131763" x="10220325" y="2897188"/>
          <p14:tracePt t="131883" x="10194925" y="2897188"/>
          <p14:tracePt t="131890" x="10186988" y="2906713"/>
          <p14:tracePt t="131898" x="10169525" y="2922588"/>
          <p14:tracePt t="131906" x="10161588" y="2932113"/>
          <p14:tracePt t="131915" x="10153650" y="2932113"/>
          <p14:tracePt t="131931" x="10144125" y="2940050"/>
          <p14:tracePt t="131994" x="10153650" y="2940050"/>
          <p14:tracePt t="132011" x="10161588" y="2940050"/>
          <p14:tracePt t="132107" x="10161588" y="2949575"/>
          <p14:tracePt t="132115" x="10118725" y="2957513"/>
          <p14:tracePt t="132123" x="10025063" y="2965450"/>
          <p14:tracePt t="132130" x="9915525" y="3000375"/>
          <p14:tracePt t="132138" x="9745663" y="3051175"/>
          <p14:tracePt t="132147" x="9601200" y="3084513"/>
          <p14:tracePt t="132155" x="9413875" y="3152775"/>
          <p14:tracePt t="132163" x="9099550" y="3221038"/>
          <p14:tracePt t="132170" x="8785225" y="3314700"/>
          <p14:tracePt t="132179" x="8420100" y="3365500"/>
          <p14:tracePt t="132186" x="8029575" y="3424238"/>
          <p14:tracePt t="132195" x="7612063" y="3484563"/>
          <p14:tracePt t="132203" x="7221538" y="3552825"/>
          <p14:tracePt t="132213" x="6813550" y="3671888"/>
          <p14:tracePt t="132218" x="6354763" y="3806825"/>
          <p14:tracePt t="132226" x="5956300" y="3883025"/>
          <p14:tracePt t="132235" x="5565775" y="3960813"/>
          <p14:tracePt t="132243" x="5224463" y="4052888"/>
          <p14:tracePt t="132251" x="4851400" y="4121150"/>
          <p14:tracePt t="132259" x="4621213" y="4206875"/>
          <p14:tracePt t="132266" x="4418013" y="4249738"/>
          <p14:tracePt t="132274" x="4187825" y="4325938"/>
          <p14:tracePt t="132282" x="4035425" y="4376738"/>
          <p14:tracePt t="132291" x="3848100" y="4445000"/>
          <p14:tracePt t="132299" x="3695700" y="4513263"/>
          <p14:tracePt t="132307" x="3508375" y="4579938"/>
          <p14:tracePt t="132314" x="3381375" y="4630738"/>
          <p14:tracePt t="132322" x="3254375" y="4648200"/>
          <p14:tracePt t="132330" x="3084513" y="4699000"/>
          <p14:tracePt t="132339" x="2955925" y="4741863"/>
          <p14:tracePt t="132346" x="2828925" y="4759325"/>
          <p14:tracePt t="132354" x="2668588" y="4784725"/>
          <p14:tracePt t="132363" x="2540000" y="4818063"/>
          <p14:tracePt t="132371" x="2420938" y="4835525"/>
          <p14:tracePt t="132379" x="2311400" y="4852988"/>
          <p14:tracePt t="132387" x="2192338" y="4868863"/>
          <p14:tracePt t="132395" x="2106613" y="4878388"/>
          <p14:tracePt t="132402" x="2038350" y="4878388"/>
          <p14:tracePt t="132411" x="1962150" y="4886325"/>
          <p14:tracePt t="132418" x="1920875" y="4911725"/>
          <p14:tracePt t="132427" x="1911350" y="4911725"/>
          <p14:tracePt t="132435" x="1903413" y="4911725"/>
          <p14:tracePt t="132443" x="1893888" y="4911725"/>
          <p14:tracePt t="132546" x="1893888" y="4894263"/>
          <p14:tracePt t="132554" x="1893888" y="4886325"/>
          <p14:tracePt t="132562" x="1893888" y="4868863"/>
          <p14:tracePt t="132571" x="1893888" y="4843463"/>
          <p14:tracePt t="132579" x="1893888" y="4835525"/>
          <p14:tracePt t="132587" x="1893888" y="4810125"/>
          <p14:tracePt t="132595" x="1911350" y="4784725"/>
          <p14:tracePt t="132603" x="1920875" y="4767263"/>
          <p14:tracePt t="132610" x="1946275" y="4749800"/>
          <p14:tracePt t="132619" x="1962150" y="4733925"/>
          <p14:tracePt t="132628" x="1979613" y="4724400"/>
          <p14:tracePt t="132635" x="1997075" y="4708525"/>
          <p14:tracePt t="132642" x="2022475" y="4699000"/>
          <p14:tracePt t="132651" x="2030413" y="4699000"/>
          <p14:tracePt t="132659" x="2047875" y="4683125"/>
          <p14:tracePt t="132666" x="2065338" y="4673600"/>
          <p14:tracePt t="132674" x="2090738" y="4648200"/>
          <p14:tracePt t="132682" x="2132013" y="4648200"/>
          <p14:tracePt t="132690" x="2166938" y="4630738"/>
          <p14:tracePt t="132698" x="2235200" y="4614863"/>
          <p14:tracePt t="132706" x="2260600" y="4614863"/>
          <p14:tracePt t="132714" x="2293938" y="4605338"/>
          <p14:tracePt t="132722" x="2336800" y="4605338"/>
          <p14:tracePt t="132730" x="2370138" y="4597400"/>
          <p14:tracePt t="132738" x="2413000" y="4597400"/>
          <p14:tracePt t="132747" x="2446338" y="4597400"/>
          <p14:tracePt t="132754" x="2463800" y="4597400"/>
          <p14:tracePt t="132763" x="2471738" y="4597400"/>
          <p14:tracePt t="132770" x="2489200" y="4597400"/>
          <p14:tracePt t="132779" x="2514600" y="4597400"/>
          <p14:tracePt t="132795" x="2524125" y="4597400"/>
          <p14:tracePt t="132812" x="2532063" y="4597400"/>
          <p14:tracePt t="132819" x="2540000" y="4597400"/>
          <p14:tracePt t="132827" x="2557463" y="4597400"/>
          <p14:tracePt t="132835" x="2590800" y="4597400"/>
          <p14:tracePt t="132843" x="2616200" y="4597400"/>
          <p14:tracePt t="132851" x="2659063" y="4597400"/>
          <p14:tracePt t="132858" x="2701925" y="4597400"/>
          <p14:tracePt t="132866" x="2752725" y="4597400"/>
          <p14:tracePt t="132874" x="2795588" y="4597400"/>
          <p14:tracePt t="132882" x="2811463" y="4597400"/>
          <p14:tracePt t="132890" x="2854325" y="4597400"/>
          <p14:tracePt t="132899" x="2889250" y="4597400"/>
          <p14:tracePt t="132906" x="2930525" y="4597400"/>
          <p14:tracePt t="132914" x="2982913" y="4589463"/>
          <p14:tracePt t="132922" x="3033713" y="4589463"/>
          <p14:tracePt t="132930" x="3084513" y="4564063"/>
          <p14:tracePt t="132938" x="3160713" y="4554538"/>
          <p14:tracePt t="132947" x="3219450" y="4546600"/>
          <p14:tracePt t="132954" x="3287713" y="4538663"/>
          <p14:tracePt t="132963" x="3373438" y="4538663"/>
          <p14:tracePt t="132970" x="3432175" y="4513263"/>
          <p14:tracePt t="132979" x="3533775" y="4503738"/>
          <p14:tracePt t="132986" x="3636963" y="4495800"/>
          <p14:tracePt t="132995" x="3713163" y="4486275"/>
          <p14:tracePt t="133002" x="3814763" y="4445000"/>
          <p14:tracePt t="133011" x="3890963" y="4427538"/>
          <p14:tracePt t="133018" x="3992563" y="4394200"/>
          <p14:tracePt t="133026" x="4078288" y="4368800"/>
          <p14:tracePt t="133034" x="4162425" y="4333875"/>
          <p14:tracePt t="133043" x="4240213" y="4325938"/>
          <p14:tracePt t="133051" x="4316413" y="4291013"/>
          <p14:tracePt t="133058" x="4375150" y="4275138"/>
          <p14:tracePt t="133066" x="4451350" y="4265613"/>
          <p14:tracePt t="133074" x="4511675" y="4232275"/>
          <p14:tracePt t="133083" x="4570413" y="4214813"/>
          <p14:tracePt t="133090" x="4638675" y="4181475"/>
          <p14:tracePt t="133099" x="4724400" y="4171950"/>
          <p14:tracePt t="133106" x="4808538" y="4146550"/>
          <p14:tracePt t="133114" x="4884738" y="4130675"/>
          <p14:tracePt t="133122" x="4962525" y="4105275"/>
          <p14:tracePt t="133130" x="5046663" y="4079875"/>
          <p14:tracePt t="133138" x="5122863" y="4070350"/>
          <p14:tracePt t="133146" x="5224463" y="4070350"/>
          <p14:tracePt t="133154" x="5284788" y="4062413"/>
          <p14:tracePt t="133162" x="5368925" y="4052888"/>
          <p14:tracePt t="133171" x="5429250" y="4027488"/>
          <p14:tracePt t="133179" x="5472113" y="4019550"/>
          <p14:tracePt t="133187" x="5530850" y="4019550"/>
          <p14:tracePt t="133196" x="5565775" y="4011613"/>
          <p14:tracePt t="133202" x="5607050" y="4011613"/>
          <p14:tracePt t="133212" x="5632450" y="4002088"/>
          <p14:tracePt t="133219" x="5657850" y="4002088"/>
          <p14:tracePt t="133227" x="5675313" y="4002088"/>
          <p14:tracePt t="133235" x="5692775" y="3994150"/>
          <p14:tracePt t="133243" x="5708650" y="3994150"/>
          <p14:tracePt t="133331" x="5718175" y="3994150"/>
          <p14:tracePt t="133338" x="5726113" y="3994150"/>
          <p14:tracePt t="133378" x="5726113" y="3986213"/>
          <p14:tracePt t="133490" x="5726113" y="3976688"/>
          <p14:tracePt t="133563" x="5726113" y="3968750"/>
          <p14:tracePt t="133683" x="5726113" y="3960813"/>
          <p14:tracePt t="133699" x="5726113" y="3951288"/>
          <p14:tracePt t="133722" x="5718175" y="3951288"/>
          <p14:tracePt t="133747" x="5708650" y="3951288"/>
          <p14:tracePt t="133755" x="5692775" y="3951288"/>
          <p14:tracePt t="133763" x="5675313" y="3951288"/>
          <p14:tracePt t="133770" x="5649913" y="3951288"/>
          <p14:tracePt t="133778" x="5616575" y="3951288"/>
          <p14:tracePt t="133787" x="5573713" y="3951288"/>
          <p14:tracePt t="133795" x="5505450" y="3951288"/>
          <p14:tracePt t="133802" x="5472113" y="3951288"/>
          <p14:tracePt t="133811" x="5421313" y="3951288"/>
          <p14:tracePt t="133819" x="5360988" y="3951288"/>
          <p14:tracePt t="133827" x="5335588" y="3951288"/>
          <p14:tracePt t="133962" x="5327650" y="3994150"/>
          <p14:tracePt t="133971" x="5327650" y="4079875"/>
          <p14:tracePt t="133978" x="5327650" y="4164013"/>
          <p14:tracePt t="133986" x="5327650" y="4214813"/>
          <p14:tracePt t="133995" x="5327650" y="4300538"/>
          <p14:tracePt t="134002" x="5302250" y="4325938"/>
          <p14:tracePt t="134011" x="5284788" y="4325938"/>
          <p14:tracePt t="134019" x="5276850" y="4325938"/>
          <p14:tracePt t="134034" x="5259388" y="4333875"/>
          <p14:tracePt t="134043" x="5249863" y="4351338"/>
          <p14:tracePt t="134061" x="5233988" y="4351338"/>
          <p14:tracePt t="134077" x="5224463" y="4351338"/>
          <p14:tracePt t="134090" x="5216525" y="4325938"/>
          <p14:tracePt t="134098" x="5208588" y="4308475"/>
          <p14:tracePt t="134107" x="5183188" y="4275138"/>
          <p14:tracePt t="134115" x="5140325" y="4214813"/>
          <p14:tracePt t="134123" x="5089525" y="4146550"/>
          <p14:tracePt t="134130" x="4978400" y="4052888"/>
          <p14:tracePt t="134138" x="4876800" y="3968750"/>
          <p14:tracePt t="134146" x="4689475" y="3824288"/>
          <p14:tracePt t="134154" x="4529138" y="3679825"/>
          <p14:tracePt t="134162" x="4265613" y="3492500"/>
          <p14:tracePt t="134171" x="3976688" y="3271838"/>
          <p14:tracePt t="134179" x="3627438" y="3059113"/>
          <p14:tracePt t="134186" x="3262313" y="2863850"/>
          <p14:tracePt t="134194" x="2846388" y="2643188"/>
          <p14:tracePt t="134203" x="2430463" y="2447925"/>
          <p14:tracePt t="134211" x="2065338" y="2252663"/>
          <p14:tracePt t="134219" x="1673225" y="2082800"/>
          <p14:tracePt t="134228" x="1317625" y="1954213"/>
          <p14:tracePt t="134234" x="1019175" y="1809750"/>
          <p14:tracePt t="134243" x="773113" y="1708150"/>
          <p14:tracePt t="134251" x="509588" y="1631950"/>
          <p14:tracePt t="134261" x="314325" y="1571625"/>
          <p14:tracePt t="134267" x="119063" y="1546225"/>
          <p14:tracePt t="136827" x="433388" y="339725"/>
          <p14:tracePt t="136827" x="806450" y="407988"/>
          <p14:tracePt t="136827" x="1214438" y="450850"/>
          <p14:tracePt t="136827" x="1606550" y="501650"/>
          <p14:tracePt t="136827" x="2047875" y="544513"/>
          <p14:tracePt t="136827" x="2455863" y="544513"/>
          <p14:tracePt t="136827" x="2879725" y="544513"/>
          <p14:tracePt t="136827" x="3348038" y="544513"/>
          <p14:tracePt t="136827" x="3832225" y="544513"/>
          <p14:tracePt t="136827" x="4324350" y="544513"/>
          <p14:tracePt t="136827" x="4843463" y="544513"/>
          <p14:tracePt t="136827" x="5360988" y="544513"/>
          <p14:tracePt t="136827" x="5880100" y="544513"/>
          <p14:tracePt t="136827" x="6346825" y="492125"/>
          <p14:tracePt t="136827" x="6823075" y="433388"/>
          <p14:tracePt t="136827" x="7188200" y="374650"/>
          <p14:tracePt t="136827" x="7493000" y="306388"/>
          <p14:tracePt t="136827" x="7875588" y="195263"/>
          <p14:tracePt t="136827" x="8189913" y="111125"/>
          <p14:tracePt t="136827" x="8504238" y="17463"/>
        </p14:tracePtLst>
      </p14:laserTraceLst>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Blood Coagulation</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7BF85538-92B7-4FCE-8638-C4D76634DA35}"/>
              </a:ext>
            </a:extLst>
          </p:cNvPr>
          <p:cNvSpPr txBox="1"/>
          <p:nvPr/>
        </p:nvSpPr>
        <p:spPr>
          <a:xfrm>
            <a:off x="4115" y="1248713"/>
            <a:ext cx="12328183" cy="3531480"/>
          </a:xfrm>
          <a:prstGeom prst="rect">
            <a:avLst/>
          </a:prstGeom>
          <a:noFill/>
        </p:spPr>
        <p:txBody>
          <a:bodyPr wrap="none" rtlCol="0">
            <a:spAutoFit/>
          </a:bodyPr>
          <a:lstStyle/>
          <a:p>
            <a:pPr marL="310515" marR="282575" indent="-285750">
              <a:lnSpc>
                <a:spcPct val="100000"/>
              </a:lnSpc>
              <a:spcBef>
                <a:spcPts val="105"/>
              </a:spcBef>
              <a:buSzPct val="75000"/>
              <a:buFont typeface="Wingdings" panose="05000000000000000000" pitchFamily="2" charset="2"/>
              <a:buChar char="§"/>
              <a:tabLst>
                <a:tab pos="299085" algn="l"/>
                <a:tab pos="299720" algn="l"/>
              </a:tabLst>
            </a:pPr>
            <a:r>
              <a:rPr lang="en-US" sz="1800" b="1" dirty="0">
                <a:solidFill>
                  <a:schemeClr val="accent1">
                    <a:lumMod val="75000"/>
                  </a:schemeClr>
                </a:solidFill>
                <a:cs typeface="Arial"/>
              </a:rPr>
              <a:t>Intrinsic </a:t>
            </a:r>
            <a:r>
              <a:rPr lang="en-US" sz="1800" b="1" spc="5" dirty="0">
                <a:solidFill>
                  <a:schemeClr val="accent1">
                    <a:lumMod val="75000"/>
                  </a:schemeClr>
                </a:solidFill>
                <a:cs typeface="Arial"/>
              </a:rPr>
              <a:t>pathway </a:t>
            </a:r>
            <a:r>
              <a:rPr lang="en-US" sz="1800" b="1" dirty="0">
                <a:solidFill>
                  <a:schemeClr val="accent1">
                    <a:lumMod val="75000"/>
                  </a:schemeClr>
                </a:solidFill>
                <a:cs typeface="Arial"/>
              </a:rPr>
              <a:t>of blood coagulation: </a:t>
            </a:r>
            <a:r>
              <a:rPr lang="en-US" sz="1800" spc="-15" dirty="0">
                <a:cs typeface="Arial"/>
              </a:rPr>
              <a:t>All </a:t>
            </a:r>
            <a:r>
              <a:rPr lang="en-US" sz="1800" dirty="0">
                <a:cs typeface="Arial"/>
              </a:rPr>
              <a:t>blood </a:t>
            </a:r>
            <a:r>
              <a:rPr lang="en-US" sz="1800" spc="-5" dirty="0">
                <a:cs typeface="Arial"/>
              </a:rPr>
              <a:t>clotting </a:t>
            </a:r>
            <a:r>
              <a:rPr lang="en-US" sz="1800" dirty="0">
                <a:cs typeface="Arial"/>
              </a:rPr>
              <a:t>factors </a:t>
            </a:r>
            <a:r>
              <a:rPr lang="en-US" sz="1800" spc="-10" dirty="0">
                <a:cs typeface="Arial"/>
              </a:rPr>
              <a:t>involved </a:t>
            </a:r>
            <a:r>
              <a:rPr lang="en-US" sz="1800" spc="-5" dirty="0">
                <a:cs typeface="Arial"/>
              </a:rPr>
              <a:t>in  </a:t>
            </a:r>
            <a:r>
              <a:rPr lang="en-US" sz="1800" dirty="0">
                <a:cs typeface="Arial"/>
              </a:rPr>
              <a:t>blood coagulation come </a:t>
            </a:r>
            <a:r>
              <a:rPr lang="en-US" sz="1800" spc="-5" dirty="0">
                <a:cs typeface="Arial"/>
              </a:rPr>
              <a:t>from </a:t>
            </a:r>
            <a:r>
              <a:rPr lang="en-US" sz="1800" dirty="0">
                <a:cs typeface="Arial"/>
              </a:rPr>
              <a:t>blood. </a:t>
            </a:r>
          </a:p>
          <a:p>
            <a:pPr marL="24765" marR="282575">
              <a:lnSpc>
                <a:spcPct val="100000"/>
              </a:lnSpc>
              <a:spcBef>
                <a:spcPts val="105"/>
              </a:spcBef>
              <a:buClr>
                <a:srgbClr val="FD8537"/>
              </a:buClr>
              <a:buSzPct val="67647"/>
              <a:tabLst>
                <a:tab pos="299085" algn="l"/>
                <a:tab pos="299720" algn="l"/>
              </a:tabLst>
            </a:pPr>
            <a:r>
              <a:rPr lang="en-US" sz="1800" spc="5" dirty="0" err="1">
                <a:cs typeface="Arial"/>
              </a:rPr>
              <a:t>Eyewinker</a:t>
            </a:r>
            <a:r>
              <a:rPr lang="en-US" sz="1800" spc="5" dirty="0">
                <a:cs typeface="Arial"/>
              </a:rPr>
              <a:t> </a:t>
            </a:r>
            <a:r>
              <a:rPr lang="en-US" sz="1800" dirty="0">
                <a:cs typeface="Arial"/>
              </a:rPr>
              <a:t>surface </a:t>
            </a:r>
            <a:r>
              <a:rPr lang="en-US" sz="1800" spc="10" dirty="0">
                <a:cs typeface="Arial"/>
              </a:rPr>
              <a:t>with </a:t>
            </a:r>
            <a:r>
              <a:rPr lang="en-US" sz="1800" spc="-5" dirty="0">
                <a:cs typeface="Arial"/>
              </a:rPr>
              <a:t>negative</a:t>
            </a:r>
            <a:r>
              <a:rPr lang="en-US" sz="1800" spc="-90" dirty="0">
                <a:cs typeface="Arial"/>
              </a:rPr>
              <a:t> </a:t>
            </a:r>
            <a:r>
              <a:rPr lang="en-US" sz="1800" dirty="0">
                <a:cs typeface="Arial"/>
              </a:rPr>
              <a:t>charges  (</a:t>
            </a:r>
            <a:r>
              <a:rPr lang="en-US" sz="1800" dirty="0" err="1">
                <a:cs typeface="Arial"/>
              </a:rPr>
              <a:t>collagenin</a:t>
            </a:r>
            <a:r>
              <a:rPr lang="en-US" sz="1800" dirty="0">
                <a:cs typeface="Arial"/>
              </a:rPr>
              <a:t>) on </a:t>
            </a:r>
            <a:r>
              <a:rPr lang="en-US" sz="1800" spc="-5" dirty="0">
                <a:cs typeface="Arial"/>
              </a:rPr>
              <a:t>the </a:t>
            </a:r>
            <a:r>
              <a:rPr lang="en-US" sz="1800" dirty="0">
                <a:cs typeface="Arial"/>
              </a:rPr>
              <a:t>endothelium of blood </a:t>
            </a:r>
            <a:r>
              <a:rPr lang="en-US" sz="1800" spc="-5" dirty="0">
                <a:cs typeface="Arial"/>
              </a:rPr>
              <a:t>vessel activates </a:t>
            </a:r>
            <a:r>
              <a:rPr lang="en-US" sz="1800" dirty="0">
                <a:cs typeface="Arial"/>
              </a:rPr>
              <a:t>blood FXII as  </a:t>
            </a:r>
          </a:p>
          <a:p>
            <a:pPr marL="24765" marR="282575">
              <a:lnSpc>
                <a:spcPct val="100000"/>
              </a:lnSpc>
              <a:spcBef>
                <a:spcPts val="105"/>
              </a:spcBef>
              <a:buClr>
                <a:srgbClr val="FD8537"/>
              </a:buClr>
              <a:buSzPct val="67647"/>
              <a:tabLst>
                <a:tab pos="299085" algn="l"/>
                <a:tab pos="299720" algn="l"/>
              </a:tabLst>
            </a:pPr>
            <a:r>
              <a:rPr lang="en-US" sz="1800" dirty="0">
                <a:cs typeface="Arial"/>
              </a:rPr>
              <a:t>beginning of coagulation named surface</a:t>
            </a:r>
            <a:r>
              <a:rPr lang="en-US" sz="1800" spc="-45" dirty="0">
                <a:cs typeface="Arial"/>
              </a:rPr>
              <a:t> </a:t>
            </a:r>
            <a:r>
              <a:rPr lang="en-US" sz="1800" spc="-5" dirty="0">
                <a:cs typeface="Arial"/>
              </a:rPr>
              <a:t>activation.</a:t>
            </a:r>
            <a:endParaRPr lang="en-US" sz="1800" dirty="0">
              <a:cs typeface="Arial"/>
            </a:endParaRPr>
          </a:p>
          <a:p>
            <a:pPr marL="310515" marR="17780" indent="-285750">
              <a:lnSpc>
                <a:spcPct val="100000"/>
              </a:lnSpc>
              <a:spcBef>
                <a:spcPts val="600"/>
              </a:spcBef>
              <a:buSzPct val="75000"/>
              <a:buFont typeface="Wingdings" panose="05000000000000000000" pitchFamily="2" charset="2"/>
              <a:buChar char="§"/>
              <a:tabLst>
                <a:tab pos="299085" algn="l"/>
                <a:tab pos="299720" algn="l"/>
              </a:tabLst>
            </a:pPr>
            <a:r>
              <a:rPr lang="en-US" sz="1800" b="1" dirty="0">
                <a:solidFill>
                  <a:schemeClr val="accent1">
                    <a:lumMod val="75000"/>
                  </a:schemeClr>
                </a:solidFill>
                <a:cs typeface="Arial"/>
              </a:rPr>
              <a:t>Extrinsic </a:t>
            </a:r>
            <a:r>
              <a:rPr lang="en-US" sz="1800" b="1" spc="5" dirty="0">
                <a:solidFill>
                  <a:schemeClr val="accent1">
                    <a:lumMod val="75000"/>
                  </a:schemeClr>
                </a:solidFill>
                <a:cs typeface="Arial"/>
              </a:rPr>
              <a:t>pathway </a:t>
            </a:r>
            <a:r>
              <a:rPr lang="en-US" sz="1800" b="1" dirty="0">
                <a:solidFill>
                  <a:schemeClr val="accent1">
                    <a:lumMod val="75000"/>
                  </a:schemeClr>
                </a:solidFill>
                <a:cs typeface="Arial"/>
              </a:rPr>
              <a:t>of blood coagulation: </a:t>
            </a:r>
            <a:r>
              <a:rPr lang="en-US" sz="1800" spc="-5" dirty="0">
                <a:cs typeface="Arial"/>
              </a:rPr>
              <a:t>Stimulus activates </a:t>
            </a:r>
            <a:r>
              <a:rPr lang="en-US" sz="1800" dirty="0">
                <a:cs typeface="Arial"/>
              </a:rPr>
              <a:t>tissue factor </a:t>
            </a:r>
            <a:r>
              <a:rPr lang="en-US" sz="1800" spc="-5" dirty="0">
                <a:cs typeface="Arial"/>
              </a:rPr>
              <a:t>(FIII) </a:t>
            </a:r>
            <a:r>
              <a:rPr lang="en-US" sz="1800" dirty="0">
                <a:cs typeface="Arial"/>
              </a:rPr>
              <a:t>as  beginning of</a:t>
            </a:r>
            <a:r>
              <a:rPr lang="en-US" sz="1800" spc="-40" dirty="0">
                <a:cs typeface="Arial"/>
              </a:rPr>
              <a:t> </a:t>
            </a:r>
            <a:r>
              <a:rPr lang="en-US" sz="1800" dirty="0">
                <a:cs typeface="Arial"/>
              </a:rPr>
              <a:t>coagulation.</a:t>
            </a:r>
          </a:p>
          <a:p>
            <a:pPr marL="299085" marR="39370" indent="-35560">
              <a:lnSpc>
                <a:spcPct val="100000"/>
              </a:lnSpc>
              <a:spcBef>
                <a:spcPts val="600"/>
              </a:spcBef>
            </a:pPr>
            <a:r>
              <a:rPr lang="en-US" sz="1800" dirty="0">
                <a:cs typeface="Arial"/>
              </a:rPr>
              <a:t>Extrinsic </a:t>
            </a:r>
            <a:r>
              <a:rPr lang="en-US" sz="1800" spc="5" dirty="0">
                <a:cs typeface="Arial"/>
              </a:rPr>
              <a:t>pathway </a:t>
            </a:r>
            <a:r>
              <a:rPr lang="en-US" sz="1800" dirty="0">
                <a:cs typeface="Arial"/>
              </a:rPr>
              <a:t>of blood coagulation </a:t>
            </a:r>
            <a:r>
              <a:rPr lang="en-US" sz="1800" spc="-5" dirty="0">
                <a:cs typeface="Arial"/>
              </a:rPr>
              <a:t>is </a:t>
            </a:r>
            <a:r>
              <a:rPr lang="en-US" sz="1800" dirty="0">
                <a:cs typeface="Arial"/>
              </a:rPr>
              <a:t>faster than intrinsic </a:t>
            </a:r>
            <a:r>
              <a:rPr lang="en-US" sz="1800" spc="5" dirty="0">
                <a:cs typeface="Arial"/>
              </a:rPr>
              <a:t>pathway </a:t>
            </a:r>
            <a:r>
              <a:rPr lang="en-US" sz="1800" dirty="0">
                <a:cs typeface="Arial"/>
              </a:rPr>
              <a:t>of</a:t>
            </a:r>
            <a:r>
              <a:rPr lang="en-US" sz="1800" spc="-105" dirty="0">
                <a:cs typeface="Arial"/>
              </a:rPr>
              <a:t> </a:t>
            </a:r>
            <a:r>
              <a:rPr lang="en-US" sz="1800" dirty="0">
                <a:cs typeface="Arial"/>
              </a:rPr>
              <a:t>blood  coagulation because </a:t>
            </a:r>
            <a:r>
              <a:rPr lang="en-US" sz="1800" spc="-5" dirty="0">
                <a:cs typeface="Arial"/>
              </a:rPr>
              <a:t>its </a:t>
            </a:r>
            <a:r>
              <a:rPr lang="en-US" sz="1800" dirty="0">
                <a:cs typeface="Arial"/>
              </a:rPr>
              <a:t>steps are more</a:t>
            </a:r>
            <a:r>
              <a:rPr lang="en-US" sz="1800" spc="-10" dirty="0">
                <a:cs typeface="Arial"/>
              </a:rPr>
              <a:t> </a:t>
            </a:r>
            <a:r>
              <a:rPr lang="en-US" sz="1800" spc="-5" dirty="0">
                <a:cs typeface="Arial"/>
              </a:rPr>
              <a:t>simple.</a:t>
            </a:r>
            <a:endParaRPr lang="en-US" sz="1800" dirty="0">
              <a:cs typeface="Arial"/>
            </a:endParaRPr>
          </a:p>
          <a:p>
            <a:pPr marL="310514" marR="1515110" indent="-285750">
              <a:lnSpc>
                <a:spcPct val="129400"/>
              </a:lnSpc>
              <a:spcBef>
                <a:spcPts val="5"/>
              </a:spcBef>
              <a:buSzPct val="75000"/>
              <a:buFont typeface="Wingdings" panose="05000000000000000000" pitchFamily="2" charset="2"/>
              <a:buChar char="§"/>
              <a:tabLst>
                <a:tab pos="299085" algn="l"/>
                <a:tab pos="299720" algn="l"/>
                <a:tab pos="6430010" algn="l"/>
              </a:tabLst>
            </a:pPr>
            <a:r>
              <a:rPr lang="en-US" sz="1800" b="1" dirty="0">
                <a:solidFill>
                  <a:schemeClr val="accent1">
                    <a:lumMod val="75000"/>
                  </a:schemeClr>
                </a:solidFill>
                <a:cs typeface="Arial"/>
              </a:rPr>
              <a:t>Basic</a:t>
            </a:r>
            <a:r>
              <a:rPr lang="en-US" sz="1800" b="1" spc="-10" dirty="0">
                <a:solidFill>
                  <a:schemeClr val="accent1">
                    <a:lumMod val="75000"/>
                  </a:schemeClr>
                </a:solidFill>
                <a:cs typeface="Arial"/>
              </a:rPr>
              <a:t> </a:t>
            </a:r>
            <a:r>
              <a:rPr lang="en-US" sz="1800" b="1" dirty="0">
                <a:solidFill>
                  <a:schemeClr val="accent1">
                    <a:lumMod val="75000"/>
                  </a:schemeClr>
                </a:solidFill>
                <a:cs typeface="Arial"/>
              </a:rPr>
              <a:t>steps of</a:t>
            </a:r>
            <a:r>
              <a:rPr lang="en-US" sz="1800" b="1" spc="-10" dirty="0">
                <a:solidFill>
                  <a:schemeClr val="accent1">
                    <a:lumMod val="75000"/>
                  </a:schemeClr>
                </a:solidFill>
                <a:cs typeface="Arial"/>
              </a:rPr>
              <a:t> </a:t>
            </a:r>
            <a:r>
              <a:rPr lang="en-US" sz="1800" b="1" dirty="0">
                <a:solidFill>
                  <a:schemeClr val="accent1">
                    <a:lumMod val="75000"/>
                  </a:schemeClr>
                </a:solidFill>
                <a:cs typeface="Arial"/>
              </a:rPr>
              <a:t>blood</a:t>
            </a:r>
            <a:r>
              <a:rPr lang="en-US" sz="1800" b="1" spc="-15" dirty="0">
                <a:solidFill>
                  <a:schemeClr val="accent1">
                    <a:lumMod val="75000"/>
                  </a:schemeClr>
                </a:solidFill>
                <a:cs typeface="Arial"/>
              </a:rPr>
              <a:t> </a:t>
            </a:r>
            <a:r>
              <a:rPr lang="en-US" sz="1800" b="1" dirty="0">
                <a:solidFill>
                  <a:schemeClr val="accent1">
                    <a:lumMod val="75000"/>
                  </a:schemeClr>
                </a:solidFill>
                <a:cs typeface="Arial"/>
              </a:rPr>
              <a:t>coa</a:t>
            </a:r>
            <a:r>
              <a:rPr lang="en-US" sz="1800" b="1" spc="5" dirty="0">
                <a:solidFill>
                  <a:schemeClr val="accent1">
                    <a:lumMod val="75000"/>
                  </a:schemeClr>
                </a:solidFill>
                <a:cs typeface="Arial"/>
              </a:rPr>
              <a:t>g</a:t>
            </a:r>
            <a:r>
              <a:rPr lang="en-US" sz="1800" b="1" dirty="0">
                <a:solidFill>
                  <a:schemeClr val="accent1">
                    <a:lumMod val="75000"/>
                  </a:schemeClr>
                </a:solidFill>
                <a:cs typeface="Arial"/>
              </a:rPr>
              <a:t>ula</a:t>
            </a:r>
            <a:r>
              <a:rPr lang="en-US" sz="1800" b="1" spc="-5" dirty="0">
                <a:solidFill>
                  <a:schemeClr val="accent1">
                    <a:lumMod val="75000"/>
                  </a:schemeClr>
                </a:solidFill>
                <a:cs typeface="Arial"/>
              </a:rPr>
              <a:t>ti</a:t>
            </a:r>
            <a:r>
              <a:rPr lang="en-US" sz="1800" b="1" dirty="0">
                <a:solidFill>
                  <a:schemeClr val="accent1">
                    <a:lumMod val="75000"/>
                  </a:schemeClr>
                </a:solidFill>
                <a:cs typeface="Arial"/>
              </a:rPr>
              <a:t>on:</a:t>
            </a:r>
          </a:p>
          <a:p>
            <a:pPr marL="24764" marR="1515110">
              <a:lnSpc>
                <a:spcPct val="129400"/>
              </a:lnSpc>
              <a:spcBef>
                <a:spcPts val="5"/>
              </a:spcBef>
              <a:buClr>
                <a:srgbClr val="FD8537"/>
              </a:buClr>
              <a:buSzPct val="67647"/>
              <a:tabLst>
                <a:tab pos="299085" algn="l"/>
                <a:tab pos="299720" algn="l"/>
                <a:tab pos="6430010" algn="l"/>
              </a:tabLst>
            </a:pPr>
            <a:endParaRPr lang="en-US" sz="1800" b="1" dirty="0">
              <a:solidFill>
                <a:schemeClr val="accent1">
                  <a:lumMod val="75000"/>
                </a:schemeClr>
              </a:solidFill>
              <a:cs typeface="Arial"/>
            </a:endParaRPr>
          </a:p>
          <a:p>
            <a:pPr marL="949325" indent="-285750">
              <a:buFont typeface="Wingdings" panose="05000000000000000000" pitchFamily="2" charset="2"/>
              <a:buChar char="§"/>
            </a:pPr>
            <a:r>
              <a:rPr lang="en-US" altLang="en-US" dirty="0"/>
              <a:t>Platelets aggregate at the site of a wound. </a:t>
            </a:r>
          </a:p>
          <a:p>
            <a:pPr marL="949325" indent="-285750">
              <a:buFont typeface="Wingdings" panose="05000000000000000000" pitchFamily="2" charset="2"/>
              <a:buChar char="§"/>
            </a:pPr>
            <a:r>
              <a:rPr lang="en-US" altLang="en-US" dirty="0"/>
              <a:t>Broken cells and platelets release chemicals to stimulate thrombin production.</a:t>
            </a:r>
          </a:p>
          <a:p>
            <a:pPr marL="949325" indent="-285750">
              <a:buFont typeface="Wingdings" panose="05000000000000000000" pitchFamily="2" charset="2"/>
              <a:buChar char="§"/>
            </a:pPr>
            <a:r>
              <a:rPr lang="en-US" altLang="en-US" dirty="0"/>
              <a:t>Thrombin converts the protein fibrinogen into sticky fibrin, which binds the clot.</a:t>
            </a:r>
          </a:p>
          <a:p>
            <a:pPr marL="205104" marR="1515110" indent="-180340">
              <a:lnSpc>
                <a:spcPct val="129400"/>
              </a:lnSpc>
              <a:spcBef>
                <a:spcPts val="5"/>
              </a:spcBef>
              <a:buClr>
                <a:srgbClr val="FD8537"/>
              </a:buClr>
              <a:buSzPct val="67647"/>
              <a:buFont typeface="Wingdings"/>
              <a:buChar char=""/>
              <a:tabLst>
                <a:tab pos="299085" algn="l"/>
                <a:tab pos="299720" algn="l"/>
                <a:tab pos="6430010" algn="l"/>
              </a:tabLst>
            </a:pPr>
            <a:endParaRPr lang="en-US" dirty="0"/>
          </a:p>
        </p:txBody>
      </p:sp>
      <p:pic>
        <p:nvPicPr>
          <p:cNvPr id="8" name="Picture 1">
            <a:extLst>
              <a:ext uri="{FF2B5EF4-FFF2-40B4-BE49-F238E27FC236}">
                <a16:creationId xmlns:a16="http://schemas.microsoft.com/office/drawing/2014/main" xmlns="" id="{99C7B15B-FBD0-4D39-9D92-C4F0E6B297C2}"/>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t="10916" b="3703"/>
          <a:stretch>
            <a:fillRect/>
          </a:stretch>
        </p:blipFill>
        <p:spPr bwMode="auto">
          <a:xfrm>
            <a:off x="8568173" y="2888675"/>
            <a:ext cx="3619712" cy="3531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99470055"/>
      </p:ext>
    </p:extLst>
  </p:cSld>
  <p:clrMapOvr>
    <a:masterClrMapping/>
  </p:clrMapOvr>
  <p:transition advTm="2418"/>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3" name="TextBox 2">
            <a:extLst>
              <a:ext uri="{FF2B5EF4-FFF2-40B4-BE49-F238E27FC236}">
                <a16:creationId xmlns:a16="http://schemas.microsoft.com/office/drawing/2014/main" xmlns="" id="{B3BB5068-C111-4CE2-B9D7-1CFBD9B23130}"/>
              </a:ext>
            </a:extLst>
          </p:cNvPr>
          <p:cNvSpPr txBox="1"/>
          <p:nvPr/>
        </p:nvSpPr>
        <p:spPr>
          <a:xfrm>
            <a:off x="188734" y="1901574"/>
            <a:ext cx="11146017" cy="2585323"/>
          </a:xfrm>
          <a:prstGeom prst="rect">
            <a:avLst/>
          </a:prstGeom>
          <a:noFill/>
        </p:spPr>
        <p:txBody>
          <a:bodyPr wrap="square" rtlCol="0">
            <a:spAutoFit/>
          </a:bodyPr>
          <a:lstStyle/>
          <a:p>
            <a:pPr marL="342900" indent="-342900">
              <a:buAutoNum type="arabicPeriod"/>
            </a:pPr>
            <a:r>
              <a:rPr lang="en-IN" sz="1800" dirty="0">
                <a:effectLst/>
                <a:ea typeface="Batang" panose="02030600000101010101" pitchFamily="18" charset="-127"/>
              </a:rPr>
              <a:t>Discuss the main functions of Blood</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List and discuss about the important components of blood</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What are RBCs and what is </a:t>
            </a:r>
            <a:r>
              <a:rPr lang="en-IN" dirty="0">
                <a:ea typeface="Batang" panose="02030600000101010101" pitchFamily="18" charset="-127"/>
              </a:rPr>
              <a:t>their lifespan</a:t>
            </a:r>
            <a:endParaRPr lang="en-IN" sz="1800" dirty="0">
              <a:effectLst/>
              <a:ea typeface="Batang" panose="02030600000101010101" pitchFamily="18" charset="-127"/>
            </a:endParaRPr>
          </a:p>
          <a:p>
            <a:pPr marL="342900" indent="-342900">
              <a:buAutoNum type="arabicPeriod"/>
            </a:pPr>
            <a:endParaRPr lang="en-IN" dirty="0">
              <a:ea typeface="Batang" panose="02030600000101010101" pitchFamily="18" charset="-127"/>
            </a:endParaRPr>
          </a:p>
          <a:p>
            <a:pPr marL="342900" indent="-342900">
              <a:buAutoNum type="arabicPeriod"/>
            </a:pPr>
            <a:r>
              <a:rPr lang="en-IN" dirty="0">
                <a:ea typeface="Batang" panose="02030600000101010101" pitchFamily="18" charset="-127"/>
              </a:rPr>
              <a:t>What are WBCs and platelets?</a:t>
            </a:r>
          </a:p>
          <a:p>
            <a:pPr marL="342900" indent="-342900">
              <a:buAutoNum type="arabicPeriod"/>
            </a:pPr>
            <a:endParaRPr lang="en-IN" sz="1800" dirty="0">
              <a:effectLst/>
              <a:ea typeface="Batang" panose="02030600000101010101" pitchFamily="18" charset="-127"/>
            </a:endParaRPr>
          </a:p>
          <a:p>
            <a:pPr marL="342900" indent="-342900">
              <a:buAutoNum type="arabicPeriod"/>
            </a:pPr>
            <a:r>
              <a:rPr lang="en-IN" dirty="0">
                <a:ea typeface="Batang" panose="02030600000101010101" pitchFamily="18" charset="-127"/>
              </a:rPr>
              <a:t>Explain the process of blood coagulation</a:t>
            </a:r>
            <a:endParaRPr lang="en-IN" sz="1800" dirty="0">
              <a:effectLst/>
              <a:ea typeface="Batang" panose="02030600000101010101" pitchFamily="18" charset="-127"/>
            </a:endParaRPr>
          </a:p>
        </p:txBody>
      </p:sp>
      <p:sp>
        <p:nvSpPr>
          <p:cNvPr id="6" name="Title 1">
            <a:extLst>
              <a:ext uri="{FF2B5EF4-FFF2-40B4-BE49-F238E27FC236}">
                <a16:creationId xmlns:a16="http://schemas.microsoft.com/office/drawing/2014/main" xmlns="" id="{722528F6-80EC-470F-8ECF-F45364C49703}"/>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A3825BE1-BB56-401A-B0C6-69110129911C}"/>
              </a:ext>
            </a:extLst>
          </p:cNvPr>
          <p:cNvSpPr txBox="1">
            <a:spLocks noChangeArrowheads="1"/>
          </p:cNvSpPr>
          <p:nvPr/>
        </p:nvSpPr>
        <p:spPr>
          <a:xfrm>
            <a:off x="-1" y="0"/>
            <a:ext cx="12191999" cy="908720"/>
          </a:xfrm>
          <a:prstGeom prst="rect">
            <a:avLst/>
          </a:prstGeom>
          <a:solidFill>
            <a:srgbClr val="C00000"/>
          </a:solidFill>
        </p:spPr>
        <p:txBody>
          <a:bodyPr anchor="ctr"/>
          <a:lstStyle/>
          <a:p>
            <a:pPr algn="ctr">
              <a:lnSpc>
                <a:spcPct val="90000"/>
              </a:lnSpc>
              <a:spcBef>
                <a:spcPct val="0"/>
              </a:spcBef>
              <a:defRPr/>
            </a:pPr>
            <a:r>
              <a:rPr kumimoji="0" lang="en-US" sz="2800" b="1" i="0" u="none" strike="noStrike" kern="1200" cap="none" spc="0" normalizeH="0" baseline="0" noProof="0" dirty="0">
                <a:ln>
                  <a:noFill/>
                </a:ln>
                <a:solidFill>
                  <a:schemeClr val="bg1"/>
                </a:solidFill>
                <a:effectLst/>
                <a:uLnTx/>
                <a:uFillTx/>
                <a:latin typeface="Calibri"/>
                <a:ea typeface="+mn-ea"/>
                <a:cs typeface="+mn-cs"/>
              </a:rPr>
              <a:t>Practice Questions</a:t>
            </a: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6CA10A40-622F-4984-A9A6-08BB1B3B0F10}"/>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1684633669"/>
      </p:ext>
    </p:extLst>
  </p:cSld>
  <p:clrMapOvr>
    <a:masterClrMapping/>
  </p:clrMapOvr>
  <p:transition advTm="2418"/>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3" name="TextBox 2">
            <a:extLst>
              <a:ext uri="{FF2B5EF4-FFF2-40B4-BE49-F238E27FC236}">
                <a16:creationId xmlns:a16="http://schemas.microsoft.com/office/drawing/2014/main" xmlns="" id="{B3BB5068-C111-4CE2-B9D7-1CFBD9B23130}"/>
              </a:ext>
            </a:extLst>
          </p:cNvPr>
          <p:cNvSpPr txBox="1"/>
          <p:nvPr/>
        </p:nvSpPr>
        <p:spPr>
          <a:xfrm>
            <a:off x="212035" y="2505670"/>
            <a:ext cx="11781181" cy="646331"/>
          </a:xfrm>
          <a:prstGeom prst="rect">
            <a:avLst/>
          </a:prstGeom>
          <a:noFill/>
        </p:spPr>
        <p:txBody>
          <a:bodyPr wrap="square" rtlCol="0">
            <a:spAutoFit/>
          </a:bodyPr>
          <a:lstStyle/>
          <a:p>
            <a:pPr marL="342900" indent="-342900">
              <a:buAutoNum type="arabicPeriod"/>
            </a:pPr>
            <a:r>
              <a:rPr lang="en-US" b="0" i="0" dirty="0">
                <a:solidFill>
                  <a:srgbClr val="202122"/>
                </a:solidFill>
                <a:effectLst/>
                <a:latin typeface="Arial" panose="020B0604020202020204" pitchFamily="34" charset="0"/>
              </a:rPr>
              <a:t> </a:t>
            </a:r>
            <a:r>
              <a:rPr lang="en-US" b="0" i="1" u="none" strike="noStrike" dirty="0">
                <a:solidFill>
                  <a:srgbClr val="0B0080"/>
                </a:solidFill>
                <a:effectLst/>
                <a:hlinkClick r:id="rId3" tooltip="State University of New York"/>
              </a:rPr>
              <a:t>State University of New York</a:t>
            </a:r>
            <a:r>
              <a:rPr lang="en-US" b="0" i="1" dirty="0">
                <a:solidFill>
                  <a:srgbClr val="202122"/>
                </a:solidFill>
                <a:effectLst/>
              </a:rPr>
              <a:t> (February 3, 2014). </a:t>
            </a:r>
            <a:r>
              <a:rPr lang="en-US" b="0" i="1" u="none" strike="noStrike" dirty="0">
                <a:solidFill>
                  <a:srgbClr val="663366"/>
                </a:solidFill>
                <a:effectLst/>
                <a:hlinkClick r:id="rId4"/>
              </a:rPr>
              <a:t>"The Circulatory System"</a:t>
            </a:r>
            <a:r>
              <a:rPr lang="en-US" b="0" i="1" dirty="0">
                <a:solidFill>
                  <a:srgbClr val="202122"/>
                </a:solidFill>
                <a:effectLst/>
              </a:rPr>
              <a:t>. suny.edu. Archived from </a:t>
            </a:r>
            <a:r>
              <a:rPr lang="en-US" b="0" i="1" u="none" strike="noStrike" dirty="0">
                <a:solidFill>
                  <a:srgbClr val="663366"/>
                </a:solidFill>
                <a:effectLst/>
                <a:hlinkClick r:id="rId5"/>
              </a:rPr>
              <a:t>the original</a:t>
            </a:r>
            <a:r>
              <a:rPr lang="en-US" b="0" i="1" dirty="0">
                <a:solidFill>
                  <a:srgbClr val="202122"/>
                </a:solidFill>
                <a:effectLst/>
              </a:rPr>
              <a:t> on February 3, 2014.</a:t>
            </a:r>
            <a:endParaRPr lang="en-IN" sz="1800" dirty="0">
              <a:effectLst/>
              <a:ea typeface="Batang" panose="02030600000101010101" pitchFamily="18" charset="-127"/>
            </a:endParaRPr>
          </a:p>
        </p:txBody>
      </p:sp>
      <p:sp>
        <p:nvSpPr>
          <p:cNvPr id="6" name="Title 1">
            <a:extLst>
              <a:ext uri="{FF2B5EF4-FFF2-40B4-BE49-F238E27FC236}">
                <a16:creationId xmlns:a16="http://schemas.microsoft.com/office/drawing/2014/main" xmlns="" id="{722528F6-80EC-470F-8ECF-F45364C49703}"/>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A3825BE1-BB56-401A-B0C6-69110129911C}"/>
              </a:ext>
            </a:extLst>
          </p:cNvPr>
          <p:cNvSpPr txBox="1">
            <a:spLocks noChangeArrowheads="1"/>
          </p:cNvSpPr>
          <p:nvPr/>
        </p:nvSpPr>
        <p:spPr>
          <a:xfrm>
            <a:off x="-1" y="0"/>
            <a:ext cx="12191999" cy="908720"/>
          </a:xfrm>
          <a:prstGeom prst="rect">
            <a:avLst/>
          </a:prstGeom>
          <a:solidFill>
            <a:srgbClr val="C00000"/>
          </a:solidFill>
        </p:spPr>
        <p:txBody>
          <a:bodyPr anchor="ctr"/>
          <a:lstStyle/>
          <a:p>
            <a:pPr algn="ctr">
              <a:lnSpc>
                <a:spcPct val="90000"/>
              </a:lnSpc>
              <a:spcBef>
                <a:spcPct val="0"/>
              </a:spcBef>
              <a:defRPr/>
            </a:pPr>
            <a:r>
              <a:rPr kumimoji="0" lang="en-IN" sz="2800" b="1" i="0" u="none" strike="noStrike" kern="1200" cap="none" spc="0" normalizeH="0" baseline="0" noProof="0" dirty="0">
                <a:ln>
                  <a:noFill/>
                </a:ln>
                <a:solidFill>
                  <a:schemeClr val="bg1"/>
                </a:solidFill>
                <a:effectLst/>
                <a:uLnTx/>
                <a:uFillTx/>
                <a:latin typeface="Calibri"/>
                <a:ea typeface="+mn-ea"/>
                <a:cs typeface="+mn-cs"/>
              </a:rPr>
              <a:t>References</a:t>
            </a:r>
            <a:endParaRPr kumimoji="0" lang="en-US" sz="2800" b="1" i="0" u="none" strike="noStrike" kern="1200" cap="none" spc="0" normalizeH="0" baseline="0" noProof="0" dirty="0">
              <a:ln>
                <a:noFill/>
              </a:ln>
              <a:solidFill>
                <a:schemeClr val="bg1"/>
              </a:solidFill>
              <a:effectLst/>
              <a:uLnTx/>
              <a:uFillTx/>
              <a:latin typeface="Calibri"/>
              <a:ea typeface="+mn-ea"/>
              <a:cs typeface="+mn-cs"/>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6CA10A40-622F-4984-A9A6-08BB1B3B0F10}"/>
              </a:ext>
            </a:extLst>
          </p:cNvPr>
          <p:cNvPicPr>
            <a:picLocks noChangeAspect="1"/>
          </p:cNvPicPr>
          <p:nvPr/>
        </p:nvPicPr>
        <p:blipFill>
          <a:blip r:embed="rId6"/>
          <a:stretch>
            <a:fillRect/>
          </a:stretch>
        </p:blipFill>
        <p:spPr>
          <a:xfrm>
            <a:off x="1" y="0"/>
            <a:ext cx="1364974" cy="928383"/>
          </a:xfrm>
          <a:prstGeom prst="rect">
            <a:avLst/>
          </a:prstGeom>
        </p:spPr>
      </p:pic>
    </p:spTree>
    <p:extLst>
      <p:ext uri="{BB962C8B-B14F-4D97-AF65-F5344CB8AC3E}">
        <p14:creationId xmlns:p14="http://schemas.microsoft.com/office/powerpoint/2010/main" xmlns="" val="2044807113"/>
      </p:ext>
    </p:extLst>
  </p:cSld>
  <p:clrMapOvr>
    <a:masterClrMapping/>
  </p:clrMapOvr>
  <p:transition advTm="2418"/>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err="1">
                <a:solidFill>
                  <a:schemeClr val="bg1"/>
                </a:solidFill>
                <a:latin typeface="Tinos"/>
                <a:ea typeface="+mj-ea"/>
                <a:cs typeface="+mj-cs"/>
              </a:rPr>
              <a:t>Chandreyee</a:t>
            </a:r>
            <a:r>
              <a:rPr lang="en-IN" altLang="zh-CN" b="1" dirty="0">
                <a:solidFill>
                  <a:schemeClr val="bg1"/>
                </a:solidFill>
                <a:latin typeface="Tinos"/>
                <a:ea typeface="+mj-ea"/>
                <a:cs typeface="+mj-cs"/>
              </a:rPr>
              <a:t> </a:t>
            </a:r>
            <a:r>
              <a:rPr lang="en-IN" altLang="zh-CN" b="1" dirty="0" err="1">
                <a:solidFill>
                  <a:schemeClr val="bg1"/>
                </a:solidFill>
                <a:latin typeface="Tinos"/>
                <a:ea typeface="+mj-ea"/>
                <a:cs typeface="+mj-cs"/>
              </a:rPr>
              <a:t>Saha</a:t>
            </a:r>
            <a:r>
              <a:rPr lang="en-IN" altLang="zh-CN" b="1" dirty="0">
                <a:solidFill>
                  <a:schemeClr val="bg1"/>
                </a:solidFill>
                <a:latin typeface="Tinos"/>
                <a:ea typeface="+mj-ea"/>
                <a:cs typeface="+mj-cs"/>
              </a:rPr>
              <a:t>                                                                                                  </a:t>
            </a:r>
            <a:r>
              <a:rPr lang="en-US" altLang="zh-CN" b="1" dirty="0">
                <a:solidFill>
                  <a:schemeClr val="bg1"/>
                </a:solidFill>
                <a:latin typeface="Tinos"/>
              </a:rPr>
              <a:t>Program Name: B.Tech. Sem-I</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a16="http://schemas.microsoft.com/office/drawing/2014/main" xmlns="" id="{609E050F-84E2-4828-9F85-3AC0FAB016D8}"/>
              </a:ext>
            </a:extLst>
          </p:cNvPr>
          <p:cNvSpPr>
            <a:spLocks noGrp="1"/>
          </p:cNvSpPr>
          <p:nvPr>
            <p:ph type="ctrTitle"/>
          </p:nvPr>
        </p:nvSpPr>
        <p:spPr>
          <a:xfrm>
            <a:off x="1524000" y="2282461"/>
            <a:ext cx="9144000" cy="2387600"/>
          </a:xfrm>
        </p:spPr>
        <p:txBody>
          <a:bodyPr>
            <a:normAutofit fontScale="90000"/>
          </a:bodyPr>
          <a:lstStyle/>
          <a:p>
            <a:r>
              <a:rPr lang="en-IN" sz="5400" b="1" dirty="0">
                <a:solidFill>
                  <a:schemeClr val="accent1">
                    <a:lumMod val="75000"/>
                  </a:schemeClr>
                </a:solidFill>
                <a:latin typeface="+mn-lt"/>
              </a:rPr>
              <a:t>Cardiovascular System: Physiology of Heart</a:t>
            </a:r>
            <a:r>
              <a:rPr lang="en-IN" b="1" dirty="0">
                <a:solidFill>
                  <a:srgbClr val="00B050"/>
                </a:solidFill>
              </a:rPr>
              <a:t/>
            </a:r>
            <a:br>
              <a:rPr lang="en-IN" b="1" dirty="0">
                <a:solidFill>
                  <a:srgbClr val="00B050"/>
                </a:solidFill>
              </a:rPr>
            </a:br>
            <a:endParaRPr lang="en-US" dirty="0">
              <a:solidFill>
                <a:srgbClr val="00B050"/>
              </a:solidFill>
            </a:endParaRPr>
          </a:p>
        </p:txBody>
      </p:sp>
      <p:pic>
        <p:nvPicPr>
          <p:cNvPr id="8" name="Picture 7">
            <a:extLst>
              <a:ext uri="{FF2B5EF4-FFF2-40B4-BE49-F238E27FC236}">
                <a16:creationId xmlns:a16="http://schemas.microsoft.com/office/drawing/2014/main" xmlns="" id="{38D49778-867C-4F35-8668-E5CAE36BA8AB}"/>
              </a:ext>
            </a:extLst>
          </p:cNvPr>
          <p:cNvPicPr>
            <a:picLocks noChangeAspect="1"/>
          </p:cNvPicPr>
          <p:nvPr/>
        </p:nvPicPr>
        <p:blipFill>
          <a:blip r:embed="rId3"/>
          <a:stretch>
            <a:fillRect/>
          </a:stretch>
        </p:blipFill>
        <p:spPr>
          <a:xfrm>
            <a:off x="1" y="0"/>
            <a:ext cx="1364974" cy="928383"/>
          </a:xfrm>
          <a:prstGeom prst="rect">
            <a:avLst/>
          </a:prstGeom>
        </p:spPr>
      </p:pic>
    </p:spTree>
  </p:cSld>
  <p:clrMapOvr>
    <a:masterClrMapping/>
  </p:clrMapOvr>
  <p:transition advTm="2418"/>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kumimoji="0" lang="en-US" altLang="zh-CN" sz="2800" b="1" i="0" u="none" strike="noStrike" kern="1200" cap="none" spc="0" normalizeH="0" baseline="0" noProof="0" dirty="0">
                <a:ln>
                  <a:noFill/>
                </a:ln>
                <a:solidFill>
                  <a:schemeClr val="bg1"/>
                </a:solidFill>
                <a:effectLst/>
                <a:uLnTx/>
                <a:uFillTx/>
                <a:latin typeface="Tinos"/>
                <a:ea typeface="+mj-ea"/>
                <a:cs typeface="+mj-cs"/>
              </a:rPr>
              <a:t>Objectives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Content Placeholder 2">
            <a:extLst>
              <a:ext uri="{FF2B5EF4-FFF2-40B4-BE49-F238E27FC236}">
                <a16:creationId xmlns:a16="http://schemas.microsoft.com/office/drawing/2014/main" xmlns="" id="{0A9B4957-E469-4DA8-90AF-A4F6850577E2}"/>
              </a:ext>
            </a:extLst>
          </p:cNvPr>
          <p:cNvSpPr txBox="1">
            <a:spLocks/>
          </p:cNvSpPr>
          <p:nvPr/>
        </p:nvSpPr>
        <p:spPr>
          <a:xfrm>
            <a:off x="838200" y="2064163"/>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IN" b="1" dirty="0">
                <a:solidFill>
                  <a:schemeClr val="accent1">
                    <a:lumMod val="75000"/>
                  </a:schemeClr>
                </a:solidFill>
              </a:rPr>
              <a:t>Structure of Heart</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IN" b="1" dirty="0">
                <a:solidFill>
                  <a:schemeClr val="accent1">
                    <a:lumMod val="75000"/>
                  </a:schemeClr>
                </a:solidFill>
              </a:rPr>
              <a:t>Heart Valves</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IN" b="1" dirty="0">
                <a:solidFill>
                  <a:schemeClr val="accent1">
                    <a:lumMod val="75000"/>
                  </a:schemeClr>
                </a:solidFill>
              </a:rPr>
              <a:t>Heart Chambers</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US" b="1" dirty="0">
                <a:solidFill>
                  <a:schemeClr val="accent1">
                    <a:lumMod val="75000"/>
                  </a:schemeClr>
                </a:solidFill>
              </a:rPr>
              <a:t>Physiology of Circulation</a:t>
            </a:r>
          </a:p>
        </p:txBody>
      </p:sp>
      <p:pic>
        <p:nvPicPr>
          <p:cNvPr id="8" name="Picture 7">
            <a:extLst>
              <a:ext uri="{FF2B5EF4-FFF2-40B4-BE49-F238E27FC236}">
                <a16:creationId xmlns:a16="http://schemas.microsoft.com/office/drawing/2014/main" xmlns="" id="{F584FB7F-AF36-4833-A2F9-074E9E4CEAFD}"/>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4189932875"/>
      </p:ext>
    </p:extLst>
  </p:cSld>
  <p:clrMapOvr>
    <a:masterClrMapping/>
  </p:clrMapOvr>
  <p:transition advTm="2418"/>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kumimoji="0" lang="en-US" altLang="zh-CN" sz="2800" b="1" i="0" u="none" strike="noStrike" kern="1200" cap="none" spc="0" normalizeH="0" baseline="0" noProof="0" dirty="0">
                <a:ln>
                  <a:noFill/>
                </a:ln>
                <a:solidFill>
                  <a:schemeClr val="bg1"/>
                </a:solidFill>
                <a:effectLst/>
                <a:uLnTx/>
                <a:uFillTx/>
                <a:ea typeface="+mj-ea"/>
                <a:cs typeface="+mj-cs"/>
              </a:rPr>
              <a:t>Heart and Blood Circulation</a:t>
            </a:r>
            <a:endParaRPr kumimoji="0" lang="zh-CN" altLang="en-US" sz="2800" b="1" i="0" u="none" strike="noStrike" kern="1200" cap="none" spc="0" normalizeH="0" baseline="0" noProof="0" dirty="0">
              <a:ln>
                <a:noFill/>
              </a:ln>
              <a:solidFill>
                <a:schemeClr val="bg1"/>
              </a:solidFill>
              <a:effectLst/>
              <a:uLnTx/>
              <a:uFillTx/>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F584FB7F-AF36-4833-A2F9-074E9E4CEAFD}"/>
              </a:ext>
            </a:extLst>
          </p:cNvPr>
          <p:cNvPicPr>
            <a:picLocks noChangeAspect="1"/>
          </p:cNvPicPr>
          <p:nvPr/>
        </p:nvPicPr>
        <p:blipFill>
          <a:blip r:embed="rId4"/>
          <a:stretch>
            <a:fillRect/>
          </a:stretch>
        </p:blipFill>
        <p:spPr>
          <a:xfrm>
            <a:off x="1" y="0"/>
            <a:ext cx="1364974" cy="928383"/>
          </a:xfrm>
          <a:prstGeom prst="rect">
            <a:avLst/>
          </a:prstGeom>
        </p:spPr>
      </p:pic>
      <p:pic>
        <p:nvPicPr>
          <p:cNvPr id="3" name="Blood Flow through the Heart in 2 MINUTES">
            <a:hlinkClick r:id="" action="ppaction://media"/>
            <a:extLst>
              <a:ext uri="{FF2B5EF4-FFF2-40B4-BE49-F238E27FC236}">
                <a16:creationId xmlns:a16="http://schemas.microsoft.com/office/drawing/2014/main" xmlns="" id="{12F4FF7C-AAFE-4D5C-A3FD-DE2312FB5492}"/>
              </a:ext>
            </a:extLst>
          </p:cNvPr>
          <p:cNvPicPr>
            <a:picLocks noChangeAspect="1"/>
          </p:cNvPicPr>
          <p:nvPr>
            <a:videoFile r:link="rId1"/>
            <p:extLst>
              <p:ext uri="{DAA4B4D4-6D71-4841-9C94-3DE7FCFB9230}">
                <p14:media xmlns:p14="http://schemas.microsoft.com/office/powerpoint/2010/main" xmlns="" r:embed="rId5">
                  <p14:trim end="14489.3666"/>
                </p14:media>
              </p:ext>
            </p:extLst>
          </p:nvPr>
        </p:nvPicPr>
        <p:blipFill>
          <a:blip r:embed="rId6"/>
          <a:stretch>
            <a:fillRect/>
          </a:stretch>
        </p:blipFill>
        <p:spPr>
          <a:xfrm>
            <a:off x="3202562" y="2071808"/>
            <a:ext cx="5501125" cy="3094383"/>
          </a:xfrm>
          <a:prstGeom prst="rect">
            <a:avLst/>
          </a:prstGeom>
        </p:spPr>
      </p:pic>
    </p:spTree>
    <p:extLst>
      <p:ext uri="{BB962C8B-B14F-4D97-AF65-F5344CB8AC3E}">
        <p14:creationId xmlns:p14="http://schemas.microsoft.com/office/powerpoint/2010/main" xmlns="" val="1990282739"/>
      </p:ext>
    </p:extLst>
  </p:cSld>
  <p:clrMapOvr>
    <a:masterClrMapping/>
  </p:clrMapOvr>
  <p:transition advTm="24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9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Walls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pic>
        <p:nvPicPr>
          <p:cNvPr id="8" name="Content Placeholder 3">
            <a:extLst>
              <a:ext uri="{FF2B5EF4-FFF2-40B4-BE49-F238E27FC236}">
                <a16:creationId xmlns:a16="http://schemas.microsoft.com/office/drawing/2014/main" xmlns="" id="{ECCE7844-4FE3-4B91-BBDF-32F3909C4717}"/>
              </a:ext>
            </a:extLst>
          </p:cNvPr>
          <p:cNvPicPr>
            <a:picLocks noChangeAspect="1"/>
          </p:cNvPicPr>
          <p:nvPr/>
        </p:nvPicPr>
        <p:blipFill>
          <a:blip r:embed="rId4"/>
          <a:stretch>
            <a:fillRect/>
          </a:stretch>
        </p:blipFill>
        <p:spPr>
          <a:xfrm>
            <a:off x="682488" y="1429500"/>
            <a:ext cx="4495800" cy="4489539"/>
          </a:xfrm>
          <a:prstGeom prst="rect">
            <a:avLst/>
          </a:prstGeom>
        </p:spPr>
      </p:pic>
      <p:sp>
        <p:nvSpPr>
          <p:cNvPr id="2" name="TextBox 1">
            <a:extLst>
              <a:ext uri="{FF2B5EF4-FFF2-40B4-BE49-F238E27FC236}">
                <a16:creationId xmlns:a16="http://schemas.microsoft.com/office/drawing/2014/main" xmlns="" id="{93311412-769A-48C9-B0B7-79C0C2F9222F}"/>
              </a:ext>
            </a:extLst>
          </p:cNvPr>
          <p:cNvSpPr txBox="1"/>
          <p:nvPr/>
        </p:nvSpPr>
        <p:spPr>
          <a:xfrm>
            <a:off x="5577381" y="1798278"/>
            <a:ext cx="6471965" cy="3693319"/>
          </a:xfrm>
          <a:prstGeom prst="rect">
            <a:avLst/>
          </a:prstGeom>
          <a:noFill/>
        </p:spPr>
        <p:txBody>
          <a:bodyPr wrap="none" rtlCol="0">
            <a:spAutoFit/>
          </a:bodyPr>
          <a:lstStyle/>
          <a:p>
            <a:r>
              <a:rPr lang="en-US" sz="1800" dirty="0"/>
              <a:t>The heart is enclosed in a protective sac, the </a:t>
            </a:r>
            <a:r>
              <a:rPr lang="en-US" sz="1800" dirty="0">
                <a:solidFill>
                  <a:srgbClr val="002060"/>
                </a:solidFill>
              </a:rPr>
              <a:t>pericardium</a:t>
            </a:r>
            <a:r>
              <a:rPr lang="en-US" sz="1800" dirty="0"/>
              <a:t>, which </a:t>
            </a:r>
          </a:p>
          <a:p>
            <a:r>
              <a:rPr lang="en-US" sz="1800" dirty="0"/>
              <a:t>also contains a small amount of fluid.</a:t>
            </a:r>
          </a:p>
          <a:p>
            <a:endParaRPr lang="en-US" sz="1800" dirty="0"/>
          </a:p>
          <a:p>
            <a:r>
              <a:rPr lang="en-US" sz="1800" dirty="0"/>
              <a:t> The wall of the heart is made up of three layers:</a:t>
            </a:r>
          </a:p>
          <a:p>
            <a:r>
              <a:rPr lang="en-US" sz="1800" dirty="0"/>
              <a:t> </a:t>
            </a:r>
          </a:p>
          <a:p>
            <a:r>
              <a:rPr lang="en-US" sz="1800" dirty="0"/>
              <a:t>1.   </a:t>
            </a:r>
            <a:r>
              <a:rPr lang="en-US" sz="1800" b="1" dirty="0">
                <a:solidFill>
                  <a:schemeClr val="accent1">
                    <a:lumMod val="75000"/>
                  </a:schemeClr>
                </a:solidFill>
              </a:rPr>
              <a:t>Epicardium</a:t>
            </a:r>
            <a:r>
              <a:rPr lang="en-US" sz="1800" dirty="0"/>
              <a:t> (visceral pericardium) – serous membrane covering </a:t>
            </a:r>
          </a:p>
          <a:p>
            <a:r>
              <a:rPr lang="en-US" dirty="0"/>
              <a:t>       </a:t>
            </a:r>
            <a:r>
              <a:rPr lang="en-US" sz="1800" dirty="0"/>
              <a:t>heart</a:t>
            </a:r>
          </a:p>
          <a:p>
            <a:endParaRPr lang="en-US" sz="1800" dirty="0"/>
          </a:p>
          <a:p>
            <a:r>
              <a:rPr lang="en-US" sz="1800" dirty="0"/>
              <a:t>2.    </a:t>
            </a:r>
            <a:r>
              <a:rPr lang="en-US" sz="1800" b="1" dirty="0">
                <a:solidFill>
                  <a:schemeClr val="accent1">
                    <a:lumMod val="75000"/>
                  </a:schemeClr>
                </a:solidFill>
              </a:rPr>
              <a:t>Myocardium</a:t>
            </a:r>
            <a:r>
              <a:rPr lang="en-US" sz="1800" dirty="0"/>
              <a:t> – thick muscular layer and </a:t>
            </a:r>
            <a:r>
              <a:rPr lang="en-US" altLang="en-US" dirty="0"/>
              <a:t>fibrous skeleton made </a:t>
            </a:r>
          </a:p>
          <a:p>
            <a:r>
              <a:rPr lang="en-US" altLang="en-US" dirty="0"/>
              <a:t>       up of network of collagenous and elastic fibers</a:t>
            </a:r>
          </a:p>
          <a:p>
            <a:pPr marL="514350" indent="-514350">
              <a:buFont typeface="+mj-lt"/>
              <a:buAutoNum type="arabicPeriod"/>
            </a:pPr>
            <a:endParaRPr lang="en-US" sz="1800" dirty="0"/>
          </a:p>
          <a:p>
            <a:r>
              <a:rPr lang="en-US" sz="1800" dirty="0"/>
              <a:t>3.    </a:t>
            </a:r>
            <a:r>
              <a:rPr lang="en-US" sz="1800" b="1" dirty="0">
                <a:solidFill>
                  <a:schemeClr val="accent1">
                    <a:lumMod val="75000"/>
                  </a:schemeClr>
                </a:solidFill>
              </a:rPr>
              <a:t>Endocardium</a:t>
            </a:r>
            <a:r>
              <a:rPr lang="en-US" sz="1800" dirty="0"/>
              <a:t> – smooth inner lining of the heart lined with </a:t>
            </a:r>
          </a:p>
          <a:p>
            <a:r>
              <a:rPr lang="en-US" dirty="0"/>
              <a:t>       endothelium cells</a:t>
            </a:r>
          </a:p>
        </p:txBody>
      </p:sp>
    </p:spTree>
    <p:extLst>
      <p:ext uri="{BB962C8B-B14F-4D97-AF65-F5344CB8AC3E}">
        <p14:creationId xmlns:p14="http://schemas.microsoft.com/office/powerpoint/2010/main" xmlns="" val="519400975"/>
      </p:ext>
    </p:extLst>
  </p:cSld>
  <p:clrMapOvr>
    <a:masterClrMapping/>
  </p:clrMapOvr>
  <p:transition advTm="2418"/>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Chambers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00B1F85B-87A3-47C8-B066-A458CF16DEC3}"/>
              </a:ext>
            </a:extLst>
          </p:cNvPr>
          <p:cNvSpPr txBox="1"/>
          <p:nvPr/>
        </p:nvSpPr>
        <p:spPr>
          <a:xfrm>
            <a:off x="421372" y="1173705"/>
            <a:ext cx="9149171" cy="369332"/>
          </a:xfrm>
          <a:prstGeom prst="rect">
            <a:avLst/>
          </a:prstGeom>
          <a:noFill/>
        </p:spPr>
        <p:txBody>
          <a:bodyPr wrap="none" rtlCol="0">
            <a:spAutoFit/>
          </a:bodyPr>
          <a:lstStyle/>
          <a:p>
            <a:r>
              <a:rPr lang="en-US" dirty="0"/>
              <a:t>The four chambers of the heart are </a:t>
            </a:r>
            <a:r>
              <a:rPr lang="en-US" b="1" dirty="0">
                <a:solidFill>
                  <a:schemeClr val="accent1">
                    <a:lumMod val="75000"/>
                  </a:schemeClr>
                </a:solidFill>
              </a:rPr>
              <a:t>right atrium</a:t>
            </a:r>
            <a:r>
              <a:rPr lang="en-US" dirty="0"/>
              <a:t>, </a:t>
            </a:r>
            <a:r>
              <a:rPr lang="en-US" b="1" dirty="0">
                <a:solidFill>
                  <a:schemeClr val="accent1">
                    <a:lumMod val="75000"/>
                  </a:schemeClr>
                </a:solidFill>
              </a:rPr>
              <a:t>left atrium </a:t>
            </a:r>
            <a:r>
              <a:rPr lang="en-US" dirty="0"/>
              <a:t>and </a:t>
            </a:r>
            <a:r>
              <a:rPr lang="en-US" b="1" dirty="0">
                <a:solidFill>
                  <a:schemeClr val="accent1">
                    <a:lumMod val="75000"/>
                  </a:schemeClr>
                </a:solidFill>
              </a:rPr>
              <a:t>right ventricle,</a:t>
            </a:r>
            <a:r>
              <a:rPr lang="en-US" dirty="0"/>
              <a:t> </a:t>
            </a:r>
            <a:r>
              <a:rPr lang="en-US" b="1" dirty="0">
                <a:solidFill>
                  <a:schemeClr val="accent1">
                    <a:lumMod val="75000"/>
                  </a:schemeClr>
                </a:solidFill>
              </a:rPr>
              <a:t>left ventricle</a:t>
            </a:r>
          </a:p>
        </p:txBody>
      </p:sp>
      <p:pic>
        <p:nvPicPr>
          <p:cNvPr id="10" name="Picture 4" descr="&#10;19_04a.jpg                                                     1001D9FDJobs2                          B8005C02:">
            <a:extLst>
              <a:ext uri="{FF2B5EF4-FFF2-40B4-BE49-F238E27FC236}">
                <a16:creationId xmlns:a16="http://schemas.microsoft.com/office/drawing/2014/main" xmlns="" id="{47E4B7CA-7741-45EA-899A-A24FB07853C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36729" y="1936741"/>
            <a:ext cx="5180652" cy="3884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4" descr="&#10;19_04b.jpg                                                     1001D9FDJobs2                          B8005C02:">
            <a:extLst>
              <a:ext uri="{FF2B5EF4-FFF2-40B4-BE49-F238E27FC236}">
                <a16:creationId xmlns:a16="http://schemas.microsoft.com/office/drawing/2014/main" xmlns="" id="{41A9C6A1-162F-41B7-9113-762A69947054}"/>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154074" y="1936740"/>
            <a:ext cx="5180677" cy="3884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a:extLst>
              <a:ext uri="{FF2B5EF4-FFF2-40B4-BE49-F238E27FC236}">
                <a16:creationId xmlns:a16="http://schemas.microsoft.com/office/drawing/2014/main" xmlns="" id="{646BD29C-A796-403B-8623-3A0BB3F1EBA8}"/>
              </a:ext>
            </a:extLst>
          </p:cNvPr>
          <p:cNvSpPr txBox="1"/>
          <p:nvPr/>
        </p:nvSpPr>
        <p:spPr>
          <a:xfrm>
            <a:off x="2088107" y="5908985"/>
            <a:ext cx="1960665" cy="461665"/>
          </a:xfrm>
          <a:prstGeom prst="rect">
            <a:avLst/>
          </a:prstGeom>
          <a:noFill/>
        </p:spPr>
        <p:txBody>
          <a:bodyPr wrap="none" rtlCol="0">
            <a:spAutoFit/>
          </a:bodyPr>
          <a:lstStyle/>
          <a:p>
            <a:r>
              <a:rPr lang="en-US" sz="2400" b="1" dirty="0">
                <a:solidFill>
                  <a:schemeClr val="accent1">
                    <a:lumMod val="75000"/>
                  </a:schemeClr>
                </a:solidFill>
              </a:rPr>
              <a:t>Anterior View</a:t>
            </a:r>
          </a:p>
        </p:txBody>
      </p:sp>
      <p:sp>
        <p:nvSpPr>
          <p:cNvPr id="5" name="TextBox 4">
            <a:extLst>
              <a:ext uri="{FF2B5EF4-FFF2-40B4-BE49-F238E27FC236}">
                <a16:creationId xmlns:a16="http://schemas.microsoft.com/office/drawing/2014/main" xmlns="" id="{6EE0153C-657B-4D8A-A03C-C0E3B4E38048}"/>
              </a:ext>
            </a:extLst>
          </p:cNvPr>
          <p:cNvSpPr txBox="1"/>
          <p:nvPr/>
        </p:nvSpPr>
        <p:spPr>
          <a:xfrm>
            <a:off x="8243248" y="5922633"/>
            <a:ext cx="2056140" cy="461665"/>
          </a:xfrm>
          <a:prstGeom prst="rect">
            <a:avLst/>
          </a:prstGeom>
          <a:noFill/>
        </p:spPr>
        <p:txBody>
          <a:bodyPr wrap="none" rtlCol="0">
            <a:spAutoFit/>
          </a:bodyPr>
          <a:lstStyle/>
          <a:p>
            <a:r>
              <a:rPr lang="en-US" sz="2400" b="1" dirty="0">
                <a:solidFill>
                  <a:schemeClr val="accent1">
                    <a:lumMod val="75000"/>
                  </a:schemeClr>
                </a:solidFill>
              </a:rPr>
              <a:t>Posterior View</a:t>
            </a:r>
          </a:p>
        </p:txBody>
      </p:sp>
    </p:spTree>
    <p:extLst>
      <p:ext uri="{BB962C8B-B14F-4D97-AF65-F5344CB8AC3E}">
        <p14:creationId xmlns:p14="http://schemas.microsoft.com/office/powerpoint/2010/main" xmlns="" val="2586659940"/>
      </p:ext>
    </p:extLst>
  </p:cSld>
  <p:clrMapOvr>
    <a:masterClrMapping/>
  </p:clrMapOvr>
  <p:transition advTm="2418"/>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Valves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7C544513-B738-48D7-AD44-0BC443EC92F2}"/>
              </a:ext>
            </a:extLst>
          </p:cNvPr>
          <p:cNvSpPr txBox="1"/>
          <p:nvPr/>
        </p:nvSpPr>
        <p:spPr>
          <a:xfrm>
            <a:off x="181951" y="1248718"/>
            <a:ext cx="12061059" cy="1200329"/>
          </a:xfrm>
          <a:prstGeom prst="rect">
            <a:avLst/>
          </a:prstGeom>
          <a:noFill/>
        </p:spPr>
        <p:txBody>
          <a:bodyPr wrap="none" rtlCol="0">
            <a:spAutoFit/>
          </a:bodyPr>
          <a:lstStyle/>
          <a:p>
            <a:pPr marL="285750" indent="-285750">
              <a:buFont typeface="Wingdings" panose="05000000000000000000" pitchFamily="2" charset="2"/>
              <a:buChar char="§"/>
            </a:pPr>
            <a:r>
              <a:rPr lang="en-US" dirty="0"/>
              <a:t>Heart Valves are paper thin muscular flaps which opens and closes and helps in the unidirectional flow of blood in the heart</a:t>
            </a:r>
          </a:p>
          <a:p>
            <a:endParaRPr lang="en-US" dirty="0"/>
          </a:p>
          <a:p>
            <a:pPr marL="285750" indent="-285750">
              <a:buFont typeface="Wingdings" panose="05000000000000000000" pitchFamily="2" charset="2"/>
              <a:buChar char="§"/>
            </a:pPr>
            <a:r>
              <a:rPr lang="en-US" dirty="0"/>
              <a:t>The 4 Heart Valves are: </a:t>
            </a:r>
            <a:r>
              <a:rPr lang="en-US" b="1" dirty="0">
                <a:solidFill>
                  <a:schemeClr val="accent1">
                    <a:lumMod val="75000"/>
                  </a:schemeClr>
                </a:solidFill>
              </a:rPr>
              <a:t>Mitral valve (bicuspid valve)</a:t>
            </a:r>
            <a:r>
              <a:rPr lang="en-US" dirty="0"/>
              <a:t>, </a:t>
            </a:r>
            <a:r>
              <a:rPr lang="en-US" b="1" dirty="0">
                <a:solidFill>
                  <a:schemeClr val="accent1">
                    <a:lumMod val="75000"/>
                  </a:schemeClr>
                </a:solidFill>
              </a:rPr>
              <a:t>Tricuspid Valve</a:t>
            </a:r>
            <a:r>
              <a:rPr lang="en-US" dirty="0"/>
              <a:t>, </a:t>
            </a:r>
            <a:r>
              <a:rPr lang="en-US" b="1" dirty="0">
                <a:solidFill>
                  <a:schemeClr val="accent1">
                    <a:lumMod val="75000"/>
                  </a:schemeClr>
                </a:solidFill>
              </a:rPr>
              <a:t>Aortic valve </a:t>
            </a:r>
            <a:r>
              <a:rPr lang="en-US" dirty="0"/>
              <a:t>and </a:t>
            </a:r>
            <a:r>
              <a:rPr lang="en-US" b="1" dirty="0">
                <a:solidFill>
                  <a:schemeClr val="accent1">
                    <a:lumMod val="75000"/>
                  </a:schemeClr>
                </a:solidFill>
              </a:rPr>
              <a:t>Pulmonary Valve</a:t>
            </a:r>
          </a:p>
          <a:p>
            <a:endParaRPr lang="en-US" b="1" dirty="0">
              <a:solidFill>
                <a:schemeClr val="accent1">
                  <a:lumMod val="75000"/>
                </a:schemeClr>
              </a:solidFill>
            </a:endParaRPr>
          </a:p>
        </p:txBody>
      </p:sp>
      <p:pic>
        <p:nvPicPr>
          <p:cNvPr id="5" name="Picture 4">
            <a:extLst>
              <a:ext uri="{FF2B5EF4-FFF2-40B4-BE49-F238E27FC236}">
                <a16:creationId xmlns:a16="http://schemas.microsoft.com/office/drawing/2014/main" xmlns="" id="{90E79C05-44A6-4773-BC31-E5BDA6FDFAFC}"/>
              </a:ext>
            </a:extLst>
          </p:cNvPr>
          <p:cNvPicPr>
            <a:picLocks noChangeAspect="1"/>
          </p:cNvPicPr>
          <p:nvPr/>
        </p:nvPicPr>
        <p:blipFill>
          <a:blip r:embed="rId4"/>
          <a:stretch>
            <a:fillRect/>
          </a:stretch>
        </p:blipFill>
        <p:spPr>
          <a:xfrm>
            <a:off x="571500" y="2449046"/>
            <a:ext cx="4176215" cy="3574703"/>
          </a:xfrm>
          <a:prstGeom prst="rect">
            <a:avLst/>
          </a:prstGeom>
        </p:spPr>
      </p:pic>
      <p:pic>
        <p:nvPicPr>
          <p:cNvPr id="14" name="Picture 13">
            <a:extLst>
              <a:ext uri="{FF2B5EF4-FFF2-40B4-BE49-F238E27FC236}">
                <a16:creationId xmlns:a16="http://schemas.microsoft.com/office/drawing/2014/main" xmlns="" id="{BAC4179D-2FED-4483-82B8-E62BBBB24E63}"/>
              </a:ext>
            </a:extLst>
          </p:cNvPr>
          <p:cNvPicPr>
            <a:picLocks noChangeAspect="1"/>
          </p:cNvPicPr>
          <p:nvPr/>
        </p:nvPicPr>
        <p:blipFill>
          <a:blip r:embed="rId5"/>
          <a:stretch>
            <a:fillRect/>
          </a:stretch>
        </p:blipFill>
        <p:spPr>
          <a:xfrm>
            <a:off x="6096000" y="2449047"/>
            <a:ext cx="4931964" cy="3311975"/>
          </a:xfrm>
          <a:prstGeom prst="rect">
            <a:avLst/>
          </a:prstGeom>
        </p:spPr>
      </p:pic>
    </p:spTree>
    <p:extLst>
      <p:ext uri="{BB962C8B-B14F-4D97-AF65-F5344CB8AC3E}">
        <p14:creationId xmlns:p14="http://schemas.microsoft.com/office/powerpoint/2010/main" xmlns="" val="1125940030"/>
      </p:ext>
    </p:extLst>
  </p:cSld>
  <p:clrMapOvr>
    <a:masterClrMapping/>
  </p:clrMapOvr>
  <p:transition advTm="2418"/>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Valves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7C544513-B738-48D7-AD44-0BC443EC92F2}"/>
              </a:ext>
            </a:extLst>
          </p:cNvPr>
          <p:cNvSpPr txBox="1"/>
          <p:nvPr/>
        </p:nvSpPr>
        <p:spPr>
          <a:xfrm>
            <a:off x="181951" y="1248718"/>
            <a:ext cx="10622139" cy="1477328"/>
          </a:xfrm>
          <a:prstGeom prst="rect">
            <a:avLst/>
          </a:prstGeom>
          <a:noFill/>
        </p:spPr>
        <p:txBody>
          <a:bodyPr wrap="none" rtlCol="0">
            <a:spAutoFit/>
          </a:bodyPr>
          <a:lstStyle/>
          <a:p>
            <a:pPr marL="285750" indent="-285750">
              <a:buFont typeface="Wingdings" panose="05000000000000000000" pitchFamily="2" charset="2"/>
              <a:buChar char="§"/>
            </a:pPr>
            <a:r>
              <a:rPr lang="en-US" dirty="0"/>
              <a:t>Mitral and tricuspid Valves are called atrioventricular valves which control blood flow from atria to ventricles</a:t>
            </a:r>
          </a:p>
          <a:p>
            <a:endParaRPr lang="en-US" dirty="0"/>
          </a:p>
          <a:p>
            <a:pPr marL="285750" indent="-285750">
              <a:buFont typeface="Wingdings" panose="05000000000000000000" pitchFamily="2" charset="2"/>
              <a:buChar char="§"/>
            </a:pPr>
            <a:r>
              <a:rPr lang="en-US" dirty="0"/>
              <a:t>Aortic and Pulmonary Valves controls blood flow out of the ventricles</a:t>
            </a:r>
          </a:p>
          <a:p>
            <a:endParaRPr lang="en-US" dirty="0"/>
          </a:p>
          <a:p>
            <a:pPr marL="285750" indent="-285750">
              <a:buFont typeface="Wingdings" panose="05000000000000000000" pitchFamily="2" charset="2"/>
              <a:buChar char="§"/>
            </a:pPr>
            <a:r>
              <a:rPr lang="en-US" dirty="0"/>
              <a:t>Mitral and Aortic Valves are in the left heart and Tricuspid and Pulmonary Valves are towards the right</a:t>
            </a:r>
          </a:p>
        </p:txBody>
      </p:sp>
      <p:pic>
        <p:nvPicPr>
          <p:cNvPr id="10" name="Picture 5">
            <a:extLst>
              <a:ext uri="{FF2B5EF4-FFF2-40B4-BE49-F238E27FC236}">
                <a16:creationId xmlns:a16="http://schemas.microsoft.com/office/drawing/2014/main" xmlns="" id="{10801505-3C9E-44BE-B90E-53A7F6EE8893}"/>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386430" y="2889611"/>
            <a:ext cx="2417659" cy="2569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4">
            <a:extLst>
              <a:ext uri="{FF2B5EF4-FFF2-40B4-BE49-F238E27FC236}">
                <a16:creationId xmlns:a16="http://schemas.microsoft.com/office/drawing/2014/main" xmlns="" id="{3015A005-E744-452B-8F58-2CA8698032A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311874" y="2889612"/>
            <a:ext cx="2622487" cy="2694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3">
            <a:extLst>
              <a:ext uri="{FF2B5EF4-FFF2-40B4-BE49-F238E27FC236}">
                <a16:creationId xmlns:a16="http://schemas.microsoft.com/office/drawing/2014/main" xmlns="" id="{48EAE982-31E4-432F-A927-63F4F728E63C}"/>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73270" y="2889612"/>
            <a:ext cx="2574897" cy="27196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xmlns="" id="{38C4C345-A9E7-41A8-82C6-F6DD4A5930E9}"/>
              </a:ext>
            </a:extLst>
          </p:cNvPr>
          <p:cNvSpPr txBox="1"/>
          <p:nvPr/>
        </p:nvSpPr>
        <p:spPr>
          <a:xfrm>
            <a:off x="1021441" y="5738236"/>
            <a:ext cx="1566454" cy="369332"/>
          </a:xfrm>
          <a:prstGeom prst="rect">
            <a:avLst/>
          </a:prstGeom>
          <a:noFill/>
        </p:spPr>
        <p:txBody>
          <a:bodyPr wrap="none" rtlCol="0">
            <a:spAutoFit/>
          </a:bodyPr>
          <a:lstStyle/>
          <a:p>
            <a:r>
              <a:rPr lang="en-US" b="1" dirty="0">
                <a:solidFill>
                  <a:schemeClr val="accent1">
                    <a:lumMod val="75000"/>
                  </a:schemeClr>
                </a:solidFill>
              </a:rPr>
              <a:t>Right AV Valve</a:t>
            </a:r>
          </a:p>
        </p:txBody>
      </p:sp>
      <p:sp>
        <p:nvSpPr>
          <p:cNvPr id="8" name="TextBox 7">
            <a:extLst>
              <a:ext uri="{FF2B5EF4-FFF2-40B4-BE49-F238E27FC236}">
                <a16:creationId xmlns:a16="http://schemas.microsoft.com/office/drawing/2014/main" xmlns="" id="{F2046B9A-7F85-46CF-B735-1B38787F077E}"/>
              </a:ext>
            </a:extLst>
          </p:cNvPr>
          <p:cNvSpPr txBox="1"/>
          <p:nvPr/>
        </p:nvSpPr>
        <p:spPr>
          <a:xfrm>
            <a:off x="4849669" y="5744865"/>
            <a:ext cx="1435458" cy="369332"/>
          </a:xfrm>
          <a:prstGeom prst="rect">
            <a:avLst/>
          </a:prstGeom>
          <a:noFill/>
        </p:spPr>
        <p:txBody>
          <a:bodyPr wrap="none" rtlCol="0">
            <a:spAutoFit/>
          </a:bodyPr>
          <a:lstStyle/>
          <a:p>
            <a:r>
              <a:rPr lang="en-US" b="1" dirty="0">
                <a:solidFill>
                  <a:schemeClr val="accent1">
                    <a:lumMod val="75000"/>
                  </a:schemeClr>
                </a:solidFill>
              </a:rPr>
              <a:t>Left AV Valve</a:t>
            </a:r>
          </a:p>
        </p:txBody>
      </p:sp>
      <p:sp>
        <p:nvSpPr>
          <p:cNvPr id="13" name="TextBox 12">
            <a:extLst>
              <a:ext uri="{FF2B5EF4-FFF2-40B4-BE49-F238E27FC236}">
                <a16:creationId xmlns:a16="http://schemas.microsoft.com/office/drawing/2014/main" xmlns="" id="{F5FC478A-AF7F-408E-9B87-A92C59CE936B}"/>
              </a:ext>
            </a:extLst>
          </p:cNvPr>
          <p:cNvSpPr txBox="1"/>
          <p:nvPr/>
        </p:nvSpPr>
        <p:spPr>
          <a:xfrm>
            <a:off x="8411679" y="5714686"/>
            <a:ext cx="2472728" cy="369332"/>
          </a:xfrm>
          <a:prstGeom prst="rect">
            <a:avLst/>
          </a:prstGeom>
          <a:noFill/>
        </p:spPr>
        <p:txBody>
          <a:bodyPr wrap="none" rtlCol="0">
            <a:spAutoFit/>
          </a:bodyPr>
          <a:lstStyle/>
          <a:p>
            <a:r>
              <a:rPr lang="en-US" b="1" dirty="0">
                <a:solidFill>
                  <a:schemeClr val="accent1">
                    <a:lumMod val="75000"/>
                  </a:schemeClr>
                </a:solidFill>
              </a:rPr>
              <a:t>Aortic/Pulmonary Valve</a:t>
            </a:r>
          </a:p>
        </p:txBody>
      </p:sp>
    </p:spTree>
    <p:extLst>
      <p:ext uri="{BB962C8B-B14F-4D97-AF65-F5344CB8AC3E}">
        <p14:creationId xmlns:p14="http://schemas.microsoft.com/office/powerpoint/2010/main" xmlns="" val="1473989500"/>
      </p:ext>
    </p:extLst>
  </p:cSld>
  <p:clrMapOvr>
    <a:masterClrMapping/>
  </p:clrMapOvr>
  <p:transition advTm="241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9</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Swallowing on Oropharyngeal stage…..</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77C2A0FE-D613-4DA8-B1CC-EB5440DE0478}"/>
              </a:ext>
            </a:extLst>
          </p:cNvPr>
          <p:cNvPicPr>
            <a:picLocks noChangeAspect="1"/>
          </p:cNvPicPr>
          <p:nvPr/>
        </p:nvPicPr>
        <p:blipFill>
          <a:blip r:embed="rId2"/>
          <a:stretch>
            <a:fillRect/>
          </a:stretch>
        </p:blipFill>
        <p:spPr>
          <a:xfrm>
            <a:off x="-1" y="1984"/>
            <a:ext cx="1504949" cy="908720"/>
          </a:xfrm>
          <a:prstGeom prst="rect">
            <a:avLst/>
          </a:prstGeom>
        </p:spPr>
      </p:pic>
      <p:sp>
        <p:nvSpPr>
          <p:cNvPr id="15" name="TextBox 14">
            <a:extLst>
              <a:ext uri="{FF2B5EF4-FFF2-40B4-BE49-F238E27FC236}">
                <a16:creationId xmlns="" xmlns:a16="http://schemas.microsoft.com/office/drawing/2014/main" id="{72F2DC4D-575C-44BA-A6A1-D1F1CF46BFF9}"/>
              </a:ext>
            </a:extLst>
          </p:cNvPr>
          <p:cNvSpPr txBox="1"/>
          <p:nvPr/>
        </p:nvSpPr>
        <p:spPr>
          <a:xfrm>
            <a:off x="137683" y="1080254"/>
            <a:ext cx="7374162" cy="4314130"/>
          </a:xfrm>
          <a:prstGeom prst="rect">
            <a:avLst/>
          </a:prstGeom>
          <a:noFill/>
        </p:spPr>
        <p:txBody>
          <a:bodyPr wrap="square">
            <a:spAutoFit/>
          </a:bodyPr>
          <a:lstStyle/>
          <a:p>
            <a:pPr marL="285750" indent="-285750" algn="just">
              <a:lnSpc>
                <a:spcPct val="200000"/>
              </a:lnSpc>
              <a:buFont typeface="Wingdings" panose="05000000000000000000" pitchFamily="2" charset="2"/>
              <a:buChar char="v"/>
            </a:pPr>
            <a:r>
              <a:rPr lang="en-IN" sz="2000" dirty="0">
                <a:latin typeface="Abadi" panose="020B0604020104020204" pitchFamily="34" charset="0"/>
              </a:rPr>
              <a:t>The position of the tongue against the hard palate keeps food from re-entering the mouth during swallowing.</a:t>
            </a:r>
          </a:p>
          <a:p>
            <a:pPr marL="285750" indent="-285750" algn="just">
              <a:lnSpc>
                <a:spcPct val="200000"/>
              </a:lnSpc>
              <a:buFont typeface="Wingdings" panose="05000000000000000000" pitchFamily="2" charset="2"/>
              <a:buChar char="v"/>
            </a:pPr>
            <a:r>
              <a:rPr lang="en-IN" sz="2000" dirty="0">
                <a:latin typeface="Abadi" panose="020B0604020104020204" pitchFamily="34" charset="0"/>
              </a:rPr>
              <a:t>The bolus tilts a small flap of cartilaginous tissue, the </a:t>
            </a:r>
            <a:r>
              <a:rPr lang="en-IN" sz="2000" b="1" dirty="0">
                <a:latin typeface="Abadi" panose="020B0604020104020204" pitchFamily="34" charset="0"/>
              </a:rPr>
              <a:t>epiglottis</a:t>
            </a:r>
            <a:r>
              <a:rPr lang="en-IN" sz="2000" dirty="0">
                <a:latin typeface="Abadi" panose="020B0604020104020204" pitchFamily="34" charset="0"/>
              </a:rPr>
              <a:t> backward down over the </a:t>
            </a:r>
            <a:r>
              <a:rPr lang="en-IN" sz="2000" b="1" dirty="0">
                <a:latin typeface="Abadi" panose="020B0604020104020204" pitchFamily="34" charset="0"/>
              </a:rPr>
              <a:t>closed glottis</a:t>
            </a:r>
            <a:r>
              <a:rPr lang="en-IN" sz="2000" dirty="0">
                <a:latin typeface="Abadi" panose="020B0604020104020204" pitchFamily="34" charset="0"/>
              </a:rPr>
              <a:t> as further protection from food entering the respiratory airways.</a:t>
            </a:r>
          </a:p>
          <a:p>
            <a:pPr marL="285750" indent="-285750" algn="just">
              <a:lnSpc>
                <a:spcPct val="200000"/>
              </a:lnSpc>
              <a:buFont typeface="Wingdings" panose="05000000000000000000" pitchFamily="2" charset="2"/>
              <a:buChar char="v"/>
            </a:pPr>
            <a:r>
              <a:rPr lang="en-IN" sz="2000" dirty="0">
                <a:latin typeface="Abadi" panose="020B0604020104020204" pitchFamily="34" charset="0"/>
              </a:rPr>
              <a:t>With the larynx and trachea sealed off, pharyngeal muscles contract to force the bolus into the </a:t>
            </a:r>
            <a:r>
              <a:rPr lang="en-IN" sz="2000" dirty="0" err="1">
                <a:latin typeface="Abadi" panose="020B0604020104020204" pitchFamily="34" charset="0"/>
              </a:rPr>
              <a:t>esophagus</a:t>
            </a:r>
            <a:r>
              <a:rPr lang="en-IN" sz="2000" dirty="0">
                <a:latin typeface="Abadi" panose="020B0604020104020204" pitchFamily="34" charset="0"/>
              </a:rPr>
              <a:t>.</a:t>
            </a:r>
          </a:p>
        </p:txBody>
      </p:sp>
      <p:pic>
        <p:nvPicPr>
          <p:cNvPr id="3" name="Picture 2">
            <a:extLst>
              <a:ext uri="{FF2B5EF4-FFF2-40B4-BE49-F238E27FC236}">
                <a16:creationId xmlns="" xmlns:a16="http://schemas.microsoft.com/office/drawing/2014/main" id="{F4DC59AC-E641-41EA-8728-7EAD06CDFC13}"/>
              </a:ext>
            </a:extLst>
          </p:cNvPr>
          <p:cNvPicPr>
            <a:picLocks noChangeAspect="1"/>
          </p:cNvPicPr>
          <p:nvPr/>
        </p:nvPicPr>
        <p:blipFill>
          <a:blip r:embed="rId3"/>
          <a:stretch>
            <a:fillRect/>
          </a:stretch>
        </p:blipFill>
        <p:spPr>
          <a:xfrm>
            <a:off x="7613503" y="1009807"/>
            <a:ext cx="4578493" cy="3737172"/>
          </a:xfrm>
          <a:prstGeom prst="rect">
            <a:avLst/>
          </a:prstGeom>
        </p:spPr>
      </p:pic>
    </p:spTree>
    <p:extLst>
      <p:ext uri="{BB962C8B-B14F-4D97-AF65-F5344CB8AC3E}">
        <p14:creationId xmlns="" xmlns:p14="http://schemas.microsoft.com/office/powerpoint/2010/main" val="2281449738"/>
      </p:ext>
    </p:extLst>
  </p:cSld>
  <p:clrMapOvr>
    <a:masterClrMapping/>
  </p:clrMapOvr>
  <p:transition advTm="93586">
    <p:dissolve/>
  </p:transition>
  <p:timing>
    <p:tnLst>
      <p:par>
        <p:cTn id="1" dur="indefinite" restart="never" nodeType="tmRoot"/>
      </p:par>
    </p:tnLst>
  </p:timing>
  <p:extLst>
    <p:ext uri="{3A86A75C-4F4B-4683-9AE1-C65F6400EC91}">
      <p14:laserTraceLst xmlns="" xmlns:p14="http://schemas.microsoft.com/office/powerpoint/2010/main">
        <p14:tracePtLst>
          <p14:tracePt t="350" x="2786063" y="2133600"/>
          <p14:tracePt t="358" x="2846388" y="2133600"/>
          <p14:tracePt t="367" x="2905125" y="2133600"/>
          <p14:tracePt t="375" x="2965450" y="2124075"/>
          <p14:tracePt t="383" x="3059113" y="2098675"/>
          <p14:tracePt t="391" x="3143250" y="2065338"/>
          <p14:tracePt t="399" x="3244850" y="2047875"/>
          <p14:tracePt t="407" x="3348038" y="1997075"/>
          <p14:tracePt t="415" x="3482975" y="1954213"/>
          <p14:tracePt t="423" x="3594100" y="1903413"/>
          <p14:tracePt t="431" x="3695700" y="1870075"/>
          <p14:tracePt t="439" x="3781425" y="1827213"/>
          <p14:tracePt t="447" x="3865563" y="1784350"/>
          <p14:tracePt t="455" x="3941763" y="1751013"/>
          <p14:tracePt t="463" x="3992563" y="1708150"/>
          <p14:tracePt t="471" x="4052888" y="1674813"/>
          <p14:tracePt t="479" x="4137025" y="1606550"/>
          <p14:tracePt t="487" x="4187825" y="1571625"/>
          <p14:tracePt t="496" x="4230688" y="1520825"/>
          <p14:tracePt t="502" x="4265613" y="1470025"/>
          <p14:tracePt t="512" x="4324350" y="1401763"/>
          <p14:tracePt t="519" x="4349750" y="1350963"/>
          <p14:tracePt t="527" x="4359275" y="1282700"/>
          <p14:tracePt t="534" x="4400550" y="1231900"/>
          <p14:tracePt t="542" x="4410075" y="1206500"/>
          <p14:tracePt t="551" x="4418013" y="1181100"/>
          <p14:tracePt t="559" x="4435475" y="1147763"/>
          <p14:tracePt t="566" x="4443413" y="1130300"/>
          <p14:tracePt t="575" x="4443413" y="1104900"/>
          <p14:tracePt t="582" x="4443413" y="1069975"/>
          <p14:tracePt t="590" x="4443413" y="1054100"/>
          <p14:tracePt t="598" x="4443413" y="1028700"/>
          <p14:tracePt t="607" x="4443413" y="1011238"/>
          <p14:tracePt t="615" x="4443413" y="985838"/>
          <p14:tracePt t="623" x="4435475" y="968375"/>
          <p14:tracePt t="638" x="4425950" y="952500"/>
          <p14:tracePt t="647" x="4425950" y="942975"/>
          <p14:tracePt t="663" x="4410075" y="935038"/>
          <p14:tracePt t="680" x="4400550" y="935038"/>
          <p14:tracePt t="686" x="4392613" y="917575"/>
          <p14:tracePt t="697" x="4384675" y="917575"/>
          <p14:tracePt t="703" x="4367213" y="909638"/>
          <p14:tracePt t="719" x="4341813" y="909638"/>
          <p14:tracePt t="728" x="4306888" y="900113"/>
          <p14:tracePt t="734" x="4248150" y="900113"/>
          <p14:tracePt t="743" x="4179888" y="900113"/>
          <p14:tracePt t="751" x="4078288" y="900113"/>
          <p14:tracePt t="759" x="3976688" y="900113"/>
          <p14:tracePt t="767" x="3883025" y="900113"/>
          <p14:tracePt t="774" x="3797300" y="900113"/>
          <p14:tracePt t="783" x="3670300" y="909638"/>
          <p14:tracePt t="791" x="3525838" y="942975"/>
          <p14:tracePt t="799" x="3355975" y="1003300"/>
          <p14:tracePt t="807" x="3152775" y="1062038"/>
          <p14:tracePt t="815" x="2947988" y="1122363"/>
          <p14:tracePt t="822" x="2719388" y="1163638"/>
          <p14:tracePt t="831" x="2565400" y="1231900"/>
          <p14:tracePt t="839" x="2370138" y="1333500"/>
          <p14:tracePt t="847" x="2225675" y="1427163"/>
          <p14:tracePt t="855" x="2106613" y="1504950"/>
          <p14:tracePt t="864" x="1987550" y="1563688"/>
          <p14:tracePt t="870" x="1971675" y="1571625"/>
          <p14:tracePt t="943" x="1920875" y="1597025"/>
          <p14:tracePt t="951" x="1885950" y="1581150"/>
          <p14:tracePt t="959" x="1860550" y="1581150"/>
          <p14:tracePt t="966" x="1843088" y="1581150"/>
          <p14:tracePt t="975" x="1835150" y="1581150"/>
          <p14:tracePt t="1039" x="1843088" y="1581150"/>
          <p14:tracePt t="1047" x="1878013" y="1581150"/>
          <p14:tracePt t="1055" x="1920875" y="1581150"/>
          <p14:tracePt t="1063" x="1946275" y="1581150"/>
          <p14:tracePt t="1071" x="1987550" y="1581150"/>
          <p14:tracePt t="1079" x="2047875" y="1597025"/>
          <p14:tracePt t="1087" x="2065338" y="1606550"/>
          <p14:tracePt t="1096" x="2098675" y="1622425"/>
          <p14:tracePt t="1102" x="2132013" y="1639888"/>
          <p14:tracePt t="1112" x="2149475" y="1649413"/>
          <p14:tracePt t="1118" x="2182813" y="1674813"/>
          <p14:tracePt t="1127" x="2217738" y="1690688"/>
          <p14:tracePt t="1135" x="2251075" y="1708150"/>
          <p14:tracePt t="1143" x="2286000" y="1733550"/>
          <p14:tracePt t="1150" x="2327275" y="1766888"/>
          <p14:tracePt t="1159" x="2379663" y="1801813"/>
          <p14:tracePt t="1167" x="2420938" y="1835150"/>
          <p14:tracePt t="1175" x="2497138" y="1870075"/>
          <p14:tracePt t="1183" x="2565400" y="1895475"/>
          <p14:tracePt t="1190" x="2616200" y="1928813"/>
          <p14:tracePt t="1198" x="2676525" y="1963738"/>
          <p14:tracePt t="1206" x="2709863" y="1971675"/>
          <p14:tracePt t="1215" x="2770188" y="1989138"/>
          <p14:tracePt t="1223" x="2820988" y="2005013"/>
          <p14:tracePt t="1231" x="2879725" y="2030413"/>
          <p14:tracePt t="1239" x="2922588" y="2039938"/>
          <p14:tracePt t="1246" x="2998788" y="2055813"/>
          <p14:tracePt t="1255" x="3041650" y="2055813"/>
          <p14:tracePt t="1263" x="3100388" y="2055813"/>
          <p14:tracePt t="1271" x="3160713" y="2055813"/>
          <p14:tracePt t="1279" x="3203575" y="2055813"/>
          <p14:tracePt t="1287" x="3236913" y="2055813"/>
          <p14:tracePt t="1295" x="3262313" y="2055813"/>
          <p14:tracePt t="1303" x="3279775" y="2065338"/>
          <p14:tracePt t="1312" x="3287713" y="2065338"/>
          <p14:tracePt t="1399" x="3287713" y="2073275"/>
          <p14:tracePt t="1407" x="3244850" y="2098675"/>
          <p14:tracePt t="1415" x="3203575" y="2108200"/>
          <p14:tracePt t="1422" x="3127375" y="2108200"/>
          <p14:tracePt t="1430" x="3041650" y="2116138"/>
          <p14:tracePt t="1438" x="2973388" y="2116138"/>
          <p14:tracePt t="1446" x="2914650" y="2116138"/>
          <p14:tracePt t="1455" x="2914650" y="2098675"/>
          <p14:tracePt t="1535" x="2838450" y="2098675"/>
          <p14:tracePt t="1543" x="2811463" y="2098675"/>
          <p14:tracePt t="1550" x="2786063" y="2098675"/>
          <p14:tracePt t="1560" x="2770188" y="2098675"/>
          <p14:tracePt t="1567" x="2744788" y="2098675"/>
          <p14:tracePt t="1574" x="2719388" y="2098675"/>
          <p14:tracePt t="1582" x="2719388" y="2090738"/>
          <p14:tracePt t="1591" x="2693988" y="2073275"/>
          <p14:tracePt t="1623" x="2684463" y="2065338"/>
          <p14:tracePt t="2047" x="2684463" y="2082800"/>
          <p14:tracePt t="2119" x="2676525" y="2082800"/>
          <p14:tracePt t="3598" x="2676525" y="2073275"/>
          <p14:tracePt t="3607" x="2668588" y="2073275"/>
          <p14:tracePt t="3615" x="2651125" y="2055813"/>
          <p14:tracePt t="3623" x="2608263" y="2039938"/>
          <p14:tracePt t="3630" x="2582863" y="2030413"/>
          <p14:tracePt t="3639" x="2540000" y="2014538"/>
          <p14:tracePt t="3647" x="2489200" y="1989138"/>
          <p14:tracePt t="3655" x="2438400" y="1979613"/>
          <p14:tracePt t="3663" x="2370138" y="1971675"/>
          <p14:tracePt t="3671" x="2286000" y="1963738"/>
          <p14:tracePt t="3678" x="2208213" y="1938338"/>
          <p14:tracePt t="3686" x="2106613" y="1928813"/>
          <p14:tracePt t="3694" x="2030413" y="1920875"/>
          <p14:tracePt t="3703" x="1936750" y="1911350"/>
          <p14:tracePt t="3711" x="1885950" y="1885950"/>
          <p14:tracePt t="3718" x="1827213" y="1878013"/>
          <p14:tracePt t="3727" x="1758950" y="1878013"/>
          <p14:tracePt t="3735" x="1708150" y="1870075"/>
          <p14:tracePt t="3744" x="1682750" y="1860550"/>
          <p14:tracePt t="3751" x="1657350" y="1860550"/>
          <p14:tracePt t="3761" x="1622425" y="1852613"/>
          <p14:tracePt t="3766" x="1614488" y="1844675"/>
          <p14:tracePt t="3776" x="1606550" y="1844675"/>
          <p14:tracePt t="3783" x="1597025" y="1844675"/>
          <p14:tracePt t="3799" x="1579563" y="1844675"/>
          <p14:tracePt t="3814" x="1546225" y="1835150"/>
          <p14:tracePt t="3822" x="1528763" y="1835150"/>
          <p14:tracePt t="3831" x="1503363" y="1827213"/>
          <p14:tracePt t="3839" x="1470025" y="1809750"/>
          <p14:tracePt t="3847" x="1462088" y="1809750"/>
          <p14:tracePt t="3855" x="1452563" y="1809750"/>
          <p14:tracePt t="3862" x="1435100" y="1801813"/>
          <p14:tracePt t="3959" x="1427163" y="1801813"/>
          <p14:tracePt t="3974" x="1419225" y="1801813"/>
          <p14:tracePt t="3983" x="1409700" y="1809750"/>
          <p14:tracePt t="3991" x="1393825" y="1809750"/>
          <p14:tracePt t="3998" x="1376363" y="1819275"/>
          <p14:tracePt t="4007" x="1343025" y="1844675"/>
          <p14:tracePt t="4015" x="1325563" y="1852613"/>
          <p14:tracePt t="4023" x="1274763" y="1878013"/>
          <p14:tracePt t="4031" x="1274763" y="1885950"/>
          <p14:tracePt t="4039" x="1249363" y="1895475"/>
          <p14:tracePt t="4047" x="1249363" y="1903413"/>
          <p14:tracePt t="4518" x="1239838" y="1903413"/>
          <p14:tracePt t="4551" x="1223963" y="1903413"/>
          <p14:tracePt t="4599" x="1214438" y="1903413"/>
          <p14:tracePt t="4606" x="1206500" y="1903413"/>
          <p14:tracePt t="4614" x="1198563" y="1903413"/>
          <p14:tracePt t="4623" x="1189038" y="1903413"/>
          <p14:tracePt t="4631" x="1173163" y="1903413"/>
          <p14:tracePt t="4639" x="1163638" y="1903413"/>
          <p14:tracePt t="4647" x="1155700" y="1903413"/>
          <p14:tracePt t="4655" x="1147763" y="1903413"/>
          <p14:tracePt t="4663" x="1130300" y="1903413"/>
          <p14:tracePt t="4670" x="1120775" y="1903413"/>
          <p14:tracePt t="4687" x="1112838" y="1903413"/>
          <p14:tracePt t="4695" x="1095375" y="1903413"/>
          <p14:tracePt t="5536" x="1087438" y="1903413"/>
          <p14:tracePt t="5542" x="1087438" y="1911350"/>
          <p14:tracePt t="5551" x="1087438" y="1928813"/>
          <p14:tracePt t="5559" x="1079500" y="1938338"/>
          <p14:tracePt t="5567" x="1069975" y="1963738"/>
          <p14:tracePt t="5575" x="1069975" y="1997075"/>
          <p14:tracePt t="5583" x="1054100" y="2022475"/>
          <p14:tracePt t="5591" x="1044575" y="2039938"/>
          <p14:tracePt t="5599" x="1036638" y="2073275"/>
          <p14:tracePt t="5608" x="1036638" y="2098675"/>
          <p14:tracePt t="5615" x="1019175" y="2124075"/>
          <p14:tracePt t="5624" x="1011238" y="2141538"/>
          <p14:tracePt t="5630" x="1003300" y="2159000"/>
          <p14:tracePt t="5638" x="993775" y="2184400"/>
          <p14:tracePt t="5647" x="976313" y="2200275"/>
          <p14:tracePt t="5655" x="968375" y="2217738"/>
          <p14:tracePt t="5663" x="950913" y="2243138"/>
          <p14:tracePt t="5671" x="950913" y="2268538"/>
          <p14:tracePt t="5678" x="935038" y="2286000"/>
          <p14:tracePt t="5686" x="925513" y="2293938"/>
          <p14:tracePt t="5695" x="917575" y="2303463"/>
          <p14:tracePt t="5703" x="900113" y="2344738"/>
          <p14:tracePt t="5711" x="892175" y="2362200"/>
          <p14:tracePt t="5719" x="858838" y="2397125"/>
          <p14:tracePt t="5726" x="849313" y="2413000"/>
          <p14:tracePt t="5734" x="841375" y="2430463"/>
          <p14:tracePt t="5743" x="815975" y="2463800"/>
          <p14:tracePt t="5751" x="806450" y="2489200"/>
          <p14:tracePt t="5759" x="790575" y="2516188"/>
          <p14:tracePt t="5767" x="781050" y="2524125"/>
          <p14:tracePt t="5775" x="773113" y="2541588"/>
          <p14:tracePt t="8919" x="765175" y="2549525"/>
          <p14:tracePt t="8927" x="747713" y="2549525"/>
          <p14:tracePt t="8943" x="722313" y="2549525"/>
          <p14:tracePt t="8951" x="714375" y="2549525"/>
          <p14:tracePt t="8959" x="704850" y="2549525"/>
          <p14:tracePt t="9159" x="696913" y="2557463"/>
          <p14:tracePt t="9183" x="696913" y="2566988"/>
          <p14:tracePt t="9191" x="688975" y="2574925"/>
          <p14:tracePt t="9199" x="688975" y="2582863"/>
          <p14:tracePt t="9206" x="679450" y="2600325"/>
          <p14:tracePt t="9215" x="671513" y="2600325"/>
          <p14:tracePt t="9223" x="661988" y="2617788"/>
          <p14:tracePt t="9231" x="661988" y="2625725"/>
          <p14:tracePt t="13039" x="654050" y="2633663"/>
          <p14:tracePt t="13047" x="646113" y="2643188"/>
          <p14:tracePt t="13063" x="646113" y="2660650"/>
          <p14:tracePt t="13071" x="646113" y="2676525"/>
          <p14:tracePt t="13079" x="646113" y="2711450"/>
          <p14:tracePt t="13086" x="646113" y="2736850"/>
          <p14:tracePt t="13095" x="646113" y="2770188"/>
          <p14:tracePt t="13103" x="646113" y="2795588"/>
          <p14:tracePt t="13111" x="646113" y="2838450"/>
          <p14:tracePt t="13119" x="646113" y="2863850"/>
          <p14:tracePt t="13127" x="646113" y="2889250"/>
          <p14:tracePt t="13135" x="646113" y="2906713"/>
          <p14:tracePt t="13143" x="646113" y="2932113"/>
          <p14:tracePt t="13151" x="646113" y="2949575"/>
          <p14:tracePt t="13167" x="646113" y="2965450"/>
          <p14:tracePt t="13184" x="646113" y="2974975"/>
          <p14:tracePt t="13191" x="654050" y="2990850"/>
          <p14:tracePt t="13199" x="661988" y="3008313"/>
          <p14:tracePt t="13206" x="696913" y="3051175"/>
          <p14:tracePt t="13215" x="704850" y="3051175"/>
          <p14:tracePt t="13222" x="704850" y="3059113"/>
          <p14:tracePt t="13231" x="730250" y="3084513"/>
          <p14:tracePt t="13238" x="747713" y="3094038"/>
          <p14:tracePt t="13247" x="765175" y="3127375"/>
          <p14:tracePt t="13255" x="773113" y="3144838"/>
          <p14:tracePt t="13263" x="781050" y="3152775"/>
          <p14:tracePt t="13271" x="798513" y="3160713"/>
          <p14:tracePt t="13279" x="798513" y="3170238"/>
          <p14:tracePt t="13679" x="790575" y="3160713"/>
          <p14:tracePt t="13694" x="781050" y="3152775"/>
          <p14:tracePt t="13702" x="765175" y="3144838"/>
          <p14:tracePt t="13711" x="739775" y="3127375"/>
          <p14:tracePt t="13719" x="722313" y="3127375"/>
          <p14:tracePt t="13726" x="704850" y="3127375"/>
          <p14:tracePt t="13735" x="688975" y="3119438"/>
          <p14:tracePt t="13742" x="661988" y="3109913"/>
          <p14:tracePt t="13751" x="654050" y="3094038"/>
          <p14:tracePt t="14935" x="654050" y="3084513"/>
          <p14:tracePt t="14959" x="654050" y="3067050"/>
          <p14:tracePt t="14967" x="654050" y="3059113"/>
          <p14:tracePt t="14975" x="654050" y="3016250"/>
          <p14:tracePt t="14983" x="636588" y="2957513"/>
          <p14:tracePt t="14991" x="628650" y="2855913"/>
          <p14:tracePt t="15000" x="595313" y="2736850"/>
          <p14:tracePt t="15006" x="569913" y="2574925"/>
          <p14:tracePt t="15014" x="492125" y="2371725"/>
          <p14:tracePt t="15023" x="433388" y="2108200"/>
          <p14:tracePt t="15033" x="373063" y="1903413"/>
          <p14:tracePt t="15039" x="306388" y="1751013"/>
          <p14:tracePt t="15047" x="255588" y="1597025"/>
          <p14:tracePt t="15055" x="195263" y="1368425"/>
          <p14:tracePt t="15063" x="136525" y="1163638"/>
          <p14:tracePt t="15071" x="76200" y="960438"/>
          <p14:tracePt t="15079" x="33338" y="815975"/>
          <p14:tracePt t="16350" x="187325" y="3041650"/>
          <p14:tracePt t="16358" x="255588" y="3144838"/>
          <p14:tracePt t="16367" x="322263" y="3228975"/>
          <p14:tracePt t="16375" x="407988" y="3305175"/>
          <p14:tracePt t="16383" x="484188" y="3373438"/>
          <p14:tracePt t="16391" x="552450" y="3416300"/>
          <p14:tracePt t="16399" x="628650" y="3467100"/>
          <p14:tracePt t="16407" x="704850" y="3527425"/>
          <p14:tracePt t="16415" x="765175" y="3543300"/>
          <p14:tracePt t="16423" x="858838" y="3603625"/>
          <p14:tracePt t="16431" x="942975" y="3636963"/>
          <p14:tracePt t="16439" x="1044575" y="3662363"/>
          <p14:tracePt t="16447" x="1120775" y="3671888"/>
          <p14:tracePt t="16454" x="1223963" y="3705225"/>
          <p14:tracePt t="16464" x="1308100" y="3713163"/>
          <p14:tracePt t="16472" x="1384300" y="3722688"/>
          <p14:tracePt t="16481" x="1462088" y="3748088"/>
          <p14:tracePt t="16487" x="1528763" y="3748088"/>
          <p14:tracePt t="16495" x="1571625" y="3748088"/>
          <p14:tracePt t="16503" x="1614488" y="3748088"/>
          <p14:tracePt t="16511" x="1647825" y="3748088"/>
          <p14:tracePt t="16518" x="1673225" y="3748088"/>
          <p14:tracePt t="16529" x="1690688" y="3748088"/>
          <p14:tracePt t="16535" x="1708150" y="3748088"/>
          <p14:tracePt t="16542" x="1733550" y="3738563"/>
          <p14:tracePt t="16551" x="1766888" y="3730625"/>
          <p14:tracePt t="16559" x="1792288" y="3713163"/>
          <p14:tracePt t="16567" x="1809750" y="3705225"/>
          <p14:tracePt t="16575" x="1852613" y="3705225"/>
          <p14:tracePt t="16583" x="1878013" y="3697288"/>
          <p14:tracePt t="16591" x="1911350" y="3697288"/>
          <p14:tracePt t="16599" x="1946275" y="3679825"/>
          <p14:tracePt t="16606" x="1962150" y="3662363"/>
          <p14:tracePt t="16615" x="1979613" y="3646488"/>
          <p14:tracePt t="16622" x="1987550" y="3636963"/>
          <p14:tracePt t="16639" x="1997075" y="3636963"/>
          <p14:tracePt t="16647" x="1997075" y="3629025"/>
          <p14:tracePt t="16655" x="1997075" y="3611563"/>
          <p14:tracePt t="16670" x="1997075" y="3594100"/>
          <p14:tracePt t="16679" x="1997075" y="3568700"/>
          <p14:tracePt t="16687" x="1997075" y="3560763"/>
          <p14:tracePt t="16696" x="1997075" y="3527425"/>
          <p14:tracePt t="16703" x="1997075" y="3492500"/>
          <p14:tracePt t="16713" x="1997075" y="3467100"/>
          <p14:tracePt t="16718" x="1997075" y="3441700"/>
          <p14:tracePt t="16727" x="1997075" y="3416300"/>
          <p14:tracePt t="16734" x="1997075" y="3408363"/>
          <p14:tracePt t="16743" x="1997075" y="3373438"/>
          <p14:tracePt t="16751" x="1997075" y="3348038"/>
          <p14:tracePt t="16759" x="1997075" y="3340100"/>
          <p14:tracePt t="16767" x="1997075" y="3314700"/>
          <p14:tracePt t="16774" x="2012950" y="3289300"/>
          <p14:tracePt t="16799" x="2022475" y="3279775"/>
          <p14:tracePt t="16824" x="2030413" y="3279775"/>
          <p14:tracePt t="16833" x="2038350" y="3271838"/>
          <p14:tracePt t="16840" x="2038350" y="3263900"/>
          <p14:tracePt t="16857" x="2065338" y="3263900"/>
          <p14:tracePt t="16865" x="2065338" y="3254375"/>
          <p14:tracePt t="16871" x="2081213" y="3238500"/>
          <p14:tracePt t="16880" x="2090738" y="3238500"/>
          <p14:tracePt t="16887" x="2098675" y="3221038"/>
          <p14:tracePt t="16895" x="2124075" y="3211513"/>
          <p14:tracePt t="16903" x="2157413" y="3195638"/>
          <p14:tracePt t="16912" x="2200275" y="3195638"/>
          <p14:tracePt t="16919" x="2260600" y="3186113"/>
          <p14:tracePt t="16928" x="2336800" y="3186113"/>
          <p14:tracePt t="16935" x="2420938" y="3186113"/>
          <p14:tracePt t="16945" x="2514600" y="3178175"/>
          <p14:tracePt t="16950" x="2590800" y="3178175"/>
          <p14:tracePt t="16958" x="2676525" y="3152775"/>
          <p14:tracePt t="16967" x="2778125" y="3144838"/>
          <p14:tracePt t="16975" x="2879725" y="3127375"/>
          <p14:tracePt t="16983" x="2947988" y="3119438"/>
          <p14:tracePt t="16991" x="3024188" y="3101975"/>
          <p14:tracePt t="16998" x="3084513" y="3084513"/>
          <p14:tracePt t="17007" x="3109913" y="3084513"/>
          <p14:tracePt t="17014" x="3135313" y="3084513"/>
          <p14:tracePt t="17095" x="3143250" y="3084513"/>
          <p14:tracePt t="17495" x="3152775" y="3084513"/>
          <p14:tracePt t="17510" x="3160713" y="3076575"/>
          <p14:tracePt t="17519" x="3186113" y="3059113"/>
          <p14:tracePt t="17527" x="3203575" y="3051175"/>
          <p14:tracePt t="17535" x="3211513" y="3051175"/>
          <p14:tracePt t="17545" x="3236913" y="3051175"/>
          <p14:tracePt t="17551" x="3270250" y="3041650"/>
          <p14:tracePt t="17559" x="3322638" y="3008313"/>
          <p14:tracePt t="17566" x="3381375" y="3000375"/>
          <p14:tracePt t="17575" x="3441700" y="2990850"/>
          <p14:tracePt t="17583" x="3533775" y="2957513"/>
          <p14:tracePt t="17591" x="3602038" y="2932113"/>
          <p14:tracePt t="17599" x="3721100" y="2914650"/>
          <p14:tracePt t="17606" x="3797300" y="2897188"/>
          <p14:tracePt t="17614" x="3865563" y="2889250"/>
          <p14:tracePt t="17622" x="3925888" y="2881313"/>
          <p14:tracePt t="17631" x="4002088" y="2855913"/>
          <p14:tracePt t="17639" x="4044950" y="2855913"/>
          <p14:tracePt t="17646" x="4070350" y="2855913"/>
          <p14:tracePt t="17655" x="4103688" y="2855913"/>
          <p14:tracePt t="17662" x="4121150" y="2855913"/>
          <p14:tracePt t="17671" x="4129088" y="2846388"/>
          <p14:tracePt t="17894" x="4129088" y="2855913"/>
          <p14:tracePt t="17903" x="4129088" y="2863850"/>
          <p14:tracePt t="17911" x="4111625" y="2871788"/>
          <p14:tracePt t="17919" x="4086225" y="2889250"/>
          <p14:tracePt t="17928" x="4060825" y="2897188"/>
          <p14:tracePt t="17934" x="4035425" y="2922588"/>
          <p14:tracePt t="17943" x="4017963" y="2940050"/>
          <p14:tracePt t="17951" x="3984625" y="2957513"/>
          <p14:tracePt t="17960" x="3967163" y="2974975"/>
          <p14:tracePt t="17967" x="3951288" y="2982913"/>
          <p14:tracePt t="17990" x="3941763" y="2982913"/>
          <p14:tracePt t="18078" x="3933825" y="2990850"/>
          <p14:tracePt t="18096" x="3925888" y="3000375"/>
          <p14:tracePt t="18112" x="3925888" y="3008313"/>
          <p14:tracePt t="18143" x="3916363" y="3008313"/>
          <p14:tracePt t="18151" x="3908425" y="3008313"/>
          <p14:tracePt t="18174" x="3890963" y="3008313"/>
          <p14:tracePt t="18183" x="3883025" y="3008313"/>
          <p14:tracePt t="18199" x="3857625" y="3016250"/>
          <p14:tracePt t="18207" x="3848100" y="3016250"/>
          <p14:tracePt t="18222" x="3822700" y="3016250"/>
          <p14:tracePt t="18239" x="3814763" y="3016250"/>
          <p14:tracePt t="18263" x="3771900" y="3033713"/>
          <p14:tracePt t="18271" x="3763963" y="3033713"/>
          <p14:tracePt t="18287" x="3756025" y="3033713"/>
          <p14:tracePt t="18319" x="3738563" y="3041650"/>
          <p14:tracePt t="18335" x="3721100" y="3041650"/>
          <p14:tracePt t="18343" x="3713163" y="3041650"/>
          <p14:tracePt t="18351" x="3703638" y="3041650"/>
          <p14:tracePt t="18361" x="3695700" y="3041650"/>
          <p14:tracePt t="19022" x="3713163" y="3041650"/>
          <p14:tracePt t="19030" x="3746500" y="3041650"/>
          <p14:tracePt t="19039" x="3756025" y="3041650"/>
          <p14:tracePt t="19046" x="3763963" y="3041650"/>
          <p14:tracePt t="19054" x="3781425" y="3041650"/>
          <p14:tracePt t="19062" x="3797300" y="3041650"/>
          <p14:tracePt t="19071" x="3822700" y="3041650"/>
          <p14:tracePt t="19078" x="3832225" y="3041650"/>
          <p14:tracePt t="19087" x="3848100" y="3041650"/>
          <p14:tracePt t="19094" x="3857625" y="3041650"/>
          <p14:tracePt t="19111" x="3865563" y="3041650"/>
          <p14:tracePt t="19127" x="3883025" y="3041650"/>
          <p14:tracePt t="19183" x="3890963" y="3041650"/>
          <p14:tracePt t="19199" x="3908425" y="3041650"/>
          <p14:tracePt t="19207" x="3916363" y="3033713"/>
          <p14:tracePt t="19214" x="3933825" y="3033713"/>
          <p14:tracePt t="19223" x="3951288" y="3025775"/>
          <p14:tracePt t="19254" x="3959225" y="3025775"/>
          <p14:tracePt t="19263" x="3967163" y="3025775"/>
          <p14:tracePt t="19303" x="3976688" y="3025775"/>
          <p14:tracePt t="19311" x="3984625" y="3016250"/>
          <p14:tracePt t="19319" x="4002088" y="3008313"/>
          <p14:tracePt t="19327" x="4002088" y="3000375"/>
          <p14:tracePt t="19335" x="4027488" y="3000375"/>
          <p14:tracePt t="19343" x="4044950" y="3000375"/>
          <p14:tracePt t="19350" x="4070350" y="2990850"/>
          <p14:tracePt t="19358" x="4086225" y="2990850"/>
          <p14:tracePt t="19367" x="4095750" y="2974975"/>
          <p14:tracePt t="19375" x="4103688" y="2974975"/>
          <p14:tracePt t="19391" x="4121150" y="2974975"/>
          <p14:tracePt t="19503" x="4129088" y="2974975"/>
          <p14:tracePt t="19518" x="4137025" y="2974975"/>
          <p14:tracePt t="19542" x="4146550" y="2974975"/>
          <p14:tracePt t="19551" x="4154488" y="2974975"/>
          <p14:tracePt t="19647" x="4162425" y="2974975"/>
          <p14:tracePt t="19663" x="4187825" y="2974975"/>
          <p14:tracePt t="19670" x="4197350" y="2974975"/>
          <p14:tracePt t="19687" x="4214813" y="2974975"/>
          <p14:tracePt t="19694" x="4222750" y="2974975"/>
          <p14:tracePt t="19918" x="4230688" y="2974975"/>
          <p14:tracePt t="19927" x="4240213" y="2974975"/>
          <p14:tracePt t="19935" x="4256088" y="2965450"/>
          <p14:tracePt t="19943" x="4281488" y="2965450"/>
          <p14:tracePt t="19950" x="4291013" y="2965450"/>
          <p14:tracePt t="19959" x="4324350" y="2957513"/>
          <p14:tracePt t="19967" x="4332288" y="2957513"/>
          <p14:tracePt t="19975" x="4359275" y="2957513"/>
          <p14:tracePt t="19983" x="4375150" y="2949575"/>
          <p14:tracePt t="19991" x="4400550" y="2949575"/>
          <p14:tracePt t="19999" x="4410075" y="2949575"/>
          <p14:tracePt t="20007" x="4425950" y="2949575"/>
          <p14:tracePt t="20015" x="4435475" y="2949575"/>
          <p14:tracePt t="20031" x="4451350" y="2940050"/>
          <p14:tracePt t="20079" x="4460875" y="2940050"/>
          <p14:tracePt t="20094" x="4468813" y="2940050"/>
          <p14:tracePt t="20102" x="4476750" y="2940050"/>
          <p14:tracePt t="20110" x="4486275" y="2940050"/>
          <p14:tracePt t="20119" x="4494213" y="2940050"/>
          <p14:tracePt t="20134" x="4503738" y="2932113"/>
          <p14:tracePt t="20143" x="4519613" y="2932113"/>
          <p14:tracePt t="20151" x="4529138" y="2932113"/>
          <p14:tracePt t="20160" x="4529138" y="2922588"/>
          <p14:tracePt t="20167" x="4537075" y="2922588"/>
          <p14:tracePt t="20176" x="4545013" y="2922588"/>
          <p14:tracePt t="20183" x="4554538" y="2922588"/>
          <p14:tracePt t="20263" x="4587875" y="2922588"/>
          <p14:tracePt t="20271" x="4595813" y="2922588"/>
          <p14:tracePt t="20278" x="4638675" y="2922588"/>
          <p14:tracePt t="20286" x="4681538" y="2922588"/>
          <p14:tracePt t="20294" x="4740275" y="2922588"/>
          <p14:tracePt t="20303" x="4818063" y="2922588"/>
          <p14:tracePt t="20310" x="4868863" y="2922588"/>
          <p14:tracePt t="20319" x="4927600" y="2922588"/>
          <p14:tracePt t="20327" x="4987925" y="2922588"/>
          <p14:tracePt t="20335" x="5029200" y="2922588"/>
          <p14:tracePt t="20343" x="5097463" y="2922588"/>
          <p14:tracePt t="20351" x="5148263" y="2922588"/>
          <p14:tracePt t="20359" x="5191125" y="2922588"/>
          <p14:tracePt t="20366" x="5249863" y="2922588"/>
          <p14:tracePt t="20375" x="5276850" y="2922588"/>
          <p14:tracePt t="20383" x="5318125" y="2922588"/>
          <p14:tracePt t="20392" x="5343525" y="2922588"/>
          <p14:tracePt t="20399" x="5378450" y="2922588"/>
          <p14:tracePt t="20408" x="5394325" y="2922588"/>
          <p14:tracePt t="20414" x="5411788" y="2914650"/>
          <p14:tracePt t="20422" x="5446713" y="2914650"/>
          <p14:tracePt t="20431" x="5462588" y="2906713"/>
          <p14:tracePt t="20447" x="5472113" y="2906713"/>
          <p14:tracePt t="20455" x="5487988" y="2897188"/>
          <p14:tracePt t="20727" x="5497513" y="2889250"/>
          <p14:tracePt t="20750" x="5497513" y="2881313"/>
          <p14:tracePt t="20759" x="5505450" y="2881313"/>
          <p14:tracePt t="20767" x="5513388" y="2881313"/>
          <p14:tracePt t="20783" x="5522913" y="2881313"/>
          <p14:tracePt t="20792" x="5538788" y="2881313"/>
          <p14:tracePt t="20798" x="5556250" y="2881313"/>
          <p14:tracePt t="20808" x="5581650" y="2881313"/>
          <p14:tracePt t="20815" x="5616575" y="2881313"/>
          <p14:tracePt t="20824" x="5641975" y="2881313"/>
          <p14:tracePt t="20831" x="5683250" y="2863850"/>
          <p14:tracePt t="20838" x="5718175" y="2863850"/>
          <p14:tracePt t="20846" x="5761038" y="2855913"/>
          <p14:tracePt t="20855" x="5802313" y="2855913"/>
          <p14:tracePt t="20863" x="5837238" y="2855913"/>
          <p14:tracePt t="20871" x="5862638" y="2855913"/>
          <p14:tracePt t="20878" x="5888038" y="2855913"/>
          <p14:tracePt t="20886" x="5921375" y="2855913"/>
          <p14:tracePt t="20894" x="5946775" y="2855913"/>
          <p14:tracePt t="20903" x="5981700" y="2855913"/>
          <p14:tracePt t="20910" x="5989638" y="2855913"/>
          <p14:tracePt t="20919" x="5997575" y="2855913"/>
          <p14:tracePt t="21111" x="6015038" y="2855913"/>
          <p14:tracePt t="21118" x="6032500" y="2855913"/>
          <p14:tracePt t="21127" x="6049963" y="2855913"/>
          <p14:tracePt t="21135" x="6065838" y="2855913"/>
          <p14:tracePt t="21142" x="6091238" y="2855913"/>
          <p14:tracePt t="21151" x="6108700" y="2855913"/>
          <p14:tracePt t="21159" x="6151563" y="2863850"/>
          <p14:tracePt t="21166" x="6227763" y="2863850"/>
          <p14:tracePt t="21176" x="6296025" y="2871788"/>
          <p14:tracePt t="21182" x="6346825" y="2871788"/>
          <p14:tracePt t="21193" x="6397625" y="2871788"/>
          <p14:tracePt t="21199" x="6448425" y="2871788"/>
          <p14:tracePt t="21208" x="6491288" y="2871788"/>
          <p14:tracePt t="21214" x="6516688" y="2871788"/>
          <p14:tracePt t="21223" x="6542088" y="2881313"/>
          <p14:tracePt t="21231" x="6559550" y="2881313"/>
          <p14:tracePt t="21240" x="6575425" y="2889250"/>
          <p14:tracePt t="21247" x="6575425" y="2897188"/>
          <p14:tracePt t="21431" x="6559550" y="2897188"/>
          <p14:tracePt t="21439" x="6542088" y="2906713"/>
          <p14:tracePt t="21447" x="6534150" y="2906713"/>
          <p14:tracePt t="21455" x="6524625" y="2906713"/>
          <p14:tracePt t="21463" x="6499225" y="2914650"/>
          <p14:tracePt t="21471" x="6491288" y="2914650"/>
          <p14:tracePt t="21479" x="6483350" y="2914650"/>
          <p14:tracePt t="21502" x="6465888" y="2914650"/>
          <p14:tracePt t="21519" x="6456363" y="2914650"/>
          <p14:tracePt t="21534" x="6448425" y="2932113"/>
          <p14:tracePt t="21559" x="6423025" y="2940050"/>
          <p14:tracePt t="21575" x="6415088" y="2949575"/>
          <p14:tracePt t="21598" x="6397625" y="2949575"/>
          <p14:tracePt t="21703" x="6389688" y="2949575"/>
          <p14:tracePt t="22048" x="6397625" y="2949575"/>
          <p14:tracePt t="22054" x="6415088" y="2949575"/>
          <p14:tracePt t="22062" x="6430963" y="2949575"/>
          <p14:tracePt t="22070" x="6465888" y="2949575"/>
          <p14:tracePt t="22079" x="6508750" y="2965450"/>
          <p14:tracePt t="22087" x="6542088" y="2965450"/>
          <p14:tracePt t="22095" x="6592888" y="2965450"/>
          <p14:tracePt t="22103" x="6653213" y="2965450"/>
          <p14:tracePt t="22111" x="6719888" y="2965450"/>
          <p14:tracePt t="22119" x="6797675" y="2965450"/>
          <p14:tracePt t="22127" x="6848475" y="2965450"/>
          <p14:tracePt t="22134" x="6932613" y="2965450"/>
          <p14:tracePt t="22142" x="6992938" y="2965450"/>
          <p14:tracePt t="22150" x="7034213" y="2965450"/>
          <p14:tracePt t="22159" x="7085013" y="2965450"/>
          <p14:tracePt t="22167" x="7112000" y="2965450"/>
          <p14:tracePt t="22175" x="7127875" y="2957513"/>
          <p14:tracePt t="22183" x="7162800" y="2957513"/>
          <p14:tracePt t="22191" x="7188200" y="2957513"/>
          <p14:tracePt t="22207" x="7196138" y="2957513"/>
          <p14:tracePt t="22471" x="7170738" y="2957513"/>
          <p14:tracePt t="22478" x="7153275" y="2957513"/>
          <p14:tracePt t="22486" x="7119938" y="2957513"/>
          <p14:tracePt t="22495" x="7051675" y="2957513"/>
          <p14:tracePt t="22503" x="6967538" y="2957513"/>
          <p14:tracePt t="22511" x="6856413" y="2957513"/>
          <p14:tracePt t="22518" x="6745288" y="2957513"/>
          <p14:tracePt t="22527" x="6618288" y="2957513"/>
          <p14:tracePt t="22534" x="6456363" y="2957513"/>
          <p14:tracePt t="22542" x="6321425" y="2957513"/>
          <p14:tracePt t="22551" x="6151563" y="2957513"/>
          <p14:tracePt t="22558" x="5972175" y="2957513"/>
          <p14:tracePt t="22566" x="5776913" y="2982913"/>
          <p14:tracePt t="22575" x="5556250" y="3016250"/>
          <p14:tracePt t="22583" x="5378450" y="3025775"/>
          <p14:tracePt t="22591" x="5148263" y="3076575"/>
          <p14:tracePt t="22599" x="4962525" y="3101975"/>
          <p14:tracePt t="22607" x="4740275" y="3127375"/>
          <p14:tracePt t="22614" x="4554538" y="3160713"/>
          <p14:tracePt t="22624" x="4298950" y="3203575"/>
          <p14:tracePt t="22632" x="4121150" y="3221038"/>
          <p14:tracePt t="22641" x="3967163" y="3228975"/>
          <p14:tracePt t="22648" x="3822700" y="3228975"/>
          <p14:tracePt t="22659" x="3678238" y="3228975"/>
          <p14:tracePt t="22663" x="3559175" y="3228975"/>
          <p14:tracePt t="22671" x="3457575" y="3228975"/>
          <p14:tracePt t="22679" x="3373438" y="3228975"/>
          <p14:tracePt t="22686" x="3287713" y="3228975"/>
          <p14:tracePt t="22694" x="3211513" y="3238500"/>
          <p14:tracePt t="22703" x="3152775" y="3263900"/>
          <p14:tracePt t="22710" x="3092450" y="3271838"/>
          <p14:tracePt t="22718" x="3059113" y="3271838"/>
          <p14:tracePt t="22727" x="3024188" y="3279775"/>
          <p14:tracePt t="22735" x="2982913" y="3279775"/>
          <p14:tracePt t="22743" x="2947988" y="3289300"/>
          <p14:tracePt t="22751" x="2905125" y="3289300"/>
          <p14:tracePt t="22758" x="2863850" y="3305175"/>
          <p14:tracePt t="22767" x="2803525" y="3305175"/>
          <p14:tracePt t="22775" x="2744788" y="3314700"/>
          <p14:tracePt t="22783" x="2668588" y="3322638"/>
          <p14:tracePt t="22791" x="2600325" y="3340100"/>
          <p14:tracePt t="22799" x="2497138" y="3355975"/>
          <p14:tracePt t="22807" x="2420938" y="3373438"/>
          <p14:tracePt t="22815" x="2336800" y="3382963"/>
          <p14:tracePt t="22824" x="2276475" y="3382963"/>
          <p14:tracePt t="22831" x="2217738" y="3382963"/>
          <p14:tracePt t="22840" x="2174875" y="3382963"/>
          <p14:tracePt t="22846" x="2141538" y="3390900"/>
          <p14:tracePt t="22855" x="2124075" y="3390900"/>
          <p14:tracePt t="22863" x="2116138" y="3390900"/>
          <p14:tracePt t="22871" x="2090738" y="3398838"/>
          <p14:tracePt t="22887" x="2081213" y="3398838"/>
          <p14:tracePt t="22894" x="2073275" y="3398838"/>
          <p14:tracePt t="22903" x="2055813" y="3408363"/>
          <p14:tracePt t="22911" x="2047875" y="3408363"/>
          <p14:tracePt t="22918" x="2022475" y="3408363"/>
          <p14:tracePt t="22927" x="1997075" y="3416300"/>
          <p14:tracePt t="22934" x="1971675" y="3416300"/>
          <p14:tracePt t="22942" x="1928813" y="3416300"/>
          <p14:tracePt t="22950" x="1903413" y="3424238"/>
          <p14:tracePt t="22959" x="1852613" y="3441700"/>
          <p14:tracePt t="22967" x="1809750" y="3449638"/>
          <p14:tracePt t="22975" x="1776413" y="3459163"/>
          <p14:tracePt t="22983" x="1741488" y="3459163"/>
          <p14:tracePt t="22991" x="1708150" y="3467100"/>
          <p14:tracePt t="22999" x="1673225" y="3467100"/>
          <p14:tracePt t="23007" x="1631950" y="3502025"/>
          <p14:tracePt t="23015" x="1614488" y="3502025"/>
          <p14:tracePt t="23023" x="1597025" y="3502025"/>
          <p14:tracePt t="23031" x="1563688" y="3502025"/>
          <p14:tracePt t="23039" x="1538288" y="3509963"/>
          <p14:tracePt t="23046" x="1528763" y="3509963"/>
          <p14:tracePt t="23058" x="1503363" y="3509963"/>
          <p14:tracePt t="23062" x="1470025" y="3509963"/>
          <p14:tracePt t="23073" x="1435100" y="3509963"/>
          <p14:tracePt t="23078" x="1401763" y="3527425"/>
          <p14:tracePt t="23087" x="1384300" y="3527425"/>
          <p14:tracePt t="23095" x="1350963" y="3535363"/>
          <p14:tracePt t="23103" x="1317625" y="3535363"/>
          <p14:tracePt t="23111" x="1282700" y="3535363"/>
          <p14:tracePt t="23119" x="1274763" y="3543300"/>
          <p14:tracePt t="23126" x="1239838" y="3543300"/>
          <p14:tracePt t="23134" x="1223963" y="3543300"/>
          <p14:tracePt t="23142" x="1206500" y="3552825"/>
          <p14:tracePt t="23151" x="1189038" y="3552825"/>
          <p14:tracePt t="23158" x="1173163" y="3552825"/>
          <p14:tracePt t="23167" x="1163638" y="3552825"/>
          <p14:tracePt t="23175" x="1155700" y="3552825"/>
          <p14:tracePt t="23183" x="1138238" y="3552825"/>
          <p14:tracePt t="23191" x="1104900" y="3552825"/>
          <p14:tracePt t="23199" x="1087438" y="3552825"/>
          <p14:tracePt t="23214" x="1062038" y="3552825"/>
          <p14:tracePt t="23231" x="1054100" y="3552825"/>
          <p14:tracePt t="23239" x="1036638" y="3552825"/>
          <p14:tracePt t="23256" x="1028700" y="3552825"/>
          <p14:tracePt t="23271" x="1019175" y="3552825"/>
          <p14:tracePt t="23278" x="1011238" y="3552825"/>
          <p14:tracePt t="23287" x="993775" y="3568700"/>
          <p14:tracePt t="23294" x="985838" y="3568700"/>
          <p14:tracePt t="23303" x="976313" y="3568700"/>
          <p14:tracePt t="23310" x="968375" y="3568700"/>
          <p14:tracePt t="23318" x="960438" y="3568700"/>
          <p14:tracePt t="23335" x="935038" y="3568700"/>
          <p14:tracePt t="23351" x="925513" y="3568700"/>
          <p14:tracePt t="23447" x="909638" y="3568700"/>
          <p14:tracePt t="23550" x="900113" y="3568700"/>
          <p14:tracePt t="23943" x="909638" y="3568700"/>
          <p14:tracePt t="23951" x="950913" y="3568700"/>
          <p14:tracePt t="23959" x="976313" y="3568700"/>
          <p14:tracePt t="23967" x="1019175" y="3560763"/>
          <p14:tracePt t="23974" x="1054100" y="3560763"/>
          <p14:tracePt t="23982" x="1095375" y="3560763"/>
          <p14:tracePt t="23990" x="1138238" y="3560763"/>
          <p14:tracePt t="23999" x="1181100" y="3560763"/>
          <p14:tracePt t="24007" x="1206500" y="3560763"/>
          <p14:tracePt t="24014" x="1231900" y="3560763"/>
          <p14:tracePt t="24023" x="1265238" y="3560763"/>
          <p14:tracePt t="24031" x="1308100" y="3560763"/>
          <p14:tracePt t="24039" x="1333500" y="3560763"/>
          <p14:tracePt t="24047" x="1376363" y="3560763"/>
          <p14:tracePt t="24055" x="1401763" y="3560763"/>
          <p14:tracePt t="24062" x="1452563" y="3552825"/>
          <p14:tracePt t="24071" x="1477963" y="3552825"/>
          <p14:tracePt t="24078" x="1512888" y="3552825"/>
          <p14:tracePt t="24088" x="1528763" y="3552825"/>
          <p14:tracePt t="24095" x="1546225" y="3552825"/>
          <p14:tracePt t="24103" x="1563688" y="3552825"/>
          <p14:tracePt t="24110" x="1571625" y="3552825"/>
          <p14:tracePt t="24215" x="1579563" y="3552825"/>
          <p14:tracePt t="24223" x="1589088" y="3552825"/>
          <p14:tracePt t="24230" x="1597025" y="3552825"/>
          <p14:tracePt t="24239" x="1606550" y="3552825"/>
          <p14:tracePt t="24255" x="1622425" y="3552825"/>
          <p14:tracePt t="24263" x="1647825" y="3552825"/>
          <p14:tracePt t="24271" x="1665288" y="3568700"/>
          <p14:tracePt t="24279" x="1690688" y="3568700"/>
          <p14:tracePt t="24288" x="1724025" y="3578225"/>
          <p14:tracePt t="24295" x="1784350" y="3594100"/>
          <p14:tracePt t="24303" x="1835150" y="3594100"/>
          <p14:tracePt t="24310" x="1903413" y="3619500"/>
          <p14:tracePt t="24318" x="1997075" y="3629025"/>
          <p14:tracePt t="24327" x="2106613" y="3629025"/>
          <p14:tracePt t="24335" x="2235200" y="3629025"/>
          <p14:tracePt t="24343" x="2362200" y="3629025"/>
          <p14:tracePt t="24350" x="2471738" y="3636963"/>
          <p14:tracePt t="24359" x="2574925" y="3636963"/>
          <p14:tracePt t="24367" x="2668588" y="3636963"/>
          <p14:tracePt t="24375" x="2770188" y="3636963"/>
          <p14:tracePt t="24383" x="2838450" y="3636963"/>
          <p14:tracePt t="24391" x="2914650" y="3636963"/>
          <p14:tracePt t="24399" x="2973388" y="3636963"/>
          <p14:tracePt t="24407" x="2998788" y="3636963"/>
          <p14:tracePt t="24415" x="3016250" y="3636963"/>
          <p14:tracePt t="24423" x="3041650" y="3636963"/>
          <p14:tracePt t="24574" x="3024188" y="3636963"/>
          <p14:tracePt t="24582" x="3016250" y="3636963"/>
          <p14:tracePt t="24591" x="2990850" y="3636963"/>
          <p14:tracePt t="24599" x="2982913" y="3636963"/>
          <p14:tracePt t="24606" x="2973388" y="3636963"/>
          <p14:tracePt t="24615" x="2955925" y="3636963"/>
          <p14:tracePt t="24630" x="2930525" y="3636963"/>
          <p14:tracePt t="24639" x="2922588" y="3636963"/>
          <p14:tracePt t="24647" x="2922588" y="3629025"/>
          <p14:tracePt t="24656" x="2914650" y="3629025"/>
          <p14:tracePt t="24663" x="2905125" y="3619500"/>
          <p14:tracePt t="24671" x="2897188" y="3619500"/>
          <p14:tracePt t="24695" x="2889250" y="3611563"/>
          <p14:tracePt t="24718" x="2879725" y="3611563"/>
          <p14:tracePt t="24727" x="2879725" y="3603625"/>
          <p14:tracePt t="24743" x="2879725" y="3594100"/>
          <p14:tracePt t="24766" x="2897188" y="3586163"/>
          <p14:tracePt t="24774" x="2940050" y="3586163"/>
          <p14:tracePt t="24783" x="2998788" y="3586163"/>
          <p14:tracePt t="24791" x="3059113" y="3586163"/>
          <p14:tracePt t="24798" x="3117850" y="3586163"/>
          <p14:tracePt t="24809" x="3178175" y="3586163"/>
          <p14:tracePt t="24816" x="3244850" y="3586163"/>
          <p14:tracePt t="24824" x="3305175" y="3586163"/>
          <p14:tracePt t="24831" x="3363913" y="3586163"/>
          <p14:tracePt t="24840" x="3424238" y="3578225"/>
          <p14:tracePt t="24847" x="3467100" y="3560763"/>
          <p14:tracePt t="24855" x="3508375" y="3560763"/>
          <p14:tracePt t="24863" x="3551238" y="3560763"/>
          <p14:tracePt t="24873" x="3586163" y="3560763"/>
          <p14:tracePt t="24878" x="3619500" y="3560763"/>
          <p14:tracePt t="24887" x="3652838" y="3560763"/>
          <p14:tracePt t="24895" x="3662363" y="3560763"/>
          <p14:tracePt t="24903" x="3687763" y="3560763"/>
          <p14:tracePt t="24919" x="3695700" y="3560763"/>
          <p14:tracePt t="24927" x="3703638" y="3560763"/>
          <p14:tracePt t="24967" x="3721100" y="3560763"/>
          <p14:tracePt t="24998" x="3729038" y="3560763"/>
          <p14:tracePt t="25015" x="3738563" y="3560763"/>
          <p14:tracePt t="25023" x="3746500" y="3560763"/>
          <p14:tracePt t="25031" x="3756025" y="3568700"/>
          <p14:tracePt t="25046" x="3771900" y="3568700"/>
          <p14:tracePt t="25055" x="3781425" y="3568700"/>
          <p14:tracePt t="25062" x="3789363" y="3568700"/>
          <p14:tracePt t="25079" x="3797300" y="3568700"/>
          <p14:tracePt t="25103" x="3814763" y="3568700"/>
          <p14:tracePt t="25119" x="3832225" y="3568700"/>
          <p14:tracePt t="25134" x="3848100" y="3568700"/>
          <p14:tracePt t="25150" x="3857625" y="3568700"/>
          <p14:tracePt t="25167" x="3865563" y="3568700"/>
          <p14:tracePt t="25175" x="3873500" y="3568700"/>
          <p14:tracePt t="25183" x="3883025" y="3568700"/>
          <p14:tracePt t="25190" x="3890963" y="3568700"/>
          <p14:tracePt t="25199" x="3916363" y="3568700"/>
          <p14:tracePt t="25206" x="3925888" y="3568700"/>
          <p14:tracePt t="25214" x="3933825" y="3568700"/>
          <p14:tracePt t="25223" x="3951288" y="3568700"/>
          <p14:tracePt t="25230" x="3967163" y="3568700"/>
          <p14:tracePt t="25239" x="3984625" y="3568700"/>
          <p14:tracePt t="25246" x="4002088" y="3568700"/>
          <p14:tracePt t="25255" x="4035425" y="3568700"/>
          <p14:tracePt t="25273" x="4121150" y="3560763"/>
          <p14:tracePt t="25278" x="4162425" y="3560763"/>
          <p14:tracePt t="25287" x="4222750" y="3560763"/>
          <p14:tracePt t="25294" x="4298950" y="3560763"/>
          <p14:tracePt t="25303" x="4341813" y="3560763"/>
          <p14:tracePt t="25310" x="4410075" y="3552825"/>
          <p14:tracePt t="25319" x="4468813" y="3552825"/>
          <p14:tracePt t="25326" x="4537075" y="3552825"/>
          <p14:tracePt t="25335" x="4613275" y="3535363"/>
          <p14:tracePt t="25343" x="4673600" y="3527425"/>
          <p14:tracePt t="25351" x="4714875" y="3527425"/>
          <p14:tracePt t="25359" x="4765675" y="3509963"/>
          <p14:tracePt t="25366" x="4800600" y="3509963"/>
          <p14:tracePt t="25374" x="4818063" y="3509963"/>
          <p14:tracePt t="25383" x="4826000" y="3509963"/>
          <p14:tracePt t="25447" x="4783138" y="3517900"/>
          <p14:tracePt t="25455" x="4706938" y="3527425"/>
          <p14:tracePt t="25462" x="4646613" y="3527425"/>
          <p14:tracePt t="25471" x="4579938" y="3527425"/>
          <p14:tracePt t="25479" x="4494213" y="3527425"/>
          <p14:tracePt t="25487" x="4435475" y="3527425"/>
          <p14:tracePt t="25494" x="4375150" y="3527425"/>
          <p14:tracePt t="25504" x="4359275" y="3527425"/>
          <p14:tracePt t="25510" x="4349750" y="3527425"/>
          <p14:tracePt t="25591" x="4332288" y="3527425"/>
          <p14:tracePt t="25599" x="4316413" y="3535363"/>
          <p14:tracePt t="25606" x="4291013" y="3535363"/>
          <p14:tracePt t="25615" x="4281488" y="3535363"/>
          <p14:tracePt t="25631" x="4256088" y="3535363"/>
          <p14:tracePt t="25639" x="4230688" y="3535363"/>
          <p14:tracePt t="25647" x="4222750" y="3535363"/>
          <p14:tracePt t="25672" x="4214813" y="3527425"/>
          <p14:tracePt t="25703" x="4222750" y="3517900"/>
          <p14:tracePt t="25711" x="4281488" y="3517900"/>
          <p14:tracePt t="25719" x="4367213" y="3517900"/>
          <p14:tracePt t="25726" x="4494213" y="3517900"/>
          <p14:tracePt t="25734" x="4638675" y="3517900"/>
          <p14:tracePt t="25742" x="4765675" y="3517900"/>
          <p14:tracePt t="25750" x="4902200" y="3517900"/>
          <p14:tracePt t="25758" x="5029200" y="3517900"/>
          <p14:tracePt t="25767" x="5157788" y="3517900"/>
          <p14:tracePt t="25775" x="5284788" y="3517900"/>
          <p14:tracePt t="25783" x="5394325" y="3517900"/>
          <p14:tracePt t="25790" x="5513388" y="3517900"/>
          <p14:tracePt t="25798" x="5607050" y="3517900"/>
          <p14:tracePt t="25806" x="5667375" y="3517900"/>
          <p14:tracePt t="25814" x="5726113" y="3517900"/>
          <p14:tracePt t="25822" x="5761038" y="3517900"/>
          <p14:tracePt t="25831" x="5776913" y="3517900"/>
          <p14:tracePt t="25838" x="5794375" y="3517900"/>
          <p14:tracePt t="25847" x="5802313" y="3517900"/>
          <p14:tracePt t="26047" x="5786438" y="3527425"/>
          <p14:tracePt t="26063" x="5761038" y="3527425"/>
          <p14:tracePt t="26071" x="5726113" y="3543300"/>
          <p14:tracePt t="26078" x="5683250" y="3543300"/>
          <p14:tracePt t="26087" x="5641975" y="3552825"/>
          <p14:tracePt t="26094" x="5581650" y="3552825"/>
          <p14:tracePt t="26103" x="5522913" y="3552825"/>
          <p14:tracePt t="26111" x="5462588" y="3552825"/>
          <p14:tracePt t="26119" x="5421313" y="3552825"/>
          <p14:tracePt t="26126" x="5318125" y="3552825"/>
          <p14:tracePt t="26134" x="5276850" y="3552825"/>
          <p14:tracePt t="26143" x="5267325" y="3552825"/>
          <p14:tracePt t="26279" x="5241925" y="3560763"/>
          <p14:tracePt t="26295" x="5241925" y="3578225"/>
          <p14:tracePt t="26318" x="5259388" y="3586163"/>
          <p14:tracePt t="26327" x="5276850" y="3586163"/>
          <p14:tracePt t="26335" x="5284788" y="3586163"/>
          <p14:tracePt t="26343" x="5292725" y="3586163"/>
          <p14:tracePt t="26350" x="5302250" y="3586163"/>
          <p14:tracePt t="26358" x="5310188" y="3586163"/>
          <p14:tracePt t="26367" x="5318125" y="3586163"/>
          <p14:tracePt t="26374" x="5335588" y="3586163"/>
          <p14:tracePt t="26383" x="5353050" y="3586163"/>
          <p14:tracePt t="26391" x="5378450" y="3586163"/>
          <p14:tracePt t="26398" x="5411788" y="3586163"/>
          <p14:tracePt t="26406" x="5437188" y="3586163"/>
          <p14:tracePt t="26414" x="5480050" y="3586163"/>
          <p14:tracePt t="26423" x="5505450" y="3586163"/>
          <p14:tracePt t="26431" x="5548313" y="3594100"/>
          <p14:tracePt t="26439" x="5591175" y="3594100"/>
          <p14:tracePt t="26446" x="5624513" y="3594100"/>
          <p14:tracePt t="26455" x="5641975" y="3594100"/>
          <p14:tracePt t="26463" x="5683250" y="3594100"/>
          <p14:tracePt t="26471" x="5735638" y="3594100"/>
          <p14:tracePt t="26479" x="5776913" y="3594100"/>
          <p14:tracePt t="26488" x="5827713" y="3594100"/>
          <p14:tracePt t="26494" x="5905500" y="3594100"/>
          <p14:tracePt t="26503" x="5972175" y="3594100"/>
          <p14:tracePt t="26511" x="6057900" y="3594100"/>
          <p14:tracePt t="26520" x="6100763" y="3594100"/>
          <p14:tracePt t="26527" x="6176963" y="3594100"/>
          <p14:tracePt t="26536" x="6219825" y="3594100"/>
          <p14:tracePt t="26542" x="6286500" y="3594100"/>
          <p14:tracePt t="26551" x="6364288" y="3594100"/>
          <p14:tracePt t="26558" x="6423025" y="3594100"/>
          <p14:tracePt t="26567" x="6465888" y="3594100"/>
          <p14:tracePt t="26575" x="6534150" y="3594100"/>
          <p14:tracePt t="26583" x="6592888" y="3594100"/>
          <p14:tracePt t="26590" x="6635750" y="3594100"/>
          <p14:tracePt t="26598" x="6694488" y="3594100"/>
          <p14:tracePt t="26607" x="6754813" y="3594100"/>
          <p14:tracePt t="26615" x="6797675" y="3594100"/>
          <p14:tracePt t="26623" x="6831013" y="3594100"/>
          <p14:tracePt t="26630" x="6856413" y="3594100"/>
          <p14:tracePt t="26639" x="6889750" y="3594100"/>
          <p14:tracePt t="26647" x="6915150" y="3594100"/>
          <p14:tracePt t="26655" x="6932613" y="3594100"/>
          <p14:tracePt t="26663" x="6950075" y="3594100"/>
          <p14:tracePt t="26671" x="6975475" y="3594100"/>
          <p14:tracePt t="26687" x="6983413" y="3594100"/>
          <p14:tracePt t="26767" x="6992938" y="3586163"/>
          <p14:tracePt t="26774" x="7000875" y="3586163"/>
          <p14:tracePt t="26791" x="7008813" y="3586163"/>
          <p14:tracePt t="26807" x="7018338" y="3586163"/>
          <p14:tracePt t="26815" x="7026275" y="3578225"/>
          <p14:tracePt t="26823" x="7034213" y="3578225"/>
          <p14:tracePt t="27359" x="7026275" y="3578225"/>
          <p14:tracePt t="27367" x="7008813" y="3578225"/>
          <p14:tracePt t="27374" x="7000875" y="3578225"/>
          <p14:tracePt t="27383" x="6975475" y="3578225"/>
          <p14:tracePt t="27390" x="6942138" y="3578225"/>
          <p14:tracePt t="27399" x="6907213" y="3568700"/>
          <p14:tracePt t="27407" x="6838950" y="3560763"/>
          <p14:tracePt t="27414" x="6788150" y="3552825"/>
          <p14:tracePt t="27423" x="6719888" y="3543300"/>
          <p14:tracePt t="27430" x="6643688" y="3543300"/>
          <p14:tracePt t="27439" x="6575425" y="3543300"/>
          <p14:tracePt t="27447" x="6491288" y="3527425"/>
          <p14:tracePt t="27454" x="6405563" y="3527425"/>
          <p14:tracePt t="27463" x="6321425" y="3527425"/>
          <p14:tracePt t="27471" x="6235700" y="3527425"/>
          <p14:tracePt t="27478" x="6134100" y="3527425"/>
          <p14:tracePt t="27487" x="6032500" y="3527425"/>
          <p14:tracePt t="27495" x="5921375" y="3527425"/>
          <p14:tracePt t="27503" x="5819775" y="3527425"/>
          <p14:tracePt t="27511" x="5726113" y="3527425"/>
          <p14:tracePt t="27519" x="5607050" y="3527425"/>
          <p14:tracePt t="27526" x="5513388" y="3527425"/>
          <p14:tracePt t="27534" x="5386388" y="3543300"/>
          <p14:tracePt t="27542" x="5267325" y="3560763"/>
          <p14:tracePt t="27551" x="5183188" y="3568700"/>
          <p14:tracePt t="27559" x="5080000" y="3568700"/>
          <p14:tracePt t="27569" x="4970463" y="3578225"/>
          <p14:tracePt t="27574" x="4851400" y="3603625"/>
          <p14:tracePt t="27582" x="4740275" y="3603625"/>
          <p14:tracePt t="27591" x="4630738" y="3611563"/>
          <p14:tracePt t="27599" x="4529138" y="3611563"/>
          <p14:tracePt t="27607" x="4460875" y="3611563"/>
          <p14:tracePt t="27615" x="4359275" y="3611563"/>
          <p14:tracePt t="27622" x="4273550" y="3611563"/>
          <p14:tracePt t="27630" x="4197350" y="3619500"/>
          <p14:tracePt t="27639" x="4095750" y="3636963"/>
          <p14:tracePt t="27647" x="4010025" y="3654425"/>
          <p14:tracePt t="27654" x="3925888" y="3671888"/>
          <p14:tracePt t="27663" x="3822700" y="3679825"/>
          <p14:tracePt t="27670" x="3738563" y="3687763"/>
          <p14:tracePt t="27679" x="3652838" y="3713163"/>
          <p14:tracePt t="27687" x="3551238" y="3722688"/>
          <p14:tracePt t="27695" x="3475038" y="3730625"/>
          <p14:tracePt t="27703" x="3389313" y="3748088"/>
          <p14:tracePt t="27711" x="3305175" y="3763963"/>
          <p14:tracePt t="27720" x="3211513" y="3773488"/>
          <p14:tracePt t="27726" x="3152775" y="3790950"/>
          <p14:tracePt t="27734" x="3059113" y="3790950"/>
          <p14:tracePt t="27743" x="2965450" y="3824288"/>
          <p14:tracePt t="27752" x="2879725" y="3832225"/>
          <p14:tracePt t="27759" x="2795588" y="3849688"/>
          <p14:tracePt t="27766" x="2719388" y="3883025"/>
          <p14:tracePt t="27774" x="2625725" y="3908425"/>
          <p14:tracePt t="27783" x="2565400" y="3925888"/>
          <p14:tracePt t="27791" x="2481263" y="3951288"/>
          <p14:tracePt t="27799" x="2420938" y="3960813"/>
          <p14:tracePt t="27807" x="2370138" y="3976688"/>
          <p14:tracePt t="27814" x="2311400" y="4002088"/>
          <p14:tracePt t="27823" x="2260600" y="4011613"/>
          <p14:tracePt t="27831" x="2200275" y="4037013"/>
          <p14:tracePt t="27839" x="2141538" y="4052888"/>
          <p14:tracePt t="27847" x="2065338" y="4062413"/>
          <p14:tracePt t="27855" x="2005013" y="4095750"/>
          <p14:tracePt t="27862" x="1920875" y="4113213"/>
          <p14:tracePt t="27871" x="1843088" y="4146550"/>
          <p14:tracePt t="27879" x="1784350" y="4164013"/>
          <p14:tracePt t="27887" x="1690688" y="4189413"/>
          <p14:tracePt t="27895" x="1631950" y="4206875"/>
          <p14:tracePt t="27903" x="1579563" y="4240213"/>
          <p14:tracePt t="27910" x="1520825" y="4257675"/>
          <p14:tracePt t="27920" x="1470025" y="4291013"/>
          <p14:tracePt t="27927" x="1435100" y="4300538"/>
          <p14:tracePt t="27937" x="1419225" y="4308475"/>
          <p14:tracePt t="27944" x="1393825" y="4316413"/>
          <p14:tracePt t="27955" x="1368425" y="4325938"/>
          <p14:tracePt t="27960" x="1358900" y="4333875"/>
          <p14:tracePt t="28046" x="1343025" y="4333875"/>
          <p14:tracePt t="28054" x="1333500" y="4341813"/>
          <p14:tracePt t="28063" x="1308100" y="4341813"/>
          <p14:tracePt t="28070" x="1290638" y="4351338"/>
          <p14:tracePt t="28079" x="1257300" y="4368800"/>
          <p14:tracePt t="28087" x="1223963" y="4376738"/>
          <p14:tracePt t="28094" x="1206500" y="4376738"/>
          <p14:tracePt t="28103" x="1181100" y="4376738"/>
          <p14:tracePt t="28111" x="1147763" y="4376738"/>
          <p14:tracePt t="28119" x="1138238" y="4376738"/>
          <p14:tracePt t="28127" x="1130300" y="4376738"/>
          <p14:tracePt t="28135" x="1112838" y="4376738"/>
          <p14:tracePt t="28255" x="1095375" y="4376738"/>
          <p14:tracePt t="28334" x="1095375" y="4368800"/>
          <p14:tracePt t="28352" x="1095375" y="4359275"/>
          <p14:tracePt t="28374" x="1095375" y="4351338"/>
          <p14:tracePt t="28399" x="1095375" y="4341813"/>
          <p14:tracePt t="28519" x="1104900" y="4333875"/>
          <p14:tracePt t="28654" x="1104900" y="4316413"/>
          <p14:tracePt t="28687" x="1112838" y="4308475"/>
          <p14:tracePt t="28704" x="1130300" y="4300538"/>
          <p14:tracePt t="28719" x="1147763" y="4291013"/>
          <p14:tracePt t="28727" x="1155700" y="4291013"/>
          <p14:tracePt t="28735" x="1173163" y="4283075"/>
          <p14:tracePt t="28742" x="1181100" y="4283075"/>
          <p14:tracePt t="28759" x="1189038" y="4283075"/>
          <p14:tracePt t="28768" x="1198563" y="4283075"/>
          <p14:tracePt t="28774" x="1214438" y="4283075"/>
          <p14:tracePt t="28783" x="1223963" y="4283075"/>
          <p14:tracePt t="28790" x="1231900" y="4283075"/>
          <p14:tracePt t="28798" x="1239838" y="4283075"/>
          <p14:tracePt t="28806" x="1274763" y="4283075"/>
          <p14:tracePt t="28815" x="1300163" y="4283075"/>
          <p14:tracePt t="28823" x="1308100" y="4283075"/>
          <p14:tracePt t="28831" x="1343025" y="4283075"/>
          <p14:tracePt t="28839" x="1376363" y="4283075"/>
          <p14:tracePt t="28847" x="1393825" y="4283075"/>
          <p14:tracePt t="28855" x="1419225" y="4283075"/>
          <p14:tracePt t="28863" x="1452563" y="4283075"/>
          <p14:tracePt t="28871" x="1477963" y="4275138"/>
          <p14:tracePt t="28879" x="1495425" y="4275138"/>
          <p14:tracePt t="28886" x="1528763" y="4275138"/>
          <p14:tracePt t="28894" x="1554163" y="4275138"/>
          <p14:tracePt t="28903" x="1589088" y="4275138"/>
          <p14:tracePt t="28911" x="1614488" y="4275138"/>
          <p14:tracePt t="28919" x="1657350" y="4275138"/>
          <p14:tracePt t="28927" x="1690688" y="4275138"/>
          <p14:tracePt t="28935" x="1733550" y="4275138"/>
          <p14:tracePt t="28943" x="1776413" y="4275138"/>
          <p14:tracePt t="28951" x="1809750" y="4275138"/>
          <p14:tracePt t="28959" x="1852613" y="4275138"/>
          <p14:tracePt t="28968" x="1885950" y="4275138"/>
          <p14:tracePt t="28974" x="1928813" y="4275138"/>
          <p14:tracePt t="28983" x="1971675" y="4275138"/>
          <p14:tracePt t="28991" x="2012950" y="4275138"/>
          <p14:tracePt t="28999" x="2055813" y="4275138"/>
          <p14:tracePt t="29007" x="2098675" y="4275138"/>
          <p14:tracePt t="29014" x="2157413" y="4275138"/>
          <p14:tracePt t="29023" x="2217738" y="4265613"/>
          <p14:tracePt t="29030" x="2260600" y="4257675"/>
          <p14:tracePt t="29038" x="2311400" y="4257675"/>
          <p14:tracePt t="29047" x="2352675" y="4257675"/>
          <p14:tracePt t="29054" x="2370138" y="4257675"/>
          <p14:tracePt t="29063" x="2413000" y="4257675"/>
          <p14:tracePt t="29070" x="2446338" y="4257675"/>
          <p14:tracePt t="29079" x="2471738" y="4257675"/>
          <p14:tracePt t="29086" x="2489200" y="4257675"/>
          <p14:tracePt t="29094" x="2524125" y="4257675"/>
          <p14:tracePt t="29103" x="2549525" y="4257675"/>
          <p14:tracePt t="29111" x="2574925" y="4257675"/>
          <p14:tracePt t="29119" x="2600325" y="4257675"/>
          <p14:tracePt t="29126" x="2633663" y="4257675"/>
          <p14:tracePt t="29135" x="2676525" y="4257675"/>
          <p14:tracePt t="29143" x="2709863" y="4257675"/>
          <p14:tracePt t="29151" x="2752725" y="4257675"/>
          <p14:tracePt t="29159" x="2770188" y="4257675"/>
          <p14:tracePt t="29166" x="2828925" y="4257675"/>
          <p14:tracePt t="29175" x="2889250" y="4257675"/>
          <p14:tracePt t="29183" x="2930525" y="4257675"/>
          <p14:tracePt t="29190" x="2982913" y="4257675"/>
          <p14:tracePt t="29200" x="3033713" y="4257675"/>
          <p14:tracePt t="29206" x="3074988" y="4257675"/>
          <p14:tracePt t="29214" x="3117850" y="4257675"/>
          <p14:tracePt t="29223" x="3160713" y="4257675"/>
          <p14:tracePt t="29231" x="3194050" y="4257675"/>
          <p14:tracePt t="29239" x="3228975" y="4240213"/>
          <p14:tracePt t="29247" x="3236913" y="4240213"/>
          <p14:tracePt t="29269" x="3279775" y="4232275"/>
          <p14:tracePt t="29287" x="3287713" y="4232275"/>
          <p14:tracePt t="29295" x="3305175" y="4232275"/>
          <p14:tracePt t="29310" x="3322638" y="4232275"/>
          <p14:tracePt t="29319" x="3348038" y="4232275"/>
          <p14:tracePt t="29335" x="3373438" y="4232275"/>
          <p14:tracePt t="29352" x="3389313" y="4232275"/>
          <p14:tracePt t="29358" x="3406775" y="4232275"/>
          <p14:tracePt t="29367" x="3414713" y="4224338"/>
          <p14:tracePt t="29374" x="3424238" y="4224338"/>
          <p14:tracePt t="29384" x="3432175" y="4224338"/>
          <p14:tracePt t="29391" x="3441700" y="4224338"/>
          <p14:tracePt t="29631" x="3449638" y="4214813"/>
          <p14:tracePt t="29695" x="3457575" y="4214813"/>
          <p14:tracePt t="29711" x="3475038" y="4214813"/>
          <p14:tracePt t="29719" x="3482975" y="4214813"/>
          <p14:tracePt t="29735" x="3508375" y="4206875"/>
          <p14:tracePt t="29752" x="3517900" y="4197350"/>
          <p14:tracePt t="29759" x="3533775" y="4197350"/>
          <p14:tracePt t="29767" x="3543300" y="4197350"/>
          <p14:tracePt t="29774" x="3568700" y="4189413"/>
          <p14:tracePt t="29783" x="3594100" y="4189413"/>
          <p14:tracePt t="29791" x="3611563" y="4189413"/>
          <p14:tracePt t="29800" x="3619500" y="4189413"/>
          <p14:tracePt t="29807" x="3636963" y="4189413"/>
          <p14:tracePt t="29815" x="3652838" y="4189413"/>
          <p14:tracePt t="29822" x="3678238" y="4189413"/>
          <p14:tracePt t="29839" x="3695700" y="4189413"/>
          <p14:tracePt t="29847" x="3703638" y="4189413"/>
          <p14:tracePt t="29855" x="3713163" y="4189413"/>
          <p14:tracePt t="29862" x="3729038" y="4189413"/>
          <p14:tracePt t="29870" x="3738563" y="4189413"/>
          <p14:tracePt t="29879" x="3746500" y="4189413"/>
          <p14:tracePt t="29886" x="3756025" y="4189413"/>
          <p14:tracePt t="29911" x="3771900" y="4189413"/>
          <p14:tracePt t="29935" x="3781425" y="4189413"/>
          <p14:tracePt t="30327" x="3789363" y="4189413"/>
          <p14:tracePt t="30399" x="3806825" y="4189413"/>
          <p14:tracePt t="30423" x="3814763" y="4189413"/>
          <p14:tracePt t="30431" x="3822700" y="4189413"/>
          <p14:tracePt t="30439" x="3832225" y="4189413"/>
          <p14:tracePt t="30447" x="3848100" y="4189413"/>
          <p14:tracePt t="30455" x="3857625" y="4189413"/>
          <p14:tracePt t="30463" x="3865563" y="4189413"/>
          <p14:tracePt t="30470" x="3873500" y="4189413"/>
          <p14:tracePt t="30478" x="3883025" y="4189413"/>
          <p14:tracePt t="30486" x="3908425" y="4189413"/>
          <p14:tracePt t="30495" x="3916363" y="4189413"/>
          <p14:tracePt t="30511" x="3941763" y="4189413"/>
          <p14:tracePt t="30518" x="3951288" y="4189413"/>
          <p14:tracePt t="30526" x="3976688" y="4189413"/>
          <p14:tracePt t="30534" x="3992563" y="4197350"/>
          <p14:tracePt t="30543" x="4017963" y="4206875"/>
          <p14:tracePt t="30559" x="4027488" y="4206875"/>
          <p14:tracePt t="30567" x="4044950" y="4206875"/>
          <p14:tracePt t="30584" x="4052888" y="4206875"/>
          <p14:tracePt t="30598" x="4060825" y="4206875"/>
          <p14:tracePt t="30607" x="4070350" y="4206875"/>
          <p14:tracePt t="30616" x="4078288" y="4206875"/>
          <p14:tracePt t="30631" x="4086225" y="4206875"/>
          <p14:tracePt t="30654" x="4111625" y="4206875"/>
          <p14:tracePt t="30671" x="4121150" y="4206875"/>
          <p14:tracePt t="30679" x="4146550" y="4206875"/>
          <p14:tracePt t="30694" x="4154488" y="4206875"/>
          <p14:tracePt t="30703" x="4179888" y="4206875"/>
          <p14:tracePt t="30718" x="4187825" y="4197350"/>
          <p14:tracePt t="30735" x="4205288" y="4197350"/>
          <p14:tracePt t="30758" x="4214813" y="4189413"/>
          <p14:tracePt t="30775" x="4222750" y="4189413"/>
          <p14:tracePt t="30783" x="4230688" y="4189413"/>
          <p14:tracePt t="30791" x="4240213" y="4189413"/>
          <p14:tracePt t="30798" x="4248150" y="4189413"/>
          <p14:tracePt t="30815" x="4265613" y="4189413"/>
          <p14:tracePt t="30823" x="4273550" y="4189413"/>
          <p14:tracePt t="30839" x="4291013" y="4181475"/>
          <p14:tracePt t="30847" x="4306888" y="4181475"/>
          <p14:tracePt t="30854" x="4316413" y="4181475"/>
          <p14:tracePt t="30863" x="4332288" y="4181475"/>
          <p14:tracePt t="30871" x="4341813" y="4181475"/>
          <p14:tracePt t="30879" x="4367213" y="4181475"/>
          <p14:tracePt t="30887" x="4384675" y="4181475"/>
          <p14:tracePt t="30895" x="4400550" y="4181475"/>
          <p14:tracePt t="30902" x="4418013" y="4181475"/>
          <p14:tracePt t="30911" x="4451350" y="4181475"/>
          <p14:tracePt t="30919" x="4460875" y="4181475"/>
          <p14:tracePt t="30927" x="4486275" y="4171950"/>
          <p14:tracePt t="30934" x="4519613" y="4171950"/>
          <p14:tracePt t="30951" x="4537075" y="4171950"/>
          <p14:tracePt t="30959" x="4562475" y="4164013"/>
          <p14:tracePt t="30974" x="4570413" y="4164013"/>
          <p14:tracePt t="30983" x="4587875" y="4164013"/>
          <p14:tracePt t="30990" x="4595813" y="4156075"/>
          <p14:tracePt t="31006" x="4605338" y="4156075"/>
          <p14:tracePt t="31015" x="4621213" y="4156075"/>
          <p14:tracePt t="31032" x="4630738" y="4156075"/>
          <p14:tracePt t="31039" x="4646613" y="4146550"/>
          <p14:tracePt t="31047" x="4656138" y="4146550"/>
          <p14:tracePt t="31055" x="4664075" y="4146550"/>
          <p14:tracePt t="31063" x="4673600" y="4146550"/>
          <p14:tracePt t="31071" x="4689475" y="4146550"/>
          <p14:tracePt t="31086" x="4699000" y="4146550"/>
          <p14:tracePt t="31471" x="4714875" y="4146550"/>
          <p14:tracePt t="31479" x="4732338" y="4146550"/>
          <p14:tracePt t="31487" x="4749800" y="4146550"/>
          <p14:tracePt t="31495" x="4775200" y="4146550"/>
          <p14:tracePt t="31503" x="4808538" y="4146550"/>
          <p14:tracePt t="31511" x="4826000" y="4146550"/>
          <p14:tracePt t="31518" x="4851400" y="4146550"/>
          <p14:tracePt t="31527" x="4876800" y="4146550"/>
          <p14:tracePt t="31542" x="4884738" y="4146550"/>
          <p14:tracePt t="31551" x="4902200" y="4146550"/>
          <p14:tracePt t="31679" x="4884738" y="4146550"/>
          <p14:tracePt t="31686" x="4876800" y="4146550"/>
          <p14:tracePt t="31694" x="4851400" y="4146550"/>
          <p14:tracePt t="31702" x="4843463" y="4146550"/>
          <p14:tracePt t="31711" x="4808538" y="4146550"/>
          <p14:tracePt t="31719" x="4791075" y="4146550"/>
          <p14:tracePt t="31727" x="4775200" y="4146550"/>
          <p14:tracePt t="31734" x="4740275" y="4146550"/>
          <p14:tracePt t="31742" x="4714875" y="4164013"/>
          <p14:tracePt t="31750" x="4689475" y="4171950"/>
          <p14:tracePt t="31759" x="4681538" y="4171950"/>
          <p14:tracePt t="31767" x="4646613" y="4181475"/>
          <p14:tracePt t="31774" x="4630738" y="4189413"/>
          <p14:tracePt t="31783" x="4595813" y="4206875"/>
          <p14:tracePt t="31799" x="4579938" y="4206875"/>
          <p14:tracePt t="31807" x="4570413" y="4206875"/>
          <p14:tracePt t="31815" x="4562475" y="4206875"/>
          <p14:tracePt t="31822" x="4554538" y="4206875"/>
          <p14:tracePt t="31839" x="4545013" y="4206875"/>
          <p14:tracePt t="31848" x="4537075" y="4214813"/>
          <p14:tracePt t="31926" x="4519613" y="4214813"/>
          <p14:tracePt t="31951" x="4511675" y="4214813"/>
          <p14:tracePt t="31999" x="4494213" y="4214813"/>
          <p14:tracePt t="32007" x="4486275" y="4214813"/>
          <p14:tracePt t="32015" x="4468813" y="4214813"/>
          <p14:tracePt t="32022" x="4451350" y="4214813"/>
          <p14:tracePt t="32031" x="4443413" y="4214813"/>
          <p14:tracePt t="32038" x="4418013" y="4214813"/>
          <p14:tracePt t="32047" x="4392613" y="4214813"/>
          <p14:tracePt t="32055" x="4375150" y="4214813"/>
          <p14:tracePt t="32062" x="4359275" y="4214813"/>
          <p14:tracePt t="32070" x="4332288" y="4214813"/>
          <p14:tracePt t="32078" x="4324350" y="4214813"/>
          <p14:tracePt t="32086" x="4306888" y="4214813"/>
          <p14:tracePt t="32095" x="4298950" y="4214813"/>
          <p14:tracePt t="32103" x="4291013" y="4214813"/>
          <p14:tracePt t="32111" x="4273550" y="4214813"/>
          <p14:tracePt t="32118" x="4265613" y="4214813"/>
          <p14:tracePt t="32127" x="4256088" y="4214813"/>
          <p14:tracePt t="32143" x="4248150" y="4214813"/>
          <p14:tracePt t="32183" x="4240213" y="4214813"/>
          <p14:tracePt t="32214" x="4230688" y="4214813"/>
          <p14:tracePt t="32438" x="4214813" y="4214813"/>
          <p14:tracePt t="32465" x="4197350" y="4206875"/>
          <p14:tracePt t="32495" x="4187825" y="4197350"/>
          <p14:tracePt t="32534" x="4179888" y="4189413"/>
          <p14:tracePt t="32543" x="4171950" y="4181475"/>
          <p14:tracePt t="32559" x="4162425" y="4181475"/>
          <p14:tracePt t="32567" x="4154488" y="4171950"/>
          <p14:tracePt t="32574" x="4146550" y="4164013"/>
          <p14:tracePt t="32583" x="4137025" y="4164013"/>
          <p14:tracePt t="32591" x="4129088" y="4156075"/>
          <p14:tracePt t="32599" x="4121150" y="4156075"/>
          <p14:tracePt t="32607" x="4111625" y="4156075"/>
          <p14:tracePt t="32616" x="4103688" y="4146550"/>
          <p14:tracePt t="32703" x="4095750" y="4146550"/>
          <p14:tracePt t="32735" x="4086225" y="4138613"/>
          <p14:tracePt t="32815" x="4078288" y="4130675"/>
          <p14:tracePt t="32831" x="4070350" y="4130675"/>
          <p14:tracePt t="32839" x="4070350" y="4121150"/>
          <p14:tracePt t="32847" x="4070350" y="4113213"/>
          <p14:tracePt t="32887" x="4070350" y="4105275"/>
          <p14:tracePt t="32934" x="4070350" y="4087813"/>
          <p14:tracePt t="32943" x="4060825" y="4087813"/>
          <p14:tracePt t="32967" x="4060825" y="4079875"/>
          <p14:tracePt t="32991" x="4060825" y="4070350"/>
          <p14:tracePt t="33063" x="4044950" y="4062413"/>
          <p14:tracePt t="33119" x="4044950" y="4052888"/>
          <p14:tracePt t="33199" x="4044950" y="4044950"/>
          <p14:tracePt t="33591" x="4035425" y="4044950"/>
          <p14:tracePt t="33743" x="4027488" y="4044950"/>
          <p14:tracePt t="34078" x="4017963" y="4044950"/>
          <p14:tracePt t="34087" x="4010025" y="4052888"/>
          <p14:tracePt t="34103" x="4010025" y="4070350"/>
          <p14:tracePt t="34111" x="4002088" y="4087813"/>
          <p14:tracePt t="34118" x="3992563" y="4095750"/>
          <p14:tracePt t="34126" x="3992563" y="4113213"/>
          <p14:tracePt t="34134" x="3992563" y="4121150"/>
          <p14:tracePt t="34143" x="3992563" y="4138613"/>
          <p14:tracePt t="34151" x="3992563" y="4156075"/>
          <p14:tracePt t="34159" x="3984625" y="4189413"/>
          <p14:tracePt t="34166" x="3976688" y="4197350"/>
          <p14:tracePt t="34175" x="3959225" y="4214813"/>
          <p14:tracePt t="34183" x="3933825" y="4232275"/>
          <p14:tracePt t="34191" x="3890963" y="4232275"/>
          <p14:tracePt t="34198" x="3814763" y="4232275"/>
          <p14:tracePt t="34206" x="3814763" y="4206875"/>
          <p14:tracePt t="34391" x="3806825" y="4206875"/>
          <p14:tracePt t="34398" x="3771900" y="4224338"/>
          <p14:tracePt t="34406" x="3756025" y="4224338"/>
          <p14:tracePt t="34414" x="3670300" y="4224338"/>
          <p14:tracePt t="34423" x="3611563" y="4224338"/>
          <p14:tracePt t="34430" x="3551238" y="4232275"/>
          <p14:tracePt t="34438" x="3533775" y="4232275"/>
          <p14:tracePt t="34511" x="3533775" y="4240213"/>
          <p14:tracePt t="34519" x="3533775" y="4257675"/>
          <p14:tracePt t="34527" x="3543300" y="4291013"/>
          <p14:tracePt t="34535" x="3551238" y="4341813"/>
          <p14:tracePt t="34543" x="3576638" y="4394200"/>
          <p14:tracePt t="34550" x="3602038" y="4452938"/>
          <p14:tracePt t="34558" x="3627438" y="4503738"/>
          <p14:tracePt t="34567" x="3644900" y="4546600"/>
          <p14:tracePt t="34575" x="3678238" y="4597400"/>
          <p14:tracePt t="34583" x="3703638" y="4648200"/>
          <p14:tracePt t="34590" x="3746500" y="4699000"/>
          <p14:tracePt t="34599" x="3789363" y="4741863"/>
          <p14:tracePt t="34607" x="3822700" y="4775200"/>
          <p14:tracePt t="34614" x="3873500" y="4827588"/>
          <p14:tracePt t="34623" x="3941763" y="4860925"/>
          <p14:tracePt t="34631" x="4002088" y="4894263"/>
          <p14:tracePt t="34638" x="4052888" y="4919663"/>
          <p14:tracePt t="34647" x="4111625" y="4929188"/>
          <p14:tracePt t="34655" x="4187825" y="4962525"/>
          <p14:tracePt t="34664" x="4291013" y="4987925"/>
          <p14:tracePt t="34672" x="4367213" y="5005388"/>
          <p14:tracePt t="34682" x="4451350" y="5022850"/>
          <p14:tracePt t="34688" x="4562475" y="5030788"/>
          <p14:tracePt t="34695" x="4664075" y="5030788"/>
          <p14:tracePt t="34703" x="4775200" y="5030788"/>
          <p14:tracePt t="34713" x="4859338" y="5030788"/>
          <p14:tracePt t="34719" x="4978400" y="5030788"/>
          <p14:tracePt t="34726" x="5072063" y="5030788"/>
          <p14:tracePt t="34734" x="5173663" y="5030788"/>
          <p14:tracePt t="34742" x="5249863" y="5013325"/>
          <p14:tracePt t="34751" x="5343525" y="5005388"/>
          <p14:tracePt t="34759" x="5437188" y="5005388"/>
          <p14:tracePt t="34767" x="5497513" y="4997450"/>
          <p14:tracePt t="34774" x="5538788" y="4987925"/>
          <p14:tracePt t="34782" x="5599113" y="4979988"/>
          <p14:tracePt t="34790" x="5632450" y="4972050"/>
          <p14:tracePt t="34799" x="5667375" y="4972050"/>
          <p14:tracePt t="34807" x="5675313" y="4962525"/>
          <p14:tracePt t="34814" x="5708650" y="4962525"/>
          <p14:tracePt t="34823" x="5726113" y="4962525"/>
          <p14:tracePt t="34831" x="5735638" y="4954588"/>
          <p14:tracePt t="34839" x="5743575" y="4954588"/>
          <p14:tracePt t="34847" x="5751513" y="4946650"/>
          <p14:tracePt t="34854" x="5761038" y="4937125"/>
          <p14:tracePt t="34865" x="5776913" y="4937125"/>
          <p14:tracePt t="34870" x="5786438" y="4929188"/>
          <p14:tracePt t="34887" x="5786438" y="4919663"/>
          <p14:tracePt t="34935" x="5794375" y="4911725"/>
          <p14:tracePt t="34951" x="5794375" y="4894263"/>
          <p14:tracePt t="34966" x="5794375" y="4878388"/>
          <p14:tracePt t="34975" x="5794375" y="4868863"/>
          <p14:tracePt t="34991" x="5794375" y="4860925"/>
          <p14:tracePt t="34999" x="5794375" y="4843463"/>
          <p14:tracePt t="35006" x="5786438" y="4827588"/>
          <p14:tracePt t="35014" x="5761038" y="4802188"/>
          <p14:tracePt t="35023" x="5726113" y="4775200"/>
          <p14:tracePt t="35031" x="5657850" y="4716463"/>
          <p14:tracePt t="35039" x="5624513" y="4699000"/>
          <p14:tracePt t="35047" x="5599113" y="4691063"/>
          <p14:tracePt t="35054" x="5581650" y="4691063"/>
          <p14:tracePt t="35063" x="5556250" y="4691063"/>
          <p14:tracePt t="35143" x="5556250" y="4683125"/>
          <p14:tracePt t="35151" x="5548313" y="4683125"/>
          <p14:tracePt t="35158" x="5522913" y="4657725"/>
          <p14:tracePt t="35166" x="5513388" y="4630738"/>
          <p14:tracePt t="35174" x="5505450" y="4614863"/>
          <p14:tracePt t="35183" x="5480050" y="4564063"/>
          <p14:tracePt t="35198" x="5462588" y="4546600"/>
          <p14:tracePt t="35206" x="5429250" y="4546600"/>
          <p14:tracePt t="35214" x="5394325" y="4538663"/>
          <p14:tracePt t="35223" x="5353050" y="4529138"/>
          <p14:tracePt t="35271" x="5343525" y="4529138"/>
          <p14:tracePt t="35302" x="5335588" y="4529138"/>
          <p14:tracePt t="35319" x="5318125" y="4529138"/>
          <p14:tracePt t="35327" x="5292725" y="4538663"/>
          <p14:tracePt t="35334" x="5276850" y="4546600"/>
          <p14:tracePt t="35342" x="5249863" y="4554538"/>
          <p14:tracePt t="35350" x="5224463" y="4564063"/>
          <p14:tracePt t="35359" x="5199063" y="4579938"/>
          <p14:tracePt t="35366" x="5191125" y="4589463"/>
          <p14:tracePt t="35382" x="5173663" y="4605338"/>
          <p14:tracePt t="35390" x="5165725" y="4605338"/>
          <p14:tracePt t="35407" x="5157788" y="4614863"/>
          <p14:tracePt t="35422" x="5148263" y="4622800"/>
          <p14:tracePt t="35431" x="5148263" y="4630738"/>
          <p14:tracePt t="35439" x="5140325" y="4640263"/>
          <p14:tracePt t="35575" x="5140325" y="4648200"/>
          <p14:tracePt t="35599" x="5140325" y="4657725"/>
          <p14:tracePt t="35615" x="5140325" y="4665663"/>
          <p14:tracePt t="35622" x="5140325" y="4683125"/>
          <p14:tracePt t="35654" x="5140325" y="4691063"/>
          <p14:tracePt t="35663" x="5148263" y="4708525"/>
          <p14:tracePt t="35696" x="5165725" y="4716463"/>
          <p14:tracePt t="35727" x="5173663" y="4724400"/>
          <p14:tracePt t="35734" x="5173663" y="4741863"/>
          <p14:tracePt t="35743" x="5183188" y="4741863"/>
          <p14:tracePt t="35751" x="5199063" y="4749800"/>
          <p14:tracePt t="35791" x="5208588" y="4759325"/>
          <p14:tracePt t="35799" x="5224463" y="4767263"/>
          <p14:tracePt t="35806" x="5241925" y="4767263"/>
          <p14:tracePt t="35814" x="5259388" y="4767263"/>
          <p14:tracePt t="35823" x="5276850" y="4775200"/>
          <p14:tracePt t="35830" x="5310188" y="4784725"/>
          <p14:tracePt t="35839" x="5335588" y="4784725"/>
          <p14:tracePt t="35847" x="5378450" y="4784725"/>
          <p14:tracePt t="35854" x="5429250" y="4810125"/>
          <p14:tracePt t="35863" x="5487988" y="4810125"/>
          <p14:tracePt t="35871" x="5556250" y="4810125"/>
          <p14:tracePt t="35879" x="5641975" y="4810125"/>
          <p14:tracePt t="35887" x="5751513" y="4810125"/>
          <p14:tracePt t="35895" x="5870575" y="4810125"/>
          <p14:tracePt t="35902" x="5981700" y="4810125"/>
          <p14:tracePt t="35910" x="6083300" y="4810125"/>
          <p14:tracePt t="35919" x="6176963" y="4810125"/>
          <p14:tracePt t="35927" x="6278563" y="4810125"/>
          <p14:tracePt t="35935" x="6380163" y="4802188"/>
          <p14:tracePt t="35942" x="6465888" y="4792663"/>
          <p14:tracePt t="35950" x="6550025" y="4784725"/>
          <p14:tracePt t="35959" x="6643688" y="4759325"/>
          <p14:tracePt t="35967" x="6694488" y="4759325"/>
          <p14:tracePt t="35974" x="6754813" y="4759325"/>
          <p14:tracePt t="35983" x="6797675" y="4759325"/>
          <p14:tracePt t="35990" x="6831013" y="4759325"/>
          <p14:tracePt t="35998" x="6864350" y="4759325"/>
          <p14:tracePt t="36006" x="6873875" y="4759325"/>
          <p14:tracePt t="36014" x="6899275" y="4749800"/>
          <p14:tracePt t="36023" x="6915150" y="4749800"/>
          <p14:tracePt t="36031" x="6924675" y="4741863"/>
          <p14:tracePt t="36038" x="6942138" y="4741863"/>
          <p14:tracePt t="36046" x="6950075" y="4741863"/>
          <p14:tracePt t="36054" x="6967538" y="4724400"/>
          <p14:tracePt t="36071" x="6983413" y="4716463"/>
          <p14:tracePt t="36079" x="6992938" y="4708525"/>
          <p14:tracePt t="36095" x="7000875" y="4708525"/>
          <p14:tracePt t="36113" x="7008813" y="4699000"/>
          <p14:tracePt t="36119" x="7008813" y="4691063"/>
          <p14:tracePt t="36134" x="7008813" y="4683125"/>
          <p14:tracePt t="36142" x="7008813" y="4665663"/>
          <p14:tracePt t="36175" x="7008813" y="4648200"/>
          <p14:tracePt t="36190" x="7008813" y="4640263"/>
          <p14:tracePt t="36199" x="7008813" y="4630738"/>
          <p14:tracePt t="36207" x="7018338" y="4622800"/>
          <p14:tracePt t="36223" x="7018338" y="4605338"/>
          <p14:tracePt t="36255" x="7008813" y="4597400"/>
          <p14:tracePt t="36263" x="7000875" y="4597400"/>
          <p14:tracePt t="36277" x="6983413" y="4589463"/>
          <p14:tracePt t="36280" x="6967538" y="4589463"/>
          <p14:tracePt t="36295" x="6958013" y="4589463"/>
          <p14:tracePt t="36312" x="6950075" y="4589463"/>
          <p14:tracePt t="36318" x="6942138" y="4589463"/>
          <p14:tracePt t="36327" x="6932613" y="4589463"/>
          <p14:tracePt t="36344" x="6915150" y="4589463"/>
          <p14:tracePt t="36351" x="6899275" y="4589463"/>
          <p14:tracePt t="36359" x="6864350" y="4589463"/>
          <p14:tracePt t="36366" x="6838950" y="4597400"/>
          <p14:tracePt t="36374" x="6788150" y="4597400"/>
          <p14:tracePt t="36383" x="6729413" y="4605338"/>
          <p14:tracePt t="36391" x="6669088" y="4614863"/>
          <p14:tracePt t="36399" x="6600825" y="4630738"/>
          <p14:tracePt t="36407" x="6508750" y="4648200"/>
          <p14:tracePt t="36414" x="6423025" y="4657725"/>
          <p14:tracePt t="36422" x="6311900" y="4691063"/>
          <p14:tracePt t="36430" x="6184900" y="4691063"/>
          <p14:tracePt t="36439" x="6065838" y="4699000"/>
          <p14:tracePt t="36446" x="5938838" y="4716463"/>
          <p14:tracePt t="36455" x="5811838" y="4716463"/>
          <p14:tracePt t="36463" x="5657850" y="4716463"/>
          <p14:tracePt t="36471" x="5522913" y="4716463"/>
          <p14:tracePt t="36479" x="5360988" y="4716463"/>
          <p14:tracePt t="36487" x="5224463" y="4724400"/>
          <p14:tracePt t="36496" x="5072063" y="4724400"/>
          <p14:tracePt t="36503" x="4945063" y="4724400"/>
          <p14:tracePt t="36512" x="4818063" y="4749800"/>
          <p14:tracePt t="36519" x="4699000" y="4775200"/>
          <p14:tracePt t="36528" x="4554538" y="4784725"/>
          <p14:tracePt t="36535" x="4443413" y="4810125"/>
          <p14:tracePt t="36544" x="4324350" y="4835525"/>
          <p14:tracePt t="36550" x="4214813" y="4835525"/>
          <p14:tracePt t="36558" x="4111625" y="4868863"/>
          <p14:tracePt t="36567" x="4027488" y="4878388"/>
          <p14:tracePt t="36575" x="3951288" y="4878388"/>
          <p14:tracePt t="36583" x="3865563" y="4886325"/>
          <p14:tracePt t="36591" x="3781425" y="4894263"/>
          <p14:tracePt t="36598" x="3695700" y="4919663"/>
          <p14:tracePt t="36607" x="3619500" y="4929188"/>
          <p14:tracePt t="36614" x="3543300" y="4937125"/>
          <p14:tracePt t="36623" x="3441700" y="4954588"/>
          <p14:tracePt t="36631" x="3373438" y="4972050"/>
          <p14:tracePt t="36639" x="3279775" y="4997450"/>
          <p14:tracePt t="36647" x="3211513" y="5005388"/>
          <p14:tracePt t="36654" x="3117850" y="5038725"/>
          <p14:tracePt t="36663" x="3059113" y="5056188"/>
          <p14:tracePt t="36671" x="2982913" y="5081588"/>
          <p14:tracePt t="36679" x="2922588" y="5091113"/>
          <p14:tracePt t="36687" x="2879725" y="5099050"/>
          <p14:tracePt t="36696" x="2828925" y="5106988"/>
          <p14:tracePt t="36702" x="2778125" y="5106988"/>
          <p14:tracePt t="36711" x="2719388" y="5116513"/>
          <p14:tracePt t="36719" x="2684463" y="5124450"/>
          <p14:tracePt t="36727" x="2651125" y="5124450"/>
          <p14:tracePt t="36734" x="2625725" y="5124450"/>
          <p14:tracePt t="36745" x="2600325" y="5124450"/>
          <p14:tracePt t="36751" x="2565400" y="5124450"/>
          <p14:tracePt t="36761" x="2549525" y="5124450"/>
          <p14:tracePt t="36767" x="2524125" y="5124450"/>
          <p14:tracePt t="36775" x="2497138" y="5124450"/>
          <p14:tracePt t="36783" x="2481263" y="5124450"/>
          <p14:tracePt t="36790" x="2463800" y="5132388"/>
          <p14:tracePt t="36798" x="2446338" y="5132388"/>
          <p14:tracePt t="36807" x="2413000" y="5132388"/>
          <p14:tracePt t="36814" x="2379663" y="5141913"/>
          <p14:tracePt t="36823" x="2352675" y="5141913"/>
          <p14:tracePt t="36831" x="2319338" y="5149850"/>
          <p14:tracePt t="36839" x="2286000" y="5149850"/>
          <p14:tracePt t="36846" x="2260600" y="5149850"/>
          <p14:tracePt t="36855" x="2225675" y="5167313"/>
          <p14:tracePt t="36863" x="2208213" y="5167313"/>
          <p14:tracePt t="36871" x="2174875" y="5175250"/>
          <p14:tracePt t="36879" x="2141538" y="5175250"/>
          <p14:tracePt t="36886" x="2098675" y="5183188"/>
          <p14:tracePt t="36895" x="2038350" y="5192713"/>
          <p14:tracePt t="36903" x="1979613" y="5192713"/>
          <p14:tracePt t="36911" x="1946275" y="5192713"/>
          <p14:tracePt t="36919" x="1885950" y="5218113"/>
          <p14:tracePt t="36927" x="1835150" y="5226050"/>
          <p14:tracePt t="36934" x="1766888" y="5235575"/>
          <p14:tracePt t="36943" x="1716088" y="5235575"/>
          <p14:tracePt t="36951" x="1698625" y="5243513"/>
          <p14:tracePt t="36959" x="1665288" y="5243513"/>
          <p14:tracePt t="36967" x="1639888" y="5243513"/>
          <p14:tracePt t="36974" x="1622425" y="5260975"/>
          <p14:tracePt t="37055" x="1597025" y="5260975"/>
          <p14:tracePt t="37071" x="1571625" y="5260975"/>
          <p14:tracePt t="37079" x="1554163" y="5268913"/>
          <p14:tracePt t="37087" x="1520825" y="5268913"/>
          <p14:tracePt t="37095" x="1495425" y="5276850"/>
          <p14:tracePt t="37103" x="1477963" y="5276850"/>
          <p14:tracePt t="37111" x="1452563" y="5276850"/>
          <p14:tracePt t="37118" x="1435100" y="5294313"/>
          <p14:tracePt t="37128" x="1419225" y="5294313"/>
          <p14:tracePt t="37135" x="1401763" y="5302250"/>
          <p14:tracePt t="37343" x="1393825" y="5302250"/>
          <p14:tracePt t="37423" x="1384300" y="5302250"/>
          <p14:tracePt t="37638" x="1384300" y="5294313"/>
          <p14:tracePt t="37655" x="1393825" y="5294313"/>
          <p14:tracePt t="37662" x="1401763" y="5294313"/>
          <p14:tracePt t="37671" x="1427163" y="5294313"/>
          <p14:tracePt t="37678" x="1444625" y="5294313"/>
          <p14:tracePt t="37687" x="1470025" y="5294313"/>
          <p14:tracePt t="37695" x="1503363" y="5302250"/>
          <p14:tracePt t="37703" x="1528763" y="5302250"/>
          <p14:tracePt t="37711" x="1571625" y="5302250"/>
          <p14:tracePt t="37719" x="1614488" y="5311775"/>
          <p14:tracePt t="37727" x="1647825" y="5311775"/>
          <p14:tracePt t="37734" x="1682750" y="5319713"/>
          <p14:tracePt t="37744" x="1724025" y="5319713"/>
          <p14:tracePt t="37751" x="1758950" y="5327650"/>
          <p14:tracePt t="37760" x="1801813" y="5327650"/>
          <p14:tracePt t="37766" x="1852613" y="5345113"/>
          <p14:tracePt t="37775" x="1893888" y="5345113"/>
          <p14:tracePt t="37782" x="1962150" y="5345113"/>
          <p14:tracePt t="37791" x="2022475" y="5345113"/>
          <p14:tracePt t="37799" x="2106613" y="5345113"/>
          <p14:tracePt t="37807" x="2182813" y="5345113"/>
          <p14:tracePt t="37814" x="2268538" y="5345113"/>
          <p14:tracePt t="37822" x="2336800" y="5345113"/>
          <p14:tracePt t="37831" x="2405063" y="5345113"/>
          <p14:tracePt t="37839" x="2430463" y="5345113"/>
          <p14:tracePt t="37846" x="2471738" y="5345113"/>
          <p14:tracePt t="37855" x="2497138" y="5345113"/>
          <p14:tracePt t="37862" x="2506663" y="5345113"/>
          <p14:tracePt t="37870" x="2532063" y="5345113"/>
          <p14:tracePt t="38104" x="2540000" y="5345113"/>
          <p14:tracePt t="38112" x="2549525" y="5345113"/>
          <p14:tracePt t="38119" x="2565400" y="5345113"/>
          <p14:tracePt t="38128" x="2582863" y="5345113"/>
          <p14:tracePt t="38134" x="2625725" y="5345113"/>
          <p14:tracePt t="38144" x="2668588" y="5345113"/>
          <p14:tracePt t="38150" x="2709863" y="5345113"/>
          <p14:tracePt t="38159" x="2760663" y="5353050"/>
          <p14:tracePt t="38167" x="2846388" y="5353050"/>
          <p14:tracePt t="38177" x="2897188" y="5353050"/>
          <p14:tracePt t="38183" x="2982913" y="5353050"/>
          <p14:tracePt t="38190" x="3059113" y="5353050"/>
          <p14:tracePt t="38198" x="3152775" y="5353050"/>
          <p14:tracePt t="38206" x="3228975" y="5353050"/>
          <p14:tracePt t="38214" x="3313113" y="5353050"/>
          <p14:tracePt t="38223" x="3414713" y="5353050"/>
          <p14:tracePt t="38231" x="3482975" y="5345113"/>
          <p14:tracePt t="38238" x="3525838" y="5345113"/>
          <p14:tracePt t="38246" x="3576638" y="5337175"/>
          <p14:tracePt t="38263" x="3602038" y="5337175"/>
          <p14:tracePt t="38271" x="3611563" y="5337175"/>
          <p14:tracePt t="38631" x="3619500" y="5327650"/>
          <p14:tracePt t="39855" x="3619500" y="5319713"/>
          <p14:tracePt t="39863" x="3619500" y="5311775"/>
          <p14:tracePt t="39871" x="3619500" y="5276850"/>
          <p14:tracePt t="39878" x="3611563" y="5243513"/>
          <p14:tracePt t="39886" x="3586163" y="5183188"/>
          <p14:tracePt t="39894" x="3543300" y="5106988"/>
          <p14:tracePt t="39903" x="3482975" y="4954588"/>
          <p14:tracePt t="39910" x="3398838" y="4792663"/>
          <p14:tracePt t="39918" x="3244850" y="4538663"/>
          <p14:tracePt t="39926" x="3049588" y="4275138"/>
          <p14:tracePt t="39934" x="2879725" y="4011613"/>
          <p14:tracePt t="39943" x="2633663" y="3687763"/>
          <p14:tracePt t="39951" x="2362200" y="3340100"/>
          <p14:tracePt t="39959" x="2030413" y="2922588"/>
          <p14:tracePt t="39967" x="1657350" y="2506663"/>
          <p14:tracePt t="39975" x="1231900" y="2065338"/>
          <p14:tracePt t="39983" x="874713" y="1766888"/>
          <p14:tracePt t="39991" x="552450" y="1495425"/>
          <p14:tracePt t="39999" x="255588" y="1274763"/>
          <p14:tracePt t="41055" x="296863" y="2098675"/>
          <p14:tracePt t="41055" x="603250" y="2286000"/>
          <p14:tracePt t="41055" x="909638" y="2413000"/>
          <p14:tracePt t="41055" x="1231900" y="2557463"/>
          <p14:tracePt t="41055" x="1563688" y="2686050"/>
          <p14:tracePt t="41055" x="1920875" y="2830513"/>
          <p14:tracePt t="41055" x="2268538" y="2940050"/>
          <p14:tracePt t="41055" x="2608263" y="3033713"/>
          <p14:tracePt t="41055" x="2879725" y="3067050"/>
          <p14:tracePt t="41055" x="3127375" y="3094038"/>
          <p14:tracePt t="41055" x="3398838" y="3109913"/>
          <p14:tracePt t="41055" x="3568700" y="3109913"/>
          <p14:tracePt t="41055" x="3771900" y="3109913"/>
          <p14:tracePt t="41055" x="3916363" y="3109913"/>
          <p14:tracePt t="41055" x="4044950" y="3109913"/>
          <p14:tracePt t="41055" x="4129088" y="3109913"/>
          <p14:tracePt t="41055" x="4171950" y="3109913"/>
          <p14:tracePt t="41055" x="4197350" y="3109913"/>
          <p14:tracePt t="41055" x="4179888" y="3109913"/>
          <p14:tracePt t="41055" x="4179888" y="3101975"/>
          <p14:tracePt t="41055" x="4171950" y="3101975"/>
          <p14:tracePt t="41055" x="4171950" y="3109913"/>
          <p14:tracePt t="41055" x="4171950" y="3144838"/>
          <p14:tracePt t="41055" x="4171950" y="3186113"/>
          <p14:tracePt t="41055" x="4171950" y="3221038"/>
          <p14:tracePt t="41055" x="4162425" y="3263900"/>
          <p14:tracePt t="41055" x="4154488" y="3297238"/>
          <p14:tracePt t="41055" x="4137025" y="3340100"/>
          <p14:tracePt t="41055" x="4111625" y="3382963"/>
          <p14:tracePt t="41055" x="4078288" y="3433763"/>
          <p14:tracePt t="41055" x="4060825" y="3441700"/>
          <p14:tracePt t="41055" x="4044950" y="3459163"/>
          <p14:tracePt t="41055" x="4044950" y="3475038"/>
          <p14:tracePt t="41055" x="4035425" y="3492500"/>
          <p14:tracePt t="41055" x="4035425" y="3484563"/>
          <p14:tracePt t="41055" x="4035425" y="3467100"/>
          <p14:tracePt t="41055" x="4035425" y="3459163"/>
          <p14:tracePt t="41055" x="4035425" y="3449638"/>
          <p14:tracePt t="41055" x="4035425" y="3424238"/>
          <p14:tracePt t="41055" x="4027488" y="3416300"/>
          <p14:tracePt t="41055" x="4017963" y="3416300"/>
          <p14:tracePt t="41055" x="4010025" y="3416300"/>
          <p14:tracePt t="41055" x="4002088" y="3416300"/>
          <p14:tracePt t="41055" x="3992563" y="3416300"/>
          <p14:tracePt t="41055" x="3984625" y="3416300"/>
          <p14:tracePt t="41055" x="3976688" y="3416300"/>
          <p14:tracePt t="41055" x="3959225" y="3408363"/>
          <p14:tracePt t="41055" x="3951288" y="3408363"/>
          <p14:tracePt t="41055" x="3951288" y="3398838"/>
          <p14:tracePt t="41055" x="3951288" y="3390900"/>
          <p14:tracePt t="41055" x="3941763" y="3382963"/>
          <p14:tracePt t="41055" x="3941763" y="3365500"/>
          <p14:tracePt t="41055" x="3933825" y="3355975"/>
          <p14:tracePt t="41055" x="3933825" y="3348038"/>
          <p14:tracePt t="41055" x="3925888" y="3348038"/>
          <p14:tracePt t="41055" x="3925888" y="3340100"/>
          <p14:tracePt t="41055" x="3916363" y="3322638"/>
          <p14:tracePt t="41055" x="3908425" y="3297238"/>
          <p14:tracePt t="41055" x="3900488" y="3297238"/>
          <p14:tracePt t="41055" x="3890963" y="3279775"/>
          <p14:tracePt t="41055" x="3890963" y="3271838"/>
          <p14:tracePt t="41055" x="3873500" y="3246438"/>
          <p14:tracePt t="41055" x="3865563" y="3228975"/>
          <p14:tracePt t="41055" x="3857625" y="3211513"/>
          <p14:tracePt t="41055" x="3848100" y="3211513"/>
          <p14:tracePt t="41055" x="3848100" y="3195638"/>
          <p14:tracePt t="41055" x="3848100" y="3178175"/>
          <p14:tracePt t="41055" x="3840163" y="3178175"/>
          <p14:tracePt t="41055" x="3832225" y="3152775"/>
          <p14:tracePt t="41055" x="3814763" y="3135313"/>
          <p14:tracePt t="41055" x="3806825" y="3109913"/>
          <p14:tracePt t="41055" x="3797300" y="3084513"/>
          <p14:tracePt t="41055" x="3789363" y="3059113"/>
          <p14:tracePt t="41055" x="3756025" y="3025775"/>
          <p14:tracePt t="41055" x="3738563" y="2990850"/>
          <p14:tracePt t="41055" x="3729038" y="2965450"/>
          <p14:tracePt t="41055" x="3721100" y="2940050"/>
          <p14:tracePt t="41055" x="3695700" y="2922588"/>
          <p14:tracePt t="41055" x="3670300" y="2871788"/>
          <p14:tracePt t="41055" x="3662363" y="2846388"/>
          <p14:tracePt t="41055" x="3619500" y="2805113"/>
          <p14:tracePt t="41055" x="3576638" y="2752725"/>
          <p14:tracePt t="41055" x="3551238" y="2701925"/>
          <p14:tracePt t="41055" x="3525838" y="2660650"/>
          <p14:tracePt t="41055" x="3492500" y="2625725"/>
          <p14:tracePt t="41055" x="3467100" y="2574925"/>
          <p14:tracePt t="41055" x="3441700" y="2541588"/>
          <p14:tracePt t="41055" x="3398838" y="2473325"/>
          <p14:tracePt t="41055" x="3355975" y="2422525"/>
          <p14:tracePt t="41055" x="3297238" y="2362200"/>
          <p14:tracePt t="41055" x="3236913" y="2293938"/>
          <p14:tracePt t="41055" x="3178175" y="2227263"/>
          <p14:tracePt t="41055" x="3127375" y="2166938"/>
          <p14:tracePt t="41055" x="3059113" y="2073275"/>
          <p14:tracePt t="41055" x="2955925" y="1928813"/>
          <p14:tracePt t="41055" x="2879725" y="1827213"/>
          <p14:tracePt t="41055" x="2752725" y="1674813"/>
          <p14:tracePt t="41055" x="2668588" y="1589088"/>
          <p14:tracePt t="41055" x="2582863" y="1477963"/>
          <p14:tracePt t="41055" x="2489200" y="1385888"/>
          <p14:tracePt t="41055" x="2395538" y="1274763"/>
          <p14:tracePt t="41055" x="2344738" y="1216025"/>
          <p14:tracePt t="41055" x="2217738" y="1112838"/>
          <p14:tracePt t="41055" x="2116138" y="1036638"/>
          <p14:tracePt t="41055" x="2038350" y="952500"/>
          <p14:tracePt t="41055" x="1946275" y="892175"/>
          <p14:tracePt t="41055" x="1878013" y="849313"/>
          <p14:tracePt t="41055" x="1817688" y="808038"/>
          <p14:tracePt t="41055" x="1741488" y="781050"/>
          <p14:tracePt t="41055" x="1690688" y="755650"/>
          <p14:tracePt t="41055" x="1631950" y="730250"/>
          <p14:tracePt t="41055" x="1579563" y="704850"/>
          <p14:tracePt t="41055" x="1563688" y="704850"/>
          <p14:tracePt t="41055" x="1563688" y="696913"/>
          <p14:tracePt t="41055" x="1554163" y="688975"/>
          <p14:tracePt t="41055" x="1546225" y="688975"/>
          <p14:tracePt t="41055" x="1538288" y="688975"/>
          <p14:tracePt t="41055" x="1538288" y="730250"/>
          <p14:tracePt t="41055" x="1538288" y="739775"/>
          <p14:tracePt t="41055" x="1538288" y="815975"/>
          <p14:tracePt t="41055" x="1538288" y="841375"/>
          <p14:tracePt t="41055" x="1477963" y="815975"/>
          <p14:tracePt t="41055" x="1401763" y="747713"/>
          <p14:tracePt t="41055" x="1343025" y="696913"/>
          <p14:tracePt t="41055" x="1343025" y="688975"/>
          <p14:tracePt t="41055" x="1343025" y="679450"/>
          <p14:tracePt t="41055" x="1343025" y="671513"/>
          <p14:tracePt t="41055" x="1333500" y="671513"/>
          <p14:tracePt t="41055" x="1333500" y="663575"/>
          <p14:tracePt t="41055" x="1333500" y="646113"/>
          <p14:tracePt t="41055" x="1333500" y="628650"/>
          <p14:tracePt t="41055" x="1333500" y="595313"/>
          <p14:tracePt t="41055" x="1290638" y="552450"/>
          <p14:tracePt t="41055" x="1239838" y="509588"/>
          <p14:tracePt t="41055" x="1173163" y="458788"/>
          <p14:tracePt t="41055" x="1120775" y="425450"/>
          <p14:tracePt t="41055" x="1054100" y="382588"/>
          <p14:tracePt t="41055" x="993775" y="331788"/>
          <p14:tracePt t="41055" x="942975" y="288925"/>
          <p14:tracePt t="41055" x="874713" y="238125"/>
          <p14:tracePt t="41055" x="798513" y="187325"/>
          <p14:tracePt t="41055" x="722313" y="127000"/>
          <p14:tracePt t="41055" x="654050" y="68263"/>
          <p14:tracePt t="41055" x="577850" y="0"/>
          <p14:tracePt t="41366" x="501650" y="1069975"/>
          <p14:tracePt t="41375" x="849313" y="1198563"/>
          <p14:tracePt t="41382" x="1181100" y="1325563"/>
          <p14:tracePt t="41391" x="1579563" y="1444625"/>
          <p14:tracePt t="41398" x="2012950" y="1555750"/>
          <p14:tracePt t="41408" x="2481263" y="1597025"/>
          <p14:tracePt t="41415" x="2871788" y="1657350"/>
          <p14:tracePt t="41422" x="3313113" y="1690688"/>
          <p14:tracePt t="41430" x="3576638" y="1690688"/>
          <p14:tracePt t="41439" x="3916363" y="1690688"/>
          <p14:tracePt t="41446" x="4205288" y="1690688"/>
          <p14:tracePt t="41455" x="4410075" y="1690688"/>
          <p14:tracePt t="41462" x="4613275" y="1690688"/>
          <p14:tracePt t="41470" x="4800600" y="1682750"/>
          <p14:tracePt t="41478" x="4970463" y="1649413"/>
          <p14:tracePt t="41487" x="5148263" y="1589088"/>
          <p14:tracePt t="41495" x="5292725" y="1546225"/>
          <p14:tracePt t="41503" x="5462588" y="1462088"/>
          <p14:tracePt t="41510" x="5616575" y="1393825"/>
          <p14:tracePt t="41518" x="5718175" y="1325563"/>
          <p14:tracePt t="41526" x="5837238" y="1257300"/>
          <p14:tracePt t="41534" x="5930900" y="1189038"/>
          <p14:tracePt t="41542" x="6015038" y="1104900"/>
          <p14:tracePt t="41550" x="6057900" y="1044575"/>
          <p14:tracePt t="41558" x="6083300" y="993775"/>
          <p14:tracePt t="41566" x="6083300" y="935038"/>
          <p14:tracePt t="41574" x="6083300" y="892175"/>
          <p14:tracePt t="41583" x="6083300" y="849313"/>
          <p14:tracePt t="41591" x="6083300" y="808038"/>
          <p14:tracePt t="41598" x="6057900" y="714375"/>
          <p14:tracePt t="41607" x="6049963" y="671513"/>
          <p14:tracePt t="41614" x="6015038" y="595313"/>
          <p14:tracePt t="41623" x="6007100" y="560388"/>
          <p14:tracePt t="41630" x="5989638" y="509588"/>
          <p14:tracePt t="41640" x="5964238" y="476250"/>
          <p14:tracePt t="41647" x="5930900" y="425450"/>
          <p14:tracePt t="41654" x="5853113" y="382588"/>
          <p14:tracePt t="41662" x="5819775" y="339725"/>
          <p14:tracePt t="41671" x="5751513" y="314325"/>
          <p14:tracePt t="41678" x="5667375" y="288925"/>
          <p14:tracePt t="41687" x="5607050" y="271463"/>
          <p14:tracePt t="41694" x="5530850" y="255588"/>
          <p14:tracePt t="41702" x="5462588" y="255588"/>
          <p14:tracePt t="41710" x="5437188" y="255588"/>
          <p14:tracePt t="41718" x="5394325" y="255588"/>
          <p14:tracePt t="41726" x="5343525" y="271463"/>
          <p14:tracePt t="41735" x="5327650" y="280988"/>
          <p14:tracePt t="41742" x="5284788" y="322263"/>
          <p14:tracePt t="41750" x="5259388" y="374650"/>
          <p14:tracePt t="41758" x="5216525" y="476250"/>
          <p14:tracePt t="41767" x="5191125" y="577850"/>
          <p14:tracePt t="41775" x="5157788" y="688975"/>
          <p14:tracePt t="41783" x="5140325" y="815975"/>
          <p14:tracePt t="41791" x="5132388" y="942975"/>
          <p14:tracePt t="41798" x="5132388" y="1104900"/>
          <p14:tracePt t="41807" x="5132388" y="1241425"/>
          <p14:tracePt t="41815" x="5132388" y="1411288"/>
          <p14:tracePt t="41824" x="5165725" y="1581150"/>
          <p14:tracePt t="41830" x="5224463" y="1741488"/>
          <p14:tracePt t="41838" x="5318125" y="1885950"/>
          <p14:tracePt t="41846" x="5386388" y="2005013"/>
          <p14:tracePt t="41857" x="5472113" y="2124075"/>
          <p14:tracePt t="41862" x="5616575" y="2227263"/>
          <p14:tracePt t="41870" x="5718175" y="2293938"/>
          <p14:tracePt t="41878" x="5837238" y="2354263"/>
          <p14:tracePt t="41886" x="5972175" y="2413000"/>
          <p14:tracePt t="41894" x="6083300" y="2438400"/>
          <p14:tracePt t="41902" x="6202363" y="2473325"/>
          <p14:tracePt t="41910" x="6329363" y="2481263"/>
          <p14:tracePt t="41919" x="6440488" y="2481263"/>
          <p14:tracePt t="41927" x="6584950" y="2481263"/>
          <p14:tracePt t="41935" x="6711950" y="2481263"/>
          <p14:tracePt t="41943" x="6848475" y="2481263"/>
          <p14:tracePt t="41952" x="6958013" y="2481263"/>
          <p14:tracePt t="41960" x="7085013" y="2481263"/>
          <p14:tracePt t="41970" x="7188200" y="2481263"/>
          <p14:tracePt t="41977" x="7289800" y="2455863"/>
          <p14:tracePt t="41983" x="7391400" y="2397125"/>
          <p14:tracePt t="41991" x="7467600" y="2354263"/>
          <p14:tracePt t="41998" x="7535863" y="2328863"/>
          <p14:tracePt t="42008" x="7586663" y="2286000"/>
          <p14:tracePt t="42016" x="7612063" y="2243138"/>
          <p14:tracePt t="42025" x="7621588" y="2217738"/>
          <p14:tracePt t="42031" x="7621588" y="2166938"/>
          <p14:tracePt t="42039" x="7621588" y="2124075"/>
          <p14:tracePt t="42046" x="7621588" y="2090738"/>
          <p14:tracePt t="42056" x="7604125" y="2047875"/>
          <p14:tracePt t="42062" x="7561263" y="2014538"/>
          <p14:tracePt t="42070" x="7502525" y="1946275"/>
          <p14:tracePt t="42078" x="7408863" y="1878013"/>
          <p14:tracePt t="42086" x="7289800" y="1819275"/>
          <p14:tracePt t="42094" x="7162800" y="1784350"/>
          <p14:tracePt t="42102" x="7008813" y="1733550"/>
          <p14:tracePt t="42110" x="6864350" y="1682750"/>
          <p14:tracePt t="42118" x="6719888" y="1657350"/>
          <p14:tracePt t="42126" x="6534150" y="1606550"/>
          <p14:tracePt t="42135" x="6389688" y="1606550"/>
          <p14:tracePt t="42142" x="6202363" y="1606550"/>
          <p14:tracePt t="42151" x="6024563" y="1606550"/>
          <p14:tracePt t="42158" x="5794375" y="1657350"/>
          <p14:tracePt t="42166" x="5581650" y="1733550"/>
          <p14:tracePt t="42174" x="5462588" y="1793875"/>
          <p14:tracePt t="42184" x="5343525" y="1878013"/>
          <p14:tracePt t="42192" x="5249863" y="1971675"/>
          <p14:tracePt t="42201" x="5122863" y="2116138"/>
          <p14:tracePt t="42208" x="5021263" y="2286000"/>
          <p14:tracePt t="42215" x="4962525" y="2413000"/>
          <p14:tracePt t="42225" x="4927600" y="2549525"/>
          <p14:tracePt t="42230" x="4927600" y="2686050"/>
          <p14:tracePt t="42239" x="4927600" y="2813050"/>
          <p14:tracePt t="42246" x="4927600" y="2914650"/>
          <p14:tracePt t="42256" x="4987925" y="2990850"/>
          <p14:tracePt t="42262" x="5080000" y="3084513"/>
          <p14:tracePt t="42270" x="5183188" y="3170238"/>
          <p14:tracePt t="42278" x="5335588" y="3246438"/>
          <p14:tracePt t="42287" x="5565775" y="3305175"/>
          <p14:tracePt t="42294" x="5880100" y="3373438"/>
          <p14:tracePt t="42303" x="6235700" y="3390900"/>
          <p14:tracePt t="42310" x="6635750" y="3390900"/>
          <p14:tracePt t="42318" x="7069138" y="3390900"/>
          <p14:tracePt t="42326" x="7467600" y="3390900"/>
          <p14:tracePt t="42335" x="7951788" y="3322638"/>
          <p14:tracePt t="42342" x="8377238" y="3221038"/>
          <p14:tracePt t="42350" x="8742363" y="3127375"/>
          <p14:tracePt t="42358" x="9064625" y="3041650"/>
          <p14:tracePt t="42366" x="9439275" y="2906713"/>
          <p14:tracePt t="42375" x="9702800" y="2830513"/>
          <p14:tracePt t="42382" x="9991725" y="2744788"/>
          <p14:tracePt t="42391" x="10237788" y="2643188"/>
          <p14:tracePt t="42408" x="10552113" y="2397125"/>
          <p14:tracePt t="42414" x="10628313" y="2293938"/>
          <p14:tracePt t="42424" x="10679113" y="2184400"/>
          <p14:tracePt t="42430" x="10714038" y="2082800"/>
          <p14:tracePt t="42440" x="10721975" y="1989138"/>
          <p14:tracePt t="42446" x="10721975" y="1911350"/>
          <p14:tracePt t="42455" x="10704513" y="1827213"/>
          <p14:tracePt t="42463" x="10653713" y="1708150"/>
          <p14:tracePt t="42473" x="10594975" y="1631950"/>
          <p14:tracePt t="42478" x="10509250" y="1538288"/>
          <p14:tracePt t="42486" x="10407650" y="1452563"/>
          <p14:tracePt t="42495" x="10306050" y="1393825"/>
          <p14:tracePt t="42502" x="10186988" y="1350963"/>
          <p14:tracePt t="42510" x="10085388" y="1317625"/>
          <p14:tracePt t="42518" x="9991725" y="1282700"/>
          <p14:tracePt t="42526" x="9906000" y="1274763"/>
          <p14:tracePt t="42535" x="9821863" y="1249363"/>
          <p14:tracePt t="42542" x="9745663" y="1241425"/>
          <p14:tracePt t="42551" x="9685338" y="1231900"/>
          <p14:tracePt t="42558" x="9642475" y="1231900"/>
          <p14:tracePt t="42566" x="9591675" y="1216025"/>
          <p14:tracePt t="42574" x="9550400" y="1216025"/>
          <p14:tracePt t="42582" x="9507538" y="1198563"/>
          <p14:tracePt t="42591" x="9472613" y="1198563"/>
          <p14:tracePt t="42599" x="9447213" y="1198563"/>
          <p14:tracePt t="42607" x="9431338" y="1198563"/>
          <p14:tracePt t="42614" x="9413875" y="1198563"/>
          <p14:tracePt t="42623" x="9396413" y="1189038"/>
          <p14:tracePt t="42798" x="9388475" y="1189038"/>
          <p14:tracePt t="42982" x="9363075" y="1198563"/>
          <p14:tracePt t="42990" x="9294813" y="1274763"/>
          <p14:tracePt t="42998" x="9218613" y="1360488"/>
          <p14:tracePt t="43007" x="9150350" y="1427163"/>
          <p14:tracePt t="43014" x="9091613" y="1477963"/>
          <p14:tracePt t="43023" x="9039225" y="1504950"/>
          <p14:tracePt t="43031" x="8997950" y="1546225"/>
          <p14:tracePt t="43039" x="8972550" y="1571625"/>
          <p14:tracePt t="43046" x="8963025" y="1589088"/>
          <p14:tracePt t="43054" x="8937625" y="1614488"/>
          <p14:tracePt t="43062" x="8921750" y="1622425"/>
          <p14:tracePt t="43072" x="8904288" y="1657350"/>
          <p14:tracePt t="43078" x="8894763" y="1682750"/>
          <p14:tracePt t="43088" x="8869363" y="1716088"/>
          <p14:tracePt t="43094" x="8861425" y="1741488"/>
          <p14:tracePt t="43102" x="8853488" y="1766888"/>
          <p14:tracePt t="43110" x="8853488" y="1776413"/>
          <p14:tracePt t="43118" x="8853488" y="1793875"/>
          <p14:tracePt t="43142" x="8853488" y="1801813"/>
          <p14:tracePt t="43167" x="8861425" y="1809750"/>
          <p14:tracePt t="43174" x="8869363" y="1809750"/>
          <p14:tracePt t="43182" x="8904288" y="1809750"/>
          <p14:tracePt t="43191" x="8937625" y="1809750"/>
          <p14:tracePt t="43198" x="8988425" y="1809750"/>
          <p14:tracePt t="43206" x="9056688" y="1809750"/>
          <p14:tracePt t="43214" x="9142413" y="1809750"/>
          <p14:tracePt t="43223" x="9261475" y="1809750"/>
          <p14:tracePt t="43230" x="9371013" y="1809750"/>
          <p14:tracePt t="43239" x="9498013" y="1809750"/>
          <p14:tracePt t="43246" x="9659938" y="1793875"/>
          <p14:tracePt t="43255" x="9821863" y="1766888"/>
          <p14:tracePt t="43262" x="10034588" y="1758950"/>
          <p14:tracePt t="43270" x="10204450" y="1716088"/>
          <p14:tracePt t="43278" x="10382250" y="1708150"/>
          <p14:tracePt t="43286" x="10594975" y="1631950"/>
          <p14:tracePt t="43294" x="10747375" y="1581150"/>
          <p14:tracePt t="43303" x="10917238" y="1520825"/>
          <p14:tracePt t="43310" x="11044238" y="1504950"/>
          <p14:tracePt t="43318" x="11163300" y="1470025"/>
          <p14:tracePt t="43327" x="11256963" y="1444625"/>
          <p14:tracePt t="43334" x="11342688" y="1411288"/>
          <p14:tracePt t="43342" x="11401425" y="1401763"/>
          <p14:tracePt t="43350" x="11452225" y="1385888"/>
          <p14:tracePt t="43366" x="11477625" y="1376363"/>
          <p14:tracePt t="43390" x="11477625" y="1368425"/>
          <p14:tracePt t="43407" x="11477625" y="1360488"/>
          <p14:tracePt t="43414" x="11477625" y="1343025"/>
          <p14:tracePt t="43423" x="11477625" y="1333500"/>
          <p14:tracePt t="43430" x="11477625" y="1317625"/>
          <p14:tracePt t="43439" x="11469688" y="1300163"/>
          <p14:tracePt t="43446" x="11452225" y="1292225"/>
          <p14:tracePt t="43455" x="11444288" y="1282700"/>
          <p14:tracePt t="43462" x="11418888" y="1266825"/>
          <p14:tracePt t="43472" x="11393488" y="1257300"/>
          <p14:tracePt t="43478" x="11350625" y="1249363"/>
          <p14:tracePt t="43487" x="11299825" y="1223963"/>
          <p14:tracePt t="43494" x="11266488" y="1206500"/>
          <p14:tracePt t="43502" x="11231563" y="1198563"/>
          <p14:tracePt t="43510" x="11188700" y="1189038"/>
          <p14:tracePt t="43518" x="11129963" y="1181100"/>
          <p14:tracePt t="43526" x="11096625" y="1173163"/>
          <p14:tracePt t="43534" x="11036300" y="1173163"/>
          <p14:tracePt t="43542" x="10977563" y="1173163"/>
          <p14:tracePt t="43550" x="10891838" y="1173163"/>
          <p14:tracePt t="43558" x="10841038" y="1173163"/>
          <p14:tracePt t="43567" x="10756900" y="1173163"/>
          <p14:tracePt t="43574" x="10696575" y="1173163"/>
          <p14:tracePt t="43582" x="10653713" y="1173163"/>
          <p14:tracePt t="43590" x="10594975" y="1173163"/>
          <p14:tracePt t="43598" x="10552113" y="1173163"/>
          <p14:tracePt t="43606" x="10518775" y="1173163"/>
          <p14:tracePt t="43614" x="10493375" y="1173163"/>
          <p14:tracePt t="43623" x="10475913" y="1181100"/>
          <p14:tracePt t="43630" x="10450513" y="1189038"/>
          <p14:tracePt t="43639" x="10433050" y="1189038"/>
          <p14:tracePt t="43646" x="10415588" y="1206500"/>
          <p14:tracePt t="43694" x="10407650" y="1206500"/>
          <p14:tracePt t="43710" x="10399713" y="1206500"/>
          <p14:tracePt t="43743" x="10382250" y="1206500"/>
          <p14:tracePt t="43758" x="10374313" y="1206500"/>
          <p14:tracePt t="43774" x="10348913" y="1206500"/>
          <p14:tracePt t="43791" x="10339388" y="1206500"/>
          <p14:tracePt t="43814" x="10331450" y="1216025"/>
          <p14:tracePt t="43839" x="10323513" y="1216025"/>
          <p14:tracePt t="43847" x="10313988" y="1223963"/>
          <p14:tracePt t="43862" x="10306050" y="1223963"/>
          <p14:tracePt t="43870" x="10298113" y="1223963"/>
          <p14:tracePt t="43878" x="10280650" y="1231900"/>
          <p14:tracePt t="43888" x="10271125" y="1231900"/>
          <p14:tracePt t="43894" x="10271125" y="1241425"/>
          <p14:tracePt t="43910" x="10255250" y="1249363"/>
          <p14:tracePt t="43918" x="10237788" y="1249363"/>
          <p14:tracePt t="43927" x="10220325" y="1257300"/>
          <p14:tracePt t="43934" x="10194925" y="1282700"/>
          <p14:tracePt t="43942" x="10179050" y="1292225"/>
          <p14:tracePt t="43950" x="10161588" y="1292225"/>
          <p14:tracePt t="43958" x="10144125" y="1308100"/>
          <p14:tracePt t="43967" x="10126663" y="1317625"/>
          <p14:tracePt t="43974" x="10093325" y="1333500"/>
          <p14:tracePt t="43982" x="10085388" y="1333500"/>
          <p14:tracePt t="43990" x="10067925" y="1350963"/>
          <p14:tracePt t="43998" x="10059988" y="1360488"/>
          <p14:tracePt t="44023" x="10050463" y="1360488"/>
          <p14:tracePt t="44030" x="10042525" y="1360488"/>
          <p14:tracePt t="44046" x="10034588" y="1360488"/>
          <p14:tracePt t="44055" x="10025063" y="1360488"/>
          <p14:tracePt t="44071" x="10017125" y="1368425"/>
          <p14:tracePt t="44086" x="10009188" y="1376363"/>
          <p14:tracePt t="44094" x="9991725" y="1393825"/>
          <p14:tracePt t="44103" x="9974263" y="1393825"/>
          <p14:tracePt t="44110" x="9966325" y="1401763"/>
          <p14:tracePt t="44118" x="9948863" y="1419225"/>
          <p14:tracePt t="44127" x="9931400" y="1436688"/>
          <p14:tracePt t="44134" x="9915525" y="1444625"/>
          <p14:tracePt t="44142" x="9890125" y="1470025"/>
          <p14:tracePt t="44158" x="9864725" y="1495425"/>
          <p14:tracePt t="44167" x="9847263" y="1512888"/>
          <p14:tracePt t="44182" x="9821863" y="1530350"/>
          <p14:tracePt t="44190" x="9812338" y="1546225"/>
          <p14:tracePt t="44198" x="9804400" y="1546225"/>
          <p14:tracePt t="44207" x="9786938" y="1563688"/>
          <p14:tracePt t="44215" x="9771063" y="1581150"/>
          <p14:tracePt t="44223" x="9771063" y="1597025"/>
          <p14:tracePt t="44230" x="9761538" y="1606550"/>
          <p14:tracePt t="44239" x="9753600" y="1631950"/>
          <p14:tracePt t="44246" x="9736138" y="1657350"/>
          <p14:tracePt t="44255" x="9736138" y="1665288"/>
          <p14:tracePt t="44262" x="9736138" y="1682750"/>
          <p14:tracePt t="44271" x="9736138" y="1716088"/>
          <p14:tracePt t="44278" x="9736138" y="1741488"/>
          <p14:tracePt t="44287" x="9736138" y="1776413"/>
          <p14:tracePt t="44295" x="9736138" y="1801813"/>
          <p14:tracePt t="44303" x="9745663" y="1835150"/>
          <p14:tracePt t="44310" x="9771063" y="1870075"/>
          <p14:tracePt t="44318" x="9796463" y="1895475"/>
          <p14:tracePt t="44326" x="9839325" y="1938338"/>
          <p14:tracePt t="44334" x="9915525" y="1979613"/>
          <p14:tracePt t="44342" x="9948863" y="1997075"/>
          <p14:tracePt t="44350" x="10025063" y="2047875"/>
          <p14:tracePt t="44358" x="10101263" y="2098675"/>
          <p14:tracePt t="44366" x="10161588" y="2108200"/>
          <p14:tracePt t="44374" x="10237788" y="2116138"/>
          <p14:tracePt t="44383" x="10298113" y="2149475"/>
          <p14:tracePt t="44390" x="10356850" y="2159000"/>
          <p14:tracePt t="44398" x="10425113" y="2159000"/>
          <p14:tracePt t="44423" x="10577513" y="2166938"/>
          <p14:tracePt t="44430" x="10612438" y="2166938"/>
          <p14:tracePt t="44438" x="10628313" y="2166938"/>
          <p14:tracePt t="44446" x="10653713" y="2166938"/>
          <p14:tracePt t="44455" x="10663238" y="2166938"/>
          <p14:tracePt t="44462" x="10671175" y="2166938"/>
          <p14:tracePt t="44471" x="10679113" y="2149475"/>
          <p14:tracePt t="44479" x="10688638" y="2141538"/>
          <p14:tracePt t="44488" x="10688638" y="2124075"/>
          <p14:tracePt t="44494" x="10688638" y="2108200"/>
          <p14:tracePt t="44503" x="10688638" y="2082800"/>
          <p14:tracePt t="44510" x="10688638" y="2055813"/>
          <p14:tracePt t="44519" x="10688638" y="2039938"/>
          <p14:tracePt t="44526" x="10688638" y="2005013"/>
          <p14:tracePt t="44535" x="10688638" y="1979613"/>
          <p14:tracePt t="44543" x="10688638" y="1954213"/>
          <p14:tracePt t="44551" x="10679113" y="1928813"/>
          <p14:tracePt t="44558" x="10663238" y="1911350"/>
          <p14:tracePt t="44566" x="10628313" y="1878013"/>
          <p14:tracePt t="44574" x="10612438" y="1870075"/>
          <p14:tracePt t="44582" x="10594975" y="1860550"/>
          <p14:tracePt t="44590" x="10560050" y="1835150"/>
          <p14:tracePt t="44598" x="10526713" y="1819275"/>
          <p14:tracePt t="44606" x="10501313" y="1801813"/>
          <p14:tracePt t="44614" x="10483850" y="1801813"/>
          <p14:tracePt t="44622" x="10458450" y="1801813"/>
          <p14:tracePt t="44630" x="10442575" y="1801813"/>
          <p14:tracePt t="44640" x="10415588" y="1801813"/>
          <p14:tracePt t="44646" x="10399713" y="1801813"/>
          <p14:tracePt t="44655" x="10382250" y="1801813"/>
          <p14:tracePt t="44663" x="10374313" y="1801813"/>
          <p14:tracePt t="44672" x="10356850" y="1801813"/>
          <p14:tracePt t="44678" x="10331450" y="1819275"/>
          <p14:tracePt t="44687" x="10288588" y="1852613"/>
          <p14:tracePt t="44694" x="10271125" y="1870075"/>
          <p14:tracePt t="44704" x="10245725" y="1895475"/>
          <p14:tracePt t="44711" x="10229850" y="1928813"/>
          <p14:tracePt t="44719" x="10204450" y="1971675"/>
          <p14:tracePt t="44727" x="10194925" y="1997075"/>
          <p14:tracePt t="44734" x="10186988" y="2047875"/>
          <p14:tracePt t="44742" x="10186988" y="2108200"/>
          <p14:tracePt t="44750" x="10161588" y="2166938"/>
          <p14:tracePt t="44758" x="10161588" y="2252663"/>
          <p14:tracePt t="44766" x="10161588" y="2319338"/>
          <p14:tracePt t="44774" x="10161588" y="2405063"/>
          <p14:tracePt t="44784" x="10161588" y="2463800"/>
          <p14:tracePt t="44790" x="10169525" y="2541588"/>
          <p14:tracePt t="44798" x="10179050" y="2582863"/>
          <p14:tracePt t="44806" x="10220325" y="2651125"/>
          <p14:tracePt t="44814" x="10237788" y="2693988"/>
          <p14:tracePt t="44822" x="10263188" y="2744788"/>
          <p14:tracePt t="44830" x="10306050" y="2795588"/>
          <p14:tracePt t="44838" x="10331450" y="2820988"/>
          <p14:tracePt t="44846" x="10348913" y="2846388"/>
          <p14:tracePt t="44855" x="10374313" y="2889250"/>
          <p14:tracePt t="44862" x="10399713" y="2914650"/>
          <p14:tracePt t="44872" x="10407650" y="2932113"/>
          <p14:tracePt t="44880" x="10415588" y="2949575"/>
          <p14:tracePt t="44889" x="10433050" y="2965450"/>
          <p14:tracePt t="44896" x="10433050" y="2974975"/>
          <p14:tracePt t="44906" x="10433050" y="2990850"/>
          <p14:tracePt t="44912" x="10425113" y="2990850"/>
          <p14:tracePt t="44923" x="10415588" y="2990850"/>
          <p14:tracePt t="44927" x="10399713" y="2990850"/>
          <p14:tracePt t="44935" x="10323513" y="2990850"/>
          <p14:tracePt t="44942" x="10306050" y="2974975"/>
          <p14:tracePt t="44950" x="10288588" y="2974975"/>
          <p14:tracePt t="45070" x="10271125" y="2922588"/>
          <p14:tracePt t="45078" x="10263188" y="2863850"/>
          <p14:tracePt t="45086" x="10212388" y="2813050"/>
          <p14:tracePt t="45094" x="10153650" y="2770188"/>
          <p14:tracePt t="45103" x="10067925" y="2727325"/>
          <p14:tracePt t="45110" x="9983788" y="2693988"/>
          <p14:tracePt t="45118" x="9880600" y="2651125"/>
          <p14:tracePt t="45126" x="9786938" y="2617788"/>
          <p14:tracePt t="45135" x="9702800" y="2582863"/>
          <p14:tracePt t="45142" x="9601200" y="2557463"/>
          <p14:tracePt t="45150" x="9515475" y="2549525"/>
          <p14:tracePt t="45158" x="9439275" y="2541588"/>
          <p14:tracePt t="45166" x="9396413" y="2541588"/>
          <p14:tracePt t="45174" x="9353550" y="2541588"/>
          <p14:tracePt t="45182" x="9320213" y="2541588"/>
          <p14:tracePt t="45190" x="9302750" y="2541588"/>
          <p14:tracePt t="45198" x="9261475" y="2549525"/>
          <p14:tracePt t="45207" x="9226550" y="2557463"/>
          <p14:tracePt t="45214" x="9183688" y="2566988"/>
          <p14:tracePt t="45222" x="9107488" y="2574925"/>
          <p14:tracePt t="45230" x="9023350" y="2608263"/>
          <p14:tracePt t="45238" x="8904288" y="2633663"/>
          <p14:tracePt t="45247" x="8777288" y="2668588"/>
          <p14:tracePt t="45255" x="8648700" y="2701925"/>
          <p14:tracePt t="45263" x="8529638" y="2736850"/>
          <p14:tracePt t="45271" x="8428038" y="2770188"/>
          <p14:tracePt t="45278" x="8326438" y="2795588"/>
          <p14:tracePt t="45288" x="8207375" y="2830513"/>
          <p14:tracePt t="45296" x="8131175" y="2846388"/>
          <p14:tracePt t="45305" x="8045450" y="2871788"/>
          <p14:tracePt t="45311" x="7994650" y="2889250"/>
          <p14:tracePt t="45320" x="7961313" y="2906713"/>
          <p14:tracePt t="45326" x="7910513" y="2940050"/>
          <p14:tracePt t="45342" x="7875588" y="2965450"/>
          <p14:tracePt t="45358" x="7859713" y="2982913"/>
          <p14:tracePt t="45375" x="7850188" y="3008313"/>
          <p14:tracePt t="45383" x="7832725" y="3041650"/>
          <p14:tracePt t="45390" x="7824788" y="3051175"/>
          <p14:tracePt t="45398" x="7816850" y="3101975"/>
          <p14:tracePt t="45406" x="7807325" y="3127375"/>
          <p14:tracePt t="45414" x="7791450" y="3144838"/>
          <p14:tracePt t="45422" x="7781925" y="3178175"/>
          <p14:tracePt t="45430" x="7781925" y="3203575"/>
          <p14:tracePt t="45438" x="7781925" y="3211513"/>
          <p14:tracePt t="45446" x="7781925" y="3238500"/>
          <p14:tracePt t="45455" x="7781925" y="3246438"/>
          <p14:tracePt t="45471" x="7781925" y="3254375"/>
          <p14:tracePt t="45478" x="7773988" y="3279775"/>
          <p14:tracePt t="45494" x="7773988" y="3305175"/>
          <p14:tracePt t="45511" x="7773988" y="3322638"/>
          <p14:tracePt t="45521" x="7773988" y="3355975"/>
          <p14:tracePt t="45526" x="7773988" y="3373438"/>
          <p14:tracePt t="45536" x="7773988" y="3416300"/>
          <p14:tracePt t="45542" x="7773988" y="3441700"/>
          <p14:tracePt t="45550" x="7766050" y="3475038"/>
          <p14:tracePt t="45558" x="7748588" y="3509963"/>
          <p14:tracePt t="45566" x="7748588" y="3527425"/>
          <p14:tracePt t="45574" x="7748588" y="3543300"/>
          <p14:tracePt t="45582" x="7748588" y="3560763"/>
          <p14:tracePt t="45590" x="7748588" y="3568700"/>
          <p14:tracePt t="45598" x="7748588" y="3578225"/>
          <p14:tracePt t="45606" x="7748588" y="3586163"/>
          <p14:tracePt t="45638" x="7748588" y="3594100"/>
          <p14:tracePt t="45655" x="7756525" y="3594100"/>
          <p14:tracePt t="45663" x="7756525" y="3603625"/>
          <p14:tracePt t="45671" x="7766050" y="3611563"/>
          <p14:tracePt t="45687" x="7781925" y="3629025"/>
          <p14:tracePt t="45695" x="7781925" y="3662363"/>
          <p14:tracePt t="45704" x="7781925" y="3671888"/>
          <p14:tracePt t="45710" x="7781925" y="3697288"/>
          <p14:tracePt t="45718" x="7781925" y="3722688"/>
          <p14:tracePt t="45743" x="7781925" y="3730625"/>
          <p14:tracePt t="45758" x="7791450" y="3738563"/>
          <p14:tracePt t="45800" x="7807325" y="3738563"/>
          <p14:tracePt t="45808" x="7816850" y="3722688"/>
          <p14:tracePt t="45823" x="7824788" y="3722688"/>
          <p14:tracePt t="45830" x="7842250" y="3705225"/>
          <p14:tracePt t="45838" x="7859713" y="3679825"/>
          <p14:tracePt t="45846" x="7885113" y="3646488"/>
          <p14:tracePt t="45855" x="7900988" y="3629025"/>
          <p14:tracePt t="45862" x="7910513" y="3619500"/>
          <p14:tracePt t="45871" x="7926388" y="3603625"/>
          <p14:tracePt t="45878" x="7935913" y="3594100"/>
          <p14:tracePt t="45887" x="7951788" y="3586163"/>
          <p14:tracePt t="45894" x="7961313" y="3586163"/>
          <p14:tracePt t="45904" x="7977188" y="3568700"/>
          <p14:tracePt t="45910" x="7986713" y="3560763"/>
          <p14:tracePt t="45919" x="8012113" y="3535363"/>
          <p14:tracePt t="45926" x="8029575" y="3517900"/>
          <p14:tracePt t="45935" x="8054975" y="3509963"/>
          <p14:tracePt t="45942" x="8080375" y="3467100"/>
          <p14:tracePt t="45950" x="8096250" y="3459163"/>
          <p14:tracePt t="45958" x="8096250" y="3441700"/>
          <p14:tracePt t="45967" x="8113713" y="3416300"/>
          <p14:tracePt t="45974" x="8113713" y="3408363"/>
          <p14:tracePt t="45983" x="8113713" y="3390900"/>
          <p14:tracePt t="45990" x="8113713" y="3373438"/>
          <p14:tracePt t="45998" x="8113713" y="3355975"/>
          <p14:tracePt t="46006" x="8113713" y="3340100"/>
          <p14:tracePt t="46015" x="8113713" y="3314700"/>
          <p14:tracePt t="46022" x="8105775" y="3305175"/>
          <p14:tracePt t="46030" x="8088313" y="3289300"/>
          <p14:tracePt t="46038" x="8062913" y="3263900"/>
          <p14:tracePt t="46046" x="8045450" y="3246438"/>
          <p14:tracePt t="46054" x="8020050" y="3238500"/>
          <p14:tracePt t="46062" x="8012113" y="3228975"/>
          <p14:tracePt t="46071" x="7986713" y="3221038"/>
          <p14:tracePt t="46078" x="7969250" y="3221038"/>
          <p14:tracePt t="46088" x="7961313" y="3221038"/>
          <p14:tracePt t="46094" x="7926388" y="3221038"/>
          <p14:tracePt t="46104" x="7900988" y="3221038"/>
          <p14:tracePt t="46112" x="7885113" y="3221038"/>
          <p14:tracePt t="46122" x="7850188" y="3221038"/>
          <p14:tracePt t="46128" x="7807325" y="3228975"/>
          <p14:tracePt t="46137" x="7781925" y="3238500"/>
          <p14:tracePt t="46143" x="7748588" y="3279775"/>
          <p14:tracePt t="46150" x="7705725" y="3314700"/>
          <p14:tracePt t="46158" x="7680325" y="3365500"/>
          <p14:tracePt t="46167" x="7672388" y="3398838"/>
          <p14:tracePt t="46175" x="7672388" y="3441700"/>
          <p14:tracePt t="46182" x="7662863" y="3475038"/>
          <p14:tracePt t="46190" x="7662863" y="3502025"/>
          <p14:tracePt t="46198" x="7662863" y="3517900"/>
          <p14:tracePt t="46206" x="7672388" y="3552825"/>
          <p14:tracePt t="46214" x="7697788" y="3578225"/>
          <p14:tracePt t="46222" x="7731125" y="3594100"/>
          <p14:tracePt t="46230" x="7766050" y="3603625"/>
          <p14:tracePt t="46238" x="7799388" y="3611563"/>
          <p14:tracePt t="46246" x="7824788" y="3611563"/>
          <p14:tracePt t="46255" x="7867650" y="3611563"/>
          <p14:tracePt t="46263" x="7910513" y="3611563"/>
          <p14:tracePt t="46271" x="7969250" y="3611563"/>
          <p14:tracePt t="46278" x="8004175" y="3611563"/>
          <p14:tracePt t="46287" x="8045450" y="3611563"/>
          <p14:tracePt t="46295" x="8105775" y="3611563"/>
          <p14:tracePt t="46304" x="8147050" y="3603625"/>
          <p14:tracePt t="46310" x="8199438" y="3594100"/>
          <p14:tracePt t="46320" x="8258175" y="3568700"/>
          <p14:tracePt t="46327" x="8308975" y="3552825"/>
          <p14:tracePt t="46335" x="8369300" y="3527425"/>
          <p14:tracePt t="46342" x="8420100" y="3502025"/>
          <p14:tracePt t="46351" x="8478838" y="3475038"/>
          <p14:tracePt t="46358" x="8529638" y="3449638"/>
          <p14:tracePt t="46367" x="8580438" y="3424238"/>
          <p14:tracePt t="46374" x="8615363" y="3408363"/>
          <p14:tracePt t="46382" x="8623300" y="3398838"/>
          <p14:tracePt t="46390" x="8648700" y="3382963"/>
          <p14:tracePt t="46398" x="8658225" y="3373438"/>
          <p14:tracePt t="46414" x="8658225" y="3348038"/>
          <p14:tracePt t="46422" x="8658225" y="3340100"/>
          <p14:tracePt t="46438" x="8658225" y="3314700"/>
          <p14:tracePt t="46446" x="8658225" y="3305175"/>
          <p14:tracePt t="46454" x="8658225" y="3279775"/>
          <p14:tracePt t="46462" x="8658225" y="3271838"/>
          <p14:tracePt t="46471" x="8648700" y="3238500"/>
          <p14:tracePt t="46478" x="8640763" y="3228975"/>
          <p14:tracePt t="46487" x="8632825" y="3203575"/>
          <p14:tracePt t="46504" x="8623300" y="3195638"/>
          <p14:tracePt t="46510" x="8623300" y="3170238"/>
          <p14:tracePt t="46519" x="8623300" y="3152775"/>
          <p14:tracePt t="46526" x="8605838" y="3135313"/>
          <p14:tracePt t="46536" x="8597900" y="3119438"/>
          <p14:tracePt t="46542" x="8589963" y="3094038"/>
          <p14:tracePt t="46552" x="8580438" y="3076575"/>
          <p14:tracePt t="46558" x="8572500" y="3059113"/>
          <p14:tracePt t="46567" x="8564563" y="3051175"/>
          <p14:tracePt t="46598" x="8564563" y="3041650"/>
          <p14:tracePt t="46614" x="8555038" y="3041650"/>
          <p14:tracePt t="46622" x="8539163" y="3033713"/>
          <p14:tracePt t="46638" x="8529638" y="3025775"/>
          <p14:tracePt t="46654" x="8521700" y="3016250"/>
          <p14:tracePt t="46679" x="8513763" y="3008313"/>
          <p14:tracePt t="46687" x="8504238" y="3000375"/>
          <p14:tracePt t="46703" x="8496300" y="2990850"/>
          <p14:tracePt t="46742" x="8496300" y="2982913"/>
          <p14:tracePt t="46750" x="8496300" y="2965450"/>
          <p14:tracePt t="46760" x="8488363" y="2965450"/>
          <p14:tracePt t="46776" x="8488363" y="2957513"/>
          <p14:tracePt t="46862" x="8478838" y="2949575"/>
          <p14:tracePt t="47063" x="8470900" y="2949575"/>
          <p14:tracePt t="47198" x="8462963" y="2949575"/>
          <p14:tracePt t="47207" x="8453438" y="2949575"/>
          <p14:tracePt t="47214" x="8445500" y="2949575"/>
          <p14:tracePt t="47222" x="8435975" y="2949575"/>
          <p14:tracePt t="47230" x="8420100" y="2949575"/>
          <p14:tracePt t="47247" x="8410575" y="2949575"/>
          <p14:tracePt t="47430" x="8435975" y="2949575"/>
          <p14:tracePt t="47438" x="8478838" y="2949575"/>
          <p14:tracePt t="47446" x="8539163" y="2949575"/>
          <p14:tracePt t="47454" x="8597900" y="2949575"/>
          <p14:tracePt t="47462" x="8683625" y="2922588"/>
          <p14:tracePt t="47470" x="8767763" y="2914650"/>
          <p14:tracePt t="47478" x="8869363" y="2914650"/>
          <p14:tracePt t="47486" x="8972550" y="2914650"/>
          <p14:tracePt t="47494" x="9064625" y="2914650"/>
          <p14:tracePt t="47503" x="9142413" y="2914650"/>
          <p14:tracePt t="47510" x="9226550" y="2914650"/>
          <p14:tracePt t="47520" x="9277350" y="2914650"/>
          <p14:tracePt t="47527" x="9337675" y="2914650"/>
          <p14:tracePt t="47535" x="9371013" y="2914650"/>
          <p14:tracePt t="47542" x="9388475" y="2914650"/>
          <p14:tracePt t="47550" x="9405938" y="2914650"/>
          <p14:tracePt t="47558" x="9413875" y="2914650"/>
          <p14:tracePt t="47686" x="9405938" y="2922588"/>
          <p14:tracePt t="47694" x="9405938" y="2932113"/>
          <p14:tracePt t="47704" x="9396413" y="2949575"/>
          <p14:tracePt t="47712" x="9388475" y="2949575"/>
          <p14:tracePt t="47721" x="9380538" y="2965450"/>
          <p14:tracePt t="47728" x="9371013" y="2982913"/>
          <p14:tracePt t="47737" x="9363075" y="2982913"/>
          <p14:tracePt t="47742" x="9345613" y="3000375"/>
          <p14:tracePt t="47751" x="9337675" y="3016250"/>
          <p14:tracePt t="47758" x="9328150" y="3016250"/>
          <p14:tracePt t="47767" x="9320213" y="3025775"/>
          <p14:tracePt t="47774" x="9294813" y="3059113"/>
          <p14:tracePt t="47790" x="9277350" y="3076575"/>
          <p14:tracePt t="47798" x="9261475" y="3094038"/>
          <p14:tracePt t="47814" x="9251950" y="3101975"/>
          <p14:tracePt t="47822" x="9236075" y="3119438"/>
          <p14:tracePt t="47967" x="9226550" y="3119438"/>
          <p14:tracePt t="47983" x="9209088" y="3119438"/>
          <p14:tracePt t="47990" x="9201150" y="3127375"/>
          <p14:tracePt t="48006" x="9193213" y="3135313"/>
          <p14:tracePt t="48014" x="9167813" y="3152775"/>
          <p14:tracePt t="48022" x="9158288" y="3152775"/>
          <p14:tracePt t="48030" x="9142413" y="3170238"/>
          <p14:tracePt t="48038" x="9132888" y="3170238"/>
          <p14:tracePt t="48046" x="9091613" y="3203575"/>
          <p14:tracePt t="48054" x="9064625" y="3228975"/>
          <p14:tracePt t="48063" x="9048750" y="3246438"/>
          <p14:tracePt t="48070" x="8988425" y="3289300"/>
          <p14:tracePt t="48078" x="8937625" y="3322638"/>
          <p14:tracePt t="48086" x="8886825" y="3382963"/>
          <p14:tracePt t="48094" x="8836025" y="3408363"/>
          <p14:tracePt t="48103" x="8767763" y="3449638"/>
          <p14:tracePt t="48110" x="8691563" y="3492500"/>
          <p14:tracePt t="48119" x="8648700" y="3509963"/>
          <p14:tracePt t="48126" x="8597900" y="3543300"/>
          <p14:tracePt t="48135" x="8529638" y="3586163"/>
          <p14:tracePt t="48142" x="8496300" y="3603625"/>
          <p14:tracePt t="48151" x="8462963" y="3629025"/>
          <p14:tracePt t="48158" x="8435975" y="3636963"/>
          <p14:tracePt t="48167" x="8420100" y="3646488"/>
          <p14:tracePt t="48174" x="8410575" y="3654425"/>
          <p14:tracePt t="48184" x="8402638" y="3662363"/>
          <p14:tracePt t="48190" x="8394700" y="3662363"/>
          <p14:tracePt t="48246" x="8385175" y="3671888"/>
          <p14:tracePt t="48263" x="8377238" y="3671888"/>
          <p14:tracePt t="48278" x="8369300" y="3671888"/>
          <p14:tracePt t="48294" x="8359775" y="3671888"/>
          <p14:tracePt t="48326" x="8351838" y="3671888"/>
          <p14:tracePt t="48367" x="8343900" y="3671888"/>
          <p14:tracePt t="48398" x="8334375" y="3662363"/>
          <p14:tracePt t="48430" x="8334375" y="3646488"/>
          <p14:tracePt t="48511" x="8318500" y="3636963"/>
          <p14:tracePt t="48662" x="8334375" y="3636963"/>
          <p14:tracePt t="48670" x="8351838" y="3636963"/>
          <p14:tracePt t="48678" x="8394700" y="3636963"/>
          <p14:tracePt t="48686" x="8428038" y="3629025"/>
          <p14:tracePt t="48695" x="8488363" y="3619500"/>
          <p14:tracePt t="48702" x="8529638" y="3619500"/>
          <p14:tracePt t="48710" x="8605838" y="3594100"/>
          <p14:tracePt t="48718" x="8691563" y="3586163"/>
          <p14:tracePt t="48726" x="8793163" y="3568700"/>
          <p14:tracePt t="48735" x="8894763" y="3560763"/>
          <p14:tracePt t="48742" x="8997950" y="3535363"/>
          <p14:tracePt t="48751" x="9107488" y="3527425"/>
          <p14:tracePt t="48758" x="9209088" y="3517900"/>
          <p14:tracePt t="48767" x="9320213" y="3502025"/>
          <p14:tracePt t="48774" x="9421813" y="3484563"/>
          <p14:tracePt t="48783" x="9482138" y="3475038"/>
          <p14:tracePt t="48791" x="9532938" y="3467100"/>
          <p14:tracePt t="48798" x="9550400" y="3467100"/>
          <p14:tracePt t="48902" x="9515475" y="3484563"/>
          <p14:tracePt t="48910" x="9490075" y="3502025"/>
          <p14:tracePt t="48918" x="9447213" y="3527425"/>
          <p14:tracePt t="48926" x="9363075" y="3568700"/>
          <p14:tracePt t="48934" x="9320213" y="3586163"/>
          <p14:tracePt t="48942" x="9218613" y="3636963"/>
          <p14:tracePt t="48951" x="9142413" y="3654425"/>
          <p14:tracePt t="48958" x="9039225" y="3705225"/>
          <p14:tracePt t="48968" x="8921750" y="3748088"/>
          <p14:tracePt t="48976" x="8802688" y="3756025"/>
          <p14:tracePt t="48987" x="8709025" y="3773488"/>
          <p14:tracePt t="48992" x="8623300" y="3773488"/>
          <p14:tracePt t="49002" x="8564563" y="3773488"/>
          <p14:tracePt t="49007" x="8555038" y="3773488"/>
          <p14:tracePt t="49231" x="8547100" y="3781425"/>
          <p14:tracePt t="49238" x="8496300" y="3798888"/>
          <p14:tracePt t="49246" x="8445500" y="3832225"/>
          <p14:tracePt t="49254" x="8428038" y="3849688"/>
          <p14:tracePt t="49262" x="8420100" y="3849688"/>
          <p14:tracePt t="49270" x="8410575" y="3849688"/>
          <p14:tracePt t="49302" x="8402638" y="3849688"/>
          <p14:tracePt t="49342" x="8394700" y="3867150"/>
          <p14:tracePt t="49360" x="8394700" y="3883025"/>
          <p14:tracePt t="49367" x="8394700" y="3900488"/>
          <p14:tracePt t="49375" x="8394700" y="3935413"/>
          <p14:tracePt t="49383" x="8394700" y="3960813"/>
          <p14:tracePt t="49390" x="8394700" y="4002088"/>
          <p14:tracePt t="49399" x="8394700" y="4037013"/>
          <p14:tracePt t="49419" x="8394700" y="4130675"/>
          <p14:tracePt t="49422" x="8402638" y="4164013"/>
          <p14:tracePt t="49430" x="8410575" y="4197350"/>
          <p14:tracePt t="49438" x="8410575" y="4232275"/>
          <p14:tracePt t="49447" x="8428038" y="4257675"/>
          <p14:tracePt t="49455" x="8435975" y="4275138"/>
          <p14:tracePt t="49463" x="8435975" y="4291013"/>
          <p14:tracePt t="49470" x="8445500" y="4316413"/>
          <p14:tracePt t="49478" x="8462963" y="4341813"/>
          <p14:tracePt t="49486" x="8470900" y="4351338"/>
          <p14:tracePt t="49502" x="8478838" y="4359275"/>
          <p14:tracePt t="49518" x="8488363" y="4368800"/>
          <p14:tracePt t="49534" x="8496300" y="4376738"/>
          <p14:tracePt t="49558" x="8504238" y="4384675"/>
          <p14:tracePt t="49782" x="8513763" y="4384675"/>
          <p14:tracePt t="49790" x="8521700" y="4384675"/>
          <p14:tracePt t="49798" x="8539163" y="4384675"/>
          <p14:tracePt t="49806" x="8555038" y="4384675"/>
          <p14:tracePt t="49815" x="8572500" y="4384675"/>
          <p14:tracePt t="49822" x="8615363" y="4384675"/>
          <p14:tracePt t="49830" x="8658225" y="4384675"/>
          <p14:tracePt t="49838" x="8709025" y="4384675"/>
          <p14:tracePt t="49846" x="8767763" y="4376738"/>
          <p14:tracePt t="49854" x="8878888" y="4325938"/>
          <p14:tracePt t="49862" x="8980488" y="4308475"/>
          <p14:tracePt t="49870" x="9117013" y="4257675"/>
          <p14:tracePt t="49878" x="9302750" y="4189413"/>
          <p14:tracePt t="49886" x="9515475" y="4113213"/>
          <p14:tracePt t="49894" x="9720263" y="4037013"/>
          <p14:tracePt t="49902" x="9898063" y="3986213"/>
          <p14:tracePt t="49910" x="10025063" y="3951288"/>
          <p14:tracePt t="49918" x="10144125" y="3917950"/>
          <p14:tracePt t="49926" x="10245725" y="3883025"/>
          <p14:tracePt t="49934" x="10298113" y="3875088"/>
          <p14:tracePt t="49942" x="10313988" y="3867150"/>
          <p14:tracePt t="50007" x="10313988" y="3857625"/>
          <p14:tracePt t="50015" x="10313988" y="3849688"/>
          <p14:tracePt t="50023" x="10306050" y="3841750"/>
          <p14:tracePt t="50038" x="10288588" y="3832225"/>
          <p14:tracePt t="50046" x="10288588" y="3824288"/>
          <p14:tracePt t="50070" x="10280650" y="3816350"/>
          <p14:tracePt t="50086" x="10271125" y="3816350"/>
          <p14:tracePt t="50110" x="10263188" y="3798888"/>
          <p14:tracePt t="50134" x="10255250" y="3798888"/>
          <p14:tracePt t="50151" x="10237788" y="3790950"/>
          <p14:tracePt t="50167" x="10220325" y="3790950"/>
          <p14:tracePt t="50174" x="10194925" y="3790950"/>
          <p14:tracePt t="50183" x="10186988" y="3790950"/>
          <p14:tracePt t="50190" x="10153650" y="3790950"/>
          <p14:tracePt t="50199" x="10144125" y="3790950"/>
          <p14:tracePt t="50206" x="10118725" y="3790950"/>
          <p14:tracePt t="50215" x="10101263" y="3790950"/>
          <p14:tracePt t="50222" x="10075863" y="3790950"/>
          <p14:tracePt t="50231" x="10075863" y="3806825"/>
          <p14:tracePt t="50238" x="10075863" y="3841750"/>
          <p14:tracePt t="50246" x="10067925" y="3857625"/>
          <p14:tracePt t="50254" x="10067925" y="3900488"/>
          <p14:tracePt t="50262" x="10067925" y="3935413"/>
          <p14:tracePt t="50270" x="10067925" y="3976688"/>
          <p14:tracePt t="50278" x="10085388" y="4002088"/>
          <p14:tracePt t="50286" x="10101263" y="4027488"/>
          <p14:tracePt t="50294" x="10126663" y="4052888"/>
          <p14:tracePt t="50302" x="10153650" y="4062413"/>
          <p14:tracePt t="50310" x="10169525" y="4070350"/>
          <p14:tracePt t="50318" x="10204450" y="4079875"/>
          <p14:tracePt t="50326" x="10245725" y="4095750"/>
          <p14:tracePt t="50335" x="10280650" y="4105275"/>
          <p14:tracePt t="50342" x="10313988" y="4105275"/>
          <p14:tracePt t="50350" x="10356850" y="4105275"/>
          <p14:tracePt t="50358" x="10399713" y="4105275"/>
          <p14:tracePt t="50367" x="10425113" y="4105275"/>
          <p14:tracePt t="50374" x="10467975" y="4105275"/>
          <p14:tracePt t="50383" x="10509250" y="4095750"/>
          <p14:tracePt t="50391" x="10585450" y="4079875"/>
          <p14:tracePt t="50401" x="10637838" y="4052888"/>
          <p14:tracePt t="50406" x="10679113" y="4037013"/>
          <p14:tracePt t="50415" x="10729913" y="3994150"/>
          <p14:tracePt t="50422" x="10756900" y="3976688"/>
          <p14:tracePt t="50432" x="10815638" y="3925888"/>
          <p14:tracePt t="50438" x="10848975" y="3900488"/>
          <p14:tracePt t="50446" x="10891838" y="3832225"/>
          <p14:tracePt t="50454" x="10926763" y="3790950"/>
          <p14:tracePt t="50462" x="10952163" y="3748088"/>
          <p14:tracePt t="50470" x="10985500" y="3697288"/>
          <p14:tracePt t="50478" x="10985500" y="3654425"/>
          <p14:tracePt t="50486" x="10993438" y="3619500"/>
          <p14:tracePt t="50494" x="11002963" y="3560763"/>
          <p14:tracePt t="50502" x="11002963" y="3509963"/>
          <p14:tracePt t="50511" x="11002963" y="3459163"/>
          <p14:tracePt t="50519" x="11002963" y="3390900"/>
          <p14:tracePt t="50526" x="11002963" y="3348038"/>
          <p14:tracePt t="50534" x="11002963" y="3322638"/>
          <p14:tracePt t="50542" x="11002963" y="3289300"/>
          <p14:tracePt t="50551" x="11002963" y="3263900"/>
          <p14:tracePt t="50558" x="10993438" y="3238500"/>
          <p14:tracePt t="50567" x="10993438" y="3221038"/>
          <p14:tracePt t="50574" x="10977563" y="3203575"/>
          <p14:tracePt t="50583" x="10968038" y="3186113"/>
          <p14:tracePt t="50590" x="10942638" y="3135313"/>
          <p14:tracePt t="50600" x="10926763" y="3127375"/>
          <p14:tracePt t="50607" x="10909300" y="3094038"/>
          <p14:tracePt t="50616" x="10883900" y="3051175"/>
          <p14:tracePt t="50622" x="10866438" y="3033713"/>
          <p14:tracePt t="50630" x="10848975" y="3025775"/>
          <p14:tracePt t="50638" x="10815638" y="2982913"/>
          <p14:tracePt t="50647" x="10798175" y="2974975"/>
          <p14:tracePt t="50654" x="10782300" y="2957513"/>
          <p14:tracePt t="50662" x="10729913" y="2932113"/>
          <p14:tracePt t="50671" x="10696575" y="2914650"/>
          <p14:tracePt t="50678" x="10637838" y="2881313"/>
          <p14:tracePt t="50686" x="10612438" y="2871788"/>
          <p14:tracePt t="50695" x="10585450" y="2863850"/>
          <p14:tracePt t="50703" x="10552113" y="2855913"/>
          <p14:tracePt t="50711" x="10509250" y="2846388"/>
          <p14:tracePt t="50718" x="10483850" y="2838450"/>
          <p14:tracePt t="50726" x="10442575" y="2838450"/>
          <p14:tracePt t="50734" x="10399713" y="2838450"/>
          <p14:tracePt t="50742" x="10356850" y="2830513"/>
          <p14:tracePt t="50750" x="10298113" y="2830513"/>
          <p14:tracePt t="50758" x="10255250" y="2830513"/>
          <p14:tracePt t="50766" x="10212388" y="2830513"/>
          <p14:tracePt t="50774" x="10179050" y="2830513"/>
          <p14:tracePt t="50783" x="10136188" y="2830513"/>
          <p14:tracePt t="50790" x="10118725" y="2830513"/>
          <p14:tracePt t="50799" x="10101263" y="2830513"/>
          <p14:tracePt t="50806" x="10085388" y="2830513"/>
          <p14:tracePt t="50822" x="10075863" y="2830513"/>
          <p14:tracePt t="50831" x="10067925" y="2838450"/>
          <p14:tracePt t="50854" x="10050463" y="2846388"/>
          <p14:tracePt t="50870" x="10050463" y="2855913"/>
          <p14:tracePt t="50878" x="10050463" y="2863850"/>
          <p14:tracePt t="50886" x="10050463" y="2889250"/>
          <p14:tracePt t="50894" x="10050463" y="2897188"/>
          <p14:tracePt t="50902" x="10050463" y="2906713"/>
          <p14:tracePt t="50910" x="10050463" y="2922588"/>
          <p14:tracePt t="50926" x="10050463" y="2940050"/>
          <p14:tracePt t="50934" x="10050463" y="2949575"/>
          <p14:tracePt t="50942" x="10050463" y="2965450"/>
          <p14:tracePt t="50951" x="10050463" y="2974975"/>
          <p14:tracePt t="50958" x="10059988" y="2990850"/>
          <p14:tracePt t="50974" x="10059988" y="3000375"/>
          <p14:tracePt t="51000" x="10067925" y="3008313"/>
          <p14:tracePt t="51335" x="10075863" y="3008313"/>
          <p14:tracePt t="51343" x="10085388" y="3008313"/>
          <p14:tracePt t="51358" x="10085388" y="3016250"/>
          <p14:tracePt t="51366" x="10085388" y="3025775"/>
          <p14:tracePt t="51375" x="10085388" y="3033713"/>
          <p14:tracePt t="51383" x="10093325" y="3033713"/>
          <p14:tracePt t="51390" x="10101263" y="3051175"/>
          <p14:tracePt t="51416" x="10118725" y="3067050"/>
          <p14:tracePt t="51710" x="10126663" y="3076575"/>
          <p14:tracePt t="51718" x="10126663" y="3084513"/>
          <p14:tracePt t="51758" x="10136188" y="3094038"/>
          <p14:tracePt t="51774" x="10144125" y="3101975"/>
          <p14:tracePt t="51783" x="10144125" y="3119438"/>
          <p14:tracePt t="51790" x="10161588" y="3127375"/>
          <p14:tracePt t="51799" x="10186988" y="3152775"/>
          <p14:tracePt t="51806" x="10204450" y="3178175"/>
          <p14:tracePt t="51815" x="10237788" y="3221038"/>
          <p14:tracePt t="51822" x="10288588" y="3279775"/>
          <p14:tracePt t="51832" x="10356850" y="3340100"/>
          <p14:tracePt t="51839" x="10450513" y="3424238"/>
          <p14:tracePt t="51847" x="10526713" y="3492500"/>
          <p14:tracePt t="51854" x="10620375" y="3552825"/>
          <p14:tracePt t="51863" x="10688638" y="3594100"/>
          <p14:tracePt t="51870" x="10764838" y="3646488"/>
          <p14:tracePt t="51878" x="10841038" y="3705225"/>
          <p14:tracePt t="51886" x="10901363" y="3730625"/>
          <p14:tracePt t="51894" x="10968038" y="3763963"/>
          <p14:tracePt t="51902" x="11053763" y="3790950"/>
          <p14:tracePt t="51911" x="11104563" y="3806825"/>
          <p14:tracePt t="51918" x="11129963" y="3806825"/>
          <p14:tracePt t="51926" x="11155363" y="3806825"/>
          <p14:tracePt t="51934" x="11180763" y="3806825"/>
          <p14:tracePt t="51942" x="11188700" y="3806825"/>
          <p14:tracePt t="51983" x="11198225" y="3806825"/>
          <p14:tracePt t="51998" x="11198225" y="3790950"/>
          <p14:tracePt t="52006" x="11198225" y="3773488"/>
          <p14:tracePt t="52015" x="11180763" y="3756025"/>
          <p14:tracePt t="52022" x="11172825" y="3730625"/>
          <p14:tracePt t="52032" x="11163300" y="3697288"/>
          <p14:tracePt t="52038" x="11163300" y="3671888"/>
          <p14:tracePt t="52047" x="11163300" y="3662363"/>
          <p14:tracePt t="52054" x="11129963" y="3611563"/>
          <p14:tracePt t="52064" x="11122025" y="3586163"/>
          <p14:tracePt t="52079" x="11096625" y="3560763"/>
          <p14:tracePt t="52086" x="11087100" y="3560763"/>
          <p14:tracePt t="52094" x="11087100" y="3552825"/>
          <p14:tracePt t="52102" x="11071225" y="3535363"/>
          <p14:tracePt t="52110" x="11061700" y="3535363"/>
          <p14:tracePt t="52126" x="11044238" y="3535363"/>
          <p14:tracePt t="52134" x="11028363" y="3527425"/>
          <p14:tracePt t="52142" x="11028363" y="3517900"/>
          <p14:tracePt t="52150" x="11010900" y="3517900"/>
          <p14:tracePt t="52158" x="11010900" y="3509963"/>
          <p14:tracePt t="52174" x="11002963" y="3509963"/>
          <p14:tracePt t="52183" x="10985500" y="3502025"/>
          <p14:tracePt t="52216" x="10977563" y="3502025"/>
          <p14:tracePt t="52222" x="10968038" y="3502025"/>
          <p14:tracePt t="52230" x="10960100" y="3502025"/>
          <p14:tracePt t="52247" x="10942638" y="3502025"/>
          <p14:tracePt t="52254" x="10934700" y="3502025"/>
          <p14:tracePt t="52335" x="10917238" y="3502025"/>
          <p14:tracePt t="52342" x="10909300" y="3502025"/>
          <p14:tracePt t="52382" x="10901363" y="3502025"/>
          <p14:tracePt t="52406" x="10883900" y="3502025"/>
          <p14:tracePt t="52430" x="10874375" y="3502025"/>
          <p14:tracePt t="53974" x="10866438" y="3502025"/>
          <p14:tracePt t="54006" x="10858500" y="3502025"/>
          <p14:tracePt t="54022" x="10848975" y="3502025"/>
          <p14:tracePt t="54038" x="10841038" y="3502025"/>
          <p14:tracePt t="54047" x="10823575" y="3502025"/>
          <p14:tracePt t="54054" x="10798175" y="3509963"/>
          <p14:tracePt t="54063" x="10782300" y="3517900"/>
          <p14:tracePt t="54071" x="10772775" y="3535363"/>
          <p14:tracePt t="54080" x="10756900" y="3552825"/>
          <p14:tracePt t="54086" x="10739438" y="3568700"/>
          <p14:tracePt t="54094" x="10721975" y="3586163"/>
          <p14:tracePt t="54102" x="10714038" y="3619500"/>
          <p14:tracePt t="54111" x="10696575" y="3687763"/>
          <p14:tracePt t="54118" x="10688638" y="3748088"/>
          <p14:tracePt t="54126" x="10688638" y="3816350"/>
          <p14:tracePt t="54135" x="10688638" y="3883025"/>
          <p14:tracePt t="54142" x="10688638" y="3960813"/>
          <p14:tracePt t="54150" x="10696575" y="4019550"/>
          <p14:tracePt t="54158" x="10714038" y="4052888"/>
          <p14:tracePt t="54166" x="10764838" y="4105275"/>
          <p14:tracePt t="54174" x="10841038" y="4138613"/>
          <p14:tracePt t="54183" x="10901363" y="4146550"/>
          <p14:tracePt t="54190" x="10952163" y="4156075"/>
          <p14:tracePt t="54198" x="10993438" y="4156075"/>
          <p14:tracePt t="54206" x="11018838" y="4156075"/>
          <p14:tracePt t="54214" x="11053763" y="4156075"/>
          <p14:tracePt t="54222" x="11079163" y="4156075"/>
          <p14:tracePt t="54230" x="11112500" y="4146550"/>
          <p14:tracePt t="54238" x="11129963" y="4138613"/>
          <p14:tracePt t="54247" x="11147425" y="4121150"/>
          <p14:tracePt t="54254" x="11163300" y="4095750"/>
          <p14:tracePt t="54263" x="11180763" y="4062413"/>
          <p14:tracePt t="54270" x="11198225" y="4027488"/>
          <p14:tracePt t="54279" x="11198225" y="4002088"/>
          <p14:tracePt t="54286" x="11198225" y="3968750"/>
          <p14:tracePt t="54295" x="11198225" y="3908425"/>
          <p14:tracePt t="54302" x="11198225" y="3849688"/>
          <p14:tracePt t="54312" x="11198225" y="3773488"/>
          <p14:tracePt t="54318" x="11198225" y="3705225"/>
          <p14:tracePt t="54326" x="11188700" y="3619500"/>
          <p14:tracePt t="54334" x="11163300" y="3527425"/>
          <p14:tracePt t="54342" x="11122025" y="3416300"/>
          <p14:tracePt t="54350" x="11096625" y="3314700"/>
          <p14:tracePt t="54358" x="11061700" y="3238500"/>
          <p14:tracePt t="54367" x="11010900" y="3144838"/>
          <p14:tracePt t="54374" x="10952163" y="3067050"/>
          <p14:tracePt t="54382" x="10891838" y="2990850"/>
          <p14:tracePt t="54390" x="10841038" y="2922588"/>
          <p14:tracePt t="54398" x="10823575" y="2897188"/>
          <p14:tracePt t="54416" x="10790238" y="2863850"/>
          <p14:tracePt t="54422" x="10790238" y="2855913"/>
          <p14:tracePt t="54455" x="10782300" y="2855913"/>
          <p14:tracePt t="54470" x="10764838" y="2838450"/>
          <p14:tracePt t="54495" x="10756900" y="2830513"/>
          <p14:tracePt t="54511" x="10747375" y="2830513"/>
          <p14:tracePt t="54822" x="10739438" y="2830513"/>
          <p14:tracePt t="54830" x="10729913" y="2846388"/>
          <p14:tracePt t="54838" x="10729913" y="2871788"/>
          <p14:tracePt t="54847" x="10714038" y="2922588"/>
          <p14:tracePt t="54854" x="10714038" y="2965450"/>
          <p14:tracePt t="54863" x="10696575" y="3016250"/>
          <p14:tracePt t="54870" x="10696575" y="3025775"/>
          <p14:tracePt t="54879" x="10688638" y="3059113"/>
          <p14:tracePt t="54886" x="10688638" y="3076575"/>
          <p14:tracePt t="54902" x="10679113" y="3094038"/>
          <p14:tracePt t="54911" x="10679113" y="3119438"/>
          <p14:tracePt t="54928" x="10679113" y="3127375"/>
          <p14:tracePt t="54934" x="10663238" y="3152775"/>
          <p14:tracePt t="55294" x="10653713" y="3160713"/>
          <p14:tracePt t="55527" x="10645775" y="3160713"/>
          <p14:tracePt t="56343" x="10637838" y="3160713"/>
          <p14:tracePt t="57286" x="10628313" y="3160713"/>
          <p14:tracePt t="57310" x="10620375" y="3152775"/>
          <p14:tracePt t="57327" x="10602913" y="3152775"/>
          <p14:tracePt t="57407" x="10594975" y="3152775"/>
          <p14:tracePt t="57414" x="10585450" y="3152775"/>
          <p14:tracePt t="57430" x="10577513" y="3152775"/>
          <p14:tracePt t="57438" x="10569575" y="3152775"/>
          <p14:tracePt t="57454" x="10560050" y="3144838"/>
          <p14:tracePt t="57472" x="10544175" y="3144838"/>
          <p14:tracePt t="57481" x="10526713" y="3144838"/>
          <p14:tracePt t="57495" x="10509250" y="3144838"/>
          <p14:tracePt t="57518" x="10501313" y="3144838"/>
          <p14:tracePt t="57535" x="10493375" y="3144838"/>
          <p14:tracePt t="57543" x="10483850" y="3144838"/>
          <p14:tracePt t="57559" x="10475913" y="3144838"/>
          <p14:tracePt t="57566" x="10467975" y="3144838"/>
          <p14:tracePt t="57576" x="10458450" y="3144838"/>
          <p14:tracePt t="57582" x="10450513" y="3144838"/>
          <p14:tracePt t="57592" x="10433050" y="3135313"/>
          <p14:tracePt t="57694" x="10415588" y="3135313"/>
          <p14:tracePt t="57711" x="10407650" y="3135313"/>
          <p14:tracePt t="57958" x="10407650" y="3127375"/>
          <p14:tracePt t="58022" x="10399713" y="3127375"/>
          <p14:tracePt t="58030" x="10390188" y="3119438"/>
          <p14:tracePt t="58047" x="10382250" y="3119438"/>
          <p14:tracePt t="58103" x="10374313" y="3119438"/>
          <p14:tracePt t="58118" x="10356850" y="3119438"/>
          <p14:tracePt t="58127" x="10339388" y="3119438"/>
          <p14:tracePt t="58135" x="10331450" y="3119438"/>
          <p14:tracePt t="58144" x="10323513" y="3119438"/>
          <p14:tracePt t="58150" x="10306050" y="3119438"/>
          <p14:tracePt t="58166" x="10288588" y="3119438"/>
          <p14:tracePt t="58175" x="10280650" y="3119438"/>
          <p14:tracePt t="58182" x="10271125" y="3119438"/>
          <p14:tracePt t="58192" x="10263188" y="3119438"/>
          <p14:tracePt t="58198" x="10255250" y="3119438"/>
          <p14:tracePt t="58206" x="10245725" y="3119438"/>
          <p14:tracePt t="58214" x="10237788" y="3119438"/>
          <p14:tracePt t="58222" x="10220325" y="3119438"/>
          <p14:tracePt t="58230" x="10212388" y="3119438"/>
          <p14:tracePt t="58270" x="10204450" y="3119438"/>
          <p14:tracePt t="58278" x="10194925" y="3119438"/>
          <p14:tracePt t="58567" x="10179050" y="3109913"/>
          <p14:tracePt t="58607" x="10169525" y="3101975"/>
          <p14:tracePt t="58655" x="10169525" y="3094038"/>
          <p14:tracePt t="58671" x="10161588" y="3094038"/>
          <p14:tracePt t="58735" x="10153650" y="3094038"/>
          <p14:tracePt t="58918" x="10144125" y="3094038"/>
          <p14:tracePt t="59014" x="10144125" y="3084513"/>
          <p14:tracePt t="59030" x="10144125" y="3067050"/>
          <p14:tracePt t="59046" x="10144125" y="3059113"/>
          <p14:tracePt t="59054" x="10144125" y="3051175"/>
          <p14:tracePt t="59063" x="10144125" y="3041650"/>
          <p14:tracePt t="59078" x="10144125" y="3033713"/>
          <p14:tracePt t="59086" x="10144125" y="3025775"/>
          <p14:tracePt t="59127" x="10144125" y="3008313"/>
          <p14:tracePt t="59135" x="10144125" y="3000375"/>
          <p14:tracePt t="59150" x="10144125" y="2990850"/>
          <p14:tracePt t="59159" x="10144125" y="2974975"/>
          <p14:tracePt t="59175" x="10144125" y="2965450"/>
          <p14:tracePt t="59182" x="10144125" y="2957513"/>
          <p14:tracePt t="59191" x="10144125" y="2949575"/>
          <p14:tracePt t="59198" x="10144125" y="2940050"/>
          <p14:tracePt t="59208" x="10144125" y="2932113"/>
          <p14:tracePt t="59230" x="10153650" y="2922588"/>
          <p14:tracePt t="59238" x="10153650" y="2914650"/>
          <p14:tracePt t="59247" x="10161588" y="2906713"/>
          <p14:tracePt t="59263" x="10161588" y="2897188"/>
          <p14:tracePt t="59270" x="10169525" y="2871788"/>
          <p14:tracePt t="59286" x="10179050" y="2863850"/>
          <p14:tracePt t="59294" x="10186988" y="2855913"/>
          <p14:tracePt t="59302" x="10186988" y="2846388"/>
          <p14:tracePt t="59310" x="10186988" y="2838450"/>
          <p14:tracePt t="59318" x="10186988" y="2830513"/>
          <p14:tracePt t="59334" x="10194925" y="2820988"/>
          <p14:tracePt t="59360" x="10212388" y="2805113"/>
          <p14:tracePt t="59367" x="10220325" y="2795588"/>
          <p14:tracePt t="59382" x="10229850" y="2787650"/>
          <p14:tracePt t="59391" x="10245725" y="2770188"/>
          <p14:tracePt t="59409" x="10255250" y="2762250"/>
          <p14:tracePt t="59414" x="10255250" y="2752725"/>
          <p14:tracePt t="59422" x="10263188" y="2744788"/>
          <p14:tracePt t="59430" x="10280650" y="2744788"/>
          <p14:tracePt t="59438" x="10288588" y="2736850"/>
          <p14:tracePt t="59446" x="10298113" y="2727325"/>
          <p14:tracePt t="59462" x="10306050" y="2719388"/>
          <p14:tracePt t="59775" x="10288588" y="2719388"/>
          <p14:tracePt t="59823" x="10280650" y="2719388"/>
          <p14:tracePt t="59830" x="10271125" y="2727325"/>
          <p14:tracePt t="59838" x="10263188" y="2727325"/>
          <p14:tracePt t="59846" x="10245725" y="2744788"/>
          <p14:tracePt t="59855" x="10237788" y="2744788"/>
          <p14:tracePt t="59870" x="10212388" y="2762250"/>
          <p14:tracePt t="59878" x="10204450" y="2762250"/>
          <p14:tracePt t="59886" x="10186988" y="2778125"/>
          <p14:tracePt t="59894" x="10179050" y="2787650"/>
          <p14:tracePt t="59910" x="10169525" y="2787650"/>
          <p14:tracePt t="59919" x="10126663" y="2805113"/>
          <p14:tracePt t="59926" x="10118725" y="2820988"/>
          <p14:tracePt t="59934" x="10085388" y="2846388"/>
          <p14:tracePt t="59942" x="10059988" y="2871788"/>
          <p14:tracePt t="59950" x="10017125" y="2906713"/>
          <p14:tracePt t="59961" x="9966325" y="2974975"/>
          <p14:tracePt t="59967" x="9931400" y="3008313"/>
          <p14:tracePt t="59976" x="9890125" y="3076575"/>
          <p14:tracePt t="59982" x="9864725" y="3127375"/>
          <p14:tracePt t="59991" x="9847263" y="3160713"/>
          <p14:tracePt t="59998" x="9839325" y="3195638"/>
          <p14:tracePt t="60008" x="9821863" y="3211513"/>
          <p14:tracePt t="60015" x="9812338" y="3228975"/>
          <p14:tracePt t="60024" x="9812338" y="3246438"/>
          <p14:tracePt t="60030" x="9812338" y="3254375"/>
          <p14:tracePt t="60054" x="9812338" y="3263900"/>
          <p14:tracePt t="60239" x="9812338" y="3271838"/>
          <p14:tracePt t="60247" x="9812338" y="3279775"/>
          <p14:tracePt t="60255" x="9812338" y="3289300"/>
          <p14:tracePt t="60262" x="9821863" y="3297238"/>
          <p14:tracePt t="60295" x="9829800" y="3305175"/>
          <p14:tracePt t="60310" x="9839325" y="3305175"/>
          <p14:tracePt t="60366" x="9847263" y="3305175"/>
          <p14:tracePt t="60374" x="9855200" y="3305175"/>
          <p14:tracePt t="60391" x="9864725" y="3305175"/>
          <p14:tracePt t="60406" x="9872663" y="3305175"/>
          <p14:tracePt t="60422" x="9880600" y="3305175"/>
          <p14:tracePt t="60535" x="9890125" y="3305175"/>
          <p14:tracePt t="60551" x="9880600" y="3297238"/>
          <p14:tracePt t="60566" x="9872663" y="3289300"/>
          <p14:tracePt t="60582" x="9855200" y="3289300"/>
          <p14:tracePt t="60591" x="9847263" y="3289300"/>
          <p14:tracePt t="60598" x="9829800" y="3271838"/>
          <p14:tracePt t="60607" x="9812338" y="3263900"/>
          <p14:tracePt t="60614" x="9771063" y="3263900"/>
          <p14:tracePt t="60623" x="9720263" y="3246438"/>
          <p14:tracePt t="60630" x="9652000" y="3221038"/>
          <p14:tracePt t="60638" x="9550400" y="3203575"/>
          <p14:tracePt t="60646" x="9447213" y="3170238"/>
          <p14:tracePt t="60654" x="9328150" y="3144838"/>
          <p14:tracePt t="60662" x="9209088" y="3109913"/>
          <p14:tracePt t="60671" x="9074150" y="3094038"/>
          <p14:tracePt t="60678" x="8921750" y="3051175"/>
          <p14:tracePt t="60686" x="8785225" y="3025775"/>
          <p14:tracePt t="60694" x="8615363" y="2982913"/>
          <p14:tracePt t="60702" x="8478838" y="2974975"/>
          <p14:tracePt t="60710" x="8359775" y="2965450"/>
          <p14:tracePt t="60718" x="8232775" y="2949575"/>
          <p14:tracePt t="60726" x="8131175" y="2932113"/>
          <p14:tracePt t="60734" x="8020050" y="2914650"/>
          <p14:tracePt t="60742" x="7893050" y="2897188"/>
          <p14:tracePt t="60750" x="7791450" y="2897188"/>
          <p14:tracePt t="60758" x="7672388" y="2855913"/>
          <p14:tracePt t="60766" x="7535863" y="2855913"/>
          <p14:tracePt t="60774" x="7391400" y="2855913"/>
          <p14:tracePt t="60782" x="7264400" y="2855913"/>
          <p14:tracePt t="60791" x="7112000" y="2855913"/>
          <p14:tracePt t="60798" x="6975475" y="2855913"/>
          <p14:tracePt t="60806" x="6831013" y="2855913"/>
          <p14:tracePt t="60814" x="6694488" y="2855913"/>
          <p14:tracePt t="60824" x="6550025" y="2855913"/>
          <p14:tracePt t="60830" x="6415088" y="2863850"/>
          <p14:tracePt t="60838" x="6270625" y="2889250"/>
          <p14:tracePt t="60846" x="6065838" y="2922588"/>
          <p14:tracePt t="60856" x="5921375" y="2949575"/>
          <p14:tracePt t="60862" x="5743575" y="2965450"/>
          <p14:tracePt t="60870" x="5548313" y="3008313"/>
          <p14:tracePt t="60878" x="5394325" y="3016250"/>
          <p14:tracePt t="60886" x="5233988" y="3059113"/>
          <p14:tracePt t="60894" x="5046663" y="3067050"/>
          <p14:tracePt t="60902" x="4919663" y="3094038"/>
          <p14:tracePt t="60910" x="4791075" y="3127375"/>
          <p14:tracePt t="60918" x="4664075" y="3152775"/>
          <p14:tracePt t="60926" x="4529138" y="3211513"/>
          <p14:tracePt t="60934" x="4425950" y="3289300"/>
          <p14:tracePt t="60942" x="4316413" y="3348038"/>
          <p14:tracePt t="60950" x="4240213" y="3433763"/>
          <p14:tracePt t="60958" x="4154488" y="3527425"/>
          <p14:tracePt t="60966" x="4086225" y="3611563"/>
          <p14:tracePt t="60974" x="4052888" y="3705225"/>
          <p14:tracePt t="60982" x="4010025" y="3824288"/>
          <p14:tracePt t="60990" x="3992563" y="3935413"/>
          <p14:tracePt t="60998" x="3984625" y="4037013"/>
          <p14:tracePt t="61007" x="3976688" y="4138613"/>
          <p14:tracePt t="61014" x="3976688" y="4232275"/>
          <p14:tracePt t="61023" x="3976688" y="4316413"/>
          <p14:tracePt t="61030" x="3976688" y="4419600"/>
          <p14:tracePt t="61039" x="3976688" y="4460875"/>
          <p14:tracePt t="61046" x="3992563" y="4529138"/>
          <p14:tracePt t="61054" x="4010025" y="4538663"/>
          <p14:tracePt t="61062" x="4035425" y="4564063"/>
          <p14:tracePt t="61070" x="4070350" y="4564063"/>
          <p14:tracePt t="61078" x="4095750" y="4572000"/>
          <p14:tracePt t="61086" x="4146550" y="4572000"/>
          <p14:tracePt t="61094" x="4214813" y="4572000"/>
          <p14:tracePt t="61102" x="4273550" y="4572000"/>
          <p14:tracePt t="61110" x="4375150" y="4572000"/>
          <p14:tracePt t="61119" x="4468813" y="4572000"/>
          <p14:tracePt t="61126" x="4554538" y="4572000"/>
          <p14:tracePt t="61135" x="4673600" y="4572000"/>
          <p14:tracePt t="61142" x="4791075" y="4538663"/>
          <p14:tracePt t="61150" x="4894263" y="4486275"/>
          <p14:tracePt t="61158" x="5021263" y="4427538"/>
          <p14:tracePt t="61166" x="5122863" y="4368800"/>
          <p14:tracePt t="61174" x="5249863" y="4275138"/>
          <p14:tracePt t="61182" x="5353050" y="4181475"/>
          <p14:tracePt t="61191" x="5454650" y="4070350"/>
          <p14:tracePt t="61198" x="5505450" y="3968750"/>
          <p14:tracePt t="61207" x="5565775" y="3832225"/>
          <p14:tracePt t="61215" x="5616575" y="3705225"/>
          <p14:tracePt t="61224" x="5657850" y="3543300"/>
          <p14:tracePt t="61232" x="5675313" y="3382963"/>
          <p14:tracePt t="61242" x="5675313" y="3238500"/>
          <p14:tracePt t="61247" x="5675313" y="3127375"/>
          <p14:tracePt t="61256" x="5675313" y="3000375"/>
          <p14:tracePt t="61262" x="5649913" y="2871788"/>
          <p14:tracePt t="61270" x="5607050" y="2752725"/>
          <p14:tracePt t="61278" x="5548313" y="2617788"/>
          <p14:tracePt t="61287" x="5487988" y="2516188"/>
          <p14:tracePt t="61295" x="5403850" y="2413000"/>
          <p14:tracePt t="61303" x="5335588" y="2344738"/>
          <p14:tracePt t="61311" x="5276850" y="2286000"/>
          <p14:tracePt t="61318" x="5199063" y="2235200"/>
          <p14:tracePt t="61326" x="5106988" y="2200275"/>
          <p14:tracePt t="61334" x="5021263" y="2174875"/>
          <p14:tracePt t="61342" x="4919663" y="2166938"/>
          <p14:tracePt t="61350" x="4791075" y="2141538"/>
          <p14:tracePt t="61358" x="4646613" y="2141538"/>
          <p14:tracePt t="61367" x="4519613" y="2141538"/>
          <p14:tracePt t="61374" x="4392613" y="2141538"/>
          <p14:tracePt t="61382" x="4256088" y="2149475"/>
          <p14:tracePt t="61390" x="4103688" y="2159000"/>
          <p14:tracePt t="61399" x="3933825" y="2200275"/>
          <p14:tracePt t="61408" x="3756025" y="2209800"/>
          <p14:tracePt t="61415" x="3533775" y="2243138"/>
          <p14:tracePt t="61424" x="3338513" y="2278063"/>
          <p14:tracePt t="61430" x="3194050" y="2293938"/>
          <p14:tracePt t="61438" x="3067050" y="2336800"/>
          <p14:tracePt t="61446" x="2947988" y="2362200"/>
          <p14:tracePt t="61455" x="2863850" y="2397125"/>
          <p14:tracePt t="61462" x="2760663" y="2447925"/>
          <p14:tracePt t="61472" x="2684463" y="2473325"/>
          <p14:tracePt t="61478" x="2616200" y="2506663"/>
          <p14:tracePt t="61486" x="2557463" y="2541588"/>
          <p14:tracePt t="61508" x="2481263" y="2617788"/>
          <p14:tracePt t="61511" x="2446338" y="2668588"/>
          <p14:tracePt t="61518" x="2405063" y="2744788"/>
          <p14:tracePt t="61526" x="2387600" y="2805113"/>
          <p14:tracePt t="61534" x="2362200" y="2881313"/>
          <p14:tracePt t="61542" x="2344738" y="2965450"/>
          <p14:tracePt t="61550" x="2344738" y="3008313"/>
          <p14:tracePt t="61558" x="2344738" y="3084513"/>
          <p14:tracePt t="61566" x="2344738" y="3170238"/>
          <p14:tracePt t="61574" x="2344738" y="3238500"/>
          <p14:tracePt t="61582" x="2413000" y="3355975"/>
          <p14:tracePt t="61591" x="2471738" y="3459163"/>
          <p14:tracePt t="61598" x="2532063" y="3543300"/>
          <p14:tracePt t="61607" x="2608263" y="3636963"/>
          <p14:tracePt t="61614" x="2676525" y="3687763"/>
          <p14:tracePt t="61623" x="2752725" y="3730625"/>
          <p14:tracePt t="61630" x="2828925" y="3763963"/>
          <p14:tracePt t="61638" x="2922588" y="3806825"/>
          <p14:tracePt t="61646" x="3033713" y="3857625"/>
          <p14:tracePt t="61656" x="3168650" y="3900488"/>
          <p14:tracePt t="61662" x="3297238" y="3943350"/>
          <p14:tracePt t="61670" x="3457575" y="3960813"/>
          <p14:tracePt t="61678" x="3559175" y="3976688"/>
          <p14:tracePt t="61688" x="3695700" y="3986213"/>
          <p14:tracePt t="61695" x="3814763" y="3986213"/>
          <p14:tracePt t="61702" x="3925888" y="3986213"/>
          <p14:tracePt t="61710" x="4017963" y="3986213"/>
          <p14:tracePt t="61718" x="4129088" y="3960813"/>
          <p14:tracePt t="61726" x="4197350" y="3951288"/>
          <p14:tracePt t="61734" x="4265613" y="3917950"/>
          <p14:tracePt t="61743" x="4332288" y="3883025"/>
          <p14:tracePt t="61751" x="4359275" y="3857625"/>
          <p14:tracePt t="61760" x="4384675" y="3841750"/>
          <p14:tracePt t="61766" x="4400550" y="3790950"/>
          <p14:tracePt t="61774" x="4418013" y="3748088"/>
          <p14:tracePt t="61782" x="4418013" y="3687763"/>
          <p14:tracePt t="61791" x="4418013" y="3629025"/>
          <p14:tracePt t="61798" x="4418013" y="3568700"/>
          <p14:tracePt t="61807" x="4418013" y="3484563"/>
          <p14:tracePt t="61814" x="4418013" y="3424238"/>
          <p14:tracePt t="61823" x="4418013" y="3340100"/>
          <p14:tracePt t="61831" x="4392613" y="3263900"/>
          <p14:tracePt t="61840" x="4359275" y="3186113"/>
          <p14:tracePt t="61846" x="4316413" y="3127375"/>
          <p14:tracePt t="61854" x="4273550" y="3059113"/>
          <p14:tracePt t="61863" x="4222750" y="3033713"/>
          <p14:tracePt t="61871" x="4162425" y="2990850"/>
          <p14:tracePt t="61878" x="4070350" y="2949575"/>
          <p14:tracePt t="61886" x="3992563" y="2932113"/>
          <p14:tracePt t="61894" x="3900488" y="2932113"/>
          <p14:tracePt t="61902" x="3797300" y="2922588"/>
          <p14:tracePt t="61910" x="3670300" y="2922588"/>
          <p14:tracePt t="61918" x="3525838" y="2922588"/>
          <p14:tracePt t="61926" x="3389313" y="2922588"/>
          <p14:tracePt t="61934" x="3219450" y="2922588"/>
          <p14:tracePt t="61942" x="3049588" y="2957513"/>
          <p14:tracePt t="61950" x="2838450" y="3025775"/>
          <p14:tracePt t="61958" x="2641600" y="3067050"/>
          <p14:tracePt t="61967" x="2481263" y="3135313"/>
          <p14:tracePt t="61975" x="2235200" y="3254375"/>
          <p14:tracePt t="61983" x="2116138" y="3322638"/>
          <p14:tracePt t="61991" x="1971675" y="3382963"/>
          <p14:tracePt t="61998" x="1827213" y="3459163"/>
          <p14:tracePt t="62007" x="1724025" y="3535363"/>
          <p14:tracePt t="62014" x="1622425" y="3603625"/>
          <p14:tracePt t="62024" x="1528763" y="3679825"/>
          <p14:tracePt t="62030" x="1487488" y="3748088"/>
          <p14:tracePt t="62039" x="1427163" y="3824288"/>
          <p14:tracePt t="62046" x="1409700" y="3900488"/>
          <p14:tracePt t="62057" x="1376363" y="3986213"/>
          <p14:tracePt t="62063" x="1376363" y="4087813"/>
          <p14:tracePt t="62072" x="1376363" y="4214813"/>
          <p14:tracePt t="62078" x="1376363" y="4351338"/>
          <p14:tracePt t="62086" x="1427163" y="4486275"/>
          <p14:tracePt t="62094" x="1520825" y="4683125"/>
          <p14:tracePt t="62102" x="1631950" y="4835525"/>
          <p14:tracePt t="62110" x="1758950" y="4987925"/>
          <p14:tracePt t="62118" x="1878013" y="5116513"/>
          <p14:tracePt t="62126" x="2047875" y="5235575"/>
          <p14:tracePt t="62134" x="2192338" y="5311775"/>
          <p14:tracePt t="62142" x="2352675" y="5387975"/>
          <p14:tracePt t="62150" x="2481263" y="5430838"/>
          <p14:tracePt t="62158" x="2590800" y="5438775"/>
          <p14:tracePt t="62166" x="2676525" y="5438775"/>
          <p14:tracePt t="62174" x="2778125" y="5438775"/>
          <p14:tracePt t="62182" x="2897188" y="5438775"/>
          <p14:tracePt t="62190" x="2998788" y="5395913"/>
          <p14:tracePt t="62198" x="3100388" y="5353050"/>
          <p14:tracePt t="62207" x="3186113" y="5311775"/>
          <p14:tracePt t="62215" x="3236913" y="5276850"/>
          <p14:tracePt t="62224" x="3287713" y="5226050"/>
          <p14:tracePt t="62230" x="3338513" y="5200650"/>
          <p14:tracePt t="62240" x="3373438" y="5149850"/>
          <p14:tracePt t="62247" x="3389313" y="5124450"/>
          <p14:tracePt t="62256" x="3389313" y="5081588"/>
          <p14:tracePt t="62262" x="3389313" y="5048250"/>
          <p14:tracePt t="62271" x="3389313" y="5013325"/>
          <p14:tracePt t="62278" x="3373438" y="4962525"/>
          <p14:tracePt t="62287" x="3313113" y="4886325"/>
          <p14:tracePt t="62294" x="3262313" y="4818063"/>
          <p14:tracePt t="62302" x="3211513" y="4741863"/>
          <p14:tracePt t="62311" x="3178175" y="4691063"/>
          <p14:tracePt t="62318" x="3127375" y="4597400"/>
          <p14:tracePt t="62326" x="3059113" y="4546600"/>
          <p14:tracePt t="62334" x="2990850" y="4495800"/>
          <p14:tracePt t="62342" x="2914650" y="4435475"/>
          <p14:tracePt t="62351" x="2811463" y="4376738"/>
          <p14:tracePt t="62358" x="2693988" y="4333875"/>
          <p14:tracePt t="62366" x="2633663" y="4316413"/>
          <p14:tracePt t="62374" x="2532063" y="4308475"/>
          <p14:tracePt t="62382" x="2446338" y="4300538"/>
          <p14:tracePt t="62390" x="2362200" y="4300538"/>
          <p14:tracePt t="62398" x="2260600" y="4291013"/>
          <p14:tracePt t="62406" x="2174875" y="4275138"/>
          <p14:tracePt t="62425" x="2022475" y="4275138"/>
          <p14:tracePt t="62430" x="1962150" y="4275138"/>
          <p14:tracePt t="62439" x="1885950" y="4275138"/>
          <p14:tracePt t="62447" x="1843088" y="4275138"/>
          <p14:tracePt t="62456" x="1776413" y="4275138"/>
          <p14:tracePt t="62462" x="1724025" y="4275138"/>
          <p14:tracePt t="62470" x="1690688" y="4291013"/>
          <p14:tracePt t="62478" x="1639888" y="4325938"/>
          <p14:tracePt t="62488" x="1622425" y="4341813"/>
          <p14:tracePt t="62494" x="1571625" y="4376738"/>
          <p14:tracePt t="62503" x="1520825" y="4410075"/>
          <p14:tracePt t="62510" x="1487488" y="4435475"/>
          <p14:tracePt t="62518" x="1462088" y="4460875"/>
          <p14:tracePt t="62526" x="1444625" y="4470400"/>
          <p14:tracePt t="62558" x="1435100" y="4478338"/>
          <p14:tracePt t="62583" x="1435100" y="4486275"/>
          <p14:tracePt t="62590" x="1435100" y="4495800"/>
          <p14:tracePt t="62598" x="1435100" y="4503738"/>
          <p14:tracePt t="62623" x="1444625" y="4503738"/>
          <p14:tracePt t="62687" x="1452563" y="4503738"/>
          <p14:tracePt t="62694" x="1462088" y="4503738"/>
          <p14:tracePt t="62718" x="1470025" y="4513263"/>
          <p14:tracePt t="62911" x="1470025" y="4521200"/>
          <p14:tracePt t="62918" x="1470025" y="4538663"/>
          <p14:tracePt t="62926" x="1470025" y="4564063"/>
          <p14:tracePt t="62934" x="1470025" y="4605338"/>
          <p14:tracePt t="62942" x="1503363" y="4665663"/>
          <p14:tracePt t="62951" x="1554163" y="4741863"/>
          <p14:tracePt t="62958" x="1597025" y="4810125"/>
          <p14:tracePt t="62966" x="1647825" y="4860925"/>
          <p14:tracePt t="62974" x="1690688" y="4894263"/>
          <p14:tracePt t="62982" x="1741488" y="4929188"/>
          <p14:tracePt t="62990" x="1776413" y="4937125"/>
          <p14:tracePt t="62998" x="1835150" y="4954588"/>
          <p14:tracePt t="63006" x="1878013" y="4962525"/>
          <p14:tracePt t="63015" x="1936750" y="4962525"/>
          <p14:tracePt t="63023" x="1971675" y="4972050"/>
          <p14:tracePt t="63030" x="2012950" y="4972050"/>
          <p14:tracePt t="63039" x="2065338" y="4979988"/>
          <p14:tracePt t="63046" x="2090738" y="4979988"/>
          <p14:tracePt t="63055" x="2106613" y="4979988"/>
          <p14:tracePt t="63062" x="2141538" y="4979988"/>
          <p14:tracePt t="63078" x="2166938" y="4979988"/>
          <p14:tracePt t="63118" x="2174875" y="4979988"/>
          <p14:tracePt t="63142" x="2200275" y="4979988"/>
          <p14:tracePt t="63174" x="2200275" y="4972050"/>
          <p14:tracePt t="63183" x="2200275" y="4962525"/>
          <p14:tracePt t="63198" x="2200275" y="4946650"/>
          <p14:tracePt t="63206" x="2200275" y="4937125"/>
          <p14:tracePt t="63214" x="2200275" y="4919663"/>
          <p14:tracePt t="63222" x="2192338" y="4894263"/>
          <p14:tracePt t="63230" x="2174875" y="4878388"/>
          <p14:tracePt t="63239" x="2157413" y="4852988"/>
          <p14:tracePt t="63246" x="2141538" y="4843463"/>
          <p14:tracePt t="63255" x="2124075" y="4818063"/>
          <p14:tracePt t="63262" x="2090738" y="4802188"/>
          <p14:tracePt t="63270" x="2081213" y="4784725"/>
          <p14:tracePt t="63278" x="2073275" y="4775200"/>
          <p14:tracePt t="63289" x="2055813" y="4767263"/>
          <p14:tracePt t="63303" x="2038350" y="4749800"/>
          <p14:tracePt t="63310" x="2022475" y="4741863"/>
          <p14:tracePt t="63318" x="2005013" y="4741863"/>
          <p14:tracePt t="63326" x="1979613" y="4733925"/>
          <p14:tracePt t="63335" x="1954213" y="4716463"/>
          <p14:tracePt t="63343" x="1936750" y="4708525"/>
          <p14:tracePt t="63350" x="1928813" y="4708525"/>
          <p14:tracePt t="63358" x="1928813" y="4699000"/>
          <p14:tracePt t="63374" x="1911350" y="4699000"/>
          <p14:tracePt t="63390" x="1893888" y="4699000"/>
          <p14:tracePt t="63398" x="1868488" y="4691063"/>
          <p14:tracePt t="63424" x="1835150" y="4691063"/>
          <p14:tracePt t="63431" x="1817688" y="4683125"/>
          <p14:tracePt t="63440" x="1809750" y="4683125"/>
          <p14:tracePt t="63455" x="1792288" y="4683125"/>
          <p14:tracePt t="63471" x="1776413" y="4683125"/>
          <p14:tracePt t="63489" x="1758950" y="4673600"/>
          <p14:tracePt t="63503" x="1749425" y="4673600"/>
          <p14:tracePt t="63510" x="1733550" y="4673600"/>
          <p14:tracePt t="63518" x="1724025" y="4673600"/>
          <p14:tracePt t="63535" x="1716088" y="4665663"/>
          <p14:tracePt t="63655" x="1724025" y="4673600"/>
          <p14:tracePt t="63663" x="1749425" y="4683125"/>
          <p14:tracePt t="63672" x="1784350" y="4691063"/>
          <p14:tracePt t="63678" x="1827213" y="4699000"/>
          <p14:tracePt t="63686" x="1893888" y="4716463"/>
          <p14:tracePt t="63695" x="1962150" y="4741863"/>
          <p14:tracePt t="63704" x="2022475" y="4749800"/>
          <p14:tracePt t="63711" x="2090738" y="4767263"/>
          <p14:tracePt t="63719" x="2149475" y="4784725"/>
          <p14:tracePt t="63726" x="2192338" y="4784725"/>
          <p14:tracePt t="63734" x="2235200" y="4792663"/>
          <p14:tracePt t="63743" x="2311400" y="4792663"/>
          <p14:tracePt t="63751" x="2327275" y="4792663"/>
          <p14:tracePt t="63758" x="2362200" y="4792663"/>
          <p14:tracePt t="63766" x="2370138" y="4792663"/>
          <p14:tracePt t="63782" x="2379663" y="4792663"/>
          <p14:tracePt t="63878" x="2387600" y="4792663"/>
          <p14:tracePt t="63886" x="2413000" y="4810125"/>
          <p14:tracePt t="63894" x="2420938" y="4810125"/>
          <p14:tracePt t="63903" x="2455863" y="4810125"/>
          <p14:tracePt t="63910" x="2481263" y="4810125"/>
          <p14:tracePt t="63918" x="2506663" y="4810125"/>
          <p14:tracePt t="63926" x="2549525" y="4810125"/>
          <p14:tracePt t="63935" x="2590800" y="4810125"/>
          <p14:tracePt t="63943" x="2641600" y="4810125"/>
          <p14:tracePt t="63951" x="2684463" y="4810125"/>
          <p14:tracePt t="63958" x="2735263" y="4810125"/>
          <p14:tracePt t="63966" x="2811463" y="4810125"/>
          <p14:tracePt t="63974" x="2871788" y="4810125"/>
          <p14:tracePt t="63982" x="2922588" y="4810125"/>
          <p14:tracePt t="63990" x="2973388" y="4810125"/>
          <p14:tracePt t="63999" x="3016250" y="4810125"/>
          <p14:tracePt t="64006" x="3049588" y="4810125"/>
          <p14:tracePt t="64014" x="3084513" y="4810125"/>
          <p14:tracePt t="64030" x="3100388" y="4810125"/>
          <p14:tracePt t="64038" x="3117850" y="4810125"/>
          <p14:tracePt t="64046" x="3135313" y="4810125"/>
          <p14:tracePt t="64055" x="3160713" y="4802188"/>
          <p14:tracePt t="64062" x="3186113" y="4802188"/>
          <p14:tracePt t="64071" x="3203575" y="4802188"/>
          <p14:tracePt t="64078" x="3228975" y="4802188"/>
          <p14:tracePt t="64087" x="3244850" y="4802188"/>
          <p14:tracePt t="64094" x="3279775" y="4802188"/>
          <p14:tracePt t="64103" x="3313113" y="4802188"/>
          <p14:tracePt t="64110" x="3355975" y="4802188"/>
          <p14:tracePt t="64119" x="3389313" y="4810125"/>
          <p14:tracePt t="64126" x="3432175" y="4810125"/>
          <p14:tracePt t="64135" x="3441700" y="4810125"/>
          <p14:tracePt t="64142" x="3449638" y="4810125"/>
          <p14:tracePt t="64150" x="3482975" y="4810125"/>
          <p14:tracePt t="64158" x="3492500" y="4810125"/>
          <p14:tracePt t="64166" x="3533775" y="4835525"/>
          <p14:tracePt t="64304" x="3525838" y="4835525"/>
          <p14:tracePt t="64311" x="3517900" y="4835525"/>
          <p14:tracePt t="64319" x="3500438" y="4835525"/>
          <p14:tracePt t="64327" x="3482975" y="4835525"/>
          <p14:tracePt t="64342" x="3467100" y="4835525"/>
          <p14:tracePt t="64366" x="3457575" y="4843463"/>
          <p14:tracePt t="64406" x="3467100" y="4852988"/>
          <p14:tracePt t="64415" x="3482975" y="4852988"/>
          <p14:tracePt t="64422" x="3500438" y="4868863"/>
          <p14:tracePt t="64430" x="3525838" y="4878388"/>
          <p14:tracePt t="64438" x="3543300" y="4894263"/>
          <p14:tracePt t="64447" x="3551238" y="4894263"/>
          <p14:tracePt t="64455" x="3559175" y="4903788"/>
          <p14:tracePt t="64462" x="3568700" y="4903788"/>
          <p14:tracePt t="64472" x="3586163" y="4919663"/>
          <p14:tracePt t="64478" x="3594100" y="4919663"/>
          <p14:tracePt t="64487" x="3602038" y="4919663"/>
          <p14:tracePt t="64494" x="3619500" y="4929188"/>
          <p14:tracePt t="64503" x="3636963" y="4929188"/>
          <p14:tracePt t="64510" x="3652838" y="4929188"/>
          <p14:tracePt t="64519" x="3670300" y="4937125"/>
          <p14:tracePt t="64526" x="3703638" y="4937125"/>
          <p14:tracePt t="64535" x="3721100" y="4937125"/>
          <p14:tracePt t="64542" x="3738563" y="4937125"/>
          <p14:tracePt t="64550" x="3771900" y="4937125"/>
          <p14:tracePt t="64558" x="3789363" y="4937125"/>
          <p14:tracePt t="64566" x="3814763" y="4937125"/>
          <p14:tracePt t="64574" x="3832225" y="4937125"/>
          <p14:tracePt t="64582" x="3857625" y="4937125"/>
          <p14:tracePt t="64598" x="3865563" y="4937125"/>
          <p14:tracePt t="64614" x="3873500" y="4937125"/>
          <p14:tracePt t="64670" x="3883025" y="4937125"/>
          <p14:tracePt t="64687" x="3890963" y="4937125"/>
          <p14:tracePt t="64694" x="3900488" y="4937125"/>
          <p14:tracePt t="64710" x="3908425" y="4937125"/>
          <p14:tracePt t="64718" x="3925888" y="4937125"/>
          <p14:tracePt t="64726" x="3933825" y="4929188"/>
          <p14:tracePt t="64736" x="3933825" y="4919663"/>
          <p14:tracePt t="64742" x="3941763" y="4919663"/>
          <p14:tracePt t="64750" x="3959225" y="4919663"/>
          <p14:tracePt t="64767" x="3976688" y="4919663"/>
          <p14:tracePt t="64774" x="3976688" y="4911725"/>
          <p14:tracePt t="64782" x="3984625" y="4911725"/>
          <p14:tracePt t="64790" x="4002088" y="4894263"/>
          <p14:tracePt t="64798" x="4010025" y="4894263"/>
          <p14:tracePt t="64806" x="4017963" y="4894263"/>
          <p14:tracePt t="64814" x="4044950" y="4886325"/>
          <p14:tracePt t="64823" x="4052888" y="4886325"/>
          <p14:tracePt t="64830" x="4078288" y="4886325"/>
          <p14:tracePt t="64838" x="4086225" y="4886325"/>
          <p14:tracePt t="64846" x="4121150" y="4868863"/>
          <p14:tracePt t="64854" x="4137025" y="4860925"/>
          <p14:tracePt t="64862" x="4162425" y="4852988"/>
          <p14:tracePt t="64871" x="4187825" y="4852988"/>
          <p14:tracePt t="64878" x="4214813" y="4843463"/>
          <p14:tracePt t="64887" x="4240213" y="4843463"/>
          <p14:tracePt t="64894" x="4248150" y="4843463"/>
          <p14:tracePt t="64902" x="4265613" y="4843463"/>
          <p14:tracePt t="64910" x="4281488" y="4843463"/>
          <p14:tracePt t="64926" x="4298950" y="4843463"/>
          <p14:tracePt t="64935" x="4306888" y="4843463"/>
          <p14:tracePt t="64942" x="4332288" y="4843463"/>
          <p14:tracePt t="64951" x="4341813" y="4843463"/>
          <p14:tracePt t="64959" x="4367213" y="4835525"/>
          <p14:tracePt t="64966" x="4384675" y="4835525"/>
          <p14:tracePt t="64974" x="4418013" y="4818063"/>
          <p14:tracePt t="64982" x="4451350" y="4818063"/>
          <p14:tracePt t="64990" x="4468813" y="4810125"/>
          <p14:tracePt t="64998" x="4503738" y="4810125"/>
          <p14:tracePt t="65007" x="4537075" y="4810125"/>
          <p14:tracePt t="65015" x="4579938" y="4810125"/>
          <p14:tracePt t="65022" x="4605338" y="4810125"/>
          <p14:tracePt t="65030" x="4621213" y="4810125"/>
          <p14:tracePt t="65038" x="4656138" y="4810125"/>
          <p14:tracePt t="65046" x="4689475" y="4810125"/>
          <p14:tracePt t="65054" x="4706938" y="4810125"/>
          <p14:tracePt t="65062" x="4732338" y="4810125"/>
          <p14:tracePt t="65070" x="4740275" y="4810125"/>
          <p14:tracePt t="65078" x="4775200" y="4810125"/>
          <p14:tracePt t="65087" x="4800600" y="4810125"/>
          <p14:tracePt t="65094" x="4826000" y="4810125"/>
          <p14:tracePt t="65103" x="4851400" y="4802188"/>
          <p14:tracePt t="65110" x="4884738" y="4792663"/>
          <p14:tracePt t="65118" x="4919663" y="4792663"/>
          <p14:tracePt t="65126" x="4962525" y="4792663"/>
          <p14:tracePt t="65136" x="4987925" y="4792663"/>
          <p14:tracePt t="65142" x="5013325" y="4792663"/>
          <p14:tracePt t="65153" x="5054600" y="4792663"/>
          <p14:tracePt t="65158" x="5080000" y="4792663"/>
          <p14:tracePt t="65167" x="5106988" y="4792663"/>
          <p14:tracePt t="65174" x="5132388" y="4792663"/>
          <p14:tracePt t="65182" x="5183188" y="4775200"/>
          <p14:tracePt t="65191" x="5199063" y="4775200"/>
          <p14:tracePt t="65198" x="5224463" y="4775200"/>
          <p14:tracePt t="65206" x="5267325" y="4767263"/>
          <p14:tracePt t="65214" x="5302250" y="4767263"/>
          <p14:tracePt t="65222" x="5335588" y="4759325"/>
          <p14:tracePt t="65238" x="5343525" y="4759325"/>
          <p14:tracePt t="65246" x="5360988" y="4759325"/>
          <p14:tracePt t="65262" x="5368925" y="4759325"/>
          <p14:tracePt t="66311" x="5378450" y="4759325"/>
          <p14:tracePt t="66320" x="5394325" y="4759325"/>
          <p14:tracePt t="66334" x="5411788" y="4759325"/>
          <p14:tracePt t="66342" x="5437188" y="4759325"/>
          <p14:tracePt t="66358" x="5472113" y="4759325"/>
          <p14:tracePt t="66366" x="5480050" y="4759325"/>
          <p14:tracePt t="66374" x="5522913" y="4759325"/>
          <p14:tracePt t="66382" x="5548313" y="4767263"/>
          <p14:tracePt t="66390" x="5565775" y="4767263"/>
          <p14:tracePt t="66398" x="5591175" y="4775200"/>
          <p14:tracePt t="66406" x="5616575" y="4775200"/>
          <p14:tracePt t="66420" x="5632450" y="4775200"/>
          <p14:tracePt t="66422" x="5649913" y="4775200"/>
          <p14:tracePt t="66430" x="5675313" y="4775200"/>
          <p14:tracePt t="66438" x="5692775" y="4775200"/>
          <p14:tracePt t="66446" x="5708650" y="4775200"/>
          <p14:tracePt t="66454" x="5735638" y="4775200"/>
          <p14:tracePt t="66462" x="5761038" y="4775200"/>
          <p14:tracePt t="66471" x="5776913" y="4775200"/>
          <p14:tracePt t="66478" x="5811838" y="4775200"/>
          <p14:tracePt t="66486" x="5845175" y="4775200"/>
          <p14:tracePt t="66494" x="5853113" y="4775200"/>
          <p14:tracePt t="66502" x="5888038" y="4775200"/>
          <p14:tracePt t="66510" x="5921375" y="4775200"/>
          <p14:tracePt t="66518" x="5946775" y="4775200"/>
          <p14:tracePt t="66526" x="5972175" y="4784725"/>
          <p14:tracePt t="66535" x="5981700" y="4784725"/>
          <p14:tracePt t="66542" x="5997575" y="4784725"/>
          <p14:tracePt t="66552" x="6007100" y="4784725"/>
          <p14:tracePt t="66559" x="6032500" y="4784725"/>
          <p14:tracePt t="66568" x="6040438" y="4792663"/>
          <p14:tracePt t="66582" x="6049963" y="4792663"/>
          <p14:tracePt t="66590" x="6065838" y="4792663"/>
          <p14:tracePt t="66598" x="6075363" y="4792663"/>
          <p14:tracePt t="66606" x="6091238" y="4802188"/>
          <p14:tracePt t="66622" x="6100763" y="4802188"/>
          <p14:tracePt t="66630" x="6108700" y="4802188"/>
          <p14:tracePt t="66847" x="6091238" y="4810125"/>
          <p14:tracePt t="66854" x="6032500" y="4818063"/>
          <p14:tracePt t="66862" x="5972175" y="4827588"/>
          <p14:tracePt t="66870" x="5905500" y="4852988"/>
          <p14:tracePt t="66878" x="5811838" y="4860925"/>
          <p14:tracePt t="66886" x="5718175" y="4868863"/>
          <p14:tracePt t="66894" x="5607050" y="4868863"/>
          <p14:tracePt t="66902" x="5454650" y="4886325"/>
          <p14:tracePt t="66910" x="5292725" y="4911725"/>
          <p14:tracePt t="66920" x="5106988" y="4937125"/>
          <p14:tracePt t="66926" x="4902200" y="4937125"/>
          <p14:tracePt t="66936" x="4724400" y="4937125"/>
          <p14:tracePt t="66942" x="4570413" y="4946650"/>
          <p14:tracePt t="66951" x="4425950" y="4972050"/>
          <p14:tracePt t="66958" x="4273550" y="4987925"/>
          <p14:tracePt t="66967" x="4146550" y="4987925"/>
          <p14:tracePt t="66974" x="4027488" y="4997450"/>
          <p14:tracePt t="66984" x="3908425" y="4997450"/>
          <p14:tracePt t="66990" x="3789363" y="4997450"/>
          <p14:tracePt t="66998" x="3678238" y="4997450"/>
          <p14:tracePt t="67006" x="3568700" y="5005388"/>
          <p14:tracePt t="67014" x="3467100" y="5030788"/>
          <p14:tracePt t="67022" x="3373438" y="5038725"/>
          <p14:tracePt t="67030" x="3305175" y="5064125"/>
          <p14:tracePt t="67038" x="3203575" y="5099050"/>
          <p14:tracePt t="67046" x="3127375" y="5116513"/>
          <p14:tracePt t="67054" x="3024188" y="5149850"/>
          <p14:tracePt t="67062" x="2922588" y="5175250"/>
          <p14:tracePt t="67070" x="2820988" y="5208588"/>
          <p14:tracePt t="67078" x="2727325" y="5218113"/>
          <p14:tracePt t="67086" x="2633663" y="5226050"/>
          <p14:tracePt t="67094" x="2532063" y="5251450"/>
          <p14:tracePt t="67102" x="2430463" y="5260975"/>
          <p14:tracePt t="67110" x="2352675" y="5276850"/>
          <p14:tracePt t="67119" x="2251075" y="5286375"/>
          <p14:tracePt t="67126" x="2182813" y="5311775"/>
          <p14:tracePt t="67135" x="2132013" y="5311775"/>
          <p14:tracePt t="67142" x="2090738" y="5319713"/>
          <p14:tracePt t="67151" x="2022475" y="5319713"/>
          <p14:tracePt t="67158" x="1987550" y="5327650"/>
          <p14:tracePt t="67169" x="1962150" y="5327650"/>
          <p14:tracePt t="67174" x="1928813" y="5337175"/>
          <p14:tracePt t="67182" x="1920875" y="5337175"/>
          <p14:tracePt t="67191" x="1868488" y="5353050"/>
          <p14:tracePt t="67198" x="1843088" y="5353050"/>
          <p14:tracePt t="67206" x="1809750" y="5362575"/>
          <p14:tracePt t="67214" x="1766888" y="5362575"/>
          <p14:tracePt t="67223" x="1716088" y="5370513"/>
          <p14:tracePt t="67230" x="1673225" y="5380038"/>
          <p14:tracePt t="67239" x="1631950" y="5380038"/>
          <p14:tracePt t="67247" x="1597025" y="5380038"/>
          <p14:tracePt t="67254" x="1554163" y="5395913"/>
          <p14:tracePt t="67263" x="1528763" y="5395913"/>
          <p14:tracePt t="67270" x="1495425" y="5405438"/>
          <p14:tracePt t="67278" x="1470025" y="5405438"/>
          <p14:tracePt t="67286" x="1462088" y="5405438"/>
          <p14:tracePt t="67294" x="1427163" y="5413375"/>
          <p14:tracePt t="67302" x="1419225" y="5413375"/>
          <p14:tracePt t="67310" x="1393825" y="5413375"/>
          <p14:tracePt t="67319" x="1358900" y="5421313"/>
          <p14:tracePt t="67326" x="1343025" y="5421313"/>
          <p14:tracePt t="67335" x="1308100" y="5438775"/>
          <p14:tracePt t="67342" x="1300163" y="5438775"/>
          <p14:tracePt t="67352" x="1274763" y="5438775"/>
          <p14:tracePt t="67358" x="1249363" y="5446713"/>
          <p14:tracePt t="67367" x="1239838" y="5446713"/>
          <p14:tracePt t="67374" x="1231900" y="5446713"/>
          <p14:tracePt t="67385" x="1214438" y="5446713"/>
          <p14:tracePt t="67390" x="1198563" y="5446713"/>
          <p14:tracePt t="67534" x="1189038" y="5446713"/>
          <p14:tracePt t="67566" x="1189038" y="5438775"/>
          <p14:tracePt t="67598" x="1189038" y="5430838"/>
          <p14:tracePt t="67606" x="1189038" y="5421313"/>
          <p14:tracePt t="67614" x="1189038" y="5413375"/>
          <p14:tracePt t="67622" x="1198563" y="5413375"/>
          <p14:tracePt t="67630" x="1206500" y="5413375"/>
          <p14:tracePt t="67638" x="1214438" y="5405438"/>
          <p14:tracePt t="67646" x="1231900" y="5405438"/>
          <p14:tracePt t="67654" x="1249363" y="5395913"/>
          <p14:tracePt t="67670" x="1257300" y="5380038"/>
          <p14:tracePt t="67678" x="1265238" y="5380038"/>
          <p14:tracePt t="67686" x="1274763" y="5380038"/>
          <p14:tracePt t="67694" x="1282700" y="5380038"/>
          <p14:tracePt t="67710" x="1300163" y="5370513"/>
          <p14:tracePt t="67736" x="1308100" y="5370513"/>
          <p14:tracePt t="67742" x="1308100" y="5362575"/>
          <p14:tracePt t="67751" x="1325563" y="5362575"/>
          <p14:tracePt t="67758" x="1343025" y="5345113"/>
          <p14:tracePt t="67767" x="1350963" y="5337175"/>
          <p14:tracePt t="67774" x="1368425" y="5337175"/>
          <p14:tracePt t="67783" x="1384300" y="5337175"/>
          <p14:tracePt t="67790" x="1393825" y="5337175"/>
          <p14:tracePt t="67798" x="1401763" y="5337175"/>
          <p14:tracePt t="67806" x="1409700" y="5337175"/>
          <p14:tracePt t="67822" x="1419225" y="5337175"/>
          <p14:tracePt t="67838" x="1427163" y="5337175"/>
          <p14:tracePt t="67854" x="1435100" y="5337175"/>
          <p14:tracePt t="67910" x="1462088" y="5337175"/>
          <p14:tracePt t="67926" x="1470025" y="5337175"/>
          <p14:tracePt t="67935" x="1495425" y="5337175"/>
          <p14:tracePt t="67942" x="1512888" y="5337175"/>
          <p14:tracePt t="67951" x="1538288" y="5337175"/>
          <p14:tracePt t="67958" x="1563688" y="5337175"/>
          <p14:tracePt t="67967" x="1614488" y="5345113"/>
          <p14:tracePt t="67974" x="1631950" y="5345113"/>
          <p14:tracePt t="67982" x="1665288" y="5345113"/>
          <p14:tracePt t="67990" x="1724025" y="5353050"/>
          <p14:tracePt t="67998" x="1766888" y="5362575"/>
          <p14:tracePt t="68006" x="1835150" y="5362575"/>
          <p14:tracePt t="68015" x="1911350" y="5370513"/>
          <p14:tracePt t="68022" x="1997075" y="5395913"/>
          <p14:tracePt t="68030" x="2055813" y="5395913"/>
          <p14:tracePt t="68038" x="2116138" y="5395913"/>
          <p14:tracePt t="68046" x="2200275" y="5395913"/>
          <p14:tracePt t="68055" x="2260600" y="5395913"/>
          <p14:tracePt t="68063" x="2301875" y="5395913"/>
          <p14:tracePt t="68073" x="2344738" y="5395913"/>
          <p14:tracePt t="68079" x="2379663" y="5395913"/>
          <p14:tracePt t="68088" x="2405063" y="5395913"/>
          <p14:tracePt t="68095" x="2420938" y="5395913"/>
          <p14:tracePt t="68103" x="2438400" y="5395913"/>
          <p14:tracePt t="68135" x="2446338" y="5395913"/>
          <p14:tracePt t="68151" x="2455863" y="5395913"/>
          <p14:tracePt t="68158" x="2463800" y="5395913"/>
          <p14:tracePt t="68175" x="2471738" y="5395913"/>
          <p14:tracePt t="68183" x="2481263" y="5395913"/>
          <p14:tracePt t="68199" x="2489200" y="5395913"/>
          <p14:tracePt t="68222" x="2497138" y="5395913"/>
          <p14:tracePt t="68278" x="2514600" y="5395913"/>
          <p14:tracePt t="68294" x="2532063" y="5395913"/>
          <p14:tracePt t="68302" x="2565400" y="5395913"/>
          <p14:tracePt t="68310" x="2590800" y="5395913"/>
          <p14:tracePt t="68318" x="2608263" y="5395913"/>
          <p14:tracePt t="68326" x="2641600" y="5395913"/>
          <p14:tracePt t="68335" x="2668588" y="5395913"/>
          <p14:tracePt t="68342" x="2684463" y="5395913"/>
          <p14:tracePt t="68352" x="2727325" y="5395913"/>
          <p14:tracePt t="68358" x="2752725" y="5395913"/>
          <p14:tracePt t="68367" x="2778125" y="5395913"/>
          <p14:tracePt t="68374" x="2795588" y="5395913"/>
          <p14:tracePt t="68382" x="2820988" y="5395913"/>
          <p14:tracePt t="68390" x="2838450" y="5395913"/>
          <p14:tracePt t="68400" x="2863850" y="5395913"/>
          <p14:tracePt t="68418" x="2889250" y="5395913"/>
          <p14:tracePt t="68422" x="2905125" y="5395913"/>
          <p14:tracePt t="68430" x="2914650" y="5395913"/>
          <p14:tracePt t="68438" x="2922588" y="5395913"/>
          <p14:tracePt t="68486" x="2930525" y="5395913"/>
          <p14:tracePt t="68502" x="2940050" y="5395913"/>
          <p14:tracePt t="68510" x="2965450" y="5395913"/>
          <p14:tracePt t="68518" x="2982913" y="5395913"/>
          <p14:tracePt t="68526" x="2998788" y="5395913"/>
          <p14:tracePt t="68535" x="3033713" y="5405438"/>
          <p14:tracePt t="68542" x="3059113" y="5405438"/>
          <p14:tracePt t="68551" x="3074988" y="5405438"/>
          <p14:tracePt t="68558" x="3117850" y="5405438"/>
          <p14:tracePt t="68567" x="3143250" y="5405438"/>
          <p14:tracePt t="68574" x="3178175" y="5405438"/>
          <p14:tracePt t="68583" x="3211513" y="5405438"/>
          <p14:tracePt t="68590" x="3254375" y="5405438"/>
          <p14:tracePt t="68598" x="3270250" y="5405438"/>
          <p14:tracePt t="68606" x="3297238" y="5405438"/>
          <p14:tracePt t="68614" x="3330575" y="5405438"/>
          <p14:tracePt t="68622" x="3348038" y="5405438"/>
          <p14:tracePt t="68630" x="3363913" y="5405438"/>
          <p14:tracePt t="68638" x="3389313" y="5405438"/>
          <p14:tracePt t="68646" x="3398838" y="5405438"/>
          <p14:tracePt t="68654" x="3406775" y="5405438"/>
          <p14:tracePt t="68662" x="3414713" y="5405438"/>
          <p14:tracePt t="68670" x="3424238" y="5405438"/>
          <p14:tracePt t="68694" x="3432175" y="5405438"/>
          <p14:tracePt t="68702" x="3441700" y="5405438"/>
          <p14:tracePt t="68710" x="3457575" y="5405438"/>
          <p14:tracePt t="68718" x="3492500" y="5405438"/>
          <p14:tracePt t="68726" x="3517900" y="5405438"/>
          <p14:tracePt t="68734" x="3576638" y="5405438"/>
          <p14:tracePt t="68742" x="3636963" y="5405438"/>
          <p14:tracePt t="68751" x="3703638" y="5405438"/>
          <p14:tracePt t="68758" x="3806825" y="5405438"/>
          <p14:tracePt t="68767" x="3900488" y="5405438"/>
          <p14:tracePt t="68774" x="4017963" y="5405438"/>
          <p14:tracePt t="68782" x="4129088" y="5405438"/>
          <p14:tracePt t="68790" x="4240213" y="5405438"/>
          <p14:tracePt t="68799" x="4341813" y="5405438"/>
          <p14:tracePt t="68806" x="4425950" y="5405438"/>
          <p14:tracePt t="68816" x="4511675" y="5405438"/>
          <p14:tracePt t="68822" x="4570413" y="5405438"/>
          <p14:tracePt t="68830" x="4621213" y="5405438"/>
          <p14:tracePt t="68838" x="4673600" y="5405438"/>
          <p14:tracePt t="68846" x="4689475" y="5405438"/>
          <p14:tracePt t="68854" x="4706938" y="5405438"/>
          <p14:tracePt t="68862" x="4714875" y="5405438"/>
          <p14:tracePt t="68870" x="4724400" y="5405438"/>
          <p14:tracePt t="68886" x="4732338" y="5405438"/>
          <p14:tracePt t="68902" x="4749800" y="5405438"/>
          <p14:tracePt t="68910" x="4765675" y="5413375"/>
          <p14:tracePt t="68918" x="4791075" y="5413375"/>
          <p14:tracePt t="68926" x="4808538" y="5413375"/>
          <p14:tracePt t="68934" x="4843463" y="5430838"/>
          <p14:tracePt t="68942" x="4876800" y="5430838"/>
          <p14:tracePt t="68951" x="4894263" y="5430838"/>
          <p14:tracePt t="68958" x="4910138" y="5438775"/>
          <p14:tracePt t="68967" x="4927600" y="5438775"/>
          <p14:tracePt t="68974" x="4945063" y="5438775"/>
          <p14:tracePt t="68990" x="4953000" y="5438775"/>
          <p14:tracePt t="69038" x="4962525" y="5438775"/>
          <p14:tracePt t="69054" x="4970463" y="5438775"/>
          <p14:tracePt t="69062" x="4978400" y="5438775"/>
          <p14:tracePt t="69070" x="4987925" y="5438775"/>
          <p14:tracePt t="69078" x="5003800" y="5438775"/>
          <p14:tracePt t="69086" x="5013325" y="5438775"/>
          <p14:tracePt t="69094" x="5021263" y="5438775"/>
          <p14:tracePt t="69102" x="5046663" y="5438775"/>
          <p14:tracePt t="69110" x="5064125" y="5438775"/>
          <p14:tracePt t="69118" x="5080000" y="5438775"/>
          <p14:tracePt t="69126" x="5106988" y="5438775"/>
          <p14:tracePt t="69134" x="5140325" y="5438775"/>
          <p14:tracePt t="69142" x="5165725" y="5438775"/>
          <p14:tracePt t="69151" x="5208588" y="5438775"/>
          <p14:tracePt t="69158" x="5267325" y="5438775"/>
          <p14:tracePt t="69167" x="5353050" y="5438775"/>
          <p14:tracePt t="69174" x="5472113" y="5430838"/>
          <p14:tracePt t="69182" x="5581650" y="5405438"/>
          <p14:tracePt t="69190" x="5708650" y="5380038"/>
          <p14:tracePt t="69199" x="5870575" y="5370513"/>
          <p14:tracePt t="69206" x="6049963" y="5345113"/>
          <p14:tracePt t="69214" x="6245225" y="5302250"/>
          <p14:tracePt t="69222" x="6465888" y="5268913"/>
          <p14:tracePt t="69232" x="6797675" y="5218113"/>
          <p14:tracePt t="69238" x="7094538" y="5183188"/>
          <p14:tracePt t="69246" x="7408863" y="5132388"/>
          <p14:tracePt t="69254" x="7766050" y="5099050"/>
          <p14:tracePt t="69262" x="8121650" y="5048250"/>
          <p14:tracePt t="69270" x="8428038" y="5013325"/>
          <p14:tracePt t="69278" x="8709025" y="4962525"/>
          <p14:tracePt t="69286" x="9064625" y="4911725"/>
          <p14:tracePt t="69294" x="9286875" y="4878388"/>
          <p14:tracePt t="69302" x="9540875" y="4818063"/>
          <p14:tracePt t="69310" x="9847263" y="4767263"/>
          <p14:tracePt t="69318" x="10101263" y="4699000"/>
          <p14:tracePt t="69326" x="10339388" y="4622800"/>
          <p14:tracePt t="69334" x="10518775" y="4564063"/>
          <p14:tracePt t="69342" x="10696575" y="4513263"/>
          <p14:tracePt t="69350" x="10841038" y="4486275"/>
          <p14:tracePt t="69358" x="10968038" y="4445000"/>
          <p14:tracePt t="69366" x="11112500" y="4394200"/>
          <p14:tracePt t="69374" x="11241088" y="4368800"/>
          <p14:tracePt t="69384" x="11360150" y="4308475"/>
          <p14:tracePt t="69392" x="11436350" y="4265613"/>
          <p14:tracePt t="69405" x="11512550" y="4232275"/>
          <p14:tracePt t="69408" x="11580813" y="4197350"/>
          <p14:tracePt t="69416" x="11631613" y="4164013"/>
          <p14:tracePt t="69422" x="11664950" y="4113213"/>
          <p14:tracePt t="69431" x="11707813" y="4062413"/>
          <p14:tracePt t="69438" x="11725275" y="4011613"/>
          <p14:tracePt t="69446" x="11758613" y="3960813"/>
          <p14:tracePt t="69454" x="11766550" y="3917950"/>
          <p14:tracePt t="69463" x="11766550" y="3857625"/>
          <p14:tracePt t="69471" x="11766550" y="3816350"/>
          <p14:tracePt t="69478" x="11766550" y="3738563"/>
          <p14:tracePt t="69486" x="11766550" y="3705225"/>
          <p14:tracePt t="69494" x="11741150" y="3671888"/>
          <p14:tracePt t="69502" x="11725275" y="3629025"/>
          <p14:tracePt t="69510" x="11707813" y="3586163"/>
          <p14:tracePt t="69518" x="11690350" y="3578225"/>
          <p14:tracePt t="69526" x="11682413" y="3560763"/>
          <p14:tracePt t="69534" x="11664950" y="3543300"/>
          <p14:tracePt t="69542" x="11657013" y="3535363"/>
          <p14:tracePt t="69550" x="11631613" y="3535363"/>
          <p14:tracePt t="69558" x="11580813" y="3535363"/>
          <p14:tracePt t="69566" x="11452225" y="3535363"/>
          <p14:tracePt t="69574" x="11256963" y="3535363"/>
          <p14:tracePt t="69583" x="10993438" y="3535363"/>
          <p14:tracePt t="69590" x="10679113" y="3535363"/>
          <p14:tracePt t="69599" x="10390188" y="3535363"/>
          <p14:tracePt t="69607" x="10126663" y="3535363"/>
          <p14:tracePt t="69617" x="9872663" y="3535363"/>
          <p14:tracePt t="69623" x="9659938" y="3543300"/>
          <p14:tracePt t="69631" x="9515475" y="3578225"/>
          <p14:tracePt t="69638" x="9371013" y="3603625"/>
          <p14:tracePt t="69646" x="9244013" y="3629025"/>
          <p14:tracePt t="69654" x="9167813" y="3646488"/>
          <p14:tracePt t="69663" x="9064625" y="3697288"/>
          <p14:tracePt t="69670" x="9023350" y="3697288"/>
          <p14:tracePt t="69678" x="8988425" y="3713163"/>
          <p14:tracePt t="69686" x="8963025" y="3730625"/>
          <p14:tracePt t="69726" x="8955088" y="3738563"/>
          <p14:tracePt t="69734" x="8937625" y="3748088"/>
          <p14:tracePt t="69742" x="8929688" y="3763963"/>
          <p14:tracePt t="69759" x="8929688" y="3773488"/>
          <p14:tracePt t="69768" x="8912225" y="3790950"/>
          <p14:tracePt t="69776" x="8912225" y="3806825"/>
          <p14:tracePt t="69784" x="8904288" y="3806825"/>
          <p14:tracePt t="69791" x="8904288" y="3832225"/>
          <p14:tracePt t="69799" x="8904288" y="3841750"/>
          <p14:tracePt t="69822" x="8904288" y="3875088"/>
          <p14:tracePt t="69831" x="8904288" y="3900488"/>
          <p14:tracePt t="69838" x="8937625" y="3960813"/>
          <p14:tracePt t="69847" x="8997950" y="4027488"/>
          <p14:tracePt t="69854" x="9091613" y="4121150"/>
          <p14:tracePt t="69862" x="9150350" y="4189413"/>
          <p14:tracePt t="69870" x="9244013" y="4257675"/>
          <p14:tracePt t="69878" x="9294813" y="4308475"/>
          <p14:tracePt t="69886" x="9363075" y="4341813"/>
          <p14:tracePt t="69894" x="9431338" y="4402138"/>
          <p14:tracePt t="69902" x="9464675" y="4445000"/>
          <p14:tracePt t="69910" x="9507538" y="4495800"/>
          <p14:tracePt t="69918" x="9558338" y="4564063"/>
          <p14:tracePt t="69927" x="9591675" y="4605338"/>
          <p14:tracePt t="69934" x="9642475" y="4665663"/>
          <p14:tracePt t="69942" x="9685338" y="4716463"/>
          <p14:tracePt t="69950" x="9710738" y="4724400"/>
          <p14:tracePt t="69958" x="9728200" y="4741863"/>
          <p14:tracePt t="69967" x="9753600" y="4767263"/>
          <p14:tracePt t="69974" x="9786938" y="4784725"/>
          <p14:tracePt t="69983" x="9804400" y="4792663"/>
          <p14:tracePt t="69990" x="9839325" y="4802188"/>
          <p14:tracePt t="70000" x="9880600" y="4802188"/>
          <p14:tracePt t="70007" x="9940925" y="4802188"/>
          <p14:tracePt t="70015" x="9983788" y="4802188"/>
          <p14:tracePt t="70022" x="10050463" y="4802188"/>
          <p14:tracePt t="70033" x="10110788" y="4802188"/>
          <p14:tracePt t="70038" x="10161588" y="4767263"/>
          <p14:tracePt t="70048" x="10237788" y="4741863"/>
          <p14:tracePt t="70054" x="10288588" y="4716463"/>
          <p14:tracePt t="70062" x="10374313" y="4673600"/>
          <p14:tracePt t="70070" x="10442575" y="4657725"/>
          <p14:tracePt t="70078" x="10493375" y="4622800"/>
          <p14:tracePt t="70086" x="10552113" y="4579938"/>
          <p14:tracePt t="70094" x="10585450" y="4554538"/>
          <p14:tracePt t="70102" x="10637838" y="4513263"/>
          <p14:tracePt t="70110" x="10679113" y="4460875"/>
          <p14:tracePt t="70118" x="10696575" y="4427538"/>
          <p14:tracePt t="70126" x="10696575" y="4402138"/>
          <p14:tracePt t="70134" x="10704513" y="4376738"/>
          <p14:tracePt t="70142" x="10704513" y="4351338"/>
          <p14:tracePt t="70150" x="10704513" y="4316413"/>
          <p14:tracePt t="70158" x="10704513" y="4283075"/>
          <p14:tracePt t="70166" x="10704513" y="4275138"/>
          <p14:tracePt t="70174" x="10704513" y="4249738"/>
          <p14:tracePt t="70183" x="10704513" y="4232275"/>
          <p14:tracePt t="70190" x="10688638" y="4206875"/>
          <p14:tracePt t="70206" x="10688638" y="4197350"/>
          <p14:tracePt t="70215" x="10679113" y="4181475"/>
          <p14:tracePt t="70232" x="10671175" y="4181475"/>
          <p14:tracePt t="70246" x="10671175" y="4171950"/>
          <p14:tracePt t="70254" x="10663238" y="4164013"/>
          <p14:tracePt t="70262" x="10653713" y="4164013"/>
          <p14:tracePt t="70270" x="10628313" y="4164013"/>
          <p14:tracePt t="70278" x="10612438" y="4164013"/>
          <p14:tracePt t="70286" x="10569575" y="4164013"/>
          <p14:tracePt t="70294" x="10552113" y="4164013"/>
          <p14:tracePt t="70303" x="10509250" y="4164013"/>
          <p14:tracePt t="70310" x="10493375" y="4164013"/>
          <p14:tracePt t="70318" x="10458450" y="4164013"/>
          <p14:tracePt t="70326" x="10433050" y="4164013"/>
          <p14:tracePt t="70334" x="10415588" y="4164013"/>
          <p14:tracePt t="70342" x="10390188" y="4164013"/>
          <p14:tracePt t="70350" x="10382250" y="4164013"/>
          <p14:tracePt t="70358" x="10356850" y="4164013"/>
          <p14:tracePt t="70366" x="10348913" y="4164013"/>
          <p14:tracePt t="70374" x="10339388" y="4171950"/>
          <p14:tracePt t="70518" x="10339388" y="4181475"/>
          <p14:tracePt t="70551" x="10331450" y="4181475"/>
          <p14:tracePt t="70567" x="10323513" y="4181475"/>
          <p14:tracePt t="70599" x="10323513" y="4189413"/>
          <p14:tracePt t="70614" x="10323513" y="4197350"/>
          <p14:tracePt t="70630" x="10313988" y="4197350"/>
          <p14:tracePt t="70646" x="10313988" y="4224338"/>
          <p14:tracePt t="70654" x="10313988" y="4232275"/>
          <p14:tracePt t="70662" x="10313988" y="4240213"/>
          <p14:tracePt t="70670" x="10306050" y="4265613"/>
          <p14:tracePt t="70695" x="10306050" y="4275138"/>
          <p14:tracePt t="70702" x="10306050" y="4291013"/>
          <p14:tracePt t="70718" x="10306050" y="4308475"/>
          <p14:tracePt t="70726" x="10306050" y="4316413"/>
          <p14:tracePt t="70734" x="10306050" y="4333875"/>
          <p14:tracePt t="70742" x="10306050" y="4341813"/>
          <p14:tracePt t="70758" x="10306050" y="4351338"/>
          <p14:tracePt t="70774" x="10306050" y="4359275"/>
          <p14:tracePt t="70782" x="10306050" y="4368800"/>
          <p14:tracePt t="70894" x="10298113" y="4368800"/>
          <p14:tracePt t="70910" x="10288588" y="4368800"/>
          <p14:tracePt t="70918" x="10280650" y="4368800"/>
          <p14:tracePt t="70926" x="10271125" y="4351338"/>
          <p14:tracePt t="70934" x="10255250" y="4325938"/>
          <p14:tracePt t="70942" x="10245725" y="4308475"/>
          <p14:tracePt t="70950" x="10245725" y="4291013"/>
          <p14:tracePt t="70958" x="10245725" y="4275138"/>
          <p14:tracePt t="70966" x="10245725" y="4249738"/>
          <p14:tracePt t="70974" x="10237788" y="4240213"/>
          <p14:tracePt t="70983" x="10237788" y="4224338"/>
          <p14:tracePt t="70990" x="10220325" y="4197350"/>
          <p14:tracePt t="70998" x="10220325" y="4189413"/>
          <p14:tracePt t="71006" x="10212388" y="4164013"/>
          <p14:tracePt t="71015" x="10212388" y="4138613"/>
          <p14:tracePt t="71022" x="10212388" y="4113213"/>
          <p14:tracePt t="71031" x="10212388" y="4087813"/>
          <p14:tracePt t="71038" x="10212388" y="4044950"/>
          <p14:tracePt t="71047" x="10212388" y="4011613"/>
          <p14:tracePt t="71054" x="10212388" y="3976688"/>
          <p14:tracePt t="71065" x="10212388" y="3951288"/>
          <p14:tracePt t="71070" x="10212388" y="3925888"/>
          <p14:tracePt t="71078" x="10212388" y="3892550"/>
          <p14:tracePt t="71086" x="10220325" y="3857625"/>
          <p14:tracePt t="71094" x="10229850" y="3849688"/>
          <p14:tracePt t="71142" x="10229850" y="3841750"/>
          <p14:tracePt t="71151" x="10237788" y="3824288"/>
          <p14:tracePt t="71167" x="10245725" y="3824288"/>
          <p14:tracePt t="71175" x="10255250" y="3824288"/>
          <p14:tracePt t="71182" x="10255250" y="3816350"/>
          <p14:tracePt t="71190" x="10271125" y="3816350"/>
          <p14:tracePt t="71198" x="10288588" y="3806825"/>
          <p14:tracePt t="71215" x="10313988" y="3798888"/>
          <p14:tracePt t="71231" x="10323513" y="3790950"/>
          <p14:tracePt t="71374" x="10331450" y="3790950"/>
          <p14:tracePt t="71382" x="10331450" y="3816350"/>
          <p14:tracePt t="71391" x="10331450" y="3841750"/>
          <p14:tracePt t="71399" x="10331450" y="3867150"/>
          <p14:tracePt t="71406" x="10331450" y="3908425"/>
          <p14:tracePt t="71415" x="10306050" y="3960813"/>
          <p14:tracePt t="71422" x="10288588" y="4011613"/>
          <p14:tracePt t="71431" x="10245725" y="4070350"/>
          <p14:tracePt t="71438" x="10229850" y="4113213"/>
          <p14:tracePt t="71447" x="10186988" y="4171950"/>
          <p14:tracePt t="71454" x="10144125" y="4240213"/>
          <p14:tracePt t="71463" x="10101263" y="4291013"/>
          <p14:tracePt t="71470" x="10085388" y="4325938"/>
          <p14:tracePt t="71478" x="10042525" y="4376738"/>
          <p14:tracePt t="71486" x="10025063" y="4402138"/>
          <p14:tracePt t="71494" x="10017125" y="4410075"/>
          <p14:tracePt t="71502" x="9999663" y="4427538"/>
          <p14:tracePt t="71510" x="9999663" y="4435475"/>
          <p14:tracePt t="71518" x="9983788" y="4445000"/>
          <p14:tracePt t="71542" x="9974263" y="4452938"/>
          <p14:tracePt t="71558" x="9966325" y="4452938"/>
          <p14:tracePt t="71566" x="9956800" y="4452938"/>
          <p14:tracePt t="71574" x="9940925" y="4460875"/>
          <p14:tracePt t="71582" x="9931400" y="4470400"/>
          <p14:tracePt t="71590" x="9923463" y="4470400"/>
          <p14:tracePt t="71598" x="9906000" y="4470400"/>
          <p14:tracePt t="71606" x="9872663" y="4470400"/>
          <p14:tracePt t="71615" x="9847263" y="4470400"/>
          <p14:tracePt t="71622" x="9786938" y="4452938"/>
          <p14:tracePt t="71631" x="9728200" y="4445000"/>
          <p14:tracePt t="71638" x="9617075" y="4410075"/>
          <p14:tracePt t="71648" x="9550400" y="4394200"/>
          <p14:tracePt t="71654" x="9456738" y="4359275"/>
          <p14:tracePt t="71664" x="9353550" y="4333875"/>
          <p14:tracePt t="71670" x="9269413" y="4300538"/>
          <p14:tracePt t="71678" x="9150350" y="4257675"/>
          <p14:tracePt t="71686" x="9023350" y="4232275"/>
          <p14:tracePt t="71694" x="8853488" y="4181475"/>
          <p14:tracePt t="71702" x="8648700" y="4121150"/>
          <p14:tracePt t="71710" x="8504238" y="4087813"/>
          <p14:tracePt t="71718" x="8326438" y="4044950"/>
          <p14:tracePt t="71726" x="8096250" y="3986213"/>
          <p14:tracePt t="71734" x="7867650" y="3943350"/>
          <p14:tracePt t="71742" x="7596188" y="3908425"/>
          <p14:tracePt t="71750" x="7272338" y="3892550"/>
          <p14:tracePt t="71758" x="6958013" y="3892550"/>
          <p14:tracePt t="71766" x="6635750" y="3892550"/>
          <p14:tracePt t="71774" x="6346825" y="3892550"/>
          <p14:tracePt t="71782" x="6032500" y="3892550"/>
          <p14:tracePt t="71790" x="5794375" y="3892550"/>
          <p14:tracePt t="71799" x="5538788" y="3892550"/>
          <p14:tracePt t="71806" x="5327650" y="3900488"/>
          <p14:tracePt t="71815" x="5183188" y="3917950"/>
          <p14:tracePt t="71822" x="5038725" y="3968750"/>
          <p14:tracePt t="71831" x="4945063" y="4027488"/>
          <p14:tracePt t="71838" x="4868863" y="4079875"/>
          <p14:tracePt t="71846" x="4843463" y="4095750"/>
          <p14:tracePt t="71856" x="4833938" y="4130675"/>
          <p14:tracePt t="71866" x="4818063" y="4189413"/>
          <p14:tracePt t="71872" x="4818063" y="4265613"/>
          <p14:tracePt t="71881" x="4800600" y="4325938"/>
          <p14:tracePt t="71887" x="4800600" y="4410075"/>
          <p14:tracePt t="71894" x="4800600" y="4470400"/>
          <p14:tracePt t="71902" x="4800600" y="4538663"/>
          <p14:tracePt t="71910" x="4843463" y="4630738"/>
          <p14:tracePt t="71918" x="4910138" y="4708525"/>
          <p14:tracePt t="71926" x="4995863" y="4767263"/>
          <p14:tracePt t="71934" x="5106988" y="4818063"/>
          <p14:tracePt t="71943" x="5233988" y="4860925"/>
          <p14:tracePt t="71950" x="5394325" y="4878388"/>
          <p14:tracePt t="71958" x="5530850" y="4894263"/>
          <p14:tracePt t="71967" x="5708650" y="4894263"/>
          <p14:tracePt t="71974" x="5880100" y="4894263"/>
          <p14:tracePt t="71982" x="6083300" y="4894263"/>
          <p14:tracePt t="71990" x="6278563" y="4860925"/>
          <p14:tracePt t="71998" x="6483350" y="4818063"/>
          <p14:tracePt t="72006" x="6729413" y="4699000"/>
          <p14:tracePt t="72015" x="6942138" y="4614863"/>
          <p14:tracePt t="72022" x="7188200" y="4495800"/>
          <p14:tracePt t="72031" x="7434263" y="4384675"/>
          <p14:tracePt t="72038" x="7604125" y="4283075"/>
          <p14:tracePt t="72047" x="7748588" y="4189413"/>
          <p14:tracePt t="72054" x="7893050" y="4079875"/>
          <p14:tracePt t="72063" x="8004175" y="3986213"/>
          <p14:tracePt t="72070" x="8080375" y="3908425"/>
          <p14:tracePt t="72079" x="8139113" y="3816350"/>
          <p14:tracePt t="72086" x="8181975" y="3722688"/>
          <p14:tracePt t="72095" x="8189913" y="3654425"/>
          <p14:tracePt t="72102" x="8189913" y="3552825"/>
          <p14:tracePt t="72111" x="8189913" y="3467100"/>
          <p14:tracePt t="72118" x="8189913" y="3382963"/>
          <p14:tracePt t="72126" x="8189913" y="3271838"/>
          <p14:tracePt t="72135" x="8181975" y="3170238"/>
          <p14:tracePt t="72142" x="8147050" y="3076575"/>
          <p14:tracePt t="72151" x="8105775" y="2990850"/>
          <p14:tracePt t="72158" x="8054975" y="2914650"/>
          <p14:tracePt t="72166" x="8004175" y="2820988"/>
          <p14:tracePt t="72174" x="7969250" y="2762250"/>
          <p14:tracePt t="72182" x="7900988" y="2701925"/>
          <p14:tracePt t="72190" x="7824788" y="2660650"/>
          <p14:tracePt t="72198" x="7740650" y="2633663"/>
          <p14:tracePt t="72206" x="7662863" y="2592388"/>
          <p14:tracePt t="72214" x="7561263" y="2592388"/>
          <p14:tracePt t="72222" x="7493000" y="2582863"/>
          <p14:tracePt t="72231" x="7408863" y="2582863"/>
          <p14:tracePt t="72238" x="7323138" y="2582863"/>
          <p14:tracePt t="72247" x="7221538" y="2582863"/>
          <p14:tracePt t="72254" x="7137400" y="2582863"/>
          <p14:tracePt t="72263" x="7034213" y="2633663"/>
          <p14:tracePt t="72270" x="6924675" y="2676525"/>
          <p14:tracePt t="72280" x="6823075" y="2770188"/>
          <p14:tracePt t="72286" x="6729413" y="2855913"/>
          <p14:tracePt t="72296" x="6643688" y="2965450"/>
          <p14:tracePt t="72302" x="6584950" y="3076575"/>
          <p14:tracePt t="72310" x="6542088" y="3211513"/>
          <p14:tracePt t="72318" x="6491288" y="3373438"/>
          <p14:tracePt t="72327" x="6473825" y="3517900"/>
          <p14:tracePt t="72334" x="6473825" y="3671888"/>
          <p14:tracePt t="72342" x="6473825" y="3790950"/>
          <p14:tracePt t="72350" x="6491288" y="3917950"/>
          <p14:tracePt t="72358" x="6524625" y="4027488"/>
          <p14:tracePt t="72366" x="6584950" y="4121150"/>
          <p14:tracePt t="72374" x="6661150" y="4214813"/>
          <p14:tracePt t="72382" x="6770688" y="4283075"/>
          <p14:tracePt t="72390" x="6873875" y="4359275"/>
          <p14:tracePt t="72398" x="6975475" y="4402138"/>
          <p14:tracePt t="72406" x="7145338" y="4452938"/>
          <p14:tracePt t="72414" x="7272338" y="4486275"/>
          <p14:tracePt t="72422" x="7451725" y="4503738"/>
          <p14:tracePt t="72430" x="7654925" y="4503738"/>
          <p14:tracePt t="72438" x="7885113" y="4503738"/>
          <p14:tracePt t="72447" x="8088313" y="4503738"/>
          <p14:tracePt t="72454" x="8326438" y="4503738"/>
          <p14:tracePt t="72462" x="8496300" y="4503738"/>
          <p14:tracePt t="72482" x="8802688" y="4503738"/>
          <p14:tracePt t="72486" x="8929688" y="4503738"/>
          <p14:tracePt t="72494" x="9064625" y="4486275"/>
          <p14:tracePt t="72502" x="9183688" y="4460875"/>
          <p14:tracePt t="72510" x="9302750" y="4419600"/>
          <p14:tracePt t="72518" x="9405938" y="4368800"/>
          <p14:tracePt t="72526" x="9490075" y="4333875"/>
          <p14:tracePt t="72534" x="9558338" y="4283075"/>
          <p14:tracePt t="72542" x="9609138" y="4232275"/>
          <p14:tracePt t="72550" x="9667875" y="4156075"/>
          <p14:tracePt t="72558" x="9694863" y="4087813"/>
          <p14:tracePt t="72566" x="9694863" y="4019550"/>
          <p14:tracePt t="72574" x="9694863" y="3943350"/>
          <p14:tracePt t="72582" x="9694863" y="3875088"/>
          <p14:tracePt t="72590" x="9694863" y="3790950"/>
          <p14:tracePt t="72598" x="9659938" y="3687763"/>
          <p14:tracePt t="72606" x="9626600" y="3611563"/>
          <p14:tracePt t="72614" x="9575800" y="3517900"/>
          <p14:tracePt t="72622" x="9515475" y="3441700"/>
          <p14:tracePt t="72631" x="9456738" y="3348038"/>
          <p14:tracePt t="72638" x="9388475" y="3279775"/>
          <p14:tracePt t="72647" x="9312275" y="3211513"/>
          <p14:tracePt t="72654" x="9218613" y="3160713"/>
          <p14:tracePt t="72664" x="9132888" y="3144838"/>
          <p14:tracePt t="72672" x="9074150" y="3119438"/>
          <p14:tracePt t="72681" x="8972550" y="3101975"/>
          <p14:tracePt t="72687" x="8869363" y="3094038"/>
          <p14:tracePt t="72695" x="8793163" y="3076575"/>
          <p14:tracePt t="72702" x="8699500" y="3059113"/>
          <p14:tracePt t="72710" x="8597900" y="3059113"/>
          <p14:tracePt t="72718" x="8496300" y="3051175"/>
          <p14:tracePt t="72726" x="8410575" y="3051175"/>
          <p14:tracePt t="72735" x="8308975" y="3051175"/>
          <p14:tracePt t="72742" x="8215313" y="3051175"/>
          <p14:tracePt t="72751" x="8113713" y="3051175"/>
          <p14:tracePt t="72758" x="8029575" y="3051175"/>
          <p14:tracePt t="72766" x="7926388" y="3076575"/>
          <p14:tracePt t="72774" x="7824788" y="3101975"/>
          <p14:tracePt t="72783" x="7740650" y="3135313"/>
          <p14:tracePt t="72790" x="7662863" y="3152775"/>
          <p14:tracePt t="72799" x="7596188" y="3195638"/>
          <p14:tracePt t="72806" x="7518400" y="3263900"/>
          <p14:tracePt t="72815" x="7434263" y="3355975"/>
          <p14:tracePt t="72822" x="7366000" y="3433763"/>
          <p14:tracePt t="72831" x="7315200" y="3527425"/>
          <p14:tracePt t="72838" x="7256463" y="3646488"/>
          <p14:tracePt t="72847" x="7229475" y="3748088"/>
          <p14:tracePt t="72854" x="7213600" y="3849688"/>
          <p14:tracePt t="72863" x="7213600" y="3935413"/>
          <p14:tracePt t="72870" x="7213600" y="4019550"/>
          <p14:tracePt t="72879" x="7213600" y="4062413"/>
          <p14:tracePt t="72886" x="7239000" y="4138613"/>
          <p14:tracePt t="72896" x="7281863" y="4181475"/>
          <p14:tracePt t="72902" x="7340600" y="4224338"/>
          <p14:tracePt t="72910" x="7391400" y="4240213"/>
          <p14:tracePt t="72918" x="7451725" y="4257675"/>
          <p14:tracePt t="72926" x="7510463" y="4275138"/>
          <p14:tracePt t="72935" x="7604125" y="4283075"/>
          <p14:tracePt t="72942" x="7662863" y="4291013"/>
          <p14:tracePt t="72950" x="7715250" y="4291013"/>
          <p14:tracePt t="72958" x="7766050" y="4291013"/>
          <p14:tracePt t="72966" x="7807325" y="4291013"/>
          <p14:tracePt t="72974" x="7867650" y="4283075"/>
          <p14:tracePt t="72983" x="7893050" y="4275138"/>
          <p14:tracePt t="72990" x="7900988" y="4257675"/>
          <p14:tracePt t="72998" x="7910513" y="4249738"/>
          <p14:tracePt t="73006" x="7910513" y="4240213"/>
          <p14:tracePt t="73014" x="7910513" y="4197350"/>
          <p14:tracePt t="73022" x="7910513" y="4164013"/>
          <p14:tracePt t="73031" x="7910513" y="4113213"/>
          <p14:tracePt t="73038" x="7910513" y="4070350"/>
          <p14:tracePt t="73048" x="7859713" y="3976688"/>
          <p14:tracePt t="73054" x="7791450" y="3900488"/>
          <p14:tracePt t="73063" x="7715250" y="3841750"/>
          <p14:tracePt t="73070" x="7612063" y="3773488"/>
          <p14:tracePt t="73079" x="7493000" y="3713163"/>
          <p14:tracePt t="73086" x="7391400" y="3679825"/>
          <p14:tracePt t="73095" x="7289800" y="3654425"/>
          <p14:tracePt t="73102" x="7229475" y="3619500"/>
          <p14:tracePt t="73254" x="7229475" y="3629025"/>
          <p14:tracePt t="73263" x="7307263" y="3662363"/>
          <p14:tracePt t="73270" x="7383463" y="3738563"/>
          <p14:tracePt t="73279" x="7426325" y="3738563"/>
          <p14:tracePt t="73295" x="7426325" y="3763963"/>
          <p14:tracePt t="73302" x="7373938" y="3763963"/>
          <p14:tracePt t="73311" x="7315200" y="3763963"/>
          <p14:tracePt t="73318" x="7256463" y="3763963"/>
          <p14:tracePt t="73326" x="7213600" y="3763963"/>
          <p14:tracePt t="73334" x="7162800" y="3763963"/>
          <p14:tracePt t="73342" x="7059613" y="3763963"/>
          <p14:tracePt t="73350" x="6975475" y="3763963"/>
          <p14:tracePt t="73358" x="6889750" y="3763963"/>
          <p14:tracePt t="73366" x="6813550" y="3756025"/>
          <p14:tracePt t="73375" x="6729413" y="3738563"/>
          <p14:tracePt t="73382" x="6635750" y="3705225"/>
          <p14:tracePt t="73390" x="6524625" y="3679825"/>
          <p14:tracePt t="73398" x="6389688" y="3636963"/>
          <p14:tracePt t="73415" x="5956300" y="3543300"/>
          <p14:tracePt t="73422" x="5675313" y="3484563"/>
          <p14:tracePt t="73430" x="5335588" y="3408363"/>
          <p14:tracePt t="73438" x="4978400" y="3373438"/>
          <p14:tracePt t="73447" x="4503738" y="3314700"/>
          <p14:tracePt t="73454" x="4078288" y="3238500"/>
          <p14:tracePt t="73463" x="3670300" y="3203575"/>
          <p14:tracePt t="73470" x="3389313" y="3152775"/>
          <p14:tracePt t="73479" x="3084513" y="3119438"/>
          <p14:tracePt t="73486" x="2863850" y="3076575"/>
          <p14:tracePt t="73495" x="2641600" y="3041650"/>
          <p14:tracePt t="73502" x="2497138" y="3008313"/>
          <p14:tracePt t="73512" x="2387600" y="3000375"/>
          <p14:tracePt t="73518" x="2301875" y="2974975"/>
          <p14:tracePt t="73526" x="2235200" y="2940050"/>
          <p14:tracePt t="73534" x="2192338" y="2932113"/>
          <p14:tracePt t="73542" x="2157413" y="2906713"/>
          <p14:tracePt t="73614" x="2149475" y="2906713"/>
          <p14:tracePt t="73630" x="2141538" y="2922588"/>
          <p14:tracePt t="73639" x="2141538" y="3000375"/>
          <p14:tracePt t="73647" x="2141538" y="3051175"/>
          <p14:tracePt t="73655" x="2141538" y="3127375"/>
          <p14:tracePt t="73663" x="2141538" y="3186113"/>
          <p14:tracePt t="73670" x="2149475" y="3228975"/>
          <p14:tracePt t="73679" x="2174875" y="3297238"/>
          <p14:tracePt t="73686" x="2243138" y="3314700"/>
          <p14:tracePt t="73695" x="2311400" y="3348038"/>
          <p14:tracePt t="73702" x="2319338" y="3348038"/>
          <p14:tracePt t="73774" x="2379663" y="3382963"/>
          <p14:tracePt t="73782" x="2430463" y="3382963"/>
          <p14:tracePt t="73790" x="2446338" y="3390900"/>
          <p14:tracePt t="73798" x="2455863" y="3390900"/>
          <p14:tracePt t="73806" x="2481263" y="3390900"/>
          <p14:tracePt t="73814" x="2506663" y="3390900"/>
          <p14:tracePt t="73830" x="2506663" y="3373438"/>
          <p14:tracePt t="73863" x="2506663" y="3365500"/>
          <p14:tracePt t="74367" x="2497138" y="3365500"/>
          <p14:tracePt t="74382" x="2497138" y="3373438"/>
          <p14:tracePt t="74390" x="2497138" y="3382963"/>
          <p14:tracePt t="74398" x="2497138" y="3390900"/>
          <p14:tracePt t="74414" x="2497138" y="3408363"/>
          <p14:tracePt t="74422" x="2497138" y="3424238"/>
          <p14:tracePt t="74430" x="2497138" y="3441700"/>
          <p14:tracePt t="74454" x="2497138" y="3449638"/>
          <p14:tracePt t="74463" x="2506663" y="3459163"/>
          <p14:tracePt t="74470" x="2514600" y="3459163"/>
          <p14:tracePt t="74479" x="2540000" y="3459163"/>
          <p14:tracePt t="74486" x="2557463" y="3459163"/>
          <p14:tracePt t="74495" x="2574925" y="3459163"/>
          <p14:tracePt t="74502" x="2590800" y="3459163"/>
          <p14:tracePt t="74511" x="2616200" y="3459163"/>
          <p14:tracePt t="74518" x="2625725" y="3459163"/>
          <p14:tracePt t="74527" x="2651125" y="3459163"/>
          <p14:tracePt t="74534" x="2659063" y="3459163"/>
          <p14:tracePt t="74550" x="2676525" y="3459163"/>
          <p14:tracePt t="74559" x="2701925" y="3441700"/>
          <p14:tracePt t="74566" x="2709863" y="3424238"/>
          <p14:tracePt t="74574" x="2727325" y="3398838"/>
          <p14:tracePt t="74582" x="2744788" y="3390900"/>
          <p14:tracePt t="74590" x="2752725" y="3365500"/>
          <p14:tracePt t="74598" x="2760663" y="3330575"/>
          <p14:tracePt t="74606" x="2770188" y="3314700"/>
          <p14:tracePt t="74615" x="2770188" y="3271838"/>
          <p14:tracePt t="74622" x="2770188" y="3246438"/>
          <p14:tracePt t="74630" x="2770188" y="3203575"/>
          <p14:tracePt t="74638" x="2770188" y="3160713"/>
          <p14:tracePt t="74646" x="2770188" y="3109913"/>
          <p14:tracePt t="74654" x="2770188" y="3084513"/>
          <p14:tracePt t="74662" x="2760663" y="3033713"/>
          <p14:tracePt t="74671" x="2760663" y="3008313"/>
          <p14:tracePt t="74679" x="2735263" y="2982913"/>
          <p14:tracePt t="74686" x="2727325" y="2965450"/>
          <p14:tracePt t="74696" x="2709863" y="2949575"/>
          <p14:tracePt t="74702" x="2693988" y="2932113"/>
          <p14:tracePt t="74718" x="2684463" y="2922588"/>
          <p14:tracePt t="74729" x="2676525" y="2914650"/>
          <p14:tracePt t="74919" x="2684463" y="2914650"/>
          <p14:tracePt t="74926" x="2701925" y="2922588"/>
          <p14:tracePt t="74935" x="2719388" y="2932113"/>
          <p14:tracePt t="74943" x="2744788" y="2940050"/>
          <p14:tracePt t="74950" x="2778125" y="2965450"/>
          <p14:tracePt t="74959" x="2838450" y="2982913"/>
          <p14:tracePt t="74966" x="2930525" y="3008313"/>
          <p14:tracePt t="74974" x="3016250" y="3033713"/>
          <p14:tracePt t="74983" x="3143250" y="3076575"/>
          <p14:tracePt t="74991" x="3262313" y="3101975"/>
          <p14:tracePt t="74998" x="3406775" y="3152775"/>
          <p14:tracePt t="75007" x="3559175" y="3203575"/>
          <p14:tracePt t="75014" x="3670300" y="3211513"/>
          <p14:tracePt t="75022" x="3806825" y="3246438"/>
          <p14:tracePt t="75030" x="3916363" y="3254375"/>
          <p14:tracePt t="75038" x="4027488" y="3271838"/>
          <p14:tracePt t="75046" x="4121150" y="3279775"/>
          <p14:tracePt t="75054" x="4222750" y="3305175"/>
          <p14:tracePt t="75062" x="4306888" y="3322638"/>
          <p14:tracePt t="75070" x="4384675" y="3340100"/>
          <p14:tracePt t="75079" x="4468813" y="3355975"/>
          <p14:tracePt t="75086" x="4537075" y="3355975"/>
          <p14:tracePt t="75095" x="4587875" y="3365500"/>
          <p14:tracePt t="75102" x="4646613" y="3373438"/>
          <p14:tracePt t="75111" x="4714875" y="3373438"/>
          <p14:tracePt t="75118" x="4765675" y="3382963"/>
          <p14:tracePt t="75128" x="4791075" y="3408363"/>
          <p14:tracePt t="75134" x="4818063" y="3416300"/>
          <p14:tracePt t="75143" x="4826000" y="3424238"/>
          <p14:tracePt t="75150" x="4851400" y="3424238"/>
          <p14:tracePt t="75158" x="4859338" y="3441700"/>
          <p14:tracePt t="75166" x="4876800" y="3441700"/>
          <p14:tracePt t="75174" x="4894263" y="3441700"/>
          <p14:tracePt t="75191" x="4919663" y="3433763"/>
          <p14:tracePt t="75198" x="4919663" y="3398838"/>
          <p14:tracePt t="75215" x="4902200" y="3365500"/>
          <p14:tracePt t="75222" x="4876800" y="3348038"/>
          <p14:tracePt t="75230" x="4868863" y="3348038"/>
          <p14:tracePt t="75351" x="4843463" y="3348038"/>
          <p14:tracePt t="75358" x="4740275" y="3348038"/>
          <p14:tracePt t="75366" x="4646613" y="3348038"/>
          <p14:tracePt t="75374" x="4579938" y="3322638"/>
          <p14:tracePt t="75382" x="4537075" y="3322638"/>
          <p14:tracePt t="75390" x="4503738" y="3330575"/>
          <p14:tracePt t="75398" x="4486275" y="3330575"/>
          <p14:tracePt t="75414" x="4435475" y="3373438"/>
          <p14:tracePt t="75423" x="4425950" y="3390900"/>
          <p14:tracePt t="75430" x="4418013" y="3398838"/>
          <p14:tracePt t="75446" x="4418013" y="3408363"/>
          <p14:tracePt t="75454" x="4418013" y="3424238"/>
          <p14:tracePt t="75463" x="4418013" y="3441700"/>
          <p14:tracePt t="75471" x="4435475" y="3484563"/>
          <p14:tracePt t="75479" x="4494213" y="3552825"/>
          <p14:tracePt t="75486" x="4570413" y="3619500"/>
          <p14:tracePt t="75495" x="4714875" y="3722688"/>
          <p14:tracePt t="75503" x="4833938" y="3806825"/>
          <p14:tracePt t="75512" x="4962525" y="3875088"/>
          <p14:tracePt t="75518" x="5140325" y="3994150"/>
          <p14:tracePt t="75527" x="5327650" y="4079875"/>
          <p14:tracePt t="75534" x="5513388" y="4146550"/>
          <p14:tracePt t="75543" x="5657850" y="4197350"/>
          <p14:tracePt t="75551" x="5888038" y="4265613"/>
          <p14:tracePt t="75559" x="6091238" y="4316413"/>
          <p14:tracePt t="75566" x="6261100" y="4341813"/>
          <p14:tracePt t="75574" x="6456363" y="4402138"/>
          <p14:tracePt t="75582" x="6669088" y="4478338"/>
          <p14:tracePt t="75591" x="6813550" y="4503738"/>
          <p14:tracePt t="75599" x="7000875" y="4572000"/>
          <p14:tracePt t="75606" x="7196138" y="4597400"/>
          <p14:tracePt t="75614" x="7383463" y="4622800"/>
          <p14:tracePt t="75622" x="7527925" y="4640263"/>
          <p14:tracePt t="75630" x="7705725" y="4665663"/>
          <p14:tracePt t="75638" x="7832725" y="4673600"/>
          <p14:tracePt t="75646" x="7986713" y="4673600"/>
          <p14:tracePt t="75655" x="8131175" y="4673600"/>
          <p14:tracePt t="75662" x="8283575" y="4673600"/>
          <p14:tracePt t="75670" x="8394700" y="4673600"/>
          <p14:tracePt t="75678" x="8521700" y="4673600"/>
          <p14:tracePt t="75688" x="8648700" y="4673600"/>
          <p14:tracePt t="75696" x="8785225" y="4673600"/>
          <p14:tracePt t="75703" x="8912225" y="4673600"/>
          <p14:tracePt t="75711" x="9056688" y="4673600"/>
          <p14:tracePt t="75718" x="9209088" y="4673600"/>
          <p14:tracePt t="75727" x="9353550" y="4673600"/>
          <p14:tracePt t="75734" x="9464675" y="4673600"/>
          <p14:tracePt t="75743" x="9601200" y="4673600"/>
          <p14:tracePt t="75750" x="9685338" y="4673600"/>
          <p14:tracePt t="75759" x="9804400" y="4657725"/>
          <p14:tracePt t="75766" x="9880600" y="4640263"/>
          <p14:tracePt t="75774" x="9931400" y="4640263"/>
          <p14:tracePt t="75782" x="9983788" y="4614863"/>
          <p14:tracePt t="75790" x="9991725" y="4614863"/>
          <p14:tracePt t="75798" x="10009188" y="4614863"/>
          <p14:tracePt t="75814" x="10017125" y="4614863"/>
          <p14:tracePt t="75887" x="10017125" y="4605338"/>
          <p14:tracePt t="75926" x="9999663" y="4605338"/>
          <p14:tracePt t="75934" x="9991725" y="4597400"/>
          <p14:tracePt t="75975" x="9983788" y="4597400"/>
          <p14:tracePt t="75990" x="9966325" y="4597400"/>
          <p14:tracePt t="76022" x="9956800" y="4597400"/>
          <p14:tracePt t="76046" x="9948863" y="4597400"/>
          <p14:tracePt t="76054" x="9940925" y="4589463"/>
          <p14:tracePt t="76062" x="9931400" y="4589463"/>
          <p14:tracePt t="76070" x="9923463" y="4589463"/>
          <p14:tracePt t="76086" x="9898063" y="4579938"/>
          <p14:tracePt t="76094" x="9890125" y="4579938"/>
          <p14:tracePt t="76111" x="9872663" y="4579938"/>
          <p14:tracePt t="76118" x="9864725" y="4579938"/>
          <p14:tracePt t="76127" x="9839325" y="4579938"/>
          <p14:tracePt t="76134" x="9821863" y="4579938"/>
          <p14:tracePt t="76143" x="9812338" y="4572000"/>
          <p14:tracePt t="76150" x="9786938" y="4572000"/>
          <p14:tracePt t="76160" x="9753600" y="4564063"/>
          <p14:tracePt t="76166" x="9720263" y="4564063"/>
          <p14:tracePt t="76178" x="9677400" y="4564063"/>
          <p14:tracePt t="76183" x="9634538" y="4564063"/>
          <p14:tracePt t="76190" x="9601200" y="4564063"/>
          <p14:tracePt t="76199" x="9575800" y="4564063"/>
          <p14:tracePt t="76206" x="9532938" y="4564063"/>
          <p14:tracePt t="76214" x="9498013" y="4564063"/>
          <p14:tracePt t="76222" x="9472613" y="4564063"/>
          <p14:tracePt t="76230" x="9431338" y="4564063"/>
          <p14:tracePt t="76238" x="9413875" y="4564063"/>
          <p14:tracePt t="76246" x="9380538" y="4564063"/>
          <p14:tracePt t="76254" x="9345613" y="4564063"/>
          <p14:tracePt t="76262" x="9312275" y="4546600"/>
          <p14:tracePt t="76270" x="9294813" y="4546600"/>
          <p14:tracePt t="76278" x="9251950" y="4546600"/>
          <p14:tracePt t="76286" x="9218613" y="4546600"/>
          <p14:tracePt t="76294" x="9175750" y="4546600"/>
          <p14:tracePt t="76302" x="9117013" y="4546600"/>
          <p14:tracePt t="76311" x="9074150" y="4546600"/>
          <p14:tracePt t="76318" x="9031288" y="4546600"/>
          <p14:tracePt t="76327" x="8988425" y="4546600"/>
          <p14:tracePt t="76334" x="8955088" y="4546600"/>
          <p14:tracePt t="76342" x="8912225" y="4546600"/>
          <p14:tracePt t="76350" x="8861425" y="4546600"/>
          <p14:tracePt t="76359" x="8818563" y="4554538"/>
          <p14:tracePt t="76366" x="8785225" y="4554538"/>
          <p14:tracePt t="76374" x="8742363" y="4564063"/>
          <p14:tracePt t="76382" x="8734425" y="4564063"/>
          <p14:tracePt t="76390" x="8683625" y="4572000"/>
          <p14:tracePt t="76398" x="8674100" y="4579938"/>
          <p14:tracePt t="76412" x="8648700" y="4579938"/>
          <p14:tracePt t="76414" x="8615363" y="4579938"/>
          <p14:tracePt t="76430" x="8589963" y="4579938"/>
          <p14:tracePt t="76438" x="8572500" y="4589463"/>
          <p14:tracePt t="76446" x="8564563" y="4589463"/>
          <p14:tracePt t="76454" x="8555038" y="4589463"/>
          <p14:tracePt t="76462" x="8547100" y="4589463"/>
          <p14:tracePt t="76478" x="8529638" y="4597400"/>
          <p14:tracePt t="76486" x="8521700" y="4597400"/>
          <p14:tracePt t="76502" x="8513763" y="4597400"/>
          <p14:tracePt t="76510" x="8496300" y="4597400"/>
          <p14:tracePt t="76518" x="8488363" y="4605338"/>
          <p14:tracePt t="76527" x="8478838" y="4605338"/>
          <p14:tracePt t="76534" x="8470900" y="4605338"/>
          <p14:tracePt t="76543" x="8453438" y="4605338"/>
          <p14:tracePt t="76550" x="8435975" y="4614863"/>
          <p14:tracePt t="76559" x="8428038" y="4614863"/>
          <p14:tracePt t="76574" x="8420100" y="4614863"/>
          <p14:tracePt t="76582" x="8410575" y="4614863"/>
          <p14:tracePt t="76591" x="8402638" y="4614863"/>
          <p14:tracePt t="76598" x="8394700" y="4614863"/>
          <p14:tracePt t="76607" x="8385175" y="4622800"/>
          <p14:tracePt t="76614" x="8369300" y="4622800"/>
          <p14:tracePt t="76622" x="8359775" y="4622800"/>
          <p14:tracePt t="76630" x="8351838" y="4622800"/>
          <p14:tracePt t="76638" x="8334375" y="4622800"/>
          <p14:tracePt t="76646" x="8326438" y="4622800"/>
          <p14:tracePt t="76654" x="8326438" y="4630738"/>
          <p14:tracePt t="76951" x="8318500" y="4630738"/>
          <p14:tracePt t="76958" x="8326438" y="4622800"/>
          <p14:tracePt t="76967" x="8334375" y="4622800"/>
          <p14:tracePt t="76975" x="8351838" y="4614863"/>
          <p14:tracePt t="76982" x="8377238" y="4605338"/>
          <p14:tracePt t="76990" x="8410575" y="4597400"/>
          <p14:tracePt t="76998" x="8410575" y="4589463"/>
          <p14:tracePt t="77006" x="8445500" y="4572000"/>
          <p14:tracePt t="77022" x="8470900" y="4572000"/>
          <p14:tracePt t="77030" x="8478838" y="4572000"/>
          <p14:tracePt t="77046" x="8496300" y="4572000"/>
          <p14:tracePt t="77094" x="8513763" y="4564063"/>
          <p14:tracePt t="77111" x="8513763" y="4554538"/>
          <p14:tracePt t="77127" x="8521700" y="4546600"/>
          <p14:tracePt t="77134" x="8529638" y="4546600"/>
          <p14:tracePt t="77143" x="8539163" y="4546600"/>
          <p14:tracePt t="77151" x="8547100" y="4546600"/>
          <p14:tracePt t="77158" x="8555038" y="4538663"/>
          <p14:tracePt t="77168" x="8572500" y="4529138"/>
          <p14:tracePt t="77174" x="8580438" y="4521200"/>
          <p14:tracePt t="77207" x="8589963" y="4521200"/>
          <p14:tracePt t="78310" x="8597900" y="4521200"/>
          <p14:tracePt t="78326" x="8605838" y="4521200"/>
          <p14:tracePt t="78342" x="8632825" y="4503738"/>
          <p14:tracePt t="78358" x="8648700" y="4486275"/>
          <p14:tracePt t="78366" x="8666163" y="4470400"/>
          <p14:tracePt t="78375" x="8674100" y="4470400"/>
          <p14:tracePt t="78382" x="8699500" y="4452938"/>
          <p14:tracePt t="78390" x="8716963" y="4435475"/>
          <p14:tracePt t="78398" x="8750300" y="4427538"/>
          <p14:tracePt t="78410" x="8785225" y="4410075"/>
          <p14:tracePt t="78414" x="8853488" y="4394200"/>
          <p14:tracePt t="78424" x="8912225" y="4359275"/>
          <p14:tracePt t="78430" x="8997950" y="4333875"/>
          <p14:tracePt t="78438" x="9091613" y="4291013"/>
          <p14:tracePt t="78446" x="9218613" y="4249738"/>
          <p14:tracePt t="78454" x="9312275" y="4214813"/>
          <p14:tracePt t="78462" x="9431338" y="4156075"/>
          <p14:tracePt t="78470" x="9558338" y="4095750"/>
          <p14:tracePt t="78478" x="9694863" y="4044950"/>
          <p14:tracePt t="78486" x="9804400" y="3986213"/>
          <p14:tracePt t="78494" x="9923463" y="3925888"/>
          <p14:tracePt t="78502" x="10034588" y="3867150"/>
          <p14:tracePt t="78510" x="10136188" y="3798888"/>
          <p14:tracePt t="78518" x="10237788" y="3730625"/>
          <p14:tracePt t="78526" x="10323513" y="3662363"/>
          <p14:tracePt t="78534" x="10399713" y="3578225"/>
          <p14:tracePt t="78542" x="10450513" y="3517900"/>
          <p14:tracePt t="78550" x="10483850" y="3441700"/>
          <p14:tracePt t="78560" x="10509250" y="3382963"/>
          <p14:tracePt t="78566" x="10518775" y="3330575"/>
          <p14:tracePt t="78575" x="10518775" y="3289300"/>
          <p14:tracePt t="78582" x="10518775" y="3254375"/>
          <p14:tracePt t="78592" x="10518775" y="3211513"/>
          <p14:tracePt t="78598" x="10518775" y="3203575"/>
          <p14:tracePt t="78608" x="10518775" y="3170238"/>
          <p14:tracePt t="78614" x="10509250" y="3144838"/>
          <p14:tracePt t="78622" x="10493375" y="3127375"/>
          <p14:tracePt t="78630" x="10458450" y="3094038"/>
          <p14:tracePt t="78638" x="10433050" y="3067050"/>
          <p14:tracePt t="78646" x="10407650" y="3041650"/>
          <p14:tracePt t="78654" x="10382250" y="3033713"/>
          <p14:tracePt t="78662" x="10348913" y="3000375"/>
          <p14:tracePt t="78670" x="10339388" y="3000375"/>
          <p14:tracePt t="78678" x="10323513" y="2990850"/>
          <p14:tracePt t="78686" x="10306050" y="2974975"/>
          <p14:tracePt t="78695" x="10306050" y="2965450"/>
          <p14:tracePt t="78702" x="10280650" y="2965450"/>
          <p14:tracePt t="78710" x="10263188" y="2957513"/>
          <p14:tracePt t="78718" x="10229850" y="2940050"/>
          <p14:tracePt t="78726" x="10212388" y="2932113"/>
          <p14:tracePt t="78734" x="10194925" y="2922588"/>
          <p14:tracePt t="78743" x="10161588" y="2914650"/>
          <p14:tracePt t="78750" x="10153650" y="2914650"/>
          <p14:tracePt t="78759" x="10144125" y="2914650"/>
          <p14:tracePt t="78766" x="10118725" y="2906713"/>
          <p14:tracePt t="78775" x="10110788" y="2897188"/>
          <p14:tracePt t="78791" x="10093325" y="2897188"/>
          <p14:tracePt t="78814" x="10085388" y="2897188"/>
          <p14:tracePt t="79255" x="10085388" y="2889250"/>
          <p14:tracePt t="79270" x="10075863" y="2881313"/>
          <p14:tracePt t="79294" x="10075863" y="2871788"/>
          <p14:tracePt t="79302" x="10067925" y="2871788"/>
          <p14:tracePt t="79310" x="10067925" y="2863850"/>
          <p14:tracePt t="79318" x="10059988" y="2855913"/>
          <p14:tracePt t="79326" x="10050463" y="2855913"/>
          <p14:tracePt t="79334" x="10034588" y="2830513"/>
          <p14:tracePt t="79342" x="10017125" y="2813050"/>
          <p14:tracePt t="79350" x="9966325" y="2787650"/>
          <p14:tracePt t="79359" x="9890125" y="2744788"/>
          <p14:tracePt t="79366" x="9821863" y="2719388"/>
          <p14:tracePt t="79375" x="9710738" y="2676525"/>
          <p14:tracePt t="79382" x="9583738" y="2651125"/>
          <p14:tracePt t="79391" x="9421813" y="2617788"/>
          <p14:tracePt t="79409" x="9091613" y="2600325"/>
          <p14:tracePt t="79414" x="8853488" y="2592388"/>
          <p14:tracePt t="79422" x="8674100" y="2592388"/>
          <p14:tracePt t="79430" x="8445500" y="2592388"/>
          <p14:tracePt t="79440" x="8240713" y="2592388"/>
          <p14:tracePt t="79446" x="8062913" y="2592388"/>
          <p14:tracePt t="79455" x="7910513" y="2592388"/>
          <p14:tracePt t="79462" x="7731125" y="2608263"/>
          <p14:tracePt t="79470" x="7527925" y="2668588"/>
          <p14:tracePt t="79478" x="7323138" y="2719388"/>
          <p14:tracePt t="79486" x="7094538" y="2770188"/>
          <p14:tracePt t="79494" x="6932613" y="2795588"/>
          <p14:tracePt t="79502" x="6780213" y="2795588"/>
          <p14:tracePt t="79510" x="6770688" y="2795588"/>
          <p14:tracePt t="79647" x="6770688" y="2813050"/>
          <p14:tracePt t="79655" x="6770688" y="2855913"/>
          <p14:tracePt t="79662" x="6762750" y="2863850"/>
          <p14:tracePt t="79670" x="6745288" y="2871788"/>
          <p14:tracePt t="79678" x="6704013" y="2871788"/>
          <p14:tracePt t="79686" x="6686550" y="2871788"/>
          <p14:tracePt t="79710" x="6678613" y="2871788"/>
          <p14:tracePt t="79718" x="6661150" y="2871788"/>
          <p14:tracePt t="79726" x="6635750" y="2871788"/>
          <p14:tracePt t="79734" x="6600825" y="2881313"/>
          <p14:tracePt t="79750" x="6592888" y="2881313"/>
          <p14:tracePt t="79759" x="6584950" y="2889250"/>
          <p14:tracePt t="79766" x="6559550" y="2897188"/>
          <p14:tracePt t="79775" x="6524625" y="2914650"/>
          <p14:tracePt t="79782" x="6473825" y="2949575"/>
          <p14:tracePt t="79791" x="6415088" y="2965450"/>
          <p14:tracePt t="79798" x="6311900" y="3016250"/>
          <p14:tracePt t="79807" x="6176963" y="3051175"/>
          <p14:tracePt t="79814" x="6065838" y="3084513"/>
          <p14:tracePt t="79823" x="5880100" y="3135313"/>
          <p14:tracePt t="79830" x="5675313" y="3195638"/>
          <p14:tracePt t="79839" x="5497513" y="3246438"/>
          <p14:tracePt t="79846" x="5327650" y="3289300"/>
          <p14:tracePt t="79855" x="5122863" y="3348038"/>
          <p14:tracePt t="79863" x="4894263" y="3408363"/>
          <p14:tracePt t="79870" x="4706938" y="3433763"/>
          <p14:tracePt t="79878" x="4570413" y="3467100"/>
          <p14:tracePt t="79886" x="4425950" y="3517900"/>
          <p14:tracePt t="79894" x="4324350" y="3543300"/>
          <p14:tracePt t="79904" x="4240213" y="3578225"/>
          <p14:tracePt t="79912" x="4179888" y="3586163"/>
          <p14:tracePt t="79919" x="4146550" y="3586163"/>
          <p14:tracePt t="79926" x="4129088" y="3594100"/>
          <p14:tracePt t="79934" x="4103688" y="3594100"/>
          <p14:tracePt t="79976" x="4095750" y="3603625"/>
          <p14:tracePt t="79982" x="4086225" y="3611563"/>
          <p14:tracePt t="79999" x="4086225" y="3619500"/>
          <p14:tracePt t="80007" x="4078288" y="3619500"/>
          <p14:tracePt t="80015" x="4070350" y="3619500"/>
          <p14:tracePt t="80030" x="4060825" y="3629025"/>
          <p14:tracePt t="80039" x="4044950" y="3646488"/>
          <p14:tracePt t="80046" x="4027488" y="3654425"/>
          <p14:tracePt t="80056" x="4017963" y="3654425"/>
          <p14:tracePt t="80062" x="4010025" y="3654425"/>
          <p14:tracePt t="80070" x="4002088" y="3654425"/>
          <p14:tracePt t="80094" x="3992563" y="3654425"/>
          <p14:tracePt t="80102" x="3976688" y="3654425"/>
          <p14:tracePt t="80118" x="3959225" y="3662363"/>
          <p14:tracePt t="80126" x="3933825" y="3662363"/>
          <p14:tracePt t="80134" x="3925888" y="3679825"/>
          <p14:tracePt t="80142" x="3900488" y="3697288"/>
          <p14:tracePt t="80150" x="3883025" y="3713163"/>
          <p14:tracePt t="80158" x="3857625" y="3730625"/>
          <p14:tracePt t="80166" x="3848100" y="3748088"/>
          <p14:tracePt t="80174" x="3840163" y="3763963"/>
          <p14:tracePt t="80182" x="3840163" y="3773488"/>
          <p14:tracePt t="80318" x="3832225" y="3773488"/>
          <p14:tracePt t="80326" x="3814763" y="3773488"/>
          <p14:tracePt t="80334" x="3729038" y="3748088"/>
          <p14:tracePt t="80342" x="3729038" y="3738563"/>
          <p14:tracePt t="80350" x="3703638" y="3722688"/>
          <p14:tracePt t="80358" x="3678238" y="3713163"/>
          <p14:tracePt t="80366" x="3652838" y="3713163"/>
          <p14:tracePt t="80374" x="3627438" y="3705225"/>
          <p14:tracePt t="80382" x="3602038" y="3697288"/>
          <p14:tracePt t="80838" x="3619500" y="3697288"/>
          <p14:tracePt t="80846" x="3662363" y="3697288"/>
          <p14:tracePt t="80855" x="3713163" y="3697288"/>
          <p14:tracePt t="80862" x="3781425" y="3697288"/>
          <p14:tracePt t="80870" x="3865563" y="3697288"/>
          <p14:tracePt t="80878" x="3976688" y="3697288"/>
          <p14:tracePt t="80886" x="4095750" y="3697288"/>
          <p14:tracePt t="80894" x="4265613" y="3697288"/>
          <p14:tracePt t="80902" x="4494213" y="3646488"/>
          <p14:tracePt t="80910" x="4740275" y="3619500"/>
          <p14:tracePt t="80918" x="4953000" y="3586163"/>
          <p14:tracePt t="80926" x="5173663" y="3560763"/>
          <p14:tracePt t="80935" x="5394325" y="3517900"/>
          <p14:tracePt t="80942" x="5591175" y="3475038"/>
          <p14:tracePt t="80950" x="5794375" y="3433763"/>
          <p14:tracePt t="80958" x="5930900" y="3416300"/>
          <p14:tracePt t="80966" x="6075363" y="3382963"/>
          <p14:tracePt t="80974" x="6202363" y="3373438"/>
          <p14:tracePt t="80982" x="6303963" y="3365500"/>
          <p14:tracePt t="80990" x="6380163" y="3348038"/>
          <p14:tracePt t="80998" x="6491288" y="3314700"/>
          <p14:tracePt t="81007" x="6610350" y="3297238"/>
          <p14:tracePt t="81014" x="6719888" y="3254375"/>
          <p14:tracePt t="81023" x="6823075" y="3238500"/>
          <p14:tracePt t="81030" x="6915150" y="3203575"/>
          <p14:tracePt t="81039" x="7018338" y="3178175"/>
          <p14:tracePt t="81046" x="7119938" y="3144838"/>
          <p14:tracePt t="81056" x="7239000" y="3109913"/>
          <p14:tracePt t="81062" x="7348538" y="3076575"/>
          <p14:tracePt t="81071" x="7518400" y="3025775"/>
          <p14:tracePt t="81078" x="7646988" y="2974975"/>
          <p14:tracePt t="81087" x="7799388" y="2914650"/>
          <p14:tracePt t="81094" x="7961313" y="2846388"/>
          <p14:tracePt t="81102" x="8070850" y="2787650"/>
          <p14:tracePt t="81110" x="8181975" y="2752725"/>
          <p14:tracePt t="81118" x="8283575" y="2711450"/>
          <p14:tracePt t="81126" x="8369300" y="2651125"/>
          <p14:tracePt t="81134" x="8435975" y="2608263"/>
          <p14:tracePt t="81142" x="8513763" y="2566988"/>
          <p14:tracePt t="81150" x="8564563" y="2524125"/>
          <p14:tracePt t="81158" x="8597900" y="2498725"/>
          <p14:tracePt t="81166" x="8640763" y="2473325"/>
          <p14:tracePt t="81174" x="8640763" y="2463800"/>
          <p14:tracePt t="81191" x="8648700" y="2455863"/>
          <p14:tracePt t="81223" x="8648700" y="2447925"/>
          <p14:tracePt t="81230" x="8648700" y="2438400"/>
          <p14:tracePt t="81246" x="8640763" y="2430463"/>
          <p14:tracePt t="81255" x="8623300" y="2430463"/>
          <p14:tracePt t="81262" x="8597900" y="2430463"/>
          <p14:tracePt t="81271" x="8547100" y="2422525"/>
          <p14:tracePt t="81278" x="8462963" y="2413000"/>
          <p14:tracePt t="81287" x="8394700" y="2413000"/>
          <p14:tracePt t="81294" x="8291513" y="2413000"/>
          <p14:tracePt t="81302" x="8164513" y="2413000"/>
          <p14:tracePt t="81310" x="8037513" y="2463800"/>
          <p14:tracePt t="81318" x="7859713" y="2541588"/>
          <p14:tracePt t="81326" x="7612063" y="2660650"/>
          <p14:tracePt t="81334" x="7442200" y="2752725"/>
          <p14:tracePt t="81342" x="7256463" y="2863850"/>
          <p14:tracePt t="81350" x="7069138" y="3000375"/>
          <p14:tracePt t="81358" x="6924675" y="3101975"/>
          <p14:tracePt t="81366" x="6788150" y="3238500"/>
          <p14:tracePt t="81374" x="6678613" y="3330575"/>
          <p14:tracePt t="81382" x="6610350" y="3449638"/>
          <p14:tracePt t="81390" x="6542088" y="3560763"/>
          <p14:tracePt t="81398" x="6516688" y="3646488"/>
          <p14:tracePt t="81407" x="6508750" y="3722688"/>
          <p14:tracePt t="81423" x="6508750" y="3832225"/>
          <p14:tracePt t="81430" x="6508750" y="3867150"/>
          <p14:tracePt t="81440" x="6516688" y="3900488"/>
          <p14:tracePt t="81446" x="6567488" y="3951288"/>
          <p14:tracePt t="81456" x="6618288" y="3994150"/>
          <p14:tracePt t="81462" x="6678613" y="4037013"/>
          <p14:tracePt t="81471" x="6754813" y="4062413"/>
          <p14:tracePt t="81478" x="6856413" y="4105275"/>
          <p14:tracePt t="81488" x="6967538" y="4138613"/>
          <p14:tracePt t="81494" x="7059613" y="4164013"/>
          <p14:tracePt t="81503" x="7153275" y="4181475"/>
          <p14:tracePt t="81511" x="7239000" y="4214813"/>
          <p14:tracePt t="81518" x="7358063" y="4240213"/>
          <p14:tracePt t="81526" x="7467600" y="4265613"/>
          <p14:tracePt t="81534" x="7570788" y="4265613"/>
          <p14:tracePt t="81542" x="7654925" y="4275138"/>
          <p14:tracePt t="81550" x="7756525" y="4275138"/>
          <p14:tracePt t="81558" x="7867650" y="4275138"/>
          <p14:tracePt t="81566" x="7986713" y="4275138"/>
          <p14:tracePt t="81574" x="8096250" y="4275138"/>
          <p14:tracePt t="81583" x="8207375" y="4275138"/>
          <p14:tracePt t="81590" x="8334375" y="4232275"/>
          <p14:tracePt t="81598" x="8445500" y="4197350"/>
          <p14:tracePt t="81606" x="8572500" y="4164013"/>
          <p14:tracePt t="81614" x="8699500" y="4130675"/>
          <p14:tracePt t="81623" x="8818563" y="4070350"/>
          <p14:tracePt t="81630" x="8947150" y="4044950"/>
          <p14:tracePt t="81640" x="9064625" y="4002088"/>
          <p14:tracePt t="81647" x="9167813" y="3943350"/>
          <p14:tracePt t="81656" x="9269413" y="3908425"/>
          <p14:tracePt t="81662" x="9345613" y="3883025"/>
          <p14:tracePt t="81671" x="9405938" y="3857625"/>
          <p14:tracePt t="81678" x="9447213" y="3841750"/>
          <p14:tracePt t="81687" x="9464675" y="3824288"/>
          <p14:tracePt t="81694" x="9490075" y="3806825"/>
          <p14:tracePt t="81702" x="9507538" y="3790950"/>
          <p14:tracePt t="81710" x="9532938" y="3773488"/>
          <p14:tracePt t="81726" x="9550400" y="3756025"/>
          <p14:tracePt t="81734" x="9558338" y="3756025"/>
          <p14:tracePt t="81742" x="9566275" y="3738563"/>
          <p14:tracePt t="81750" x="9575800" y="3738563"/>
          <p14:tracePt t="81758" x="9601200" y="3722688"/>
          <p14:tracePt t="81766" x="9617075" y="3705225"/>
          <p14:tracePt t="81774" x="9642475" y="3687763"/>
          <p14:tracePt t="81783" x="9677400" y="3679825"/>
          <p14:tracePt t="81790" x="9710738" y="3654425"/>
          <p14:tracePt t="81798" x="9779000" y="3619500"/>
          <p14:tracePt t="81806" x="9821863" y="3594100"/>
          <p14:tracePt t="81814" x="9855200" y="3586163"/>
          <p14:tracePt t="81823" x="9923463" y="3552825"/>
          <p14:tracePt t="81830" x="9966325" y="3535363"/>
          <p14:tracePt t="81840" x="10009188" y="3509963"/>
          <p14:tracePt t="81846" x="10067925" y="3484563"/>
          <p14:tracePt t="81855" x="10110788" y="3484563"/>
          <p14:tracePt t="81862" x="10161588" y="3459163"/>
          <p14:tracePt t="81872" x="10212388" y="3433763"/>
          <p14:tracePt t="81878" x="10255250" y="3408363"/>
          <p14:tracePt t="81890" x="10306050" y="3390900"/>
          <p14:tracePt t="81894" x="10339388" y="3373438"/>
          <p14:tracePt t="81902" x="10374313" y="3355975"/>
          <p14:tracePt t="81910" x="10415588" y="3322638"/>
          <p14:tracePt t="81918" x="10450513" y="3305175"/>
          <p14:tracePt t="81927" x="10483850" y="3297238"/>
          <p14:tracePt t="81935" x="10534650" y="3263900"/>
          <p14:tracePt t="81942" x="10552113" y="3254375"/>
          <p14:tracePt t="81951" x="10577513" y="3238500"/>
          <p14:tracePt t="81958" x="10602913" y="3221038"/>
          <p14:tracePt t="81966" x="10612438" y="3211513"/>
          <p14:tracePt t="81982" x="10620375" y="3203575"/>
          <p14:tracePt t="81990" x="10628313" y="3195638"/>
          <p14:tracePt t="82007" x="10645775" y="3186113"/>
          <p14:tracePt t="82023" x="10645775" y="3178175"/>
          <p14:tracePt t="82030" x="10663238" y="3178175"/>
          <p14:tracePt t="82039" x="10679113" y="3170238"/>
          <p14:tracePt t="82046" x="10679113" y="3160713"/>
          <p14:tracePt t="82055" x="10704513" y="3144838"/>
          <p14:tracePt t="82062" x="10721975" y="3127375"/>
          <p14:tracePt t="82078" x="10739438" y="3119438"/>
          <p14:tracePt t="82086" x="10747375" y="3109913"/>
          <p14:tracePt t="82094" x="10756900" y="3101975"/>
          <p14:tracePt t="82103" x="10756900" y="3094038"/>
          <p14:tracePt t="82110" x="10772775" y="3076575"/>
          <p14:tracePt t="82134" x="10772775" y="3067050"/>
          <p14:tracePt t="82166" x="10772775" y="3059113"/>
          <p14:tracePt t="82182" x="10772775" y="3051175"/>
          <p14:tracePt t="82190" x="10772775" y="3041650"/>
          <p14:tracePt t="82198" x="10772775" y="3025775"/>
          <p14:tracePt t="82214" x="10772775" y="3008313"/>
          <p14:tracePt t="82230" x="10772775" y="3000375"/>
          <p14:tracePt t="82246" x="10772775" y="2990850"/>
          <p14:tracePt t="82255" x="10772775" y="2982913"/>
          <p14:tracePt t="82262" x="10772775" y="2974975"/>
          <p14:tracePt t="82270" x="10747375" y="2965450"/>
          <p14:tracePt t="82278" x="10729913" y="2965450"/>
          <p14:tracePt t="82287" x="10704513" y="2965450"/>
          <p14:tracePt t="82294" x="10671175" y="2965450"/>
          <p14:tracePt t="82304" x="10628313" y="2965450"/>
          <p14:tracePt t="82310" x="10569575" y="2965450"/>
          <p14:tracePt t="82318" x="10518775" y="2965450"/>
          <p14:tracePt t="82326" x="10467975" y="2965450"/>
          <p14:tracePt t="82334" x="10407650" y="2982913"/>
          <p14:tracePt t="82342" x="10348913" y="3016250"/>
          <p14:tracePt t="82350" x="10306050" y="3041650"/>
          <p14:tracePt t="82358" x="10255250" y="3084513"/>
          <p14:tracePt t="82366" x="10204450" y="3127375"/>
          <p14:tracePt t="82374" x="10153650" y="3178175"/>
          <p14:tracePt t="82382" x="10126663" y="3228975"/>
          <p14:tracePt t="82390" x="10093325" y="3279775"/>
          <p14:tracePt t="82398" x="10075863" y="3297238"/>
          <p14:tracePt t="82421" x="10059988" y="3390900"/>
          <p14:tracePt t="82423" x="10059988" y="3416300"/>
          <p14:tracePt t="82430" x="10059988" y="3441700"/>
          <p14:tracePt t="82439" x="10059988" y="3475038"/>
          <p14:tracePt t="82446" x="10059988" y="3492500"/>
          <p14:tracePt t="82455" x="10059988" y="3509963"/>
          <p14:tracePt t="82462" x="10067925" y="3527425"/>
          <p14:tracePt t="82478" x="10075863" y="3527425"/>
          <p14:tracePt t="82488" x="10085388" y="3527425"/>
          <p14:tracePt t="82494" x="10101263" y="3527425"/>
          <p14:tracePt t="82503" x="10110788" y="3527425"/>
          <p14:tracePt t="82510" x="10136188" y="3527425"/>
          <p14:tracePt t="82518" x="10169525" y="3527425"/>
          <p14:tracePt t="82526" x="10194925" y="3527425"/>
          <p14:tracePt t="82534" x="10255250" y="3527425"/>
          <p14:tracePt t="82542" x="10288588" y="3527425"/>
          <p14:tracePt t="82550" x="10339388" y="3517900"/>
          <p14:tracePt t="82558" x="10425113" y="3492500"/>
          <p14:tracePt t="82566" x="10483850" y="3484563"/>
          <p14:tracePt t="82574" x="10526713" y="3459163"/>
          <p14:tracePt t="82582" x="10602913" y="3416300"/>
          <p14:tracePt t="82590" x="10679113" y="3382963"/>
          <p14:tracePt t="82598" x="10739438" y="3348038"/>
          <p14:tracePt t="82606" x="10807700" y="3305175"/>
          <p14:tracePt t="82614" x="10858500" y="3279775"/>
          <p14:tracePt t="82622" x="10891838" y="3246438"/>
          <p14:tracePt t="82630" x="10926763" y="3228975"/>
          <p14:tracePt t="82639" x="10934700" y="3221038"/>
          <p14:tracePt t="82646" x="10942638" y="3211513"/>
          <p14:tracePt t="82655" x="10942638" y="3203575"/>
          <p14:tracePt t="82662" x="10942638" y="3195638"/>
          <p14:tracePt t="82671" x="10952163" y="3178175"/>
          <p14:tracePt t="82687" x="10952163" y="3170238"/>
          <p14:tracePt t="82702" x="10952163" y="3160713"/>
          <p14:tracePt t="82718" x="10952163" y="3152775"/>
          <p14:tracePt t="82734" x="10952163" y="3144838"/>
          <p14:tracePt t="82742" x="10952163" y="3135313"/>
          <p14:tracePt t="82750" x="10952163" y="3119438"/>
          <p14:tracePt t="82798" x="10934700" y="3119438"/>
          <p14:tracePt t="82838" x="10934700" y="3135313"/>
          <p14:tracePt t="82847" x="10934700" y="3152775"/>
          <p14:tracePt t="82855" x="10934700" y="3178175"/>
          <p14:tracePt t="82863" x="10934700" y="3186113"/>
          <p14:tracePt t="82871" x="10934700" y="3211513"/>
          <p14:tracePt t="82878" x="10934700" y="3228975"/>
          <p14:tracePt t="82982" x="10926763" y="3228975"/>
          <p14:tracePt t="82990" x="10917238" y="3211513"/>
          <p14:tracePt t="82998" x="10917238" y="3186113"/>
          <p14:tracePt t="83006" x="10909300" y="3178175"/>
          <p14:tracePt t="83014" x="10891838" y="3144838"/>
          <p14:tracePt t="83022" x="10891838" y="3119438"/>
          <p14:tracePt t="83030" x="10874375" y="3094038"/>
          <p14:tracePt t="83038" x="10866438" y="3059113"/>
          <p14:tracePt t="83046" x="10848975" y="3025775"/>
          <p14:tracePt t="83055" x="10841038" y="2990850"/>
          <p14:tracePt t="83062" x="10823575" y="2974975"/>
          <p14:tracePt t="83072" x="10807700" y="2922588"/>
          <p14:tracePt t="83080" x="10790238" y="2889250"/>
          <p14:tracePt t="83090" x="10782300" y="2855913"/>
          <p14:tracePt t="83096" x="10782300" y="2830513"/>
          <p14:tracePt t="83108" x="10764838" y="2813050"/>
          <p14:tracePt t="83111" x="10764838" y="2787650"/>
          <p14:tracePt t="83118" x="10764838" y="2778125"/>
          <p14:tracePt t="83126" x="10764838" y="2770188"/>
          <p14:tracePt t="83134" x="10756900" y="2752725"/>
          <p14:tracePt t="83143" x="10756900" y="2744788"/>
          <p14:tracePt t="83167" x="10747375" y="2736850"/>
          <p14:tracePt t="83206" x="10739438" y="2727325"/>
          <p14:tracePt t="83270" x="10729913" y="2727325"/>
          <p14:tracePt t="83287" x="10721975" y="2727325"/>
          <p14:tracePt t="83294" x="10714038" y="2727325"/>
          <p14:tracePt t="83302" x="10704513" y="2727325"/>
          <p14:tracePt t="83310" x="10696575" y="2727325"/>
          <p14:tracePt t="83318" x="10671175" y="2727325"/>
          <p14:tracePt t="83326" x="10653713" y="2727325"/>
          <p14:tracePt t="83334" x="10645775" y="2727325"/>
          <p14:tracePt t="83342" x="10628313" y="2727325"/>
          <p14:tracePt t="83350" x="10612438" y="2736850"/>
          <p14:tracePt t="83358" x="10602913" y="2752725"/>
          <p14:tracePt t="83366" x="10585450" y="2778125"/>
          <p14:tracePt t="83374" x="10552113" y="2820988"/>
          <p14:tracePt t="83382" x="10534650" y="2897188"/>
          <p14:tracePt t="83390" x="10493375" y="3000375"/>
          <p14:tracePt t="83398" x="10442575" y="3094038"/>
          <p14:tracePt t="83406" x="10425113" y="3160713"/>
          <p14:tracePt t="83414" x="10382250" y="3238500"/>
          <p14:tracePt t="83422" x="10331450" y="3330575"/>
          <p14:tracePt t="83430" x="10313988" y="3390900"/>
          <p14:tracePt t="83438" x="10271125" y="3459163"/>
          <p14:tracePt t="83446" x="10245725" y="3543300"/>
          <p14:tracePt t="83455" x="10220325" y="3611563"/>
          <p14:tracePt t="83462" x="10194925" y="3654425"/>
          <p14:tracePt t="83471" x="10169525" y="3722688"/>
          <p14:tracePt t="83479" x="10144125" y="3763963"/>
          <p14:tracePt t="83487" x="10144125" y="3798888"/>
          <p14:tracePt t="83494" x="10126663" y="3824288"/>
          <p14:tracePt t="83502" x="10126663" y="3832225"/>
          <p14:tracePt t="83510" x="10118725" y="3857625"/>
          <p14:tracePt t="83519" x="10110788" y="3875088"/>
          <p14:tracePt t="83526" x="10110788" y="3892550"/>
          <p14:tracePt t="83534" x="10093325" y="3908425"/>
          <p14:tracePt t="83542" x="10085388" y="3917950"/>
          <p14:tracePt t="83551" x="10075863" y="3935413"/>
          <p14:tracePt t="83558" x="10075863" y="3951288"/>
          <p14:tracePt t="83567" x="10059988" y="3976688"/>
          <p14:tracePt t="83574" x="10042525" y="4011613"/>
          <p14:tracePt t="83582" x="10025063" y="4037013"/>
          <p14:tracePt t="83591" x="9999663" y="4070350"/>
          <p14:tracePt t="83598" x="9991725" y="4095750"/>
          <p14:tracePt t="83607" x="9966325" y="4121150"/>
          <p14:tracePt t="83615" x="9948863" y="4138613"/>
          <p14:tracePt t="83622" x="9923463" y="4164013"/>
          <p14:tracePt t="83630" x="9915525" y="4181475"/>
          <p14:tracePt t="83638" x="9915525" y="4197350"/>
          <p14:tracePt t="83646" x="9898063" y="4232275"/>
          <p14:tracePt t="83654" x="9890125" y="4232275"/>
          <p14:tracePt t="83662" x="9880600" y="4257675"/>
          <p14:tracePt t="83671" x="9872663" y="4265613"/>
          <p14:tracePt t="83678" x="9864725" y="4291013"/>
          <p14:tracePt t="83687" x="9847263" y="4308475"/>
          <p14:tracePt t="83694" x="9847263" y="4316413"/>
          <p14:tracePt t="83703" x="9839325" y="4325938"/>
          <p14:tracePt t="83719" x="9839325" y="4333875"/>
          <p14:tracePt t="83726" x="9821863" y="4351338"/>
          <p14:tracePt t="83734" x="9821863" y="4368800"/>
          <p14:tracePt t="83743" x="9812338" y="4402138"/>
          <p14:tracePt t="83750" x="9804400" y="4419600"/>
          <p14:tracePt t="83758" x="9779000" y="4460875"/>
          <p14:tracePt t="83766" x="9771063" y="4486275"/>
          <p14:tracePt t="83774" x="9753600" y="4529138"/>
          <p14:tracePt t="83782" x="9736138" y="4554538"/>
          <p14:tracePt t="83790" x="9720263" y="4579938"/>
          <p14:tracePt t="83798" x="9694863" y="4622800"/>
          <p14:tracePt t="83806" x="9694863" y="4630738"/>
          <p14:tracePt t="83814" x="9677400" y="4657725"/>
          <p14:tracePt t="83822" x="9659938" y="4683125"/>
          <p14:tracePt t="83830" x="9659938" y="4691063"/>
          <p14:tracePt t="83847" x="9659938" y="4716463"/>
          <p14:tracePt t="83855" x="9659938" y="4724400"/>
          <p14:tracePt t="83862" x="9659938" y="4733925"/>
          <p14:tracePt t="83871" x="9659938" y="4749800"/>
          <p14:tracePt t="83894" x="9659938" y="4767263"/>
          <p14:tracePt t="83966" x="9659938" y="4759325"/>
          <p14:tracePt t="83974" x="9677400" y="4716463"/>
          <p14:tracePt t="83982" x="9710738" y="4657725"/>
          <p14:tracePt t="83990" x="9753600" y="4564063"/>
          <p14:tracePt t="83998" x="9771063" y="4478338"/>
          <p14:tracePt t="84006" x="9821863" y="4384675"/>
          <p14:tracePt t="84014" x="9864725" y="4283075"/>
          <p14:tracePt t="84022" x="9890125" y="4197350"/>
          <p14:tracePt t="84031" x="9923463" y="4087813"/>
          <p14:tracePt t="84038" x="9956800" y="3986213"/>
          <p14:tracePt t="84046" x="9991725" y="3883025"/>
          <p14:tracePt t="84054" x="10009188" y="3798888"/>
          <p14:tracePt t="84062" x="10042525" y="3697288"/>
          <p14:tracePt t="84070" x="10050463" y="3679825"/>
          <p14:tracePt t="84078" x="10093325" y="3603625"/>
          <p14:tracePt t="84087" x="10126663" y="3535363"/>
          <p14:tracePt t="84094" x="10169525" y="3475038"/>
          <p14:tracePt t="84103" x="10186988" y="3424238"/>
          <p14:tracePt t="84110" x="10204450" y="3398838"/>
          <p14:tracePt t="84120" x="10204450" y="3373438"/>
          <p14:tracePt t="84126" x="10204450" y="3340100"/>
          <p14:tracePt t="84136" x="10204450" y="3314700"/>
          <p14:tracePt t="84182" x="10194925" y="3314700"/>
          <p14:tracePt t="84262" x="10186988" y="3314700"/>
          <p14:tracePt t="84271" x="10169525" y="3314700"/>
          <p14:tracePt t="84278" x="10161588" y="3314700"/>
          <p14:tracePt t="84287" x="10144125" y="3322638"/>
          <p14:tracePt t="84294" x="10126663" y="3340100"/>
          <p14:tracePt t="84303" x="10110788" y="3355975"/>
          <p14:tracePt t="84310" x="10075863" y="3390900"/>
          <p14:tracePt t="84319" x="10059988" y="3416300"/>
          <p14:tracePt t="84326" x="10025063" y="3459163"/>
          <p14:tracePt t="84335" x="9983788" y="3502025"/>
          <p14:tracePt t="84342" x="9948863" y="3535363"/>
          <p14:tracePt t="84351" x="9906000" y="3603625"/>
          <p14:tracePt t="84358" x="9864725" y="3654425"/>
          <p14:tracePt t="84366" x="9812338" y="3713163"/>
          <p14:tracePt t="84374" x="9745663" y="3781425"/>
          <p14:tracePt t="84382" x="9677400" y="3841750"/>
          <p14:tracePt t="84405" x="9558338" y="3968750"/>
          <p14:tracePt t="84406" x="9490075" y="4044950"/>
          <p14:tracePt t="84414" x="9421813" y="4105275"/>
          <p14:tracePt t="84422" x="9337675" y="4171950"/>
          <p14:tracePt t="84430" x="9294813" y="4206875"/>
          <p14:tracePt t="84438" x="9236075" y="4249738"/>
          <p14:tracePt t="84446" x="9209088" y="4275138"/>
          <p14:tracePt t="84454" x="9158288" y="4316413"/>
          <p14:tracePt t="84462" x="9132888" y="4341813"/>
          <p14:tracePt t="84470" x="9107488" y="4368800"/>
          <p14:tracePt t="84478" x="9074150" y="4394200"/>
          <p14:tracePt t="84487" x="9048750" y="4410075"/>
          <p14:tracePt t="84495" x="9013825" y="4435475"/>
          <p14:tracePt t="84504" x="8980488" y="4452938"/>
          <p14:tracePt t="84510" x="8955088" y="4478338"/>
          <p14:tracePt t="84519" x="8929688" y="4495800"/>
          <p14:tracePt t="84526" x="8912225" y="4513263"/>
          <p14:tracePt t="84534" x="8878888" y="4529138"/>
          <p14:tracePt t="84542" x="8869363" y="4529138"/>
          <p14:tracePt t="84552" x="8853488" y="4546600"/>
          <p14:tracePt t="84559" x="8843963" y="4554538"/>
          <p14:tracePt t="84566" x="8836025" y="4554538"/>
          <p14:tracePt t="84582" x="8828088" y="4554538"/>
          <p14:tracePt t="84590" x="8818563" y="4564063"/>
          <p14:tracePt t="84702" x="8802688" y="4564063"/>
          <p14:tracePt t="84710" x="8785225" y="4579938"/>
          <p14:tracePt t="84727" x="8785225" y="4589463"/>
          <p14:tracePt t="84735" x="8767763" y="4589463"/>
          <p14:tracePt t="84743" x="8750300" y="4597400"/>
          <p14:tracePt t="84750" x="8734425" y="4614863"/>
          <p14:tracePt t="84759" x="8716963" y="4622800"/>
          <p14:tracePt t="84766" x="8683625" y="4630738"/>
          <p14:tracePt t="84774" x="8648700" y="4657725"/>
          <p14:tracePt t="84782" x="8597900" y="4665663"/>
          <p14:tracePt t="84790" x="8555038" y="4691063"/>
          <p14:tracePt t="84798" x="8488363" y="4716463"/>
          <p14:tracePt t="84806" x="8445500" y="4741863"/>
          <p14:tracePt t="84814" x="8394700" y="4767263"/>
          <p14:tracePt t="84822" x="8326438" y="4810125"/>
          <p14:tracePt t="84830" x="8301038" y="4827588"/>
          <p14:tracePt t="84838" x="8283575" y="4835525"/>
          <p14:tracePt t="84846" x="8258175" y="4860925"/>
          <p14:tracePt t="84854" x="8240713" y="4868863"/>
          <p14:tracePt t="84862" x="8224838" y="4903788"/>
          <p14:tracePt t="84870" x="8207375" y="4929188"/>
          <p14:tracePt t="84878" x="8199438" y="4962525"/>
          <p14:tracePt t="84886" x="8189913" y="4987925"/>
          <p14:tracePt t="84894" x="8174038" y="5022850"/>
          <p14:tracePt t="84903" x="8156575" y="5056188"/>
          <p14:tracePt t="84910" x="8139113" y="5081588"/>
          <p14:tracePt t="84918" x="8113713" y="5106988"/>
          <p14:tracePt t="84926" x="8062913" y="5141913"/>
          <p14:tracePt t="84934" x="8045450" y="5149850"/>
          <p14:tracePt t="84942" x="7994650" y="5167313"/>
          <p14:tracePt t="84951" x="7951788" y="5200650"/>
          <p14:tracePt t="84958" x="7900988" y="5208588"/>
          <p14:tracePt t="84966" x="7859713" y="5218113"/>
          <p14:tracePt t="84974" x="7799388" y="5243513"/>
          <p14:tracePt t="84982" x="7748588" y="5260975"/>
          <p14:tracePt t="84990" x="7688263" y="5260975"/>
          <p14:tracePt t="84998" x="7629525" y="5260975"/>
          <p14:tracePt t="85006" x="7586663" y="5260975"/>
          <p14:tracePt t="85014" x="7561263" y="5260975"/>
          <p14:tracePt t="85022" x="7535863" y="5260975"/>
          <p14:tracePt t="85030" x="7527925" y="5260975"/>
          <p14:tracePt t="85046" x="7518400" y="5260975"/>
          <p14:tracePt t="85054" x="7518400" y="5243513"/>
          <p14:tracePt t="85062" x="7518400" y="5208588"/>
          <p14:tracePt t="85071" x="7518400" y="5183188"/>
          <p14:tracePt t="85078" x="7518400" y="5141913"/>
          <p14:tracePt t="85087" x="7510463" y="5106988"/>
          <p14:tracePt t="85095" x="7467600" y="5022850"/>
          <p14:tracePt t="85104" x="7426325" y="4972050"/>
          <p14:tracePt t="85111" x="7408863" y="4937125"/>
          <p14:tracePt t="85222" x="7400925" y="4937125"/>
          <p14:tracePt t="85230" x="7400925" y="4911725"/>
          <p14:tracePt t="85238" x="7485063" y="4802188"/>
          <p14:tracePt t="85246" x="7570788" y="4749800"/>
          <p14:tracePt t="85254" x="7621588" y="4716463"/>
          <p14:tracePt t="85262" x="7646988" y="4716463"/>
          <p14:tracePt t="85270" x="7662863" y="4716463"/>
          <p14:tracePt t="85287" x="7662863" y="4724400"/>
          <p14:tracePt t="85303" x="7646988" y="4724400"/>
          <p14:tracePt t="85310" x="7621588" y="4759325"/>
          <p14:tracePt t="85319" x="7596188" y="4784725"/>
          <p14:tracePt t="85326" x="7545388" y="4827588"/>
          <p14:tracePt t="85334" x="7477125" y="4878388"/>
          <p14:tracePt t="85342" x="7416800" y="4946650"/>
          <p14:tracePt t="85352" x="7373938" y="4979988"/>
          <p14:tracePt t="85358" x="7323138" y="5030788"/>
          <p14:tracePt t="85366" x="7272338" y="5073650"/>
          <p14:tracePt t="85374" x="7221538" y="5116513"/>
          <p14:tracePt t="85383" x="7188200" y="5141913"/>
          <p14:tracePt t="85391" x="7137400" y="5175250"/>
          <p14:tracePt t="85399" x="7085013" y="5192713"/>
          <p14:tracePt t="85406" x="7034213" y="5226050"/>
          <p14:tracePt t="85414" x="6992938" y="5243513"/>
          <p14:tracePt t="85422" x="6942138" y="5260975"/>
          <p14:tracePt t="85431" x="6915150" y="5276850"/>
          <p14:tracePt t="85438" x="6873875" y="5286375"/>
          <p14:tracePt t="85446" x="6813550" y="5319713"/>
          <p14:tracePt t="85454" x="6762750" y="5337175"/>
          <p14:tracePt t="85463" x="6704013" y="5370513"/>
          <p14:tracePt t="85470" x="6626225" y="5387975"/>
          <p14:tracePt t="85478" x="6567488" y="5413375"/>
          <p14:tracePt t="85486" x="6508750" y="5421313"/>
          <p14:tracePt t="85494" x="6448425" y="5430838"/>
          <p14:tracePt t="85502" x="6354763" y="5438775"/>
          <p14:tracePt t="85510" x="6286500" y="5438775"/>
          <p14:tracePt t="85520" x="6184900" y="5464175"/>
          <p14:tracePt t="85526" x="6083300" y="5472113"/>
          <p14:tracePt t="85535" x="5972175" y="5481638"/>
          <p14:tracePt t="85542" x="5853113" y="5497513"/>
          <p14:tracePt t="85550" x="5743575" y="5497513"/>
          <p14:tracePt t="85558" x="5607050" y="5497513"/>
          <p14:tracePt t="85569" x="5487988" y="5497513"/>
          <p14:tracePt t="85574" x="5360988" y="5497513"/>
          <p14:tracePt t="85583" x="5233988" y="5497513"/>
          <p14:tracePt t="85590" x="5122863" y="5497513"/>
          <p14:tracePt t="85598" x="4995863" y="5497513"/>
          <p14:tracePt t="85606" x="4868863" y="5497513"/>
          <p14:tracePt t="85614" x="4740275" y="5497513"/>
          <p14:tracePt t="85622" x="4605338" y="5497513"/>
          <p14:tracePt t="85630" x="4494213" y="5497513"/>
          <p14:tracePt t="85638" x="4375150" y="5497513"/>
          <p14:tracePt t="85646" x="4306888" y="5497513"/>
          <p14:tracePt t="85654" x="4248150" y="5497513"/>
          <p14:tracePt t="85663" x="4205288" y="5497513"/>
          <p14:tracePt t="85670" x="4171950" y="5497513"/>
          <p14:tracePt t="85678" x="4154488" y="5497513"/>
          <p14:tracePt t="85686" x="4137025" y="5514975"/>
          <p14:tracePt t="85703" x="4111625" y="5524500"/>
          <p14:tracePt t="85710" x="4103688" y="5524500"/>
          <p14:tracePt t="85751" x="4095750" y="5524500"/>
          <p14:tracePt t="85911" x="4095750" y="5497513"/>
          <p14:tracePt t="85920" x="4086225" y="5446713"/>
          <p14:tracePt t="85926" x="4086225" y="5438775"/>
          <p14:tracePt t="85998" x="4086225" y="5430838"/>
          <p14:tracePt t="86014" x="4095750" y="5430838"/>
          <p14:tracePt t="86022" x="4111625" y="5430838"/>
          <p14:tracePt t="86030" x="4129088" y="5430838"/>
          <p14:tracePt t="86038" x="4162425" y="5430838"/>
          <p14:tracePt t="86046" x="4187825" y="5430838"/>
          <p14:tracePt t="86054" x="4230688" y="5430838"/>
          <p14:tracePt t="86062" x="4316413" y="5430838"/>
          <p14:tracePt t="86070" x="4384675" y="5430838"/>
          <p14:tracePt t="86078" x="4494213" y="5421313"/>
          <p14:tracePt t="86086" x="4613275" y="5405438"/>
          <p14:tracePt t="86094" x="4732338" y="5370513"/>
          <p14:tracePt t="86103" x="4868863" y="5362575"/>
          <p14:tracePt t="86110" x="4970463" y="5353050"/>
          <p14:tracePt t="86119" x="5072063" y="5327650"/>
          <p14:tracePt t="86126" x="5191125" y="5302250"/>
          <p14:tracePt t="86135" x="5302250" y="5302250"/>
          <p14:tracePt t="86142" x="5403850" y="5260975"/>
          <p14:tracePt t="86151" x="5505450" y="5235575"/>
          <p14:tracePt t="86158" x="5591175" y="5200650"/>
          <p14:tracePt t="86167" x="5683250" y="5183188"/>
          <p14:tracePt t="86174" x="5743575" y="5157788"/>
          <p14:tracePt t="86184" x="5819775" y="5141913"/>
          <p14:tracePt t="86190" x="5880100" y="5106988"/>
          <p14:tracePt t="86198" x="5946775" y="5073650"/>
          <p14:tracePt t="86206" x="5997575" y="5038725"/>
          <p14:tracePt t="86214" x="6057900" y="4979988"/>
          <p14:tracePt t="86222" x="6134100" y="4929188"/>
          <p14:tracePt t="86230" x="6202363" y="4868863"/>
          <p14:tracePt t="86238" x="6253163" y="4818063"/>
          <p14:tracePt t="86246" x="6303963" y="4767263"/>
          <p14:tracePt t="86254" x="6372225" y="4699000"/>
          <p14:tracePt t="86262" x="6430963" y="4622800"/>
          <p14:tracePt t="86271" x="6508750" y="4554538"/>
          <p14:tracePt t="86278" x="6559550" y="4503738"/>
          <p14:tracePt t="86287" x="6653213" y="4410075"/>
          <p14:tracePt t="86294" x="6711950" y="4341813"/>
          <p14:tracePt t="86302" x="6770688" y="4275138"/>
          <p14:tracePt t="86310" x="6813550" y="4214813"/>
          <p14:tracePt t="86319" x="6856413" y="4164013"/>
          <p14:tracePt t="86326" x="6881813" y="4130675"/>
          <p14:tracePt t="86335" x="6915150" y="4087813"/>
          <p14:tracePt t="86342" x="6915150" y="4079875"/>
          <p14:tracePt t="86352" x="6915150" y="4037013"/>
          <p14:tracePt t="86358" x="6924675" y="4011613"/>
          <p14:tracePt t="86369" x="6942138" y="3986213"/>
          <p14:tracePt t="86374" x="6942138" y="3960813"/>
          <p14:tracePt t="86383" x="6942138" y="3943350"/>
          <p14:tracePt t="86390" x="6942138" y="3925888"/>
          <p14:tracePt t="86398" x="6942138" y="3900488"/>
          <p14:tracePt t="86406" x="6942138" y="3892550"/>
          <p14:tracePt t="86420" x="6942138" y="3883025"/>
          <p14:tracePt t="86422" x="6942138" y="3875088"/>
          <p14:tracePt t="86926" x="6942138" y="3867150"/>
          <p14:tracePt t="86935" x="6932613" y="3849688"/>
          <p14:tracePt t="86942" x="6907213" y="3849688"/>
          <p14:tracePt t="86951" x="6856413" y="3841750"/>
          <p14:tracePt t="86958" x="6770688" y="3841750"/>
          <p14:tracePt t="86967" x="6669088" y="3824288"/>
          <p14:tracePt t="86974" x="6550025" y="3824288"/>
          <p14:tracePt t="86983" x="6440488" y="3824288"/>
          <p14:tracePt t="86990" x="6329363" y="3824288"/>
          <p14:tracePt t="86998" x="6202363" y="3824288"/>
          <p14:tracePt t="87006" x="6075363" y="3824288"/>
          <p14:tracePt t="87015" x="5946775" y="3824288"/>
          <p14:tracePt t="87022" x="5794375" y="3824288"/>
          <p14:tracePt t="87030" x="5649913" y="3824288"/>
          <p14:tracePt t="87038" x="5513388" y="3832225"/>
          <p14:tracePt t="87046" x="5368925" y="3849688"/>
          <p14:tracePt t="87055" x="5241925" y="3883025"/>
          <p14:tracePt t="87062" x="5157788" y="3883025"/>
          <p14:tracePt t="87070" x="5097463" y="3883025"/>
          <p14:tracePt t="87078" x="5089525" y="3883025"/>
          <p14:tracePt t="87206" x="5089525" y="3892550"/>
          <p14:tracePt t="87214" x="5089525" y="3900488"/>
          <p14:tracePt t="87222" x="5064125" y="3908425"/>
          <p14:tracePt t="87230" x="5046663" y="3908425"/>
          <p14:tracePt t="87238" x="5029200" y="3900488"/>
          <p14:tracePt t="87391" x="5021263" y="3900488"/>
          <p14:tracePt t="87598" x="5021263" y="3892550"/>
          <p14:tracePt t="87614" x="5013325" y="3875088"/>
          <p14:tracePt t="87631" x="4995863" y="3841750"/>
          <p14:tracePt t="87638" x="4987925" y="3806825"/>
          <p14:tracePt t="87646" x="4953000" y="3748088"/>
          <p14:tracePt t="87654" x="4927600" y="3679825"/>
          <p14:tracePt t="87662" x="4868863" y="3594100"/>
          <p14:tracePt t="87670" x="4808538" y="3517900"/>
          <p14:tracePt t="87679" x="4740275" y="3424238"/>
          <p14:tracePt t="87686" x="4646613" y="3314700"/>
          <p14:tracePt t="87694" x="4545013" y="3203575"/>
          <p14:tracePt t="87702" x="4400550" y="3094038"/>
          <p14:tracePt t="87711" x="4214813" y="2957513"/>
          <p14:tracePt t="87718" x="4044950" y="2838450"/>
          <p14:tracePt t="87726" x="3814763" y="2711450"/>
          <p14:tracePt t="87735" x="3576638" y="2617788"/>
          <p14:tracePt t="87742" x="3389313" y="2541588"/>
          <p14:tracePt t="87750" x="3160713" y="2463800"/>
          <p14:tracePt t="87758" x="2965450" y="2422525"/>
          <p14:tracePt t="87767" x="2770188" y="2397125"/>
          <p14:tracePt t="87774" x="2625725" y="2371725"/>
          <p14:tracePt t="87783" x="2471738" y="2362200"/>
          <p14:tracePt t="87790" x="2344738" y="2362200"/>
          <p14:tracePt t="87798" x="2217738" y="2362200"/>
          <p14:tracePt t="87807" x="2081213" y="2362200"/>
          <p14:tracePt t="87816" x="1997075" y="2362200"/>
          <p14:tracePt t="87823" x="1878013" y="2362200"/>
          <p14:tracePt t="87831" x="1776413" y="2397125"/>
          <p14:tracePt t="87839" x="1665288" y="2422525"/>
          <p14:tracePt t="87846" x="1597025" y="2447925"/>
          <p14:tracePt t="87854" x="1563688" y="2481263"/>
          <p14:tracePt t="88007" x="1546225" y="2489200"/>
          <p14:tracePt t="88015" x="1477963" y="2582863"/>
          <p14:tracePt t="88022" x="1368425" y="2643188"/>
          <p14:tracePt t="88030" x="1290638" y="2701925"/>
          <p14:tracePt t="88038" x="1249363" y="2701925"/>
          <p14:tracePt t="88046" x="1206500" y="2701925"/>
          <p14:tracePt t="88054" x="1163638" y="2701925"/>
          <p14:tracePt t="88062" x="1147763" y="2711450"/>
          <p14:tracePt t="88070" x="1138238" y="2711450"/>
          <p14:tracePt t="88150" x="1138238" y="2719388"/>
          <p14:tracePt t="88158" x="1147763" y="2727325"/>
          <p14:tracePt t="88167" x="1155700" y="2727325"/>
          <p14:tracePt t="88174" x="1163638" y="2736850"/>
          <p14:tracePt t="88183" x="1189038" y="2736850"/>
          <p14:tracePt t="88199" x="1206500" y="2744788"/>
          <p14:tracePt t="88206" x="1223963" y="2762250"/>
          <p14:tracePt t="88214" x="1231900" y="2770188"/>
          <p14:tracePt t="88222" x="1265238" y="2787650"/>
          <p14:tracePt t="88230" x="1290638" y="2813050"/>
          <p14:tracePt t="88238" x="1333500" y="2846388"/>
          <p14:tracePt t="88246" x="1350963" y="2863850"/>
          <p14:tracePt t="88254" x="1393825" y="2889250"/>
          <p14:tracePt t="88262" x="1444625" y="2932113"/>
          <p14:tracePt t="88270" x="1503363" y="2949575"/>
          <p14:tracePt t="88279" x="1579563" y="2982913"/>
          <p14:tracePt t="88286" x="1708150" y="3041650"/>
          <p14:tracePt t="88294" x="1809750" y="3067050"/>
          <p14:tracePt t="88302" x="1979613" y="3119438"/>
          <p14:tracePt t="88310" x="2182813" y="3178175"/>
          <p14:tracePt t="88318" x="2379663" y="3221038"/>
          <p14:tracePt t="88327" x="2608263" y="3279775"/>
          <p14:tracePt t="88335" x="2820988" y="3289300"/>
          <p14:tracePt t="88342" x="3067050" y="3340100"/>
          <p14:tracePt t="88351" x="3254375" y="3355975"/>
          <p14:tracePt t="88358" x="3441700" y="3365500"/>
          <p14:tracePt t="88367" x="3594100" y="3365500"/>
          <p14:tracePt t="88375" x="3721100" y="3365500"/>
          <p14:tracePt t="88384" x="3832225" y="3365500"/>
          <p14:tracePt t="88390" x="3933825" y="3365500"/>
          <p14:tracePt t="88399" x="3976688" y="3365500"/>
          <p14:tracePt t="88406" x="4002088" y="3365500"/>
          <p14:tracePt t="88418" x="4017963" y="3365500"/>
          <p14:tracePt t="88423" x="4027488" y="3365500"/>
          <p14:tracePt t="88966" x="4017963" y="3365500"/>
          <p14:tracePt t="88991" x="4002088" y="3365500"/>
          <p14:tracePt t="88999" x="3992563" y="3365500"/>
          <p14:tracePt t="89006" x="3984625" y="3382963"/>
          <p14:tracePt t="89022" x="3967163" y="3390900"/>
          <p14:tracePt t="89030" x="3959225" y="3390900"/>
          <p14:tracePt t="89047" x="3951288" y="3390900"/>
          <p14:tracePt t="89054" x="3925888" y="3390900"/>
          <p14:tracePt t="89078" x="3916363" y="3390900"/>
          <p14:tracePt t="89238" x="3908425" y="3390900"/>
          <p14:tracePt t="89342" x="3900488" y="3390900"/>
          <p14:tracePt t="89710" x="3890963" y="3390900"/>
          <p14:tracePt t="89750" x="3883025" y="3390900"/>
          <p14:tracePt t="89847" x="3873500" y="3398838"/>
          <p14:tracePt t="89854" x="3865563" y="3398838"/>
          <p14:tracePt t="89870" x="3857625" y="3398838"/>
          <p14:tracePt t="89990" x="3848100" y="3398838"/>
          <p14:tracePt t="89999" x="3840163" y="3398838"/>
          <p14:tracePt t="90006" x="3832225" y="3398838"/>
          <p14:tracePt t="90031" x="3822700" y="3398838"/>
          <p14:tracePt t="90046" x="3814763" y="3398838"/>
          <p14:tracePt t="90070" x="3806825" y="3398838"/>
          <p14:tracePt t="90078" x="3781425" y="3382963"/>
          <p14:tracePt t="90086" x="3781425" y="3373438"/>
          <p14:tracePt t="90094" x="3746500" y="3355975"/>
          <p14:tracePt t="90102" x="3713163" y="3322638"/>
          <p14:tracePt t="90110" x="3662363" y="3279775"/>
          <p14:tracePt t="90118" x="3611563" y="3238500"/>
          <p14:tracePt t="90127" x="3533775" y="3186113"/>
          <p14:tracePt t="90134" x="3449638" y="3127375"/>
          <p14:tracePt t="90142" x="3363913" y="3067050"/>
          <p14:tracePt t="90150" x="3270250" y="3016250"/>
          <p14:tracePt t="90158" x="3168650" y="2965450"/>
          <p14:tracePt t="90166" x="3049588" y="2932113"/>
          <p14:tracePt t="90174" x="2930525" y="2871788"/>
          <p14:tracePt t="90183" x="2786063" y="2838450"/>
          <p14:tracePt t="90190" x="2659063" y="2787650"/>
          <p14:tracePt t="90198" x="2540000" y="2752725"/>
          <p14:tracePt t="90206" x="2438400" y="2660650"/>
          <p14:tracePt t="90216" x="2430463" y="2660650"/>
          <p14:tracePt t="90222" x="2430463" y="2651125"/>
          <p14:tracePt t="90358" x="2395538" y="2686050"/>
          <p14:tracePt t="90366" x="2327275" y="2778125"/>
          <p14:tracePt t="90374" x="2235200" y="2871788"/>
          <p14:tracePt t="90382" x="2225675" y="2881313"/>
          <p14:tracePt t="90406" x="2225675" y="2889250"/>
          <p14:tracePt t="90423" x="2217738" y="2889250"/>
          <p14:tracePt t="90431" x="2208213" y="2889250"/>
          <p14:tracePt t="90534" x="2200275" y="2889250"/>
          <p14:tracePt t="90542" x="2200275" y="2881313"/>
          <p14:tracePt t="90550" x="2174875" y="2871788"/>
          <p14:tracePt t="90558" x="2149475" y="2846388"/>
          <p14:tracePt t="90566" x="2124075" y="2838450"/>
          <p14:tracePt t="90575" x="2073275" y="2838450"/>
          <p14:tracePt t="90583" x="2012950" y="2830513"/>
          <p14:tracePt t="90591" x="1946275" y="2830513"/>
          <p14:tracePt t="90598" x="1860550" y="2830513"/>
          <p14:tracePt t="90606" x="1758950" y="2795588"/>
          <p14:tracePt t="90614" x="1716088" y="2795588"/>
          <p14:tracePt t="90622" x="1631950" y="2787650"/>
          <p14:tracePt t="90631" x="1571625" y="2778125"/>
          <p14:tracePt t="90638" x="1512888" y="2770188"/>
          <p14:tracePt t="90648" x="1435100" y="2744788"/>
          <p14:tracePt t="90654" x="1384300" y="2736850"/>
          <p14:tracePt t="90662" x="1368425" y="2727325"/>
          <p14:tracePt t="90671" x="1343025" y="2727325"/>
          <p14:tracePt t="90710" x="1333500" y="2719388"/>
          <p14:tracePt t="90734" x="1358900" y="2711450"/>
          <p14:tracePt t="90742" x="1444625" y="2693988"/>
          <p14:tracePt t="90750" x="1571625" y="2693988"/>
          <p14:tracePt t="90758" x="1741488" y="2693988"/>
          <p14:tracePt t="90766" x="2065338" y="2676525"/>
          <p14:tracePt t="90774" x="2420938" y="2660650"/>
          <p14:tracePt t="90782" x="2752725" y="2608263"/>
          <p14:tracePt t="90790" x="3100388" y="2608263"/>
          <p14:tracePt t="90798" x="3525838" y="2608263"/>
          <p14:tracePt t="90806" x="3908425" y="2608263"/>
          <p14:tracePt t="90814" x="4332288" y="2608263"/>
          <p14:tracePt t="90822" x="4749800" y="2592388"/>
          <p14:tracePt t="90831" x="5173663" y="2592388"/>
          <p14:tracePt t="90838" x="5522913" y="2592388"/>
          <p14:tracePt t="90847" x="5786438" y="2592388"/>
          <p14:tracePt t="90854" x="5964238" y="2592388"/>
          <p14:tracePt t="90864" x="6100763" y="2592388"/>
          <p14:tracePt t="90870" x="6184900" y="2608263"/>
          <p14:tracePt t="90878" x="6227763" y="2625725"/>
          <p14:tracePt t="90886" x="6261100" y="2643188"/>
          <p14:tracePt t="90902" x="6270625" y="2676525"/>
          <p14:tracePt t="90910" x="6270625" y="2693988"/>
          <p14:tracePt t="90919" x="6270625" y="2727325"/>
          <p14:tracePt t="90926" x="6270625" y="2770188"/>
          <p14:tracePt t="90934" x="6245225" y="2795588"/>
          <p14:tracePt t="90943" x="6210300" y="2838450"/>
          <p14:tracePt t="90950" x="6142038" y="2881313"/>
          <p14:tracePt t="90958" x="6083300" y="2906713"/>
          <p14:tracePt t="90966" x="6024563" y="2932113"/>
          <p14:tracePt t="90974" x="5946775" y="2940050"/>
          <p14:tracePt t="90982" x="5895975" y="2974975"/>
          <p14:tracePt t="90990" x="5853113" y="2974975"/>
          <p14:tracePt t="90999" x="5819775" y="2974975"/>
          <p14:tracePt t="91006" x="5802313" y="2982913"/>
          <p14:tracePt t="91015" x="5776913" y="3000375"/>
          <p14:tracePt t="91022" x="5751513" y="3000375"/>
          <p14:tracePt t="91031" x="5726113" y="3000375"/>
          <p14:tracePt t="91038" x="5708650" y="3000375"/>
          <p14:tracePt t="91047" x="5675313" y="3000375"/>
          <p14:tracePt t="91054" x="5657850" y="3000375"/>
          <p14:tracePt t="91063" x="5649913" y="3000375"/>
          <p14:tracePt t="91070" x="5641975" y="3000375"/>
          <p14:tracePt t="91118" x="5632450" y="3000375"/>
          <p14:tracePt t="91142" x="5632450" y="2990850"/>
          <p14:tracePt t="91150" x="5641975" y="2982913"/>
          <p14:tracePt t="91166" x="5649913" y="2974975"/>
          <p14:tracePt t="91174" x="5667375" y="2957513"/>
          <p14:tracePt t="91182" x="5708650" y="2940050"/>
          <p14:tracePt t="91190" x="5718175" y="2940050"/>
          <p14:tracePt t="91198" x="5735638" y="2932113"/>
          <p14:tracePt t="91206" x="5768975" y="2932113"/>
          <p14:tracePt t="91214" x="5776913" y="2922588"/>
          <p14:tracePt t="91248" x="5786438" y="2922588"/>
          <p14:tracePt t="91310" x="5794375" y="2922588"/>
          <p14:tracePt t="91318" x="5794375" y="2932113"/>
          <p14:tracePt t="91326" x="5768975" y="2940050"/>
          <p14:tracePt t="91334" x="5761038" y="2949575"/>
          <p14:tracePt t="91342" x="5735638" y="2957513"/>
          <p14:tracePt t="91350" x="5708650" y="2957513"/>
          <p14:tracePt t="91358" x="5675313" y="2974975"/>
          <p14:tracePt t="91366" x="5641975" y="2982913"/>
          <p14:tracePt t="91374" x="5624513" y="2982913"/>
          <p14:tracePt t="91382" x="5565775" y="2990850"/>
          <p14:tracePt t="91390" x="5538788" y="2990850"/>
          <p14:tracePt t="91399" x="5497513" y="2990850"/>
          <p14:tracePt t="91416" x="5446713" y="2990850"/>
          <p14:tracePt t="91422" x="5437188" y="2990850"/>
          <p14:tracePt t="91431" x="5429250" y="2990850"/>
          <p14:tracePt t="92174" x="5421313" y="2990850"/>
          <p14:tracePt t="92303" x="5403850" y="2982913"/>
          <p14:tracePt t="92511" x="5394325" y="2982913"/>
          <p14:tracePt t="92518" x="5386388" y="2974975"/>
          <p14:tracePt t="92534" x="5386388" y="2965450"/>
          <p14:tracePt t="92542" x="5368925" y="2957513"/>
          <p14:tracePt t="92550" x="5343525" y="2949575"/>
          <p14:tracePt t="92558" x="5335588" y="2940050"/>
          <p14:tracePt t="92574" x="5310188" y="2922588"/>
          <p14:tracePt t="92582" x="5276850" y="2906713"/>
          <p14:tracePt t="92590" x="5241925" y="2897188"/>
          <p14:tracePt t="92598" x="5183188" y="2863850"/>
          <p14:tracePt t="92606" x="5122863" y="2855913"/>
          <p14:tracePt t="92614" x="5072063" y="2838450"/>
          <p14:tracePt t="92622" x="5013325" y="2820988"/>
          <p14:tracePt t="92630" x="4919663" y="2795588"/>
          <p14:tracePt t="92638" x="4859338" y="2787650"/>
          <p14:tracePt t="92646" x="4749800" y="2736850"/>
          <p14:tracePt t="92654" x="4630738" y="2676525"/>
          <p14:tracePt t="92662" x="4511675" y="2633663"/>
          <p14:tracePt t="92670" x="4392613" y="2574925"/>
          <p14:tracePt t="92679" x="4265613" y="2516188"/>
          <p14:tracePt t="92687" x="4146550" y="2463800"/>
          <p14:tracePt t="92696" x="3992563" y="2387600"/>
          <p14:tracePt t="92702" x="3797300" y="2286000"/>
          <p14:tracePt t="92712" x="3533775" y="2116138"/>
          <p14:tracePt t="92718" x="3287713" y="1979613"/>
          <p14:tracePt t="92727" x="2914650" y="1766888"/>
          <p14:tracePt t="92734" x="2524125" y="1546225"/>
          <p14:tracePt t="92742" x="2157413" y="1360488"/>
          <p14:tracePt t="92750" x="1843088" y="1173163"/>
          <p14:tracePt t="92758" x="1487488" y="1019175"/>
          <p14:tracePt t="92766" x="1189038" y="900113"/>
          <p14:tracePt t="92775" x="917575" y="781050"/>
          <p14:tracePt t="92782" x="730250" y="696913"/>
          <p14:tracePt t="92790" x="484188" y="595313"/>
          <p14:tracePt t="92798" x="246063" y="501650"/>
          <p14:tracePt t="92806" x="0" y="382588"/>
          <p14:tracePt t="93567" x="560388" y="714375"/>
          <p14:tracePt t="93567" x="874713" y="808038"/>
          <p14:tracePt t="93567" x="1223963" y="892175"/>
          <p14:tracePt t="93567" x="1563688" y="985838"/>
          <p14:tracePt t="93567" x="1936750" y="1079500"/>
          <p14:tracePt t="93567" x="2319338" y="1112838"/>
          <p14:tracePt t="93567" x="2770188" y="1173163"/>
          <p14:tracePt t="93567" x="3135313" y="1249363"/>
          <p14:tracePt t="93567" x="3525838" y="1300163"/>
          <p14:tracePt t="93567" x="3941763" y="1360488"/>
          <p14:tracePt t="93567" x="4248150" y="1393825"/>
          <p14:tracePt t="93567" x="4579938" y="1444625"/>
          <p14:tracePt t="93567" x="4902200" y="1462088"/>
          <p14:tracePt t="93567" x="5165725" y="1462088"/>
          <p14:tracePt t="93567" x="5421313" y="1462088"/>
          <p14:tracePt t="93567" x="5683250" y="1462088"/>
          <p14:tracePt t="93567" x="5888038" y="1462088"/>
          <p14:tracePt t="93567" x="6091238" y="1462088"/>
          <p14:tracePt t="93567" x="6270625" y="1462088"/>
          <p14:tracePt t="93567" x="6423025" y="1462088"/>
          <p14:tracePt t="93567" x="6575425" y="1462088"/>
          <p14:tracePt t="93567" x="6704013" y="1462088"/>
          <p14:tracePt t="93567" x="6831013" y="1462088"/>
          <p14:tracePt t="93567" x="6942138" y="1462088"/>
          <p14:tracePt t="93567" x="7051675" y="1462088"/>
          <p14:tracePt t="93567" x="7153275" y="1462088"/>
          <p14:tracePt t="93567" x="7256463" y="1462088"/>
          <p14:tracePt t="93567" x="7323138" y="1462088"/>
          <p14:tracePt t="93567" x="7408863" y="1462088"/>
          <p14:tracePt t="93567" x="7467600" y="1462088"/>
          <p14:tracePt t="93567" x="7510463" y="1470025"/>
          <p14:tracePt t="93567" x="7570788" y="1470025"/>
          <p14:tracePt t="93567" x="7612063" y="1470025"/>
          <p14:tracePt t="93567" x="7688263" y="1470025"/>
          <p14:tracePt t="93567" x="7740650" y="1470025"/>
          <p14:tracePt t="93567" x="7791450" y="1470025"/>
          <p14:tracePt t="93567" x="7859713" y="1470025"/>
          <p14:tracePt t="93567" x="7943850" y="1470025"/>
          <p14:tracePt t="93567" x="8037513" y="1444625"/>
          <p14:tracePt t="93567" x="8147050" y="1436688"/>
          <p14:tracePt t="93567" x="8291513" y="1411288"/>
          <p14:tracePt t="93567" x="8435975" y="1385888"/>
          <p14:tracePt t="93567" x="8615363" y="1360488"/>
          <p14:tracePt t="93567" x="8861425" y="1317625"/>
          <p14:tracePt t="93567" x="9091613" y="1274763"/>
          <p14:tracePt t="93567" x="9277350" y="1241425"/>
          <p14:tracePt t="93567" x="9498013" y="1216025"/>
          <p14:tracePt t="93567" x="9745663" y="1163638"/>
          <p14:tracePt t="93567" x="9931400" y="1155700"/>
          <p14:tracePt t="93567" x="10153650" y="1122363"/>
          <p14:tracePt t="93567" x="10374313" y="1079500"/>
          <p14:tracePt t="93567" x="10577513" y="1019175"/>
          <p14:tracePt t="93567" x="10721975" y="985838"/>
          <p14:tracePt t="93567" x="10909300" y="935038"/>
          <p14:tracePt t="93567" x="11053763" y="884238"/>
          <p14:tracePt t="93567" x="11223625" y="841375"/>
          <p14:tracePt t="93567" x="11342688" y="808038"/>
          <p14:tracePt t="93567" x="11469688" y="765175"/>
          <p14:tracePt t="93567" x="11606213" y="739775"/>
          <p14:tracePt t="93567" x="11707813" y="688975"/>
          <p14:tracePt t="93567" x="11818938" y="671513"/>
          <p14:tracePt t="93567" x="11911013" y="636588"/>
          <p14:tracePt t="93567" x="11971338" y="628650"/>
          <p14:tracePt t="93567" x="12030075" y="595313"/>
          <p14:tracePt t="93567" x="12080875" y="577850"/>
          <p14:tracePt t="93567" x="12115800" y="560388"/>
          <p14:tracePt t="93567" x="12141200" y="552450"/>
          <p14:tracePt t="93567" x="12149138" y="544513"/>
          <p14:tracePt t="93567" x="12158663" y="534988"/>
          <p14:tracePt t="93567" x="12174538" y="534988"/>
          <p14:tracePt t="93567" x="12184063" y="519113"/>
        </p14:tracePtLst>
      </p14:laserTraceLst>
    </p:ext>
  </p:extLs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Valves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10" name="TextBox 9">
            <a:extLst>
              <a:ext uri="{FF2B5EF4-FFF2-40B4-BE49-F238E27FC236}">
                <a16:creationId xmlns:a16="http://schemas.microsoft.com/office/drawing/2014/main" xmlns="" id="{E466F990-3522-4723-AEEE-63D5A4F8125C}"/>
              </a:ext>
            </a:extLst>
          </p:cNvPr>
          <p:cNvSpPr txBox="1"/>
          <p:nvPr/>
        </p:nvSpPr>
        <p:spPr>
          <a:xfrm>
            <a:off x="424069" y="1770679"/>
            <a:ext cx="6096000" cy="646331"/>
          </a:xfrm>
          <a:prstGeom prst="rect">
            <a:avLst/>
          </a:prstGeom>
          <a:noFill/>
        </p:spPr>
        <p:txBody>
          <a:bodyPr wrap="square">
            <a:spAutoFit/>
          </a:bodyPr>
          <a:lstStyle/>
          <a:p>
            <a:pPr marL="0" indent="0">
              <a:buNone/>
            </a:pPr>
            <a:r>
              <a:rPr lang="en-US" dirty="0"/>
              <a:t>The papillary muscles extend from the walls of the heart to valves by cartilaginous connections called </a:t>
            </a:r>
            <a:r>
              <a:rPr lang="en-US" b="1" dirty="0">
                <a:solidFill>
                  <a:schemeClr val="accent1">
                    <a:lumMod val="75000"/>
                  </a:schemeClr>
                </a:solidFill>
              </a:rPr>
              <a:t>chordae </a:t>
            </a:r>
            <a:r>
              <a:rPr lang="en-US" b="1" dirty="0" err="1">
                <a:solidFill>
                  <a:schemeClr val="accent1">
                    <a:lumMod val="75000"/>
                  </a:schemeClr>
                </a:solidFill>
              </a:rPr>
              <a:t>tendina</a:t>
            </a:r>
            <a:endParaRPr lang="en-US" b="1" dirty="0">
              <a:solidFill>
                <a:schemeClr val="accent1">
                  <a:lumMod val="75000"/>
                </a:schemeClr>
              </a:solidFill>
            </a:endParaRPr>
          </a:p>
        </p:txBody>
      </p:sp>
      <p:sp>
        <p:nvSpPr>
          <p:cNvPr id="11" name="TextBox 10">
            <a:extLst>
              <a:ext uri="{FF2B5EF4-FFF2-40B4-BE49-F238E27FC236}">
                <a16:creationId xmlns:a16="http://schemas.microsoft.com/office/drawing/2014/main" xmlns="" id="{442CEBCD-A3C4-45F1-863B-C1FC00F28562}"/>
              </a:ext>
            </a:extLst>
          </p:cNvPr>
          <p:cNvSpPr txBox="1"/>
          <p:nvPr/>
        </p:nvSpPr>
        <p:spPr>
          <a:xfrm>
            <a:off x="424069" y="3599478"/>
            <a:ext cx="6096000" cy="646331"/>
          </a:xfrm>
          <a:prstGeom prst="rect">
            <a:avLst/>
          </a:prstGeom>
          <a:noFill/>
        </p:spPr>
        <p:txBody>
          <a:bodyPr wrap="square">
            <a:spAutoFit/>
          </a:bodyPr>
          <a:lstStyle/>
          <a:p>
            <a:r>
              <a:rPr lang="en-US" sz="1800" dirty="0"/>
              <a:t>It takes about 0.03–0.04 seconds for the impulse to travel from the bundle of His to the ventricular muscle.</a:t>
            </a:r>
          </a:p>
        </p:txBody>
      </p:sp>
      <p:pic>
        <p:nvPicPr>
          <p:cNvPr id="12" name="Picture 2">
            <a:extLst>
              <a:ext uri="{FF2B5EF4-FFF2-40B4-BE49-F238E27FC236}">
                <a16:creationId xmlns:a16="http://schemas.microsoft.com/office/drawing/2014/main" xmlns="" id="{B21CAE29-007F-429B-B9AB-37DF3AE82EDD}"/>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434469" y="1347201"/>
            <a:ext cx="4495800" cy="4163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79611379"/>
      </p:ext>
    </p:extLst>
  </p:cSld>
  <p:clrMapOvr>
    <a:masterClrMapping/>
  </p:clrMapOvr>
  <p:transition advTm="2418"/>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Physiology of Circulation in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9E716049-F31F-483E-BC08-2498D9CFEC41}"/>
              </a:ext>
            </a:extLst>
          </p:cNvPr>
          <p:cNvSpPr txBox="1"/>
          <p:nvPr/>
        </p:nvSpPr>
        <p:spPr>
          <a:xfrm>
            <a:off x="378186" y="2350662"/>
            <a:ext cx="6451050" cy="2062103"/>
          </a:xfrm>
          <a:prstGeom prst="rect">
            <a:avLst/>
          </a:prstGeom>
          <a:noFill/>
        </p:spPr>
        <p:txBody>
          <a:bodyPr wrap="square" rtlCol="0">
            <a:spAutoFit/>
          </a:bodyPr>
          <a:lstStyle/>
          <a:p>
            <a:r>
              <a:rPr lang="en-US" dirty="0"/>
              <a:t>There are two circuits of blood circulation in the hearts:</a:t>
            </a:r>
          </a:p>
          <a:p>
            <a:endParaRPr lang="en-US" dirty="0"/>
          </a:p>
          <a:p>
            <a:endParaRPr lang="en-US" altLang="en-US" sz="1800" b="1" dirty="0">
              <a:solidFill>
                <a:srgbClr val="0000FF"/>
              </a:solidFill>
            </a:endParaRPr>
          </a:p>
          <a:p>
            <a:r>
              <a:rPr lang="en-US" altLang="en-US" sz="2800" b="1" dirty="0">
                <a:solidFill>
                  <a:srgbClr val="0000FF"/>
                </a:solidFill>
              </a:rPr>
              <a:t>R. ventricle </a:t>
            </a:r>
            <a:r>
              <a:rPr lang="en-US" altLang="en-US" sz="2800" b="1" dirty="0">
                <a:solidFill>
                  <a:srgbClr val="0000FF"/>
                </a:solidFill>
                <a:sym typeface="Wingdings" panose="05000000000000000000" pitchFamily="2" charset="2"/>
              </a:rPr>
              <a:t> Pulmonary arteries  </a:t>
            </a:r>
          </a:p>
          <a:p>
            <a:r>
              <a:rPr lang="en-US" altLang="en-US" sz="2800" b="1" u="sng" dirty="0">
                <a:solidFill>
                  <a:srgbClr val="0000FF"/>
                </a:solidFill>
                <a:sym typeface="Wingdings" panose="05000000000000000000" pitchFamily="2" charset="2"/>
              </a:rPr>
              <a:t>Lu</a:t>
            </a:r>
            <a:r>
              <a:rPr lang="en-US" altLang="en-US" sz="2800" b="1" u="sng" dirty="0">
                <a:solidFill>
                  <a:srgbClr val="FF0000"/>
                </a:solidFill>
                <a:sym typeface="Wingdings" panose="05000000000000000000" pitchFamily="2" charset="2"/>
              </a:rPr>
              <a:t>ngs</a:t>
            </a:r>
            <a:r>
              <a:rPr lang="en-US" altLang="en-US" sz="2800" b="1" dirty="0">
                <a:solidFill>
                  <a:srgbClr val="FF0000"/>
                </a:solidFill>
                <a:sym typeface="Wingdings" panose="05000000000000000000" pitchFamily="2" charset="2"/>
              </a:rPr>
              <a:t>  Pulmonary veins  L. atrium</a:t>
            </a:r>
            <a:endParaRPr lang="en-US" altLang="en-US" sz="2800" b="1" dirty="0">
              <a:solidFill>
                <a:srgbClr val="FF0000"/>
              </a:solidFill>
            </a:endParaRPr>
          </a:p>
          <a:p>
            <a:endParaRPr lang="en-US" dirty="0"/>
          </a:p>
        </p:txBody>
      </p:sp>
      <p:pic>
        <p:nvPicPr>
          <p:cNvPr id="13" name="Picture 2">
            <a:extLst>
              <a:ext uri="{FF2B5EF4-FFF2-40B4-BE49-F238E27FC236}">
                <a16:creationId xmlns:a16="http://schemas.microsoft.com/office/drawing/2014/main" xmlns="" id="{437B99A5-9481-4993-BFA0-2761C16D9979}"/>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960659" y="1626049"/>
            <a:ext cx="1627827" cy="421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Line 4">
            <a:extLst>
              <a:ext uri="{FF2B5EF4-FFF2-40B4-BE49-F238E27FC236}">
                <a16:creationId xmlns:a16="http://schemas.microsoft.com/office/drawing/2014/main" xmlns="" id="{5117249D-4775-4CF9-A861-39459437FFC6}"/>
              </a:ext>
            </a:extLst>
          </p:cNvPr>
          <p:cNvSpPr>
            <a:spLocks noChangeShapeType="1"/>
          </p:cNvSpPr>
          <p:nvPr/>
        </p:nvSpPr>
        <p:spPr bwMode="auto">
          <a:xfrm>
            <a:off x="8454604" y="2101021"/>
            <a:ext cx="1308100" cy="3810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Text Box 8">
            <a:extLst>
              <a:ext uri="{FF2B5EF4-FFF2-40B4-BE49-F238E27FC236}">
                <a16:creationId xmlns:a16="http://schemas.microsoft.com/office/drawing/2014/main" xmlns="" id="{F0CC9362-A2D7-41B0-B4E3-564FBC668C7F}"/>
              </a:ext>
            </a:extLst>
          </p:cNvPr>
          <p:cNvSpPr txBox="1">
            <a:spLocks noChangeArrowheads="1"/>
          </p:cNvSpPr>
          <p:nvPr/>
        </p:nvSpPr>
        <p:spPr bwMode="auto">
          <a:xfrm>
            <a:off x="7089629" y="1724633"/>
            <a:ext cx="1364975" cy="646331"/>
          </a:xfrm>
          <a:prstGeom prst="rect">
            <a:avLst/>
          </a:prstGeom>
          <a:solidFill>
            <a:srgbClr val="EAC0CE"/>
          </a:solidFill>
          <a:ln w="9525">
            <a:solidFill>
              <a:schemeClr val="tx1"/>
            </a:solidFill>
            <a:miter lim="800000"/>
            <a:headEnd/>
            <a:tailEnd/>
          </a:ln>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Pulmonary</a:t>
            </a:r>
          </a:p>
          <a:p>
            <a:pPr eaLnBrk="1" hangingPunct="1"/>
            <a:r>
              <a:rPr lang="en-US" altLang="en-US" sz="1800" b="1" dirty="0"/>
              <a:t>capillaries</a:t>
            </a:r>
          </a:p>
        </p:txBody>
      </p:sp>
      <p:sp>
        <p:nvSpPr>
          <p:cNvPr id="16" name="Line 18">
            <a:extLst>
              <a:ext uri="{FF2B5EF4-FFF2-40B4-BE49-F238E27FC236}">
                <a16:creationId xmlns:a16="http://schemas.microsoft.com/office/drawing/2014/main" xmlns="" id="{DAFDEA25-6738-4031-90C6-6924CC92F5F1}"/>
              </a:ext>
            </a:extLst>
          </p:cNvPr>
          <p:cNvSpPr>
            <a:spLocks noChangeShapeType="1"/>
          </p:cNvSpPr>
          <p:nvPr/>
        </p:nvSpPr>
        <p:spPr bwMode="auto">
          <a:xfrm>
            <a:off x="8351852" y="3100613"/>
            <a:ext cx="12176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7" name="Text Box 9">
            <a:extLst>
              <a:ext uri="{FF2B5EF4-FFF2-40B4-BE49-F238E27FC236}">
                <a16:creationId xmlns:a16="http://schemas.microsoft.com/office/drawing/2014/main" xmlns="" id="{9E4174EC-556B-4CE2-BB2B-FC6CE8ED86E9}"/>
              </a:ext>
            </a:extLst>
          </p:cNvPr>
          <p:cNvSpPr txBox="1">
            <a:spLocks noChangeArrowheads="1"/>
          </p:cNvSpPr>
          <p:nvPr/>
        </p:nvSpPr>
        <p:spPr bwMode="auto">
          <a:xfrm>
            <a:off x="10766819" y="1626049"/>
            <a:ext cx="1364974" cy="646331"/>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Pulmonary</a:t>
            </a:r>
          </a:p>
          <a:p>
            <a:pPr eaLnBrk="1" hangingPunct="1"/>
            <a:r>
              <a:rPr lang="en-US" altLang="en-US" sz="1800" b="1" dirty="0"/>
              <a:t>circulation</a:t>
            </a:r>
          </a:p>
        </p:txBody>
      </p:sp>
      <p:sp>
        <p:nvSpPr>
          <p:cNvPr id="18" name="Text Box 19">
            <a:extLst>
              <a:ext uri="{FF2B5EF4-FFF2-40B4-BE49-F238E27FC236}">
                <a16:creationId xmlns:a16="http://schemas.microsoft.com/office/drawing/2014/main" xmlns="" id="{8166D6F9-F49C-4992-9276-1E483169F175}"/>
              </a:ext>
            </a:extLst>
          </p:cNvPr>
          <p:cNvSpPr txBox="1">
            <a:spLocks noChangeArrowheads="1"/>
          </p:cNvSpPr>
          <p:nvPr/>
        </p:nvSpPr>
        <p:spPr bwMode="auto">
          <a:xfrm>
            <a:off x="7405367" y="2680163"/>
            <a:ext cx="1364974" cy="646331"/>
          </a:xfrm>
          <a:prstGeom prst="rect">
            <a:avLst/>
          </a:prstGeom>
          <a:solidFill>
            <a:srgbClr val="9A9AE6"/>
          </a:solidFill>
          <a:ln w="9525">
            <a:solidFill>
              <a:schemeClr val="tx1"/>
            </a:solidFill>
            <a:miter lim="800000"/>
            <a:headEnd/>
            <a:tailEnd/>
          </a:ln>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Pulmonary</a:t>
            </a:r>
          </a:p>
          <a:p>
            <a:pPr eaLnBrk="1" hangingPunct="1"/>
            <a:r>
              <a:rPr lang="en-US" altLang="en-US" sz="1800" b="1" dirty="0"/>
              <a:t>arteries</a:t>
            </a:r>
          </a:p>
        </p:txBody>
      </p:sp>
      <p:sp>
        <p:nvSpPr>
          <p:cNvPr id="19" name="Text Box 17">
            <a:extLst>
              <a:ext uri="{FF2B5EF4-FFF2-40B4-BE49-F238E27FC236}">
                <a16:creationId xmlns:a16="http://schemas.microsoft.com/office/drawing/2014/main" xmlns="" id="{A2943D1F-1BE5-447A-805E-FFBCCAA41F07}"/>
              </a:ext>
            </a:extLst>
          </p:cNvPr>
          <p:cNvSpPr txBox="1">
            <a:spLocks noChangeArrowheads="1"/>
          </p:cNvSpPr>
          <p:nvPr/>
        </p:nvSpPr>
        <p:spPr bwMode="auto">
          <a:xfrm>
            <a:off x="10766819" y="2933857"/>
            <a:ext cx="1364974" cy="646331"/>
          </a:xfrm>
          <a:prstGeom prst="rect">
            <a:avLst/>
          </a:prstGeom>
          <a:solidFill>
            <a:srgbClr val="FF4141"/>
          </a:solidFill>
          <a:ln w="9525">
            <a:solidFill>
              <a:schemeClr val="tx1"/>
            </a:solidFill>
            <a:miter lim="800000"/>
            <a:headEnd/>
            <a:tailEnd/>
          </a:ln>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Pulmonary</a:t>
            </a:r>
          </a:p>
          <a:p>
            <a:pPr eaLnBrk="1" hangingPunct="1"/>
            <a:r>
              <a:rPr lang="en-US" altLang="en-US" sz="1800" b="1" dirty="0"/>
              <a:t>veins</a:t>
            </a:r>
          </a:p>
        </p:txBody>
      </p:sp>
      <p:pic>
        <p:nvPicPr>
          <p:cNvPr id="20" name="Picture 6">
            <a:extLst>
              <a:ext uri="{FF2B5EF4-FFF2-40B4-BE49-F238E27FC236}">
                <a16:creationId xmlns:a16="http://schemas.microsoft.com/office/drawing/2014/main" xmlns="" id="{14512D6C-4DE9-4736-9769-C494C78C82D7}"/>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887614" y="5616304"/>
            <a:ext cx="321791" cy="3217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Box 15">
            <a:extLst>
              <a:ext uri="{FF2B5EF4-FFF2-40B4-BE49-F238E27FC236}">
                <a16:creationId xmlns:a16="http://schemas.microsoft.com/office/drawing/2014/main" xmlns="" id="{101FBB59-AA00-44B8-8452-BE6490256C63}"/>
              </a:ext>
            </a:extLst>
          </p:cNvPr>
          <p:cNvSpPr txBox="1">
            <a:spLocks noChangeArrowheads="1"/>
          </p:cNvSpPr>
          <p:nvPr/>
        </p:nvSpPr>
        <p:spPr bwMode="auto">
          <a:xfrm>
            <a:off x="7151706" y="5576198"/>
            <a:ext cx="197361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 O2-poor blood</a:t>
            </a:r>
          </a:p>
        </p:txBody>
      </p:sp>
      <p:pic>
        <p:nvPicPr>
          <p:cNvPr id="22" name="Picture 5">
            <a:extLst>
              <a:ext uri="{FF2B5EF4-FFF2-40B4-BE49-F238E27FC236}">
                <a16:creationId xmlns:a16="http://schemas.microsoft.com/office/drawing/2014/main" xmlns="" id="{E4BE232C-0409-497C-B273-0609CB851C27}"/>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201665" y="5681244"/>
            <a:ext cx="270404" cy="270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 Box 14">
            <a:extLst>
              <a:ext uri="{FF2B5EF4-FFF2-40B4-BE49-F238E27FC236}">
                <a16:creationId xmlns:a16="http://schemas.microsoft.com/office/drawing/2014/main" xmlns="" id="{0E758524-E1D6-4870-94C8-B85D5E5A9F70}"/>
              </a:ext>
            </a:extLst>
          </p:cNvPr>
          <p:cNvSpPr txBox="1">
            <a:spLocks noChangeArrowheads="1"/>
          </p:cNvSpPr>
          <p:nvPr/>
        </p:nvSpPr>
        <p:spPr bwMode="auto">
          <a:xfrm>
            <a:off x="10392826" y="5616977"/>
            <a:ext cx="188384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 O2-rich blood</a:t>
            </a:r>
          </a:p>
        </p:txBody>
      </p:sp>
      <p:sp>
        <p:nvSpPr>
          <p:cNvPr id="24" name="Line 16">
            <a:extLst>
              <a:ext uri="{FF2B5EF4-FFF2-40B4-BE49-F238E27FC236}">
                <a16:creationId xmlns:a16="http://schemas.microsoft.com/office/drawing/2014/main" xmlns="" id="{6F7B78D2-84BA-4A91-9D00-956B028B7D98}"/>
              </a:ext>
            </a:extLst>
          </p:cNvPr>
          <p:cNvSpPr>
            <a:spLocks noChangeShapeType="1"/>
          </p:cNvSpPr>
          <p:nvPr/>
        </p:nvSpPr>
        <p:spPr bwMode="auto">
          <a:xfrm>
            <a:off x="10280511" y="2836419"/>
            <a:ext cx="61595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 name="Text Box 10">
            <a:extLst>
              <a:ext uri="{FF2B5EF4-FFF2-40B4-BE49-F238E27FC236}">
                <a16:creationId xmlns:a16="http://schemas.microsoft.com/office/drawing/2014/main" xmlns="" id="{C649EAD2-ED05-4E78-8F5F-13225B6637A8}"/>
              </a:ext>
            </a:extLst>
          </p:cNvPr>
          <p:cNvSpPr txBox="1">
            <a:spLocks noChangeArrowheads="1"/>
          </p:cNvSpPr>
          <p:nvPr/>
        </p:nvSpPr>
        <p:spPr bwMode="auto">
          <a:xfrm>
            <a:off x="7209405" y="4415555"/>
            <a:ext cx="1142447" cy="92333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Right side of</a:t>
            </a:r>
          </a:p>
          <a:p>
            <a:pPr eaLnBrk="1" hangingPunct="1"/>
            <a:r>
              <a:rPr lang="en-US" altLang="en-US" sz="1800" b="1" dirty="0"/>
              <a:t>heart</a:t>
            </a:r>
          </a:p>
        </p:txBody>
      </p:sp>
      <p:cxnSp>
        <p:nvCxnSpPr>
          <p:cNvPr id="26" name="Straight Arrow Connector 25">
            <a:extLst>
              <a:ext uri="{FF2B5EF4-FFF2-40B4-BE49-F238E27FC236}">
                <a16:creationId xmlns:a16="http://schemas.microsoft.com/office/drawing/2014/main" xmlns="" id="{B1CEC09F-6741-4EC1-965D-92F387ED1FEF}"/>
              </a:ext>
            </a:extLst>
          </p:cNvPr>
          <p:cNvCxnSpPr>
            <a:cxnSpLocks/>
          </p:cNvCxnSpPr>
          <p:nvPr/>
        </p:nvCxnSpPr>
        <p:spPr>
          <a:xfrm flipV="1">
            <a:off x="8351852" y="4087398"/>
            <a:ext cx="1270180" cy="826816"/>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 Box 7">
            <a:extLst>
              <a:ext uri="{FF2B5EF4-FFF2-40B4-BE49-F238E27FC236}">
                <a16:creationId xmlns:a16="http://schemas.microsoft.com/office/drawing/2014/main" xmlns="" id="{6BC921AF-3F82-496D-9EB8-0C7EA67269CE}"/>
              </a:ext>
            </a:extLst>
          </p:cNvPr>
          <p:cNvSpPr txBox="1">
            <a:spLocks noChangeArrowheads="1"/>
          </p:cNvSpPr>
          <p:nvPr/>
        </p:nvSpPr>
        <p:spPr bwMode="auto">
          <a:xfrm>
            <a:off x="9210536" y="1243153"/>
            <a:ext cx="13779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800" b="1" dirty="0"/>
              <a:t>Lungs</a:t>
            </a:r>
          </a:p>
        </p:txBody>
      </p:sp>
    </p:spTree>
    <p:extLst>
      <p:ext uri="{BB962C8B-B14F-4D97-AF65-F5344CB8AC3E}">
        <p14:creationId xmlns:p14="http://schemas.microsoft.com/office/powerpoint/2010/main" xmlns="" val="1802880093"/>
      </p:ext>
    </p:extLst>
  </p:cSld>
  <p:clrMapOvr>
    <a:masterClrMapping/>
  </p:clrMapOvr>
  <p:transition advTm="2418"/>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Physiology of Circulation in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13" name="TextBox 12">
            <a:extLst>
              <a:ext uri="{FF2B5EF4-FFF2-40B4-BE49-F238E27FC236}">
                <a16:creationId xmlns:a16="http://schemas.microsoft.com/office/drawing/2014/main" xmlns="" id="{5205EFB4-690A-4E78-9478-732EEF9444F7}"/>
              </a:ext>
            </a:extLst>
          </p:cNvPr>
          <p:cNvSpPr txBox="1"/>
          <p:nvPr/>
        </p:nvSpPr>
        <p:spPr>
          <a:xfrm>
            <a:off x="-428325" y="2670961"/>
            <a:ext cx="11539182" cy="1754326"/>
          </a:xfrm>
          <a:prstGeom prst="rect">
            <a:avLst/>
          </a:prstGeom>
          <a:noFill/>
        </p:spPr>
        <p:txBody>
          <a:bodyPr wrap="square">
            <a:spAutoFit/>
          </a:bodyPr>
          <a:lstStyle/>
          <a:p>
            <a:pPr marL="742950" lvl="1" indent="-285750" eaLnBrk="1" hangingPunct="1">
              <a:buFont typeface="Wingdings" panose="05000000000000000000" pitchFamily="2" charset="2"/>
              <a:buChar char="§"/>
              <a:defRPr/>
            </a:pPr>
            <a:r>
              <a:rPr lang="en-US" dirty="0"/>
              <a:t>AV valves open and Pulmonary valves close</a:t>
            </a:r>
          </a:p>
          <a:p>
            <a:pPr marL="742950" lvl="1" indent="-285750" eaLnBrk="1" hangingPunct="1">
              <a:buFont typeface="Wingdings" panose="05000000000000000000" pitchFamily="2" charset="2"/>
              <a:buChar char="§"/>
              <a:defRPr/>
            </a:pPr>
            <a:endParaRPr lang="en-US" dirty="0"/>
          </a:p>
          <a:p>
            <a:pPr marL="742950" lvl="1" indent="-285750" eaLnBrk="1" hangingPunct="1">
              <a:buFont typeface="Wingdings" panose="05000000000000000000" pitchFamily="2" charset="2"/>
              <a:buChar char="§"/>
              <a:defRPr/>
            </a:pPr>
            <a:r>
              <a:rPr lang="en-US" dirty="0"/>
              <a:t>blood flows from atria to ventricles</a:t>
            </a:r>
          </a:p>
          <a:p>
            <a:pPr lvl="1" eaLnBrk="1" hangingPunct="1">
              <a:defRPr/>
            </a:pPr>
            <a:endParaRPr lang="en-US" dirty="0"/>
          </a:p>
          <a:p>
            <a:pPr marL="742950" lvl="1" indent="-285750" eaLnBrk="1" hangingPunct="1">
              <a:buFont typeface="Wingdings" panose="05000000000000000000" pitchFamily="2" charset="2"/>
              <a:buChar char="§"/>
              <a:defRPr/>
            </a:pPr>
            <a:r>
              <a:rPr lang="en-US" dirty="0"/>
              <a:t>ventricle pressure</a:t>
            </a:r>
            <a:r>
              <a:rPr lang="en-US" i="1" dirty="0"/>
              <a:t> </a:t>
            </a:r>
            <a:r>
              <a:rPr lang="en-US" dirty="0"/>
              <a:t>continues</a:t>
            </a:r>
            <a:r>
              <a:rPr lang="en-US" i="1" dirty="0"/>
              <a:t> </a:t>
            </a:r>
            <a:r>
              <a:rPr lang="en-US" dirty="0"/>
              <a:t>to</a:t>
            </a:r>
            <a:r>
              <a:rPr lang="en-US" i="1" dirty="0"/>
              <a:t> </a:t>
            </a:r>
            <a:r>
              <a:rPr lang="en-US" dirty="0"/>
              <a:t>rise momentarily before </a:t>
            </a:r>
          </a:p>
          <a:p>
            <a:pPr lvl="1" eaLnBrk="1" hangingPunct="1">
              <a:defRPr/>
            </a:pPr>
            <a:r>
              <a:rPr lang="en-US" dirty="0"/>
              <a:t>     ventricle ejection</a:t>
            </a:r>
          </a:p>
        </p:txBody>
      </p:sp>
      <p:pic>
        <p:nvPicPr>
          <p:cNvPr id="14" name="Picture 6" descr="19_09a">
            <a:extLst>
              <a:ext uri="{FF2B5EF4-FFF2-40B4-BE49-F238E27FC236}">
                <a16:creationId xmlns:a16="http://schemas.microsoft.com/office/drawing/2014/main" xmlns="" id="{1C40E088-9D37-49A7-B921-3902CDD30A7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570281" y="1836757"/>
            <a:ext cx="6621717" cy="3840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85657980"/>
      </p:ext>
    </p:extLst>
  </p:cSld>
  <p:clrMapOvr>
    <a:masterClrMapping/>
  </p:clrMapOvr>
  <p:transition advTm="2418"/>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Valves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3A529E48-48D3-4B62-ADDF-2D38B083B02A}"/>
              </a:ext>
            </a:extLst>
          </p:cNvPr>
          <p:cNvSpPr txBox="1"/>
          <p:nvPr/>
        </p:nvSpPr>
        <p:spPr>
          <a:xfrm>
            <a:off x="-198783" y="2639739"/>
            <a:ext cx="10933044" cy="923330"/>
          </a:xfrm>
          <a:prstGeom prst="rect">
            <a:avLst/>
          </a:prstGeom>
          <a:noFill/>
        </p:spPr>
        <p:txBody>
          <a:bodyPr wrap="square" rtlCol="0">
            <a:spAutoFit/>
          </a:bodyPr>
          <a:lstStyle/>
          <a:p>
            <a:pPr marL="742950" lvl="1" indent="-285750" eaLnBrk="1" hangingPunct="1">
              <a:buFont typeface="Wingdings" panose="05000000000000000000" pitchFamily="2" charset="2"/>
              <a:buChar char="§"/>
              <a:defRPr/>
            </a:pPr>
            <a:r>
              <a:rPr lang="en-US" dirty="0"/>
              <a:t>Pulmonary valves open and AV valves close</a:t>
            </a:r>
          </a:p>
          <a:p>
            <a:pPr marL="742950" lvl="1" indent="-285750" eaLnBrk="1" hangingPunct="1">
              <a:buFont typeface="Wingdings" panose="05000000000000000000" pitchFamily="2" charset="2"/>
              <a:buChar char="§"/>
              <a:defRPr/>
            </a:pPr>
            <a:endParaRPr lang="en-US" dirty="0"/>
          </a:p>
          <a:p>
            <a:pPr marL="742950" lvl="1" indent="-285750" eaLnBrk="1" hangingPunct="1">
              <a:buFont typeface="Wingdings" panose="05000000000000000000" pitchFamily="2" charset="2"/>
              <a:buChar char="§"/>
              <a:defRPr/>
            </a:pPr>
            <a:r>
              <a:rPr lang="en-US" dirty="0"/>
              <a:t>Ventricle ejection; ventricle pressure</a:t>
            </a:r>
            <a:r>
              <a:rPr lang="en-US" i="1" dirty="0"/>
              <a:t> </a:t>
            </a:r>
            <a:r>
              <a:rPr lang="en-US" dirty="0"/>
              <a:t>drops</a:t>
            </a:r>
          </a:p>
        </p:txBody>
      </p:sp>
      <p:pic>
        <p:nvPicPr>
          <p:cNvPr id="13" name="Picture 7" descr="19_09b">
            <a:extLst>
              <a:ext uri="{FF2B5EF4-FFF2-40B4-BE49-F238E27FC236}">
                <a16:creationId xmlns:a16="http://schemas.microsoft.com/office/drawing/2014/main" xmlns="" id="{2740C8F9-EEC0-4D68-AF68-EBDB011A2BF0}"/>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231275" y="1559509"/>
            <a:ext cx="6634828" cy="4090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36808572"/>
      </p:ext>
    </p:extLst>
  </p:cSld>
  <p:clrMapOvr>
    <a:masterClrMapping/>
  </p:clrMapOvr>
  <p:transition advTm="2418"/>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Pathway of Blood Flow Through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E8972CC7-8D26-40D2-A0CB-4BE68ED59524}"/>
              </a:ext>
            </a:extLst>
          </p:cNvPr>
          <p:cNvSpPr txBox="1"/>
          <p:nvPr/>
        </p:nvSpPr>
        <p:spPr>
          <a:xfrm>
            <a:off x="4115" y="1034400"/>
            <a:ext cx="12326388" cy="2954655"/>
          </a:xfrm>
          <a:prstGeom prst="rect">
            <a:avLst/>
          </a:prstGeom>
          <a:noFill/>
        </p:spPr>
        <p:txBody>
          <a:bodyPr wrap="none" rtlCol="0">
            <a:spAutoFit/>
          </a:bodyPr>
          <a:lstStyle/>
          <a:p>
            <a:r>
              <a:rPr lang="en-US" sz="2400" b="1" dirty="0">
                <a:solidFill>
                  <a:schemeClr val="accent1">
                    <a:lumMod val="75000"/>
                  </a:schemeClr>
                </a:solidFill>
              </a:rPr>
              <a:t>Systematic Circulation:</a:t>
            </a:r>
          </a:p>
          <a:p>
            <a:endParaRPr lang="en-US" dirty="0"/>
          </a:p>
          <a:p>
            <a:pPr marL="285750" indent="-285750">
              <a:buFont typeface="Wingdings" panose="05000000000000000000" pitchFamily="2" charset="2"/>
              <a:buChar char="§"/>
            </a:pPr>
            <a:r>
              <a:rPr lang="en-US" sz="1800" b="1" dirty="0"/>
              <a:t>Systemic circulation</a:t>
            </a:r>
            <a:r>
              <a:rPr lang="en-US" sz="1800" dirty="0"/>
              <a:t> carries oxygenated blood from the left ventricle, through the arteries, to the capillaries in the tissues </a:t>
            </a:r>
          </a:p>
          <a:p>
            <a:r>
              <a:rPr lang="en-US" sz="1800" dirty="0"/>
              <a:t>     of the body.</a:t>
            </a:r>
          </a:p>
          <a:p>
            <a:endParaRPr lang="en-US" sz="1800" dirty="0"/>
          </a:p>
          <a:p>
            <a:pPr marL="285750" indent="-285750">
              <a:buFont typeface="Wingdings" panose="05000000000000000000" pitchFamily="2" charset="2"/>
              <a:buChar char="§"/>
            </a:pPr>
            <a:r>
              <a:rPr lang="en-US" sz="1800" dirty="0"/>
              <a:t> From the tissue capillaries, the deoxygenated blood returns through a system of veins to the right atrium of the heart</a:t>
            </a:r>
          </a:p>
          <a:p>
            <a:endParaRPr lang="en-US" sz="1800" b="1" dirty="0"/>
          </a:p>
          <a:p>
            <a:pPr marL="285750" indent="-285750">
              <a:buFont typeface="Wingdings" panose="05000000000000000000" pitchFamily="2" charset="2"/>
              <a:buChar char="§"/>
            </a:pPr>
            <a:r>
              <a:rPr lang="en-US" sz="1800" dirty="0"/>
              <a:t>The systemic circulation provides the functional blood supply to all body tissue. It carries oxygen and nutrients to the cells and </a:t>
            </a:r>
          </a:p>
          <a:p>
            <a:r>
              <a:rPr lang="en-US" sz="1800" dirty="0"/>
              <a:t>      picks up carbon dioxide and waste products.</a:t>
            </a:r>
            <a:endParaRPr lang="en-IN" sz="1800" dirty="0"/>
          </a:p>
          <a:p>
            <a:endParaRPr lang="en-US" dirty="0"/>
          </a:p>
        </p:txBody>
      </p:sp>
      <p:sp>
        <p:nvSpPr>
          <p:cNvPr id="3" name="TextBox 2">
            <a:extLst>
              <a:ext uri="{FF2B5EF4-FFF2-40B4-BE49-F238E27FC236}">
                <a16:creationId xmlns:a16="http://schemas.microsoft.com/office/drawing/2014/main" xmlns="" id="{21AC202F-DFC2-43FE-A8F1-7D9E3585269D}"/>
              </a:ext>
            </a:extLst>
          </p:cNvPr>
          <p:cNvSpPr txBox="1"/>
          <p:nvPr/>
        </p:nvSpPr>
        <p:spPr>
          <a:xfrm>
            <a:off x="13253" y="4081819"/>
            <a:ext cx="12174631" cy="1569660"/>
          </a:xfrm>
          <a:prstGeom prst="rect">
            <a:avLst/>
          </a:prstGeom>
          <a:noFill/>
        </p:spPr>
        <p:txBody>
          <a:bodyPr wrap="square" rtlCol="0">
            <a:spAutoFit/>
          </a:bodyPr>
          <a:lstStyle/>
          <a:p>
            <a:r>
              <a:rPr lang="en-US" sz="2400" b="1" dirty="0">
                <a:solidFill>
                  <a:schemeClr val="accent1">
                    <a:lumMod val="75000"/>
                  </a:schemeClr>
                </a:solidFill>
              </a:rPr>
              <a:t>Pulmonary Circulation:</a:t>
            </a:r>
          </a:p>
          <a:p>
            <a:endParaRPr lang="en-US" b="1" dirty="0"/>
          </a:p>
          <a:p>
            <a:r>
              <a:rPr lang="en-US" sz="1800" dirty="0"/>
              <a:t>The </a:t>
            </a:r>
            <a:r>
              <a:rPr lang="en-US" sz="1800" b="1" dirty="0"/>
              <a:t>pulmonary circulation</a:t>
            </a:r>
            <a:r>
              <a:rPr lang="en-US" sz="1800" dirty="0"/>
              <a:t> is the portion of the circulatory system which carries deoxygenated blood away from the right ventricle, to the lungs, and returns oxygenated blood to the left atrium and ventricle of the heart</a:t>
            </a:r>
            <a:endParaRPr lang="en-IN" sz="1800" dirty="0"/>
          </a:p>
          <a:p>
            <a:endParaRPr lang="en-US" dirty="0"/>
          </a:p>
        </p:txBody>
      </p:sp>
    </p:spTree>
    <p:extLst>
      <p:ext uri="{BB962C8B-B14F-4D97-AF65-F5344CB8AC3E}">
        <p14:creationId xmlns:p14="http://schemas.microsoft.com/office/powerpoint/2010/main" xmlns="" val="4153644300"/>
      </p:ext>
    </p:extLst>
  </p:cSld>
  <p:clrMapOvr>
    <a:masterClrMapping/>
  </p:clrMapOvr>
  <p:transition advTm="2418"/>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Pathway of Blood Flow Through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pic>
        <p:nvPicPr>
          <p:cNvPr id="13" name="Picture 3" descr="z_Figure 19">
            <a:extLst>
              <a:ext uri="{FF2B5EF4-FFF2-40B4-BE49-F238E27FC236}">
                <a16:creationId xmlns:a16="http://schemas.microsoft.com/office/drawing/2014/main" xmlns="" id="{C582060D-25AF-4836-9679-C2B86FF65F5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01874" y="928384"/>
            <a:ext cx="8213885" cy="5472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61971906"/>
      </p:ext>
    </p:extLst>
  </p:cSld>
  <p:clrMapOvr>
    <a:masterClrMapping/>
  </p:clrMapOvr>
  <p:transition advTm="2418"/>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3" name="TextBox 2">
            <a:extLst>
              <a:ext uri="{FF2B5EF4-FFF2-40B4-BE49-F238E27FC236}">
                <a16:creationId xmlns:a16="http://schemas.microsoft.com/office/drawing/2014/main" xmlns="" id="{B3BB5068-C111-4CE2-B9D7-1CFBD9B23130}"/>
              </a:ext>
            </a:extLst>
          </p:cNvPr>
          <p:cNvSpPr txBox="1"/>
          <p:nvPr/>
        </p:nvSpPr>
        <p:spPr>
          <a:xfrm>
            <a:off x="188734" y="1901574"/>
            <a:ext cx="11146017" cy="2031325"/>
          </a:xfrm>
          <a:prstGeom prst="rect">
            <a:avLst/>
          </a:prstGeom>
          <a:noFill/>
        </p:spPr>
        <p:txBody>
          <a:bodyPr wrap="square" rtlCol="0">
            <a:spAutoFit/>
          </a:bodyPr>
          <a:lstStyle/>
          <a:p>
            <a:pPr marL="342900" indent="-342900">
              <a:buAutoNum type="arabicPeriod"/>
            </a:pPr>
            <a:r>
              <a:rPr lang="en-IN" sz="1800" dirty="0">
                <a:effectLst/>
                <a:ea typeface="Batang" panose="02030600000101010101" pitchFamily="18" charset="-127"/>
              </a:rPr>
              <a:t>Explain the basic structure of heart</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Discuss the nature of walls in heart</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How many valves are present in the heart and what are their functions?</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Explain diagrammatically the physiology of blood circulation in heart</a:t>
            </a:r>
          </a:p>
        </p:txBody>
      </p:sp>
      <p:sp>
        <p:nvSpPr>
          <p:cNvPr id="6" name="Title 1">
            <a:extLst>
              <a:ext uri="{FF2B5EF4-FFF2-40B4-BE49-F238E27FC236}">
                <a16:creationId xmlns:a16="http://schemas.microsoft.com/office/drawing/2014/main" xmlns="" id="{722528F6-80EC-470F-8ECF-F45364C49703}"/>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A3825BE1-BB56-401A-B0C6-69110129911C}"/>
              </a:ext>
            </a:extLst>
          </p:cNvPr>
          <p:cNvSpPr txBox="1">
            <a:spLocks noChangeArrowheads="1"/>
          </p:cNvSpPr>
          <p:nvPr/>
        </p:nvSpPr>
        <p:spPr>
          <a:xfrm>
            <a:off x="-1" y="0"/>
            <a:ext cx="12191999" cy="908720"/>
          </a:xfrm>
          <a:prstGeom prst="rect">
            <a:avLst/>
          </a:prstGeom>
          <a:solidFill>
            <a:srgbClr val="C00000"/>
          </a:solidFill>
        </p:spPr>
        <p:txBody>
          <a:bodyPr anchor="ctr"/>
          <a:lstStyle/>
          <a:p>
            <a:pPr algn="ctr">
              <a:lnSpc>
                <a:spcPct val="90000"/>
              </a:lnSpc>
              <a:spcBef>
                <a:spcPct val="0"/>
              </a:spcBef>
              <a:defRPr/>
            </a:pPr>
            <a:r>
              <a:rPr kumimoji="0" lang="en-US" sz="2800" b="1" i="0" u="none" strike="noStrike" kern="1200" cap="none" spc="0" normalizeH="0" baseline="0" noProof="0" dirty="0">
                <a:ln>
                  <a:noFill/>
                </a:ln>
                <a:solidFill>
                  <a:schemeClr val="bg1"/>
                </a:solidFill>
                <a:effectLst/>
                <a:uLnTx/>
                <a:uFillTx/>
                <a:latin typeface="Calibri"/>
                <a:ea typeface="+mn-ea"/>
                <a:cs typeface="+mn-cs"/>
              </a:rPr>
              <a:t>Practice Questions</a:t>
            </a: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6CA10A40-622F-4984-A9A6-08BB1B3B0F10}"/>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1684633669"/>
      </p:ext>
    </p:extLst>
  </p:cSld>
  <p:clrMapOvr>
    <a:masterClrMapping/>
  </p:clrMapOvr>
  <p:transition advTm="2418"/>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3" name="TextBox 2">
            <a:extLst>
              <a:ext uri="{FF2B5EF4-FFF2-40B4-BE49-F238E27FC236}">
                <a16:creationId xmlns:a16="http://schemas.microsoft.com/office/drawing/2014/main" xmlns="" id="{B3BB5068-C111-4CE2-B9D7-1CFBD9B23130}"/>
              </a:ext>
            </a:extLst>
          </p:cNvPr>
          <p:cNvSpPr txBox="1"/>
          <p:nvPr/>
        </p:nvSpPr>
        <p:spPr>
          <a:xfrm>
            <a:off x="212035" y="2505670"/>
            <a:ext cx="11781181" cy="646331"/>
          </a:xfrm>
          <a:prstGeom prst="rect">
            <a:avLst/>
          </a:prstGeom>
          <a:noFill/>
        </p:spPr>
        <p:txBody>
          <a:bodyPr wrap="square" rtlCol="0">
            <a:spAutoFit/>
          </a:bodyPr>
          <a:lstStyle/>
          <a:p>
            <a:pPr marL="342900" indent="-342900">
              <a:buAutoNum type="arabicPeriod"/>
            </a:pPr>
            <a:r>
              <a:rPr lang="en-US" b="0" i="0" dirty="0">
                <a:solidFill>
                  <a:srgbClr val="000000"/>
                </a:solidFill>
                <a:effectLst/>
              </a:rPr>
              <a:t>National Heart Lung and Blood Institute Fact Book, Fiscal Year 2006. Bethesda, Md: National Heart Lung and Blood Institute, National Institutes of Health; 2006. [12 April 2011]</a:t>
            </a:r>
            <a:endParaRPr lang="en-IN" sz="1800" dirty="0">
              <a:effectLst/>
              <a:ea typeface="Batang" panose="02030600000101010101" pitchFamily="18" charset="-127"/>
            </a:endParaRPr>
          </a:p>
        </p:txBody>
      </p:sp>
      <p:sp>
        <p:nvSpPr>
          <p:cNvPr id="6" name="Title 1">
            <a:extLst>
              <a:ext uri="{FF2B5EF4-FFF2-40B4-BE49-F238E27FC236}">
                <a16:creationId xmlns:a16="http://schemas.microsoft.com/office/drawing/2014/main" xmlns="" id="{722528F6-80EC-470F-8ECF-F45364C49703}"/>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A3825BE1-BB56-401A-B0C6-69110129911C}"/>
              </a:ext>
            </a:extLst>
          </p:cNvPr>
          <p:cNvSpPr txBox="1">
            <a:spLocks noChangeArrowheads="1"/>
          </p:cNvSpPr>
          <p:nvPr/>
        </p:nvSpPr>
        <p:spPr>
          <a:xfrm>
            <a:off x="-1" y="0"/>
            <a:ext cx="12191999" cy="908720"/>
          </a:xfrm>
          <a:prstGeom prst="rect">
            <a:avLst/>
          </a:prstGeom>
          <a:solidFill>
            <a:srgbClr val="C00000"/>
          </a:solidFill>
        </p:spPr>
        <p:txBody>
          <a:bodyPr anchor="ctr"/>
          <a:lstStyle/>
          <a:p>
            <a:pPr algn="ctr">
              <a:lnSpc>
                <a:spcPct val="90000"/>
              </a:lnSpc>
              <a:spcBef>
                <a:spcPct val="0"/>
              </a:spcBef>
              <a:defRPr/>
            </a:pPr>
            <a:r>
              <a:rPr kumimoji="0" lang="en-IN" sz="2800" b="1" i="0" u="none" strike="noStrike" kern="1200" cap="none" spc="0" normalizeH="0" baseline="0" noProof="0" dirty="0">
                <a:ln>
                  <a:noFill/>
                </a:ln>
                <a:solidFill>
                  <a:schemeClr val="bg1"/>
                </a:solidFill>
                <a:effectLst/>
                <a:uLnTx/>
                <a:uFillTx/>
                <a:latin typeface="Calibri"/>
                <a:ea typeface="+mn-ea"/>
                <a:cs typeface="+mn-cs"/>
              </a:rPr>
              <a:t>References</a:t>
            </a:r>
            <a:endParaRPr kumimoji="0" lang="en-US" sz="2800" b="1" i="0" u="none" strike="noStrike" kern="1200" cap="none" spc="0" normalizeH="0" baseline="0" noProof="0" dirty="0">
              <a:ln>
                <a:noFill/>
              </a:ln>
              <a:solidFill>
                <a:schemeClr val="bg1"/>
              </a:solidFill>
              <a:effectLst/>
              <a:uLnTx/>
              <a:uFillTx/>
              <a:latin typeface="Calibri"/>
              <a:ea typeface="+mn-ea"/>
              <a:cs typeface="+mn-cs"/>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6CA10A40-622F-4984-A9A6-08BB1B3B0F10}"/>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2044807113"/>
      </p:ext>
    </p:extLst>
  </p:cSld>
  <p:clrMapOvr>
    <a:masterClrMapping/>
  </p:clrMapOvr>
  <p:transition advTm="2418"/>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err="1">
                <a:solidFill>
                  <a:schemeClr val="bg1"/>
                </a:solidFill>
                <a:latin typeface="Tinos"/>
                <a:ea typeface="+mj-ea"/>
                <a:cs typeface="+mj-cs"/>
              </a:rPr>
              <a:t>Chandreyee</a:t>
            </a:r>
            <a:r>
              <a:rPr lang="en-IN" altLang="zh-CN" b="1" dirty="0">
                <a:solidFill>
                  <a:schemeClr val="bg1"/>
                </a:solidFill>
                <a:latin typeface="Tinos"/>
                <a:ea typeface="+mj-ea"/>
                <a:cs typeface="+mj-cs"/>
              </a:rPr>
              <a:t> </a:t>
            </a:r>
            <a:r>
              <a:rPr lang="en-IN" altLang="zh-CN" b="1" dirty="0" err="1">
                <a:solidFill>
                  <a:schemeClr val="bg1"/>
                </a:solidFill>
                <a:latin typeface="Tinos"/>
                <a:ea typeface="+mj-ea"/>
                <a:cs typeface="+mj-cs"/>
              </a:rPr>
              <a:t>Saha</a:t>
            </a:r>
            <a:r>
              <a:rPr lang="en-IN" altLang="zh-CN" b="1" dirty="0">
                <a:solidFill>
                  <a:schemeClr val="bg1"/>
                </a:solidFill>
                <a:latin typeface="Tinos"/>
                <a:ea typeface="+mj-ea"/>
                <a:cs typeface="+mj-cs"/>
              </a:rPr>
              <a:t>                                                                                                  </a:t>
            </a:r>
            <a:r>
              <a:rPr lang="en-US" altLang="zh-CN" b="1" dirty="0">
                <a:solidFill>
                  <a:schemeClr val="bg1"/>
                </a:solidFill>
                <a:latin typeface="Tinos"/>
              </a:rPr>
              <a:t>Program Name: B.Tech. Sem-I</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a16="http://schemas.microsoft.com/office/drawing/2014/main" xmlns="" id="{609E050F-84E2-4828-9F85-3AC0FAB016D8}"/>
              </a:ext>
            </a:extLst>
          </p:cNvPr>
          <p:cNvSpPr>
            <a:spLocks noGrp="1"/>
          </p:cNvSpPr>
          <p:nvPr>
            <p:ph type="ctrTitle"/>
          </p:nvPr>
        </p:nvSpPr>
        <p:spPr>
          <a:xfrm>
            <a:off x="1524000" y="2282461"/>
            <a:ext cx="9144000" cy="2387600"/>
          </a:xfrm>
        </p:spPr>
        <p:txBody>
          <a:bodyPr>
            <a:normAutofit/>
          </a:bodyPr>
          <a:lstStyle/>
          <a:p>
            <a:r>
              <a:rPr lang="en-IN" sz="5400" b="1" dirty="0">
                <a:solidFill>
                  <a:schemeClr val="accent1">
                    <a:lumMod val="75000"/>
                  </a:schemeClr>
                </a:solidFill>
                <a:latin typeface="+mn-lt"/>
              </a:rPr>
              <a:t>Heart: Functions, Cardiac Cycle and Electrical Activities</a:t>
            </a:r>
            <a:endParaRPr lang="en-US" dirty="0">
              <a:solidFill>
                <a:srgbClr val="00B050"/>
              </a:solidFill>
            </a:endParaRPr>
          </a:p>
        </p:txBody>
      </p:sp>
      <p:pic>
        <p:nvPicPr>
          <p:cNvPr id="8" name="Picture 7">
            <a:extLst>
              <a:ext uri="{FF2B5EF4-FFF2-40B4-BE49-F238E27FC236}">
                <a16:creationId xmlns:a16="http://schemas.microsoft.com/office/drawing/2014/main" xmlns="" id="{38D49778-867C-4F35-8668-E5CAE36BA8AB}"/>
              </a:ext>
            </a:extLst>
          </p:cNvPr>
          <p:cNvPicPr>
            <a:picLocks noChangeAspect="1"/>
          </p:cNvPicPr>
          <p:nvPr/>
        </p:nvPicPr>
        <p:blipFill>
          <a:blip r:embed="rId3"/>
          <a:stretch>
            <a:fillRect/>
          </a:stretch>
        </p:blipFill>
        <p:spPr>
          <a:xfrm>
            <a:off x="1" y="0"/>
            <a:ext cx="1364974" cy="928383"/>
          </a:xfrm>
          <a:prstGeom prst="rect">
            <a:avLst/>
          </a:prstGeom>
        </p:spPr>
      </p:pic>
    </p:spTree>
  </p:cSld>
  <p:clrMapOvr>
    <a:masterClrMapping/>
  </p:clrMapOvr>
  <p:transition advTm="2418"/>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kumimoji="0" lang="en-US" altLang="zh-CN" sz="2800" b="1" i="0" u="none" strike="noStrike" kern="1200" cap="none" spc="0" normalizeH="0" baseline="0" noProof="0" dirty="0">
                <a:ln>
                  <a:noFill/>
                </a:ln>
                <a:solidFill>
                  <a:schemeClr val="bg1"/>
                </a:solidFill>
                <a:effectLst/>
                <a:uLnTx/>
                <a:uFillTx/>
                <a:latin typeface="Tinos"/>
                <a:ea typeface="+mj-ea"/>
                <a:cs typeface="+mj-cs"/>
              </a:rPr>
              <a:t>Objectives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Content Placeholder 2">
            <a:extLst>
              <a:ext uri="{FF2B5EF4-FFF2-40B4-BE49-F238E27FC236}">
                <a16:creationId xmlns:a16="http://schemas.microsoft.com/office/drawing/2014/main" xmlns="" id="{0A9B4957-E469-4DA8-90AF-A4F6850577E2}"/>
              </a:ext>
            </a:extLst>
          </p:cNvPr>
          <p:cNvSpPr txBox="1">
            <a:spLocks/>
          </p:cNvSpPr>
          <p:nvPr/>
        </p:nvSpPr>
        <p:spPr>
          <a:xfrm>
            <a:off x="732184" y="1732863"/>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IN" b="1" dirty="0">
                <a:solidFill>
                  <a:schemeClr val="accent1">
                    <a:lumMod val="75000"/>
                  </a:schemeClr>
                </a:solidFill>
              </a:rPr>
              <a:t>Heart Functions</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IN" b="1" dirty="0">
                <a:solidFill>
                  <a:schemeClr val="accent1">
                    <a:lumMod val="75000"/>
                  </a:schemeClr>
                </a:solidFill>
              </a:rPr>
              <a:t>Cardiac Cycle</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IN" b="1" dirty="0">
                <a:solidFill>
                  <a:schemeClr val="accent1">
                    <a:lumMod val="75000"/>
                  </a:schemeClr>
                </a:solidFill>
              </a:rPr>
              <a:t>Conduction System</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US" b="1" dirty="0">
                <a:solidFill>
                  <a:schemeClr val="accent1">
                    <a:lumMod val="75000"/>
                  </a:schemeClr>
                </a:solidFill>
              </a:rPr>
              <a:t>Electrical Activities and Problems of the Heart</a:t>
            </a:r>
          </a:p>
        </p:txBody>
      </p:sp>
      <p:pic>
        <p:nvPicPr>
          <p:cNvPr id="8" name="Picture 7">
            <a:extLst>
              <a:ext uri="{FF2B5EF4-FFF2-40B4-BE49-F238E27FC236}">
                <a16:creationId xmlns:a16="http://schemas.microsoft.com/office/drawing/2014/main" xmlns="" id="{F584FB7F-AF36-4833-A2F9-074E9E4CEAFD}"/>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4189932875"/>
      </p:ext>
    </p:extLst>
  </p:cSld>
  <p:clrMapOvr>
    <a:masterClrMapping/>
  </p:clrMapOvr>
  <p:transition advTm="241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0</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err="1">
                <a:solidFill>
                  <a:schemeClr val="bg1"/>
                </a:solidFill>
              </a:rPr>
              <a:t>Esophagus</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B865227C-98C1-42C4-8C85-7EAA54B78D45}"/>
              </a:ext>
            </a:extLst>
          </p:cNvPr>
          <p:cNvPicPr>
            <a:picLocks noChangeAspect="1"/>
          </p:cNvPicPr>
          <p:nvPr/>
        </p:nvPicPr>
        <p:blipFill>
          <a:blip r:embed="rId2"/>
          <a:stretch>
            <a:fillRect/>
          </a:stretch>
        </p:blipFill>
        <p:spPr>
          <a:xfrm>
            <a:off x="-1" y="1984"/>
            <a:ext cx="1504949" cy="908720"/>
          </a:xfrm>
          <a:prstGeom prst="rect">
            <a:avLst/>
          </a:prstGeom>
        </p:spPr>
      </p:pic>
      <p:sp>
        <p:nvSpPr>
          <p:cNvPr id="10" name="TextBox 9">
            <a:extLst>
              <a:ext uri="{FF2B5EF4-FFF2-40B4-BE49-F238E27FC236}">
                <a16:creationId xmlns="" xmlns:a16="http://schemas.microsoft.com/office/drawing/2014/main" id="{D9B655B2-2695-4AC0-B8FF-36A7D4556EFE}"/>
              </a:ext>
            </a:extLst>
          </p:cNvPr>
          <p:cNvSpPr txBox="1"/>
          <p:nvPr/>
        </p:nvSpPr>
        <p:spPr>
          <a:xfrm>
            <a:off x="265470" y="1084579"/>
            <a:ext cx="8485239" cy="4619085"/>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IN" sz="1800" dirty="0">
                <a:latin typeface="Abadi" panose="020B0604020104020204" pitchFamily="34" charset="0"/>
              </a:rPr>
              <a:t>The </a:t>
            </a:r>
            <a:r>
              <a:rPr lang="en-IN" sz="1800" dirty="0" err="1">
                <a:latin typeface="Abadi" panose="020B0604020104020204" pitchFamily="34" charset="0"/>
              </a:rPr>
              <a:t>esophagus</a:t>
            </a:r>
            <a:r>
              <a:rPr lang="en-IN" sz="1800" dirty="0">
                <a:latin typeface="Abadi" panose="020B0604020104020204" pitchFamily="34" charset="0"/>
              </a:rPr>
              <a:t> is a fairly straight muscular tube that extends between the pharynx and stomach.</a:t>
            </a:r>
          </a:p>
          <a:p>
            <a:pPr marL="285750" indent="-285750" algn="just">
              <a:lnSpc>
                <a:spcPct val="150000"/>
              </a:lnSpc>
              <a:buFont typeface="Wingdings" panose="05000000000000000000" pitchFamily="2" charset="2"/>
              <a:buChar char="v"/>
            </a:pPr>
            <a:r>
              <a:rPr lang="en-IN" sz="1800" dirty="0">
                <a:latin typeface="Abadi" panose="020B0604020104020204" pitchFamily="34" charset="0"/>
              </a:rPr>
              <a:t>Lying for the most part in the thoracic cavity, it penetrates the diaphragm and joins the stomach in the abdominal cavity a few </a:t>
            </a:r>
            <a:r>
              <a:rPr lang="en-IN" sz="1800" dirty="0" err="1">
                <a:latin typeface="Abadi" panose="020B0604020104020204" pitchFamily="34" charset="0"/>
              </a:rPr>
              <a:t>centimeters</a:t>
            </a:r>
            <a:r>
              <a:rPr lang="en-IN" sz="1800" dirty="0">
                <a:latin typeface="Abadi" panose="020B0604020104020204" pitchFamily="34" charset="0"/>
              </a:rPr>
              <a:t> below the diaphragm.</a:t>
            </a:r>
          </a:p>
          <a:p>
            <a:pPr marL="285750" indent="-285750" algn="just">
              <a:lnSpc>
                <a:spcPct val="150000"/>
              </a:lnSpc>
              <a:buFont typeface="Wingdings" panose="05000000000000000000" pitchFamily="2" charset="2"/>
              <a:buChar char="v"/>
            </a:pPr>
            <a:r>
              <a:rPr lang="en-IN" sz="1800" dirty="0">
                <a:latin typeface="Abadi" panose="020B0604020104020204" pitchFamily="34" charset="0"/>
              </a:rPr>
              <a:t>The </a:t>
            </a:r>
            <a:r>
              <a:rPr lang="en-IN" sz="1800" dirty="0" err="1">
                <a:latin typeface="Abadi" panose="020B0604020104020204" pitchFamily="34" charset="0"/>
              </a:rPr>
              <a:t>esophagus</a:t>
            </a:r>
            <a:r>
              <a:rPr lang="en-IN" sz="1800" dirty="0">
                <a:latin typeface="Abadi" panose="020B0604020104020204" pitchFamily="34" charset="0"/>
              </a:rPr>
              <a:t> is guarded at both ends by sphincters. </a:t>
            </a:r>
            <a:r>
              <a:rPr lang="en-IN" sz="1800" b="1" dirty="0">
                <a:latin typeface="Abadi" panose="020B0604020104020204" pitchFamily="34" charset="0"/>
              </a:rPr>
              <a:t>The upper </a:t>
            </a:r>
            <a:r>
              <a:rPr lang="en-IN" sz="1800" b="1" dirty="0" err="1">
                <a:latin typeface="Abadi" panose="020B0604020104020204" pitchFamily="34" charset="0"/>
              </a:rPr>
              <a:t>esophageal</a:t>
            </a:r>
            <a:r>
              <a:rPr lang="en-IN" sz="1800" b="1" dirty="0">
                <a:latin typeface="Abadi" panose="020B0604020104020204" pitchFamily="34" charset="0"/>
              </a:rPr>
              <a:t> sphincter </a:t>
            </a:r>
            <a:r>
              <a:rPr lang="en-IN" sz="1800" dirty="0">
                <a:latin typeface="Abadi" panose="020B0604020104020204" pitchFamily="34" charset="0"/>
              </a:rPr>
              <a:t>is the </a:t>
            </a:r>
            <a:r>
              <a:rPr lang="en-IN" sz="1800" b="1" dirty="0">
                <a:latin typeface="Abadi" panose="020B0604020104020204" pitchFamily="34" charset="0"/>
              </a:rPr>
              <a:t>pharyngoesophageal sphincter</a:t>
            </a:r>
            <a:r>
              <a:rPr lang="en-IN" sz="1800" dirty="0">
                <a:latin typeface="Abadi" panose="020B0604020104020204" pitchFamily="34" charset="0"/>
              </a:rPr>
              <a:t>, and the </a:t>
            </a:r>
            <a:r>
              <a:rPr lang="en-IN" sz="1800" b="1" dirty="0">
                <a:latin typeface="Abadi" panose="020B0604020104020204" pitchFamily="34" charset="0"/>
              </a:rPr>
              <a:t>lower </a:t>
            </a:r>
            <a:r>
              <a:rPr lang="en-IN" sz="1800" b="1" dirty="0" err="1">
                <a:latin typeface="Abadi" panose="020B0604020104020204" pitchFamily="34" charset="0"/>
              </a:rPr>
              <a:t>esophageal</a:t>
            </a:r>
            <a:r>
              <a:rPr lang="en-IN" sz="1800" b="1" dirty="0">
                <a:latin typeface="Abadi" panose="020B0604020104020204" pitchFamily="34" charset="0"/>
              </a:rPr>
              <a:t> sphincter </a:t>
            </a:r>
            <a:r>
              <a:rPr lang="en-IN" sz="1800" dirty="0">
                <a:latin typeface="Abadi" panose="020B0604020104020204" pitchFamily="34" charset="0"/>
              </a:rPr>
              <a:t>is the </a:t>
            </a:r>
            <a:r>
              <a:rPr lang="en-IN" sz="1800" b="1" dirty="0">
                <a:latin typeface="Abadi" panose="020B0604020104020204" pitchFamily="34" charset="0"/>
              </a:rPr>
              <a:t>gastroesophageal sphincter</a:t>
            </a:r>
            <a:r>
              <a:rPr lang="en-IN" sz="1800" dirty="0">
                <a:latin typeface="Abadi" panose="020B0604020104020204" pitchFamily="34" charset="0"/>
              </a:rPr>
              <a:t>. </a:t>
            </a:r>
          </a:p>
          <a:p>
            <a:pPr marL="285750" indent="-285750" algn="just">
              <a:lnSpc>
                <a:spcPct val="150000"/>
              </a:lnSpc>
              <a:buFont typeface="Wingdings" panose="05000000000000000000" pitchFamily="2" charset="2"/>
              <a:buChar char="v"/>
            </a:pPr>
            <a:r>
              <a:rPr lang="en-IN" sz="1800" dirty="0">
                <a:latin typeface="Abadi" panose="020B0604020104020204" pitchFamily="34" charset="0"/>
              </a:rPr>
              <a:t>The </a:t>
            </a:r>
            <a:r>
              <a:rPr lang="en-IN" sz="1800" dirty="0" err="1">
                <a:latin typeface="Abadi" panose="020B0604020104020204" pitchFamily="34" charset="0"/>
              </a:rPr>
              <a:t>esophagus</a:t>
            </a:r>
            <a:r>
              <a:rPr lang="en-IN" sz="1800" dirty="0">
                <a:latin typeface="Abadi" panose="020B0604020104020204" pitchFamily="34" charset="0"/>
              </a:rPr>
              <a:t> is exposed to </a:t>
            </a:r>
            <a:r>
              <a:rPr lang="en-IN" sz="1800" dirty="0" err="1">
                <a:latin typeface="Abadi" panose="020B0604020104020204" pitchFamily="34" charset="0"/>
              </a:rPr>
              <a:t>subatmospheric</a:t>
            </a:r>
            <a:r>
              <a:rPr lang="en-IN" sz="1800" dirty="0">
                <a:latin typeface="Abadi" panose="020B0604020104020204" pitchFamily="34" charset="0"/>
              </a:rPr>
              <a:t> intrapleural pressure as a result of respiratory activity, a pressure gradient exists between the atmosphere and the </a:t>
            </a:r>
            <a:r>
              <a:rPr lang="en-IN" sz="1800" dirty="0" err="1">
                <a:latin typeface="Abadi" panose="020B0604020104020204" pitchFamily="34" charset="0"/>
              </a:rPr>
              <a:t>esophagus</a:t>
            </a:r>
            <a:r>
              <a:rPr lang="en-IN" sz="1800" dirty="0">
                <a:latin typeface="Abadi" panose="020B0604020104020204" pitchFamily="34" charset="0"/>
              </a:rPr>
              <a:t>. </a:t>
            </a:r>
          </a:p>
        </p:txBody>
      </p:sp>
      <p:pic>
        <p:nvPicPr>
          <p:cNvPr id="3074" name="Picture 2" descr="Esophageal Disease Diagram">
            <a:extLst>
              <a:ext uri="{FF2B5EF4-FFF2-40B4-BE49-F238E27FC236}">
                <a16:creationId xmlns="" xmlns:a16="http://schemas.microsoft.com/office/drawing/2014/main" id="{B13C6DBB-A6CA-4891-8E5D-959DD66199A7}"/>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56925" t="12822"/>
          <a:stretch/>
        </p:blipFill>
        <p:spPr bwMode="auto">
          <a:xfrm>
            <a:off x="9193161" y="3542470"/>
            <a:ext cx="2850607" cy="27051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Esophageal Disease Diagram">
            <a:extLst>
              <a:ext uri="{FF2B5EF4-FFF2-40B4-BE49-F238E27FC236}">
                <a16:creationId xmlns="" xmlns:a16="http://schemas.microsoft.com/office/drawing/2014/main" id="{ADE01C59-C698-4C21-836B-54258904B986}"/>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r="44362"/>
          <a:stretch/>
        </p:blipFill>
        <p:spPr bwMode="auto">
          <a:xfrm>
            <a:off x="9075174" y="957280"/>
            <a:ext cx="2969342" cy="27051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02374945"/>
      </p:ext>
    </p:extLst>
  </p:cSld>
  <p:clrMapOvr>
    <a:masterClrMapping/>
  </p:clrMapOvr>
  <p:transition advTm="89649">
    <p:dissolve/>
  </p:transition>
  <p:extLst>
    <p:ext uri="{3A86A75C-4F4B-4683-9AE1-C65F6400EC91}">
      <p14:laserTraceLst xmlns="" xmlns:p14="http://schemas.microsoft.com/office/powerpoint/2010/main">
        <p14:tracePtLst>
          <p14:tracePt t="89" x="6584950" y="3160713"/>
          <p14:tracePt t="97" x="6575425" y="3144838"/>
          <p14:tracePt t="113" x="6575425" y="3135313"/>
          <p14:tracePt t="130" x="6567488" y="3119438"/>
          <p14:tracePt t="153" x="6567488" y="3109913"/>
          <p14:tracePt t="169" x="6559550" y="3094038"/>
          <p14:tracePt t="177" x="6559550" y="3084513"/>
          <p14:tracePt t="184" x="6542088" y="3067050"/>
          <p14:tracePt t="193" x="6542088" y="3051175"/>
          <p14:tracePt t="201" x="6542088" y="3041650"/>
          <p14:tracePt t="212" x="6542088" y="3016250"/>
          <p14:tracePt t="217" x="6534150" y="3008313"/>
          <p14:tracePt t="225" x="6534150" y="2990850"/>
          <p14:tracePt t="233" x="6524625" y="2974975"/>
          <p14:tracePt t="242" x="6524625" y="2965450"/>
          <p14:tracePt t="249" x="6508750" y="2957513"/>
          <p14:tracePt t="257" x="6508750" y="2940050"/>
          <p14:tracePt t="265" x="6499225" y="2897188"/>
          <p14:tracePt t="272" x="6491288" y="2863850"/>
          <p14:tracePt t="281" x="6448425" y="2787650"/>
          <p14:tracePt t="289" x="6405563" y="2693988"/>
          <p14:tracePt t="297" x="6372225" y="2592388"/>
          <p14:tracePt t="305" x="6311900" y="2463800"/>
          <p14:tracePt t="312" x="6261100" y="2344738"/>
          <p14:tracePt t="321" x="6194425" y="2209800"/>
          <p14:tracePt t="329" x="6116638" y="2090738"/>
          <p14:tracePt t="337" x="6049963" y="1954213"/>
          <p14:tracePt t="345" x="5989638" y="1852613"/>
          <p14:tracePt t="352" x="5930900" y="1733550"/>
          <p14:tracePt t="361" x="5870575" y="1649413"/>
          <p14:tracePt t="369" x="5819775" y="1563688"/>
          <p14:tracePt t="378" x="5802313" y="1530350"/>
          <p14:tracePt t="385" x="5768975" y="1495425"/>
          <p14:tracePt t="394" x="5761038" y="1477963"/>
          <p14:tracePt t="400" x="5718175" y="1444625"/>
          <p14:tracePt t="409" x="5708650" y="1427163"/>
          <p14:tracePt t="417" x="5683250" y="1401763"/>
          <p14:tracePt t="426" x="5675313" y="1393825"/>
          <p14:tracePt t="433" x="5649913" y="1393825"/>
          <p14:tracePt t="443" x="5649913" y="1385888"/>
          <p14:tracePt t="456" x="5641975" y="1385888"/>
          <p14:tracePt t="569" x="5649913" y="1385888"/>
          <p14:tracePt t="578" x="5657850" y="1411288"/>
          <p14:tracePt t="585" x="5683250" y="1419225"/>
          <p14:tracePt t="593" x="5735638" y="1462088"/>
          <p14:tracePt t="600" x="5776913" y="1470025"/>
          <p14:tracePt t="609" x="5853113" y="1487488"/>
          <p14:tracePt t="617" x="5956300" y="1487488"/>
          <p14:tracePt t="626" x="6049963" y="1487488"/>
          <p14:tracePt t="632" x="6151563" y="1487488"/>
          <p14:tracePt t="640" x="6253163" y="1487488"/>
          <p14:tracePt t="649" x="6338888" y="1462088"/>
          <p14:tracePt t="657" x="6440488" y="1427163"/>
          <p14:tracePt t="665" x="6559550" y="1411288"/>
          <p14:tracePt t="673" x="6669088" y="1376363"/>
          <p14:tracePt t="680" x="6762750" y="1343025"/>
          <p14:tracePt t="688" x="6848475" y="1308100"/>
          <p14:tracePt t="697" x="6942138" y="1274763"/>
          <p14:tracePt t="705" x="7018338" y="1241425"/>
          <p14:tracePt t="713" x="7051675" y="1198563"/>
          <p14:tracePt t="721" x="7112000" y="1147763"/>
          <p14:tracePt t="728" x="7127875" y="1104900"/>
          <p14:tracePt t="736" x="7137400" y="1028700"/>
          <p14:tracePt t="744" x="7137400" y="968375"/>
          <p14:tracePt t="753" x="7137400" y="884238"/>
          <p14:tracePt t="761" x="7137400" y="815975"/>
          <p14:tracePt t="769" x="7137400" y="739775"/>
          <p14:tracePt t="777" x="7112000" y="654050"/>
          <p14:tracePt t="784" x="7094538" y="603250"/>
          <p14:tracePt t="794" x="7051675" y="544513"/>
          <p14:tracePt t="801" x="7018338" y="476250"/>
          <p14:tracePt t="808" x="6983413" y="441325"/>
          <p14:tracePt t="817" x="6942138" y="400050"/>
          <p14:tracePt t="825" x="6907213" y="374650"/>
          <p14:tracePt t="833" x="6864350" y="347663"/>
          <p14:tracePt t="842" x="6823075" y="331788"/>
          <p14:tracePt t="849" x="6770688" y="296863"/>
          <p14:tracePt t="857" x="6719888" y="288925"/>
          <p14:tracePt t="864" x="6694488" y="280988"/>
          <p14:tracePt t="872" x="6661150" y="280988"/>
          <p14:tracePt t="881" x="6626225" y="271463"/>
          <p14:tracePt t="889" x="6600825" y="263525"/>
          <p14:tracePt t="913" x="6508750" y="263525"/>
          <p14:tracePt t="920" x="6483350" y="263525"/>
          <p14:tracePt t="929" x="6473825" y="263525"/>
          <p14:tracePt t="937" x="6448425" y="263525"/>
          <p14:tracePt t="945" x="6440488" y="263525"/>
          <p14:tracePt t="1321" x="6423025" y="263525"/>
          <p14:tracePt t="1328" x="6415088" y="263525"/>
          <p14:tracePt t="1337" x="6380163" y="263525"/>
          <p14:tracePt t="1345" x="6346825" y="263525"/>
          <p14:tracePt t="1352" x="6296025" y="263525"/>
          <p14:tracePt t="1361" x="6235700" y="271463"/>
          <p14:tracePt t="1369" x="6159500" y="288925"/>
          <p14:tracePt t="1377" x="6091238" y="288925"/>
          <p14:tracePt t="1385" x="6024563" y="306388"/>
          <p14:tracePt t="1393" x="5964238" y="314325"/>
          <p14:tracePt t="1401" x="5880100" y="314325"/>
          <p14:tracePt t="1410" x="5819775" y="322263"/>
          <p14:tracePt t="1417" x="5735638" y="339725"/>
          <p14:tracePt t="1426" x="5675313" y="357188"/>
          <p14:tracePt t="1433" x="5616575" y="365125"/>
          <p14:tracePt t="1441" x="5556250" y="374650"/>
          <p14:tracePt t="1449" x="5522913" y="382588"/>
          <p14:tracePt t="1458" x="5462588" y="415925"/>
          <p14:tracePt t="1465" x="5429250" y="425450"/>
          <p14:tracePt t="1473" x="5378450" y="433388"/>
          <p14:tracePt t="1480" x="5360988" y="450850"/>
          <p14:tracePt t="1489" x="5327650" y="466725"/>
          <p14:tracePt t="1497" x="5302250" y="476250"/>
          <p14:tracePt t="1505" x="5276850" y="492125"/>
          <p14:tracePt t="1513" x="5259388" y="501650"/>
          <p14:tracePt t="1528" x="5241925" y="501650"/>
          <p14:tracePt t="1536" x="5224463" y="509588"/>
          <p14:tracePt t="1545" x="5216525" y="527050"/>
          <p14:tracePt t="1553" x="5191125" y="544513"/>
          <p14:tracePt t="1561" x="5183188" y="552450"/>
          <p14:tracePt t="1568" x="5165725" y="560388"/>
          <p14:tracePt t="1577" x="5165725" y="569913"/>
          <p14:tracePt t="1585" x="5157788" y="577850"/>
          <p14:tracePt t="1593" x="5140325" y="595313"/>
          <p14:tracePt t="1601" x="5132388" y="603250"/>
          <p14:tracePt t="1611" x="5122863" y="611188"/>
          <p14:tracePt t="1616" x="5114925" y="628650"/>
          <p14:tracePt t="1626" x="5114925" y="646113"/>
          <p14:tracePt t="1634" x="5106988" y="663575"/>
          <p14:tracePt t="1646" x="5106988" y="696913"/>
          <p14:tracePt t="1650" x="5106988" y="722313"/>
          <p14:tracePt t="1660" x="5106988" y="747713"/>
          <p14:tracePt t="1665" x="5106988" y="790575"/>
          <p14:tracePt t="1673" x="5106988" y="841375"/>
          <p14:tracePt t="1680" x="5106988" y="866775"/>
          <p14:tracePt t="1688" x="5106988" y="900113"/>
          <p14:tracePt t="1697" x="5132388" y="925513"/>
          <p14:tracePt t="1705" x="5140325" y="960438"/>
          <p14:tracePt t="1712" x="5157788" y="1011238"/>
          <p14:tracePt t="1720" x="5173663" y="1019175"/>
          <p14:tracePt t="1729" x="5208588" y="1062038"/>
          <p14:tracePt t="1737" x="5233988" y="1079500"/>
          <p14:tracePt t="1745" x="5276850" y="1112838"/>
          <p14:tracePt t="1753" x="5335588" y="1138238"/>
          <p14:tracePt t="1761" x="5411788" y="1155700"/>
          <p14:tracePt t="1768" x="5487988" y="1181100"/>
          <p14:tracePt t="1777" x="5573713" y="1206500"/>
          <p14:tracePt t="1785" x="5657850" y="1241425"/>
          <p14:tracePt t="1793" x="5751513" y="1249363"/>
          <p14:tracePt t="1801" x="5853113" y="1274763"/>
          <p14:tracePt t="1809" x="5938838" y="1300163"/>
          <p14:tracePt t="1817" x="6024563" y="1308100"/>
          <p14:tracePt t="1826" x="6126163" y="1308100"/>
          <p14:tracePt t="1834" x="6210300" y="1308100"/>
          <p14:tracePt t="1845" x="6296025" y="1308100"/>
          <p14:tracePt t="1850" x="6380163" y="1308100"/>
          <p14:tracePt t="1860" x="6448425" y="1308100"/>
          <p14:tracePt t="1865" x="6508750" y="1308100"/>
          <p14:tracePt t="1873" x="6567488" y="1308100"/>
          <p14:tracePt t="1880" x="6610350" y="1308100"/>
          <p14:tracePt t="1894" x="6669088" y="1300163"/>
          <p14:tracePt t="1896" x="6719888" y="1274763"/>
          <p14:tracePt t="1904" x="6780213" y="1249363"/>
          <p14:tracePt t="1913" x="6831013" y="1223963"/>
          <p14:tracePt t="1921" x="6889750" y="1198563"/>
          <p14:tracePt t="1929" x="6958013" y="1163638"/>
          <p14:tracePt t="1937" x="6983413" y="1147763"/>
          <p14:tracePt t="1945" x="7018338" y="1130300"/>
          <p14:tracePt t="1952" x="7034213" y="1104900"/>
          <p14:tracePt t="1961" x="7051675" y="1087438"/>
          <p14:tracePt t="1969" x="7069138" y="1079500"/>
          <p14:tracePt t="1977" x="7069138" y="1062038"/>
          <p14:tracePt t="1985" x="7077075" y="1036638"/>
          <p14:tracePt t="1993" x="7077075" y="1011238"/>
          <p14:tracePt t="2000" x="7077075" y="985838"/>
          <p14:tracePt t="2009" x="7077075" y="952500"/>
          <p14:tracePt t="2017" x="7077075" y="909638"/>
          <p14:tracePt t="2026" x="7077075" y="874713"/>
          <p14:tracePt t="2033" x="7077075" y="833438"/>
          <p14:tracePt t="2041" x="7077075" y="790575"/>
          <p14:tracePt t="2048" x="7077075" y="765175"/>
          <p14:tracePt t="2058" x="7077075" y="739775"/>
          <p14:tracePt t="2065" x="7077075" y="696913"/>
          <p14:tracePt t="2076" x="7069138" y="663575"/>
          <p14:tracePt t="2081" x="7069138" y="654050"/>
          <p14:tracePt t="2088" x="7069138" y="636588"/>
          <p14:tracePt t="2097" x="7069138" y="628650"/>
          <p14:tracePt t="2104" x="7059613" y="620713"/>
          <p14:tracePt t="2113" x="7059613" y="611188"/>
          <p14:tracePt t="2121" x="7051675" y="603250"/>
          <p14:tracePt t="2129" x="7051675" y="585788"/>
          <p14:tracePt t="2136" x="7026275" y="552450"/>
          <p14:tracePt t="2144" x="7008813" y="534988"/>
          <p14:tracePt t="2152" x="6983413" y="492125"/>
          <p14:tracePt t="2161" x="6967538" y="476250"/>
          <p14:tracePt t="2169" x="6942138" y="450850"/>
          <p14:tracePt t="2177" x="6907213" y="415925"/>
          <p14:tracePt t="2184" x="6899275" y="415925"/>
          <p14:tracePt t="2193" x="6881813" y="390525"/>
          <p14:tracePt t="2201" x="6856413" y="382588"/>
          <p14:tracePt t="2210" x="6838950" y="374650"/>
          <p14:tracePt t="2217" x="6823075" y="374650"/>
          <p14:tracePt t="2225" x="6788150" y="357188"/>
          <p14:tracePt t="2232" x="6780213" y="357188"/>
          <p14:tracePt t="2241" x="6754813" y="357188"/>
          <p14:tracePt t="2249" x="6719888" y="357188"/>
          <p14:tracePt t="2258" x="6694488" y="357188"/>
          <p14:tracePt t="2265" x="6653213" y="357188"/>
          <p14:tracePt t="2273" x="6584950" y="357188"/>
          <p14:tracePt t="2281" x="6516688" y="357188"/>
          <p14:tracePt t="2289" x="6430963" y="357188"/>
          <p14:tracePt t="2297" x="6346825" y="357188"/>
          <p14:tracePt t="2305" x="6227763" y="357188"/>
          <p14:tracePt t="2313" x="6134100" y="357188"/>
          <p14:tracePt t="2321" x="6032500" y="357188"/>
          <p14:tracePt t="2329" x="5964238" y="357188"/>
          <p14:tracePt t="2337" x="5880100" y="357188"/>
          <p14:tracePt t="2345" x="5802313" y="357188"/>
          <p14:tracePt t="2352" x="5735638" y="365125"/>
          <p14:tracePt t="2360" x="5657850" y="374650"/>
          <p14:tracePt t="2369" x="5581650" y="407988"/>
          <p14:tracePt t="2377" x="5505450" y="415925"/>
          <p14:tracePt t="2385" x="5446713" y="433388"/>
          <p14:tracePt t="2393" x="5403850" y="458788"/>
          <p14:tracePt t="2401" x="5353050" y="476250"/>
          <p14:tracePt t="2410" x="5327650" y="484188"/>
          <p14:tracePt t="2416" x="5302250" y="501650"/>
          <p14:tracePt t="2425" x="5267325" y="519113"/>
          <p14:tracePt t="2442" x="5241925" y="544513"/>
          <p14:tracePt t="2449" x="5233988" y="552450"/>
          <p14:tracePt t="2458" x="5233988" y="560388"/>
          <p14:tracePt t="2464" x="5224463" y="569913"/>
          <p14:tracePt t="2473" x="5208588" y="585788"/>
          <p14:tracePt t="2489" x="5199063" y="603250"/>
          <p14:tracePt t="2857" x="5191125" y="603250"/>
          <p14:tracePt t="2969" x="5199063" y="603250"/>
          <p14:tracePt t="2993" x="5216525" y="603250"/>
          <p14:tracePt t="3001" x="5241925" y="611188"/>
          <p14:tracePt t="3009" x="5249863" y="611188"/>
          <p14:tracePt t="3017" x="5284788" y="620713"/>
          <p14:tracePt t="3025" x="5310188" y="620713"/>
          <p14:tracePt t="3033" x="5327650" y="628650"/>
          <p14:tracePt t="3041" x="5368925" y="628650"/>
          <p14:tracePt t="3049" x="5394325" y="636588"/>
          <p14:tracePt t="3058" x="5429250" y="646113"/>
          <p14:tracePt t="3064" x="5454650" y="654050"/>
          <p14:tracePt t="3073" x="5472113" y="654050"/>
          <p14:tracePt t="3081" x="5505450" y="663575"/>
          <p14:tracePt t="3090" x="5530850" y="679450"/>
          <p14:tracePt t="3097" x="5573713" y="679450"/>
          <p14:tracePt t="3105" x="5607050" y="679450"/>
          <p14:tracePt t="3112" x="5649913" y="679450"/>
          <p14:tracePt t="3120" x="5667375" y="679450"/>
          <p14:tracePt t="3129" x="5683250" y="679450"/>
          <p14:tracePt t="3137" x="5708650" y="679450"/>
          <p14:tracePt t="3145" x="5718175" y="679450"/>
          <p14:tracePt t="3153" x="5726113" y="679450"/>
          <p14:tracePt t="3160" x="5743575" y="679450"/>
          <p14:tracePt t="3177" x="5751513" y="679450"/>
          <p14:tracePt t="3185" x="5768975" y="679450"/>
          <p14:tracePt t="3193" x="5794375" y="679450"/>
          <p14:tracePt t="3201" x="5837238" y="688975"/>
          <p14:tracePt t="3209" x="5880100" y="688975"/>
          <p14:tracePt t="3216" x="5956300" y="688975"/>
          <p14:tracePt t="3225" x="6015038" y="688975"/>
          <p14:tracePt t="3233" x="6083300" y="688975"/>
          <p14:tracePt t="3241" x="6184900" y="688975"/>
          <p14:tracePt t="3249" x="6296025" y="688975"/>
          <p14:tracePt t="3257" x="6397625" y="688975"/>
          <p14:tracePt t="3264" x="6491288" y="688975"/>
          <p14:tracePt t="3273" x="6600825" y="688975"/>
          <p14:tracePt t="3281" x="6694488" y="688975"/>
          <p14:tracePt t="3292" x="6780213" y="688975"/>
          <p14:tracePt t="3296" x="6848475" y="688975"/>
          <p14:tracePt t="3304" x="6924675" y="688975"/>
          <p14:tracePt t="3312" x="6967538" y="688975"/>
          <p14:tracePt t="3321" x="7026275" y="679450"/>
          <p14:tracePt t="3329" x="7059613" y="671513"/>
          <p14:tracePt t="3337" x="7069138" y="671513"/>
          <p14:tracePt t="3344" x="7094538" y="671513"/>
          <p14:tracePt t="3608" x="7085013" y="671513"/>
          <p14:tracePt t="3617" x="7077075" y="671513"/>
          <p14:tracePt t="3625" x="7051675" y="671513"/>
          <p14:tracePt t="3632" x="7043738" y="671513"/>
          <p14:tracePt t="3642" x="7026275" y="671513"/>
          <p14:tracePt t="3649" x="6992938" y="679450"/>
          <p14:tracePt t="3657" x="6967538" y="679450"/>
          <p14:tracePt t="3665" x="6932613" y="679450"/>
          <p14:tracePt t="3673" x="6899275" y="679450"/>
          <p14:tracePt t="3680" x="6848475" y="679450"/>
          <p14:tracePt t="3690" x="6788150" y="679450"/>
          <p14:tracePt t="3697" x="6729413" y="679450"/>
          <p14:tracePt t="3707" x="6643688" y="679450"/>
          <p14:tracePt t="3713" x="6575425" y="679450"/>
          <p14:tracePt t="3720" x="6473825" y="679450"/>
          <p14:tracePt t="3728" x="6380163" y="679450"/>
          <p14:tracePt t="3737" x="6253163" y="679450"/>
          <p14:tracePt t="3745" x="6126163" y="679450"/>
          <p14:tracePt t="3752" x="5997575" y="679450"/>
          <p14:tracePt t="3761" x="5853113" y="679450"/>
          <p14:tracePt t="3769" x="5743575" y="679450"/>
          <p14:tracePt t="3776" x="5675313" y="679450"/>
          <p14:tracePt t="3785" x="5581650" y="679450"/>
          <p14:tracePt t="3793" x="5565775" y="671513"/>
          <p14:tracePt t="3801" x="5530850" y="671513"/>
          <p14:tracePt t="3809" x="5497513" y="663575"/>
          <p14:tracePt t="3816" x="5480050" y="654050"/>
          <p14:tracePt t="3824" x="5462588" y="654050"/>
          <p14:tracePt t="3833" x="5437188" y="646113"/>
          <p14:tracePt t="3842" x="5421313" y="646113"/>
          <p14:tracePt t="3849" x="5411788" y="636588"/>
          <p14:tracePt t="3858" x="5378450" y="628650"/>
          <p14:tracePt t="3864" x="5360988" y="620713"/>
          <p14:tracePt t="3875" x="5353050" y="620713"/>
          <p14:tracePt t="3881" x="5335588" y="603250"/>
          <p14:tracePt t="3892" x="5327650" y="603250"/>
          <p14:tracePt t="3897" x="5318125" y="585788"/>
          <p14:tracePt t="3905" x="5310188" y="577850"/>
          <p14:tracePt t="3912" x="5302250" y="569913"/>
          <p14:tracePt t="3920" x="5292725" y="560388"/>
          <p14:tracePt t="3929" x="5284788" y="544513"/>
          <p14:tracePt t="3945" x="5276850" y="534988"/>
          <p14:tracePt t="3952" x="5276850" y="527050"/>
          <p14:tracePt t="3960" x="5276850" y="519113"/>
          <p14:tracePt t="3969" x="5267325" y="509588"/>
          <p14:tracePt t="3985" x="5267325" y="501650"/>
          <p14:tracePt t="4008" x="5267325" y="492125"/>
          <p14:tracePt t="4017" x="5267325" y="484188"/>
          <p14:tracePt t="4225" x="5267325" y="476250"/>
          <p14:tracePt t="4257" x="5284788" y="476250"/>
          <p14:tracePt t="4265" x="5335588" y="476250"/>
          <p14:tracePt t="4273" x="5403850" y="476250"/>
          <p14:tracePt t="4280" x="5462588" y="476250"/>
          <p14:tracePt t="4289" x="5522913" y="476250"/>
          <p14:tracePt t="4297" x="5607050" y="476250"/>
          <p14:tracePt t="4306" x="5675313" y="476250"/>
          <p14:tracePt t="4313" x="5735638" y="476250"/>
          <p14:tracePt t="4324" x="5827713" y="450850"/>
          <p14:tracePt t="4328" x="5880100" y="450850"/>
          <p14:tracePt t="4336" x="5946775" y="433388"/>
          <p14:tracePt t="4344" x="5989638" y="415925"/>
          <p14:tracePt t="4353" x="6065838" y="407988"/>
          <p14:tracePt t="4361" x="6108700" y="407988"/>
          <p14:tracePt t="4369" x="6151563" y="400050"/>
          <p14:tracePt t="4376" x="6194425" y="400050"/>
          <p14:tracePt t="4384" x="6245225" y="382588"/>
          <p14:tracePt t="4392" x="6286500" y="382588"/>
          <p14:tracePt t="4400" x="6311900" y="382588"/>
          <p14:tracePt t="4408" x="6346825" y="382588"/>
          <p14:tracePt t="4417" x="6354763" y="382588"/>
          <p14:tracePt t="4425" x="6372225" y="382588"/>
          <p14:tracePt t="4577" x="6397625" y="382588"/>
          <p14:tracePt t="4585" x="6405563" y="382588"/>
          <p14:tracePt t="4592" x="6430963" y="382588"/>
          <p14:tracePt t="4601" x="6456363" y="382588"/>
          <p14:tracePt t="4609" x="6483350" y="382588"/>
          <p14:tracePt t="4616" x="6508750" y="382588"/>
          <p14:tracePt t="4625" x="6524625" y="382588"/>
          <p14:tracePt t="4633" x="6550025" y="382588"/>
          <p14:tracePt t="4641" x="6559550" y="390525"/>
          <p14:tracePt t="4690" x="6575425" y="400050"/>
          <p14:tracePt t="4704" x="6575425" y="415925"/>
          <p14:tracePt t="4713" x="6575425" y="433388"/>
          <p14:tracePt t="4722" x="6575425" y="458788"/>
          <p14:tracePt t="4729" x="6559550" y="484188"/>
          <p14:tracePt t="4737" x="6542088" y="519113"/>
          <p14:tracePt t="4745" x="6524625" y="544513"/>
          <p14:tracePt t="4752" x="6491288" y="569913"/>
          <p14:tracePt t="4761" x="6473825" y="585788"/>
          <p14:tracePt t="4769" x="6405563" y="620713"/>
          <p14:tracePt t="4777" x="6346825" y="646113"/>
          <p14:tracePt t="4785" x="6261100" y="679450"/>
          <p14:tracePt t="4793" x="6167438" y="696913"/>
          <p14:tracePt t="4800" x="6065838" y="730250"/>
          <p14:tracePt t="4808" x="5964238" y="755650"/>
          <p14:tracePt t="4817" x="5880100" y="773113"/>
          <p14:tracePt t="4825" x="5761038" y="798513"/>
          <p14:tracePt t="4833" x="5667375" y="808038"/>
          <p14:tracePt t="4841" x="5530850" y="833438"/>
          <p14:tracePt t="4849" x="5403850" y="849313"/>
          <p14:tracePt t="4857" x="5267325" y="866775"/>
          <p14:tracePt t="4865" x="5122863" y="909638"/>
          <p14:tracePt t="4874" x="4935538" y="960438"/>
          <p14:tracePt t="4881" x="4791075" y="985838"/>
          <p14:tracePt t="4891" x="4605338" y="1019175"/>
          <p14:tracePt t="4897" x="4443413" y="1044575"/>
          <p14:tracePt t="4905" x="4291013" y="1062038"/>
          <p14:tracePt t="4913" x="4171950" y="1079500"/>
          <p14:tracePt t="4922" x="4060825" y="1096963"/>
          <p14:tracePt t="4929" x="3976688" y="1104900"/>
          <p14:tracePt t="4936" x="3890963" y="1112838"/>
          <p14:tracePt t="4944" x="3781425" y="1163638"/>
          <p14:tracePt t="4952" x="3695700" y="1198563"/>
          <p14:tracePt t="4960" x="3576638" y="1216025"/>
          <p14:tracePt t="4969" x="3475038" y="1274763"/>
          <p14:tracePt t="4977" x="3348038" y="1325563"/>
          <p14:tracePt t="4985" x="3211513" y="1393825"/>
          <p14:tracePt t="4992" x="3067050" y="1487488"/>
          <p14:tracePt t="5001" x="2947988" y="1563688"/>
          <p14:tracePt t="5008" x="2879725" y="1589088"/>
          <p14:tracePt t="5121" x="2889250" y="1589088"/>
          <p14:tracePt t="5129" x="2998788" y="1589088"/>
          <p14:tracePt t="5138" x="3084513" y="1589088"/>
          <p14:tracePt t="5145" x="3143250" y="1589088"/>
          <p14:tracePt t="5153" x="3152775" y="1589088"/>
          <p14:tracePt t="5161" x="3160713" y="1571625"/>
          <p14:tracePt t="5169" x="3152775" y="1555750"/>
          <p14:tracePt t="5176" x="3143250" y="1555750"/>
          <p14:tracePt t="5185" x="3109913" y="1538288"/>
          <p14:tracePt t="5192" x="3059113" y="1530350"/>
          <p14:tracePt t="5201" x="2973388" y="1530350"/>
          <p14:tracePt t="5209" x="2871788" y="1530350"/>
          <p14:tracePt t="5216" x="2778125" y="1530350"/>
          <p14:tracePt t="5224" x="2676525" y="1530350"/>
          <p14:tracePt t="5232" x="2590800" y="1530350"/>
          <p14:tracePt t="5241" x="2524125" y="1530350"/>
          <p14:tracePt t="5249" x="2446338" y="1538288"/>
          <p14:tracePt t="5257" x="2370138" y="1555750"/>
          <p14:tracePt t="5264" x="2301875" y="1571625"/>
          <p14:tracePt t="5273" x="2208213" y="1597025"/>
          <p14:tracePt t="5281" x="2106613" y="1606550"/>
          <p14:tracePt t="5290" x="2038350" y="1614488"/>
          <p14:tracePt t="5297" x="1936750" y="1639888"/>
          <p14:tracePt t="5305" x="1817688" y="1649413"/>
          <p14:tracePt t="5313" x="1708150" y="1674813"/>
          <p14:tracePt t="5320" x="1622425" y="1674813"/>
          <p14:tracePt t="5329" x="1520825" y="1708150"/>
          <p14:tracePt t="5338" x="1419225" y="1716088"/>
          <p14:tracePt t="5345" x="1317625" y="1733550"/>
          <p14:tracePt t="5354" x="1239838" y="1741488"/>
          <p14:tracePt t="5360" x="1155700" y="1758950"/>
          <p14:tracePt t="5368" x="1087438" y="1758950"/>
          <p14:tracePt t="5377" x="1036638" y="1776413"/>
          <p14:tracePt t="5385" x="993775" y="1784350"/>
          <p14:tracePt t="5393" x="968375" y="1784350"/>
          <p14:tracePt t="5401" x="960438" y="1784350"/>
          <p14:tracePt t="5417" x="942975" y="1784350"/>
          <p14:tracePt t="5465" x="935038" y="1784350"/>
          <p14:tracePt t="5489" x="925513" y="1784350"/>
          <p14:tracePt t="5497" x="909638" y="1784350"/>
          <p14:tracePt t="5513" x="892175" y="1766888"/>
          <p14:tracePt t="5521" x="884238" y="1766888"/>
          <p14:tracePt t="5537" x="874713" y="1758950"/>
          <p14:tracePt t="5552" x="866775" y="1751013"/>
          <p14:tracePt t="5569" x="858838" y="1741488"/>
          <p14:tracePt t="5585" x="858838" y="1733550"/>
          <p14:tracePt t="5593" x="858838" y="1725613"/>
          <p14:tracePt t="5600" x="849313" y="1700213"/>
          <p14:tracePt t="5609" x="841375" y="1690688"/>
          <p14:tracePt t="5617" x="841375" y="1682750"/>
          <p14:tracePt t="5624" x="831850" y="1665288"/>
          <p14:tracePt t="5641" x="831850" y="1657350"/>
          <p14:tracePt t="5649" x="831850" y="1649413"/>
          <p14:tracePt t="5657" x="823913" y="1631950"/>
          <p14:tracePt t="5673" x="823913" y="1606550"/>
          <p14:tracePt t="5696" x="823913" y="1597025"/>
          <p14:tracePt t="5809" x="831850" y="1589088"/>
          <p14:tracePt t="5817" x="892175" y="1589088"/>
          <p14:tracePt t="5825" x="976313" y="1589088"/>
          <p14:tracePt t="5832" x="1036638" y="1606550"/>
          <p14:tracePt t="5841" x="1104900" y="1614488"/>
          <p14:tracePt t="5849" x="1198563" y="1622425"/>
          <p14:tracePt t="5857" x="1265238" y="1622425"/>
          <p14:tracePt t="5865" x="1350963" y="1631950"/>
          <p14:tracePt t="5874" x="1444625" y="1657350"/>
          <p14:tracePt t="5880" x="1528763" y="1657350"/>
          <p14:tracePt t="5891" x="1597025" y="1657350"/>
          <p14:tracePt t="5897" x="1673225" y="1665288"/>
          <p14:tracePt t="5905" x="1716088" y="1665288"/>
          <p14:tracePt t="5913" x="1776413" y="1665288"/>
          <p14:tracePt t="5920" x="1827213" y="1665288"/>
          <p14:tracePt t="5928" x="1860550" y="1665288"/>
          <p14:tracePt t="5937" x="1885950" y="1665288"/>
          <p14:tracePt t="5945" x="1893888" y="1665288"/>
          <p14:tracePt t="5954" x="1903413" y="1665288"/>
          <p14:tracePt t="5961" x="1920875" y="1665288"/>
          <p14:tracePt t="5976" x="1936750" y="1665288"/>
          <p14:tracePt t="5985" x="1954213" y="1665288"/>
          <p14:tracePt t="5992" x="1962150" y="1665288"/>
          <p14:tracePt t="6001" x="1971675" y="1665288"/>
          <p14:tracePt t="6009" x="1979613" y="1665288"/>
          <p14:tracePt t="6024" x="1987550" y="1665288"/>
          <p14:tracePt t="6033" x="1997075" y="1665288"/>
          <p14:tracePt t="6041" x="2005013" y="1665288"/>
          <p14:tracePt t="6049" x="2012950" y="1665288"/>
          <p14:tracePt t="6097" x="2022475" y="1674813"/>
          <p14:tracePt t="6345" x="2030413" y="1665288"/>
          <p14:tracePt t="6353" x="2065338" y="1649413"/>
          <p14:tracePt t="6361" x="2124075" y="1631950"/>
          <p14:tracePt t="6369" x="2141538" y="1631950"/>
          <p14:tracePt t="6377" x="2166938" y="1631950"/>
          <p14:tracePt t="6385" x="2192338" y="1631950"/>
          <p14:tracePt t="6392" x="2217738" y="1631950"/>
          <p14:tracePt t="6400" x="2251075" y="1631950"/>
          <p14:tracePt t="6409" x="2286000" y="1639888"/>
          <p14:tracePt t="6417" x="2311400" y="1639888"/>
          <p14:tracePt t="6424" x="2362200" y="1657350"/>
          <p14:tracePt t="6432" x="2395538" y="1665288"/>
          <p14:tracePt t="6441" x="2438400" y="1674813"/>
          <p14:tracePt t="6448" x="2497138" y="1674813"/>
          <p14:tracePt t="6456" x="2557463" y="1682750"/>
          <p14:tracePt t="6465" x="2641600" y="1682750"/>
          <p14:tracePt t="6472" x="2709863" y="1682750"/>
          <p14:tracePt t="6481" x="2795588" y="1682750"/>
          <p14:tracePt t="6489" x="2854325" y="1682750"/>
          <p14:tracePt t="6497" x="2914650" y="1682750"/>
          <p14:tracePt t="6505" x="2982913" y="1682750"/>
          <p14:tracePt t="6512" x="3016250" y="1682750"/>
          <p14:tracePt t="6521" x="3041650" y="1682750"/>
          <p14:tracePt t="6528" x="3067050" y="1682750"/>
          <p14:tracePt t="6537" x="3084513" y="1682750"/>
          <p14:tracePt t="6545" x="3109913" y="1690688"/>
          <p14:tracePt t="6554" x="3117850" y="1690688"/>
          <p14:tracePt t="6561" x="3135313" y="1690688"/>
          <p14:tracePt t="6571" x="3143250" y="1690688"/>
          <p14:tracePt t="6576" x="3152775" y="1700213"/>
          <p14:tracePt t="6592" x="3160713" y="1700213"/>
          <p14:tracePt t="6601" x="3168650" y="1700213"/>
          <p14:tracePt t="6609" x="3178175" y="1700213"/>
          <p14:tracePt t="6617" x="3203575" y="1700213"/>
          <p14:tracePt t="6624" x="3211513" y="1700213"/>
          <p14:tracePt t="6633" x="3244850" y="1700213"/>
          <p14:tracePt t="6641" x="3270250" y="1700213"/>
          <p14:tracePt t="6649" x="3297238" y="1700213"/>
          <p14:tracePt t="6657" x="3338513" y="1700213"/>
          <p14:tracePt t="6665" x="3381375" y="1700213"/>
          <p14:tracePt t="6673" x="3457575" y="1700213"/>
          <p14:tracePt t="6681" x="3517900" y="1700213"/>
          <p14:tracePt t="6689" x="3568700" y="1700213"/>
          <p14:tracePt t="6697" x="3644900" y="1700213"/>
          <p14:tracePt t="6705" x="3713163" y="1700213"/>
          <p14:tracePt t="6713" x="3771900" y="1700213"/>
          <p14:tracePt t="6722" x="3832225" y="1700213"/>
          <p14:tracePt t="6729" x="3900488" y="1700213"/>
          <p14:tracePt t="6737" x="3925888" y="1700213"/>
          <p14:tracePt t="6745" x="3959225" y="1700213"/>
          <p14:tracePt t="6754" x="3976688" y="1700213"/>
          <p14:tracePt t="6761" x="3992563" y="1700213"/>
          <p14:tracePt t="6768" x="4010025" y="1700213"/>
          <p14:tracePt t="6777" x="4027488" y="1690688"/>
          <p14:tracePt t="6792" x="4044950" y="1674813"/>
          <p14:tracePt t="6801" x="4070350" y="1657350"/>
          <p14:tracePt t="6809" x="4103688" y="1639888"/>
          <p14:tracePt t="6816" x="4111625" y="1631950"/>
          <p14:tracePt t="6825" x="4137025" y="1631950"/>
          <p14:tracePt t="6857" x="4154488" y="1631950"/>
          <p14:tracePt t="7144" x="4154488" y="1622425"/>
          <p14:tracePt t="7217" x="4154488" y="1614488"/>
          <p14:tracePt t="7240" x="4146550" y="1614488"/>
          <p14:tracePt t="7249" x="4137025" y="1606550"/>
          <p14:tracePt t="7257" x="4129088" y="1606550"/>
          <p14:tracePt t="7265" x="4111625" y="1597025"/>
          <p14:tracePt t="7297" x="4103688" y="1589088"/>
          <p14:tracePt t="7313" x="4095750" y="1581150"/>
          <p14:tracePt t="7321" x="4086225" y="1581150"/>
          <p14:tracePt t="7328" x="4078288" y="1581150"/>
          <p14:tracePt t="7338" x="4070350" y="1571625"/>
          <p14:tracePt t="7393" x="4060825" y="1563688"/>
          <p14:tracePt t="7424" x="4052888" y="1563688"/>
          <p14:tracePt t="7432" x="4044950" y="1563688"/>
          <p14:tracePt t="7601" x="4035425" y="1563688"/>
          <p14:tracePt t="7608" x="4027488" y="1563688"/>
          <p14:tracePt t="7624" x="4017963" y="1563688"/>
          <p14:tracePt t="7633" x="4010025" y="1563688"/>
          <p14:tracePt t="7641" x="3984625" y="1571625"/>
          <p14:tracePt t="7648" x="3967163" y="1581150"/>
          <p14:tracePt t="7656" x="3933825" y="1589088"/>
          <p14:tracePt t="7665" x="3883025" y="1614488"/>
          <p14:tracePt t="7672" x="3840163" y="1639888"/>
          <p14:tracePt t="7681" x="3781425" y="1657350"/>
          <p14:tracePt t="7689" x="3713163" y="1674813"/>
          <p14:tracePt t="7697" x="3687763" y="1674813"/>
          <p14:tracePt t="7705" x="3662363" y="1682750"/>
          <p14:tracePt t="7712" x="3652838" y="1682750"/>
          <p14:tracePt t="7896" x="3652838" y="1700213"/>
          <p14:tracePt t="7921" x="3662363" y="1700213"/>
          <p14:tracePt t="7929" x="3678238" y="1700213"/>
          <p14:tracePt t="7938" x="3695700" y="1700213"/>
          <p14:tracePt t="7954" x="3721100" y="1700213"/>
          <p14:tracePt t="7970" x="3729038" y="1700213"/>
          <p14:tracePt t="7977" x="3746500" y="1700213"/>
          <p14:tracePt t="7992" x="3756025" y="1700213"/>
          <p14:tracePt t="8001" x="3771900" y="1700213"/>
          <p14:tracePt t="8017" x="3789363" y="1700213"/>
          <p14:tracePt t="8024" x="3797300" y="1700213"/>
          <p14:tracePt t="8032" x="3814763" y="1700213"/>
          <p14:tracePt t="8041" x="3840163" y="1700213"/>
          <p14:tracePt t="8049" x="3865563" y="1700213"/>
          <p14:tracePt t="8057" x="3890963" y="1700213"/>
          <p14:tracePt t="8065" x="3925888" y="1700213"/>
          <p14:tracePt t="8072" x="3967163" y="1700213"/>
          <p14:tracePt t="8080" x="4010025" y="1700213"/>
          <p14:tracePt t="8088" x="4052888" y="1700213"/>
          <p14:tracePt t="8097" x="4078288" y="1700213"/>
          <p14:tracePt t="8104" x="4121150" y="1700213"/>
          <p14:tracePt t="8112" x="4162425" y="1700213"/>
          <p14:tracePt t="8121" x="4205288" y="1700213"/>
          <p14:tracePt t="8129" x="4248150" y="1700213"/>
          <p14:tracePt t="8137" x="4298950" y="1700213"/>
          <p14:tracePt t="8145" x="4341813" y="1700213"/>
          <p14:tracePt t="8153" x="4384675" y="1700213"/>
          <p14:tracePt t="8161" x="4451350" y="1700213"/>
          <p14:tracePt t="8168" x="4511675" y="1700213"/>
          <p14:tracePt t="8176" x="4554538" y="1700213"/>
          <p14:tracePt t="8186" x="4613275" y="1700213"/>
          <p14:tracePt t="8193" x="4673600" y="1700213"/>
          <p14:tracePt t="8202" x="4757738" y="1700213"/>
          <p14:tracePt t="8209" x="4833938" y="1682750"/>
          <p14:tracePt t="8217" x="4927600" y="1674813"/>
          <p14:tracePt t="8225" x="5046663" y="1649413"/>
          <p14:tracePt t="8233" x="5132388" y="1639888"/>
          <p14:tracePt t="8241" x="5216525" y="1631950"/>
          <p14:tracePt t="8249" x="5292725" y="1622425"/>
          <p14:tracePt t="8256" x="5353050" y="1622425"/>
          <p14:tracePt t="8264" x="5411788" y="1606550"/>
          <p14:tracePt t="8273" x="5437188" y="1597025"/>
          <p14:tracePt t="8281" x="5454650" y="1597025"/>
          <p14:tracePt t="8289" x="5480050" y="1597025"/>
          <p14:tracePt t="8297" x="5497513" y="1597025"/>
          <p14:tracePt t="8305" x="5505450" y="1597025"/>
          <p14:tracePt t="8312" x="5513388" y="1589088"/>
          <p14:tracePt t="8401" x="5522913" y="1589088"/>
          <p14:tracePt t="8418" x="5538788" y="1581150"/>
          <p14:tracePt t="8425" x="5548313" y="1581150"/>
          <p14:tracePt t="8441" x="5565775" y="1571625"/>
          <p14:tracePt t="8537" x="5573713" y="1563688"/>
          <p14:tracePt t="8544" x="5581650" y="1563688"/>
          <p14:tracePt t="8553" x="5591175" y="1563688"/>
          <p14:tracePt t="8561" x="5624513" y="1563688"/>
          <p14:tracePt t="8570" x="5657850" y="1563688"/>
          <p14:tracePt t="8577" x="5700713" y="1563688"/>
          <p14:tracePt t="8585" x="5726113" y="1563688"/>
          <p14:tracePt t="8592" x="5786438" y="1563688"/>
          <p14:tracePt t="8601" x="5811838" y="1563688"/>
          <p14:tracePt t="8609" x="5853113" y="1563688"/>
          <p14:tracePt t="8617" x="5880100" y="1563688"/>
          <p14:tracePt t="8624" x="5905500" y="1563688"/>
          <p14:tracePt t="8632" x="5913438" y="1563688"/>
          <p14:tracePt t="8640" x="5946775" y="1571625"/>
          <p14:tracePt t="9233" x="5956300" y="1571625"/>
          <p14:tracePt t="9241" x="5964238" y="1581150"/>
          <p14:tracePt t="9248" x="5989638" y="1589088"/>
          <p14:tracePt t="9256" x="6015038" y="1597025"/>
          <p14:tracePt t="9265" x="6049963" y="1606550"/>
          <p14:tracePt t="9273" x="6091238" y="1614488"/>
          <p14:tracePt t="9281" x="6142038" y="1622425"/>
          <p14:tracePt t="9288" x="6202363" y="1639888"/>
          <p14:tracePt t="9296" x="6261100" y="1639888"/>
          <p14:tracePt t="9304" x="6321425" y="1657350"/>
          <p14:tracePt t="9313" x="6364288" y="1657350"/>
          <p14:tracePt t="9321" x="6430963" y="1657350"/>
          <p14:tracePt t="9329" x="6483350" y="1665288"/>
          <p14:tracePt t="9337" x="6542088" y="1674813"/>
          <p14:tracePt t="9344" x="6550025" y="1674813"/>
          <p14:tracePt t="9353" x="6584950" y="1674813"/>
          <p14:tracePt t="9361" x="6610350" y="1690688"/>
          <p14:tracePt t="9370" x="6618288" y="1690688"/>
          <p14:tracePt t="9377" x="6626225" y="1690688"/>
          <p14:tracePt t="9385" x="6643688" y="1690688"/>
          <p14:tracePt t="9488" x="6653213" y="1700213"/>
          <p14:tracePt t="9496" x="6686550" y="1708150"/>
          <p14:tracePt t="9504" x="6704013" y="1708150"/>
          <p14:tracePt t="9513" x="6737350" y="1725613"/>
          <p14:tracePt t="9520" x="6745288" y="1725613"/>
          <p14:tracePt t="10041" x="6754813" y="1716088"/>
          <p14:tracePt t="10057" x="6762750" y="1716088"/>
          <p14:tracePt t="10065" x="6770688" y="1716088"/>
          <p14:tracePt t="10073" x="6797675" y="1716088"/>
          <p14:tracePt t="10081" x="6838950" y="1716088"/>
          <p14:tracePt t="10088" x="6899275" y="1716088"/>
          <p14:tracePt t="10097" x="6983413" y="1716088"/>
          <p14:tracePt t="10104" x="7051675" y="1716088"/>
          <p14:tracePt t="10113" x="7153275" y="1682750"/>
          <p14:tracePt t="10121" x="7272338" y="1674813"/>
          <p14:tracePt t="10129" x="7383463" y="1657350"/>
          <p14:tracePt t="10136" x="7502525" y="1622425"/>
          <p14:tracePt t="10144" x="7570788" y="1614488"/>
          <p14:tracePt t="10153" x="7688263" y="1571625"/>
          <p14:tracePt t="10161" x="7773988" y="1546225"/>
          <p14:tracePt t="10169" x="7842250" y="1530350"/>
          <p14:tracePt t="10176" x="7910513" y="1512888"/>
          <p14:tracePt t="10185" x="7935913" y="1512888"/>
          <p14:tracePt t="10193" x="7961313" y="1512888"/>
          <p14:tracePt t="10425" x="7977188" y="1512888"/>
          <p14:tracePt t="10433" x="8012113" y="1512888"/>
          <p14:tracePt t="10441" x="8054975" y="1512888"/>
          <p14:tracePt t="10449" x="8113713" y="1512888"/>
          <p14:tracePt t="10456" x="8199438" y="1512888"/>
          <p14:tracePt t="10464" x="8266113" y="1512888"/>
          <p14:tracePt t="10472" x="8351838" y="1512888"/>
          <p14:tracePt t="10481" x="8453438" y="1512888"/>
          <p14:tracePt t="10489" x="8539163" y="1512888"/>
          <p14:tracePt t="10497" x="8640763" y="1512888"/>
          <p14:tracePt t="10504" x="8724900" y="1512888"/>
          <p14:tracePt t="10512" x="8810625" y="1512888"/>
          <p14:tracePt t="10521" x="8894763" y="1512888"/>
          <p14:tracePt t="10529" x="8947150" y="1512888"/>
          <p14:tracePt t="10537" x="8980488" y="1512888"/>
          <p14:tracePt t="10545" x="9013825" y="1512888"/>
          <p14:tracePt t="10553" x="9023350" y="1512888"/>
          <p14:tracePt t="10673" x="9013825" y="1512888"/>
          <p14:tracePt t="10681" x="9005888" y="1512888"/>
          <p14:tracePt t="10688" x="8997950" y="1512888"/>
          <p14:tracePt t="10696" x="8988425" y="1512888"/>
          <p14:tracePt t="10705" x="8972550" y="1512888"/>
          <p14:tracePt t="10713" x="8963025" y="1512888"/>
          <p14:tracePt t="10721" x="8955088" y="1512888"/>
          <p14:tracePt t="10729" x="8937625" y="1512888"/>
          <p14:tracePt t="10737" x="8921750" y="1512888"/>
          <p14:tracePt t="10753" x="8894763" y="1512888"/>
          <p14:tracePt t="10760" x="8886825" y="1512888"/>
          <p14:tracePt t="10769" x="8853488" y="1512888"/>
          <p14:tracePt t="10777" x="8818563" y="1512888"/>
          <p14:tracePt t="10785" x="8777288" y="1512888"/>
          <p14:tracePt t="10793" x="8724900" y="1512888"/>
          <p14:tracePt t="10801" x="8666163" y="1512888"/>
          <p14:tracePt t="10809" x="8580438" y="1512888"/>
          <p14:tracePt t="10817" x="8504238" y="1520825"/>
          <p14:tracePt t="10825" x="8402638" y="1530350"/>
          <p14:tracePt t="10833" x="8301038" y="1538288"/>
          <p14:tracePt t="10840" x="8164513" y="1563688"/>
          <p14:tracePt t="10849" x="8004175" y="1571625"/>
          <p14:tracePt t="10857" x="7867650" y="1571625"/>
          <p14:tracePt t="10865" x="7629525" y="1571625"/>
          <p14:tracePt t="10872" x="7373938" y="1571625"/>
          <p14:tracePt t="10881" x="7112000" y="1571625"/>
          <p14:tracePt t="10888" x="6823075" y="1571625"/>
          <p14:tracePt t="10903" x="6559550" y="1571625"/>
          <p14:tracePt t="10904" x="6261100" y="1589088"/>
          <p14:tracePt t="10913" x="6024563" y="1606550"/>
          <p14:tracePt t="10921" x="5735638" y="1606550"/>
          <p14:tracePt t="10928" x="5497513" y="1622425"/>
          <p14:tracePt t="10937" x="5233988" y="1622425"/>
          <p14:tracePt t="10945" x="4978400" y="1622425"/>
          <p14:tracePt t="10952" x="4714875" y="1622425"/>
          <p14:tracePt t="10961" x="4443413" y="1657350"/>
          <p14:tracePt t="10970" x="4298950" y="1665288"/>
          <p14:tracePt t="10976" x="4179888" y="1690688"/>
          <p14:tracePt t="10986" x="4052888" y="1716088"/>
          <p14:tracePt t="10992" x="3951288" y="1725613"/>
          <p14:tracePt t="11002" x="3865563" y="1733550"/>
          <p14:tracePt t="11009" x="3781425" y="1766888"/>
          <p14:tracePt t="11016" x="3687763" y="1793875"/>
          <p14:tracePt t="11024" x="3619500" y="1819275"/>
          <p14:tracePt t="11034" x="3517900" y="1835150"/>
          <p14:tracePt t="11041" x="3414713" y="1844675"/>
          <p14:tracePt t="11051" x="3338513" y="1852613"/>
          <p14:tracePt t="11057" x="3236913" y="1870075"/>
          <p14:tracePt t="11065" x="3143250" y="1885950"/>
          <p14:tracePt t="11072" x="3067050" y="1885950"/>
          <p14:tracePt t="11080" x="2965450" y="1911350"/>
          <p14:tracePt t="11089" x="2879725" y="1911350"/>
          <p14:tracePt t="11097" x="2803525" y="1928813"/>
          <p14:tracePt t="11105" x="2735263" y="1946275"/>
          <p14:tracePt t="11112" x="2651125" y="1954213"/>
          <p14:tracePt t="11120" x="2565400" y="1954213"/>
          <p14:tracePt t="11129" x="2489200" y="1963738"/>
          <p14:tracePt t="11137" x="2405063" y="1989138"/>
          <p14:tracePt t="11145" x="2327275" y="1997075"/>
          <p14:tracePt t="11152" x="2268538" y="2005013"/>
          <p14:tracePt t="11160" x="2192338" y="2014538"/>
          <p14:tracePt t="11169" x="2141538" y="2014538"/>
          <p14:tracePt t="11177" x="2098675" y="2030413"/>
          <p14:tracePt t="11185" x="2047875" y="2030413"/>
          <p14:tracePt t="11193" x="1987550" y="2047875"/>
          <p14:tracePt t="11202" x="1928813" y="2055813"/>
          <p14:tracePt t="11209" x="1893888" y="2055813"/>
          <p14:tracePt t="11217" x="1817688" y="2055813"/>
          <p14:tracePt t="11225" x="1758950" y="2055813"/>
          <p14:tracePt t="11233" x="1698625" y="2055813"/>
          <p14:tracePt t="11241" x="1647825" y="2055813"/>
          <p14:tracePt t="11252" x="1571625" y="2055813"/>
          <p14:tracePt t="11256" x="1495425" y="2065338"/>
          <p14:tracePt t="11265" x="1444625" y="2065338"/>
          <p14:tracePt t="11273" x="1401763" y="2065338"/>
          <p14:tracePt t="11281" x="1325563" y="2065338"/>
          <p14:tracePt t="11289" x="1300163" y="2065338"/>
          <p14:tracePt t="11297" x="1257300" y="2065338"/>
          <p14:tracePt t="11304" x="1239838" y="2065338"/>
          <p14:tracePt t="11313" x="1206500" y="2065338"/>
          <p14:tracePt t="11321" x="1181100" y="2065338"/>
          <p14:tracePt t="11329" x="1155700" y="2065338"/>
          <p14:tracePt t="11337" x="1120775" y="2065338"/>
          <p14:tracePt t="11345" x="1087438" y="2065338"/>
          <p14:tracePt t="11352" x="1062038" y="2065338"/>
          <p14:tracePt t="11360" x="1028700" y="2047875"/>
          <p14:tracePt t="11369" x="1028700" y="2039938"/>
          <p14:tracePt t="11377" x="993775" y="2039938"/>
          <p14:tracePt t="11385" x="976313" y="2030413"/>
          <p14:tracePt t="11392" x="950913" y="2014538"/>
          <p14:tracePt t="11401" x="935038" y="2005013"/>
          <p14:tracePt t="11409" x="917575" y="1997075"/>
          <p14:tracePt t="11418" x="909638" y="1989138"/>
          <p14:tracePt t="11426" x="892175" y="1989138"/>
          <p14:tracePt t="11450" x="884238" y="1989138"/>
          <p14:tracePt t="11465" x="884238" y="1979613"/>
          <p14:tracePt t="11472" x="874713" y="1979613"/>
          <p14:tracePt t="11481" x="866775" y="1979613"/>
          <p14:tracePt t="11488" x="858838" y="1971675"/>
          <p14:tracePt t="11536" x="849313" y="1963738"/>
          <p14:tracePt t="11544" x="831850" y="1963738"/>
          <p14:tracePt t="11761" x="849313" y="1963738"/>
          <p14:tracePt t="11769" x="874713" y="1963738"/>
          <p14:tracePt t="11776" x="900113" y="1963738"/>
          <p14:tracePt t="11785" x="925513" y="1963738"/>
          <p14:tracePt t="11792" x="960438" y="1963738"/>
          <p14:tracePt t="11801" x="985838" y="1963738"/>
          <p14:tracePt t="11809" x="1019175" y="1963738"/>
          <p14:tracePt t="11817" x="1062038" y="1963738"/>
          <p14:tracePt t="11825" x="1104900" y="1963738"/>
          <p14:tracePt t="11833" x="1163638" y="1963738"/>
          <p14:tracePt t="11841" x="1214438" y="1979613"/>
          <p14:tracePt t="11851" x="1257300" y="1989138"/>
          <p14:tracePt t="11857" x="1308100" y="1997075"/>
          <p14:tracePt t="11865" x="1333500" y="2005013"/>
          <p14:tracePt t="11872" x="1358900" y="2005013"/>
          <p14:tracePt t="11885" x="1384300" y="2005013"/>
          <p14:tracePt t="11889" x="1401763" y="2014538"/>
          <p14:tracePt t="11897" x="1409700" y="2014538"/>
          <p14:tracePt t="11905" x="1419225" y="2014538"/>
          <p14:tracePt t="11929" x="1427163" y="2014538"/>
          <p14:tracePt t="11937" x="1435100" y="2014538"/>
          <p14:tracePt t="11952" x="1444625" y="2014538"/>
          <p14:tracePt t="11968" x="1452563" y="2014538"/>
          <p14:tracePt t="11977" x="1470025" y="2022475"/>
          <p14:tracePt t="11992" x="1477963" y="2022475"/>
          <p14:tracePt t="12001" x="1495425" y="2022475"/>
          <p14:tracePt t="12008" x="1503363" y="2022475"/>
          <p14:tracePt t="12017" x="1512888" y="2022475"/>
          <p14:tracePt t="12025" x="1528763" y="2022475"/>
          <p14:tracePt t="12034" x="1538288" y="2022475"/>
          <p14:tracePt t="12041" x="1563688" y="2022475"/>
          <p14:tracePt t="12049" x="1579563" y="2022475"/>
          <p14:tracePt t="12056" x="1597025" y="2022475"/>
          <p14:tracePt t="12065" x="1622425" y="2022475"/>
          <p14:tracePt t="12073" x="1657350" y="2022475"/>
          <p14:tracePt t="12081" x="1682750" y="2022475"/>
          <p14:tracePt t="12089" x="1698625" y="2022475"/>
          <p14:tracePt t="12096" x="1733550" y="2022475"/>
          <p14:tracePt t="12104" x="1758950" y="2022475"/>
          <p14:tracePt t="12113" x="1784350" y="2022475"/>
          <p14:tracePt t="12121" x="1809750" y="2022475"/>
          <p14:tracePt t="12129" x="1835150" y="2022475"/>
          <p14:tracePt t="12137" x="1852613" y="2022475"/>
          <p14:tracePt t="12144" x="1885950" y="2022475"/>
          <p14:tracePt t="12153" x="1911350" y="2022475"/>
          <p14:tracePt t="12161" x="1920875" y="2022475"/>
          <p14:tracePt t="12168" x="1928813" y="2022475"/>
          <p14:tracePt t="12177" x="1946275" y="2022475"/>
          <p14:tracePt t="13113" x="1954213" y="2030413"/>
          <p14:tracePt t="13129" x="1954213" y="2039938"/>
          <p14:tracePt t="13145" x="1946275" y="2055813"/>
          <p14:tracePt t="13153" x="1936750" y="2065338"/>
          <p14:tracePt t="13161" x="1920875" y="2073275"/>
          <p14:tracePt t="13169" x="1893888" y="2098675"/>
          <p14:tracePt t="13176" x="1868488" y="2108200"/>
          <p14:tracePt t="13186" x="1827213" y="2133600"/>
          <p14:tracePt t="13193" x="1801813" y="2141538"/>
          <p14:tracePt t="13200" x="1758950" y="2159000"/>
          <p14:tracePt t="13209" x="1733550" y="2174875"/>
          <p14:tracePt t="13217" x="1698625" y="2192338"/>
          <p14:tracePt t="13224" x="1657350" y="2200275"/>
          <p14:tracePt t="13233" x="1631950" y="2217738"/>
          <p14:tracePt t="13241" x="1606550" y="2227263"/>
          <p14:tracePt t="13250" x="1571625" y="2227263"/>
          <p14:tracePt t="13257" x="1563688" y="2227263"/>
          <p14:tracePt t="13265" x="1528763" y="2260600"/>
          <p14:tracePt t="13285" x="1512888" y="2260600"/>
          <p14:tracePt t="13290" x="1503363" y="2260600"/>
          <p14:tracePt t="13300" x="1503363" y="2268538"/>
          <p14:tracePt t="13305" x="1487488" y="2278063"/>
          <p14:tracePt t="13313" x="1462088" y="2286000"/>
          <p14:tracePt t="13329" x="1444625" y="2303463"/>
          <p14:tracePt t="13336" x="1427163" y="2311400"/>
          <p14:tracePt t="13345" x="1427163" y="2319338"/>
          <p14:tracePt t="13353" x="1409700" y="2319338"/>
          <p14:tracePt t="13360" x="1401763" y="2328863"/>
          <p14:tracePt t="13377" x="1393825" y="2328863"/>
          <p14:tracePt t="13401" x="1384300" y="2336800"/>
          <p14:tracePt t="13416" x="1384300" y="2344738"/>
          <p14:tracePt t="13434" x="1368425" y="2362200"/>
          <p14:tracePt t="13441" x="1368425" y="2371725"/>
          <p14:tracePt t="13450" x="1358900" y="2371725"/>
          <p14:tracePt t="13456" x="1343025" y="2387600"/>
          <p14:tracePt t="13465" x="1343025" y="2397125"/>
          <p14:tracePt t="13482" x="1333500" y="2397125"/>
          <p14:tracePt t="13489" x="1325563" y="2405063"/>
          <p14:tracePt t="13504" x="1317625" y="2422525"/>
          <p14:tracePt t="13520" x="1308100" y="2422525"/>
          <p14:tracePt t="13881" x="1300163" y="2422525"/>
          <p14:tracePt t="14033" x="1290638" y="2422525"/>
          <p14:tracePt t="14098" x="1290638" y="2413000"/>
          <p14:tracePt t="14121" x="1300163" y="2413000"/>
          <p14:tracePt t="14137" x="1308100" y="2413000"/>
          <p14:tracePt t="14153" x="1308100" y="2405063"/>
          <p14:tracePt t="14225" x="1317625" y="2397125"/>
          <p14:tracePt t="14728" x="1325563" y="2397125"/>
          <p14:tracePt t="14857" x="1343025" y="2397125"/>
          <p14:tracePt t="14881" x="1358900" y="2397125"/>
          <p14:tracePt t="14897" x="1376363" y="2397125"/>
          <p14:tracePt t="14904" x="1393825" y="2397125"/>
          <p14:tracePt t="14912" x="1409700" y="2405063"/>
          <p14:tracePt t="14921" x="1444625" y="2405063"/>
          <p14:tracePt t="14931" x="1470025" y="2413000"/>
          <p14:tracePt t="14937" x="1487488" y="2413000"/>
          <p14:tracePt t="14946" x="1520825" y="2413000"/>
          <p14:tracePt t="14952" x="1554163" y="2413000"/>
          <p14:tracePt t="14961" x="1589088" y="2413000"/>
          <p14:tracePt t="14969" x="1631950" y="2413000"/>
          <p14:tracePt t="14977" x="1673225" y="2413000"/>
          <p14:tracePt t="14985" x="1716088" y="2413000"/>
          <p14:tracePt t="14993" x="1776413" y="2413000"/>
          <p14:tracePt t="15000" x="1817688" y="2413000"/>
          <p14:tracePt t="15008" x="1843088" y="2413000"/>
          <p14:tracePt t="15017" x="1868488" y="2413000"/>
          <p14:tracePt t="15025" x="1903413" y="2413000"/>
          <p14:tracePt t="15032" x="1928813" y="2413000"/>
          <p14:tracePt t="15040" x="1936750" y="2430463"/>
          <p14:tracePt t="15048" x="1946275" y="2430463"/>
          <p14:tracePt t="15137" x="1962150" y="2430463"/>
          <p14:tracePt t="15153" x="1971675" y="2430463"/>
          <p14:tracePt t="15161" x="1979613" y="2430463"/>
          <p14:tracePt t="15169" x="1997075" y="2430463"/>
          <p14:tracePt t="15177" x="2005013" y="2430463"/>
          <p14:tracePt t="15184" x="2030413" y="2430463"/>
          <p14:tracePt t="15200" x="2065338" y="2430463"/>
          <p14:tracePt t="15208" x="2081213" y="2430463"/>
          <p14:tracePt t="15217" x="2116138" y="2430463"/>
          <p14:tracePt t="15224" x="2157413" y="2430463"/>
          <p14:tracePt t="15232" x="2217738" y="2430463"/>
          <p14:tracePt t="15240" x="2260600" y="2430463"/>
          <p14:tracePt t="15249" x="2319338" y="2430463"/>
          <p14:tracePt t="15257" x="2387600" y="2430463"/>
          <p14:tracePt t="15265" x="2446338" y="2430463"/>
          <p14:tracePt t="15273" x="2489200" y="2430463"/>
          <p14:tracePt t="15281" x="2549525" y="2430463"/>
          <p14:tracePt t="15289" x="2590800" y="2430463"/>
          <p14:tracePt t="15297" x="2625725" y="2430463"/>
          <p14:tracePt t="15305" x="2659063" y="2430463"/>
          <p14:tracePt t="15314" x="2668588" y="2430463"/>
          <p14:tracePt t="15320" x="2693988" y="2430463"/>
          <p14:tracePt t="15329" x="2701925" y="2430463"/>
          <p14:tracePt t="15337" x="2709863" y="2430463"/>
          <p14:tracePt t="15347" x="2719388" y="2430463"/>
          <p14:tracePt t="15449" x="2727325" y="2430463"/>
          <p14:tracePt t="15465" x="2735263" y="2430463"/>
          <p14:tracePt t="15472" x="2752725" y="2430463"/>
          <p14:tracePt t="15489" x="2770188" y="2430463"/>
          <p14:tracePt t="15497" x="2778125" y="2430463"/>
          <p14:tracePt t="15505" x="2786063" y="2430463"/>
          <p14:tracePt t="15514" x="2795588" y="2430463"/>
          <p14:tracePt t="15521" x="2803525" y="2430463"/>
          <p14:tracePt t="15530" x="2811463" y="2422525"/>
          <p14:tracePt t="15537" x="2820988" y="2422525"/>
          <p14:tracePt t="15548" x="2828925" y="2422525"/>
          <p14:tracePt t="15560" x="2846388" y="2413000"/>
          <p14:tracePt t="15569" x="2854325" y="2413000"/>
          <p14:tracePt t="15585" x="2871788" y="2405063"/>
          <p14:tracePt t="15593" x="2879725" y="2405063"/>
          <p14:tracePt t="15608" x="2889250" y="2405063"/>
          <p14:tracePt t="15624" x="2897188" y="2405063"/>
          <p14:tracePt t="15633" x="2914650" y="2397125"/>
          <p14:tracePt t="15649" x="2930525" y="2387600"/>
          <p14:tracePt t="15657" x="2947988" y="2387600"/>
          <p14:tracePt t="15673" x="2955925" y="2379663"/>
          <p14:tracePt t="15682" x="2965450" y="2379663"/>
          <p14:tracePt t="15704" x="2982913" y="2371725"/>
          <p14:tracePt t="15730" x="2990850" y="2371725"/>
          <p14:tracePt t="15753" x="2998788" y="2371725"/>
          <p14:tracePt t="15761" x="3016250" y="2371725"/>
          <p14:tracePt t="15769" x="3024188" y="2371725"/>
          <p14:tracePt t="15777" x="3041650" y="2371725"/>
          <p14:tracePt t="15785" x="3059113" y="2362200"/>
          <p14:tracePt t="15808" x="3084513" y="2362200"/>
          <p14:tracePt t="15817" x="3092450" y="2362200"/>
          <p14:tracePt t="15833" x="3117850" y="2354263"/>
          <p14:tracePt t="15841" x="3143250" y="2354263"/>
          <p14:tracePt t="15848" x="3160713" y="2344738"/>
          <p14:tracePt t="15857" x="3186113" y="2344738"/>
          <p14:tracePt t="15865" x="3203575" y="2344738"/>
          <p14:tracePt t="15873" x="3236913" y="2328863"/>
          <p14:tracePt t="15881" x="3262313" y="2328863"/>
          <p14:tracePt t="15899" x="3322638" y="2328863"/>
          <p14:tracePt t="15904" x="3348038" y="2328863"/>
          <p14:tracePt t="15913" x="3381375" y="2328863"/>
          <p14:tracePt t="15921" x="3414713" y="2328863"/>
          <p14:tracePt t="15930" x="3449638" y="2328863"/>
          <p14:tracePt t="15936" x="3482975" y="2328863"/>
          <p14:tracePt t="15945" x="3517900" y="2328863"/>
          <p14:tracePt t="15953" x="3559175" y="2328863"/>
          <p14:tracePt t="15961" x="3602038" y="2328863"/>
          <p14:tracePt t="15969" x="3662363" y="2319338"/>
          <p14:tracePt t="15977" x="3713163" y="2311400"/>
          <p14:tracePt t="15985" x="3756025" y="2311400"/>
          <p14:tracePt t="15992" x="3797300" y="2303463"/>
          <p14:tracePt t="16001" x="3848100" y="2286000"/>
          <p14:tracePt t="16009" x="3883025" y="2286000"/>
          <p14:tracePt t="16017" x="3925888" y="2286000"/>
          <p14:tracePt t="16024" x="3959225" y="2278063"/>
          <p14:tracePt t="16032" x="3967163" y="2278063"/>
          <p14:tracePt t="16040" x="4002088" y="2268538"/>
          <p14:tracePt t="16049" x="4035425" y="2268538"/>
          <p14:tracePt t="16057" x="4044950" y="2268538"/>
          <p14:tracePt t="16065" x="4060825" y="2268538"/>
          <p14:tracePt t="16072" x="4078288" y="2268538"/>
          <p14:tracePt t="16161" x="4095750" y="2268538"/>
          <p14:tracePt t="16176" x="4103688" y="2268538"/>
          <p14:tracePt t="16297" x="4111625" y="2268538"/>
          <p14:tracePt t="16320" x="4111625" y="2278063"/>
          <p14:tracePt t="16329" x="4111625" y="2286000"/>
          <p14:tracePt t="16337" x="4111625" y="2303463"/>
          <p14:tracePt t="16345" x="4103688" y="2319338"/>
          <p14:tracePt t="16352" x="4103688" y="2328863"/>
          <p14:tracePt t="16361" x="4095750" y="2344738"/>
          <p14:tracePt t="16369" x="4095750" y="2354263"/>
          <p14:tracePt t="16377" x="4086225" y="2362200"/>
          <p14:tracePt t="16385" x="4078288" y="2379663"/>
          <p14:tracePt t="16393" x="4060825" y="2387600"/>
          <p14:tracePt t="16408" x="4044950" y="2413000"/>
          <p14:tracePt t="16425" x="4035425" y="2422525"/>
          <p14:tracePt t="16432" x="4027488" y="2422525"/>
          <p14:tracePt t="16441" x="4017963" y="2430463"/>
          <p14:tracePt t="16456" x="4010025" y="2447925"/>
          <p14:tracePt t="16464" x="4002088" y="2447925"/>
          <p14:tracePt t="16481" x="3992563" y="2455863"/>
          <p14:tracePt t="16497" x="3992563" y="2463800"/>
          <p14:tracePt t="16513" x="3976688" y="2463800"/>
          <p14:tracePt t="16523" x="3959225" y="2473325"/>
          <p14:tracePt t="16538" x="3959225" y="2481263"/>
          <p14:tracePt t="16569" x="3941763" y="2481263"/>
          <p14:tracePt t="16585" x="3933825" y="2489200"/>
          <p14:tracePt t="17065" x="3951288" y="2489200"/>
          <p14:tracePt t="17072" x="3984625" y="2489200"/>
          <p14:tracePt t="17081" x="4027488" y="2481263"/>
          <p14:tracePt t="17089" x="4086225" y="2481263"/>
          <p14:tracePt t="17097" x="4146550" y="2481263"/>
          <p14:tracePt t="17104" x="4248150" y="2481263"/>
          <p14:tracePt t="17113" x="4332288" y="2481263"/>
          <p14:tracePt t="17120" x="4443413" y="2481263"/>
          <p14:tracePt t="17129" x="4554538" y="2481263"/>
          <p14:tracePt t="17137" x="4656138" y="2481263"/>
          <p14:tracePt t="17146" x="4740275" y="2481263"/>
          <p14:tracePt t="17153" x="4826000" y="2481263"/>
          <p14:tracePt t="17160" x="4910138" y="2481263"/>
          <p14:tracePt t="17169" x="4970463" y="2481263"/>
          <p14:tracePt t="17178" x="5029200" y="2481263"/>
          <p14:tracePt t="17185" x="5054600" y="2481263"/>
          <p14:tracePt t="17196" x="5064125" y="2481263"/>
          <p14:tracePt t="17200" x="5072063" y="2473325"/>
          <p14:tracePt t="17680" x="5080000" y="2473325"/>
          <p14:tracePt t="17689" x="5089525" y="2473325"/>
          <p14:tracePt t="17697" x="5097463" y="2463800"/>
          <p14:tracePt t="17705" x="5114925" y="2463800"/>
          <p14:tracePt t="17713" x="5122863" y="2463800"/>
          <p14:tracePt t="17721" x="5140325" y="2463800"/>
          <p14:tracePt t="17729" x="5148263" y="2463800"/>
          <p14:tracePt t="17745" x="5157788" y="2455863"/>
          <p14:tracePt t="17761" x="5173663" y="2455863"/>
          <p14:tracePt t="17768" x="5183188" y="2455863"/>
          <p14:tracePt t="17785" x="5191125" y="2455863"/>
          <p14:tracePt t="17795" x="5199063" y="2447925"/>
          <p14:tracePt t="17801" x="5208588" y="2447925"/>
          <p14:tracePt t="17808" x="5216525" y="2438400"/>
          <p14:tracePt t="17816" x="5241925" y="2438400"/>
          <p14:tracePt t="17824" x="5259388" y="2438400"/>
          <p14:tracePt t="17832" x="5276850" y="2430463"/>
          <p14:tracePt t="17841" x="5292725" y="2430463"/>
          <p14:tracePt t="17849" x="5318125" y="2430463"/>
          <p14:tracePt t="17865" x="5327650" y="2430463"/>
          <p14:tracePt t="18089" x="5335588" y="2430463"/>
          <p14:tracePt t="18105" x="5343525" y="2430463"/>
          <p14:tracePt t="18121" x="5353050" y="2430463"/>
          <p14:tracePt t="18129" x="5360988" y="2430463"/>
          <p14:tracePt t="18152" x="5368925" y="2422525"/>
          <p14:tracePt t="18161" x="5378450" y="2413000"/>
          <p14:tracePt t="18585" x="5386388" y="2413000"/>
          <p14:tracePt t="18601" x="5394325" y="2413000"/>
          <p14:tracePt t="18608" x="5403850" y="2413000"/>
          <p14:tracePt t="18616" x="5411788" y="2413000"/>
          <p14:tracePt t="18641" x="5421313" y="2413000"/>
          <p14:tracePt t="18648" x="5429250" y="2413000"/>
          <p14:tracePt t="18656" x="5437188" y="2413000"/>
          <p14:tracePt t="18664" x="5446713" y="2413000"/>
          <p14:tracePt t="18672" x="5446713" y="2405063"/>
          <p14:tracePt t="18681" x="5472113" y="2405063"/>
          <p14:tracePt t="18689" x="5480050" y="2405063"/>
          <p14:tracePt t="18704" x="5487988" y="2405063"/>
          <p14:tracePt t="18713" x="5505450" y="2405063"/>
          <p14:tracePt t="18721" x="5513388" y="2405063"/>
          <p14:tracePt t="18729" x="5522913" y="2405063"/>
          <p14:tracePt t="18737" x="5530850" y="2405063"/>
          <p14:tracePt t="18745" x="5538788" y="2405063"/>
          <p14:tracePt t="18752" x="5548313" y="2405063"/>
          <p14:tracePt t="18769" x="5565775" y="2405063"/>
          <p14:tracePt t="18777" x="5573713" y="2405063"/>
          <p14:tracePt t="18849" x="5581650" y="2405063"/>
          <p14:tracePt t="18865" x="5599113" y="2405063"/>
          <p14:tracePt t="19185" x="5607050" y="2405063"/>
          <p14:tracePt t="19192" x="5624513" y="2405063"/>
          <p14:tracePt t="19201" x="5632450" y="2405063"/>
          <p14:tracePt t="19210" x="5641975" y="2405063"/>
          <p14:tracePt t="19225" x="5649913" y="2405063"/>
          <p14:tracePt t="19241" x="5657850" y="2405063"/>
          <p14:tracePt t="19320" x="5667375" y="2405063"/>
          <p14:tracePt t="19529" x="5675313" y="2405063"/>
          <p14:tracePt t="19545" x="5683250" y="2397125"/>
          <p14:tracePt t="19553" x="5692775" y="2397125"/>
          <p14:tracePt t="19569" x="5700713" y="2397125"/>
          <p14:tracePt t="19577" x="5708650" y="2387600"/>
          <p14:tracePt t="19593" x="5718175" y="2387600"/>
          <p14:tracePt t="19600" x="5726113" y="2387600"/>
          <p14:tracePt t="19609" x="5735638" y="2387600"/>
          <p14:tracePt t="19617" x="5751513" y="2379663"/>
          <p14:tracePt t="19627" x="5761038" y="2379663"/>
          <p14:tracePt t="19633" x="5786438" y="2379663"/>
          <p14:tracePt t="19643" x="5802313" y="2379663"/>
          <p14:tracePt t="19649" x="5802313" y="2371725"/>
          <p14:tracePt t="19657" x="5827713" y="2371725"/>
          <p14:tracePt t="19665" x="5837238" y="2371725"/>
          <p14:tracePt t="19672" x="5862638" y="2371725"/>
          <p14:tracePt t="19681" x="5870575" y="2371725"/>
          <p14:tracePt t="19689" x="5888038" y="2362200"/>
          <p14:tracePt t="19696" x="5905500" y="2362200"/>
          <p14:tracePt t="19705" x="5930900" y="2362200"/>
          <p14:tracePt t="19712" x="5938838" y="2362200"/>
          <p14:tracePt t="19721" x="5946775" y="2362200"/>
          <p14:tracePt t="19728" x="5956300" y="2362200"/>
          <p14:tracePt t="19737" x="5972175" y="2344738"/>
          <p14:tracePt t="19793" x="5981700" y="2344738"/>
          <p14:tracePt t="19809" x="5997575" y="2344738"/>
          <p14:tracePt t="19816" x="6015038" y="2344738"/>
          <p14:tracePt t="19825" x="6040438" y="2344738"/>
          <p14:tracePt t="19833" x="6065838" y="2344738"/>
          <p14:tracePt t="19843" x="6091238" y="2344738"/>
          <p14:tracePt t="19849" x="6126163" y="2344738"/>
          <p14:tracePt t="19857" x="6176963" y="2344738"/>
          <p14:tracePt t="19864" x="6219825" y="2344738"/>
          <p14:tracePt t="19872" x="6296025" y="2344738"/>
          <p14:tracePt t="19893" x="6448425" y="2344738"/>
          <p14:tracePt t="19896" x="6508750" y="2344738"/>
          <p14:tracePt t="19905" x="6592888" y="2344738"/>
          <p14:tracePt t="19912" x="6661150" y="2344738"/>
          <p14:tracePt t="19921" x="6719888" y="2344738"/>
          <p14:tracePt t="19928" x="6805613" y="2344738"/>
          <p14:tracePt t="19937" x="6848475" y="2344738"/>
          <p14:tracePt t="19945" x="6899275" y="2336800"/>
          <p14:tracePt t="19953" x="6915150" y="2336800"/>
          <p14:tracePt t="19961" x="6950075" y="2336800"/>
          <p14:tracePt t="19968" x="6992938" y="2328863"/>
          <p14:tracePt t="19977" x="7000875" y="2328863"/>
          <p14:tracePt t="19984" x="7026275" y="2328863"/>
          <p14:tracePt t="19994" x="7051675" y="2328863"/>
          <p14:tracePt t="20000" x="7077075" y="2311400"/>
          <p14:tracePt t="20010" x="7094538" y="2311400"/>
          <p14:tracePt t="20016" x="7112000" y="2311400"/>
          <p14:tracePt t="20025" x="7127875" y="2303463"/>
          <p14:tracePt t="20032" x="7145338" y="2303463"/>
          <p14:tracePt t="20041" x="7162800" y="2303463"/>
          <p14:tracePt t="20049" x="7178675" y="2293938"/>
          <p14:tracePt t="20185" x="7178675" y="2303463"/>
          <p14:tracePt t="20200" x="7178675" y="2344738"/>
          <p14:tracePt t="20209" x="7178675" y="2362200"/>
          <p14:tracePt t="20217" x="7153275" y="2371725"/>
          <p14:tracePt t="20481" x="7162800" y="2387600"/>
          <p14:tracePt t="20537" x="7170738" y="2387600"/>
          <p14:tracePt t="20561" x="7178675" y="2379663"/>
          <p14:tracePt t="20641" x="7188200" y="2379663"/>
          <p14:tracePt t="20649" x="7196138" y="2379663"/>
          <p14:tracePt t="20657" x="7204075" y="2379663"/>
          <p14:tracePt t="20664" x="7221538" y="2379663"/>
          <p14:tracePt t="20672" x="7264400" y="2379663"/>
          <p14:tracePt t="20681" x="7323138" y="2379663"/>
          <p14:tracePt t="20689" x="7383463" y="2379663"/>
          <p14:tracePt t="20696" x="7477125" y="2379663"/>
          <p14:tracePt t="20707" x="7578725" y="2379663"/>
          <p14:tracePt t="20714" x="7662863" y="2379663"/>
          <p14:tracePt t="20721" x="7766050" y="2354263"/>
          <p14:tracePt t="20729" x="7850188" y="2354263"/>
          <p14:tracePt t="20737" x="7935913" y="2319338"/>
          <p14:tracePt t="20744" x="8020050" y="2319338"/>
          <p14:tracePt t="20753" x="8139113" y="2319338"/>
          <p14:tracePt t="20760" x="8232775" y="2319338"/>
          <p14:tracePt t="20768" x="8359775" y="2319338"/>
          <p14:tracePt t="20776" x="8478838" y="2319338"/>
          <p14:tracePt t="20785" x="8589963" y="2319338"/>
          <p14:tracePt t="20793" x="8648700" y="2319338"/>
          <p14:tracePt t="20800" x="8709025" y="2311400"/>
          <p14:tracePt t="20809" x="8777288" y="2311400"/>
          <p14:tracePt t="20816" x="8836025" y="2303463"/>
          <p14:tracePt t="20826" x="8894763" y="2286000"/>
          <p14:tracePt t="20832" x="8937625" y="2286000"/>
          <p14:tracePt t="20843" x="8988425" y="2268538"/>
          <p14:tracePt t="20848" x="9031288" y="2260600"/>
          <p14:tracePt t="20857" x="9074150" y="2260600"/>
          <p14:tracePt t="20865" x="9099550" y="2260600"/>
          <p14:tracePt t="20873" x="9142413" y="2252663"/>
          <p14:tracePt t="20894" x="9244013" y="2252663"/>
          <p14:tracePt t="20896" x="9286875" y="2252663"/>
          <p14:tracePt t="20904" x="9363075" y="2252663"/>
          <p14:tracePt t="20913" x="9431338" y="2252663"/>
          <p14:tracePt t="20921" x="9490075" y="2252663"/>
          <p14:tracePt t="20929" x="9523413" y="2252663"/>
          <p14:tracePt t="20937" x="9566275" y="2252663"/>
          <p14:tracePt t="20944" x="9575800" y="2252663"/>
          <p14:tracePt t="20952" x="9601200" y="2252663"/>
          <p14:tracePt t="20960" x="9617075" y="2252663"/>
          <p14:tracePt t="20977" x="9642475" y="2252663"/>
          <p14:tracePt t="20985" x="9652000" y="2252663"/>
          <p14:tracePt t="20993" x="9677400" y="2252663"/>
          <p14:tracePt t="21009" x="9685338" y="2252663"/>
          <p14:tracePt t="21025" x="9694863" y="2252663"/>
          <p14:tracePt t="21041" x="9694863" y="2243138"/>
          <p14:tracePt t="21059" x="9694863" y="2235200"/>
          <p14:tracePt t="21064" x="9694863" y="2217738"/>
          <p14:tracePt t="21073" x="9694863" y="2209800"/>
          <p14:tracePt t="21080" x="9685338" y="2200275"/>
          <p14:tracePt t="21088" x="9667875" y="2192338"/>
          <p14:tracePt t="21096" x="9626600" y="2166938"/>
          <p14:tracePt t="21105" x="9609138" y="2166938"/>
          <p14:tracePt t="21113" x="9591675" y="2159000"/>
          <p14:tracePt t="21121" x="9575800" y="2159000"/>
          <p14:tracePt t="21128" x="9540875" y="2149475"/>
          <p14:tracePt t="21136" x="9515475" y="2149475"/>
          <p14:tracePt t="21144" x="9490075" y="2149475"/>
          <p14:tracePt t="21153" x="9447213" y="2149475"/>
          <p14:tracePt t="21160" x="9396413" y="2149475"/>
          <p14:tracePt t="21169" x="9353550" y="2149475"/>
          <p14:tracePt t="21177" x="9302750" y="2149475"/>
          <p14:tracePt t="21184" x="9244013" y="2149475"/>
          <p14:tracePt t="21193" x="9158288" y="2149475"/>
          <p14:tracePt t="21201" x="9099550" y="2149475"/>
          <p14:tracePt t="21209" x="9013825" y="2149475"/>
          <p14:tracePt t="21217" x="8937625" y="2166938"/>
          <p14:tracePt t="21225" x="8878888" y="2174875"/>
          <p14:tracePt t="21232" x="8793163" y="2184400"/>
          <p14:tracePt t="21242" x="8734425" y="2184400"/>
          <p14:tracePt t="21249" x="8674100" y="2209800"/>
          <p14:tracePt t="21259" x="8623300" y="2227263"/>
          <p14:tracePt t="21265" x="8589963" y="2235200"/>
          <p14:tracePt t="21272" x="8564563" y="2243138"/>
          <p14:tracePt t="21280" x="8539163" y="2260600"/>
          <p14:tracePt t="21289" x="8521700" y="2268538"/>
          <p14:tracePt t="21297" x="8504238" y="2268538"/>
          <p14:tracePt t="21305" x="8488363" y="2278063"/>
          <p14:tracePt t="21313" x="8470900" y="2278063"/>
          <p14:tracePt t="21320" x="8445500" y="2293938"/>
          <p14:tracePt t="21328" x="8435975" y="2303463"/>
          <p14:tracePt t="21344" x="8428038" y="2311400"/>
          <p14:tracePt t="21353" x="8410575" y="2311400"/>
          <p14:tracePt t="21368" x="8385175" y="2311400"/>
          <p14:tracePt t="21376" x="8377238" y="2319338"/>
          <p14:tracePt t="21841" x="8377238" y="2328863"/>
          <p14:tracePt t="21857" x="8351838" y="2328863"/>
          <p14:tracePt t="21865" x="8343900" y="2328863"/>
          <p14:tracePt t="21873" x="8301038" y="2328863"/>
          <p14:tracePt t="21880" x="8258175" y="2328863"/>
          <p14:tracePt t="21890" x="8199438" y="2328863"/>
          <p14:tracePt t="21910" x="8037513" y="2328863"/>
          <p14:tracePt t="21913" x="7926388" y="2328863"/>
          <p14:tracePt t="21921" x="7781925" y="2354263"/>
          <p14:tracePt t="21928" x="7629525" y="2379663"/>
          <p14:tracePt t="21936" x="7408863" y="2405063"/>
          <p14:tracePt t="21944" x="7188200" y="2430463"/>
          <p14:tracePt t="21953" x="6983413" y="2430463"/>
          <p14:tracePt t="21961" x="6686550" y="2463800"/>
          <p14:tracePt t="21969" x="6364288" y="2481263"/>
          <p14:tracePt t="21977" x="6040438" y="2481263"/>
          <p14:tracePt t="21985" x="5607050" y="2506663"/>
          <p14:tracePt t="21993" x="5199063" y="2506663"/>
          <p14:tracePt t="22001" x="4740275" y="2506663"/>
          <p14:tracePt t="22009" x="4367213" y="2506663"/>
          <p14:tracePt t="22016" x="3959225" y="2524125"/>
          <p14:tracePt t="22025" x="3568700" y="2574925"/>
          <p14:tracePt t="22033" x="3305175" y="2592388"/>
          <p14:tracePt t="22042" x="2998788" y="2643188"/>
          <p14:tracePt t="22049" x="2701925" y="2660650"/>
          <p14:tracePt t="22058" x="2455863" y="2693988"/>
          <p14:tracePt t="22064" x="2200275" y="2736850"/>
          <p14:tracePt t="22072" x="1987550" y="2770188"/>
          <p14:tracePt t="22080" x="1792288" y="2795588"/>
          <p14:tracePt t="22089" x="1665288" y="2805113"/>
          <p14:tracePt t="22097" x="1554163" y="2830513"/>
          <p14:tracePt t="22105" x="1435100" y="2855913"/>
          <p14:tracePt t="22112" x="1325563" y="2863850"/>
          <p14:tracePt t="22120" x="1223963" y="2871788"/>
          <p14:tracePt t="22128" x="1120775" y="2889250"/>
          <p14:tracePt t="22137" x="1036638" y="2906713"/>
          <p14:tracePt t="22145" x="950913" y="2922588"/>
          <p14:tracePt t="22153" x="874713" y="2932113"/>
          <p14:tracePt t="22160" x="831850" y="2932113"/>
          <p14:tracePt t="22168" x="755650" y="2940050"/>
          <p14:tracePt t="22177" x="696913" y="2957513"/>
          <p14:tracePt t="22185" x="636588" y="2957513"/>
          <p14:tracePt t="22193" x="569913" y="2974975"/>
          <p14:tracePt t="22201" x="492125" y="2982913"/>
          <p14:tracePt t="22209" x="415925" y="2990850"/>
          <p14:tracePt t="22216" x="331788" y="3016250"/>
          <p14:tracePt t="22226" x="271463" y="3016250"/>
          <p14:tracePt t="22233" x="187325" y="3025775"/>
          <p14:tracePt t="22243" x="144463" y="3033713"/>
          <p14:tracePt t="22249" x="119063" y="3033713"/>
          <p14:tracePt t="22258" x="85725" y="3041650"/>
          <p14:tracePt t="22264" x="76200" y="3041650"/>
          <p14:tracePt t="22448" x="85725" y="3041650"/>
          <p14:tracePt t="22458" x="93663" y="3041650"/>
          <p14:tracePt t="22464" x="111125" y="3041650"/>
          <p14:tracePt t="22474" x="127000" y="3041650"/>
          <p14:tracePt t="22480" x="152400" y="3041650"/>
          <p14:tracePt t="22489" x="195263" y="3041650"/>
          <p14:tracePt t="22496" x="271463" y="3041650"/>
          <p14:tracePt t="22504" x="339725" y="3041650"/>
          <p14:tracePt t="22512" x="425450" y="3041650"/>
          <p14:tracePt t="22521" x="527050" y="3016250"/>
          <p14:tracePt t="22528" x="646113" y="2982913"/>
          <p14:tracePt t="22536" x="747713" y="2949575"/>
          <p14:tracePt t="22544" x="849313" y="2922588"/>
          <p14:tracePt t="22552" x="925513" y="2906713"/>
          <p14:tracePt t="22561" x="1011238" y="2881313"/>
          <p14:tracePt t="22569" x="1069975" y="2871788"/>
          <p14:tracePt t="22577" x="1130300" y="2838450"/>
          <p14:tracePt t="22585" x="1163638" y="2838450"/>
          <p14:tracePt t="22592" x="1198563" y="2838450"/>
          <p14:tracePt t="22600" x="1214438" y="2830513"/>
          <p14:tracePt t="22617" x="1239838" y="2830513"/>
          <p14:tracePt t="22729" x="1249363" y="2830513"/>
          <p14:tracePt t="22736" x="1265238" y="2830513"/>
          <p14:tracePt t="22753" x="1274763" y="2830513"/>
          <p14:tracePt t="22761" x="1290638" y="2830513"/>
          <p14:tracePt t="22769" x="1300163" y="2830513"/>
          <p14:tracePt t="22776" x="1308100" y="2830513"/>
          <p14:tracePt t="22785" x="1317625" y="2830513"/>
          <p14:tracePt t="22793" x="1325563" y="2830513"/>
          <p14:tracePt t="22801" x="1333500" y="2830513"/>
          <p14:tracePt t="22816" x="1343025" y="2830513"/>
          <p14:tracePt t="22842" x="1368425" y="2830513"/>
          <p14:tracePt t="22858" x="1376363" y="2830513"/>
          <p14:tracePt t="22865" x="1393825" y="2830513"/>
          <p14:tracePt t="22872" x="1401763" y="2830513"/>
          <p14:tracePt t="22929" x="1409700" y="2830513"/>
          <p14:tracePt t="22937" x="1427163" y="2830513"/>
          <p14:tracePt t="22945" x="1435100" y="2830513"/>
          <p14:tracePt t="22953" x="1462088" y="2830513"/>
          <p14:tracePt t="22960" x="1470025" y="2830513"/>
          <p14:tracePt t="23033" x="1477963" y="2830513"/>
          <p14:tracePt t="23049" x="1487488" y="2830513"/>
          <p14:tracePt t="23065" x="1495425" y="2830513"/>
          <p14:tracePt t="23074" x="1503363" y="2830513"/>
          <p14:tracePt t="23090" x="1520825" y="2813050"/>
          <p14:tracePt t="23097" x="1546225" y="2805113"/>
          <p14:tracePt t="23105" x="1563688" y="2805113"/>
          <p14:tracePt t="23112" x="1579563" y="2795588"/>
          <p14:tracePt t="23121" x="1606550" y="2795588"/>
          <p14:tracePt t="23129" x="1639888" y="2787650"/>
          <p14:tracePt t="23137" x="1665288" y="2787650"/>
          <p14:tracePt t="23144" x="1708150" y="2770188"/>
          <p14:tracePt t="23152" x="1776413" y="2770188"/>
          <p14:tracePt t="23161" x="1817688" y="2770188"/>
          <p14:tracePt t="23169" x="1893888" y="2770188"/>
          <p14:tracePt t="23177" x="1987550" y="2770188"/>
          <p14:tracePt t="23185" x="2090738" y="2770188"/>
          <p14:tracePt t="23192" x="2174875" y="2770188"/>
          <p14:tracePt t="23200" x="2276475" y="2770188"/>
          <p14:tracePt t="23208" x="2387600" y="2770188"/>
          <p14:tracePt t="23217" x="2497138" y="2770188"/>
          <p14:tracePt t="23225" x="2616200" y="2770188"/>
          <p14:tracePt t="23233" x="2744788" y="2770188"/>
          <p14:tracePt t="23241" x="2854325" y="2770188"/>
          <p14:tracePt t="23249" x="2965450" y="2770188"/>
          <p14:tracePt t="23257" x="3109913" y="2770188"/>
          <p14:tracePt t="23265" x="3219450" y="2770188"/>
          <p14:tracePt t="23273" x="3305175" y="2770188"/>
          <p14:tracePt t="23281" x="3373438" y="2770188"/>
          <p14:tracePt t="23290" x="3432175" y="2770188"/>
          <p14:tracePt t="23296" x="3467100" y="2770188"/>
          <p14:tracePt t="23305" x="3492500" y="2770188"/>
          <p14:tracePt t="23313" x="3508375" y="2770188"/>
          <p14:tracePt t="23321" x="3543300" y="2770188"/>
          <p14:tracePt t="23329" x="3551238" y="2770188"/>
          <p14:tracePt t="23480" x="3551238" y="2778125"/>
          <p14:tracePt t="23497" x="3543300" y="2778125"/>
          <p14:tracePt t="23505" x="3533775" y="2778125"/>
          <p14:tracePt t="23513" x="3525838" y="2778125"/>
          <p14:tracePt t="23521" x="3517900" y="2778125"/>
          <p14:tracePt t="23537" x="3500438" y="2795588"/>
          <p14:tracePt t="23545" x="3492500" y="2795588"/>
          <p14:tracePt t="23553" x="3482975" y="2795588"/>
          <p14:tracePt t="23561" x="3467100" y="2795588"/>
          <p14:tracePt t="23568" x="3457575" y="2795588"/>
          <p14:tracePt t="23584" x="3449638" y="2795588"/>
          <p14:tracePt t="23593" x="3432175" y="2805113"/>
          <p14:tracePt t="23609" x="3414713" y="2805113"/>
          <p14:tracePt t="23616" x="3406775" y="2805113"/>
          <p14:tracePt t="23624" x="3389313" y="2805113"/>
          <p14:tracePt t="23633" x="3381375" y="2805113"/>
          <p14:tracePt t="23641" x="3373438" y="2805113"/>
          <p14:tracePt t="23649" x="3363913" y="2805113"/>
          <p14:tracePt t="23674" x="3355975" y="2805113"/>
          <p14:tracePt t="23728" x="3338513" y="2805113"/>
          <p14:tracePt t="23745" x="3330575" y="2805113"/>
          <p14:tracePt t="23760" x="3322638" y="2805113"/>
          <p14:tracePt t="23777" x="3313113" y="2805113"/>
          <p14:tracePt t="23881" x="3313113" y="2795588"/>
          <p14:tracePt t="23889" x="3322638" y="2795588"/>
          <p14:tracePt t="23896" x="3330575" y="2795588"/>
          <p14:tracePt t="23905" x="3363913" y="2795588"/>
          <p14:tracePt t="23912" x="3373438" y="2795588"/>
          <p14:tracePt t="23922" x="3398838" y="2795588"/>
          <p14:tracePt t="23929" x="3432175" y="2787650"/>
          <p14:tracePt t="23937" x="3457575" y="2787650"/>
          <p14:tracePt t="23945" x="3475038" y="2787650"/>
          <p14:tracePt t="23952" x="3508375" y="2787650"/>
          <p14:tracePt t="23961" x="3543300" y="2787650"/>
          <p14:tracePt t="23969" x="3568700" y="2787650"/>
          <p14:tracePt t="23977" x="3602038" y="2787650"/>
          <p14:tracePt t="23985" x="3636963" y="2787650"/>
          <p14:tracePt t="23992" x="3670300" y="2787650"/>
          <p14:tracePt t="24000" x="3678238" y="2787650"/>
          <p14:tracePt t="24008" x="3713163" y="2787650"/>
          <p14:tracePt t="24016" x="3746500" y="2787650"/>
          <p14:tracePt t="24025" x="3763963" y="2787650"/>
          <p14:tracePt t="24032" x="3789363" y="2787650"/>
          <p14:tracePt t="24041" x="3822700" y="2787650"/>
          <p14:tracePt t="24048" x="3840163" y="2787650"/>
          <p14:tracePt t="24057" x="3865563" y="2787650"/>
          <p14:tracePt t="24064" x="3883025" y="2787650"/>
          <p14:tracePt t="24074" x="3900488" y="2787650"/>
          <p14:tracePt t="24080" x="3908425" y="2787650"/>
          <p14:tracePt t="24096" x="3916363" y="2787650"/>
          <p14:tracePt t="24353" x="3925888" y="2787650"/>
          <p14:tracePt t="24424" x="3933825" y="2787650"/>
          <p14:tracePt t="24456" x="3941763" y="2787650"/>
          <p14:tracePt t="24552" x="3967163" y="2787650"/>
          <p14:tracePt t="24560" x="3976688" y="2787650"/>
          <p14:tracePt t="24569" x="3992563" y="2787650"/>
          <p14:tracePt t="24577" x="4017963" y="2787650"/>
          <p14:tracePt t="24585" x="4044950" y="2787650"/>
          <p14:tracePt t="24592" x="4078288" y="2787650"/>
          <p14:tracePt t="24600" x="4121150" y="2787650"/>
          <p14:tracePt t="24608" x="4162425" y="2787650"/>
          <p14:tracePt t="24617" x="4197350" y="2778125"/>
          <p14:tracePt t="24624" x="4240213" y="2778125"/>
          <p14:tracePt t="24632" x="4306888" y="2762250"/>
          <p14:tracePt t="24640" x="4349750" y="2762250"/>
          <p14:tracePt t="24648" x="4410075" y="2752725"/>
          <p14:tracePt t="24657" x="4451350" y="2752725"/>
          <p14:tracePt t="24665" x="4494213" y="2752725"/>
          <p14:tracePt t="24674" x="4562475" y="2752725"/>
          <p14:tracePt t="24681" x="4621213" y="2752725"/>
          <p14:tracePt t="24690" x="4681538" y="2752725"/>
          <p14:tracePt t="24696" x="4740275" y="2752725"/>
          <p14:tracePt t="24705" x="4783138" y="2752725"/>
          <p14:tracePt t="24712" x="4826000" y="2752725"/>
          <p14:tracePt t="24722" x="4851400" y="2752725"/>
          <p14:tracePt t="24729" x="4859338" y="2752725"/>
          <p14:tracePt t="24737" x="4884738" y="2752725"/>
          <p14:tracePt t="24744" x="4894263" y="2752725"/>
          <p14:tracePt t="24752" x="4902200" y="2762250"/>
          <p14:tracePt t="24761" x="4910138" y="2770188"/>
          <p14:tracePt t="24769" x="4919663" y="2770188"/>
          <p14:tracePt t="24785" x="4927600" y="2770188"/>
          <p14:tracePt t="24809" x="4927600" y="2787650"/>
          <p14:tracePt t="24832" x="4935538" y="2795588"/>
          <p14:tracePt t="24849" x="4945063" y="2795588"/>
          <p14:tracePt t="24865" x="4962525" y="2795588"/>
          <p14:tracePt t="24873" x="4978400" y="2813050"/>
          <p14:tracePt t="24880" x="4987925" y="2813050"/>
          <p14:tracePt t="24890" x="5003800" y="2820988"/>
          <p14:tracePt t="24908" x="5029200" y="2830513"/>
          <p14:tracePt t="24953" x="5038725" y="2830513"/>
          <p14:tracePt t="24969" x="5054600" y="2838450"/>
          <p14:tracePt t="24976" x="5072063" y="2855913"/>
          <p14:tracePt t="24984" x="5097463" y="2855913"/>
          <p14:tracePt t="24992" x="5122863" y="2855913"/>
          <p14:tracePt t="25000" x="5157788" y="2863850"/>
          <p14:tracePt t="25008" x="5173663" y="2871788"/>
          <p14:tracePt t="25016" x="5208588" y="2871788"/>
          <p14:tracePt t="25024" x="5241925" y="2871788"/>
          <p14:tracePt t="25033" x="5276850" y="2889250"/>
          <p14:tracePt t="25041" x="5302250" y="2889250"/>
          <p14:tracePt t="25049" x="5343525" y="2889250"/>
          <p14:tracePt t="25057" x="5394325" y="2889250"/>
          <p14:tracePt t="25064" x="5446713" y="2889250"/>
          <p14:tracePt t="25073" x="5480050" y="2889250"/>
          <p14:tracePt t="25080" x="5522913" y="2889250"/>
          <p14:tracePt t="25089" x="5556250" y="2889250"/>
          <p14:tracePt t="25097" x="5591175" y="2897188"/>
          <p14:tracePt t="25106" x="5599113" y="2897188"/>
          <p14:tracePt t="25112" x="5607050" y="2906713"/>
          <p14:tracePt t="25122" x="5616575" y="2906713"/>
          <p14:tracePt t="25139" x="5624513" y="2906713"/>
          <p14:tracePt t="25369" x="5624513" y="2914650"/>
          <p14:tracePt t="25377" x="5624513" y="2922588"/>
          <p14:tracePt t="25385" x="5624513" y="2940050"/>
          <p14:tracePt t="25585" x="5616575" y="2940050"/>
          <p14:tracePt t="25592" x="5607050" y="2932113"/>
          <p14:tracePt t="25609" x="5599113" y="2922588"/>
          <p14:tracePt t="25625" x="5591175" y="2914650"/>
          <p14:tracePt t="25641" x="5591175" y="2906713"/>
          <p14:tracePt t="25649" x="5591175" y="2897188"/>
          <p14:tracePt t="25673" x="5581650" y="2889250"/>
          <p14:tracePt t="25681" x="5581650" y="2881313"/>
          <p14:tracePt t="25706" x="5581650" y="2871788"/>
          <p14:tracePt t="25920" x="5581650" y="2863850"/>
          <p14:tracePt t="26041" x="5591175" y="2855913"/>
          <p14:tracePt t="26049" x="5616575" y="2846388"/>
          <p14:tracePt t="26056" x="5632450" y="2838450"/>
          <p14:tracePt t="26065" x="5667375" y="2838450"/>
          <p14:tracePt t="26073" x="5692775" y="2838450"/>
          <p14:tracePt t="26081" x="5735638" y="2838450"/>
          <p14:tracePt t="26089" x="5776913" y="2838450"/>
          <p14:tracePt t="26096" x="5819775" y="2838450"/>
          <p14:tracePt t="26105" x="5895975" y="2838450"/>
          <p14:tracePt t="26113" x="5938838" y="2838450"/>
          <p14:tracePt t="26122" x="5981700" y="2830513"/>
          <p14:tracePt t="26129" x="6024563" y="2830513"/>
          <p14:tracePt t="26138" x="6049963" y="2820988"/>
          <p14:tracePt t="26144" x="6083300" y="2820988"/>
          <p14:tracePt t="26153" x="6100763" y="2820988"/>
          <p14:tracePt t="26160" x="6116638" y="2820988"/>
          <p14:tracePt t="26170" x="6126163" y="2820988"/>
          <p14:tracePt t="26176" x="6142038" y="2820988"/>
          <p14:tracePt t="26185" x="6151563" y="2820988"/>
          <p14:tracePt t="26209" x="6159500" y="2820988"/>
          <p14:tracePt t="26289" x="6159500" y="2830513"/>
          <p14:tracePt t="26296" x="6159500" y="2838450"/>
          <p14:tracePt t="26305" x="6159500" y="2863850"/>
          <p14:tracePt t="26313" x="6159500" y="2881313"/>
          <p14:tracePt t="26321" x="6142038" y="2889250"/>
          <p14:tracePt t="26329" x="6075363" y="2897188"/>
          <p14:tracePt t="26338" x="6015038" y="2914650"/>
          <p14:tracePt t="26344" x="5938838" y="2922588"/>
          <p14:tracePt t="26353" x="5930900" y="2922588"/>
          <p14:tracePt t="26465" x="5946775" y="2922588"/>
          <p14:tracePt t="26473" x="5853113" y="2820988"/>
          <p14:tracePt t="26480" x="5845175" y="2778125"/>
          <p14:tracePt t="26489" x="5845175" y="2795588"/>
          <p14:tracePt t="26560" x="5862638" y="2795588"/>
          <p14:tracePt t="26568" x="5880100" y="2805113"/>
          <p14:tracePt t="26576" x="5905500" y="2795588"/>
          <p14:tracePt t="26584" x="5913438" y="2787650"/>
          <p14:tracePt t="26592" x="5921375" y="2778125"/>
          <p14:tracePt t="26609" x="5946775" y="2770188"/>
          <p14:tracePt t="26616" x="5956300" y="2762250"/>
          <p14:tracePt t="26624" x="5964238" y="2762250"/>
          <p14:tracePt t="26633" x="5972175" y="2762250"/>
          <p14:tracePt t="26641" x="5981700" y="2762250"/>
          <p14:tracePt t="26649" x="5997575" y="2752725"/>
          <p14:tracePt t="26657" x="6007100" y="2752725"/>
          <p14:tracePt t="26665" x="6015038" y="2752725"/>
          <p14:tracePt t="26672" x="6032500" y="2744788"/>
          <p14:tracePt t="26681" x="6049963" y="2744788"/>
          <p14:tracePt t="26689" x="6075363" y="2744788"/>
          <p14:tracePt t="26697" x="6134100" y="2727325"/>
          <p14:tracePt t="26705" x="6176963" y="2727325"/>
          <p14:tracePt t="26712" x="6235700" y="2719388"/>
          <p14:tracePt t="26721" x="6286500" y="2711450"/>
          <p14:tracePt t="26729" x="6338888" y="2711450"/>
          <p14:tracePt t="26738" x="6397625" y="2701925"/>
          <p14:tracePt t="26745" x="6465888" y="2676525"/>
          <p14:tracePt t="26753" x="6508750" y="2676525"/>
          <p14:tracePt t="26760" x="6550025" y="2668588"/>
          <p14:tracePt t="26769" x="6610350" y="2660650"/>
          <p14:tracePt t="26777" x="6653213" y="2660650"/>
          <p14:tracePt t="26786" x="6694488" y="2660650"/>
          <p14:tracePt t="26792" x="6729413" y="2660650"/>
          <p14:tracePt t="26802" x="6762750" y="2660650"/>
          <p14:tracePt t="26808" x="6788150" y="2660650"/>
          <p14:tracePt t="26816" x="6805613" y="2660650"/>
          <p14:tracePt t="26825" x="6823075" y="2660650"/>
          <p14:tracePt t="26833" x="6856413" y="2660650"/>
          <p14:tracePt t="26841" x="6873875" y="2660650"/>
          <p14:tracePt t="26849" x="6881813" y="2660650"/>
          <p14:tracePt t="26856" x="6889750" y="2660650"/>
          <p14:tracePt t="26865" x="6924675" y="2660650"/>
          <p14:tracePt t="26873" x="6950075" y="2660650"/>
          <p14:tracePt t="26881" x="6958013" y="2660650"/>
          <p14:tracePt t="26889" x="6983413" y="2660650"/>
          <p14:tracePt t="26905" x="7000875" y="2660650"/>
          <p14:tracePt t="26929" x="7018338" y="2660650"/>
          <p14:tracePt t="26954" x="7026275" y="2660650"/>
          <p14:tracePt t="26970" x="7034213" y="2660650"/>
          <p14:tracePt t="26977" x="7043738" y="2660650"/>
          <p14:tracePt t="26989" x="7059613" y="2660650"/>
          <p14:tracePt t="26992" x="7085013" y="2660650"/>
          <p14:tracePt t="27000" x="7102475" y="2660650"/>
          <p14:tracePt t="27009" x="7137400" y="2660650"/>
          <p14:tracePt t="27017" x="7170738" y="2660650"/>
          <p14:tracePt t="27025" x="7221538" y="2660650"/>
          <p14:tracePt t="27033" x="7281863" y="2660650"/>
          <p14:tracePt t="27041" x="7323138" y="2660650"/>
          <p14:tracePt t="27049" x="7408863" y="2660650"/>
          <p14:tracePt t="27057" x="7467600" y="2660650"/>
          <p14:tracePt t="27065" x="7527925" y="2660650"/>
          <p14:tracePt t="27072" x="7570788" y="2660650"/>
          <p14:tracePt t="27081" x="7612063" y="2660650"/>
          <p14:tracePt t="27088" x="7654925" y="2660650"/>
          <p14:tracePt t="27097" x="7688263" y="2660650"/>
          <p14:tracePt t="27104" x="7715250" y="2660650"/>
          <p14:tracePt t="27113" x="7723188" y="2660650"/>
          <p14:tracePt t="27121" x="7731125" y="2660650"/>
          <p14:tracePt t="27128" x="7740650" y="2660650"/>
          <p14:tracePt t="27176" x="7748588" y="2660650"/>
          <p14:tracePt t="27217" x="7766050" y="2668588"/>
          <p14:tracePt t="27321" x="7773988" y="2676525"/>
          <p14:tracePt t="27353" x="7773988" y="2686050"/>
          <p14:tracePt t="27361" x="7791450" y="2701925"/>
          <p14:tracePt t="27376" x="7799388" y="2701925"/>
          <p14:tracePt t="27393" x="7799388" y="2719388"/>
          <p14:tracePt t="27408" x="7816850" y="2736850"/>
          <p14:tracePt t="27416" x="7824788" y="2736850"/>
          <p14:tracePt t="27425" x="7832725" y="2736850"/>
          <p14:tracePt t="27433" x="7859713" y="2744788"/>
          <p14:tracePt t="27441" x="7885113" y="2752725"/>
          <p14:tracePt t="27449" x="7918450" y="2770188"/>
          <p14:tracePt t="27457" x="7935913" y="2770188"/>
          <p14:tracePt t="27464" x="7986713" y="2778125"/>
          <p14:tracePt t="27472" x="8037513" y="2778125"/>
          <p14:tracePt t="27481" x="8121650" y="2778125"/>
          <p14:tracePt t="27489" x="8199438" y="2778125"/>
          <p14:tracePt t="27497" x="8283575" y="2778125"/>
          <p14:tracePt t="27505" x="8343900" y="2778125"/>
          <p14:tracePt t="27512" x="8394700" y="2778125"/>
          <p14:tracePt t="27521" x="8453438" y="2778125"/>
          <p14:tracePt t="27529" x="8488363" y="2778125"/>
          <p14:tracePt t="27537" x="8521700" y="2778125"/>
          <p14:tracePt t="27545" x="8547100" y="2778125"/>
          <p14:tracePt t="27553" x="8564563" y="2778125"/>
          <p14:tracePt t="27560" x="8580438" y="2778125"/>
          <p14:tracePt t="27825" x="8555038" y="2778125"/>
          <p14:tracePt t="27840" x="8529638" y="2778125"/>
          <p14:tracePt t="27849" x="8513763" y="2787650"/>
          <p14:tracePt t="27857" x="8478838" y="2795588"/>
          <p14:tracePt t="27865" x="8420100" y="2813050"/>
          <p14:tracePt t="27873" x="8377238" y="2813050"/>
          <p14:tracePt t="27880" x="8318500" y="2813050"/>
          <p14:tracePt t="27888" x="8215313" y="2830513"/>
          <p14:tracePt t="27905" x="8045450" y="2838450"/>
          <p14:tracePt t="27913" x="7918450" y="2846388"/>
          <p14:tracePt t="27921" x="7791450" y="2846388"/>
          <p14:tracePt t="27928" x="7680325" y="2846388"/>
          <p14:tracePt t="27937" x="7553325" y="2846388"/>
          <p14:tracePt t="27945" x="7408863" y="2871788"/>
          <p14:tracePt t="27954" x="7281863" y="2871788"/>
          <p14:tracePt t="27961" x="7145338" y="2881313"/>
          <p14:tracePt t="27971" x="7018338" y="2897188"/>
          <p14:tracePt t="27976" x="6889750" y="2897188"/>
          <p14:tracePt t="27985" x="6770688" y="2897188"/>
          <p14:tracePt t="27992" x="6653213" y="2897188"/>
          <p14:tracePt t="28003" x="6524625" y="2906713"/>
          <p14:tracePt t="28009" x="6397625" y="2906713"/>
          <p14:tracePt t="28017" x="6261100" y="2932113"/>
          <p14:tracePt t="28024" x="6126163" y="2957513"/>
          <p14:tracePt t="28033" x="5946775" y="2965450"/>
          <p14:tracePt t="28041" x="5751513" y="3008313"/>
          <p14:tracePt t="28049" x="5530850" y="3041650"/>
          <p14:tracePt t="28057" x="5310188" y="3084513"/>
          <p14:tracePt t="28064" x="5097463" y="3101975"/>
          <p14:tracePt t="28072" x="4843463" y="3144838"/>
          <p14:tracePt t="28080" x="4570413" y="3178175"/>
          <p14:tracePt t="28089" x="4324350" y="3221038"/>
          <p14:tracePt t="28097" x="4111625" y="3238500"/>
          <p14:tracePt t="28104" x="3890963" y="3263900"/>
          <p14:tracePt t="28112" x="3636963" y="3314700"/>
          <p14:tracePt t="28120" x="3457575" y="3330575"/>
          <p14:tracePt t="28129" x="3236913" y="3373438"/>
          <p14:tracePt t="28137" x="3092450" y="3398838"/>
          <p14:tracePt t="28145" x="2940050" y="3408363"/>
          <p14:tracePt t="28154" x="2803525" y="3433763"/>
          <p14:tracePt t="28160" x="2676525" y="3459163"/>
          <p14:tracePt t="28170" x="2540000" y="3467100"/>
          <p14:tracePt t="28176" x="2405063" y="3492500"/>
          <p14:tracePt t="28186" x="2311400" y="3502025"/>
          <p14:tracePt t="28193" x="2208213" y="3509963"/>
          <p14:tracePt t="28203" x="2106613" y="3527425"/>
          <p14:tracePt t="28208" x="2005013" y="3527425"/>
          <p14:tracePt t="28219" x="1920875" y="3527425"/>
          <p14:tracePt t="28225" x="1835150" y="3527425"/>
          <p14:tracePt t="28233" x="1749425" y="3527425"/>
          <p14:tracePt t="28240" x="1690688" y="3527425"/>
          <p14:tracePt t="28249" x="1622425" y="3527425"/>
          <p14:tracePt t="28256" x="1554163" y="3527425"/>
          <p14:tracePt t="28264" x="1520825" y="3527425"/>
          <p14:tracePt t="28273" x="1470025" y="3527425"/>
          <p14:tracePt t="28281" x="1444625" y="3527425"/>
          <p14:tracePt t="28289" x="1409700" y="3527425"/>
          <p14:tracePt t="28297" x="1393825" y="3527425"/>
          <p14:tracePt t="28304" x="1358900" y="3527425"/>
          <p14:tracePt t="28313" x="1343025" y="3527425"/>
          <p14:tracePt t="28320" x="1308100" y="3527425"/>
          <p14:tracePt t="28329" x="1300163" y="3527425"/>
          <p14:tracePt t="28337" x="1257300" y="3527425"/>
          <p14:tracePt t="28345" x="1214438" y="3527425"/>
          <p14:tracePt t="28353" x="1138238" y="3527425"/>
          <p14:tracePt t="28360" x="1079500" y="3527425"/>
          <p14:tracePt t="28369" x="1011238" y="3527425"/>
          <p14:tracePt t="28377" x="935038" y="3502025"/>
          <p14:tracePt t="28386" x="874713" y="3502025"/>
          <p14:tracePt t="28392" x="831850" y="3502025"/>
          <p14:tracePt t="28401" x="798513" y="3502025"/>
          <p14:tracePt t="28409" x="781050" y="3502025"/>
          <p14:tracePt t="28417" x="755650" y="3502025"/>
          <p14:tracePt t="28504" x="747713" y="3492500"/>
          <p14:tracePt t="28529" x="755650" y="3492500"/>
          <p14:tracePt t="28537" x="806450" y="3492500"/>
          <p14:tracePt t="28545" x="909638" y="3502025"/>
          <p14:tracePt t="28553" x="1028700" y="3509963"/>
          <p14:tracePt t="28561" x="1181100" y="3535363"/>
          <p14:tracePt t="28569" x="1343025" y="3560763"/>
          <p14:tracePt t="28577" x="1622425" y="3594100"/>
          <p14:tracePt t="28586" x="1928813" y="3646488"/>
          <p14:tracePt t="28592" x="2286000" y="3679825"/>
          <p14:tracePt t="28602" x="2770188" y="3679825"/>
          <p14:tracePt t="28609" x="3262313" y="3679825"/>
          <p14:tracePt t="28618" x="3781425" y="3679825"/>
          <p14:tracePt t="28624" x="4332288" y="3697288"/>
          <p14:tracePt t="28632" x="4962525" y="3697288"/>
          <p14:tracePt t="28640" x="5538788" y="3697288"/>
          <p14:tracePt t="28649" x="6142038" y="3697288"/>
          <p14:tracePt t="28657" x="6797675" y="3697288"/>
          <p14:tracePt t="28665" x="7545388" y="3697288"/>
          <p14:tracePt t="28672" x="8266113" y="3697288"/>
          <p14:tracePt t="28680" x="8894763" y="3697288"/>
          <p14:tracePt t="28689" x="9558338" y="3687763"/>
          <p14:tracePt t="28697" x="10059988" y="3629025"/>
          <p14:tracePt t="28704" x="10442575" y="3586163"/>
          <p14:tracePt t="28713" x="10721975" y="3543300"/>
          <p14:tracePt t="28721" x="10968038" y="3509963"/>
          <p14:tracePt t="28728" x="11163300" y="3484563"/>
          <p14:tracePt t="28737" x="11299825" y="3459163"/>
          <p14:tracePt t="28745" x="11418888" y="3449638"/>
          <p14:tracePt t="28754" x="11520488" y="3398838"/>
          <p14:tracePt t="28761" x="11596688" y="3390900"/>
          <p14:tracePt t="28770" x="11664950" y="3355975"/>
          <p14:tracePt t="28776" x="11725275" y="3348038"/>
          <p14:tracePt t="28787" x="11801475" y="3314700"/>
          <p14:tracePt t="28792" x="11877675" y="3305175"/>
          <p14:tracePt t="28802" x="11979275" y="3254375"/>
          <p14:tracePt t="28809" x="12065000" y="3246438"/>
          <p14:tracePt t="28817" x="12141200" y="3228975"/>
          <p14:tracePt t="28960" x="11945938" y="2592388"/>
          <p14:tracePt t="28969" x="11791950" y="2582863"/>
          <p14:tracePt t="28977" x="11596688" y="2566988"/>
          <p14:tracePt t="28985" x="11426825" y="2532063"/>
          <p14:tracePt t="28993" x="11266488" y="2532063"/>
          <p14:tracePt t="29003" x="11096625" y="2532063"/>
          <p14:tracePt t="29008" x="10968038" y="2532063"/>
          <p14:tracePt t="29017" x="10815638" y="2532063"/>
          <p14:tracePt t="29025" x="10679113" y="2532063"/>
          <p14:tracePt t="29034" x="10534650" y="2532063"/>
          <p14:tracePt t="29041" x="10407650" y="2557463"/>
          <p14:tracePt t="29048" x="10313988" y="2592388"/>
          <p14:tracePt t="29056" x="10245725" y="2608263"/>
          <p14:tracePt t="29064" x="10179050" y="2643188"/>
          <p14:tracePt t="29072" x="10161588" y="2660650"/>
          <p14:tracePt t="29081" x="10153650" y="2660650"/>
          <p14:tracePt t="29089" x="10144125" y="2676525"/>
          <p14:tracePt t="29096" x="10144125" y="2686050"/>
          <p14:tracePt t="29105" x="10144125" y="2693988"/>
          <p14:tracePt t="29112" x="10144125" y="2719388"/>
          <p14:tracePt t="29120" x="10161588" y="2762250"/>
          <p14:tracePt t="29129" x="10179050" y="2805113"/>
          <p14:tracePt t="29137" x="10204450" y="2846388"/>
          <p14:tracePt t="29144" x="10245725" y="2897188"/>
          <p14:tracePt t="29153" x="10298113" y="2965450"/>
          <p14:tracePt t="29161" x="10356850" y="3033713"/>
          <p14:tracePt t="29170" x="10399713" y="3084513"/>
          <p14:tracePt t="29178" x="10433050" y="3119438"/>
          <p14:tracePt t="29188" x="10475913" y="3160713"/>
          <p14:tracePt t="29194" x="10509250" y="3178175"/>
          <p14:tracePt t="29202" x="10544175" y="3186113"/>
          <p14:tracePt t="29209" x="10569575" y="3186113"/>
          <p14:tracePt t="29218" x="10628313" y="3186113"/>
          <p14:tracePt t="29225" x="10671175" y="3186113"/>
          <p14:tracePt t="29233" x="10756900" y="3186113"/>
          <p14:tracePt t="29240" x="10833100" y="3186113"/>
          <p14:tracePt t="29249" x="10891838" y="3152775"/>
          <p14:tracePt t="29257" x="10968038" y="3109913"/>
          <p14:tracePt t="29264" x="11028363" y="3076575"/>
          <p14:tracePt t="29273" x="11079163" y="3033713"/>
          <p14:tracePt t="29281" x="11155363" y="2990850"/>
          <p14:tracePt t="29288" x="11198225" y="2949575"/>
          <p14:tracePt t="29297" x="11249025" y="2897188"/>
          <p14:tracePt t="29304" x="11274425" y="2863850"/>
          <p14:tracePt t="29312" x="11291888" y="2846388"/>
          <p14:tracePt t="29321" x="11299825" y="2813050"/>
          <p14:tracePt t="29328" x="11299825" y="2787650"/>
          <p14:tracePt t="29336" x="11299825" y="2770188"/>
          <p14:tracePt t="29345" x="11299825" y="2744788"/>
          <p14:tracePt t="29353" x="11299825" y="2727325"/>
          <p14:tracePt t="29361" x="11299825" y="2701925"/>
          <p14:tracePt t="29369" x="11299825" y="2686050"/>
          <p14:tracePt t="29376" x="11299825" y="2676525"/>
          <p14:tracePt t="29385" x="11299825" y="2668588"/>
          <p14:tracePt t="29393" x="11291888" y="2660650"/>
          <p14:tracePt t="29402" x="11266488" y="2651125"/>
          <p14:tracePt t="29409" x="11241088" y="2643188"/>
          <p14:tracePt t="29418" x="11215688" y="2643188"/>
          <p14:tracePt t="29424" x="11180763" y="2625725"/>
          <p14:tracePt t="29433" x="11147425" y="2625725"/>
          <p14:tracePt t="29441" x="11122025" y="2625725"/>
          <p14:tracePt t="29450" x="11096625" y="2625725"/>
          <p14:tracePt t="29457" x="11071225" y="2625725"/>
          <p14:tracePt t="29464" x="11053763" y="2625725"/>
          <p14:tracePt t="29472" x="11018838" y="2625725"/>
          <p14:tracePt t="29489" x="10993438" y="2625725"/>
          <p14:tracePt t="29497" x="10977563" y="2625725"/>
          <p14:tracePt t="29505" x="10960100" y="2643188"/>
          <p14:tracePt t="29512" x="10934700" y="2668588"/>
          <p14:tracePt t="29520" x="10891838" y="2701925"/>
          <p14:tracePt t="29529" x="10891838" y="2711450"/>
          <p14:tracePt t="29537" x="10866438" y="2727325"/>
          <p14:tracePt t="29545" x="10866438" y="2736850"/>
          <p14:tracePt t="29625" x="10874375" y="2701925"/>
          <p14:tracePt t="29633" x="10883900" y="2660650"/>
          <p14:tracePt t="29640" x="10883900" y="2608263"/>
          <p14:tracePt t="29649" x="10883900" y="2566988"/>
          <p14:tracePt t="29656" x="10883900" y="2541588"/>
          <p14:tracePt t="29665" x="10883900" y="2506663"/>
          <p14:tracePt t="29673" x="10883900" y="2489200"/>
          <p14:tracePt t="29680" x="10866438" y="2463800"/>
          <p14:tracePt t="29696" x="10858500" y="2463800"/>
          <p14:tracePt t="29712" x="10858500" y="2455863"/>
          <p14:tracePt t="29729" x="10841038" y="2455863"/>
          <p14:tracePt t="29736" x="10833100" y="2455863"/>
          <p14:tracePt t="29745" x="10823575" y="2455863"/>
          <p14:tracePt t="29752" x="10807700" y="2455863"/>
          <p14:tracePt t="29760" x="10798175" y="2455863"/>
          <p14:tracePt t="29769" x="10790238" y="2455863"/>
          <p14:tracePt t="29776" x="10782300" y="2473325"/>
          <p14:tracePt t="29785" x="10756900" y="2532063"/>
          <p14:tracePt t="29792" x="10747375" y="2574925"/>
          <p14:tracePt t="29801" x="10729913" y="2633663"/>
          <p14:tracePt t="29808" x="10714038" y="2686050"/>
          <p14:tracePt t="29818" x="10704513" y="2727325"/>
          <p14:tracePt t="29825" x="10704513" y="2762250"/>
          <p14:tracePt t="29834" x="10704513" y="2805113"/>
          <p14:tracePt t="29841" x="10704513" y="2830513"/>
          <p14:tracePt t="29849" x="10704513" y="2871788"/>
          <p14:tracePt t="29857" x="10704513" y="2906713"/>
          <p14:tracePt t="29865" x="10704513" y="2922588"/>
          <p14:tracePt t="29873" x="10714038" y="2949575"/>
          <p14:tracePt t="29885" x="10739438" y="2974975"/>
          <p14:tracePt t="29888" x="10756900" y="2982913"/>
          <p14:tracePt t="29897" x="10772775" y="3000375"/>
          <p14:tracePt t="29904" x="10807700" y="3025775"/>
          <p14:tracePt t="29912" x="10841038" y="3033713"/>
          <p14:tracePt t="29921" x="10866438" y="3033713"/>
          <p14:tracePt t="29928" x="10883900" y="3033713"/>
          <p14:tracePt t="29937" x="10901363" y="3033713"/>
          <p14:tracePt t="29944" x="10917238" y="3033713"/>
          <p14:tracePt t="29953" x="10926763" y="3033713"/>
          <p14:tracePt t="29961" x="10942638" y="3033713"/>
          <p14:tracePt t="29969" x="10968038" y="3025775"/>
          <p14:tracePt t="29977" x="10985500" y="3016250"/>
          <p14:tracePt t="29985" x="11002963" y="3000375"/>
          <p14:tracePt t="29993" x="11018838" y="2990850"/>
          <p14:tracePt t="30009" x="11028363" y="2982913"/>
          <p14:tracePt t="30018" x="11036300" y="2974975"/>
          <p14:tracePt t="30025" x="11036300" y="2949575"/>
          <p14:tracePt t="30040" x="11036300" y="2940050"/>
          <p14:tracePt t="30051" x="11036300" y="2922588"/>
          <p14:tracePt t="30065" x="11028363" y="2906713"/>
          <p14:tracePt t="30072" x="11010900" y="2897188"/>
          <p14:tracePt t="30081" x="11002963" y="2881313"/>
          <p14:tracePt t="30089" x="10977563" y="2871788"/>
          <p14:tracePt t="30097" x="10960100" y="2871788"/>
          <p14:tracePt t="30105" x="10934700" y="2871788"/>
          <p14:tracePt t="30113" x="10917238" y="2871788"/>
          <p14:tracePt t="30120" x="10901363" y="2871788"/>
          <p14:tracePt t="30129" x="10891838" y="2871788"/>
          <p14:tracePt t="30136" x="10874375" y="2871788"/>
          <p14:tracePt t="30145" x="10833100" y="2871788"/>
          <p14:tracePt t="30152" x="10815638" y="2871788"/>
          <p14:tracePt t="30161" x="10782300" y="2889250"/>
          <p14:tracePt t="30169" x="10729913" y="2932113"/>
          <p14:tracePt t="30176" x="10721975" y="2940050"/>
          <p14:tracePt t="30185" x="10714038" y="3000375"/>
          <p14:tracePt t="30193" x="10714038" y="3067050"/>
          <p14:tracePt t="30201" x="10714038" y="3127375"/>
          <p14:tracePt t="30209" x="10714038" y="3186113"/>
          <p14:tracePt t="30217" x="10714038" y="3228975"/>
          <p14:tracePt t="30225" x="10714038" y="3263900"/>
          <p14:tracePt t="30234" x="10729913" y="3271838"/>
          <p14:tracePt t="30241" x="10747375" y="3289300"/>
          <p14:tracePt t="30249" x="10756900" y="3289300"/>
          <p14:tracePt t="30256" x="10772775" y="3289300"/>
          <p14:tracePt t="30264" x="10815638" y="3289300"/>
          <p14:tracePt t="30273" x="10858500" y="3289300"/>
          <p14:tracePt t="30281" x="10934700" y="3246438"/>
          <p14:tracePt t="30289" x="11044238" y="3160713"/>
          <p14:tracePt t="30297" x="11163300" y="3059113"/>
          <p14:tracePt t="30304" x="11291888" y="2965450"/>
          <p14:tracePt t="30312" x="11385550" y="2871788"/>
          <p14:tracePt t="30321" x="11461750" y="2787650"/>
          <p14:tracePt t="30329" x="11495088" y="2701925"/>
          <p14:tracePt t="30336" x="11512550" y="2651125"/>
          <p14:tracePt t="30345" x="11512550" y="2592388"/>
          <p14:tracePt t="30352" x="11512550" y="2549525"/>
          <p14:tracePt t="30361" x="11512550" y="2516188"/>
          <p14:tracePt t="30369" x="11503025" y="2516188"/>
          <p14:tracePt t="30377" x="11495088" y="2498725"/>
          <p14:tracePt t="30385" x="11477625" y="2489200"/>
          <p14:tracePt t="30393" x="11452225" y="2489200"/>
          <p14:tracePt t="30401" x="11418888" y="2489200"/>
          <p14:tracePt t="30408" x="11376025" y="2489200"/>
          <p14:tracePt t="30417" x="11299825" y="2489200"/>
          <p14:tracePt t="30425" x="11231563" y="2506663"/>
          <p14:tracePt t="30434" x="11137900" y="2541588"/>
          <p14:tracePt t="30441" x="11036300" y="2582863"/>
          <p14:tracePt t="30448" x="10942638" y="2633663"/>
          <p14:tracePt t="30456" x="10823575" y="2711450"/>
          <p14:tracePt t="30465" x="10747375" y="2762250"/>
          <p14:tracePt t="30473" x="10645775" y="2830513"/>
          <p14:tracePt t="30481" x="10552113" y="2897188"/>
          <p14:tracePt t="30488" x="10493375" y="2940050"/>
          <p14:tracePt t="30496" x="10425113" y="2974975"/>
          <p14:tracePt t="30505" x="10390188" y="3000375"/>
          <p14:tracePt t="30513" x="10348913" y="3025775"/>
          <p14:tracePt t="30521" x="10339388" y="3051175"/>
          <p14:tracePt t="30529" x="10323513" y="3084513"/>
          <p14:tracePt t="30536" x="10306050" y="3109913"/>
          <p14:tracePt t="30544" x="10298113" y="3127375"/>
          <p14:tracePt t="30552" x="10288588" y="3152775"/>
          <p14:tracePt t="30561" x="10288588" y="3170238"/>
          <p14:tracePt t="30569" x="10288588" y="3195638"/>
          <p14:tracePt t="30577" x="10288588" y="3203575"/>
          <p14:tracePt t="30585" x="10288588" y="3228975"/>
          <p14:tracePt t="30601" x="10288588" y="3254375"/>
          <p14:tracePt t="30609" x="10288588" y="3263900"/>
          <p14:tracePt t="30649" x="10288588" y="3271838"/>
          <p14:tracePt t="30657" x="10298113" y="3271838"/>
          <p14:tracePt t="30666" x="10331450" y="3263900"/>
          <p14:tracePt t="30673" x="10356850" y="3254375"/>
          <p14:tracePt t="30681" x="10407650" y="3238500"/>
          <p14:tracePt t="30688" x="10483850" y="3203575"/>
          <p14:tracePt t="30697" x="10577513" y="3160713"/>
          <p14:tracePt t="30705" x="10679113" y="3127375"/>
          <p14:tracePt t="30713" x="10782300" y="3094038"/>
          <p14:tracePt t="30720" x="10917238" y="3041650"/>
          <p14:tracePt t="30728" x="11044238" y="3000375"/>
          <p14:tracePt t="30736" x="11188700" y="2949575"/>
          <p14:tracePt t="30744" x="11307763" y="2914650"/>
          <p14:tracePt t="30752" x="11393488" y="2889250"/>
          <p14:tracePt t="30761" x="11452225" y="2889250"/>
          <p14:tracePt t="30769" x="11469688" y="2889250"/>
          <p14:tracePt t="30776" x="11477625" y="2871788"/>
          <p14:tracePt t="30785" x="11487150" y="2871788"/>
          <p14:tracePt t="30802" x="11495088" y="2871788"/>
          <p14:tracePt t="30833" x="11495088" y="2881313"/>
          <p14:tracePt t="30856" x="11495088" y="2889250"/>
          <p14:tracePt t="30872" x="11495088" y="2897188"/>
          <p14:tracePt t="30889" x="11487150" y="2897188"/>
          <p14:tracePt t="30901" x="11487150" y="2906713"/>
          <p14:tracePt t="30905" x="11477625" y="2906713"/>
          <p14:tracePt t="30912" x="11461750" y="2914650"/>
          <p14:tracePt t="30920" x="11426825" y="2940050"/>
          <p14:tracePt t="30929" x="11410950" y="2957513"/>
          <p14:tracePt t="30936" x="11376025" y="2990850"/>
          <p14:tracePt t="30945" x="11342688" y="3033713"/>
          <p14:tracePt t="30953" x="11317288" y="3051175"/>
          <p14:tracePt t="30960" x="11282363" y="3076575"/>
          <p14:tracePt t="30968" x="11249025" y="3094038"/>
          <p14:tracePt t="30976" x="11215688" y="3109913"/>
          <p14:tracePt t="30985" x="11198225" y="3119438"/>
          <p14:tracePt t="30993" x="11172825" y="3127375"/>
          <p14:tracePt t="31002" x="11163300" y="3127375"/>
          <p14:tracePt t="31017" x="11147425" y="3127375"/>
          <p14:tracePt t="31025" x="11137900" y="3127375"/>
          <p14:tracePt t="31041" x="11129963" y="3127375"/>
          <p14:tracePt t="31051" x="11122025" y="3127375"/>
          <p14:tracePt t="31056" x="11104563" y="3127375"/>
          <p14:tracePt t="31066" x="11071225" y="3127375"/>
          <p14:tracePt t="31073" x="11036300" y="3127375"/>
          <p14:tracePt t="31082" x="11018838" y="3127375"/>
          <p14:tracePt t="31089" x="10985500" y="3127375"/>
          <p14:tracePt t="31097" x="10952163" y="3127375"/>
          <p14:tracePt t="31104" x="10926763" y="3127375"/>
          <p14:tracePt t="31112" x="10901363" y="3127375"/>
          <p14:tracePt t="31120" x="10866438" y="3127375"/>
          <p14:tracePt t="31129" x="10823575" y="3135313"/>
          <p14:tracePt t="31136" x="10798175" y="3135313"/>
          <p14:tracePt t="31144" x="10790238" y="3152775"/>
          <p14:tracePt t="31209" x="10782300" y="3152775"/>
          <p14:tracePt t="31248" x="10772775" y="3152775"/>
          <p14:tracePt t="31313" x="10772775" y="3144838"/>
          <p14:tracePt t="31321" x="10772775" y="3135313"/>
          <p14:tracePt t="31336" x="10772775" y="3127375"/>
          <p14:tracePt t="31344" x="10772775" y="3119438"/>
          <p14:tracePt t="31353" x="10772775" y="3109913"/>
          <p14:tracePt t="31368" x="10772775" y="3101975"/>
          <p14:tracePt t="31376" x="10772775" y="3094038"/>
          <p14:tracePt t="31400" x="10772775" y="3084513"/>
          <p14:tracePt t="31409" x="10772775" y="3076575"/>
          <p14:tracePt t="31417" x="10772775" y="3067050"/>
          <p14:tracePt t="31457" x="10772775" y="3059113"/>
          <p14:tracePt t="31465" x="10772775" y="3051175"/>
          <p14:tracePt t="31481" x="10772775" y="3041650"/>
          <p14:tracePt t="31488" x="10772775" y="3033713"/>
          <p14:tracePt t="31497" x="10747375" y="3008313"/>
          <p14:tracePt t="31505" x="10721975" y="2990850"/>
          <p14:tracePt t="31513" x="10679113" y="2974975"/>
          <p14:tracePt t="31520" x="10602913" y="2949575"/>
          <p14:tracePt t="31528" x="10526713" y="2922588"/>
          <p14:tracePt t="31537" x="10433050" y="2914650"/>
          <p14:tracePt t="31545" x="10298113" y="2881313"/>
          <p14:tracePt t="31553" x="10144125" y="2863850"/>
          <p14:tracePt t="31561" x="9966325" y="2855913"/>
          <p14:tracePt t="31568" x="9736138" y="2855913"/>
          <p14:tracePt t="31576" x="9421813" y="2855913"/>
          <p14:tracePt t="31584" x="9158288" y="2855913"/>
          <p14:tracePt t="31593" x="8810625" y="2855913"/>
          <p14:tracePt t="31601" x="8462963" y="2855913"/>
          <p14:tracePt t="31609" x="8147050" y="2855913"/>
          <p14:tracePt t="31617" x="7799388" y="2855913"/>
          <p14:tracePt t="31625" x="7426325" y="2855913"/>
          <p14:tracePt t="31633" x="6992938" y="2855913"/>
          <p14:tracePt t="31641" x="6618288" y="2855913"/>
          <p14:tracePt t="31649" x="6303963" y="2855913"/>
          <p14:tracePt t="31657" x="5921375" y="2855913"/>
          <p14:tracePt t="31665" x="5607050" y="2855913"/>
          <p14:tracePt t="31672" x="5224463" y="2863850"/>
          <p14:tracePt t="31682" x="4859338" y="2932113"/>
          <p14:tracePt t="31688" x="4443413" y="2990850"/>
          <p14:tracePt t="31697" x="4086225" y="3025775"/>
          <p14:tracePt t="31704" x="3670300" y="3084513"/>
          <p14:tracePt t="31712" x="3330575" y="3135313"/>
          <p14:tracePt t="31720" x="2998788" y="3186113"/>
          <p14:tracePt t="31729" x="2668588" y="3228975"/>
          <p14:tracePt t="31737" x="2327275" y="3297238"/>
          <p14:tracePt t="31744" x="2005013" y="3330575"/>
          <p14:tracePt t="31752" x="1758950" y="3365500"/>
          <p14:tracePt t="31760" x="1538288" y="3390900"/>
          <p14:tracePt t="31769" x="1317625" y="3433763"/>
          <p14:tracePt t="31777" x="1095375" y="3467100"/>
          <p14:tracePt t="31785" x="968375" y="3492500"/>
          <p14:tracePt t="31793" x="823913" y="3527425"/>
          <p14:tracePt t="31801" x="696913" y="3568700"/>
          <p14:tracePt t="31808" x="595313" y="3603625"/>
          <p14:tracePt t="31817" x="501650" y="3629025"/>
          <p14:tracePt t="31825" x="390525" y="3662363"/>
          <p14:tracePt t="31833" x="271463" y="3671888"/>
          <p14:tracePt t="31841" x="187325" y="3687763"/>
          <p14:tracePt t="31850" x="119063" y="3687763"/>
          <p14:tracePt t="31856" x="42863" y="3697288"/>
          <p14:tracePt t="31865" x="7938" y="3713163"/>
          <p14:tracePt t="32113" x="17463" y="3816350"/>
          <p14:tracePt t="32121" x="42863" y="3816350"/>
          <p14:tracePt t="32128" x="58738" y="3816350"/>
          <p14:tracePt t="32137" x="68263" y="3816350"/>
          <p14:tracePt t="32145" x="76200" y="3816350"/>
          <p14:tracePt t="32153" x="101600" y="3816350"/>
          <p14:tracePt t="32161" x="111125" y="3816350"/>
          <p14:tracePt t="32168" x="119063" y="3816350"/>
          <p14:tracePt t="32176" x="136525" y="3816350"/>
          <p14:tracePt t="32184" x="144463" y="3816350"/>
          <p14:tracePt t="32193" x="152400" y="3816350"/>
          <p14:tracePt t="32201" x="161925" y="3816350"/>
          <p14:tracePt t="32209" x="169863" y="3816350"/>
          <p14:tracePt t="32241" x="195263" y="3806825"/>
          <p14:tracePt t="32257" x="220663" y="3790950"/>
          <p14:tracePt t="32265" x="238125" y="3781425"/>
          <p14:tracePt t="32281" x="255588" y="3773488"/>
          <p14:tracePt t="32752" x="263525" y="3773488"/>
          <p14:tracePt t="32769" x="280988" y="3773488"/>
          <p14:tracePt t="32777" x="288925" y="3773488"/>
          <p14:tracePt t="32784" x="306388" y="3773488"/>
          <p14:tracePt t="32792" x="331788" y="3773488"/>
          <p14:tracePt t="32800" x="357188" y="3773488"/>
          <p14:tracePt t="32809" x="382588" y="3763963"/>
          <p14:tracePt t="32816" x="425450" y="3748088"/>
          <p14:tracePt t="32824" x="441325" y="3748088"/>
          <p14:tracePt t="32832" x="466725" y="3748088"/>
          <p14:tracePt t="32841" x="484188" y="3748088"/>
          <p14:tracePt t="32849" x="501650" y="3748088"/>
          <p14:tracePt t="32856" x="527050" y="3738563"/>
          <p14:tracePt t="32865" x="544513" y="3738563"/>
          <p14:tracePt t="32872" x="560388" y="3738563"/>
          <p14:tracePt t="32881" x="603250" y="3730625"/>
          <p14:tracePt t="32900" x="646113" y="3722688"/>
          <p14:tracePt t="32905" x="671513" y="3722688"/>
          <p14:tracePt t="32915" x="704850" y="3705225"/>
          <p14:tracePt t="32921" x="730250" y="3705225"/>
          <p14:tracePt t="32928" x="755650" y="3705225"/>
          <p14:tracePt t="32937" x="765175" y="3705225"/>
          <p14:tracePt t="32945" x="790575" y="3705225"/>
          <p14:tracePt t="32952" x="806450" y="3705225"/>
          <p14:tracePt t="32961" x="823913" y="3705225"/>
          <p14:tracePt t="32968" x="831850" y="3697288"/>
          <p14:tracePt t="32976" x="841375" y="3697288"/>
          <p14:tracePt t="32984" x="858838" y="3687763"/>
          <p14:tracePt t="32992" x="866775" y="3687763"/>
          <p14:tracePt t="33000" x="874713" y="3679825"/>
          <p14:tracePt t="33008" x="884238" y="3679825"/>
          <p14:tracePt t="33017" x="892175" y="3679825"/>
          <p14:tracePt t="33024" x="900113" y="3679825"/>
          <p14:tracePt t="33097" x="900113" y="3671888"/>
          <p14:tracePt t="33105" x="925513" y="3671888"/>
          <p14:tracePt t="33113" x="935038" y="3671888"/>
          <p14:tracePt t="33121" x="960438" y="3662363"/>
          <p14:tracePt t="33129" x="976313" y="3662363"/>
          <p14:tracePt t="33137" x="993775" y="3662363"/>
          <p14:tracePt t="33145" x="1011238" y="3662363"/>
          <p14:tracePt t="33153" x="1036638" y="3654425"/>
          <p14:tracePt t="33160" x="1054100" y="3654425"/>
          <p14:tracePt t="33169" x="1095375" y="3654425"/>
          <p14:tracePt t="33177" x="1138238" y="3654425"/>
          <p14:tracePt t="33185" x="1214438" y="3636963"/>
          <p14:tracePt t="33192" x="1274763" y="3636963"/>
          <p14:tracePt t="33201" x="1350963" y="3619500"/>
          <p14:tracePt t="33208" x="1435100" y="3619500"/>
          <p14:tracePt t="33216" x="1503363" y="3619500"/>
          <p14:tracePt t="33225" x="1589088" y="3611563"/>
          <p14:tracePt t="33233" x="1639888" y="3603625"/>
          <p14:tracePt t="33241" x="1708150" y="3578225"/>
          <p14:tracePt t="33249" x="1758950" y="3578225"/>
          <p14:tracePt t="33256" x="1801813" y="3578225"/>
          <p14:tracePt t="33265" x="1835150" y="3568700"/>
          <p14:tracePt t="33273" x="1878013" y="3568700"/>
          <p14:tracePt t="33281" x="1903413" y="3568700"/>
          <p14:tracePt t="33289" x="1936750" y="3568700"/>
          <p14:tracePt t="33296" x="1962150" y="3568700"/>
          <p14:tracePt t="33305" x="1997075" y="3568700"/>
          <p14:tracePt t="33314" x="2012950" y="3568700"/>
          <p14:tracePt t="33321" x="2038350" y="3568700"/>
          <p14:tracePt t="33331" x="2065338" y="3568700"/>
          <p14:tracePt t="33336" x="2073275" y="3568700"/>
          <p14:tracePt t="33344" x="2098675" y="3568700"/>
          <p14:tracePt t="33352" x="2106613" y="3568700"/>
          <p14:tracePt t="33369" x="2124075" y="3560763"/>
          <p14:tracePt t="33384" x="2132013" y="3560763"/>
          <p14:tracePt t="33416" x="2141538" y="3560763"/>
          <p14:tracePt t="33425" x="2166938" y="3560763"/>
          <p14:tracePt t="33442" x="2192338" y="3560763"/>
          <p14:tracePt t="33451" x="2200275" y="3560763"/>
          <p14:tracePt t="33458" x="2235200" y="3560763"/>
          <p14:tracePt t="33467" x="2251075" y="3560763"/>
          <p14:tracePt t="33474" x="2276475" y="3560763"/>
          <p14:tracePt t="33484" x="2301875" y="3560763"/>
          <p14:tracePt t="33489" x="2327275" y="3560763"/>
          <p14:tracePt t="33496" x="2344738" y="3560763"/>
          <p14:tracePt t="33505" x="2370138" y="3560763"/>
          <p14:tracePt t="33514" x="2387600" y="3560763"/>
          <p14:tracePt t="33521" x="2413000" y="3560763"/>
          <p14:tracePt t="33528" x="2430463" y="3560763"/>
          <p14:tracePt t="33537" x="2455863" y="3560763"/>
          <p14:tracePt t="33545" x="2463800" y="3560763"/>
          <p14:tracePt t="33553" x="2489200" y="3560763"/>
          <p14:tracePt t="33561" x="2506663" y="3560763"/>
          <p14:tracePt t="33568" x="2524125" y="3560763"/>
          <p14:tracePt t="33577" x="2532063" y="3560763"/>
          <p14:tracePt t="33705" x="2524125" y="3568700"/>
          <p14:tracePt t="33712" x="2514600" y="3568700"/>
          <p14:tracePt t="33720" x="2506663" y="3568700"/>
          <p14:tracePt t="33760" x="2489200" y="3578225"/>
          <p14:tracePt t="33777" x="2481263" y="3578225"/>
          <p14:tracePt t="33809" x="2481263" y="3586163"/>
          <p14:tracePt t="33937" x="2497138" y="3586163"/>
          <p14:tracePt t="33945" x="2506663" y="3586163"/>
          <p14:tracePt t="33952" x="2540000" y="3586163"/>
          <p14:tracePt t="33961" x="2557463" y="3586163"/>
          <p14:tracePt t="33969" x="2574925" y="3586163"/>
          <p14:tracePt t="33977" x="2590800" y="3586163"/>
          <p14:tracePt t="33985" x="2616200" y="3586163"/>
          <p14:tracePt t="33992" x="2625725" y="3586163"/>
          <p14:tracePt t="34000" x="2651125" y="3586163"/>
          <p14:tracePt t="34009" x="2659063" y="3586163"/>
          <p14:tracePt t="34088" x="2676525" y="3586163"/>
          <p14:tracePt t="34113" x="2684463" y="3586163"/>
          <p14:tracePt t="34121" x="2693988" y="3586163"/>
          <p14:tracePt t="34129" x="2709863" y="3586163"/>
          <p14:tracePt t="34152" x="2719388" y="3586163"/>
          <p14:tracePt t="34209" x="2735263" y="3594100"/>
          <p14:tracePt t="34617" x="2744788" y="3594100"/>
          <p14:tracePt t="34632" x="2752725" y="3594100"/>
          <p14:tracePt t="34641" x="2770188" y="3594100"/>
          <p14:tracePt t="34649" x="2795588" y="3594100"/>
          <p14:tracePt t="34656" x="2820988" y="3594100"/>
          <p14:tracePt t="34665" x="2879725" y="3594100"/>
          <p14:tracePt t="34672" x="2947988" y="3594100"/>
          <p14:tracePt t="34681" x="3008313" y="3594100"/>
          <p14:tracePt t="34689" x="3067050" y="3594100"/>
          <p14:tracePt t="34697" x="3152775" y="3594100"/>
          <p14:tracePt t="34704" x="3219450" y="3594100"/>
          <p14:tracePt t="34713" x="3279775" y="3594100"/>
          <p14:tracePt t="34721" x="3348038" y="3594100"/>
          <p14:tracePt t="34729" x="3398838" y="3594100"/>
          <p14:tracePt t="34737" x="3414713" y="3594100"/>
          <p14:tracePt t="34747" x="3449638" y="3594100"/>
          <p14:tracePt t="34752" x="3475038" y="3594100"/>
          <p14:tracePt t="34761" x="3482975" y="3594100"/>
          <p14:tracePt t="34768" x="3492500" y="3594100"/>
          <p14:tracePt t="35601" x="3500438" y="3594100"/>
          <p14:tracePt t="35609" x="3508375" y="3594100"/>
          <p14:tracePt t="35617" x="3517900" y="3594100"/>
          <p14:tracePt t="35624" x="3525838" y="3594100"/>
          <p14:tracePt t="35632" x="3543300" y="3594100"/>
          <p14:tracePt t="35640" x="3559175" y="3594100"/>
          <p14:tracePt t="35649" x="3576638" y="3594100"/>
          <p14:tracePt t="35657" x="3594100" y="3594100"/>
          <p14:tracePt t="35664" x="3627438" y="3594100"/>
          <p14:tracePt t="35672" x="3652838" y="3594100"/>
          <p14:tracePt t="35681" x="3687763" y="3594100"/>
          <p14:tracePt t="35689" x="3713163" y="3594100"/>
          <p14:tracePt t="35697" x="3746500" y="3594100"/>
          <p14:tracePt t="35705" x="3789363" y="3568700"/>
          <p14:tracePt t="35714" x="3832225" y="3568700"/>
          <p14:tracePt t="35720" x="3865563" y="3560763"/>
          <p14:tracePt t="35729" x="3900488" y="3560763"/>
          <p14:tracePt t="35737" x="3908425" y="3560763"/>
          <p14:tracePt t="35746" x="3941763" y="3560763"/>
          <p14:tracePt t="35753" x="3959225" y="3560763"/>
          <p14:tracePt t="35763" x="3976688" y="3560763"/>
          <p14:tracePt t="35768" x="3984625" y="3552825"/>
          <p14:tracePt t="35776" x="4002088" y="3552825"/>
          <p14:tracePt t="35785" x="4010025" y="3552825"/>
          <p14:tracePt t="35801" x="4017963" y="3552825"/>
          <p14:tracePt t="35816" x="4027488" y="3552825"/>
          <p14:tracePt t="35833" x="4035425" y="3552825"/>
          <p14:tracePt t="35848" x="4044950" y="3552825"/>
          <p14:tracePt t="35864" x="4052888" y="3535363"/>
          <p14:tracePt t="35898" x="4078288" y="3535363"/>
          <p14:tracePt t="35921" x="4086225" y="3535363"/>
          <p14:tracePt t="35929" x="4103688" y="3535363"/>
          <p14:tracePt t="35969" x="4111625" y="3535363"/>
          <p14:tracePt t="35977" x="4137025" y="3527425"/>
          <p14:tracePt t="35993" x="4171950" y="3527425"/>
          <p14:tracePt t="36000" x="4179888" y="3527425"/>
          <p14:tracePt t="36008" x="4214813" y="3527425"/>
          <p14:tracePt t="36016" x="4248150" y="3527425"/>
          <p14:tracePt t="36025" x="4273550" y="3527425"/>
          <p14:tracePt t="36033" x="4306888" y="3527425"/>
          <p14:tracePt t="36041" x="4359275" y="3527425"/>
          <p14:tracePt t="36048" x="4410075" y="3527425"/>
          <p14:tracePt t="36056" x="4460875" y="3527425"/>
          <p14:tracePt t="36064" x="4519613" y="3527425"/>
          <p14:tracePt t="36072" x="4562475" y="3527425"/>
          <p14:tracePt t="36080" x="4605338" y="3527425"/>
          <p14:tracePt t="36088" x="4656138" y="3527425"/>
          <p14:tracePt t="36097" x="4664075" y="3527425"/>
          <p14:tracePt t="36104" x="4689475" y="3527425"/>
          <p14:tracePt t="36113" x="4706938" y="3527425"/>
          <p14:tracePt t="36121" x="4714875" y="3527425"/>
          <p14:tracePt t="36129" x="4724400" y="3527425"/>
          <p14:tracePt t="36137" x="4732338" y="3527425"/>
          <p14:tracePt t="36153" x="4749800" y="3527425"/>
          <p14:tracePt t="36273" x="4757738" y="3527425"/>
          <p14:tracePt t="36385" x="4765675" y="3527425"/>
          <p14:tracePt t="36393" x="4783138" y="3527425"/>
          <p14:tracePt t="36409" x="4808538" y="3527425"/>
          <p14:tracePt t="36417" x="4833938" y="3535363"/>
          <p14:tracePt t="36424" x="4851400" y="3535363"/>
          <p14:tracePt t="36432" x="4876800" y="3543300"/>
          <p14:tracePt t="36441" x="4910138" y="3552825"/>
          <p14:tracePt t="36449" x="4953000" y="3552825"/>
          <p14:tracePt t="36457" x="4995863" y="3552825"/>
          <p14:tracePt t="36464" x="5046663" y="3568700"/>
          <p14:tracePt t="36472" x="5089525" y="3586163"/>
          <p14:tracePt t="36480" x="5132388" y="3586163"/>
          <p14:tracePt t="36489" x="5165725" y="3594100"/>
          <p14:tracePt t="36497" x="5173663" y="3594100"/>
          <p14:tracePt t="36505" x="5199063" y="3594100"/>
          <p14:tracePt t="36514" x="5208588" y="3594100"/>
          <p14:tracePt t="36520" x="5216525" y="3594100"/>
          <p14:tracePt t="36537" x="5224463" y="3594100"/>
          <p14:tracePt t="36705" x="5233988" y="3594100"/>
          <p14:tracePt t="36713" x="5241925" y="3594100"/>
          <p14:tracePt t="36721" x="5249863" y="3594100"/>
          <p14:tracePt t="36729" x="5267325" y="3594100"/>
          <p14:tracePt t="36737" x="5276850" y="3594100"/>
          <p14:tracePt t="36745" x="5302250" y="3594100"/>
          <p14:tracePt t="36752" x="5327650" y="3594100"/>
          <p14:tracePt t="36760" x="5368925" y="3578225"/>
          <p14:tracePt t="36769" x="5386388" y="3578225"/>
          <p14:tracePt t="36779" x="5421313" y="3578225"/>
          <p14:tracePt t="36785" x="5454650" y="3568700"/>
          <p14:tracePt t="36793" x="5480050" y="3568700"/>
          <p14:tracePt t="36800" x="5522913" y="3560763"/>
          <p14:tracePt t="36809" x="5556250" y="3560763"/>
          <p14:tracePt t="36817" x="5581650" y="3552825"/>
          <p14:tracePt t="36825" x="5616575" y="3552825"/>
          <p14:tracePt t="36832" x="5632450" y="3552825"/>
          <p14:tracePt t="36840" x="5675313" y="3543300"/>
          <p14:tracePt t="36848" x="5683250" y="3543300"/>
          <p14:tracePt t="36857" x="5708650" y="3543300"/>
          <p14:tracePt t="36865" x="5726113" y="3543300"/>
          <p14:tracePt t="36872" x="5743575" y="3543300"/>
          <p14:tracePt t="36881" x="5768975" y="3543300"/>
          <p14:tracePt t="36888" x="5776913" y="3543300"/>
          <p14:tracePt t="36896" x="5802313" y="3543300"/>
          <p14:tracePt t="36904" x="5819775" y="3543300"/>
          <p14:tracePt t="36913" x="5837238" y="3543300"/>
          <p14:tracePt t="36921" x="5853113" y="3543300"/>
          <p14:tracePt t="36930" x="5880100" y="3543300"/>
          <p14:tracePt t="37168" x="5853113" y="3543300"/>
          <p14:tracePt t="37457" x="5837238" y="3543300"/>
          <p14:tracePt t="37464" x="5827713" y="3543300"/>
          <p14:tracePt t="37472" x="5819775" y="3543300"/>
          <p14:tracePt t="37481" x="5786438" y="3543300"/>
          <p14:tracePt t="37489" x="5751513" y="3568700"/>
          <p14:tracePt t="37497" x="5726113" y="3578225"/>
          <p14:tracePt t="37504" x="5683250" y="3594100"/>
          <p14:tracePt t="37512" x="5632450" y="3636963"/>
          <p14:tracePt t="37521" x="5599113" y="3646488"/>
          <p14:tracePt t="37529" x="5581650" y="3662363"/>
          <p14:tracePt t="37537" x="5565775" y="3679825"/>
          <p14:tracePt t="37552" x="5556250" y="3687763"/>
          <p14:tracePt t="37577" x="5556250" y="3697288"/>
          <p14:tracePt t="37609" x="5565775" y="3705225"/>
          <p14:tracePt t="37617" x="5573713" y="3705225"/>
          <p14:tracePt t="37625" x="5591175" y="3705225"/>
          <p14:tracePt t="37632" x="5599113" y="3705225"/>
          <p14:tracePt t="37640" x="5624513" y="3705225"/>
          <p14:tracePt t="37648" x="5641975" y="3705225"/>
          <p14:tracePt t="37657" x="5667375" y="3705225"/>
          <p14:tracePt t="37665" x="5683250" y="3705225"/>
          <p14:tracePt t="37672" x="5743575" y="3679825"/>
          <p14:tracePt t="37680" x="5768975" y="3679825"/>
          <p14:tracePt t="37688" x="5862638" y="3654425"/>
          <p14:tracePt t="37696" x="5938838" y="3629025"/>
          <p14:tracePt t="37704" x="6040438" y="3594100"/>
          <p14:tracePt t="37714" x="6083300" y="3586163"/>
          <p14:tracePt t="37721" x="6142038" y="3578225"/>
          <p14:tracePt t="37729" x="6202363" y="3543300"/>
          <p14:tracePt t="37736" x="6235700" y="3535363"/>
          <p14:tracePt t="37745" x="6270625" y="3535363"/>
          <p14:tracePt t="37752" x="6303963" y="3535363"/>
          <p14:tracePt t="37762" x="6311900" y="3535363"/>
          <p14:tracePt t="37880" x="6321425" y="3535363"/>
          <p14:tracePt t="37897" x="6321425" y="3543300"/>
          <p14:tracePt t="37904" x="6338888" y="3552825"/>
          <p14:tracePt t="37912" x="6346825" y="3568700"/>
          <p14:tracePt t="37920" x="6346825" y="3578225"/>
          <p14:tracePt t="37936" x="6346825" y="3611563"/>
          <p14:tracePt t="37945" x="6346825" y="3629025"/>
          <p14:tracePt t="37953" x="6346825" y="3646488"/>
          <p14:tracePt t="37962" x="6346825" y="3671888"/>
          <p14:tracePt t="38137" x="6346825" y="3679825"/>
          <p14:tracePt t="38145" x="6296025" y="3705225"/>
          <p14:tracePt t="38152" x="6286500" y="3713163"/>
          <p14:tracePt t="38178" x="6286500" y="3697288"/>
          <p14:tracePt t="38200" x="6286500" y="3687763"/>
          <p14:tracePt t="38217" x="6303963" y="3671888"/>
          <p14:tracePt t="38225" x="6321425" y="3662363"/>
          <p14:tracePt t="38233" x="6372225" y="3646488"/>
          <p14:tracePt t="38241" x="6380163" y="3646488"/>
          <p14:tracePt t="38248" x="6415088" y="3646488"/>
          <p14:tracePt t="38256" x="6430963" y="3636963"/>
          <p14:tracePt t="38265" x="6448425" y="3636963"/>
          <p14:tracePt t="38273" x="6456363" y="3636963"/>
          <p14:tracePt t="38281" x="6465888" y="3636963"/>
          <p14:tracePt t="38297" x="6483350" y="3629025"/>
          <p14:tracePt t="38345" x="6491288" y="3619500"/>
          <p14:tracePt t="38417" x="6499225" y="3611563"/>
          <p14:tracePt t="38480" x="6508750" y="3603625"/>
          <p14:tracePt t="38497" x="6516688" y="3603625"/>
          <p14:tracePt t="38505" x="6534150" y="3603625"/>
          <p14:tracePt t="38513" x="6542088" y="3603625"/>
          <p14:tracePt t="38521" x="6559550" y="3603625"/>
          <p14:tracePt t="38528" x="6584950" y="3603625"/>
          <p14:tracePt t="38537" x="6618288" y="3603625"/>
          <p14:tracePt t="38545" x="6661150" y="3603625"/>
          <p14:tracePt t="38553" x="6719888" y="3603625"/>
          <p14:tracePt t="38561" x="6780213" y="3603625"/>
          <p14:tracePt t="38568" x="6873875" y="3603625"/>
          <p14:tracePt t="38577" x="6950075" y="3603625"/>
          <p14:tracePt t="38584" x="7051675" y="3603625"/>
          <p14:tracePt t="38593" x="7162800" y="3603625"/>
          <p14:tracePt t="38601" x="7272338" y="3594100"/>
          <p14:tracePt t="38610" x="7391400" y="3586163"/>
          <p14:tracePt t="38616" x="7502525" y="3552825"/>
          <p14:tracePt t="38624" x="7621588" y="3552825"/>
          <p14:tracePt t="38633" x="7740650" y="3552825"/>
          <p14:tracePt t="38643" x="7842250" y="3535363"/>
          <p14:tracePt t="38649" x="7926388" y="3527425"/>
          <p14:tracePt t="38657" x="7986713" y="3527425"/>
          <p14:tracePt t="38664" x="8045450" y="3527425"/>
          <p14:tracePt t="38672" x="8080375" y="3527425"/>
          <p14:tracePt t="38680" x="8105775" y="3509963"/>
          <p14:tracePt t="38689" x="8113713" y="3509963"/>
          <p14:tracePt t="38697" x="8121650" y="3502025"/>
          <p14:tracePt t="38873" x="8113713" y="3509963"/>
          <p14:tracePt t="38881" x="8113713" y="3517900"/>
          <p14:tracePt t="38889" x="8105775" y="3517900"/>
          <p14:tracePt t="38896" x="8096250" y="3535363"/>
          <p14:tracePt t="38904" x="8088313" y="3543300"/>
          <p14:tracePt t="38912" x="8070850" y="3552825"/>
          <p14:tracePt t="38921" x="8054975" y="3552825"/>
          <p14:tracePt t="38929" x="8037513" y="3560763"/>
          <p14:tracePt t="38937" x="8029575" y="3568700"/>
          <p14:tracePt t="38944" x="8012113" y="3578225"/>
          <p14:tracePt t="38952" x="8004175" y="3586163"/>
          <p14:tracePt t="38961" x="7994650" y="3586163"/>
          <p14:tracePt t="38969" x="7986713" y="3586163"/>
          <p14:tracePt t="38977" x="7977188" y="3586163"/>
          <p14:tracePt t="38985" x="7961313" y="3603625"/>
          <p14:tracePt t="38993" x="7951788" y="3603625"/>
          <p14:tracePt t="39000" x="7943850" y="3603625"/>
          <p14:tracePt t="39025" x="7926388" y="3603625"/>
          <p14:tracePt t="39033" x="7918450" y="3603625"/>
          <p14:tracePt t="39041" x="7910513" y="3611563"/>
          <p14:tracePt t="39057" x="7893050" y="3611563"/>
          <p14:tracePt t="39073" x="7885113" y="3611563"/>
          <p14:tracePt t="39177" x="7875588" y="3611563"/>
          <p14:tracePt t="39249" x="7875588" y="3594100"/>
          <p14:tracePt t="39257" x="7893050" y="3594100"/>
          <p14:tracePt t="39265" x="7910513" y="3578225"/>
          <p14:tracePt t="39272" x="7935913" y="3578225"/>
          <p14:tracePt t="39280" x="7969250" y="3568700"/>
          <p14:tracePt t="39289" x="8029575" y="3568700"/>
          <p14:tracePt t="39297" x="8096250" y="3560763"/>
          <p14:tracePt t="39305" x="8181975" y="3560763"/>
          <p14:tracePt t="39313" x="8266113" y="3560763"/>
          <p14:tracePt t="39320" x="8351838" y="3560763"/>
          <p14:tracePt t="39328" x="8453438" y="3560763"/>
          <p14:tracePt t="39337" x="8564563" y="3560763"/>
          <p14:tracePt t="39345" x="8683625" y="3560763"/>
          <p14:tracePt t="39352" x="8767763" y="3552825"/>
          <p14:tracePt t="39361" x="8869363" y="3517900"/>
          <p14:tracePt t="39368" x="8955088" y="3517900"/>
          <p14:tracePt t="39377" x="9023350" y="3517900"/>
          <p14:tracePt t="39384" x="9074150" y="3502025"/>
          <p14:tracePt t="39393" x="9082088" y="3502025"/>
          <p14:tracePt t="39401" x="9091613" y="3502025"/>
          <p14:tracePt t="39441" x="9082088" y="3502025"/>
          <p14:tracePt t="39457" x="9056688" y="3502025"/>
          <p14:tracePt t="39472" x="9048750" y="3502025"/>
          <p14:tracePt t="39489" x="9039225" y="3502025"/>
          <p14:tracePt t="39512" x="9031288" y="3502025"/>
          <p14:tracePt t="39521" x="9023350" y="3502025"/>
          <p14:tracePt t="39529" x="9013825" y="3502025"/>
          <p14:tracePt t="39545" x="9005888" y="3502025"/>
          <p14:tracePt t="39552" x="8988425" y="3502025"/>
          <p14:tracePt t="39561" x="8963025" y="3509963"/>
          <p14:tracePt t="39568" x="8955088" y="3509963"/>
          <p14:tracePt t="39577" x="8937625" y="3517900"/>
          <p14:tracePt t="39585" x="8904288" y="3527425"/>
          <p14:tracePt t="39600" x="8861425" y="3535363"/>
          <p14:tracePt t="39609" x="8836025" y="3535363"/>
          <p14:tracePt t="39616" x="8818563" y="3552825"/>
          <p14:tracePt t="39626" x="8793163" y="3552825"/>
          <p14:tracePt t="39633" x="8767763" y="3552825"/>
          <p14:tracePt t="39642" x="8750300" y="3560763"/>
          <p14:tracePt t="39648" x="8724900" y="3560763"/>
          <p14:tracePt t="39656" x="8699500" y="3560763"/>
          <p14:tracePt t="39665" x="8674100" y="3568700"/>
          <p14:tracePt t="39672" x="8648700" y="3568700"/>
          <p14:tracePt t="39681" x="8623300" y="3578225"/>
          <p14:tracePt t="39688" x="8597900" y="3578225"/>
          <p14:tracePt t="39696" x="8547100" y="3586163"/>
          <p14:tracePt t="39705" x="8521700" y="3594100"/>
          <p14:tracePt t="39712" x="8478838" y="3594100"/>
          <p14:tracePt t="39721" x="8420100" y="3603625"/>
          <p14:tracePt t="39729" x="8377238" y="3603625"/>
          <p14:tracePt t="39736" x="8275638" y="3611563"/>
          <p14:tracePt t="39744" x="8207375" y="3611563"/>
          <p14:tracePt t="39752" x="8105775" y="3611563"/>
          <p14:tracePt t="39760" x="8004175" y="3611563"/>
          <p14:tracePt t="39768" x="7875588" y="3611563"/>
          <p14:tracePt t="39777" x="7756525" y="3611563"/>
          <p14:tracePt t="39784" x="7578725" y="3629025"/>
          <p14:tracePt t="39793" x="7358063" y="3654425"/>
          <p14:tracePt t="39800" x="7178675" y="3671888"/>
          <p14:tracePt t="39809" x="6958013" y="3697288"/>
          <p14:tracePt t="39817" x="6711950" y="3730625"/>
          <p14:tracePt t="39826" x="6465888" y="3756025"/>
          <p14:tracePt t="39832" x="6134100" y="3806825"/>
          <p14:tracePt t="39842" x="5862638" y="3824288"/>
          <p14:tracePt t="39849" x="5573713" y="3841750"/>
          <p14:tracePt t="39858" x="5249863" y="3841750"/>
          <p14:tracePt t="39865" x="5021263" y="3841750"/>
          <p14:tracePt t="39873" x="4791075" y="3841750"/>
          <p14:tracePt t="39880" x="4554538" y="3841750"/>
          <p14:tracePt t="39888" x="4291013" y="3857625"/>
          <p14:tracePt t="39897" x="4111625" y="3857625"/>
          <p14:tracePt t="39905" x="3933825" y="3857625"/>
          <p14:tracePt t="39913" x="3721100" y="3892550"/>
          <p14:tracePt t="39921" x="3533775" y="3900488"/>
          <p14:tracePt t="39928" x="3322638" y="3925888"/>
          <p14:tracePt t="39936" x="3152775" y="3968750"/>
          <p14:tracePt t="39947" x="2965450" y="3986213"/>
          <p14:tracePt t="39953" x="2795588" y="4019550"/>
          <p14:tracePt t="39961" x="2616200" y="4037013"/>
          <p14:tracePt t="39969" x="2446338" y="4062413"/>
          <p14:tracePt t="39977" x="2311400" y="4087813"/>
          <p14:tracePt t="39984" x="2182813" y="4105275"/>
          <p14:tracePt t="39993" x="2065338" y="4121150"/>
          <p14:tracePt t="40001" x="1954213" y="4138613"/>
          <p14:tracePt t="40011" x="1852613" y="4156075"/>
          <p14:tracePt t="40016" x="1749425" y="4164013"/>
          <p14:tracePt t="40027" x="1690688" y="4171950"/>
          <p14:tracePt t="40032" x="1606550" y="4197350"/>
          <p14:tracePt t="40042" x="1528763" y="4197350"/>
          <p14:tracePt t="40049" x="1487488" y="4206875"/>
          <p14:tracePt t="40060" x="1427163" y="4214813"/>
          <p14:tracePt t="40064" x="1393825" y="4214813"/>
          <p14:tracePt t="40073" x="1358900" y="4224338"/>
          <p14:tracePt t="40081" x="1350963" y="4224338"/>
          <p14:tracePt t="40089" x="1317625" y="4224338"/>
          <p14:tracePt t="40097" x="1290638" y="4240213"/>
          <p14:tracePt t="40105" x="1265238" y="4240213"/>
          <p14:tracePt t="40112" x="1231900" y="4249738"/>
          <p14:tracePt t="40120" x="1189038" y="4249738"/>
          <p14:tracePt t="40128" x="1147763" y="4257675"/>
          <p14:tracePt t="40137" x="1104900" y="4257675"/>
          <p14:tracePt t="40145" x="1079500" y="4257675"/>
          <p14:tracePt t="40152" x="1054100" y="4265613"/>
          <p14:tracePt t="40161" x="1028700" y="4265613"/>
          <p14:tracePt t="40169" x="1019175" y="4265613"/>
          <p14:tracePt t="40177" x="1003300" y="4265613"/>
          <p14:tracePt t="40193" x="993775" y="4265613"/>
          <p14:tracePt t="40201" x="985838" y="4265613"/>
          <p14:tracePt t="40226" x="976313" y="4265613"/>
          <p14:tracePt t="40249" x="968375" y="4265613"/>
          <p14:tracePt t="40345" x="960438" y="4265613"/>
          <p14:tracePt t="40393" x="968375" y="4257675"/>
          <p14:tracePt t="40440" x="976313" y="4249738"/>
          <p14:tracePt t="40464" x="993775" y="4240213"/>
          <p14:tracePt t="40480" x="993775" y="4232275"/>
          <p14:tracePt t="40488" x="1011238" y="4232275"/>
          <p14:tracePt t="40496" x="1019175" y="4224338"/>
          <p14:tracePt t="40504" x="1036638" y="4214813"/>
          <p14:tracePt t="40512" x="1054100" y="4214813"/>
          <p14:tracePt t="40521" x="1069975" y="4206875"/>
          <p14:tracePt t="40529" x="1112838" y="4206875"/>
          <p14:tracePt t="40536" x="1189038" y="4171950"/>
          <p14:tracePt t="40544" x="1249363" y="4171950"/>
          <p14:tracePt t="40553" x="1325563" y="4164013"/>
          <p14:tracePt t="40561" x="1393825" y="4156075"/>
          <p14:tracePt t="40568" x="1477963" y="4156075"/>
          <p14:tracePt t="40576" x="1571625" y="4146550"/>
          <p14:tracePt t="40584" x="1639888" y="4146550"/>
          <p14:tracePt t="40593" x="1724025" y="4121150"/>
          <p14:tracePt t="40600" x="1784350" y="4113213"/>
          <p14:tracePt t="40609" x="1843088" y="4105275"/>
          <p14:tracePt t="40617" x="1920875" y="4105275"/>
          <p14:tracePt t="40625" x="1962150" y="4095750"/>
          <p14:tracePt t="40632" x="1987550" y="4095750"/>
          <p14:tracePt t="40642" x="2030413" y="4095750"/>
          <p14:tracePt t="40649" x="2055813" y="4095750"/>
          <p14:tracePt t="40659" x="2065338" y="4095750"/>
          <p14:tracePt t="40665" x="2090738" y="4095750"/>
          <p14:tracePt t="40673" x="2098675" y="4095750"/>
          <p14:tracePt t="40680" x="2116138" y="4095750"/>
          <p14:tracePt t="40688" x="2132013" y="4095750"/>
          <p14:tracePt t="40705" x="2157413" y="4095750"/>
          <p14:tracePt t="40721" x="2166938" y="4095750"/>
          <p14:tracePt t="40728" x="2182813" y="4095750"/>
          <p14:tracePt t="40872" x="2192338" y="4095750"/>
          <p14:tracePt t="40881" x="2200275" y="4095750"/>
          <p14:tracePt t="40889" x="2208213" y="4095750"/>
          <p14:tracePt t="40905" x="2225675" y="4095750"/>
          <p14:tracePt t="40912" x="2235200" y="4095750"/>
          <p14:tracePt t="40929" x="2243138" y="4095750"/>
          <p14:tracePt t="40937" x="2251075" y="4095750"/>
          <p14:tracePt t="40944" x="2260600" y="4095750"/>
          <p14:tracePt t="40960" x="2286000" y="4095750"/>
          <p14:tracePt t="40968" x="2293938" y="4095750"/>
          <p14:tracePt t="40976" x="2311400" y="4095750"/>
          <p14:tracePt t="40984" x="2319338" y="4095750"/>
          <p14:tracePt t="40993" x="2327275" y="4095750"/>
          <p14:tracePt t="41000" x="2344738" y="4095750"/>
          <p14:tracePt t="41009" x="2362200" y="4105275"/>
          <p14:tracePt t="41049" x="2362200" y="4113213"/>
          <p14:tracePt t="41200" x="2352675" y="4113213"/>
          <p14:tracePt t="41210" x="2319338" y="4113213"/>
          <p14:tracePt t="41218" x="2260600" y="4105275"/>
          <p14:tracePt t="41226" x="2192338" y="4105275"/>
          <p14:tracePt t="41233" x="2157413" y="4095750"/>
          <p14:tracePt t="41241" x="2132013" y="4087813"/>
          <p14:tracePt t="41248" x="2116138" y="4070350"/>
          <p14:tracePt t="41289" x="2116138" y="4062413"/>
          <p14:tracePt t="41312" x="2124075" y="4062413"/>
          <p14:tracePt t="41352" x="2124075" y="4052888"/>
          <p14:tracePt t="41392" x="2124075" y="4044950"/>
          <p14:tracePt t="41409" x="2132013" y="4044950"/>
          <p14:tracePt t="41496" x="2141538" y="4037013"/>
          <p14:tracePt t="41513" x="2157413" y="4037013"/>
          <p14:tracePt t="41528" x="2166938" y="4027488"/>
          <p14:tracePt t="41536" x="2174875" y="4027488"/>
          <p14:tracePt t="41544" x="2182813" y="4027488"/>
          <p14:tracePt t="41553" x="2192338" y="4027488"/>
          <p14:tracePt t="41561" x="2200275" y="4019550"/>
          <p14:tracePt t="41568" x="2208213" y="4019550"/>
          <p14:tracePt t="41576" x="2217738" y="4019550"/>
          <p14:tracePt t="41592" x="2235200" y="4011613"/>
          <p14:tracePt t="41601" x="2251075" y="4011613"/>
          <p14:tracePt t="41616" x="2276475" y="4002088"/>
          <p14:tracePt t="41633" x="2293938" y="4002088"/>
          <p14:tracePt t="41641" x="2311400" y="4002088"/>
          <p14:tracePt t="41658" x="2327275" y="4002088"/>
          <p14:tracePt t="41664" x="2336800" y="4002088"/>
          <p14:tracePt t="41672" x="2352675" y="3994150"/>
          <p14:tracePt t="41816" x="2362200" y="3994150"/>
          <p14:tracePt t="41825" x="2370138" y="3994150"/>
          <p14:tracePt t="41832" x="2387600" y="3994150"/>
          <p14:tracePt t="41841" x="2413000" y="3994150"/>
          <p14:tracePt t="41848" x="2420938" y="3994150"/>
          <p14:tracePt t="41858" x="2446338" y="3994150"/>
          <p14:tracePt t="41864" x="2455863" y="3994150"/>
          <p14:tracePt t="41873" x="2463800" y="3994150"/>
          <p14:tracePt t="41881" x="2481263" y="3986213"/>
          <p14:tracePt t="42026" x="2489200" y="3986213"/>
          <p14:tracePt t="42034" x="2497138" y="3986213"/>
          <p14:tracePt t="42043" x="2506663" y="3986213"/>
          <p14:tracePt t="42049" x="2524125" y="3986213"/>
          <p14:tracePt t="42058" x="2557463" y="3986213"/>
          <p14:tracePt t="42064" x="2582863" y="3986213"/>
          <p14:tracePt t="42073" x="2608263" y="3986213"/>
          <p14:tracePt t="42080" x="2651125" y="3986213"/>
          <p14:tracePt t="42089" x="2684463" y="3986213"/>
          <p14:tracePt t="42097" x="2719388" y="3968750"/>
          <p14:tracePt t="42106" x="2727325" y="3968750"/>
          <p14:tracePt t="42113" x="2760663" y="3968750"/>
          <p14:tracePt t="42121" x="2770188" y="3968750"/>
          <p14:tracePt t="42128" x="2778125" y="3968750"/>
          <p14:tracePt t="42145" x="2786063" y="3968750"/>
          <p14:tracePt t="42497" x="2803525" y="3968750"/>
          <p14:tracePt t="42505" x="2828925" y="3968750"/>
          <p14:tracePt t="42512" x="2871788" y="3968750"/>
          <p14:tracePt t="42521" x="2905125" y="3968750"/>
          <p14:tracePt t="42529" x="2947988" y="3976688"/>
          <p14:tracePt t="42537" x="2982913" y="3976688"/>
          <p14:tracePt t="42545" x="3008313" y="3976688"/>
          <p14:tracePt t="42552" x="3049588" y="3976688"/>
          <p14:tracePt t="42560" x="3092450" y="3976688"/>
          <p14:tracePt t="42569" x="3127375" y="3976688"/>
          <p14:tracePt t="42576" x="3168650" y="3976688"/>
          <p14:tracePt t="42585" x="3194050" y="3976688"/>
          <p14:tracePt t="42592" x="3228975" y="3976688"/>
          <p14:tracePt t="42601" x="3244850" y="3976688"/>
          <p14:tracePt t="42608" x="3279775" y="3976688"/>
          <p14:tracePt t="42617" x="3287713" y="3968750"/>
          <p14:tracePt t="42625" x="3313113" y="3968750"/>
          <p14:tracePt t="42633" x="3322638" y="3968750"/>
          <p14:tracePt t="42897" x="3330575" y="3968750"/>
          <p14:tracePt t="42905" x="3348038" y="3968750"/>
          <p14:tracePt t="42912" x="3348038" y="3976688"/>
          <p14:tracePt t="42921" x="3355975" y="3994150"/>
          <p14:tracePt t="42929" x="3363913" y="4002088"/>
          <p14:tracePt t="42936" x="3381375" y="4019550"/>
          <p14:tracePt t="42945" x="3398838" y="4037013"/>
          <p14:tracePt t="42953" x="3406775" y="4044950"/>
          <p14:tracePt t="42961" x="3414713" y="4044950"/>
          <p14:tracePt t="42969" x="3424238" y="4044950"/>
          <p14:tracePt t="42976" x="3432175" y="4052888"/>
          <p14:tracePt t="42985" x="3449638" y="4062413"/>
          <p14:tracePt t="42992" x="3457575" y="4070350"/>
          <p14:tracePt t="43000" x="3457575" y="4079875"/>
          <p14:tracePt t="43080" x="3457575" y="4095750"/>
          <p14:tracePt t="43185" x="3449638" y="4095750"/>
          <p14:tracePt t="43233" x="3432175" y="4095750"/>
          <p14:tracePt t="43265" x="3414713" y="4095750"/>
          <p14:tracePt t="43352" x="3406775" y="4087813"/>
          <p14:tracePt t="43377" x="3389313" y="4079875"/>
          <p14:tracePt t="43417" x="3381375" y="4062413"/>
          <p14:tracePt t="43457" x="3381375" y="4052888"/>
          <p14:tracePt t="43521" x="3381375" y="4044950"/>
          <p14:tracePt t="43544" x="3381375" y="4037013"/>
          <p14:tracePt t="43553" x="3389313" y="4027488"/>
          <p14:tracePt t="43561" x="3432175" y="4027488"/>
          <p14:tracePt t="43569" x="3467100" y="4027488"/>
          <p14:tracePt t="43577" x="3508375" y="4019550"/>
          <p14:tracePt t="43584" x="3543300" y="4019550"/>
          <p14:tracePt t="43592" x="3568700" y="4002088"/>
          <p14:tracePt t="43600" x="3594100" y="4002088"/>
          <p14:tracePt t="43609" x="3627438" y="3994150"/>
          <p14:tracePt t="43617" x="3662363" y="3994150"/>
          <p14:tracePt t="43624" x="3670300" y="3994150"/>
          <p14:tracePt t="43632" x="3703638" y="3994150"/>
          <p14:tracePt t="43640" x="3713163" y="3994150"/>
          <p14:tracePt t="43649" x="3738563" y="3986213"/>
          <p14:tracePt t="43665" x="3746500" y="3986213"/>
          <p14:tracePt t="43968" x="3738563" y="3986213"/>
          <p14:tracePt t="43977" x="3721100" y="3986213"/>
          <p14:tracePt t="43993" x="3713163" y="3986213"/>
          <p14:tracePt t="44001" x="3703638" y="3986213"/>
          <p14:tracePt t="44008" x="3687763" y="3994150"/>
          <p14:tracePt t="44016" x="3678238" y="3994150"/>
          <p14:tracePt t="44032" x="3652838" y="4002088"/>
          <p14:tracePt t="44049" x="3644900" y="4002088"/>
          <p14:tracePt t="44057" x="3636963" y="4011613"/>
          <p14:tracePt t="44144" x="3627438" y="4011613"/>
          <p14:tracePt t="44153" x="3636963" y="4002088"/>
          <p14:tracePt t="44160" x="3652838" y="4002088"/>
          <p14:tracePt t="44169" x="3678238" y="3994150"/>
          <p14:tracePt t="44177" x="3703638" y="3986213"/>
          <p14:tracePt t="44185" x="3763963" y="3986213"/>
          <p14:tracePt t="44192" x="3806825" y="3986213"/>
          <p14:tracePt t="44200" x="3873500" y="3976688"/>
          <p14:tracePt t="44208" x="3916363" y="3976688"/>
          <p14:tracePt t="44217" x="4010025" y="3951288"/>
          <p14:tracePt t="44225" x="4070350" y="3951288"/>
          <p14:tracePt t="44232" x="4121150" y="3951288"/>
          <p14:tracePt t="44240" x="4179888" y="3943350"/>
          <p14:tracePt t="44248" x="4230688" y="3943350"/>
          <p14:tracePt t="44257" x="4273550" y="3935413"/>
          <p14:tracePt t="44265" x="4306888" y="3935413"/>
          <p14:tracePt t="44273" x="4349750" y="3935413"/>
          <p14:tracePt t="44280" x="4375150" y="3935413"/>
          <p14:tracePt t="44289" x="4400550" y="3935413"/>
          <p14:tracePt t="44296" x="4418013" y="3935413"/>
          <p14:tracePt t="44305" x="4425950" y="3935413"/>
          <p14:tracePt t="44321" x="4443413" y="3935413"/>
          <p14:tracePt t="44505" x="4435475" y="3943350"/>
          <p14:tracePt t="44537" x="4435475" y="3951288"/>
          <p14:tracePt t="44545" x="4435475" y="3960813"/>
          <p14:tracePt t="44553" x="4425950" y="3968750"/>
          <p14:tracePt t="44576" x="4425950" y="3976688"/>
          <p14:tracePt t="44616" x="4425950" y="3986213"/>
          <p14:tracePt t="44624" x="4418013" y="3986213"/>
          <p14:tracePt t="44657" x="4418013" y="3994150"/>
          <p14:tracePt t="44688" x="4418013" y="4002088"/>
          <p14:tracePt t="44696" x="4418013" y="4011613"/>
          <p14:tracePt t="44745" x="4410075" y="4011613"/>
          <p14:tracePt t="44824" x="4410075" y="4019550"/>
          <p14:tracePt t="44833" x="4425950" y="4037013"/>
          <p14:tracePt t="44840" x="4435475" y="4037013"/>
          <p14:tracePt t="44849" x="4451350" y="4037013"/>
          <p14:tracePt t="44856" x="4468813" y="4044950"/>
          <p14:tracePt t="44864" x="4503738" y="4052888"/>
          <p14:tracePt t="44873" x="4529138" y="4052888"/>
          <p14:tracePt t="44881" x="4579938" y="4070350"/>
          <p14:tracePt t="44889" x="4621213" y="4070350"/>
          <p14:tracePt t="44905" x="4699000" y="4079875"/>
          <p14:tracePt t="44913" x="4724400" y="4079875"/>
          <p14:tracePt t="44921" x="4765675" y="4079875"/>
          <p14:tracePt t="44929" x="4783138" y="4079875"/>
          <p14:tracePt t="44937" x="4800600" y="4079875"/>
          <p14:tracePt t="44944" x="4818063" y="4079875"/>
          <p14:tracePt t="44953" x="4826000" y="4079875"/>
          <p14:tracePt t="45169" x="4833938" y="4079875"/>
          <p14:tracePt t="45177" x="4843463" y="4079875"/>
          <p14:tracePt t="45184" x="4851400" y="4079875"/>
          <p14:tracePt t="45192" x="4859338" y="4079875"/>
          <p14:tracePt t="45200" x="4868863" y="4087813"/>
          <p14:tracePt t="45217" x="4876800" y="4095750"/>
          <p14:tracePt t="45249" x="4884738" y="4095750"/>
          <p14:tracePt t="45393" x="4894263" y="4095750"/>
          <p14:tracePt t="45408" x="4894263" y="4105275"/>
          <p14:tracePt t="45416" x="4884738" y="4105275"/>
          <p14:tracePt t="45425" x="4876800" y="4105275"/>
          <p14:tracePt t="45441" x="4876800" y="4095750"/>
          <p14:tracePt t="45481" x="4884738" y="4095750"/>
          <p14:tracePt t="45489" x="4935538" y="4095750"/>
          <p14:tracePt t="45497" x="4987925" y="4095750"/>
          <p14:tracePt t="45506" x="5029200" y="4095750"/>
          <p14:tracePt t="45512" x="5089525" y="4095750"/>
          <p14:tracePt t="45521" x="5114925" y="4095750"/>
          <p14:tracePt t="45529" x="5157788" y="4095750"/>
          <p14:tracePt t="45537" x="5191125" y="4095750"/>
          <p14:tracePt t="45545" x="5224463" y="4095750"/>
          <p14:tracePt t="45552" x="5233988" y="4095750"/>
          <p14:tracePt t="45560" x="5259388" y="4095750"/>
          <p14:tracePt t="45569" x="5267325" y="4095750"/>
          <p14:tracePt t="45577" x="5284788" y="4095750"/>
          <p14:tracePt t="45586" x="5310188" y="4095750"/>
          <p14:tracePt t="45592" x="5343525" y="4095750"/>
          <p14:tracePt t="45600" x="5368925" y="4095750"/>
          <p14:tracePt t="45608" x="5394325" y="4095750"/>
          <p14:tracePt t="45616" x="5429250" y="4095750"/>
          <p14:tracePt t="45624" x="5462588" y="4113213"/>
          <p14:tracePt t="45632" x="5472113" y="4121150"/>
          <p14:tracePt t="45641" x="5505450" y="4130675"/>
          <p14:tracePt t="45648" x="5530850" y="4138613"/>
          <p14:tracePt t="45656" x="5556250" y="4138613"/>
          <p14:tracePt t="45664" x="5591175" y="4156075"/>
          <p14:tracePt t="45680" x="5624513" y="4156075"/>
          <p14:tracePt t="45689" x="5641975" y="4156075"/>
          <p14:tracePt t="45697" x="5657850" y="4164013"/>
          <p14:tracePt t="45713" x="5667375" y="4164013"/>
          <p14:tracePt t="45722" x="5675313" y="4164013"/>
          <p14:tracePt t="45728" x="5683250" y="4164013"/>
          <p14:tracePt t="45745" x="5692775" y="4164013"/>
          <p14:tracePt t="45769" x="5708650" y="4164013"/>
          <p14:tracePt t="45776" x="5718175" y="4164013"/>
          <p14:tracePt t="45792" x="5743575" y="4164013"/>
          <p14:tracePt t="45801" x="5751513" y="4164013"/>
          <p14:tracePt t="45809" x="5776913" y="4164013"/>
          <p14:tracePt t="45817" x="5802313" y="4164013"/>
          <p14:tracePt t="45825" x="5837238" y="4156075"/>
          <p14:tracePt t="45832" x="5880100" y="4156075"/>
          <p14:tracePt t="45840" x="5921375" y="4146550"/>
          <p14:tracePt t="45848" x="5964238" y="4146550"/>
          <p14:tracePt t="45857" x="6015038" y="4146550"/>
          <p14:tracePt t="45864" x="6040438" y="4146550"/>
          <p14:tracePt t="45873" x="6075363" y="4146550"/>
          <p14:tracePt t="45880" x="6083300" y="4146550"/>
          <p14:tracePt t="45905" x="6083300" y="4087813"/>
          <p14:tracePt t="46041" x="6083300" y="4079875"/>
          <p14:tracePt t="46049" x="6065838" y="4087813"/>
          <p14:tracePt t="46057" x="6032500" y="4095750"/>
          <p14:tracePt t="46080" x="6007100" y="4113213"/>
          <p14:tracePt t="46088" x="5981700" y="4121150"/>
          <p14:tracePt t="46096" x="5981700" y="4130675"/>
          <p14:tracePt t="46145" x="5997575" y="4130675"/>
          <p14:tracePt t="46153" x="6040438" y="4130675"/>
          <p14:tracePt t="46160" x="6100763" y="4130675"/>
          <p14:tracePt t="46168" x="6184900" y="4130675"/>
          <p14:tracePt t="46176" x="6261100" y="4130675"/>
          <p14:tracePt t="46185" x="6346825" y="4130675"/>
          <p14:tracePt t="46192" x="6415088" y="4130675"/>
          <p14:tracePt t="46202" x="6473825" y="4130675"/>
          <p14:tracePt t="46208" x="6542088" y="4130675"/>
          <p14:tracePt t="46216" x="6618288" y="4130675"/>
          <p14:tracePt t="46224" x="6711950" y="4130675"/>
          <p14:tracePt t="46232" x="6788150" y="4130675"/>
          <p14:tracePt t="46241" x="6873875" y="4113213"/>
          <p14:tracePt t="46249" x="6932613" y="4105275"/>
          <p14:tracePt t="46256" x="6975475" y="4105275"/>
          <p14:tracePt t="46265" x="7026275" y="4095750"/>
          <p14:tracePt t="46272" x="7069138" y="4087813"/>
          <p14:tracePt t="46280" x="7112000" y="4087813"/>
          <p14:tracePt t="46288" x="7162800" y="4070350"/>
          <p14:tracePt t="46297" x="7221538" y="4052888"/>
          <p14:tracePt t="46305" x="7289800" y="4044950"/>
          <p14:tracePt t="46312" x="7348538" y="4044950"/>
          <p14:tracePt t="46321" x="7391400" y="4044950"/>
          <p14:tracePt t="46328" x="7426325" y="4037013"/>
          <p14:tracePt t="46337" x="7442200" y="4037013"/>
          <p14:tracePt t="46344" x="7467600" y="4019550"/>
          <p14:tracePt t="46360" x="7477125" y="4019550"/>
          <p14:tracePt t="46377" x="7485063" y="4019550"/>
          <p14:tracePt t="46465" x="7493000" y="4019550"/>
          <p14:tracePt t="46481" x="7502525" y="4019550"/>
          <p14:tracePt t="46488" x="7518400" y="4019550"/>
          <p14:tracePt t="46497" x="7545388" y="4019550"/>
          <p14:tracePt t="46504" x="7578725" y="4019550"/>
          <p14:tracePt t="46512" x="7612063" y="4019550"/>
          <p14:tracePt t="46521" x="7629525" y="4019550"/>
          <p14:tracePt t="46529" x="7672388" y="4019550"/>
          <p14:tracePt t="46537" x="7705725" y="4019550"/>
          <p14:tracePt t="46544" x="7748588" y="4019550"/>
          <p14:tracePt t="46553" x="7791450" y="4019550"/>
          <p14:tracePt t="46561" x="7832725" y="4019550"/>
          <p14:tracePt t="46570" x="7867650" y="4019550"/>
          <p14:tracePt t="46577" x="7910513" y="4019550"/>
          <p14:tracePt t="46586" x="7943850" y="4019550"/>
          <p14:tracePt t="46592" x="7986713" y="4019550"/>
          <p14:tracePt t="46601" x="8029575" y="4019550"/>
          <p14:tracePt t="46608" x="8070850" y="4019550"/>
          <p14:tracePt t="46617" x="8096250" y="4019550"/>
          <p14:tracePt t="46624" x="8139113" y="4019550"/>
          <p14:tracePt t="46632" x="8181975" y="4019550"/>
          <p14:tracePt t="46640" x="8215313" y="4019550"/>
          <p14:tracePt t="46649" x="8240713" y="4019550"/>
          <p14:tracePt t="46657" x="8275638" y="4019550"/>
          <p14:tracePt t="46665" x="8318500" y="4019550"/>
          <p14:tracePt t="46672" x="8334375" y="4019550"/>
          <p14:tracePt t="46680" x="8351838" y="4019550"/>
          <p14:tracePt t="46688" x="8377238" y="4019550"/>
          <p14:tracePt t="46705" x="8394700" y="4019550"/>
          <p14:tracePt t="46816" x="8385175" y="4019550"/>
          <p14:tracePt t="46824" x="8369300" y="4019550"/>
          <p14:tracePt t="46833" x="8343900" y="4019550"/>
          <p14:tracePt t="46849" x="8326438" y="4019550"/>
          <p14:tracePt t="46856" x="8301038" y="4019550"/>
          <p14:tracePt t="46864" x="8275638" y="4019550"/>
          <p14:tracePt t="46872" x="8250238" y="4019550"/>
          <p14:tracePt t="46881" x="8207375" y="4019550"/>
          <p14:tracePt t="46905" x="8020050" y="4037013"/>
          <p14:tracePt t="46912" x="7900988" y="4044950"/>
          <p14:tracePt t="46921" x="7807325" y="4044950"/>
          <p14:tracePt t="46929" x="7705725" y="4070350"/>
          <p14:tracePt t="46937" x="7578725" y="4079875"/>
          <p14:tracePt t="46945" x="7434263" y="4079875"/>
          <p14:tracePt t="46953" x="7289800" y="4079875"/>
          <p14:tracePt t="46960" x="7170738" y="4079875"/>
          <p14:tracePt t="46970" x="7026275" y="4079875"/>
          <p14:tracePt t="46977" x="6873875" y="4079875"/>
          <p14:tracePt t="46986" x="6745288" y="4095750"/>
          <p14:tracePt t="46992" x="6575425" y="4095750"/>
          <p14:tracePt t="47003" x="6430963" y="4105275"/>
          <p14:tracePt t="47008" x="6278563" y="4105275"/>
          <p14:tracePt t="47018" x="6116638" y="4130675"/>
          <p14:tracePt t="47025" x="5938838" y="4138613"/>
          <p14:tracePt t="47032" x="5718175" y="4171950"/>
          <p14:tracePt t="47041" x="5437188" y="4224338"/>
          <p14:tracePt t="47048" x="5165725" y="4249738"/>
          <p14:tracePt t="47056" x="4884738" y="4300538"/>
          <p14:tracePt t="47064" x="4587875" y="4333875"/>
          <p14:tracePt t="47072" x="4332288" y="4384675"/>
          <p14:tracePt t="47081" x="4111625" y="4410075"/>
          <p14:tracePt t="47089" x="3908425" y="4410075"/>
          <p14:tracePt t="47096" x="3602038" y="4460875"/>
          <p14:tracePt t="47104" x="3355975" y="4495800"/>
          <p14:tracePt t="47112" x="3084513" y="4546600"/>
          <p14:tracePt t="47121" x="2889250" y="4572000"/>
          <p14:tracePt t="47129" x="2676525" y="4597400"/>
          <p14:tracePt t="47137" x="2506663" y="4622800"/>
          <p14:tracePt t="47144" x="2379663" y="4648200"/>
          <p14:tracePt t="47153" x="2268538" y="4657725"/>
          <p14:tracePt t="47161" x="2166938" y="4665663"/>
          <p14:tracePt t="47171" x="2055813" y="4683125"/>
          <p14:tracePt t="47176" x="1954213" y="4691063"/>
          <p14:tracePt t="47185" x="1868488" y="4691063"/>
          <p14:tracePt t="47192" x="1784350" y="4691063"/>
          <p14:tracePt t="47201" x="1724025" y="4691063"/>
          <p14:tracePt t="47208" x="1665288" y="4691063"/>
          <p14:tracePt t="47218" x="1597025" y="4691063"/>
          <p14:tracePt t="47225" x="1520825" y="4691063"/>
          <p14:tracePt t="47232" x="1470025" y="4691063"/>
          <p14:tracePt t="47240" x="1376363" y="4691063"/>
          <p14:tracePt t="47249" x="1325563" y="4691063"/>
          <p14:tracePt t="47257" x="1265238" y="4691063"/>
          <p14:tracePt t="47265" x="1198563" y="4691063"/>
          <p14:tracePt t="47273" x="1138238" y="4691063"/>
          <p14:tracePt t="47280" x="1095375" y="4691063"/>
          <p14:tracePt t="47289" x="1044575" y="4691063"/>
          <p14:tracePt t="47297" x="1003300" y="4691063"/>
          <p14:tracePt t="47304" x="960438" y="4691063"/>
          <p14:tracePt t="47313" x="925513" y="4691063"/>
          <p14:tracePt t="47321" x="884238" y="4691063"/>
          <p14:tracePt t="47328" x="841375" y="4691063"/>
          <p14:tracePt t="47337" x="798513" y="4691063"/>
          <p14:tracePt t="47345" x="773113" y="4691063"/>
          <p14:tracePt t="47354" x="747713" y="4691063"/>
          <p14:tracePt t="47361" x="714375" y="4691063"/>
          <p14:tracePt t="47370" x="704850" y="4691063"/>
          <p14:tracePt t="47376" x="688975" y="4691063"/>
          <p14:tracePt t="47385" x="679450" y="4691063"/>
          <p14:tracePt t="47417" x="671513" y="4691063"/>
          <p14:tracePt t="47464" x="661988" y="4691063"/>
          <p14:tracePt t="47633" x="661988" y="4683125"/>
          <p14:tracePt t="47641" x="661988" y="4673600"/>
          <p14:tracePt t="47656" x="671513" y="4673600"/>
          <p14:tracePt t="47664" x="679450" y="4665663"/>
          <p14:tracePt t="47673" x="688975" y="4665663"/>
          <p14:tracePt t="47681" x="704850" y="4648200"/>
          <p14:tracePt t="47689" x="739775" y="4640263"/>
          <p14:tracePt t="47696" x="755650" y="4640263"/>
          <p14:tracePt t="47704" x="798513" y="4640263"/>
          <p14:tracePt t="47713" x="874713" y="4640263"/>
          <p14:tracePt t="47720" x="942975" y="4640263"/>
          <p14:tracePt t="47729" x="1028700" y="4640263"/>
          <p14:tracePt t="47736" x="1112838" y="4640263"/>
          <p14:tracePt t="47745" x="1231900" y="4640263"/>
          <p14:tracePt t="47753" x="1317625" y="4640263"/>
          <p14:tracePt t="47760" x="1427163" y="4640263"/>
          <p14:tracePt t="47769" x="1528763" y="4640263"/>
          <p14:tracePt t="47777" x="1614488" y="4640263"/>
          <p14:tracePt t="47785" x="1698625" y="4640263"/>
          <p14:tracePt t="47792" x="1766888" y="4640263"/>
          <p14:tracePt t="47801" x="1809750" y="4640263"/>
          <p14:tracePt t="47808" x="1843088" y="4640263"/>
          <p14:tracePt t="47818" x="1868488" y="4640263"/>
          <p14:tracePt t="47833" x="1878013" y="4640263"/>
          <p14:tracePt t="47993" x="1878013" y="4648200"/>
          <p14:tracePt t="48025" x="1868488" y="4657725"/>
          <p14:tracePt t="48089" x="1852613" y="4657725"/>
          <p14:tracePt t="48128" x="1843088" y="4657725"/>
          <p14:tracePt t="48136" x="1835150" y="4657725"/>
          <p14:tracePt t="48153" x="1827213" y="4657725"/>
          <p14:tracePt t="48161" x="1817688" y="4657725"/>
          <p14:tracePt t="48185" x="1809750" y="4657725"/>
          <p14:tracePt t="48241" x="1801813" y="4657725"/>
          <p14:tracePt t="48289" x="1792288" y="4648200"/>
          <p14:tracePt t="48297" x="1784350" y="4648200"/>
          <p14:tracePt t="48345" x="1784350" y="4640263"/>
          <p14:tracePt t="48385" x="1784350" y="4622800"/>
          <p14:tracePt t="48529" x="1784350" y="4605338"/>
          <p14:tracePt t="48569" x="1792288" y="4597400"/>
          <p14:tracePt t="48608" x="1801813" y="4597400"/>
          <p14:tracePt t="48649" x="1801813" y="4589463"/>
          <p14:tracePt t="48657" x="1801813" y="4579938"/>
          <p14:tracePt t="48673" x="1817688" y="4572000"/>
          <p14:tracePt t="48696" x="1843088" y="4572000"/>
          <p14:tracePt t="48713" x="1852613" y="4572000"/>
          <p14:tracePt t="48721" x="1878013" y="4554538"/>
          <p14:tracePt t="48736" x="1893888" y="4554538"/>
          <p14:tracePt t="48745" x="1928813" y="4554538"/>
          <p14:tracePt t="48753" x="1946275" y="4554538"/>
          <p14:tracePt t="48761" x="1971675" y="4554538"/>
          <p14:tracePt t="48769" x="2005013" y="4554538"/>
          <p14:tracePt t="48776" x="2030413" y="4546600"/>
          <p14:tracePt t="48785" x="2065338" y="4546600"/>
          <p14:tracePt t="48793" x="2090738" y="4538663"/>
          <p14:tracePt t="48802" x="2116138" y="4538663"/>
          <p14:tracePt t="48809" x="2124075" y="4529138"/>
          <p14:tracePt t="48818" x="2141538" y="4513263"/>
          <p14:tracePt t="48825" x="2157413" y="4513263"/>
          <p14:tracePt t="48905" x="2174875" y="4513263"/>
          <p14:tracePt t="48913" x="2192338" y="4513263"/>
          <p14:tracePt t="48929" x="2208213" y="4513263"/>
          <p14:tracePt t="48936" x="2217738" y="4513263"/>
          <p14:tracePt t="48944" x="2225675" y="4513263"/>
          <p14:tracePt t="48953" x="2243138" y="4513263"/>
          <p14:tracePt t="48960" x="2260600" y="4513263"/>
          <p14:tracePt t="48968" x="2286000" y="4513263"/>
          <p14:tracePt t="48985" x="2311400" y="4513263"/>
          <p14:tracePt t="48992" x="2319338" y="4513263"/>
          <p14:tracePt t="49001" x="2352675" y="4513263"/>
          <p14:tracePt t="49008" x="2387600" y="4513263"/>
          <p14:tracePt t="49017" x="2413000" y="4513263"/>
          <p14:tracePt t="49026" x="2438400" y="4513263"/>
          <p14:tracePt t="49037" x="2471738" y="4513263"/>
          <p14:tracePt t="49042" x="2506663" y="4513263"/>
          <p14:tracePt t="49054" x="2532063" y="4513263"/>
          <p14:tracePt t="49058" x="2565400" y="4513263"/>
          <p14:tracePt t="49065" x="2600325" y="4503738"/>
          <p14:tracePt t="49073" x="2633663" y="4503738"/>
          <p14:tracePt t="49081" x="2651125" y="4503738"/>
          <p14:tracePt t="49088" x="2684463" y="4495800"/>
          <p14:tracePt t="49097" x="2701925" y="4495800"/>
          <p14:tracePt t="49104" x="2719388" y="4495800"/>
          <p14:tracePt t="49112" x="2735263" y="4478338"/>
          <p14:tracePt t="49129" x="2744788" y="4470400"/>
          <p14:tracePt t="49353" x="2752725" y="4460875"/>
          <p14:tracePt t="49392" x="2760663" y="4460875"/>
          <p14:tracePt t="49409" x="2760663" y="4452938"/>
          <p14:tracePt t="49417" x="2778125" y="4445000"/>
          <p14:tracePt t="49424" x="2795588" y="4435475"/>
          <p14:tracePt t="49433" x="2803525" y="4435475"/>
          <p14:tracePt t="49440" x="2820988" y="4427538"/>
          <p14:tracePt t="49457" x="2828925" y="4427538"/>
          <p14:tracePt t="49473" x="2838450" y="4427538"/>
          <p14:tracePt t="49488" x="2846388" y="4419600"/>
          <p14:tracePt t="49536" x="2846388" y="4410075"/>
          <p14:tracePt t="49601" x="2854325" y="4410075"/>
          <p14:tracePt t="49641" x="2871788" y="4410075"/>
          <p14:tracePt t="49657" x="2897188" y="4410075"/>
          <p14:tracePt t="49665" x="2922588" y="4410075"/>
          <p14:tracePt t="49672" x="2947988" y="4410075"/>
          <p14:tracePt t="49681" x="2982913" y="4410075"/>
          <p14:tracePt t="49688" x="3008313" y="4410075"/>
          <p14:tracePt t="49697" x="3049588" y="4410075"/>
          <p14:tracePt t="49705" x="3074988" y="4410075"/>
          <p14:tracePt t="49712" x="3109913" y="4419600"/>
          <p14:tracePt t="49720" x="3143250" y="4419600"/>
          <p14:tracePt t="49729" x="3160713" y="4419600"/>
          <p14:tracePt t="49737" x="3186113" y="4427538"/>
          <p14:tracePt t="49745" x="3219450" y="4427538"/>
          <p14:tracePt t="49753" x="3236913" y="4445000"/>
          <p14:tracePt t="49760" x="3270250" y="4445000"/>
          <p14:tracePt t="49777" x="3297238" y="4445000"/>
          <p14:tracePt t="49785" x="3305175" y="4445000"/>
          <p14:tracePt t="49801" x="3313113" y="4445000"/>
          <p14:tracePt t="49808" x="3322638" y="4445000"/>
          <p14:tracePt t="49817" x="3330575" y="4445000"/>
          <p14:tracePt t="49833" x="3338513" y="4445000"/>
          <p14:tracePt t="49841" x="3348038" y="4445000"/>
          <p14:tracePt t="49945" x="3355975" y="4452938"/>
          <p14:tracePt t="49952" x="3363913" y="4460875"/>
          <p14:tracePt t="49968" x="3373438" y="4460875"/>
          <p14:tracePt t="49977" x="3398838" y="4470400"/>
          <p14:tracePt t="49985" x="3414713" y="4478338"/>
          <p14:tracePt t="49992" x="3441700" y="4486275"/>
          <p14:tracePt t="50001" x="3500438" y="4486275"/>
          <p14:tracePt t="50008" x="3543300" y="4486275"/>
          <p14:tracePt t="50017" x="3602038" y="4486275"/>
          <p14:tracePt t="50025" x="3678238" y="4486275"/>
          <p14:tracePt t="50033" x="3721100" y="4486275"/>
          <p14:tracePt t="50040" x="3789363" y="4486275"/>
          <p14:tracePt t="50049" x="3840163" y="4470400"/>
          <p14:tracePt t="50056" x="3900488" y="4452938"/>
          <p14:tracePt t="50066" x="3959225" y="4427538"/>
          <p14:tracePt t="50072" x="4010025" y="4427538"/>
          <p14:tracePt t="50081" x="4027488" y="4419600"/>
          <p14:tracePt t="50088" x="4060825" y="4419600"/>
          <p14:tracePt t="50096" x="4086225" y="4419600"/>
          <p14:tracePt t="50113" x="4095750" y="4410075"/>
          <p14:tracePt t="50121" x="4103688" y="4410075"/>
          <p14:tracePt t="50161" x="4129088" y="4394200"/>
          <p14:tracePt t="50169" x="4137025" y="4394200"/>
          <p14:tracePt t="50176" x="4154488" y="4394200"/>
          <p14:tracePt t="50184" x="4171950" y="4384675"/>
          <p14:tracePt t="50192" x="4205288" y="4384675"/>
          <p14:tracePt t="50201" x="4230688" y="4376738"/>
          <p14:tracePt t="50208" x="4273550" y="4376738"/>
          <p14:tracePt t="50217" x="4291013" y="4376738"/>
          <p14:tracePt t="50224" x="4341813" y="4359275"/>
          <p14:tracePt t="50233" x="4359275" y="4359275"/>
          <p14:tracePt t="50240" x="4392613" y="4359275"/>
          <p14:tracePt t="50249" x="4435475" y="4359275"/>
          <p14:tracePt t="50256" x="4460875" y="4359275"/>
          <p14:tracePt t="50265" x="4503738" y="4359275"/>
          <p14:tracePt t="50273" x="4529138" y="4351338"/>
          <p14:tracePt t="50281" x="4562475" y="4351338"/>
          <p14:tracePt t="50288" x="4595813" y="4351338"/>
          <p14:tracePt t="50297" x="4621213" y="4341813"/>
          <p14:tracePt t="50305" x="4664075" y="4333875"/>
          <p14:tracePt t="50312" x="4673600" y="4333875"/>
          <p14:tracePt t="50321" x="4706938" y="4325938"/>
          <p14:tracePt t="50328" x="4732338" y="4316413"/>
          <p14:tracePt t="50337" x="4775200" y="4316413"/>
          <p14:tracePt t="50344" x="4808538" y="4308475"/>
          <p14:tracePt t="50352" x="4843463" y="4300538"/>
          <p14:tracePt t="50361" x="4859338" y="4291013"/>
          <p14:tracePt t="50369" x="4910138" y="4275138"/>
          <p14:tracePt t="50376" x="4927600" y="4265613"/>
          <p14:tracePt t="50384" x="4962525" y="4265613"/>
          <p14:tracePt t="50392" x="4987925" y="4257675"/>
          <p14:tracePt t="50402" x="5021263" y="4257675"/>
          <p14:tracePt t="50417" x="5046663" y="4257675"/>
          <p14:tracePt t="50424" x="5054600" y="4257675"/>
          <p14:tracePt t="50545" x="5054600" y="4265613"/>
          <p14:tracePt t="50568" x="5054600" y="4275138"/>
          <p14:tracePt t="50585" x="5054600" y="4283075"/>
          <p14:tracePt t="50593" x="5046663" y="4300538"/>
          <p14:tracePt t="50601" x="5046663" y="4308475"/>
          <p14:tracePt t="50617" x="5038725" y="4316413"/>
          <p14:tracePt t="50624" x="5021263" y="4325938"/>
          <p14:tracePt t="50635" x="5013325" y="4325938"/>
          <p14:tracePt t="50640" x="5003800" y="4333875"/>
          <p14:tracePt t="50649" x="4995863" y="4341813"/>
          <p14:tracePt t="50656" x="4987925" y="4341813"/>
          <p14:tracePt t="50665" x="4978400" y="4341813"/>
          <p14:tracePt t="50672" x="4970463" y="4351338"/>
          <p14:tracePt t="50681" x="4953000" y="4351338"/>
          <p14:tracePt t="50689" x="4945063" y="4351338"/>
          <p14:tracePt t="50698" x="4935538" y="4351338"/>
          <p14:tracePt t="50704" x="4927600" y="4359275"/>
          <p14:tracePt t="50712" x="4919663" y="4359275"/>
          <p14:tracePt t="50728" x="4910138" y="4359275"/>
          <p14:tracePt t="50736" x="4884738" y="4359275"/>
          <p14:tracePt t="50744" x="4876800" y="4359275"/>
          <p14:tracePt t="50752" x="4851400" y="4368800"/>
          <p14:tracePt t="50761" x="4843463" y="4368800"/>
          <p14:tracePt t="50768" x="4808538" y="4368800"/>
          <p14:tracePt t="50776" x="4765675" y="4368800"/>
          <p14:tracePt t="50784" x="4732338" y="4368800"/>
          <p14:tracePt t="50792" x="4689475" y="4368800"/>
          <p14:tracePt t="50800" x="4646613" y="4368800"/>
          <p14:tracePt t="50808" x="4587875" y="4368800"/>
          <p14:tracePt t="50817" x="4529138" y="4368800"/>
          <p14:tracePt t="50824" x="4486275" y="4368800"/>
          <p14:tracePt t="50833" x="4418013" y="4368800"/>
          <p14:tracePt t="50840" x="4359275" y="4368800"/>
          <p14:tracePt t="50849" x="4316413" y="4368800"/>
          <p14:tracePt t="50856" x="4273550" y="4368800"/>
          <p14:tracePt t="50865" x="4214813" y="4368800"/>
          <p14:tracePt t="50873" x="4154488" y="4368800"/>
          <p14:tracePt t="50883" x="4086225" y="4368800"/>
          <p14:tracePt t="50889" x="4027488" y="4368800"/>
          <p14:tracePt t="50897" x="3951288" y="4376738"/>
          <p14:tracePt t="50915" x="3771900" y="4376738"/>
          <p14:tracePt t="50920" x="3670300" y="4376738"/>
          <p14:tracePt t="50929" x="3543300" y="4394200"/>
          <p14:tracePt t="50936" x="3398838" y="4394200"/>
          <p14:tracePt t="50945" x="3262313" y="4394200"/>
          <p14:tracePt t="50953" x="3084513" y="4419600"/>
          <p14:tracePt t="50961" x="2863850" y="4445000"/>
          <p14:tracePt t="50969" x="2693988" y="4486275"/>
          <p14:tracePt t="50976" x="2565400" y="4495800"/>
          <p14:tracePt t="50984" x="2455863" y="4503738"/>
          <p14:tracePt t="50992" x="2352675" y="4538663"/>
          <p14:tracePt t="51001" x="2286000" y="4564063"/>
          <p14:tracePt t="51009" x="2243138" y="4572000"/>
          <p14:tracePt t="51017" x="2217738" y="4589463"/>
          <p14:tracePt t="51024" x="2200275" y="4597400"/>
          <p14:tracePt t="51041" x="2200275" y="4614863"/>
          <p14:tracePt t="51050" x="2200275" y="4622800"/>
          <p14:tracePt t="51057" x="2200275" y="4657725"/>
          <p14:tracePt t="51065" x="2251075" y="4691063"/>
          <p14:tracePt t="51073" x="2327275" y="4733925"/>
          <p14:tracePt t="51081" x="2395538" y="4741863"/>
          <p14:tracePt t="51088" x="2514600" y="4775200"/>
          <p14:tracePt t="51097" x="2641600" y="4802188"/>
          <p14:tracePt t="51104" x="2828925" y="4843463"/>
          <p14:tracePt t="51113" x="3033713" y="4852988"/>
          <p14:tracePt t="51120" x="3355975" y="4852988"/>
          <p14:tracePt t="51128" x="3756025" y="4852988"/>
          <p14:tracePt t="51136" x="4222750" y="4852988"/>
          <p14:tracePt t="51145" x="4765675" y="4852988"/>
          <p14:tracePt t="51153" x="5284788" y="4852988"/>
          <p14:tracePt t="51161" x="5895975" y="4802188"/>
          <p14:tracePt t="51168" x="6542088" y="4716463"/>
          <p14:tracePt t="51176" x="7137400" y="4605338"/>
          <p14:tracePt t="51184" x="7748588" y="4546600"/>
          <p14:tracePt t="51192" x="8283575" y="4460875"/>
          <p14:tracePt t="51200" x="8843963" y="4376738"/>
          <p14:tracePt t="51209" x="9294813" y="4300538"/>
          <p14:tracePt t="51217" x="9736138" y="4257675"/>
          <p14:tracePt t="51224" x="10126663" y="4189413"/>
          <p14:tracePt t="51233" x="10501313" y="4113213"/>
          <p14:tracePt t="51240" x="10798175" y="4079875"/>
          <p14:tracePt t="51249" x="10985500" y="4011613"/>
          <p14:tracePt t="51256" x="11163300" y="3943350"/>
          <p14:tracePt t="51266" x="11317288" y="3892550"/>
          <p14:tracePt t="51272" x="11418888" y="3841750"/>
          <p14:tracePt t="51282" x="11537950" y="3781425"/>
          <p14:tracePt t="51289" x="11631613" y="3730625"/>
          <p14:tracePt t="51298" x="11707813" y="3662363"/>
          <p14:tracePt t="51305" x="11758613" y="3619500"/>
          <p14:tracePt t="51312" x="11791950" y="3578225"/>
          <p14:tracePt t="51320" x="11834813" y="3527425"/>
          <p14:tracePt t="51329" x="11844338" y="3492500"/>
          <p14:tracePt t="51337" x="11869738" y="3449638"/>
          <p14:tracePt t="51345" x="11869738" y="3416300"/>
          <p14:tracePt t="51353" x="11885613" y="3390900"/>
          <p14:tracePt t="51360" x="11895138" y="3373438"/>
          <p14:tracePt t="51369" x="11895138" y="3365500"/>
          <p14:tracePt t="51377" x="11895138" y="3355975"/>
          <p14:tracePt t="51393" x="11895138" y="3348038"/>
          <p14:tracePt t="51441" x="11877675" y="3348038"/>
          <p14:tracePt t="51449" x="11844338" y="3348038"/>
          <p14:tracePt t="51456" x="11818938" y="3348038"/>
          <p14:tracePt t="51465" x="11776075" y="3348038"/>
          <p14:tracePt t="51472" x="11750675" y="3348038"/>
          <p14:tracePt t="51482" x="11699875" y="3348038"/>
          <p14:tracePt t="51488" x="11639550" y="3348038"/>
          <p14:tracePt t="51498" x="11537950" y="3348038"/>
          <p14:tracePt t="51504" x="11426825" y="3348038"/>
          <p14:tracePt t="51513" x="11317288" y="3348038"/>
          <p14:tracePt t="51520" x="11198225" y="3355975"/>
          <p14:tracePt t="51529" x="11112500" y="3373438"/>
          <p14:tracePt t="51537" x="11028363" y="3373438"/>
          <p14:tracePt t="51544" x="10985500" y="3373438"/>
          <p14:tracePt t="51552" x="10942638" y="3373438"/>
          <p14:tracePt t="51561" x="10917238" y="3373438"/>
          <p14:tracePt t="51568" x="10883900" y="3373438"/>
          <p14:tracePt t="51576" x="10858500" y="3373438"/>
          <p14:tracePt t="51640" x="10848975" y="3373438"/>
          <p14:tracePt t="51665" x="10848975" y="3365500"/>
          <p14:tracePt t="51672" x="10841038" y="3355975"/>
          <p14:tracePt t="51696" x="10841038" y="3348038"/>
          <p14:tracePt t="51704" x="10841038" y="3340100"/>
          <p14:tracePt t="51712" x="10833100" y="3340100"/>
          <p14:tracePt t="51729" x="10823575" y="3330575"/>
          <p14:tracePt t="51736" x="10815638" y="3322638"/>
          <p14:tracePt t="51744" x="10815638" y="3314700"/>
          <p14:tracePt t="51761" x="10807700" y="3305175"/>
          <p14:tracePt t="51776" x="10798175" y="3297238"/>
          <p14:tracePt t="51784" x="10798175" y="3289300"/>
          <p14:tracePt t="51800" x="10790238" y="3279775"/>
          <p14:tracePt t="51808" x="10782300" y="3271838"/>
          <p14:tracePt t="51824" x="10772775" y="3263900"/>
          <p14:tracePt t="51849" x="10764838" y="3254375"/>
          <p14:tracePt t="51857" x="10756900" y="3246438"/>
          <p14:tracePt t="51865" x="10747375" y="3246438"/>
          <p14:tracePt t="51872" x="10739438" y="3238500"/>
          <p14:tracePt t="51882" x="10721975" y="3228975"/>
          <p14:tracePt t="51901" x="10696575" y="3211513"/>
          <p14:tracePt t="51905" x="10671175" y="3211513"/>
          <p14:tracePt t="51914" x="10663238" y="3211513"/>
          <p14:tracePt t="51920" x="10653713" y="3211513"/>
          <p14:tracePt t="51929" x="10628313" y="3203575"/>
          <p14:tracePt t="51937" x="10620375" y="3203575"/>
          <p14:tracePt t="52032" x="10628313" y="3195638"/>
          <p14:tracePt t="52040" x="10637838" y="3195638"/>
          <p14:tracePt t="52056" x="10637838" y="3178175"/>
          <p14:tracePt t="52097" x="10637838" y="3170238"/>
          <p14:tracePt t="52217" x="10637838" y="3160713"/>
          <p14:tracePt t="52233" x="10628313" y="3160713"/>
          <p14:tracePt t="52249" x="10612438" y="3170238"/>
          <p14:tracePt t="52256" x="10602913" y="3178175"/>
          <p14:tracePt t="52265" x="10585450" y="3195638"/>
          <p14:tracePt t="52273" x="10585450" y="3203575"/>
          <p14:tracePt t="52282" x="10585450" y="3211513"/>
          <p14:tracePt t="52377" x="10585450" y="3221038"/>
          <p14:tracePt t="52392" x="10594975" y="3221038"/>
          <p14:tracePt t="52408" x="10594975" y="3211513"/>
          <p14:tracePt t="52416" x="10594975" y="3195638"/>
          <p14:tracePt t="52424" x="10594975" y="3186113"/>
          <p14:tracePt t="52432" x="10594975" y="3178175"/>
          <p14:tracePt t="52440" x="10594975" y="3170238"/>
          <p14:tracePt t="52450" x="10594975" y="3160713"/>
          <p14:tracePt t="52537" x="10594975" y="3152775"/>
          <p14:tracePt t="52561" x="10594975" y="3144838"/>
          <p14:tracePt t="52568" x="10620375" y="3119438"/>
          <p14:tracePt t="52576" x="10637838" y="3109913"/>
          <p14:tracePt t="52584" x="10679113" y="3094038"/>
          <p14:tracePt t="52593" x="10729913" y="3067050"/>
          <p14:tracePt t="52600" x="10772775" y="3059113"/>
          <p14:tracePt t="52608" x="10848975" y="3016250"/>
          <p14:tracePt t="52616" x="10909300" y="2990850"/>
          <p14:tracePt t="52624" x="10977563" y="2974975"/>
          <p14:tracePt t="52632" x="11036300" y="2957513"/>
          <p14:tracePt t="52641" x="11071225" y="2957513"/>
          <p14:tracePt t="52649" x="11112500" y="2957513"/>
          <p14:tracePt t="52657" x="11137900" y="2957513"/>
          <p14:tracePt t="52666" x="11155363" y="2957513"/>
          <p14:tracePt t="52672" x="11180763" y="2957513"/>
          <p14:tracePt t="52689" x="11198225" y="2957513"/>
          <p14:tracePt t="52705" x="11215688" y="2965450"/>
          <p14:tracePt t="52713" x="11215688" y="2974975"/>
          <p14:tracePt t="52720" x="11223625" y="2974975"/>
          <p14:tracePt t="52730" x="11231563" y="2982913"/>
          <p14:tracePt t="52736" x="11241088" y="2990850"/>
          <p14:tracePt t="52745" x="11249025" y="3000375"/>
          <p14:tracePt t="52760" x="11256963" y="3000375"/>
          <p14:tracePt t="52912" x="11249025" y="3008313"/>
          <p14:tracePt t="52921" x="11241088" y="3008313"/>
          <p14:tracePt t="52929" x="11206163" y="3008313"/>
          <p14:tracePt t="52937" x="11180763" y="3008313"/>
          <p14:tracePt t="52945" x="11155363" y="3008313"/>
          <p14:tracePt t="52952" x="11112500" y="3008313"/>
          <p14:tracePt t="52960" x="11044238" y="3008313"/>
          <p14:tracePt t="52968" x="10977563" y="3008313"/>
          <p14:tracePt t="52977" x="10874375" y="3008313"/>
          <p14:tracePt t="52985" x="10807700" y="3008313"/>
          <p14:tracePt t="52993" x="10704513" y="3033713"/>
          <p14:tracePt t="53000" x="10645775" y="3041650"/>
          <p14:tracePt t="53008" x="10594975" y="3041650"/>
          <p14:tracePt t="53017" x="10552113" y="3051175"/>
          <p14:tracePt t="53025" x="10493375" y="3084513"/>
          <p14:tracePt t="53033" x="10467975" y="3094038"/>
          <p14:tracePt t="53040" x="10433050" y="3109913"/>
          <p14:tracePt t="53048" x="10415588" y="3109913"/>
          <p14:tracePt t="53057" x="10399713" y="3127375"/>
          <p14:tracePt t="53066" x="10399713" y="3135313"/>
          <p14:tracePt t="53073" x="10390188" y="3144838"/>
          <p14:tracePt t="53088" x="10390188" y="3160713"/>
          <p14:tracePt t="53098" x="10382250" y="3186113"/>
          <p14:tracePt t="53104" x="10382250" y="3195638"/>
          <p14:tracePt t="53114" x="10382250" y="3211513"/>
          <p14:tracePt t="53120" x="10382250" y="3228975"/>
          <p14:tracePt t="53130" x="10382250" y="3254375"/>
          <p14:tracePt t="53136" x="10374313" y="3271838"/>
          <p14:tracePt t="53144" x="10374313" y="3297238"/>
          <p14:tracePt t="53152" x="10356850" y="3305175"/>
          <p14:tracePt t="53177" x="10356850" y="3314700"/>
          <p14:tracePt t="53192" x="10356850" y="3330575"/>
          <p14:tracePt t="53200" x="10364788" y="3330575"/>
          <p14:tracePt t="53208" x="10382250" y="3340100"/>
          <p14:tracePt t="53217" x="10415588" y="3340100"/>
          <p14:tracePt t="53225" x="10433050" y="3340100"/>
          <p14:tracePt t="53232" x="10467975" y="3340100"/>
          <p14:tracePt t="53240" x="10483850" y="3340100"/>
          <p14:tracePt t="53248" x="10518775" y="3340100"/>
          <p14:tracePt t="53257" x="10552113" y="3340100"/>
          <p14:tracePt t="53265" x="10577513" y="3340100"/>
          <p14:tracePt t="53273" x="10637838" y="3340100"/>
          <p14:tracePt t="53282" x="10696575" y="3330575"/>
          <p14:tracePt t="53288" x="10772775" y="3305175"/>
          <p14:tracePt t="53297" x="10848975" y="3271838"/>
          <p14:tracePt t="53305" x="10909300" y="3263900"/>
          <p14:tracePt t="53313" x="10993438" y="3221038"/>
          <p14:tracePt t="53320" x="11044238" y="3203575"/>
          <p14:tracePt t="53328" x="11096625" y="3160713"/>
          <p14:tracePt t="53337" x="11122025" y="3144838"/>
          <p14:tracePt t="53346" x="11137900" y="3119438"/>
          <p14:tracePt t="53353" x="11147425" y="3101975"/>
          <p14:tracePt t="53362" x="11155363" y="3084513"/>
          <p14:tracePt t="53368" x="11155363" y="3059113"/>
          <p14:tracePt t="53376" x="11155363" y="3025775"/>
          <p14:tracePt t="53384" x="11155363" y="3016250"/>
          <p14:tracePt t="53393" x="11155363" y="2982913"/>
          <p14:tracePt t="53400" x="11122025" y="2940050"/>
          <p14:tracePt t="53408" x="11071225" y="2889250"/>
          <p14:tracePt t="53416" x="11002963" y="2846388"/>
          <p14:tracePt t="53424" x="10968038" y="2820988"/>
          <p14:tracePt t="53432" x="10891838" y="2762250"/>
          <p14:tracePt t="53441" x="10823575" y="2744788"/>
          <p14:tracePt t="53449" x="10764838" y="2701925"/>
          <p14:tracePt t="53457" x="10688638" y="2668588"/>
          <p14:tracePt t="53465" x="10612438" y="2651125"/>
          <p14:tracePt t="53472" x="10509250" y="2600325"/>
          <p14:tracePt t="53482" x="10433050" y="2592388"/>
          <p14:tracePt t="53490" x="10390188" y="2582863"/>
          <p14:tracePt t="53499" x="10331450" y="2574925"/>
          <p14:tracePt t="53506" x="10306050" y="2566988"/>
          <p14:tracePt t="53514" x="10263188" y="2566988"/>
          <p14:tracePt t="53520" x="10229850" y="2566988"/>
          <p14:tracePt t="53530" x="10186988" y="2566988"/>
          <p14:tracePt t="53537" x="10169525" y="2566988"/>
          <p14:tracePt t="53547" x="10126663" y="2566988"/>
          <p14:tracePt t="53552" x="10093325" y="2566988"/>
          <p14:tracePt t="53560" x="10050463" y="2566988"/>
          <p14:tracePt t="53568" x="10017125" y="2566988"/>
          <p14:tracePt t="53578" x="9991725" y="2566988"/>
          <p14:tracePt t="53585" x="9956800" y="2566988"/>
          <p14:tracePt t="53593" x="9931400" y="2566988"/>
          <p14:tracePt t="53601" x="9898063" y="2566988"/>
          <p14:tracePt t="53609" x="9872663" y="2566988"/>
          <p14:tracePt t="53616" x="9847263" y="2566988"/>
          <p14:tracePt t="53624" x="9812338" y="2566988"/>
          <p14:tracePt t="53632" x="9786938" y="2566988"/>
          <p14:tracePt t="53640" x="9779000" y="2566988"/>
          <p14:tracePt t="53648" x="9761538" y="2582863"/>
          <p14:tracePt t="53656" x="9761538" y="2600325"/>
          <p14:tracePt t="53665" x="9736138" y="2617788"/>
          <p14:tracePt t="53673" x="9736138" y="2625725"/>
          <p14:tracePt t="53681" x="9736138" y="2633663"/>
          <p14:tracePt t="53688" x="9736138" y="2643188"/>
          <p14:tracePt t="53697" x="9736138" y="2660650"/>
          <p14:tracePt t="53730" x="9720263" y="2660650"/>
          <p14:tracePt t="53737" x="9702800" y="2660650"/>
          <p14:tracePt t="53746" x="9667875" y="2633663"/>
          <p14:tracePt t="53752" x="9634538" y="2566988"/>
          <p14:tracePt t="53761" x="9601200" y="2516188"/>
          <p14:tracePt t="53769" x="9566275" y="2481263"/>
          <p14:tracePt t="53776" x="9540875" y="2447925"/>
          <p14:tracePt t="53785" x="9515475" y="2405063"/>
          <p14:tracePt t="53792" x="9498013" y="2371725"/>
          <p14:tracePt t="53800" x="9472613" y="2336800"/>
          <p14:tracePt t="53808" x="9456738" y="2319338"/>
          <p14:tracePt t="53816" x="9439275" y="2303463"/>
          <p14:tracePt t="53824" x="9421813" y="2293938"/>
          <p14:tracePt t="53833" x="9396413" y="2286000"/>
          <p14:tracePt t="53841" x="9388475" y="2278063"/>
          <p14:tracePt t="53848" x="9371013" y="2260600"/>
          <p14:tracePt t="53856" x="9353550" y="2252663"/>
          <p14:tracePt t="53865" x="9337675" y="2252663"/>
          <p14:tracePt t="53872" x="9320213" y="2243138"/>
          <p14:tracePt t="53881" x="9286875" y="2243138"/>
          <p14:tracePt t="53888" x="9251950" y="2243138"/>
          <p14:tracePt t="53898" x="9209088" y="2235200"/>
          <p14:tracePt t="53915" x="9099550" y="2235200"/>
          <p14:tracePt t="53921" x="9064625" y="2235200"/>
          <p14:tracePt t="53930" x="9048750" y="2235200"/>
          <p14:tracePt t="53936" x="9039225" y="2235200"/>
          <p14:tracePt t="53945" x="9031288" y="2235200"/>
          <p14:tracePt t="54009" x="9023350" y="2235200"/>
          <p14:tracePt t="54024" x="9023350" y="2243138"/>
          <p14:tracePt t="54032" x="9023350" y="2252663"/>
          <p14:tracePt t="54040" x="9031288" y="2260600"/>
          <p14:tracePt t="54048" x="9048750" y="2268538"/>
          <p14:tracePt t="54057" x="9056688" y="2268538"/>
          <p14:tracePt t="54065" x="9074150" y="2278063"/>
          <p14:tracePt t="54072" x="9091613" y="2278063"/>
          <p14:tracePt t="54081" x="9124950" y="2286000"/>
          <p14:tracePt t="54088" x="9150350" y="2286000"/>
          <p14:tracePt t="54097" x="9167813" y="2293938"/>
          <p14:tracePt t="54105" x="9201150" y="2303463"/>
          <p14:tracePt t="54114" x="9226550" y="2319338"/>
          <p14:tracePt t="54120" x="9251950" y="2328863"/>
          <p14:tracePt t="54130" x="9261475" y="2336800"/>
          <p14:tracePt t="54137" x="9312275" y="2362200"/>
          <p14:tracePt t="54146" x="9328150" y="2379663"/>
          <p14:tracePt t="54152" x="9363075" y="2397125"/>
          <p14:tracePt t="54162" x="9380538" y="2422525"/>
          <p14:tracePt t="54168" x="9396413" y="2447925"/>
          <p14:tracePt t="54176" x="9439275" y="2498725"/>
          <p14:tracePt t="54185" x="9447213" y="2532063"/>
          <p14:tracePt t="54193" x="9464675" y="2582863"/>
          <p14:tracePt t="54201" x="9472613" y="2625725"/>
          <p14:tracePt t="54209" x="9472613" y="2676525"/>
          <p14:tracePt t="54216" x="9472613" y="2701925"/>
          <p14:tracePt t="54224" x="9472613" y="2719388"/>
          <p14:tracePt t="54232" x="9472613" y="2762250"/>
          <p14:tracePt t="54241" x="9464675" y="2770188"/>
          <p14:tracePt t="54248" x="9439275" y="2795588"/>
          <p14:tracePt t="54257" x="9421813" y="2805113"/>
          <p14:tracePt t="54264" x="9380538" y="2830513"/>
          <p14:tracePt t="54273" x="9328150" y="2855913"/>
          <p14:tracePt t="54281" x="9244013" y="2889250"/>
          <p14:tracePt t="54289" x="9167813" y="2906713"/>
          <p14:tracePt t="54297" x="9048750" y="2940050"/>
          <p14:tracePt t="54304" x="8904288" y="2982913"/>
          <p14:tracePt t="54314" x="8742363" y="3016250"/>
          <p14:tracePt t="54321" x="8555038" y="3041650"/>
          <p14:tracePt t="54330" x="8308975" y="3076575"/>
          <p14:tracePt t="54337" x="8037513" y="3109913"/>
          <p14:tracePt t="54346" x="7756525" y="3152775"/>
          <p14:tracePt t="54352" x="7391400" y="3211513"/>
          <p14:tracePt t="54361" x="7026275" y="3263900"/>
          <p14:tracePt t="54368" x="6559550" y="3305175"/>
          <p14:tracePt t="54377" x="6194425" y="3373438"/>
          <p14:tracePt t="54385" x="5802313" y="3433763"/>
          <p14:tracePt t="54392" x="5386388" y="3467100"/>
          <p14:tracePt t="54400" x="4970463" y="3527425"/>
          <p14:tracePt t="54408" x="4595813" y="3543300"/>
          <p14:tracePt t="54417" x="4171950" y="3619500"/>
          <p14:tracePt t="54425" x="3756025" y="3662363"/>
          <p14:tracePt t="54432" x="3338513" y="3738563"/>
          <p14:tracePt t="54440" x="2947988" y="3773488"/>
          <p14:tracePt t="54448" x="2506663" y="3832225"/>
          <p14:tracePt t="54456" x="2149475" y="3867150"/>
          <p14:tracePt t="54464" x="1749425" y="3943350"/>
          <p14:tracePt t="54473" x="1419225" y="3994150"/>
          <p14:tracePt t="54481" x="1028700" y="4052888"/>
          <p14:tracePt t="54489" x="696913" y="4105275"/>
          <p14:tracePt t="54497" x="365125" y="4138613"/>
          <p14:tracePt t="54504" x="0" y="4189413"/>
          <p14:tracePt t="54913" x="357188" y="5116513"/>
          <p14:tracePt t="54920" x="544513" y="5099050"/>
          <p14:tracePt t="54929" x="704850" y="5073650"/>
          <p14:tracePt t="54937" x="874713" y="5038725"/>
          <p14:tracePt t="54946" x="1003300" y="5013325"/>
          <p14:tracePt t="54953" x="1120775" y="4987925"/>
          <p14:tracePt t="54962" x="1206500" y="4979988"/>
          <p14:tracePt t="54968" x="1265238" y="4962525"/>
          <p14:tracePt t="54977" x="1308100" y="4962525"/>
          <p14:tracePt t="54984" x="1343025" y="4946650"/>
          <p14:tracePt t="54992" x="1350963" y="4937125"/>
          <p14:tracePt t="55001" x="1358900" y="4937125"/>
          <p14:tracePt t="55056" x="1368425" y="4929188"/>
          <p14:tracePt t="55185" x="1384300" y="4929188"/>
          <p14:tracePt t="55192" x="1409700" y="4929188"/>
          <p14:tracePt t="55200" x="1444625" y="4929188"/>
          <p14:tracePt t="55211" x="1470025" y="4929188"/>
          <p14:tracePt t="55217" x="1512888" y="4929188"/>
          <p14:tracePt t="55225" x="1554163" y="4929188"/>
          <p14:tracePt t="55233" x="1597025" y="4929188"/>
          <p14:tracePt t="55241" x="1639888" y="4929188"/>
          <p14:tracePt t="55249" x="1690688" y="4929188"/>
          <p14:tracePt t="55256" x="1776413" y="4919663"/>
          <p14:tracePt t="55265" x="1827213" y="4919663"/>
          <p14:tracePt t="55272" x="1885950" y="4919663"/>
          <p14:tracePt t="55281" x="1962150" y="4919663"/>
          <p14:tracePt t="55288" x="2005013" y="4919663"/>
          <p14:tracePt t="55296" x="2065338" y="4919663"/>
          <p14:tracePt t="55305" x="2090738" y="4919663"/>
          <p14:tracePt t="55313" x="2132013" y="4919663"/>
          <p14:tracePt t="55320" x="2157413" y="4919663"/>
          <p14:tracePt t="55330" x="2182813" y="4919663"/>
          <p14:tracePt t="55336" x="2225675" y="4919663"/>
          <p14:tracePt t="55345" x="2251075" y="4919663"/>
          <p14:tracePt t="55353" x="2276475" y="4919663"/>
          <p14:tracePt t="55361" x="2311400" y="4919663"/>
          <p14:tracePt t="55369" x="2327275" y="4919663"/>
          <p14:tracePt t="55378" x="2344738" y="4919663"/>
          <p14:tracePt t="55384" x="2370138" y="4919663"/>
          <p14:tracePt t="55392" x="2379663" y="4919663"/>
          <p14:tracePt t="55401" x="2395538" y="4903788"/>
          <p14:tracePt t="55409" x="2405063" y="4903788"/>
          <p14:tracePt t="55472" x="2413000" y="4894263"/>
          <p14:tracePt t="55545" x="2420938" y="4894263"/>
          <p14:tracePt t="55568" x="2430463" y="4886325"/>
          <p14:tracePt t="55576" x="2438400" y="4886325"/>
          <p14:tracePt t="55593" x="2446338" y="4868863"/>
          <p14:tracePt t="55609" x="2463800" y="4860925"/>
          <p14:tracePt t="55617" x="2471738" y="4860925"/>
          <p14:tracePt t="55697" x="2481263" y="4860925"/>
          <p14:tracePt t="55705" x="2489200" y="4860925"/>
          <p14:tracePt t="55713" x="2497138" y="4860925"/>
          <p14:tracePt t="55720" x="2514600" y="4860925"/>
          <p14:tracePt t="55729" x="2524125" y="4860925"/>
          <p14:tracePt t="55736" x="2549525" y="4852988"/>
          <p14:tracePt t="55753" x="2557463" y="4852988"/>
          <p14:tracePt t="55761" x="2574925" y="4852988"/>
          <p14:tracePt t="55768" x="2582863" y="4852988"/>
          <p14:tracePt t="55777" x="2590800" y="4843463"/>
          <p14:tracePt t="55785" x="2608263" y="4835525"/>
          <p14:tracePt t="55793" x="2625725" y="4835525"/>
          <p14:tracePt t="55800" x="2651125" y="4835525"/>
          <p14:tracePt t="55808" x="2684463" y="4835525"/>
          <p14:tracePt t="55817" x="2727325" y="4827588"/>
          <p14:tracePt t="55825" x="2770188" y="4827588"/>
          <p14:tracePt t="55832" x="2820988" y="4827588"/>
          <p14:tracePt t="55840" x="2871788" y="4827588"/>
          <p14:tracePt t="55848" x="2922588" y="4827588"/>
          <p14:tracePt t="55856" x="2947988" y="4827588"/>
          <p14:tracePt t="55864" x="2990850" y="4827588"/>
          <p14:tracePt t="55872" x="3024188" y="4827588"/>
          <p14:tracePt t="55880" x="3049588" y="4827588"/>
          <p14:tracePt t="55889" x="3067050" y="4827588"/>
          <p14:tracePt t="55913" x="3109913" y="4827588"/>
          <p14:tracePt t="56009" x="3117850" y="4827588"/>
          <p14:tracePt t="56112" x="3135313" y="4835525"/>
          <p14:tracePt t="56153" x="3143250" y="4835525"/>
          <p14:tracePt t="56176" x="3152775" y="4835525"/>
          <p14:tracePt t="56184" x="3160713" y="4835525"/>
          <p14:tracePt t="56193" x="3168650" y="4835525"/>
          <p14:tracePt t="56201" x="3178175" y="4835525"/>
          <p14:tracePt t="56210" x="3186113" y="4835525"/>
          <p14:tracePt t="56217" x="3203575" y="4843463"/>
          <p14:tracePt t="56225" x="3236913" y="4843463"/>
          <p14:tracePt t="56241" x="3262313" y="4843463"/>
          <p14:tracePt t="56249" x="3279775" y="4843463"/>
          <p14:tracePt t="56257" x="3313113" y="4843463"/>
          <p14:tracePt t="56265" x="3330575" y="4843463"/>
          <p14:tracePt t="56272" x="3355975" y="4843463"/>
          <p14:tracePt t="56280" x="3381375" y="4843463"/>
          <p14:tracePt t="56289" x="3398838" y="4843463"/>
          <p14:tracePt t="56296" x="3414713" y="4843463"/>
          <p14:tracePt t="56304" x="3432175" y="4843463"/>
          <p14:tracePt t="56320" x="3441700" y="4843463"/>
          <p14:tracePt t="56329" x="3449638" y="4843463"/>
          <p14:tracePt t="56392" x="3457575" y="4843463"/>
          <p14:tracePt t="56657" x="3467100" y="4843463"/>
          <p14:tracePt t="56688" x="3482975" y="4843463"/>
          <p14:tracePt t="56696" x="3492500" y="4843463"/>
          <p14:tracePt t="56712" x="3517900" y="4843463"/>
          <p14:tracePt t="56721" x="3525838" y="4843463"/>
          <p14:tracePt t="56728" x="3551238" y="4843463"/>
          <p14:tracePt t="56737" x="3568700" y="4843463"/>
          <p14:tracePt t="56745" x="3586163" y="4843463"/>
          <p14:tracePt t="56752" x="3611563" y="4843463"/>
          <p14:tracePt t="56761" x="3636963" y="4843463"/>
          <p14:tracePt t="56769" x="3644900" y="4843463"/>
          <p14:tracePt t="56777" x="3670300" y="4843463"/>
          <p14:tracePt t="56784" x="3687763" y="4843463"/>
          <p14:tracePt t="56792" x="3703638" y="4843463"/>
          <p14:tracePt t="56801" x="3713163" y="4843463"/>
          <p14:tracePt t="56811" x="3729038" y="4843463"/>
          <p14:tracePt t="56825" x="3738563" y="4843463"/>
          <p14:tracePt t="56832" x="3746500" y="4843463"/>
          <p14:tracePt t="56848" x="3746500" y="4852988"/>
          <p14:tracePt t="56968" x="3746500" y="4860925"/>
          <p14:tracePt t="56993" x="3746500" y="4868863"/>
          <p14:tracePt t="57001" x="3729038" y="4894263"/>
          <p14:tracePt t="57009" x="3678238" y="4911725"/>
          <p14:tracePt t="57016" x="3594100" y="4911725"/>
          <p14:tracePt t="57024" x="3559175" y="4911725"/>
          <p14:tracePt t="57033" x="3508375" y="4911725"/>
          <p14:tracePt t="57040" x="3482975" y="4911725"/>
          <p14:tracePt t="57177" x="3482975" y="4937125"/>
          <p14:tracePt t="57185" x="3500438" y="4937125"/>
          <p14:tracePt t="57225" x="3467100" y="4946650"/>
          <p14:tracePt t="57233" x="3467100" y="4972050"/>
          <p14:tracePt t="57256" x="3467100" y="4979988"/>
          <p14:tracePt t="57296" x="3482975" y="4979988"/>
          <p14:tracePt t="57304" x="3500438" y="4972050"/>
          <p14:tracePt t="57312" x="3525838" y="4972050"/>
          <p14:tracePt t="57321" x="3551238" y="4962525"/>
          <p14:tracePt t="57329" x="3576638" y="4962525"/>
          <p14:tracePt t="57336" x="3611563" y="4962525"/>
          <p14:tracePt t="57345" x="3636963" y="4962525"/>
          <p14:tracePt t="57352" x="3652838" y="4962525"/>
          <p14:tracePt t="57361" x="3687763" y="4962525"/>
          <p14:tracePt t="57369" x="3713163" y="4962525"/>
          <p14:tracePt t="57377" x="3738563" y="4962525"/>
          <p14:tracePt t="57385" x="3771900" y="4962525"/>
          <p14:tracePt t="57393" x="3806825" y="4962525"/>
          <p14:tracePt t="57400" x="3814763" y="4962525"/>
          <p14:tracePt t="57411" x="3840163" y="4962525"/>
          <p14:tracePt t="57416" x="3873500" y="4962525"/>
          <p14:tracePt t="57425" x="3890963" y="4962525"/>
          <p14:tracePt t="57433" x="3925888" y="4962525"/>
          <p14:tracePt t="57441" x="3959225" y="4962525"/>
          <p14:tracePt t="57448" x="4002088" y="4954588"/>
          <p14:tracePt t="57456" x="4017963" y="4946650"/>
          <p14:tracePt t="57465" x="4044950" y="4937125"/>
          <p14:tracePt t="57472" x="4052888" y="4937125"/>
          <p14:tracePt t="57481" x="4078288" y="4937125"/>
          <p14:tracePt t="57497" x="4086225" y="4937125"/>
          <p14:tracePt t="57504" x="4095750" y="4937125"/>
          <p14:tracePt t="57512" x="4111625" y="4929188"/>
          <p14:tracePt t="57801" x="4121150" y="4929188"/>
          <p14:tracePt t="57809" x="4137025" y="4929188"/>
          <p14:tracePt t="57816" x="4146550" y="4919663"/>
          <p14:tracePt t="57825" x="4154488" y="4919663"/>
          <p14:tracePt t="57832" x="4171950" y="4903788"/>
          <p14:tracePt t="57843" x="4187825" y="4903788"/>
          <p14:tracePt t="57848" x="4214813" y="4903788"/>
          <p14:tracePt t="57856" x="4240213" y="4903788"/>
          <p14:tracePt t="57864" x="4273550" y="4894263"/>
          <p14:tracePt t="57873" x="4306888" y="4894263"/>
          <p14:tracePt t="57881" x="4359275" y="4886325"/>
          <p14:tracePt t="57889" x="4418013" y="4886325"/>
          <p14:tracePt t="57897" x="4476750" y="4886325"/>
          <p14:tracePt t="57911" x="4519613" y="4886325"/>
          <p14:tracePt t="57912" x="4579938" y="4860925"/>
          <p14:tracePt t="57921" x="4630738" y="4852988"/>
          <p14:tracePt t="57928" x="4656138" y="4852988"/>
          <p14:tracePt t="57936" x="4689475" y="4843463"/>
          <p14:tracePt t="57945" x="4714875" y="4843463"/>
          <p14:tracePt t="57952" x="4740275" y="4843463"/>
          <p14:tracePt t="57961" x="4749800" y="4835525"/>
          <p14:tracePt t="57968" x="4775200" y="4835525"/>
          <p14:tracePt t="57977" x="4783138" y="4835525"/>
          <p14:tracePt t="58026" x="4800600" y="4835525"/>
          <p14:tracePt t="58032" x="4808538" y="4835525"/>
          <p14:tracePt t="58048" x="4818063" y="4835525"/>
          <p14:tracePt t="58057" x="4833938" y="4835525"/>
          <p14:tracePt t="58065" x="4851400" y="4835525"/>
          <p14:tracePt t="58073" x="4876800" y="4835525"/>
          <p14:tracePt t="58080" x="4884738" y="4835525"/>
          <p14:tracePt t="58089" x="4919663" y="4835525"/>
          <p14:tracePt t="58096" x="4945063" y="4835525"/>
          <p14:tracePt t="58104" x="4953000" y="4835525"/>
          <p14:tracePt t="58112" x="4987925" y="4835525"/>
          <p14:tracePt t="58121" x="4995863" y="4835525"/>
          <p14:tracePt t="58128" x="5021263" y="4835525"/>
          <p14:tracePt t="58136" x="5038725" y="4818063"/>
          <p14:tracePt t="58144" x="5054600" y="4818063"/>
          <p14:tracePt t="58152" x="5064125" y="4818063"/>
          <p14:tracePt t="58160" x="5089525" y="4818063"/>
          <p14:tracePt t="58168" x="5097463" y="4818063"/>
          <p14:tracePt t="58177" x="5122863" y="4818063"/>
          <p14:tracePt t="58184" x="5148263" y="4818063"/>
          <p14:tracePt t="58193" x="5191125" y="4818063"/>
          <p14:tracePt t="58201" x="5216525" y="4818063"/>
          <p14:tracePt t="58209" x="5249863" y="4818063"/>
          <p14:tracePt t="58217" x="5284788" y="4818063"/>
          <p14:tracePt t="58225" x="5302250" y="4818063"/>
          <p14:tracePt t="58232" x="5335588" y="4818063"/>
          <p14:tracePt t="58242" x="5378450" y="4818063"/>
          <p14:tracePt t="58249" x="5403850" y="4818063"/>
          <p14:tracePt t="58257" x="5429250" y="4810125"/>
          <p14:tracePt t="58265" x="5446713" y="4810125"/>
          <p14:tracePt t="58273" x="5462588" y="4802188"/>
          <p14:tracePt t="58280" x="5480050" y="4802188"/>
          <p14:tracePt t="58297" x="5487988" y="4802188"/>
          <p14:tracePt t="58393" x="5497513" y="4802188"/>
          <p14:tracePt t="58416" x="5505450" y="4802188"/>
          <p14:tracePt t="58424" x="5513388" y="4802188"/>
          <p14:tracePt t="58432" x="5522913" y="4802188"/>
          <p14:tracePt t="58442" x="5530850" y="4818063"/>
          <p14:tracePt t="58457" x="5538788" y="4818063"/>
          <p14:tracePt t="58464" x="5548313" y="4827588"/>
          <p14:tracePt t="58504" x="5530850" y="4827588"/>
          <p14:tracePt t="58697" x="5548313" y="4827588"/>
          <p14:tracePt t="58704" x="5565775" y="4818063"/>
          <p14:tracePt t="58712" x="5607050" y="4818063"/>
          <p14:tracePt t="58721" x="5649913" y="4818063"/>
          <p14:tracePt t="58728" x="5675313" y="4818063"/>
          <p14:tracePt t="58905" x="5683250" y="4818063"/>
          <p14:tracePt t="58921" x="5700713" y="4818063"/>
          <p14:tracePt t="58936" x="5718175" y="4818063"/>
          <p14:tracePt t="58944" x="5751513" y="4818063"/>
          <p14:tracePt t="58952" x="5794375" y="4810125"/>
          <p14:tracePt t="58960" x="5827713" y="4810125"/>
          <p14:tracePt t="58969" x="5870575" y="4802188"/>
          <p14:tracePt t="58977" x="5930900" y="4802188"/>
          <p14:tracePt t="58985" x="5972175" y="4792663"/>
          <p14:tracePt t="58993" x="6049963" y="4767263"/>
          <p14:tracePt t="59001" x="6075363" y="4767263"/>
          <p14:tracePt t="59010" x="6142038" y="4767263"/>
          <p14:tracePt t="59017" x="6202363" y="4767263"/>
          <p14:tracePt t="59025" x="6261100" y="4767263"/>
          <p14:tracePt t="59032" x="6311900" y="4767263"/>
          <p14:tracePt t="59041" x="6364288" y="4767263"/>
          <p14:tracePt t="59048" x="6405563" y="4767263"/>
          <p14:tracePt t="59059" x="6440488" y="4767263"/>
          <p14:tracePt t="59064" x="6465888" y="4767263"/>
          <p14:tracePt t="59073" x="6483350" y="4767263"/>
          <p14:tracePt t="59080" x="6491288" y="4767263"/>
          <p14:tracePt t="59192" x="6499225" y="4767263"/>
          <p14:tracePt t="59216" x="6508750" y="4767263"/>
          <p14:tracePt t="59225" x="6516688" y="4767263"/>
          <p14:tracePt t="59242" x="6516688" y="4775200"/>
          <p14:tracePt t="59249" x="6516688" y="4784725"/>
          <p14:tracePt t="59257" x="6516688" y="4792663"/>
          <p14:tracePt t="59264" x="6516688" y="4810125"/>
          <p14:tracePt t="59272" x="6483350" y="4810125"/>
          <p14:tracePt t="59281" x="6448425" y="4810125"/>
          <p14:tracePt t="59289" x="6423025" y="4810125"/>
          <p14:tracePt t="59297" x="6380163" y="4810125"/>
          <p14:tracePt t="59304" x="6346825" y="4810125"/>
          <p14:tracePt t="59312" x="6311900" y="4810125"/>
          <p14:tracePt t="59320" x="6303963" y="4810125"/>
          <p14:tracePt t="59329" x="6270625" y="4810125"/>
          <p14:tracePt t="59337" x="6227763" y="4810125"/>
          <p14:tracePt t="59344" x="6167438" y="4810125"/>
          <p14:tracePt t="59352" x="6126163" y="4810125"/>
          <p14:tracePt t="59360" x="6091238" y="4810125"/>
          <p14:tracePt t="59368" x="6083300" y="4810125"/>
          <p14:tracePt t="59512" x="6083300" y="4802188"/>
          <p14:tracePt t="59544" x="6091238" y="4802188"/>
          <p14:tracePt t="59552" x="6100763" y="4802188"/>
          <p14:tracePt t="59569" x="6108700" y="4802188"/>
          <p14:tracePt t="59576" x="6116638" y="4802188"/>
          <p14:tracePt t="59584" x="6126163" y="4802188"/>
          <p14:tracePt t="59592" x="6151563" y="4802188"/>
          <p14:tracePt t="59600" x="6194425" y="4802188"/>
          <p14:tracePt t="59609" x="6253163" y="4792663"/>
          <p14:tracePt t="59616" x="6311900" y="4792663"/>
          <p14:tracePt t="59625" x="6397625" y="4784725"/>
          <p14:tracePt t="59632" x="6499225" y="4767263"/>
          <p14:tracePt t="59642" x="6584950" y="4749800"/>
          <p14:tracePt t="59649" x="6686550" y="4733925"/>
          <p14:tracePt t="59658" x="6805613" y="4716463"/>
          <p14:tracePt t="59664" x="6899275" y="4716463"/>
          <p14:tracePt t="59673" x="7000875" y="4691063"/>
          <p14:tracePt t="59680" x="7077075" y="4683125"/>
          <p14:tracePt t="59688" x="7137400" y="4673600"/>
          <p14:tracePt t="59697" x="7178675" y="4673600"/>
          <p14:tracePt t="59705" x="7221538" y="4673600"/>
          <p14:tracePt t="59712" x="7246938" y="4673600"/>
          <p14:tracePt t="59721" x="7256463" y="4673600"/>
          <p14:tracePt t="59728" x="7272338" y="4673600"/>
          <p14:tracePt t="59736" x="7281863" y="4673600"/>
          <p14:tracePt t="59817" x="7307263" y="4673600"/>
          <p14:tracePt t="59825" x="7315200" y="4673600"/>
          <p14:tracePt t="59832" x="7323138" y="4673600"/>
          <p14:tracePt t="59841" x="7358063" y="4673600"/>
          <p14:tracePt t="59849" x="7383463" y="4673600"/>
          <p14:tracePt t="59857" x="7400925" y="4673600"/>
          <p14:tracePt t="59864" x="7434263" y="4673600"/>
          <p14:tracePt t="59873" x="7467600" y="4673600"/>
          <p14:tracePt t="59892" x="7527925" y="4683125"/>
          <p14:tracePt t="59897" x="7561263" y="4691063"/>
          <p14:tracePt t="59905" x="7596188" y="4691063"/>
          <p14:tracePt t="59913" x="7637463" y="4699000"/>
          <p14:tracePt t="59920" x="7680325" y="4699000"/>
          <p14:tracePt t="59928" x="7715250" y="4708525"/>
          <p14:tracePt t="59937" x="7756525" y="4708525"/>
          <p14:tracePt t="59944" x="7791450" y="4724400"/>
          <p14:tracePt t="59952" x="7816850" y="4724400"/>
          <p14:tracePt t="59960" x="7842250" y="4724400"/>
          <p14:tracePt t="59985" x="7850188" y="4724400"/>
          <p14:tracePt t="59992" x="7867650" y="4724400"/>
          <p14:tracePt t="60001" x="7867650" y="4733925"/>
          <p14:tracePt t="60064" x="7875588" y="4741863"/>
          <p14:tracePt t="60080" x="7885113" y="4741863"/>
          <p14:tracePt t="60096" x="7885113" y="4749800"/>
          <p14:tracePt t="60104" x="7885113" y="4759325"/>
          <p14:tracePt t="60113" x="7885113" y="4767263"/>
          <p14:tracePt t="60129" x="7885113" y="4775200"/>
          <p14:tracePt t="60137" x="7875588" y="4792663"/>
          <p14:tracePt t="60160" x="7867650" y="4802188"/>
          <p14:tracePt t="60184" x="7859713" y="4810125"/>
          <p14:tracePt t="60192" x="7850188" y="4827588"/>
          <p14:tracePt t="60200" x="7842250" y="4827588"/>
          <p14:tracePt t="60209" x="7832725" y="4835525"/>
          <p14:tracePt t="60226" x="7816850" y="4835525"/>
          <p14:tracePt t="60232" x="7799388" y="4852988"/>
          <p14:tracePt t="60248" x="7781925" y="4860925"/>
          <p14:tracePt t="60265" x="7773988" y="4860925"/>
          <p14:tracePt t="60273" x="7756525" y="4868863"/>
          <p14:tracePt t="60289" x="7740650" y="4868863"/>
          <p14:tracePt t="60296" x="7731125" y="4868863"/>
          <p14:tracePt t="60321" x="7723188" y="4868863"/>
          <p14:tracePt t="60344" x="7715250" y="4868863"/>
          <p14:tracePt t="60369" x="7705725" y="4868863"/>
          <p14:tracePt t="60376" x="7697788" y="4868863"/>
          <p14:tracePt t="60410" x="7680325" y="4868863"/>
          <p14:tracePt t="60417" x="7672388" y="4868863"/>
          <p14:tracePt t="60458" x="7662863" y="4868863"/>
          <p14:tracePt t="60465" x="7654925" y="4868863"/>
          <p14:tracePt t="60472" x="7646988" y="4868863"/>
          <p14:tracePt t="60489" x="7629525" y="4860925"/>
          <p14:tracePt t="60577" x="7637463" y="4852988"/>
          <p14:tracePt t="60585" x="7646988" y="4852988"/>
          <p14:tracePt t="60592" x="7662863" y="4852988"/>
          <p14:tracePt t="60600" x="7688263" y="4852988"/>
          <p14:tracePt t="60609" x="7705725" y="4843463"/>
          <p14:tracePt t="60616" x="7740650" y="4843463"/>
          <p14:tracePt t="60625" x="7766050" y="4835525"/>
          <p14:tracePt t="60632" x="7824788" y="4818063"/>
          <p14:tracePt t="60641" x="7850188" y="4810125"/>
          <p14:tracePt t="60648" x="7926388" y="4792663"/>
          <p14:tracePt t="60658" x="7969250" y="4792663"/>
          <p14:tracePt t="60664" x="8045450" y="4767263"/>
          <p14:tracePt t="60674" x="8088313" y="4767263"/>
          <p14:tracePt t="60680" x="8139113" y="4759325"/>
          <p14:tracePt t="60690" x="8199438" y="4749800"/>
          <p14:tracePt t="60697" x="8240713" y="4749800"/>
          <p14:tracePt t="60706" x="8275638" y="4741863"/>
          <p14:tracePt t="60712" x="8301038" y="4741863"/>
          <p14:tracePt t="60720" x="8318500" y="4741863"/>
          <p14:tracePt t="60729" x="8334375" y="4741863"/>
          <p14:tracePt t="60744" x="8343900" y="4741863"/>
          <p14:tracePt t="60752" x="8351838" y="4741863"/>
          <p14:tracePt t="60768" x="8369300" y="4741863"/>
          <p14:tracePt t="60776" x="8385175" y="4741863"/>
          <p14:tracePt t="60785" x="8402638" y="4741863"/>
          <p14:tracePt t="60792" x="8420100" y="4741863"/>
          <p14:tracePt t="60800" x="8445500" y="4741863"/>
          <p14:tracePt t="60808" x="8453438" y="4741863"/>
          <p14:tracePt t="60816" x="8470900" y="4741863"/>
          <p14:tracePt t="60825" x="8488363" y="4741863"/>
          <p14:tracePt t="60841" x="8504238" y="4741863"/>
          <p14:tracePt t="61065" x="8513763" y="4741863"/>
          <p14:tracePt t="61232" x="8504238" y="4741863"/>
          <p14:tracePt t="61248" x="8488363" y="4749800"/>
          <p14:tracePt t="61265" x="8478838" y="4749800"/>
          <p14:tracePt t="61273" x="8462963" y="4749800"/>
          <p14:tracePt t="61280" x="8445500" y="4759325"/>
          <p14:tracePt t="61289" x="8420100" y="4759325"/>
          <p14:tracePt t="61297" x="8377238" y="4759325"/>
          <p14:tracePt t="61306" x="8308975" y="4767263"/>
          <p14:tracePt t="61313" x="8224838" y="4767263"/>
          <p14:tracePt t="61321" x="8139113" y="4767263"/>
          <p14:tracePt t="61328" x="7994650" y="4767263"/>
          <p14:tracePt t="61337" x="7859713" y="4767263"/>
          <p14:tracePt t="61345" x="7662863" y="4767263"/>
          <p14:tracePt t="61352" x="7426325" y="4767263"/>
          <p14:tracePt t="61360" x="7137400" y="4767263"/>
          <p14:tracePt t="61368" x="6907213" y="4767263"/>
          <p14:tracePt t="61377" x="6618288" y="4767263"/>
          <p14:tracePt t="61385" x="6380163" y="4784725"/>
          <p14:tracePt t="61392" x="6108700" y="4818063"/>
          <p14:tracePt t="61401" x="5811838" y="4835525"/>
          <p14:tracePt t="61409" x="5565775" y="4860925"/>
          <p14:tracePt t="61416" x="5343525" y="4911725"/>
          <p14:tracePt t="61424" x="5132388" y="4919663"/>
          <p14:tracePt t="61432" x="4876800" y="4972050"/>
          <p14:tracePt t="61442" x="4664075" y="4997450"/>
          <p14:tracePt t="61448" x="4460875" y="5038725"/>
          <p14:tracePt t="61457" x="4306888" y="5056188"/>
          <p14:tracePt t="61464" x="4162425" y="5064125"/>
          <p14:tracePt t="61474" x="4035425" y="5099050"/>
          <p14:tracePt t="61481" x="3933825" y="5116513"/>
          <p14:tracePt t="61490" x="3822700" y="5124450"/>
          <p14:tracePt t="61497" x="3721100" y="5132388"/>
          <p14:tracePt t="61505" x="3594100" y="5183188"/>
          <p14:tracePt t="61512" x="3475038" y="5226050"/>
          <p14:tracePt t="61521" x="3322638" y="5243513"/>
          <p14:tracePt t="61529" x="3203575" y="5251450"/>
          <p14:tracePt t="61537" x="3074988" y="5276850"/>
          <p14:tracePt t="61544" x="2947988" y="5286375"/>
          <p14:tracePt t="61552" x="2820988" y="5311775"/>
          <p14:tracePt t="61560" x="2701925" y="5337175"/>
          <p14:tracePt t="61568" x="2565400" y="5345113"/>
          <p14:tracePt t="61577" x="2446338" y="5353050"/>
          <p14:tracePt t="61584" x="2311400" y="5395913"/>
          <p14:tracePt t="61593" x="2192338" y="5405438"/>
          <p14:tracePt t="61600" x="2047875" y="5413375"/>
          <p14:tracePt t="61608" x="1936750" y="5430838"/>
          <p14:tracePt t="61617" x="1809750" y="5446713"/>
          <p14:tracePt t="61625" x="1708150" y="5446713"/>
          <p14:tracePt t="61633" x="1606550" y="5464175"/>
          <p14:tracePt t="61641" x="1520825" y="5472113"/>
          <p14:tracePt t="61648" x="1462088" y="5481638"/>
          <p14:tracePt t="61657" x="1419225" y="5497513"/>
          <p14:tracePt t="61664" x="1358900" y="5514975"/>
          <p14:tracePt t="61674" x="1325563" y="5514975"/>
          <p14:tracePt t="61681" x="1282700" y="5524500"/>
          <p14:tracePt t="61689" x="1231900" y="5524500"/>
          <p14:tracePt t="61696" x="1214438" y="5532438"/>
          <p14:tracePt t="61704" x="1173163" y="5532438"/>
          <p14:tracePt t="61712" x="1147763" y="5532438"/>
          <p14:tracePt t="61723" x="1112838" y="5532438"/>
          <p14:tracePt t="61728" x="1087438" y="5532438"/>
          <p14:tracePt t="61736" x="1062038" y="5540375"/>
          <p14:tracePt t="61744" x="1036638" y="5540375"/>
          <p14:tracePt t="61752" x="1003300" y="5540375"/>
          <p14:tracePt t="61761" x="976313" y="5549900"/>
          <p14:tracePt t="61769" x="950913" y="5549900"/>
          <p14:tracePt t="61777" x="925513" y="5549900"/>
          <p14:tracePt t="61792" x="900113" y="5549900"/>
          <p14:tracePt t="61801" x="892175" y="5549900"/>
          <p14:tracePt t="61817" x="884238" y="5549900"/>
          <p14:tracePt t="61832" x="866775" y="5549900"/>
          <p14:tracePt t="61874" x="849313" y="5549900"/>
          <p14:tracePt t="61891" x="841375" y="5549900"/>
          <p14:tracePt t="61896" x="841375" y="5540375"/>
          <p14:tracePt t="61905" x="831850" y="5532438"/>
          <p14:tracePt t="61913" x="815975" y="5532438"/>
          <p14:tracePt t="61920" x="815975" y="5524500"/>
          <p14:tracePt t="61928" x="798513" y="5514975"/>
          <p14:tracePt t="61937" x="798513" y="5507038"/>
          <p14:tracePt t="61944" x="790575" y="5507038"/>
          <p14:tracePt t="61953" x="773113" y="5489575"/>
          <p14:tracePt t="61961" x="765175" y="5481638"/>
          <p14:tracePt t="61992" x="755650" y="5472113"/>
          <p14:tracePt t="62025" x="755650" y="5464175"/>
          <p14:tracePt t="62041" x="747713" y="5446713"/>
          <p14:tracePt t="62065" x="730250" y="5430838"/>
          <p14:tracePt t="62137" x="730250" y="5421313"/>
          <p14:tracePt t="62153" x="730250" y="5413375"/>
          <p14:tracePt t="62177" x="730250" y="5405438"/>
          <p14:tracePt t="62184" x="730250" y="5395913"/>
          <p14:tracePt t="62200" x="730250" y="5387975"/>
          <p14:tracePt t="62208" x="730250" y="5370513"/>
          <p14:tracePt t="62225" x="730250" y="5362575"/>
          <p14:tracePt t="62257" x="739775" y="5353050"/>
          <p14:tracePt t="62296" x="747713" y="5353050"/>
          <p14:tracePt t="62321" x="755650" y="5353050"/>
          <p14:tracePt t="62328" x="765175" y="5345113"/>
          <p14:tracePt t="62337" x="765175" y="5337175"/>
          <p14:tracePt t="62344" x="790575" y="5327650"/>
          <p14:tracePt t="62361" x="798513" y="5319713"/>
          <p14:tracePt t="62377" x="806450" y="5311775"/>
          <p14:tracePt t="62385" x="823913" y="5311775"/>
          <p14:tracePt t="62392" x="841375" y="5294313"/>
          <p14:tracePt t="62400" x="849313" y="5286375"/>
          <p14:tracePt t="62409" x="866775" y="5286375"/>
          <p14:tracePt t="62416" x="892175" y="5286375"/>
          <p14:tracePt t="62424" x="900113" y="5276850"/>
          <p14:tracePt t="62432" x="925513" y="5260975"/>
          <p14:tracePt t="62441" x="942975" y="5251450"/>
          <p14:tracePt t="62448" x="976313" y="5243513"/>
          <p14:tracePt t="62457" x="985838" y="5235575"/>
          <p14:tracePt t="62465" x="1011238" y="5235575"/>
          <p14:tracePt t="62473" x="1028700" y="5218113"/>
          <p14:tracePt t="62481" x="1054100" y="5218113"/>
          <p14:tracePt t="62489" x="1062038" y="5218113"/>
          <p14:tracePt t="62496" x="1095375" y="5208588"/>
          <p14:tracePt t="62504" x="1104900" y="5208588"/>
          <p14:tracePt t="62512" x="1130300" y="5200650"/>
          <p14:tracePt t="62522" x="1138238" y="5200650"/>
          <p14:tracePt t="62528" x="1163638" y="5200650"/>
          <p14:tracePt t="62536" x="1189038" y="5200650"/>
          <p14:tracePt t="62544" x="1206500" y="5183188"/>
          <p14:tracePt t="62561" x="1239838" y="5183188"/>
          <p14:tracePt t="62569" x="1257300" y="5175250"/>
          <p14:tracePt t="62576" x="1274763" y="5175250"/>
          <p14:tracePt t="62584" x="1300163" y="5175250"/>
          <p14:tracePt t="62593" x="1308100" y="5175250"/>
          <p14:tracePt t="62600" x="1343025" y="5167313"/>
          <p14:tracePt t="62609" x="1358900" y="5167313"/>
          <p14:tracePt t="62616" x="1376363" y="5167313"/>
          <p14:tracePt t="62624" x="1393825" y="5167313"/>
          <p14:tracePt t="62632" x="1427163" y="5167313"/>
          <p14:tracePt t="62640" x="1452563" y="5167313"/>
          <p14:tracePt t="62648" x="1487488" y="5167313"/>
          <p14:tracePt t="62657" x="1512888" y="5167313"/>
          <p14:tracePt t="62664" x="1546225" y="5175250"/>
          <p14:tracePt t="62673" x="1589088" y="5183188"/>
          <p14:tracePt t="62680" x="1639888" y="5192713"/>
          <p14:tracePt t="62690" x="1673225" y="5200650"/>
          <p14:tracePt t="62697" x="1724025" y="5200650"/>
          <p14:tracePt t="62705" x="1776413" y="5218113"/>
          <p14:tracePt t="62712" x="1835150" y="5235575"/>
          <p14:tracePt t="62720" x="1878013" y="5235575"/>
          <p14:tracePt t="62728" x="1954213" y="5235575"/>
          <p14:tracePt t="62738" x="2005013" y="5235575"/>
          <p14:tracePt t="62744" x="2047875" y="5235575"/>
          <p14:tracePt t="62753" x="2098675" y="5243513"/>
          <p14:tracePt t="62760" x="2157413" y="5243513"/>
          <p14:tracePt t="62768" x="2182813" y="5243513"/>
          <p14:tracePt t="62776" x="2225675" y="5243513"/>
          <p14:tracePt t="62785" x="2276475" y="5243513"/>
          <p14:tracePt t="62792" x="2301875" y="5243513"/>
          <p14:tracePt t="62800" x="2319338" y="5243513"/>
          <p14:tracePt t="62809" x="2327275" y="5243513"/>
          <p14:tracePt t="62816" x="2336800" y="5243513"/>
          <p14:tracePt t="62825" x="2352675" y="5243513"/>
          <p14:tracePt t="62841" x="2370138" y="5243513"/>
          <p14:tracePt t="62864" x="2379663" y="5243513"/>
          <p14:tracePt t="62873" x="2387600" y="5243513"/>
          <p14:tracePt t="62880" x="2405063" y="5243513"/>
          <p14:tracePt t="62906" x="2438400" y="5243513"/>
          <p14:tracePt t="62912" x="2446338" y="5243513"/>
          <p14:tracePt t="62922" x="2455863" y="5243513"/>
          <p14:tracePt t="62929" x="2463800" y="5243513"/>
          <p14:tracePt t="62938" x="2481263" y="5235575"/>
          <p14:tracePt t="62968" x="2489200" y="5235575"/>
          <p14:tracePt t="62977" x="2497138" y="5235575"/>
          <p14:tracePt t="62993" x="2506663" y="5235575"/>
          <p14:tracePt t="63008" x="2514600" y="5235575"/>
          <p14:tracePt t="63249" x="2532063" y="5235575"/>
          <p14:tracePt t="63256" x="2549525" y="5235575"/>
          <p14:tracePt t="63265" x="2565400" y="5235575"/>
          <p14:tracePt t="63273" x="2574925" y="5235575"/>
          <p14:tracePt t="63281" x="2590800" y="5235575"/>
          <p14:tracePt t="63289" x="2600325" y="5235575"/>
          <p14:tracePt t="63296" x="2625725" y="5235575"/>
          <p14:tracePt t="63305" x="2651125" y="5235575"/>
          <p14:tracePt t="63313" x="2676525" y="5226050"/>
          <p14:tracePt t="63322" x="2709863" y="5226050"/>
          <p14:tracePt t="63328" x="2770188" y="5226050"/>
          <p14:tracePt t="63337" x="2811463" y="5226050"/>
          <p14:tracePt t="63345" x="2863850" y="5226050"/>
          <p14:tracePt t="63355" x="2930525" y="5218113"/>
          <p14:tracePt t="63361" x="2973388" y="5218113"/>
          <p14:tracePt t="63369" x="3016250" y="5218113"/>
          <p14:tracePt t="63376" x="3059113" y="5218113"/>
          <p14:tracePt t="63384" x="3092450" y="5218113"/>
          <p14:tracePt t="63392" x="3117850" y="5218113"/>
          <p14:tracePt t="63401" x="3127375" y="5218113"/>
          <p14:tracePt t="63409" x="3143250" y="5218113"/>
          <p14:tracePt t="63417" x="3152775" y="5218113"/>
          <p14:tracePt t="63681" x="3160713" y="5218113"/>
          <p14:tracePt t="63712" x="3168650" y="5218113"/>
          <p14:tracePt t="63737" x="3168650" y="5226050"/>
          <p14:tracePt t="63745" x="3168650" y="5235575"/>
          <p14:tracePt t="63752" x="3168650" y="5251450"/>
          <p14:tracePt t="63760" x="3160713" y="5260975"/>
          <p14:tracePt t="63769" x="3143250" y="5268913"/>
          <p14:tracePt t="63776" x="3127375" y="5276850"/>
          <p14:tracePt t="63784" x="3092450" y="5276850"/>
          <p14:tracePt t="63792" x="3084513" y="5286375"/>
          <p14:tracePt t="63801" x="3084513" y="5294313"/>
          <p14:tracePt t="63808" x="3059113" y="5294313"/>
          <p14:tracePt t="63817" x="3041650" y="5302250"/>
          <p14:tracePt t="63825" x="3033713" y="5302250"/>
          <p14:tracePt t="63841" x="3024188" y="5302250"/>
          <p14:tracePt t="63936" x="3033713" y="5302250"/>
          <p14:tracePt t="63944" x="3049588" y="5302250"/>
          <p14:tracePt t="63952" x="3084513" y="5302250"/>
          <p14:tracePt t="63961" x="3100388" y="5302250"/>
          <p14:tracePt t="63969" x="3168650" y="5302250"/>
          <p14:tracePt t="63977" x="3228975" y="5302250"/>
          <p14:tracePt t="63984" x="3313113" y="5286375"/>
          <p14:tracePt t="63992" x="3414713" y="5276850"/>
          <p14:tracePt t="64002" x="3525838" y="5268913"/>
          <p14:tracePt t="64011" x="3627438" y="5251450"/>
          <p14:tracePt t="64018" x="3729038" y="5235575"/>
          <p14:tracePt t="64027" x="3848100" y="5218113"/>
          <p14:tracePt t="64033" x="3916363" y="5208588"/>
          <p14:tracePt t="64040" x="4002088" y="5200650"/>
          <p14:tracePt t="64048" x="4070350" y="5175250"/>
          <p14:tracePt t="64056" x="4121150" y="5175250"/>
          <p14:tracePt t="64065" x="4171950" y="5175250"/>
          <p14:tracePt t="64072" x="4197350" y="5175250"/>
          <p14:tracePt t="64080" x="4222750" y="5175250"/>
          <p14:tracePt t="64089" x="4230688" y="5175250"/>
          <p14:tracePt t="64096" x="4240213" y="5175250"/>
          <p14:tracePt t="64112" x="4256088" y="5175250"/>
          <p14:tracePt t="64185" x="4265613" y="5175250"/>
          <p14:tracePt t="64200" x="4273550" y="5175250"/>
          <p14:tracePt t="64209" x="4281488" y="5175250"/>
          <p14:tracePt t="64217" x="4291013" y="5175250"/>
          <p14:tracePt t="64240" x="4298950" y="5175250"/>
          <p14:tracePt t="64289" x="4306888" y="5175250"/>
          <p14:tracePt t="64401" x="4306888" y="5183188"/>
          <p14:tracePt t="64561" x="4298950" y="5183188"/>
          <p14:tracePt t="64648" x="4291013" y="5192713"/>
          <p14:tracePt t="64752" x="4291013" y="5200650"/>
          <p14:tracePt t="64801" x="4273550" y="5200650"/>
          <p14:tracePt t="64808" x="4265613" y="5208588"/>
          <p14:tracePt t="64832" x="4248150" y="5218113"/>
          <p14:tracePt t="64841" x="4240213" y="5218113"/>
          <p14:tracePt t="64849" x="4222750" y="5218113"/>
          <p14:tracePt t="64856" x="4197350" y="5226050"/>
          <p14:tracePt t="64865" x="4154488" y="5226050"/>
          <p14:tracePt t="64873" x="4121150" y="5226050"/>
          <p14:tracePt t="64880" x="4070350" y="5243513"/>
          <p14:tracePt t="64889" x="4010025" y="5243513"/>
          <p14:tracePt t="64897" x="3951288" y="5243513"/>
          <p14:tracePt t="64906" x="3883025" y="5243513"/>
          <p14:tracePt t="64912" x="3797300" y="5251450"/>
          <p14:tracePt t="64921" x="3695700" y="5260975"/>
          <p14:tracePt t="64928" x="3611563" y="5260975"/>
          <p14:tracePt t="64937" x="3492500" y="5276850"/>
          <p14:tracePt t="64944" x="3406775" y="5294313"/>
          <p14:tracePt t="64953" x="3305175" y="5294313"/>
          <p14:tracePt t="64961" x="3244850" y="5294313"/>
          <p14:tracePt t="64969" x="3160713" y="5294313"/>
          <p14:tracePt t="64976" x="3109913" y="5294313"/>
          <p14:tracePt t="64984" x="3033713" y="5302250"/>
          <p14:tracePt t="64992" x="2973388" y="5319713"/>
          <p14:tracePt t="65001" x="2940050" y="5327650"/>
          <p14:tracePt t="65008" x="2930525" y="5327650"/>
          <p14:tracePt t="65016" x="2905125" y="5337175"/>
          <p14:tracePt t="65025" x="2897188" y="5345113"/>
          <p14:tracePt t="65129" x="2897188" y="5353050"/>
          <p14:tracePt t="65137" x="2914650" y="5353050"/>
          <p14:tracePt t="65145" x="2930525" y="5353050"/>
          <p14:tracePt t="65153" x="2947988" y="5353050"/>
          <p14:tracePt t="65160" x="2965450" y="5353050"/>
          <p14:tracePt t="65169" x="2990850" y="5353050"/>
          <p14:tracePt t="65177" x="3016250" y="5353050"/>
          <p14:tracePt t="65187" x="3059113" y="5353050"/>
          <p14:tracePt t="65192" x="3109913" y="5353050"/>
          <p14:tracePt t="65201" x="3152775" y="5353050"/>
          <p14:tracePt t="65208" x="3211513" y="5353050"/>
          <p14:tracePt t="65217" x="3262313" y="5353050"/>
          <p14:tracePt t="65225" x="3322638" y="5353050"/>
          <p14:tracePt t="65233" x="3389313" y="5353050"/>
          <p14:tracePt t="65241" x="3467100" y="5353050"/>
          <p14:tracePt t="65248" x="3533775" y="5353050"/>
          <p14:tracePt t="65256" x="3611563" y="5362575"/>
          <p14:tracePt t="65265" x="3652838" y="5362575"/>
          <p14:tracePt t="65272" x="3713163" y="5362575"/>
          <p14:tracePt t="65281" x="3756025" y="5362575"/>
          <p14:tracePt t="65288" x="3781425" y="5362575"/>
          <p14:tracePt t="65305" x="3789363" y="5362575"/>
          <p14:tracePt t="65361" x="3797300" y="5362575"/>
          <p14:tracePt t="65376" x="3806825" y="5362575"/>
          <p14:tracePt t="65392" x="3814763" y="5362575"/>
          <p14:tracePt t="65408" x="3822700" y="5362575"/>
          <p14:tracePt t="65432" x="3840163" y="5362575"/>
          <p14:tracePt t="65440" x="3848100" y="5362575"/>
          <p14:tracePt t="65457" x="3857625" y="5362575"/>
          <p14:tracePt t="65464" x="3873500" y="5362575"/>
          <p14:tracePt t="65480" x="3883025" y="5362575"/>
          <p14:tracePt t="65488" x="3890963" y="5362575"/>
          <p14:tracePt t="65496" x="3908425" y="5362575"/>
          <p14:tracePt t="65513" x="3916363" y="5362575"/>
          <p14:tracePt t="65584" x="3933825" y="5353050"/>
          <p14:tracePt t="65601" x="3941763" y="5353050"/>
          <p14:tracePt t="65609" x="3951288" y="5353050"/>
          <p14:tracePt t="65617" x="3976688" y="5353050"/>
          <p14:tracePt t="65624" x="3984625" y="5345113"/>
          <p14:tracePt t="65632" x="4010025" y="5345113"/>
          <p14:tracePt t="65641" x="4044950" y="5327650"/>
          <p14:tracePt t="65649" x="4060825" y="5327650"/>
          <p14:tracePt t="65657" x="4103688" y="5311775"/>
          <p14:tracePt t="65664" x="4137025" y="5302250"/>
          <p14:tracePt t="65672" x="4171950" y="5294313"/>
          <p14:tracePt t="65680" x="4187825" y="5294313"/>
          <p14:tracePt t="65688" x="4240213" y="5286375"/>
          <p14:tracePt t="65697" x="4281488" y="5268913"/>
          <p14:tracePt t="65705" x="4316413" y="5268913"/>
          <p14:tracePt t="65712" x="4359275" y="5260975"/>
          <p14:tracePt t="65720" x="4384675" y="5260975"/>
          <p14:tracePt t="65729" x="4425950" y="5251450"/>
          <p14:tracePt t="65737" x="4451350" y="5243513"/>
          <p14:tracePt t="65744" x="4476750" y="5243513"/>
          <p14:tracePt t="65753" x="4503738" y="5226050"/>
          <p14:tracePt t="65760" x="4519613" y="5218113"/>
          <p14:tracePt t="65770" x="4545013" y="5218113"/>
          <p14:tracePt t="65777" x="4554538" y="5208588"/>
          <p14:tracePt t="65793" x="4562475" y="5208588"/>
          <p14:tracePt t="66121" x="4570413" y="5208588"/>
          <p14:tracePt t="66129" x="4579938" y="5208588"/>
          <p14:tracePt t="66137" x="4587875" y="5208588"/>
          <p14:tracePt t="66144" x="4595813" y="5208588"/>
          <p14:tracePt t="66153" x="4605338" y="5208588"/>
          <p14:tracePt t="66160" x="4613275" y="5208588"/>
          <p14:tracePt t="66169" x="4621213" y="5208588"/>
          <p14:tracePt t="66185" x="4646613" y="5208588"/>
          <p14:tracePt t="66203" x="4673600" y="5208588"/>
          <p14:tracePt t="66209" x="4681538" y="5208588"/>
          <p14:tracePt t="66217" x="4706938" y="5208588"/>
          <p14:tracePt t="66225" x="4724400" y="5208588"/>
          <p14:tracePt t="66232" x="4740275" y="5208588"/>
          <p14:tracePt t="66240" x="4757738" y="5208588"/>
          <p14:tracePt t="66249" x="4765675" y="5208588"/>
          <p14:tracePt t="66256" x="4783138" y="5208588"/>
          <p14:tracePt t="66265" x="4791075" y="5208588"/>
          <p14:tracePt t="66289" x="4808538" y="5208588"/>
          <p14:tracePt t="66312" x="4818063" y="5208588"/>
          <p14:tracePt t="66328" x="4818063" y="5200650"/>
          <p14:tracePt t="66369" x="4818063" y="5183188"/>
          <p14:tracePt t="66376" x="4791075" y="5167313"/>
          <p14:tracePt t="66385" x="4765675" y="5149850"/>
          <p14:tracePt t="66393" x="4740275" y="5149850"/>
          <p14:tracePt t="66504" x="4740275" y="5141913"/>
          <p14:tracePt t="66513" x="4681538" y="5149850"/>
          <p14:tracePt t="66545" x="4646613" y="5149850"/>
          <p14:tracePt t="66553" x="4562475" y="5149850"/>
          <p14:tracePt t="66560" x="4537075" y="5141913"/>
          <p14:tracePt t="66570" x="4503738" y="5141913"/>
          <p14:tracePt t="66577" x="4494213" y="5141913"/>
          <p14:tracePt t="66586" x="4486275" y="5132388"/>
          <p14:tracePt t="66602" x="4486275" y="5124450"/>
          <p14:tracePt t="66609" x="4494213" y="5116513"/>
          <p14:tracePt t="66618" x="4519613" y="5106988"/>
          <p14:tracePt t="66625" x="4545013" y="5106988"/>
          <p14:tracePt t="66633" x="4605338" y="5099050"/>
          <p14:tracePt t="66641" x="4706938" y="5073650"/>
          <p14:tracePt t="66648" x="4826000" y="5064125"/>
          <p14:tracePt t="66656" x="4953000" y="5048250"/>
          <p14:tracePt t="66664" x="5080000" y="5030788"/>
          <p14:tracePt t="66673" x="5224463" y="5005388"/>
          <p14:tracePt t="66681" x="5368925" y="4972050"/>
          <p14:tracePt t="66689" x="5497513" y="4937125"/>
          <p14:tracePt t="66696" x="5607050" y="4894263"/>
          <p14:tracePt t="66705" x="5776913" y="4860925"/>
          <p14:tracePt t="66713" x="5905500" y="4810125"/>
          <p14:tracePt t="66720" x="6024563" y="4775200"/>
          <p14:tracePt t="66728" x="6134100" y="4759325"/>
          <p14:tracePt t="66737" x="6235700" y="4724400"/>
          <p14:tracePt t="66745" x="6329363" y="4699000"/>
          <p14:tracePt t="66753" x="6415088" y="4657725"/>
          <p14:tracePt t="66761" x="6516688" y="4640263"/>
          <p14:tracePt t="66770" x="6592888" y="4597400"/>
          <p14:tracePt t="66777" x="6694488" y="4554538"/>
          <p14:tracePt t="66785" x="6788150" y="4521200"/>
          <p14:tracePt t="66792" x="6864350" y="4486275"/>
          <p14:tracePt t="66800" x="6942138" y="4445000"/>
          <p14:tracePt t="66808" x="7000875" y="4419600"/>
          <p14:tracePt t="66818" x="7069138" y="4376738"/>
          <p14:tracePt t="66824" x="7127875" y="4333875"/>
          <p14:tracePt t="66832" x="7196138" y="4308475"/>
          <p14:tracePt t="66840" x="7256463" y="4265613"/>
          <p14:tracePt t="66849" x="7332663" y="4224338"/>
          <p14:tracePt t="66856" x="7383463" y="4197350"/>
          <p14:tracePt t="66864" x="7459663" y="4156075"/>
          <p14:tracePt t="66872" x="7535863" y="4113213"/>
          <p14:tracePt t="66880" x="7612063" y="4070350"/>
          <p14:tracePt t="66888" x="7672388" y="4037013"/>
          <p14:tracePt t="66904" x="7723188" y="3994150"/>
          <p14:tracePt t="66905" x="7773988" y="3968750"/>
          <p14:tracePt t="66912" x="7824788" y="3935413"/>
          <p14:tracePt t="66920" x="7867650" y="3900488"/>
          <p14:tracePt t="66928" x="7910513" y="3867150"/>
          <p14:tracePt t="66937" x="7926388" y="3849688"/>
          <p14:tracePt t="66945" x="7943850" y="3816350"/>
          <p14:tracePt t="66953" x="7961313" y="3806825"/>
          <p14:tracePt t="66961" x="7969250" y="3781425"/>
          <p14:tracePt t="66970" x="7969250" y="3773488"/>
          <p14:tracePt t="66976" x="7986713" y="3748088"/>
          <p14:tracePt t="66985" x="7994650" y="3713163"/>
          <p14:tracePt t="66992" x="7994650" y="3679825"/>
          <p14:tracePt t="67001" x="7994650" y="3646488"/>
          <p14:tracePt t="67008" x="7994650" y="3619500"/>
          <p14:tracePt t="67019" x="7994650" y="3586163"/>
          <p14:tracePt t="67024" x="7994650" y="3560763"/>
          <p14:tracePt t="67033" x="7994650" y="3552825"/>
          <p14:tracePt t="67041" x="7994650" y="3527425"/>
          <p14:tracePt t="67049" x="7994650" y="3517900"/>
          <p14:tracePt t="67057" x="7986713" y="3509963"/>
          <p14:tracePt t="67072" x="7969250" y="3492500"/>
          <p14:tracePt t="67081" x="7961313" y="3484563"/>
          <p14:tracePt t="67089" x="7951788" y="3475038"/>
          <p14:tracePt t="67097" x="7926388" y="3475038"/>
          <p14:tracePt t="67104" x="7926388" y="3467100"/>
          <p14:tracePt t="67112" x="7918450" y="3467100"/>
          <p14:tracePt t="67120" x="7910513" y="3467100"/>
          <p14:tracePt t="67137" x="7900988" y="3449638"/>
          <p14:tracePt t="67145" x="7875588" y="3449638"/>
          <p14:tracePt t="67153" x="7850188" y="3449638"/>
          <p14:tracePt t="67160" x="7842250" y="3449638"/>
          <p14:tracePt t="67169" x="7799388" y="3449638"/>
          <p14:tracePt t="67177" x="7748588" y="3459163"/>
          <p14:tracePt t="67185" x="7723188" y="3467100"/>
          <p14:tracePt t="67192" x="7680325" y="3502025"/>
          <p14:tracePt t="67202" x="7662863" y="3509963"/>
          <p14:tracePt t="67210" x="7637463" y="3535363"/>
          <p14:tracePt t="67220" x="7604125" y="3586163"/>
          <p14:tracePt t="67225" x="7570788" y="3629025"/>
          <p14:tracePt t="67233" x="7545388" y="3687763"/>
          <p14:tracePt t="67240" x="7527925" y="3722688"/>
          <p14:tracePt t="67249" x="7518400" y="3748088"/>
          <p14:tracePt t="67256" x="7502525" y="3781425"/>
          <p14:tracePt t="67264" x="7493000" y="3816350"/>
          <p14:tracePt t="67272" x="7493000" y="3824288"/>
          <p14:tracePt t="67281" x="7493000" y="3849688"/>
          <p14:tracePt t="67288" x="7493000" y="3883025"/>
          <p14:tracePt t="67297" x="7493000" y="3892550"/>
          <p14:tracePt t="67304" x="7493000" y="3917950"/>
          <p14:tracePt t="67312" x="7493000" y="3935413"/>
          <p14:tracePt t="67320" x="7493000" y="3943350"/>
          <p14:tracePt t="67328" x="7502525" y="3968750"/>
          <p14:tracePt t="67336" x="7510463" y="3994150"/>
          <p14:tracePt t="67345" x="7527925" y="4011613"/>
          <p14:tracePt t="67352" x="7561263" y="4037013"/>
          <p14:tracePt t="67361" x="7586663" y="4044950"/>
          <p14:tracePt t="67369" x="7629525" y="4062413"/>
          <p14:tracePt t="67376" x="7688263" y="4070350"/>
          <p14:tracePt t="67385" x="7723188" y="4087813"/>
          <p14:tracePt t="67392" x="7773988" y="4087813"/>
          <p14:tracePt t="67401" x="7824788" y="4087813"/>
          <p14:tracePt t="67408" x="7900988" y="4095750"/>
          <p14:tracePt t="67417" x="7943850" y="4095750"/>
          <p14:tracePt t="67424" x="7986713" y="4095750"/>
          <p14:tracePt t="67434" x="8045450" y="4095750"/>
          <p14:tracePt t="67440" x="8088313" y="4095750"/>
          <p14:tracePt t="67448" x="8131175" y="4095750"/>
          <p14:tracePt t="67456" x="8189913" y="4095750"/>
          <p14:tracePt t="67464" x="8224838" y="4095750"/>
          <p14:tracePt t="67473" x="8250238" y="4095750"/>
          <p14:tracePt t="67481" x="8266113" y="4087813"/>
          <p14:tracePt t="67504" x="8266113" y="4079875"/>
          <p14:tracePt t="67513" x="8266113" y="4062413"/>
          <p14:tracePt t="67520" x="8266113" y="4052888"/>
          <p14:tracePt t="67553" x="8266113" y="4044950"/>
          <p14:tracePt t="67560" x="8266113" y="4037013"/>
          <p14:tracePt t="67649" x="8266113" y="4027488"/>
          <p14:tracePt t="67657" x="8232775" y="4027488"/>
          <p14:tracePt t="67666" x="8215313" y="4027488"/>
          <p14:tracePt t="67673" x="8189913" y="4027488"/>
          <p14:tracePt t="67681" x="8174038" y="4027488"/>
          <p14:tracePt t="67689" x="8147050" y="4019550"/>
          <p14:tracePt t="67809" x="8139113" y="4019550"/>
          <p14:tracePt t="67841" x="8121650" y="4019550"/>
          <p14:tracePt t="68001" x="8113713" y="4019550"/>
          <p14:tracePt t="68008" x="8105775" y="4019550"/>
          <p14:tracePt t="68024" x="8088313" y="4019550"/>
          <p14:tracePt t="68033" x="8062913" y="4019550"/>
          <p14:tracePt t="68041" x="8054975" y="4019550"/>
          <p14:tracePt t="68097" x="8045450" y="4027488"/>
          <p14:tracePt t="68160" x="8096250" y="4037013"/>
          <p14:tracePt t="68169" x="8199438" y="4062413"/>
          <p14:tracePt t="68176" x="8301038" y="4070350"/>
          <p14:tracePt t="68185" x="8377238" y="4079875"/>
          <p14:tracePt t="68192" x="8462963" y="4095750"/>
          <p14:tracePt t="68201" x="8539163" y="4113213"/>
          <p14:tracePt t="68208" x="8572500" y="4121150"/>
          <p14:tracePt t="68218" x="8597900" y="4130675"/>
          <p14:tracePt t="68225" x="8658225" y="4138613"/>
          <p14:tracePt t="68232" x="8709025" y="4156075"/>
          <p14:tracePt t="68241" x="8793163" y="4171950"/>
          <p14:tracePt t="68250" x="8912225" y="4181475"/>
          <p14:tracePt t="68256" x="9013825" y="4189413"/>
          <p14:tracePt t="68265" x="9142413" y="4214813"/>
          <p14:tracePt t="68272" x="9236075" y="4214813"/>
          <p14:tracePt t="68280" x="9363075" y="4214813"/>
          <p14:tracePt t="68288" x="9447213" y="4214813"/>
          <p14:tracePt t="68296" x="9550400" y="4214813"/>
          <p14:tracePt t="68305" x="9652000" y="4214813"/>
          <p14:tracePt t="68312" x="9745663" y="4214813"/>
          <p14:tracePt t="68321" x="9829800" y="4214813"/>
          <p14:tracePt t="68329" x="9948863" y="4214813"/>
          <p14:tracePt t="68336" x="10042525" y="4214813"/>
          <p14:tracePt t="68345" x="10126663" y="4214813"/>
          <p14:tracePt t="68352" x="10212388" y="4214813"/>
          <p14:tracePt t="68360" x="10288588" y="4214813"/>
          <p14:tracePt t="68368" x="10339388" y="4214813"/>
          <p14:tracePt t="68377" x="10399713" y="4214813"/>
          <p14:tracePt t="68385" x="10458450" y="4214813"/>
          <p14:tracePt t="68392" x="10534650" y="4206875"/>
          <p14:tracePt t="68401" x="10569575" y="4189413"/>
          <p14:tracePt t="68409" x="10628313" y="4164013"/>
          <p14:tracePt t="68417" x="10679113" y="4156075"/>
          <p14:tracePt t="68424" x="10721975" y="4130675"/>
          <p14:tracePt t="68432" x="10772775" y="4121150"/>
          <p14:tracePt t="68440" x="10807700" y="4105275"/>
          <p14:tracePt t="68451" x="10874375" y="4062413"/>
          <p14:tracePt t="68456" x="10909300" y="4019550"/>
          <p14:tracePt t="68465" x="10942638" y="3994150"/>
          <p14:tracePt t="68472" x="10968038" y="3968750"/>
          <p14:tracePt t="68480" x="11018838" y="3917950"/>
          <p14:tracePt t="68489" x="11028363" y="3900488"/>
          <p14:tracePt t="68497" x="11044238" y="3875088"/>
          <p14:tracePt t="68505" x="11061700" y="3841750"/>
          <p14:tracePt t="68513" x="11071225" y="3816350"/>
          <p14:tracePt t="68520" x="11079163" y="3806825"/>
          <p14:tracePt t="68529" x="11087100" y="3781425"/>
          <p14:tracePt t="68536" x="11104563" y="3756025"/>
          <p14:tracePt t="68544" x="11104563" y="3738563"/>
          <p14:tracePt t="68552" x="11104563" y="3722688"/>
          <p14:tracePt t="68561" x="11104563" y="3687763"/>
          <p14:tracePt t="68568" x="11104563" y="3671888"/>
          <p14:tracePt t="68577" x="11104563" y="3629025"/>
          <p14:tracePt t="68584" x="11104563" y="3603625"/>
          <p14:tracePt t="68593" x="11096625" y="3568700"/>
          <p14:tracePt t="68601" x="11087100" y="3527425"/>
          <p14:tracePt t="68608" x="11053763" y="3475038"/>
          <p14:tracePt t="68617" x="11036300" y="3424238"/>
          <p14:tracePt t="68625" x="10993438" y="3365500"/>
          <p14:tracePt t="68633" x="10985500" y="3340100"/>
          <p14:tracePt t="68641" x="10960100" y="3305175"/>
          <p14:tracePt t="68651" x="10942638" y="3279775"/>
          <p14:tracePt t="68656" x="10926763" y="3246438"/>
          <p14:tracePt t="68664" x="10909300" y="3228975"/>
          <p14:tracePt t="68672" x="10883900" y="3203575"/>
          <p14:tracePt t="68681" x="10883900" y="3195638"/>
          <p14:tracePt t="68689" x="10874375" y="3195638"/>
          <p14:tracePt t="68697" x="10858500" y="3178175"/>
          <p14:tracePt t="68704" x="10848975" y="3170238"/>
          <p14:tracePt t="68712" x="10841038" y="3170238"/>
          <p14:tracePt t="68729" x="10833100" y="3160713"/>
          <p14:tracePt t="68841" x="10833100" y="3152775"/>
          <p14:tracePt t="68929" x="10823575" y="3144838"/>
          <p14:tracePt t="68936" x="10790238" y="3144838"/>
          <p14:tracePt t="68961" x="10782300" y="3144838"/>
          <p14:tracePt t="68968" x="10764838" y="3195638"/>
          <p14:tracePt t="68977" x="10756900" y="3263900"/>
          <p14:tracePt t="68985" x="10756900" y="3348038"/>
          <p14:tracePt t="68992" x="10739438" y="3441700"/>
          <p14:tracePt t="69001" x="10714038" y="3552825"/>
          <p14:tracePt t="69009" x="10704513" y="3629025"/>
          <p14:tracePt t="69018" x="10704513" y="3713163"/>
          <p14:tracePt t="69026" x="10704513" y="3816350"/>
          <p14:tracePt t="69035" x="10679113" y="3875088"/>
          <p14:tracePt t="69041" x="10679113" y="3943350"/>
          <p14:tracePt t="69050" x="10679113" y="4019550"/>
          <p14:tracePt t="69056" x="10679113" y="4070350"/>
          <p14:tracePt t="69065" x="10679113" y="4130675"/>
          <p14:tracePt t="69073" x="10679113" y="4171950"/>
          <p14:tracePt t="69080" x="10679113" y="4224338"/>
          <p14:tracePt t="69088" x="10679113" y="4265613"/>
          <p14:tracePt t="69097" x="10679113" y="4308475"/>
          <p14:tracePt t="69104" x="10704513" y="4359275"/>
          <p14:tracePt t="69112" x="10704513" y="4394200"/>
          <p14:tracePt t="69120" x="10704513" y="4419600"/>
          <p14:tracePt t="69128" x="10704513" y="4460875"/>
          <p14:tracePt t="69153" x="10714038" y="4564063"/>
          <p14:tracePt t="69160" x="10714038" y="4589463"/>
          <p14:tracePt t="69168" x="10721975" y="4605338"/>
          <p14:tracePt t="69176" x="10721975" y="4640263"/>
          <p14:tracePt t="69185" x="10729913" y="4665663"/>
          <p14:tracePt t="69192" x="10739438" y="4699000"/>
          <p14:tracePt t="69201" x="10756900" y="4741863"/>
          <p14:tracePt t="69209" x="10764838" y="4775200"/>
          <p14:tracePt t="69217" x="10782300" y="4827588"/>
          <p14:tracePt t="69224" x="10798175" y="4886325"/>
          <p14:tracePt t="69235" x="10815638" y="4919663"/>
          <p14:tracePt t="69240" x="10833100" y="4972050"/>
          <p14:tracePt t="69250" x="10858500" y="5030788"/>
          <p14:tracePt t="69256" x="10866438" y="5073650"/>
          <p14:tracePt t="69266" x="10883900" y="5132388"/>
          <p14:tracePt t="70449" x="11791950" y="6772275"/>
          <p14:tracePt t="70456" x="11758613" y="6696075"/>
          <p14:tracePt t="70465" x="11741150" y="6654800"/>
          <p14:tracePt t="70472" x="11715750" y="6577013"/>
          <p14:tracePt t="70481" x="11699875" y="6526213"/>
          <p14:tracePt t="70490" x="11664950" y="6467475"/>
          <p14:tracePt t="70502" x="11647488" y="6416675"/>
          <p14:tracePt t="70505" x="11631613" y="6365875"/>
          <p14:tracePt t="70513" x="11596688" y="6305550"/>
          <p14:tracePt t="70521" x="11580813" y="6254750"/>
          <p14:tracePt t="70529" x="11555413" y="6169025"/>
          <p14:tracePt t="70537" x="11537950" y="6110288"/>
          <p14:tracePt t="70545" x="11520488" y="6049963"/>
          <p14:tracePt t="70553" x="11503025" y="5991225"/>
          <p14:tracePt t="70561" x="11469688" y="5915025"/>
          <p14:tracePt t="70569" x="11444288" y="5864225"/>
          <p14:tracePt t="70576" x="11418888" y="5813425"/>
          <p14:tracePt t="70585" x="11393488" y="5753100"/>
          <p14:tracePt t="70592" x="11360150" y="5684838"/>
          <p14:tracePt t="70601" x="11333163" y="5651500"/>
          <p14:tracePt t="70609" x="11291888" y="5575300"/>
          <p14:tracePt t="70617" x="11256963" y="5524500"/>
          <p14:tracePt t="70624" x="11231563" y="5497513"/>
          <p14:tracePt t="70633" x="11188700" y="5438775"/>
          <p14:tracePt t="70641" x="11163300" y="5387975"/>
          <p14:tracePt t="70650" x="11129963" y="5353050"/>
          <p14:tracePt t="70657" x="11096625" y="5302250"/>
          <p14:tracePt t="70665" x="11071225" y="5251450"/>
          <p14:tracePt t="70672" x="11028363" y="5183188"/>
          <p14:tracePt t="70681" x="11002963" y="5124450"/>
          <p14:tracePt t="70688" x="10968038" y="5091113"/>
          <p14:tracePt t="70699" x="10942638" y="5022850"/>
          <p14:tracePt t="70705" x="10926763" y="5005388"/>
          <p14:tracePt t="70712" x="10901363" y="4962525"/>
          <p14:tracePt t="70721" x="10874375" y="4946650"/>
          <p14:tracePt t="70729" x="10858500" y="4903788"/>
          <p14:tracePt t="70737" x="10841038" y="4886325"/>
          <p14:tracePt t="70745" x="10815638" y="4860925"/>
          <p14:tracePt t="70753" x="10798175" y="4835525"/>
          <p14:tracePt t="70760" x="10772775" y="4802188"/>
          <p14:tracePt t="70768" x="10756900" y="4767263"/>
          <p14:tracePt t="70776" x="10729913" y="4741863"/>
          <p14:tracePt t="70784" x="10704513" y="4691063"/>
          <p14:tracePt t="70792" x="10663238" y="4640263"/>
          <p14:tracePt t="70800" x="10620375" y="4589463"/>
          <p14:tracePt t="70808" x="10594975" y="4538663"/>
          <p14:tracePt t="70817" x="10534650" y="4470400"/>
          <p14:tracePt t="70825" x="10501313" y="4435475"/>
          <p14:tracePt t="70833" x="10467975" y="4384675"/>
          <p14:tracePt t="70840" x="10442575" y="4351338"/>
          <p14:tracePt t="70849" x="10433050" y="4333875"/>
          <p14:tracePt t="70856" x="10415588" y="4308475"/>
          <p14:tracePt t="70866" x="10390188" y="4275138"/>
          <p14:tracePt t="70872" x="10382250" y="4249738"/>
          <p14:tracePt t="70881" x="10374313" y="4240213"/>
          <p14:tracePt t="70901" x="10356850" y="4189413"/>
          <p14:tracePt t="70904" x="10348913" y="4181475"/>
          <p14:tracePt t="70913" x="10348913" y="4164013"/>
          <p14:tracePt t="70921" x="10339388" y="4146550"/>
          <p14:tracePt t="70929" x="10339388" y="4130675"/>
          <p14:tracePt t="70936" x="10323513" y="4113213"/>
          <p14:tracePt t="70944" x="10313988" y="4087813"/>
          <p14:tracePt t="70952" x="10313988" y="4052888"/>
          <p14:tracePt t="70960" x="10306050" y="4044950"/>
          <p14:tracePt t="70969" x="10298113" y="4011613"/>
          <p14:tracePt t="70984" x="10298113" y="3994150"/>
          <p14:tracePt t="70992" x="10280650" y="3960813"/>
          <p14:tracePt t="71009" x="10280650" y="3943350"/>
          <p14:tracePt t="71016" x="10280650" y="3925888"/>
          <p14:tracePt t="71025" x="10280650" y="3917950"/>
          <p14:tracePt t="71033" x="10271125" y="3908425"/>
          <p14:tracePt t="71265" x="10263188" y="3900488"/>
          <p14:tracePt t="71273" x="10255250" y="3900488"/>
          <p14:tracePt t="71280" x="10237788" y="3900488"/>
          <p14:tracePt t="71289" x="10212388" y="3908425"/>
          <p14:tracePt t="71298" x="10194925" y="3925888"/>
          <p14:tracePt t="71314" x="10186988" y="3935413"/>
          <p14:tracePt t="71321" x="10179050" y="3943350"/>
          <p14:tracePt t="71337" x="10169525" y="3968750"/>
          <p14:tracePt t="71345" x="10169525" y="3986213"/>
          <p14:tracePt t="71353" x="10169525" y="4011613"/>
          <p14:tracePt t="71361" x="10161588" y="4052888"/>
          <p14:tracePt t="71369" x="10161588" y="4087813"/>
          <p14:tracePt t="71377" x="10161588" y="4130675"/>
          <p14:tracePt t="71384" x="10161588" y="4171950"/>
          <p14:tracePt t="71392" x="10179050" y="4224338"/>
          <p14:tracePt t="71400" x="10194925" y="4249738"/>
          <p14:tracePt t="71408" x="10229850" y="4283075"/>
          <p14:tracePt t="71417" x="10271125" y="4325938"/>
          <p14:tracePt t="71424" x="10306050" y="4351338"/>
          <p14:tracePt t="71433" x="10374313" y="4384675"/>
          <p14:tracePt t="71441" x="10415588" y="4402138"/>
          <p14:tracePt t="71449" x="10475913" y="4419600"/>
          <p14:tracePt t="71456" x="10534650" y="4427538"/>
          <p14:tracePt t="71465" x="10602913" y="4452938"/>
          <p14:tracePt t="71472" x="10653713" y="4452938"/>
          <p14:tracePt t="71481" x="10714038" y="4452938"/>
          <p14:tracePt t="71489" x="10790238" y="4435475"/>
          <p14:tracePt t="71497" x="10866438" y="4427538"/>
          <p14:tracePt t="71505" x="10934700" y="4402138"/>
          <p14:tracePt t="71513" x="11010900" y="4384675"/>
          <p14:tracePt t="71520" x="11087100" y="4351338"/>
          <p14:tracePt t="71530" x="11163300" y="4316413"/>
          <p14:tracePt t="71536" x="11215688" y="4265613"/>
          <p14:tracePt t="71544" x="11266488" y="4214813"/>
          <p14:tracePt t="71552" x="11325225" y="4146550"/>
          <p14:tracePt t="71561" x="11360150" y="4062413"/>
          <p14:tracePt t="71569" x="11368088" y="4011613"/>
          <p14:tracePt t="71577" x="11376025" y="3943350"/>
          <p14:tracePt t="71584" x="11376025" y="3883025"/>
          <p14:tracePt t="71593" x="11376025" y="3824288"/>
          <p14:tracePt t="71600" x="11376025" y="3773488"/>
          <p14:tracePt t="71608" x="11376025" y="3697288"/>
          <p14:tracePt t="71617" x="11376025" y="3654425"/>
          <p14:tracePt t="71624" x="11376025" y="3611563"/>
          <p14:tracePt t="71633" x="11376025" y="3578225"/>
          <p14:tracePt t="71640" x="11368088" y="3543300"/>
          <p14:tracePt t="71649" x="11350625" y="3509963"/>
          <p14:tracePt t="71656" x="11342688" y="3475038"/>
          <p14:tracePt t="71667" x="11325225" y="3441700"/>
          <p14:tracePt t="71673" x="11307763" y="3424238"/>
          <p14:tracePt t="71682" x="11282363" y="3398838"/>
          <p14:tracePt t="71688" x="11266488" y="3390900"/>
          <p14:tracePt t="71696" x="11266488" y="3382963"/>
          <p14:tracePt t="71704" x="11249025" y="3373438"/>
          <p14:tracePt t="71715" x="11231563" y="3355975"/>
          <p14:tracePt t="71720" x="11223625" y="3355975"/>
          <p14:tracePt t="71732" x="11215688" y="3355975"/>
          <p14:tracePt t="71736" x="11206163" y="3355975"/>
          <p14:tracePt t="71752" x="11188700" y="3348038"/>
          <p14:tracePt t="71760" x="11180763" y="3348038"/>
          <p14:tracePt t="71776" x="11172825" y="3348038"/>
          <p14:tracePt t="71785" x="11155363" y="3348038"/>
          <p14:tracePt t="71800" x="11147425" y="3348038"/>
          <p14:tracePt t="71809" x="11137900" y="3348038"/>
          <p14:tracePt t="71817" x="11129963" y="3348038"/>
          <p14:tracePt t="71825" x="11112500" y="3348038"/>
          <p14:tracePt t="71840" x="11096625" y="3348038"/>
          <p14:tracePt t="71848" x="11079163" y="3348038"/>
          <p14:tracePt t="71856" x="11061700" y="3348038"/>
          <p14:tracePt t="71865" x="11044238" y="3348038"/>
          <p14:tracePt t="71873" x="11036300" y="3348038"/>
          <p14:tracePt t="71881" x="11010900" y="3355975"/>
          <p14:tracePt t="71913" x="11002963" y="3355975"/>
          <p14:tracePt t="71921" x="10993438" y="3355975"/>
          <p14:tracePt t="71936" x="10977563" y="3365500"/>
          <p14:tracePt t="71952" x="10968038" y="3373438"/>
          <p14:tracePt t="71968" x="10952163" y="3382963"/>
          <p14:tracePt t="72024" x="10934700" y="3398838"/>
          <p14:tracePt t="72041" x="10917238" y="3424238"/>
          <p14:tracePt t="72049" x="10901363" y="3441700"/>
          <p14:tracePt t="72056" x="10901363" y="3449638"/>
          <p14:tracePt t="72065" x="10866438" y="3467100"/>
          <p14:tracePt t="72073" x="10858500" y="3467100"/>
          <p14:tracePt t="72081" x="10858500" y="3475038"/>
          <p14:tracePt t="72089" x="10841038" y="3492500"/>
          <p14:tracePt t="72097" x="10833100" y="3502025"/>
          <p14:tracePt t="72105" x="10823575" y="3527425"/>
          <p14:tracePt t="72113" x="10815638" y="3543300"/>
          <p14:tracePt t="72120" x="10807700" y="3560763"/>
          <p14:tracePt t="72130" x="10807700" y="3578225"/>
          <p14:tracePt t="72137" x="10798175" y="3603625"/>
          <p14:tracePt t="72146" x="10790238" y="3619500"/>
          <p14:tracePt t="72153" x="10790238" y="3646488"/>
          <p14:tracePt t="72160" x="10782300" y="3679825"/>
          <p14:tracePt t="72168" x="10764838" y="3730625"/>
          <p14:tracePt t="72177" x="10756900" y="3773488"/>
          <p14:tracePt t="72184" x="10756900" y="3832225"/>
          <p14:tracePt t="72193" x="10739438" y="3875088"/>
          <p14:tracePt t="72201" x="10729913" y="3925888"/>
          <p14:tracePt t="72208" x="10729913" y="3968750"/>
          <p14:tracePt t="72216" x="10729913" y="4002088"/>
          <p14:tracePt t="72224" x="10729913" y="4011613"/>
          <p14:tracePt t="72232" x="10729913" y="4044950"/>
          <p14:tracePt t="72241" x="10729913" y="4062413"/>
          <p14:tracePt t="72249" x="10729913" y="4087813"/>
          <p14:tracePt t="72256" x="10739438" y="4105275"/>
          <p14:tracePt t="72264" x="10756900" y="4121150"/>
          <p14:tracePt t="72273" x="10764838" y="4130675"/>
          <p14:tracePt t="72282" x="10772775" y="4138613"/>
          <p14:tracePt t="72288" x="10790238" y="4146550"/>
          <p14:tracePt t="72298" x="10798175" y="4156075"/>
          <p14:tracePt t="72304" x="10798175" y="4164013"/>
          <p14:tracePt t="72313" x="10815638" y="4164013"/>
          <p14:tracePt t="72320" x="10823575" y="4164013"/>
          <p14:tracePt t="72336" x="10848975" y="4164013"/>
          <p14:tracePt t="72352" x="10858500" y="4164013"/>
          <p14:tracePt t="72360" x="10883900" y="4164013"/>
          <p14:tracePt t="72377" x="10909300" y="4164013"/>
          <p14:tracePt t="72384" x="10917238" y="4156075"/>
          <p14:tracePt t="72392" x="10934700" y="4138613"/>
          <p14:tracePt t="72400" x="10952163" y="4113213"/>
          <p14:tracePt t="72409" x="10960100" y="4079875"/>
          <p14:tracePt t="72416" x="10968038" y="4044950"/>
          <p14:tracePt t="72424" x="10993438" y="4002088"/>
          <p14:tracePt t="72432" x="10993438" y="3943350"/>
          <p14:tracePt t="72440" x="11010900" y="3867150"/>
          <p14:tracePt t="72449" x="11018838" y="3798888"/>
          <p14:tracePt t="72457" x="11018838" y="3722688"/>
          <p14:tracePt t="72465" x="11028363" y="3619500"/>
          <p14:tracePt t="72472" x="11028363" y="3535363"/>
          <p14:tracePt t="72482" x="11053763" y="3433763"/>
          <p14:tracePt t="72488" x="11061700" y="3340100"/>
          <p14:tracePt t="72497" x="11061700" y="3238500"/>
          <p14:tracePt t="72504" x="11061700" y="3170238"/>
          <p14:tracePt t="72513" x="11061700" y="3084513"/>
          <p14:tracePt t="72520" x="11061700" y="3033713"/>
          <p14:tracePt t="72532" x="11061700" y="2990850"/>
          <p14:tracePt t="72536" x="11061700" y="2965450"/>
          <p14:tracePt t="72544" x="11061700" y="2940050"/>
          <p14:tracePt t="72553" x="11053763" y="2914650"/>
          <p14:tracePt t="72561" x="11053763" y="2897188"/>
          <p14:tracePt t="72569" x="11044238" y="2881313"/>
          <p14:tracePt t="72577" x="11036300" y="2871788"/>
          <p14:tracePt t="72584" x="11028363" y="2863850"/>
          <p14:tracePt t="72593" x="11018838" y="2855913"/>
          <p14:tracePt t="72600" x="11010900" y="2846388"/>
          <p14:tracePt t="72609" x="11002963" y="2846388"/>
          <p14:tracePt t="72617" x="10993438" y="2846388"/>
          <p14:tracePt t="72625" x="10985500" y="2838450"/>
          <p14:tracePt t="72649" x="10977563" y="2838450"/>
          <p14:tracePt t="72656" x="10968038" y="2838450"/>
          <p14:tracePt t="72672" x="10960100" y="2838450"/>
          <p14:tracePt t="72681" x="10942638" y="2838450"/>
          <p14:tracePt t="72688" x="10934700" y="2838450"/>
          <p14:tracePt t="72697" x="10917238" y="2838450"/>
          <p14:tracePt t="72704" x="10909300" y="2846388"/>
          <p14:tracePt t="72713" x="10891838" y="2855913"/>
          <p14:tracePt t="72720" x="10866438" y="2897188"/>
          <p14:tracePt t="72730" x="10848975" y="2940050"/>
          <p14:tracePt t="72737" x="10823575" y="3016250"/>
          <p14:tracePt t="72745" x="10798175" y="3101975"/>
          <p14:tracePt t="72752" x="10782300" y="3221038"/>
          <p14:tracePt t="72760" x="10782300" y="3322638"/>
          <p14:tracePt t="72768" x="10782300" y="3433763"/>
          <p14:tracePt t="72777" x="10782300" y="3517900"/>
          <p14:tracePt t="72785" x="10782300" y="3603625"/>
          <p14:tracePt t="72792" x="10782300" y="3671888"/>
          <p14:tracePt t="72801" x="10790238" y="3748088"/>
          <p14:tracePt t="72808" x="10798175" y="3798888"/>
          <p14:tracePt t="72816" x="10807700" y="3841750"/>
          <p14:tracePt t="72824" x="10841038" y="3875088"/>
          <p14:tracePt t="72832" x="10858500" y="3925888"/>
          <p14:tracePt t="72841" x="10866438" y="3960813"/>
          <p14:tracePt t="72849" x="10883900" y="3976688"/>
          <p14:tracePt t="72857" x="10891838" y="3994150"/>
          <p14:tracePt t="72865" x="10891838" y="4002088"/>
          <p14:tracePt t="72914" x="10901363" y="4011613"/>
          <p14:tracePt t="72929" x="10901363" y="4027488"/>
          <p14:tracePt t="72945" x="10901363" y="4044950"/>
          <p14:tracePt t="72961" x="10909300" y="4052888"/>
          <p14:tracePt t="73041" x="10917238" y="4062413"/>
          <p14:tracePt t="73121" x="10917238" y="4079875"/>
          <p14:tracePt t="73161" x="10909300" y="4087813"/>
          <p14:tracePt t="73185" x="10909300" y="4095750"/>
          <p14:tracePt t="73233" x="10909300" y="4105275"/>
          <p14:tracePt t="73345" x="10909300" y="4095750"/>
          <p14:tracePt t="73353" x="10901363" y="4079875"/>
          <p14:tracePt t="73362" x="10891838" y="4062413"/>
          <p14:tracePt t="73369" x="10883900" y="4044950"/>
          <p14:tracePt t="73376" x="10874375" y="4027488"/>
          <p14:tracePt t="73385" x="10866438" y="4027488"/>
          <p14:tracePt t="73393" x="10858500" y="4019550"/>
          <p14:tracePt t="73401" x="10858500" y="4011613"/>
          <p14:tracePt t="73409" x="10848975" y="4002088"/>
          <p14:tracePt t="73424" x="10841038" y="4002088"/>
          <p14:tracePt t="73465" x="10841038" y="3994150"/>
          <p14:tracePt t="73513" x="10841038" y="3986213"/>
          <p14:tracePt t="73529" x="10841038" y="3976688"/>
          <p14:tracePt t="73537" x="10841038" y="3968750"/>
          <p14:tracePt t="73545" x="10841038" y="3960813"/>
          <p14:tracePt t="73552" x="10841038" y="3951288"/>
          <p14:tracePt t="73561" x="10823575" y="3935413"/>
          <p14:tracePt t="73584" x="10823575" y="3925888"/>
          <p14:tracePt t="73593" x="10823575" y="3917950"/>
          <p14:tracePt t="73601" x="10823575" y="3908425"/>
          <p14:tracePt t="73769" x="10815638" y="3900488"/>
          <p14:tracePt t="73960" x="10815638" y="3883025"/>
          <p14:tracePt t="73969" x="10807700" y="3875088"/>
          <p14:tracePt t="73993" x="10807700" y="3867150"/>
          <p14:tracePt t="74001" x="10807700" y="3849688"/>
          <p14:tracePt t="74025" x="10807700" y="3841750"/>
          <p14:tracePt t="74048" x="10798175" y="3832225"/>
          <p14:tracePt t="74057" x="10790238" y="3832225"/>
          <p14:tracePt t="74081" x="10790238" y="3824288"/>
          <p14:tracePt t="74097" x="10790238" y="3816350"/>
          <p14:tracePt t="74184" x="10790238" y="3806825"/>
          <p14:tracePt t="74265" x="10782300" y="3798888"/>
          <p14:tracePt t="74273" x="10782300" y="3790950"/>
          <p14:tracePt t="74321" x="10782300" y="3781425"/>
          <p14:tracePt t="74513" x="10782300" y="3773488"/>
          <p14:tracePt t="74521" x="10782300" y="3763963"/>
          <p14:tracePt t="74537" x="10782300" y="3756025"/>
          <p14:tracePt t="74553" x="10782300" y="3748088"/>
          <p14:tracePt t="74585" x="10782300" y="3738563"/>
          <p14:tracePt t="74600" x="10782300" y="3730625"/>
          <p14:tracePt t="74640" x="10782300" y="3722688"/>
          <p14:tracePt t="75129" x="10772775" y="3730625"/>
          <p14:tracePt t="75161" x="10772775" y="3738563"/>
          <p14:tracePt t="75201" x="10772775" y="3748088"/>
          <p14:tracePt t="75217" x="10764838" y="3763963"/>
          <p14:tracePt t="75249" x="10756900" y="3763963"/>
          <p14:tracePt t="75273" x="10756900" y="3773488"/>
          <p14:tracePt t="75281" x="10756900" y="3781425"/>
          <p14:tracePt t="75305" x="10756900" y="3790950"/>
          <p14:tracePt t="75313" x="10756900" y="3798888"/>
          <p14:tracePt t="75321" x="10756900" y="3806825"/>
          <p14:tracePt t="75336" x="10756900" y="3816350"/>
          <p14:tracePt t="75345" x="10756900" y="3824288"/>
          <p14:tracePt t="75352" x="10756900" y="3832225"/>
          <p14:tracePt t="75361" x="10756900" y="3841750"/>
          <p14:tracePt t="75369" x="10747375" y="3849688"/>
          <p14:tracePt t="75393" x="10747375" y="3867150"/>
          <p14:tracePt t="75410" x="10747375" y="3875088"/>
          <p14:tracePt t="75425" x="10747375" y="3883025"/>
          <p14:tracePt t="75441" x="10747375" y="3900488"/>
          <p14:tracePt t="75449" x="10747375" y="3908425"/>
          <p14:tracePt t="75456" x="10747375" y="3935413"/>
          <p14:tracePt t="75464" x="10747375" y="3943350"/>
          <p14:tracePt t="75472" x="10747375" y="3951288"/>
          <p14:tracePt t="75480" x="10747375" y="3960813"/>
          <p14:tracePt t="75657" x="10747375" y="3968750"/>
          <p14:tracePt t="75672" x="10747375" y="3976688"/>
          <p14:tracePt t="75689" x="10747375" y="3994150"/>
          <p14:tracePt t="75696" x="10747375" y="4002088"/>
          <p14:tracePt t="75712" x="10747375" y="4011613"/>
          <p14:tracePt t="75720" x="10747375" y="4027488"/>
          <p14:tracePt t="75729" x="10747375" y="4037013"/>
          <p14:tracePt t="75745" x="10747375" y="4044950"/>
          <p14:tracePt t="75761" x="10747375" y="4062413"/>
          <p14:tracePt t="75769" x="10747375" y="4070350"/>
          <p14:tracePt t="75793" x="10747375" y="4079875"/>
          <p14:tracePt t="75800" x="10747375" y="4087813"/>
          <p14:tracePt t="75824" x="10747375" y="4095750"/>
          <p14:tracePt t="75841" x="10747375" y="4105275"/>
          <p14:tracePt t="75865" x="10747375" y="4113213"/>
          <p14:tracePt t="75881" x="10747375" y="4121150"/>
          <p14:tracePt t="75895" x="10747375" y="4130675"/>
          <p14:tracePt t="75905" x="10747375" y="4138613"/>
          <p14:tracePt t="75945" x="10747375" y="4156075"/>
          <p14:tracePt t="75977" x="10747375" y="4171950"/>
          <p14:tracePt t="75984" x="10747375" y="4189413"/>
          <p14:tracePt t="76001" x="10747375" y="4197350"/>
          <p14:tracePt t="76010" x="10747375" y="4206875"/>
          <p14:tracePt t="76017" x="10747375" y="4214813"/>
          <p14:tracePt t="76032" x="10747375" y="4224338"/>
          <p14:tracePt t="76185" x="10756900" y="4224338"/>
          <p14:tracePt t="76192" x="10756900" y="4214813"/>
          <p14:tracePt t="76201" x="10764838" y="4214813"/>
          <p14:tracePt t="76209" x="10772775" y="4197350"/>
          <p14:tracePt t="76218" x="10798175" y="4171950"/>
          <p14:tracePt t="76224" x="10807700" y="4156075"/>
          <p14:tracePt t="76232" x="10807700" y="4146550"/>
          <p14:tracePt t="76241" x="10815638" y="4121150"/>
          <p14:tracePt t="76249" x="10833100" y="4113213"/>
          <p14:tracePt t="76257" x="10848975" y="4079875"/>
          <p14:tracePt t="76265" x="10866438" y="4052888"/>
          <p14:tracePt t="76273" x="10891838" y="4002088"/>
          <p14:tracePt t="76280" x="10917238" y="3960813"/>
          <p14:tracePt t="76289" x="10942638" y="3908425"/>
          <p14:tracePt t="76296" x="10968038" y="3849688"/>
          <p14:tracePt t="76305" x="11002963" y="3798888"/>
          <p14:tracePt t="76312" x="11028363" y="3748088"/>
          <p14:tracePt t="76321" x="11053763" y="3687763"/>
          <p14:tracePt t="76329" x="11079163" y="3636963"/>
          <p14:tracePt t="76337" x="11087100" y="3603625"/>
          <p14:tracePt t="76346" x="11104563" y="3568700"/>
          <p14:tracePt t="76354" x="11112500" y="3543300"/>
          <p14:tracePt t="76363" x="11122025" y="3527425"/>
          <p14:tracePt t="76409" x="11122025" y="3517900"/>
          <p14:tracePt t="76521" x="11122025" y="3509963"/>
          <p14:tracePt t="76561" x="11112500" y="3509963"/>
          <p14:tracePt t="76569" x="11104563" y="3509963"/>
          <p14:tracePt t="76578" x="11096625" y="3509963"/>
          <p14:tracePt t="76593" x="11087100" y="3509963"/>
          <p14:tracePt t="76601" x="11079163" y="3509963"/>
          <p14:tracePt t="76617" x="11061700" y="3509963"/>
          <p14:tracePt t="76627" x="11053763" y="3509963"/>
          <p14:tracePt t="76633" x="11053763" y="3517900"/>
          <p14:tracePt t="76649" x="11044238" y="3517900"/>
          <p14:tracePt t="76657" x="11036300" y="3527425"/>
          <p14:tracePt t="76665" x="11036300" y="3535363"/>
          <p14:tracePt t="76673" x="11018838" y="3543300"/>
          <p14:tracePt t="76681" x="11002963" y="3560763"/>
          <p14:tracePt t="76688" x="10985500" y="3568700"/>
          <p14:tracePt t="76697" x="10985500" y="3586163"/>
          <p14:tracePt t="76705" x="10960100" y="3603625"/>
          <p14:tracePt t="76712" x="10952163" y="3603625"/>
          <p14:tracePt t="76721" x="10934700" y="3619500"/>
          <p14:tracePt t="76753" x="10934700" y="3629025"/>
          <p14:tracePt t="76761" x="10917238" y="3636963"/>
          <p14:tracePt t="76777" x="10909300" y="3654425"/>
          <p14:tracePt t="76832" x="10909300" y="3662363"/>
          <p14:tracePt t="76849" x="10909300" y="3679825"/>
          <p14:tracePt t="76856" x="10909300" y="3687763"/>
          <p14:tracePt t="76865" x="10909300" y="3697288"/>
          <p14:tracePt t="76872" x="10909300" y="3713163"/>
          <p14:tracePt t="76880" x="10901363" y="3722688"/>
          <p14:tracePt t="76895" x="10901363" y="3730625"/>
          <p14:tracePt t="76897" x="10883900" y="3756025"/>
          <p14:tracePt t="76906" x="10883900" y="3773488"/>
          <p14:tracePt t="76915" x="10874375" y="3781425"/>
          <p14:tracePt t="76922" x="10874375" y="3790950"/>
          <p14:tracePt t="76931" x="10874375" y="3798888"/>
          <p14:tracePt t="76945" x="10874375" y="3824288"/>
          <p14:tracePt t="76953" x="10866438" y="3832225"/>
          <p14:tracePt t="77369" x="10866438" y="3824288"/>
          <p14:tracePt t="77378" x="10866438" y="3816350"/>
          <p14:tracePt t="77393" x="10866438" y="3798888"/>
          <p14:tracePt t="77401" x="10866438" y="3790950"/>
          <p14:tracePt t="77409" x="10866438" y="3781425"/>
          <p14:tracePt t="77417" x="10866438" y="3773488"/>
          <p14:tracePt t="77426" x="10866438" y="3763963"/>
          <p14:tracePt t="77432" x="10866438" y="3738563"/>
          <p14:tracePt t="77444" x="10866438" y="3730625"/>
          <p14:tracePt t="77448" x="10848975" y="3705225"/>
          <p14:tracePt t="77458" x="10848975" y="3697288"/>
          <p14:tracePt t="77464" x="10848975" y="3687763"/>
          <p14:tracePt t="77648" x="10841038" y="3687763"/>
          <p14:tracePt t="77697" x="10833100" y="3687763"/>
          <p14:tracePt t="77729" x="10815638" y="3697288"/>
          <p14:tracePt t="77744" x="10815638" y="3705225"/>
          <p14:tracePt t="77753" x="10807700" y="3705225"/>
          <p14:tracePt t="77760" x="10807700" y="3713163"/>
          <p14:tracePt t="77769" x="10798175" y="3730625"/>
          <p14:tracePt t="77794" x="10798175" y="3748088"/>
          <p14:tracePt t="77905" x="10798175" y="3756025"/>
          <p14:tracePt t="77986" x="10790238" y="3756025"/>
          <p14:tracePt t="77994" x="10782300" y="3763963"/>
          <p14:tracePt t="78017" x="10782300" y="3781425"/>
          <p14:tracePt t="78042" x="10782300" y="3790950"/>
          <p14:tracePt t="78057" x="10782300" y="3798888"/>
          <p14:tracePt t="78113" x="10782300" y="3806825"/>
          <p14:tracePt t="78121" x="10782300" y="3816350"/>
          <p14:tracePt t="78137" x="10782300" y="3824288"/>
          <p14:tracePt t="78145" x="10782300" y="3841750"/>
          <p14:tracePt t="78152" x="10782300" y="3849688"/>
          <p14:tracePt t="78177" x="10782300" y="3875088"/>
          <p14:tracePt t="78184" x="10782300" y="3883025"/>
          <p14:tracePt t="78200" x="10782300" y="3908425"/>
          <p14:tracePt t="78216" x="10782300" y="3917950"/>
          <p14:tracePt t="78225" x="10782300" y="3925888"/>
          <p14:tracePt t="78272" x="10782300" y="3935413"/>
          <p14:tracePt t="78288" x="10782300" y="3943350"/>
          <p14:tracePt t="78296" x="10782300" y="3951288"/>
          <p14:tracePt t="78313" x="10782300" y="3976688"/>
          <p14:tracePt t="78320" x="10782300" y="3986213"/>
          <p14:tracePt t="78337" x="10782300" y="4011613"/>
          <p14:tracePt t="78440" x="10782300" y="4019550"/>
          <p14:tracePt t="78457" x="10782300" y="4037013"/>
          <p14:tracePt t="78489" x="10782300" y="4044950"/>
          <p14:tracePt t="78497" x="10782300" y="4052888"/>
          <p14:tracePt t="78504" x="10782300" y="4062413"/>
          <p14:tracePt t="78512" x="10782300" y="4070350"/>
          <p14:tracePt t="78521" x="10782300" y="4079875"/>
          <p14:tracePt t="78529" x="10782300" y="4095750"/>
          <p14:tracePt t="78537" x="10782300" y="4105275"/>
          <p14:tracePt t="78552" x="10782300" y="4113213"/>
          <p14:tracePt t="78625" x="10782300" y="4121150"/>
          <p14:tracePt t="78633" x="10782300" y="4130675"/>
          <p14:tracePt t="78665" x="10782300" y="4138613"/>
          <p14:tracePt t="78673" x="10782300" y="4146550"/>
          <p14:tracePt t="78681" x="10782300" y="4156075"/>
          <p14:tracePt t="78688" x="10782300" y="4164013"/>
          <p14:tracePt t="78696" x="10782300" y="4171950"/>
          <p14:tracePt t="78721" x="10782300" y="4189413"/>
          <p14:tracePt t="78728" x="10782300" y="4197350"/>
          <p14:tracePt t="78801" x="10782300" y="4206875"/>
          <p14:tracePt t="78810" x="10782300" y="4224338"/>
          <p14:tracePt t="78826" x="10782300" y="4232275"/>
          <p14:tracePt t="78832" x="10782300" y="4240213"/>
          <p14:tracePt t="78842" x="10782300" y="4257675"/>
          <p14:tracePt t="78849" x="10782300" y="4265613"/>
          <p14:tracePt t="78858" x="10782300" y="4275138"/>
          <p14:tracePt t="78865" x="10790238" y="4291013"/>
          <p14:tracePt t="78874" x="10790238" y="4308475"/>
          <p14:tracePt t="78880" x="10790238" y="4316413"/>
          <p14:tracePt t="78888" x="10790238" y="4333875"/>
          <p14:tracePt t="78897" x="10790238" y="4341813"/>
          <p14:tracePt t="78910" x="10790238" y="4359275"/>
          <p14:tracePt t="78912" x="10790238" y="4368800"/>
          <p14:tracePt t="78920" x="10798175" y="4376738"/>
          <p14:tracePt t="78928" x="10798175" y="4384675"/>
          <p14:tracePt t="78936" x="10798175" y="4394200"/>
          <p14:tracePt t="78952" x="10798175" y="4402138"/>
          <p14:tracePt t="78961" x="10798175" y="4419600"/>
          <p14:tracePt t="78976" x="10798175" y="4435475"/>
          <p14:tracePt t="78984" x="10798175" y="4452938"/>
          <p14:tracePt t="79001" x="10798175" y="4460875"/>
          <p14:tracePt t="79009" x="10798175" y="4470400"/>
          <p14:tracePt t="79025" x="10798175" y="4478338"/>
          <p14:tracePt t="79048" x="10798175" y="4486275"/>
          <p14:tracePt t="79058" x="10798175" y="4495800"/>
          <p14:tracePt t="79081" x="10798175" y="4513263"/>
          <p14:tracePt t="79097" x="10798175" y="4521200"/>
          <p14:tracePt t="79105" x="10798175" y="4529138"/>
          <p14:tracePt t="79112" x="10790238" y="4538663"/>
          <p14:tracePt t="79121" x="10782300" y="4546600"/>
          <p14:tracePt t="79129" x="10772775" y="4554538"/>
          <p14:tracePt t="79137" x="10764838" y="4564063"/>
          <p14:tracePt t="79145" x="10756900" y="4572000"/>
          <p14:tracePt t="79152" x="10747375" y="4579938"/>
          <p14:tracePt t="79160" x="10729913" y="4597400"/>
          <p14:tracePt t="79169" x="10714038" y="4605338"/>
          <p14:tracePt t="79176" x="10688638" y="4622800"/>
          <p14:tracePt t="79184" x="10671175" y="4630738"/>
          <p14:tracePt t="79193" x="10645775" y="4640263"/>
          <p14:tracePt t="79200" x="10612438" y="4657725"/>
          <p14:tracePt t="79209" x="10602913" y="4657725"/>
          <p14:tracePt t="79216" x="10560050" y="4665663"/>
          <p14:tracePt t="79225" x="10526713" y="4673600"/>
          <p14:tracePt t="79232" x="10483850" y="4673600"/>
          <p14:tracePt t="79241" x="10433050" y="4683125"/>
          <p14:tracePt t="79248" x="10415588" y="4683125"/>
          <p14:tracePt t="79257" x="10382250" y="4699000"/>
          <p14:tracePt t="79264" x="10331450" y="4708525"/>
          <p14:tracePt t="79273" x="10298113" y="4716463"/>
          <p14:tracePt t="79281" x="10288588" y="4724400"/>
          <p14:tracePt t="79290" x="10237788" y="4741863"/>
          <p14:tracePt t="79296" x="10220325" y="4749800"/>
          <p14:tracePt t="79305" x="10186988" y="4759325"/>
          <p14:tracePt t="79313" x="10169525" y="4767263"/>
          <p14:tracePt t="79321" x="10153650" y="4784725"/>
          <p14:tracePt t="79328" x="10136188" y="4792663"/>
          <p14:tracePt t="79344" x="10110788" y="4792663"/>
          <p14:tracePt t="79368" x="10101263" y="4802188"/>
          <p14:tracePt t="79473" x="10093325" y="4810125"/>
          <p14:tracePt t="79553" x="10101263" y="4810125"/>
          <p14:tracePt t="79568" x="10110788" y="4810125"/>
          <p14:tracePt t="79576" x="10126663" y="4810125"/>
          <p14:tracePt t="79584" x="10136188" y="4810125"/>
          <p14:tracePt t="79592" x="10161588" y="4810125"/>
          <p14:tracePt t="79609" x="10169525" y="4810125"/>
          <p14:tracePt t="79617" x="10179050" y="4810125"/>
          <p14:tracePt t="79625" x="10186988" y="4810125"/>
          <p14:tracePt t="79632" x="10194925" y="4810125"/>
          <p14:tracePt t="79642" x="10204450" y="4810125"/>
          <p14:tracePt t="79649" x="10220325" y="4810125"/>
          <p14:tracePt t="79657" x="10229850" y="4810125"/>
          <p14:tracePt t="79665" x="10237788" y="4810125"/>
          <p14:tracePt t="79680" x="10263188" y="4810125"/>
          <p14:tracePt t="79690" x="10288588" y="4802188"/>
          <p14:tracePt t="79697" x="10339388" y="4784725"/>
          <p14:tracePt t="79705" x="10364788" y="4775200"/>
          <p14:tracePt t="79712" x="10407650" y="4767263"/>
          <p14:tracePt t="79720" x="10467975" y="4733925"/>
          <p14:tracePt t="79729" x="10534650" y="4716463"/>
          <p14:tracePt t="79737" x="10594975" y="4691063"/>
          <p14:tracePt t="79745" x="10612438" y="4673600"/>
          <p14:tracePt t="79752" x="10637838" y="4665663"/>
          <p14:tracePt t="79760" x="10645775" y="4665663"/>
          <p14:tracePt t="79769" x="10671175" y="4657725"/>
          <p14:tracePt t="79920" x="10679113" y="4665663"/>
          <p14:tracePt t="79928" x="10688638" y="4673600"/>
          <p14:tracePt t="79937" x="10688638" y="4683125"/>
          <p14:tracePt t="79944" x="10696575" y="4691063"/>
          <p14:tracePt t="79952" x="10704513" y="4708525"/>
          <p14:tracePt t="79969" x="10704513" y="4716463"/>
          <p14:tracePt t="79985" x="10704513" y="4733925"/>
          <p14:tracePt t="79992" x="10704513" y="4741863"/>
          <p14:tracePt t="80008" x="10704513" y="4749800"/>
          <p14:tracePt t="80025" x="10704513" y="4767263"/>
          <p14:tracePt t="80042" x="10704513" y="4775200"/>
          <p14:tracePt t="80057" x="10696575" y="4784725"/>
          <p14:tracePt t="80065" x="10671175" y="4784725"/>
          <p14:tracePt t="80074" x="10653713" y="4792663"/>
          <p14:tracePt t="80081" x="10620375" y="4810125"/>
          <p14:tracePt t="80089" x="10602913" y="4810125"/>
          <p14:tracePt t="80096" x="10577513" y="4810125"/>
          <p14:tracePt t="80106" x="10544175" y="4818063"/>
          <p14:tracePt t="80112" x="10509250" y="4818063"/>
          <p14:tracePt t="80121" x="10483850" y="4827588"/>
          <p14:tracePt t="80129" x="10458450" y="4827588"/>
          <p14:tracePt t="80136" x="10425113" y="4835525"/>
          <p14:tracePt t="80145" x="10382250" y="4835525"/>
          <p14:tracePt t="80153" x="10356850" y="4852988"/>
          <p14:tracePt t="80161" x="10331450" y="4852988"/>
          <p14:tracePt t="80169" x="10313988" y="4852988"/>
          <p14:tracePt t="80177" x="10298113" y="4860925"/>
          <p14:tracePt t="80305" x="10313988" y="4860925"/>
          <p14:tracePt t="80313" x="10348913" y="4860925"/>
          <p14:tracePt t="80321" x="10374313" y="4860925"/>
          <p14:tracePt t="80329" x="10399713" y="4860925"/>
          <p14:tracePt t="80337" x="10433050" y="4860925"/>
          <p14:tracePt t="80345" x="10475913" y="4860925"/>
          <p14:tracePt t="80353" x="10544175" y="4860925"/>
          <p14:tracePt t="80361" x="10585450" y="4860925"/>
          <p14:tracePt t="80368" x="10645775" y="4860925"/>
          <p14:tracePt t="80377" x="10688638" y="4860925"/>
          <p14:tracePt t="80385" x="10721975" y="4860925"/>
          <p14:tracePt t="80393" x="10764838" y="4860925"/>
          <p14:tracePt t="80401" x="10790238" y="4860925"/>
          <p14:tracePt t="80408" x="10807700" y="4860925"/>
          <p14:tracePt t="80416" x="10823575" y="4860925"/>
          <p14:tracePt t="80425" x="10858500" y="4860925"/>
          <p14:tracePt t="80432" x="10866438" y="4860925"/>
          <p14:tracePt t="80441" x="10883900" y="4868863"/>
          <p14:tracePt t="80464" x="10901363" y="4886325"/>
          <p14:tracePt t="80481" x="10934700" y="4903788"/>
          <p14:tracePt t="80490" x="10934700" y="4911725"/>
          <p14:tracePt t="80497" x="10942638" y="4911725"/>
          <p14:tracePt t="80505" x="10960100" y="4937125"/>
          <p14:tracePt t="80513" x="10968038" y="4946650"/>
          <p14:tracePt t="80520" x="10977563" y="4954588"/>
          <p14:tracePt t="80528" x="11002963" y="4979988"/>
          <p14:tracePt t="80537" x="11010900" y="4987925"/>
          <p14:tracePt t="80553" x="11028363" y="5005388"/>
          <p14:tracePt t="80560" x="11044238" y="5022850"/>
          <p14:tracePt t="80568" x="11053763" y="5030788"/>
          <p14:tracePt t="80576" x="11061700" y="5030788"/>
          <p14:tracePt t="80592" x="11071225" y="5038725"/>
          <p14:tracePt t="80625" x="11079163" y="5048250"/>
          <p14:tracePt t="80720" x="11096625" y="5064125"/>
          <p14:tracePt t="80737" x="11104563" y="5073650"/>
          <p14:tracePt t="80760" x="11122025" y="5091113"/>
          <p14:tracePt t="80776" x="11129963" y="5091113"/>
          <p14:tracePt t="80944" x="11129963" y="5081588"/>
          <p14:tracePt t="80952" x="11129963" y="5073650"/>
          <p14:tracePt t="80960" x="11122025" y="5064125"/>
          <p14:tracePt t="80968" x="11104563" y="5056188"/>
          <p14:tracePt t="80976" x="11104563" y="5048250"/>
          <p14:tracePt t="80984" x="11079163" y="5030788"/>
          <p14:tracePt t="80992" x="11071225" y="5030788"/>
          <p14:tracePt t="81000" x="11061700" y="5022850"/>
          <p14:tracePt t="81008" x="11053763" y="5013325"/>
          <p14:tracePt t="81032" x="11044238" y="5005388"/>
          <p14:tracePt t="81041" x="11036300" y="4987925"/>
          <p14:tracePt t="81048" x="11028363" y="4979988"/>
          <p14:tracePt t="81058" x="11018838" y="4972050"/>
          <p14:tracePt t="81074" x="11018838" y="4962525"/>
          <p14:tracePt t="81080" x="11010900" y="4946650"/>
          <p14:tracePt t="81112" x="11002963" y="4929188"/>
          <p14:tracePt t="81120" x="10993438" y="4919663"/>
          <p14:tracePt t="81128" x="10993438" y="4911725"/>
          <p14:tracePt t="81136" x="10985500" y="4903788"/>
          <p14:tracePt t="81144" x="10985500" y="4886325"/>
          <p14:tracePt t="81152" x="10977563" y="4860925"/>
          <p14:tracePt t="81160" x="10968038" y="4852988"/>
          <p14:tracePt t="81168" x="10960100" y="4835525"/>
          <p14:tracePt t="81176" x="10952163" y="4827588"/>
          <p14:tracePt t="81184" x="10952163" y="4802188"/>
          <p14:tracePt t="81193" x="10952163" y="4792663"/>
          <p14:tracePt t="81200" x="10942638" y="4784725"/>
          <p14:tracePt t="81208" x="10934700" y="4775200"/>
          <p14:tracePt t="81225" x="10926763" y="4767263"/>
          <p14:tracePt t="81232" x="10926763" y="4759325"/>
          <p14:tracePt t="81241" x="10917238" y="4749800"/>
          <p14:tracePt t="81248" x="10901363" y="4733925"/>
          <p14:tracePt t="81264" x="10891838" y="4724400"/>
          <p14:tracePt t="81290" x="10891838" y="4708525"/>
          <p14:tracePt t="81457" x="10891838" y="4716463"/>
          <p14:tracePt t="81474" x="10891838" y="4724400"/>
          <p14:tracePt t="81490" x="10891838" y="4733925"/>
          <p14:tracePt t="81496" x="10891838" y="4759325"/>
          <p14:tracePt t="81505" x="10901363" y="4775200"/>
          <p14:tracePt t="81512" x="10917238" y="4784725"/>
          <p14:tracePt t="81523" x="10952163" y="4827588"/>
          <p14:tracePt t="81528" x="10968038" y="4843463"/>
          <p14:tracePt t="81536" x="10993438" y="4860925"/>
          <p14:tracePt t="81544" x="11010900" y="4878388"/>
          <p14:tracePt t="81552" x="11028363" y="4886325"/>
          <p14:tracePt t="81560" x="11036300" y="4903788"/>
          <p14:tracePt t="81568" x="11053763" y="4911725"/>
          <p14:tracePt t="81576" x="11071225" y="4919663"/>
          <p14:tracePt t="81584" x="11079163" y="4929188"/>
          <p14:tracePt t="81592" x="11087100" y="4937125"/>
          <p14:tracePt t="81600" x="11096625" y="4946650"/>
          <p14:tracePt t="81608" x="11104563" y="4946650"/>
          <p14:tracePt t="81624" x="11104563" y="4954588"/>
          <p14:tracePt t="81632" x="11112500" y="4962525"/>
          <p14:tracePt t="81640" x="11122025" y="4962525"/>
          <p14:tracePt t="81648" x="11129963" y="4979988"/>
          <p14:tracePt t="81657" x="11147425" y="4987925"/>
          <p14:tracePt t="81664" x="11163300" y="5005388"/>
          <p14:tracePt t="81681" x="11180763" y="5022850"/>
          <p14:tracePt t="81691" x="11198225" y="5030788"/>
          <p14:tracePt t="81697" x="11215688" y="5048250"/>
          <p14:tracePt t="81706" x="11231563" y="5056188"/>
          <p14:tracePt t="81713" x="11256963" y="5064125"/>
          <p14:tracePt t="81722" x="11282363" y="5081588"/>
          <p14:tracePt t="81729" x="11299825" y="5099050"/>
          <p14:tracePt t="81739" x="11317288" y="5116513"/>
          <p14:tracePt t="81744" x="11350625" y="5132388"/>
          <p14:tracePt t="81760" x="11368088" y="5149850"/>
          <p14:tracePt t="81769" x="11376025" y="5149850"/>
          <p14:tracePt t="81777" x="11385550" y="5149850"/>
          <p14:tracePt t="81792" x="11385550" y="5157788"/>
          <p14:tracePt t="81800" x="11393488" y="5167313"/>
          <p14:tracePt t="81848" x="11393488" y="5175250"/>
          <p14:tracePt t="81857" x="11393488" y="5200650"/>
          <p14:tracePt t="81864" x="11393488" y="5208588"/>
          <p14:tracePt t="81873" x="11393488" y="5235575"/>
          <p14:tracePt t="81880" x="11393488" y="5243513"/>
          <p14:tracePt t="81890" x="11385550" y="5276850"/>
          <p14:tracePt t="81897" x="11385550" y="5327650"/>
          <p14:tracePt t="81905" x="11376025" y="5353050"/>
          <p14:tracePt t="81912" x="11360150" y="5421313"/>
          <p14:tracePt t="81922" x="11333163" y="5464175"/>
          <p14:tracePt t="81928" x="11325225" y="5514975"/>
          <p14:tracePt t="81937" x="11307763" y="5557838"/>
          <p14:tracePt t="81945" x="11266488" y="5626100"/>
          <p14:tracePt t="81953" x="11231563" y="5684838"/>
          <p14:tracePt t="81960" x="11206163" y="5753100"/>
          <p14:tracePt t="81968" x="11163300" y="5803900"/>
          <p14:tracePt t="81977" x="11122025" y="5854700"/>
          <p14:tracePt t="81984" x="11071225" y="5915025"/>
          <p14:tracePt t="81993" x="11018838" y="5965825"/>
          <p14:tracePt t="82000" x="10960100" y="6024563"/>
          <p14:tracePt t="82009" x="10917238" y="6049963"/>
          <p14:tracePt t="82016" x="10848975" y="6092825"/>
          <p14:tracePt t="82024" x="10823575" y="6102350"/>
          <p14:tracePt t="82032" x="10790238" y="6127750"/>
          <p14:tracePt t="82040" x="10772775" y="6127750"/>
          <p14:tracePt t="82048" x="10756900" y="6135688"/>
          <p14:tracePt t="82057" x="10739438" y="6135688"/>
          <p14:tracePt t="82080" x="10721975" y="6135688"/>
          <p14:tracePt t="82089" x="10696575" y="6118225"/>
          <p14:tracePt t="82097" x="10688638" y="6084888"/>
          <p14:tracePt t="82106" x="10653713" y="6024563"/>
          <p14:tracePt t="82113" x="10637838" y="5948363"/>
          <p14:tracePt t="82122" x="10602913" y="5846763"/>
          <p14:tracePt t="82128" x="10577513" y="5727700"/>
          <p14:tracePt t="82138" x="10560050" y="5616575"/>
          <p14:tracePt t="82145" x="10544175" y="5497513"/>
          <p14:tracePt t="82153" x="10544175" y="5413375"/>
          <p14:tracePt t="82160" x="10544175" y="5345113"/>
          <p14:tracePt t="82169" x="10544175" y="5302250"/>
          <p14:tracePt t="82176" x="10544175" y="5260975"/>
          <p14:tracePt t="82184" x="10544175" y="5218113"/>
          <p14:tracePt t="82193" x="10544175" y="5183188"/>
          <p14:tracePt t="82201" x="10544175" y="5149850"/>
          <p14:tracePt t="82208" x="10544175" y="5141913"/>
          <p14:tracePt t="82216" x="10544175" y="5106988"/>
          <p14:tracePt t="82224" x="10552113" y="5081588"/>
          <p14:tracePt t="82232" x="10569575" y="5056188"/>
          <p14:tracePt t="82240" x="10594975" y="5030788"/>
          <p14:tracePt t="82249" x="10612438" y="5013325"/>
          <p14:tracePt t="82257" x="10628313" y="5005388"/>
          <p14:tracePt t="82264" x="10663238" y="4987925"/>
          <p14:tracePt t="82273" x="10671175" y="4979988"/>
          <p14:tracePt t="82281" x="10696575" y="4972050"/>
          <p14:tracePt t="82289" x="10704513" y="4954588"/>
          <p14:tracePt t="82297" x="10714038" y="4954588"/>
          <p14:tracePt t="82307" x="10729913" y="4954588"/>
          <p14:tracePt t="82321" x="10739438" y="4946650"/>
          <p14:tracePt t="82329" x="10756900" y="4946650"/>
          <p14:tracePt t="82337" x="10782300" y="4946650"/>
          <p14:tracePt t="82345" x="10815638" y="4946650"/>
          <p14:tracePt t="82353" x="10848975" y="4946650"/>
          <p14:tracePt t="82360" x="10891838" y="4946650"/>
          <p14:tracePt t="82369" x="10917238" y="4946650"/>
          <p14:tracePt t="82376" x="10960100" y="4946650"/>
          <p14:tracePt t="82385" x="11002963" y="4946650"/>
          <p14:tracePt t="82393" x="11036300" y="4946650"/>
          <p14:tracePt t="82400" x="11087100" y="4962525"/>
          <p14:tracePt t="82408" x="11122025" y="4979988"/>
          <p14:tracePt t="82417" x="11172825" y="5013325"/>
          <p14:tracePt t="82424" x="11206163" y="5038725"/>
          <p14:tracePt t="82433" x="11241088" y="5073650"/>
          <p14:tracePt t="82441" x="11282363" y="5116513"/>
          <p14:tracePt t="82449" x="11307763" y="5141913"/>
          <p14:tracePt t="82456" x="11333163" y="5167313"/>
          <p14:tracePt t="82464" x="11350625" y="5192713"/>
          <p14:tracePt t="82472" x="11368088" y="5208588"/>
          <p14:tracePt t="82481" x="11385550" y="5235575"/>
          <p14:tracePt t="82489" x="11393488" y="5260975"/>
          <p14:tracePt t="82496" x="11418888" y="5302250"/>
          <p14:tracePt t="82505" x="11426825" y="5337175"/>
          <p14:tracePt t="82514" x="11461750" y="5387975"/>
          <p14:tracePt t="82524" x="11469688" y="5430838"/>
          <p14:tracePt t="82530" x="11469688" y="5489575"/>
          <p14:tracePt t="82541" x="11469688" y="5549900"/>
          <p14:tracePt t="82545" x="11469688" y="5616575"/>
          <p14:tracePt t="82553" x="11469688" y="5694363"/>
          <p14:tracePt t="82561" x="11461750" y="5770563"/>
          <p14:tracePt t="82568" x="11401425" y="5854700"/>
          <p14:tracePt t="82577" x="11360150" y="5932488"/>
          <p14:tracePt t="82585" x="11317288" y="5983288"/>
          <p14:tracePt t="82592" x="11274425" y="6024563"/>
          <p14:tracePt t="82600" x="11241088" y="6059488"/>
          <p14:tracePt t="82608" x="11198225" y="6092825"/>
          <p14:tracePt t="82617" x="11155363" y="6118225"/>
          <p14:tracePt t="82624" x="11122025" y="6127750"/>
          <p14:tracePt t="82633" x="11087100" y="6127750"/>
          <p14:tracePt t="82640" x="11053763" y="6135688"/>
          <p14:tracePt t="82648" x="11018838" y="6135688"/>
          <p14:tracePt t="82656" x="10977563" y="6135688"/>
          <p14:tracePt t="82665" x="10952163" y="6135688"/>
          <p14:tracePt t="82673" x="10909300" y="6135688"/>
          <p14:tracePt t="82681" x="10866438" y="6135688"/>
          <p14:tracePt t="82689" x="10841038" y="6135688"/>
          <p14:tracePt t="82696" x="10823575" y="6135688"/>
          <p14:tracePt t="82705" x="10807700" y="6135688"/>
          <p14:tracePt t="82712" x="10790238" y="6118225"/>
          <p14:tracePt t="82721" x="10772775" y="6110288"/>
          <p14:tracePt t="82737" x="10756900" y="6084888"/>
          <p14:tracePt t="82745" x="10747375" y="6076950"/>
          <p14:tracePt t="82753" x="10747375" y="6067425"/>
          <p14:tracePt t="82776" x="10747375" y="6059488"/>
          <p14:tracePt t="82785" x="10747375" y="6049963"/>
          <p14:tracePt t="82793" x="10747375" y="6042025"/>
          <p14:tracePt t="82801" x="10739438" y="6042025"/>
          <p14:tracePt t="82809" x="10739438" y="6024563"/>
          <p14:tracePt t="82817" x="10729913" y="6016625"/>
          <p14:tracePt t="82841" x="10721975" y="6008688"/>
          <p14:tracePt t="82873" x="10721975" y="5991225"/>
          <p14:tracePt t="82913" x="10721975" y="5983288"/>
          <p14:tracePt t="82929" x="10721975" y="5973763"/>
          <p14:tracePt t="82944" x="10721975" y="5965825"/>
          <p14:tracePt t="82960" x="10721975" y="5957888"/>
          <p14:tracePt t="82969" x="10721975" y="5948363"/>
          <p14:tracePt t="82993" x="10721975" y="5932488"/>
          <p14:tracePt t="83001" x="10721975" y="5922963"/>
          <p14:tracePt t="83017" x="10729913" y="5897563"/>
          <p14:tracePt t="83025" x="10739438" y="5880100"/>
          <p14:tracePt t="83040" x="10756900" y="5846763"/>
          <p14:tracePt t="83049" x="10756900" y="5838825"/>
          <p14:tracePt t="83057" x="10764838" y="5821363"/>
          <p14:tracePt t="83064" x="10772775" y="5803900"/>
          <p14:tracePt t="83073" x="10772775" y="5788025"/>
          <p14:tracePt t="83081" x="10798175" y="5753100"/>
          <p14:tracePt t="83090" x="10815638" y="5710238"/>
          <p14:tracePt t="83097" x="10833100" y="5668963"/>
          <p14:tracePt t="83106" x="10858500" y="5616575"/>
          <p14:tracePt t="83112" x="10883900" y="5565775"/>
          <p14:tracePt t="83122" x="10917238" y="5489575"/>
          <p14:tracePt t="83128" x="10952163" y="5413375"/>
          <p14:tracePt t="83137" x="10993438" y="5337175"/>
          <p14:tracePt t="83145" x="11028363" y="5251450"/>
          <p14:tracePt t="83153" x="11061700" y="5149850"/>
          <p14:tracePt t="83160" x="11104563" y="5048250"/>
          <p14:tracePt t="83170" x="11137900" y="4911725"/>
          <p14:tracePt t="83176" x="11172825" y="4810125"/>
          <p14:tracePt t="83185" x="11188700" y="4699000"/>
          <p14:tracePt t="83192" x="11198225" y="4579938"/>
          <p14:tracePt t="83200" x="11223625" y="4470400"/>
          <p14:tracePt t="83209" x="11223625" y="4368800"/>
          <p14:tracePt t="83217" x="11223625" y="4275138"/>
          <p14:tracePt t="83225" x="11223625" y="4181475"/>
          <p14:tracePt t="83232" x="11223625" y="4087813"/>
          <p14:tracePt t="83240" x="11198225" y="4011613"/>
          <p14:tracePt t="83248" x="11163300" y="3908425"/>
          <p14:tracePt t="83256" x="11122025" y="3806825"/>
          <p14:tracePt t="83264" x="11061700" y="3722688"/>
          <p14:tracePt t="83272" x="11002963" y="3646488"/>
          <p14:tracePt t="83281" x="10952163" y="3560763"/>
          <p14:tracePt t="83289" x="10866438" y="3475038"/>
          <p14:tracePt t="83296" x="10798175" y="3398838"/>
          <p14:tracePt t="83305" x="10721975" y="3314700"/>
          <p14:tracePt t="83313" x="10628313" y="3221038"/>
          <p14:tracePt t="83322" x="10534650" y="3152775"/>
          <p14:tracePt t="83330" x="10442575" y="3084513"/>
          <p14:tracePt t="83339" x="10356850" y="3025775"/>
          <p14:tracePt t="83346" x="10245725" y="2974975"/>
          <p14:tracePt t="83353" x="10144125" y="2922588"/>
          <p14:tracePt t="83361" x="10059988" y="2889250"/>
          <p14:tracePt t="83370" x="9983788" y="2855913"/>
          <p14:tracePt t="83377" x="9906000" y="2838450"/>
          <p14:tracePt t="83385" x="9829800" y="2830513"/>
          <p14:tracePt t="83392" x="9771063" y="2830513"/>
          <p14:tracePt t="83401" x="9720263" y="2830513"/>
          <p14:tracePt t="83409" x="9685338" y="2830513"/>
          <p14:tracePt t="83417" x="9642475" y="2830513"/>
          <p14:tracePt t="83424" x="9626600" y="2830513"/>
          <p14:tracePt t="83432" x="9583738" y="2838450"/>
          <p14:tracePt t="83441" x="9558338" y="2846388"/>
          <p14:tracePt t="83448" x="9532938" y="2871788"/>
          <p14:tracePt t="83456" x="9498013" y="2922588"/>
          <p14:tracePt t="83465" x="9490075" y="2949575"/>
          <p14:tracePt t="83473" x="9456738" y="3025775"/>
          <p14:tracePt t="83480" x="9447213" y="3127375"/>
          <p14:tracePt t="83489" x="9431338" y="3228975"/>
          <p14:tracePt t="83497" x="9431338" y="3330575"/>
          <p14:tracePt t="83506" x="9431338" y="3467100"/>
          <p14:tracePt t="83513" x="9439275" y="3611563"/>
          <p14:tracePt t="83521" x="9498013" y="3763963"/>
          <p14:tracePt t="83528" x="9583738" y="3925888"/>
          <p14:tracePt t="83537" x="9667875" y="4070350"/>
          <p14:tracePt t="83546" x="9786938" y="4240213"/>
          <p14:tracePt t="83557" x="9872663" y="4359275"/>
          <p14:tracePt t="83562" x="9983788" y="4470400"/>
          <p14:tracePt t="83572" x="10075863" y="4564063"/>
          <p14:tracePt t="83577" x="10179050" y="4648200"/>
          <p14:tracePt t="83585" x="10298113" y="4708525"/>
          <p14:tracePt t="83592" x="10415588" y="4749800"/>
          <p14:tracePt t="83601" x="10560050" y="4802188"/>
          <p14:tracePt t="83609" x="10679113" y="4827588"/>
          <p14:tracePt t="83616" x="10790238" y="4843463"/>
          <p14:tracePt t="83624" x="10874375" y="4843463"/>
          <p14:tracePt t="83632" x="10977563" y="4843463"/>
          <p14:tracePt t="83641" x="11061700" y="4843463"/>
          <p14:tracePt t="83649" x="11122025" y="4843463"/>
          <p14:tracePt t="83656" x="11155363" y="4843463"/>
          <p14:tracePt t="83664" x="11172825" y="4835525"/>
          <p14:tracePt t="83673" x="11188700" y="4835525"/>
          <p14:tracePt t="83680" x="11206163" y="4818063"/>
          <p14:tracePt t="83689" x="11206163" y="4810125"/>
          <p14:tracePt t="83696" x="11206163" y="4802188"/>
          <p14:tracePt t="83705" x="11206163" y="4792663"/>
          <p14:tracePt t="83712" x="11206163" y="4775200"/>
          <p14:tracePt t="83721" x="11206163" y="4759325"/>
          <p14:tracePt t="83730" x="11188700" y="4733925"/>
          <p14:tracePt t="83740" x="11155363" y="4716463"/>
          <p14:tracePt t="83746" x="11112500" y="4683125"/>
          <p14:tracePt t="83757" x="11053763" y="4657725"/>
          <p14:tracePt t="83762" x="11018838" y="4640263"/>
          <p14:tracePt t="83771" x="10942638" y="4605338"/>
          <p14:tracePt t="83777" x="10866438" y="4597400"/>
          <p14:tracePt t="83784" x="10823575" y="4579938"/>
          <p14:tracePt t="83792" x="10747375" y="4572000"/>
          <p14:tracePt t="83801" x="10704513" y="4554538"/>
          <p14:tracePt t="83808" x="10645775" y="4554538"/>
          <p14:tracePt t="83816" x="10560050" y="4554538"/>
          <p14:tracePt t="83825" x="10458450" y="4554538"/>
          <p14:tracePt t="83833" x="10374313" y="4554538"/>
          <p14:tracePt t="83841" x="10263188" y="4572000"/>
          <p14:tracePt t="83848" x="10169525" y="4614863"/>
          <p14:tracePt t="83856" x="10093325" y="4640263"/>
          <p14:tracePt t="83865" x="10009188" y="4691063"/>
          <p14:tracePt t="83872" x="9983788" y="4716463"/>
          <p14:tracePt t="83880" x="9948863" y="4767263"/>
          <p14:tracePt t="83888" x="9940925" y="4810125"/>
          <p14:tracePt t="83896" x="9931400" y="4860925"/>
          <p14:tracePt t="83905" x="9931400" y="4903788"/>
          <p14:tracePt t="83922" x="9931400" y="4987925"/>
          <p14:tracePt t="83928" x="9931400" y="5022850"/>
          <p14:tracePt t="83937" x="9931400" y="5038725"/>
          <p14:tracePt t="83944" x="9931400" y="5081588"/>
          <p14:tracePt t="83953" x="9966325" y="5116513"/>
          <p14:tracePt t="83960" x="10009188" y="5183188"/>
          <p14:tracePt t="83969" x="10075863" y="5226050"/>
          <p14:tracePt t="83977" x="10126663" y="5268913"/>
          <p14:tracePt t="83988" x="10204450" y="5294313"/>
          <p14:tracePt t="83992" x="10271125" y="5353050"/>
          <p14:tracePt t="84001" x="10348913" y="5395913"/>
          <p14:tracePt t="84009" x="10450513" y="5438775"/>
          <p14:tracePt t="84016" x="10552113" y="5472113"/>
          <p14:tracePt t="84024" x="10612438" y="5514975"/>
          <p14:tracePt t="84033" x="10704513" y="5565775"/>
          <p14:tracePt t="84040" x="10772775" y="5608638"/>
          <p14:tracePt t="84048" x="10833100" y="5626100"/>
          <p14:tracePt t="84057" x="10891838" y="5651500"/>
          <p14:tracePt t="84065" x="10934700" y="5659438"/>
          <p14:tracePt t="84072" x="10968038" y="5668963"/>
          <p14:tracePt t="84080" x="10993438" y="5668963"/>
          <p14:tracePt t="84088" x="11010900" y="5676900"/>
          <p14:tracePt t="84128" x="11018838" y="5676900"/>
          <p14:tracePt t="84145" x="11018838" y="5659438"/>
          <p14:tracePt t="84152" x="11010900" y="5659438"/>
          <p14:tracePt t="84161" x="10993438" y="5659438"/>
          <p14:tracePt t="84170" x="10960100" y="5659438"/>
          <p14:tracePt t="84176" x="10934700" y="5659438"/>
          <p14:tracePt t="84185" x="10874375" y="5659438"/>
          <p14:tracePt t="84192" x="10807700" y="5659438"/>
          <p14:tracePt t="84201" x="10721975" y="5659438"/>
          <p14:tracePt t="84209" x="10602913" y="5684838"/>
          <p14:tracePt t="84216" x="10483850" y="5745163"/>
          <p14:tracePt t="84224" x="10364788" y="5803900"/>
          <p14:tracePt t="84233" x="10229850" y="5897563"/>
          <p14:tracePt t="84241" x="10085388" y="5999163"/>
          <p14:tracePt t="84249" x="9948863" y="6118225"/>
          <p14:tracePt t="84256" x="9872663" y="6211888"/>
          <p14:tracePt t="84265" x="9812338" y="6313488"/>
          <p14:tracePt t="84273" x="9804400" y="6407150"/>
          <p14:tracePt t="84280" x="9786938" y="6500813"/>
          <p14:tracePt t="84288" x="9786938" y="6619875"/>
          <p14:tracePt t="84296" x="9812338" y="6721475"/>
          <p14:tracePt t="84305" x="9880600" y="6799263"/>
          <p14:tracePt t="85656" x="11674475" y="6756400"/>
          <p14:tracePt t="85664" x="11606213" y="6688138"/>
          <p14:tracePt t="85672" x="11512550" y="6627813"/>
          <p14:tracePt t="85680" x="11410950" y="6535738"/>
          <p14:tracePt t="85689" x="11266488" y="6450013"/>
          <p14:tracePt t="85697" x="11087100" y="6313488"/>
          <p14:tracePt t="85704" x="10841038" y="6178550"/>
          <p14:tracePt t="85713" x="10620375" y="6067425"/>
          <p14:tracePt t="85745" x="9710738" y="5532438"/>
          <p14:tracePt t="85753" x="9498013" y="5446713"/>
          <p14:tracePt t="85760" x="9337675" y="5362575"/>
          <p14:tracePt t="85770" x="9201150" y="5302250"/>
          <p14:tracePt t="85776" x="9031288" y="5235575"/>
          <p14:tracePt t="85786" x="8912225" y="5192713"/>
          <p14:tracePt t="85792" x="8785225" y="5157788"/>
          <p14:tracePt t="85802" x="8674100" y="5124450"/>
          <p14:tracePt t="85808" x="8555038" y="5081588"/>
          <p14:tracePt t="85817" x="8435975" y="5064125"/>
          <p14:tracePt t="85824" x="8334375" y="5030788"/>
          <p14:tracePt t="85833" x="8224838" y="5005388"/>
          <p14:tracePt t="85840" x="8131175" y="4972050"/>
          <p14:tracePt t="85848" x="8054975" y="4954588"/>
          <p14:tracePt t="85857" x="7969250" y="4919663"/>
          <p14:tracePt t="85864" x="7910513" y="4903788"/>
          <p14:tracePt t="85872" x="7859713" y="4894263"/>
          <p14:tracePt t="85880" x="7850188" y="4886325"/>
          <p14:tracePt t="85889" x="7816850" y="4868863"/>
          <p14:tracePt t="85905" x="7807325" y="4868863"/>
          <p14:tracePt t="85954" x="7799388" y="4868863"/>
          <p14:tracePt t="86313" x="7791450" y="4860925"/>
          <p14:tracePt t="88288" x="7781925" y="4860925"/>
          <p14:tracePt t="88296" x="7773988" y="4852988"/>
          <p14:tracePt t="88304" x="7756525" y="4852988"/>
          <p14:tracePt t="88369" x="7748588" y="4852988"/>
          <p14:tracePt t="88433" x="7740650" y="4852988"/>
          <p14:tracePt t="88441" x="7731125" y="4843463"/>
          <p14:tracePt t="88449" x="7723188" y="4827588"/>
          <p14:tracePt t="88457" x="7697788" y="4802188"/>
          <p14:tracePt t="88466" x="7646988" y="4775200"/>
          <p14:tracePt t="88472" x="7570788" y="4708525"/>
          <p14:tracePt t="88484" x="7485063" y="4640263"/>
          <p14:tracePt t="88489" x="7383463" y="4554538"/>
          <p14:tracePt t="88496" x="7239000" y="4452938"/>
          <p14:tracePt t="88504" x="7119938" y="4368800"/>
          <p14:tracePt t="88513" x="6975475" y="4265613"/>
          <p14:tracePt t="88521" x="6813550" y="4189413"/>
          <p14:tracePt t="88529" x="6694488" y="4113213"/>
          <p14:tracePt t="88536" x="6575425" y="4027488"/>
          <p14:tracePt t="88545" x="6499225" y="3960813"/>
          <p14:tracePt t="88553" x="6423025" y="3900488"/>
          <p14:tracePt t="88560" x="6329363" y="3841750"/>
          <p14:tracePt t="88568" x="6253163" y="3806825"/>
          <p14:tracePt t="88576" x="6176963" y="3773488"/>
          <p14:tracePt t="88586" x="6075363" y="3773488"/>
          <p14:tracePt t="88592" x="6032500" y="3773488"/>
          <p14:tracePt t="88600" x="5989638" y="3773488"/>
          <p14:tracePt t="88785" x="5880100" y="3773488"/>
          <p14:tracePt t="88793" x="5802313" y="3790950"/>
          <p14:tracePt t="88801" x="5743575" y="3713163"/>
          <p14:tracePt t="88809" x="5726113" y="3671888"/>
          <p14:tracePt t="88817" x="5718175" y="3586163"/>
          <p14:tracePt t="88824" x="5675313" y="3492500"/>
          <p14:tracePt t="88833" x="5599113" y="3390900"/>
          <p14:tracePt t="88841" x="5522913" y="3211513"/>
          <p14:tracePt t="88849" x="5353050" y="2982913"/>
          <p14:tracePt t="88856" x="5173663" y="2762250"/>
          <p14:tracePt t="88865" x="4953000" y="2473325"/>
          <p14:tracePt t="88872" x="4714875" y="2200275"/>
          <p14:tracePt t="88881" x="4494213" y="1979613"/>
          <p14:tracePt t="88888" x="4265613" y="1733550"/>
          <p14:tracePt t="88902" x="4052888" y="1555750"/>
          <p14:tracePt t="88904" x="3840163" y="1368425"/>
          <p14:tracePt t="88912" x="3611563" y="1206500"/>
          <p14:tracePt t="88921" x="3348038" y="1028700"/>
          <p14:tracePt t="88928" x="3008313" y="841375"/>
          <p14:tracePt t="88937" x="2668588" y="654050"/>
          <p14:tracePt t="88944" x="2225675" y="450850"/>
          <p14:tracePt t="88952" x="1868488" y="306388"/>
          <p14:tracePt t="88960" x="1487488" y="144463"/>
          <p14:tracePt t="88968" x="1206500" y="7938"/>
          <p14:tracePt t="89649" x="441325" y="1292225"/>
          <p14:tracePt t="89649" x="747713" y="1436688"/>
          <p14:tracePt t="89649" x="1069975" y="1563688"/>
          <p14:tracePt t="89649" x="1419225" y="1690688"/>
          <p14:tracePt t="89649" x="1801813" y="1801813"/>
          <p14:tracePt t="89649" x="2225675" y="1920875"/>
          <p14:tracePt t="89649" x="2684463" y="2039938"/>
          <p14:tracePt t="89649" x="3059113" y="2133600"/>
          <p14:tracePt t="89649" x="3482975" y="2209800"/>
          <p14:tracePt t="89649" x="3840163" y="2243138"/>
          <p14:tracePt t="89649" x="4256088" y="2303463"/>
          <p14:tracePt t="89649" x="4638675" y="2319338"/>
          <p14:tracePt t="89649" x="5013325" y="2319338"/>
          <p14:tracePt t="89649" x="5386388" y="2319338"/>
          <p14:tracePt t="89649" x="5786438" y="2319338"/>
          <p14:tracePt t="89649" x="6159500" y="2319338"/>
          <p14:tracePt t="89649" x="6542088" y="2319338"/>
          <p14:tracePt t="89649" x="6915150" y="2319338"/>
          <p14:tracePt t="89649" x="7315200" y="2319338"/>
          <p14:tracePt t="89649" x="7731125" y="2268538"/>
          <p14:tracePt t="89649" x="8131175" y="2200275"/>
          <p14:tracePt t="89649" x="8488363" y="2159000"/>
          <p14:tracePt t="89649" x="8912225" y="2082800"/>
          <p14:tracePt t="89649" x="9328150" y="2005013"/>
          <p14:tracePt t="89649" x="9786938" y="1911350"/>
          <p14:tracePt t="89649" x="10245725" y="1766888"/>
          <p14:tracePt t="89649" x="10729913" y="1649413"/>
          <p14:tracePt t="89649" x="11223625" y="1504950"/>
          <p14:tracePt t="89649" x="11657013" y="1368425"/>
          <p14:tracePt t="89649" x="12030075" y="1249363"/>
        </p14:tracePtLst>
      </p14:laserTraceLst>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kumimoji="0" lang="en-US" altLang="zh-CN" sz="2800" b="1" i="0" u="none" strike="noStrike" kern="1200" cap="none" spc="0" normalizeH="0" baseline="0" noProof="0" dirty="0">
                <a:ln>
                  <a:noFill/>
                </a:ln>
                <a:solidFill>
                  <a:schemeClr val="bg1"/>
                </a:solidFill>
                <a:effectLst/>
                <a:uLnTx/>
                <a:uFillTx/>
                <a:ea typeface="+mj-ea"/>
                <a:cs typeface="+mj-cs"/>
              </a:rPr>
              <a:t>Cardiac Cycle and Electrical Conduction in Heart</a:t>
            </a:r>
            <a:endParaRPr kumimoji="0" lang="zh-CN" altLang="en-US" sz="2800" b="1" i="0" u="none" strike="noStrike" kern="1200" cap="none" spc="0" normalizeH="0" baseline="0" noProof="0" dirty="0">
              <a:ln>
                <a:noFill/>
              </a:ln>
              <a:solidFill>
                <a:schemeClr val="bg1"/>
              </a:solidFill>
              <a:effectLst/>
              <a:uLnTx/>
              <a:uFillTx/>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F584FB7F-AF36-4833-A2F9-074E9E4CEAFD}"/>
              </a:ext>
            </a:extLst>
          </p:cNvPr>
          <p:cNvPicPr>
            <a:picLocks noChangeAspect="1"/>
          </p:cNvPicPr>
          <p:nvPr/>
        </p:nvPicPr>
        <p:blipFill>
          <a:blip r:embed="rId4"/>
          <a:stretch>
            <a:fillRect/>
          </a:stretch>
        </p:blipFill>
        <p:spPr>
          <a:xfrm>
            <a:off x="1" y="0"/>
            <a:ext cx="1364974" cy="928383"/>
          </a:xfrm>
          <a:prstGeom prst="rect">
            <a:avLst/>
          </a:prstGeom>
        </p:spPr>
      </p:pic>
      <p:pic>
        <p:nvPicPr>
          <p:cNvPr id="2" name="How the cardiac cycle is produced by electrical impulses in the heart">
            <a:hlinkClick r:id="" action="ppaction://media"/>
            <a:extLst>
              <a:ext uri="{FF2B5EF4-FFF2-40B4-BE49-F238E27FC236}">
                <a16:creationId xmlns:a16="http://schemas.microsoft.com/office/drawing/2014/main" xmlns="" id="{7A39ADF6-726E-4D14-843B-C06BA3E007F5}"/>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a:stretch>
            <a:fillRect/>
          </a:stretch>
        </p:blipFill>
        <p:spPr>
          <a:xfrm>
            <a:off x="2690189" y="1886778"/>
            <a:ext cx="6811617" cy="3831534"/>
          </a:xfrm>
          <a:prstGeom prst="rect">
            <a:avLst/>
          </a:prstGeom>
        </p:spPr>
      </p:pic>
    </p:spTree>
    <p:extLst>
      <p:ext uri="{BB962C8B-B14F-4D97-AF65-F5344CB8AC3E}">
        <p14:creationId xmlns:p14="http://schemas.microsoft.com/office/powerpoint/2010/main" xmlns="" val="1990282739"/>
      </p:ext>
    </p:extLst>
  </p:cSld>
  <p:clrMapOvr>
    <a:masterClrMapping/>
  </p:clrMapOvr>
  <p:transition advTm="24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4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Functions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pic>
        <p:nvPicPr>
          <p:cNvPr id="8" name="Content Placeholder 3">
            <a:extLst>
              <a:ext uri="{FF2B5EF4-FFF2-40B4-BE49-F238E27FC236}">
                <a16:creationId xmlns:a16="http://schemas.microsoft.com/office/drawing/2014/main" xmlns="" id="{ECCE7844-4FE3-4B91-BBDF-32F3909C4717}"/>
              </a:ext>
            </a:extLst>
          </p:cNvPr>
          <p:cNvPicPr>
            <a:picLocks noChangeAspect="1"/>
          </p:cNvPicPr>
          <p:nvPr/>
        </p:nvPicPr>
        <p:blipFill>
          <a:blip r:embed="rId4"/>
          <a:stretch>
            <a:fillRect/>
          </a:stretch>
        </p:blipFill>
        <p:spPr>
          <a:xfrm>
            <a:off x="682488" y="1429500"/>
            <a:ext cx="4495800" cy="4489539"/>
          </a:xfrm>
          <a:prstGeom prst="rect">
            <a:avLst/>
          </a:prstGeom>
        </p:spPr>
      </p:pic>
      <p:sp>
        <p:nvSpPr>
          <p:cNvPr id="2" name="TextBox 1">
            <a:extLst>
              <a:ext uri="{FF2B5EF4-FFF2-40B4-BE49-F238E27FC236}">
                <a16:creationId xmlns:a16="http://schemas.microsoft.com/office/drawing/2014/main" xmlns="" id="{93311412-769A-48C9-B0B7-79C0C2F9222F}"/>
              </a:ext>
            </a:extLst>
          </p:cNvPr>
          <p:cNvSpPr txBox="1"/>
          <p:nvPr/>
        </p:nvSpPr>
        <p:spPr>
          <a:xfrm>
            <a:off x="5736405" y="1798278"/>
            <a:ext cx="5436104" cy="3222421"/>
          </a:xfrm>
          <a:prstGeom prst="rect">
            <a:avLst/>
          </a:prstGeom>
          <a:noFill/>
        </p:spPr>
        <p:txBody>
          <a:bodyPr wrap="none" rtlCol="0">
            <a:spAutoFit/>
          </a:bodyPr>
          <a:lstStyle/>
          <a:p>
            <a:pPr marL="742950" lvl="1" indent="-285750">
              <a:buFont typeface="Wingdings" panose="05000000000000000000" pitchFamily="2" charset="2"/>
              <a:buChar char="§"/>
            </a:pPr>
            <a:r>
              <a:rPr lang="en-US" altLang="en-US" dirty="0"/>
              <a:t>Transport O</a:t>
            </a:r>
            <a:r>
              <a:rPr lang="en-US" altLang="en-US" baseline="-25000" dirty="0"/>
              <a:t>2</a:t>
            </a:r>
            <a:r>
              <a:rPr lang="en-US" altLang="en-US" dirty="0"/>
              <a:t> to tissues and remove waste</a:t>
            </a:r>
          </a:p>
          <a:p>
            <a:pPr marL="742950" lvl="1" indent="-285750">
              <a:buFont typeface="Wingdings" panose="05000000000000000000" pitchFamily="2" charset="2"/>
              <a:buChar char="§"/>
            </a:pPr>
            <a:r>
              <a:rPr lang="en-US" altLang="en-US" dirty="0"/>
              <a:t>Transport nutrients to tissues</a:t>
            </a:r>
          </a:p>
          <a:p>
            <a:pPr marL="742950" lvl="1" indent="-285750">
              <a:buFont typeface="Wingdings" panose="05000000000000000000" pitchFamily="2" charset="2"/>
              <a:buChar char="§"/>
            </a:pPr>
            <a:r>
              <a:rPr lang="en-US" altLang="en-US" dirty="0"/>
              <a:t>Regulation of body temperature</a:t>
            </a:r>
          </a:p>
          <a:p>
            <a:pPr lvl="1"/>
            <a:endParaRPr lang="en-US" altLang="en-US" dirty="0"/>
          </a:p>
          <a:p>
            <a:pPr marL="285750" indent="-285750">
              <a:lnSpc>
                <a:spcPct val="90000"/>
              </a:lnSpc>
              <a:buFont typeface="Wingdings" panose="05000000000000000000" pitchFamily="2" charset="2"/>
              <a:buChar char="§"/>
            </a:pPr>
            <a:r>
              <a:rPr lang="en-US" altLang="en-US" dirty="0"/>
              <a:t>Heart - Pumps blood</a:t>
            </a:r>
          </a:p>
          <a:p>
            <a:pPr marL="285750" indent="-285750">
              <a:lnSpc>
                <a:spcPct val="90000"/>
              </a:lnSpc>
              <a:buFont typeface="Wingdings" panose="05000000000000000000" pitchFamily="2" charset="2"/>
              <a:buChar char="§"/>
            </a:pPr>
            <a:endParaRPr lang="en-US" altLang="en-US" dirty="0"/>
          </a:p>
          <a:p>
            <a:pPr marL="285750" indent="-285750">
              <a:lnSpc>
                <a:spcPct val="90000"/>
              </a:lnSpc>
              <a:buFont typeface="Wingdings" panose="05000000000000000000" pitchFamily="2" charset="2"/>
              <a:buChar char="§"/>
            </a:pPr>
            <a:r>
              <a:rPr lang="en-US" altLang="en-US" dirty="0"/>
              <a:t>Arteries and arterioles - Carry blood away from heart</a:t>
            </a:r>
          </a:p>
          <a:p>
            <a:pPr marL="285750" indent="-285750">
              <a:lnSpc>
                <a:spcPct val="90000"/>
              </a:lnSpc>
              <a:buFont typeface="Wingdings" panose="05000000000000000000" pitchFamily="2" charset="2"/>
              <a:buChar char="§"/>
            </a:pPr>
            <a:endParaRPr lang="en-US" altLang="en-US" dirty="0"/>
          </a:p>
          <a:p>
            <a:pPr marL="285750" indent="-285750">
              <a:lnSpc>
                <a:spcPct val="90000"/>
              </a:lnSpc>
              <a:buFont typeface="Wingdings" panose="05000000000000000000" pitchFamily="2" charset="2"/>
              <a:buChar char="§"/>
            </a:pPr>
            <a:r>
              <a:rPr lang="en-US" altLang="en-US" dirty="0"/>
              <a:t>Capillaries - Exchange nutrients with tissues</a:t>
            </a:r>
          </a:p>
          <a:p>
            <a:pPr marL="285750" indent="-285750">
              <a:lnSpc>
                <a:spcPct val="90000"/>
              </a:lnSpc>
              <a:buFont typeface="Wingdings" panose="05000000000000000000" pitchFamily="2" charset="2"/>
              <a:buChar char="§"/>
            </a:pPr>
            <a:endParaRPr lang="en-US" altLang="en-US" dirty="0"/>
          </a:p>
          <a:p>
            <a:pPr marL="285750" indent="-285750">
              <a:lnSpc>
                <a:spcPct val="90000"/>
              </a:lnSpc>
              <a:buFont typeface="Wingdings" panose="05000000000000000000" pitchFamily="2" charset="2"/>
              <a:buChar char="§"/>
            </a:pPr>
            <a:r>
              <a:rPr lang="en-US" altLang="en-US" dirty="0"/>
              <a:t>Veins and venules - Carry blood toward heart</a:t>
            </a:r>
          </a:p>
          <a:p>
            <a:pPr lvl="1"/>
            <a:endParaRPr lang="en-US" altLang="en-US" dirty="0"/>
          </a:p>
        </p:txBody>
      </p:sp>
    </p:spTree>
    <p:extLst>
      <p:ext uri="{BB962C8B-B14F-4D97-AF65-F5344CB8AC3E}">
        <p14:creationId xmlns:p14="http://schemas.microsoft.com/office/powerpoint/2010/main" xmlns="" val="519400975"/>
      </p:ext>
    </p:extLst>
  </p:cSld>
  <p:clrMapOvr>
    <a:masterClrMapping/>
  </p:clrMapOvr>
  <p:transition advTm="2418"/>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Cardiac Cycle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00B1F85B-87A3-47C8-B066-A458CF16DEC3}"/>
              </a:ext>
            </a:extLst>
          </p:cNvPr>
          <p:cNvSpPr txBox="1"/>
          <p:nvPr/>
        </p:nvSpPr>
        <p:spPr>
          <a:xfrm>
            <a:off x="421372" y="1173705"/>
            <a:ext cx="4123886" cy="1631216"/>
          </a:xfrm>
          <a:prstGeom prst="rect">
            <a:avLst/>
          </a:prstGeom>
          <a:noFill/>
        </p:spPr>
        <p:txBody>
          <a:bodyPr wrap="none" rtlCol="0">
            <a:spAutoFit/>
          </a:bodyPr>
          <a:lstStyle/>
          <a:p>
            <a:r>
              <a:rPr lang="en-US" altLang="en-US" sz="2800" dirty="0">
                <a:solidFill>
                  <a:schemeClr val="accent1">
                    <a:lumMod val="75000"/>
                  </a:schemeClr>
                </a:solidFill>
              </a:rPr>
              <a:t>Systole</a:t>
            </a:r>
          </a:p>
          <a:p>
            <a:pPr marL="742950" lvl="1" indent="-285750">
              <a:buFont typeface="Wingdings" panose="05000000000000000000" pitchFamily="2" charset="2"/>
              <a:buChar char="§"/>
            </a:pPr>
            <a:r>
              <a:rPr lang="en-US" altLang="en-US" dirty="0"/>
              <a:t>Contractile phase of heart</a:t>
            </a:r>
          </a:p>
          <a:p>
            <a:pPr marL="742950" lvl="1" indent="-285750">
              <a:buFont typeface="Wingdings" panose="05000000000000000000" pitchFamily="2" charset="2"/>
              <a:buChar char="§"/>
            </a:pPr>
            <a:r>
              <a:rPr lang="en-US" altLang="en-US" dirty="0"/>
              <a:t>Electrical and mechanical changes</a:t>
            </a:r>
          </a:p>
          <a:p>
            <a:pPr lvl="2"/>
            <a:r>
              <a:rPr lang="en-US" altLang="en-US" dirty="0"/>
              <a:t>E.g. blood pressure changes</a:t>
            </a:r>
          </a:p>
          <a:p>
            <a:pPr lvl="2"/>
            <a:r>
              <a:rPr lang="en-US" altLang="en-US" dirty="0"/>
              <a:t>E.g. blood volume changes</a:t>
            </a:r>
          </a:p>
        </p:txBody>
      </p:sp>
      <p:sp>
        <p:nvSpPr>
          <p:cNvPr id="12" name="TextBox 11">
            <a:extLst>
              <a:ext uri="{FF2B5EF4-FFF2-40B4-BE49-F238E27FC236}">
                <a16:creationId xmlns:a16="http://schemas.microsoft.com/office/drawing/2014/main" xmlns="" id="{760CEFD4-4189-4E73-ACB5-5857E60C49E1}"/>
              </a:ext>
            </a:extLst>
          </p:cNvPr>
          <p:cNvSpPr txBox="1"/>
          <p:nvPr/>
        </p:nvSpPr>
        <p:spPr>
          <a:xfrm>
            <a:off x="571500" y="3724741"/>
            <a:ext cx="6096000" cy="1908215"/>
          </a:xfrm>
          <a:prstGeom prst="rect">
            <a:avLst/>
          </a:prstGeom>
          <a:noFill/>
        </p:spPr>
        <p:txBody>
          <a:bodyPr wrap="square">
            <a:spAutoFit/>
          </a:bodyPr>
          <a:lstStyle/>
          <a:p>
            <a:r>
              <a:rPr lang="en-US" altLang="en-US" sz="2800" dirty="0">
                <a:solidFill>
                  <a:schemeClr val="accent1">
                    <a:lumMod val="75000"/>
                  </a:schemeClr>
                </a:solidFill>
              </a:rPr>
              <a:t>Diastole</a:t>
            </a:r>
          </a:p>
          <a:p>
            <a:pPr marL="742950" lvl="1" indent="-285750">
              <a:buFont typeface="Wingdings" panose="05000000000000000000" pitchFamily="2" charset="2"/>
              <a:buChar char="§"/>
            </a:pPr>
            <a:r>
              <a:rPr lang="en-US" altLang="en-US" dirty="0"/>
              <a:t>Relaxation phase of heart</a:t>
            </a:r>
          </a:p>
          <a:p>
            <a:pPr marL="742950" lvl="1" indent="-285750">
              <a:buFont typeface="Wingdings" panose="05000000000000000000" pitchFamily="2" charset="2"/>
              <a:buChar char="§"/>
            </a:pPr>
            <a:r>
              <a:rPr lang="en-US" altLang="en-US" dirty="0"/>
              <a:t>Takes twice as long as systole</a:t>
            </a:r>
          </a:p>
          <a:p>
            <a:pPr lvl="3"/>
            <a:r>
              <a:rPr lang="en-US" altLang="en-US" dirty="0"/>
              <a:t>E.g. resting HR = 60</a:t>
            </a:r>
          </a:p>
          <a:p>
            <a:pPr lvl="3"/>
            <a:r>
              <a:rPr lang="en-US" altLang="en-US" dirty="0"/>
              <a:t>Systole = 0.3 s</a:t>
            </a:r>
          </a:p>
          <a:p>
            <a:pPr lvl="3"/>
            <a:r>
              <a:rPr lang="en-US" altLang="en-US" dirty="0"/>
              <a:t>Diastole = 0.6 s</a:t>
            </a:r>
          </a:p>
        </p:txBody>
      </p:sp>
      <p:pic>
        <p:nvPicPr>
          <p:cNvPr id="13" name="Picture 12">
            <a:extLst>
              <a:ext uri="{FF2B5EF4-FFF2-40B4-BE49-F238E27FC236}">
                <a16:creationId xmlns:a16="http://schemas.microsoft.com/office/drawing/2014/main" xmlns="" id="{91F0EC54-BA27-440E-899C-1ED956C9B088}"/>
              </a:ext>
            </a:extLst>
          </p:cNvPr>
          <p:cNvPicPr>
            <a:picLocks noChangeAspect="1"/>
          </p:cNvPicPr>
          <p:nvPr/>
        </p:nvPicPr>
        <p:blipFill>
          <a:blip r:embed="rId4"/>
          <a:stretch>
            <a:fillRect/>
          </a:stretch>
        </p:blipFill>
        <p:spPr>
          <a:xfrm>
            <a:off x="5696157" y="1981901"/>
            <a:ext cx="5491406" cy="3485680"/>
          </a:xfrm>
          <a:prstGeom prst="rect">
            <a:avLst/>
          </a:prstGeom>
        </p:spPr>
      </p:pic>
    </p:spTree>
    <p:extLst>
      <p:ext uri="{BB962C8B-B14F-4D97-AF65-F5344CB8AC3E}">
        <p14:creationId xmlns:p14="http://schemas.microsoft.com/office/powerpoint/2010/main" xmlns="" val="2586659940"/>
      </p:ext>
    </p:extLst>
  </p:cSld>
  <p:clrMapOvr>
    <a:masterClrMapping/>
  </p:clrMapOvr>
  <p:transition advTm="2418"/>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Arterial Blood Pressure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10" name="TextBox 9">
            <a:extLst>
              <a:ext uri="{FF2B5EF4-FFF2-40B4-BE49-F238E27FC236}">
                <a16:creationId xmlns:a16="http://schemas.microsoft.com/office/drawing/2014/main" xmlns="" id="{48624359-E787-4D40-87E9-1634AD5C5A82}"/>
              </a:ext>
            </a:extLst>
          </p:cNvPr>
          <p:cNvSpPr txBox="1"/>
          <p:nvPr/>
        </p:nvSpPr>
        <p:spPr>
          <a:xfrm>
            <a:off x="682488" y="1360660"/>
            <a:ext cx="6096000" cy="1837426"/>
          </a:xfrm>
          <a:prstGeom prst="rect">
            <a:avLst/>
          </a:prstGeom>
          <a:noFill/>
        </p:spPr>
        <p:txBody>
          <a:bodyPr wrap="square">
            <a:spAutoFit/>
          </a:bodyPr>
          <a:lstStyle/>
          <a:p>
            <a:pPr marL="285750" indent="-285750">
              <a:lnSpc>
                <a:spcPct val="90000"/>
              </a:lnSpc>
              <a:buFont typeface="Wingdings" panose="05000000000000000000" pitchFamily="2" charset="2"/>
              <a:buChar char="§"/>
            </a:pPr>
            <a:r>
              <a:rPr lang="en-US" altLang="en-US" dirty="0"/>
              <a:t>Expressed as systolic/diastolic</a:t>
            </a:r>
          </a:p>
          <a:p>
            <a:pPr lvl="1">
              <a:lnSpc>
                <a:spcPct val="90000"/>
              </a:lnSpc>
            </a:pPr>
            <a:r>
              <a:rPr lang="en-US" altLang="en-US" dirty="0"/>
              <a:t>Normal – 120/80 mmHg</a:t>
            </a:r>
          </a:p>
          <a:p>
            <a:pPr lvl="1">
              <a:lnSpc>
                <a:spcPct val="90000"/>
              </a:lnSpc>
            </a:pPr>
            <a:r>
              <a:rPr lang="en-US" altLang="en-US" dirty="0"/>
              <a:t>High – 140/90 mmHg</a:t>
            </a:r>
          </a:p>
          <a:p>
            <a:pPr marL="285750" indent="-285750">
              <a:lnSpc>
                <a:spcPct val="90000"/>
              </a:lnSpc>
              <a:buFont typeface="Wingdings" panose="05000000000000000000" pitchFamily="2" charset="2"/>
              <a:buChar char="§"/>
            </a:pPr>
            <a:r>
              <a:rPr lang="en-US" altLang="en-US" dirty="0">
                <a:solidFill>
                  <a:schemeClr val="accent1">
                    <a:lumMod val="75000"/>
                  </a:schemeClr>
                </a:solidFill>
              </a:rPr>
              <a:t>Systolic pressure (top number)</a:t>
            </a:r>
          </a:p>
          <a:p>
            <a:pPr lvl="1">
              <a:lnSpc>
                <a:spcPct val="90000"/>
              </a:lnSpc>
            </a:pPr>
            <a:r>
              <a:rPr lang="en-US" altLang="en-US" dirty="0"/>
              <a:t>Pressure generated during ventricular contraction</a:t>
            </a:r>
          </a:p>
          <a:p>
            <a:pPr marL="285750" indent="-285750">
              <a:lnSpc>
                <a:spcPct val="90000"/>
              </a:lnSpc>
              <a:buFont typeface="Wingdings" panose="05000000000000000000" pitchFamily="2" charset="2"/>
              <a:buChar char="§"/>
            </a:pPr>
            <a:r>
              <a:rPr lang="en-US" altLang="en-US" dirty="0">
                <a:solidFill>
                  <a:schemeClr val="accent1">
                    <a:lumMod val="75000"/>
                  </a:schemeClr>
                </a:solidFill>
              </a:rPr>
              <a:t>Diastolic pressure</a:t>
            </a:r>
          </a:p>
          <a:p>
            <a:pPr lvl="1">
              <a:lnSpc>
                <a:spcPct val="90000"/>
              </a:lnSpc>
            </a:pPr>
            <a:r>
              <a:rPr lang="en-US" altLang="en-US" dirty="0"/>
              <a:t>Pressure during cardiac relaxation</a:t>
            </a:r>
          </a:p>
        </p:txBody>
      </p:sp>
      <p:sp>
        <p:nvSpPr>
          <p:cNvPr id="11" name="TextBox 10">
            <a:extLst>
              <a:ext uri="{FF2B5EF4-FFF2-40B4-BE49-F238E27FC236}">
                <a16:creationId xmlns:a16="http://schemas.microsoft.com/office/drawing/2014/main" xmlns="" id="{9DAC2436-1BA9-4994-BA4D-DE6F48B62800}"/>
              </a:ext>
            </a:extLst>
          </p:cNvPr>
          <p:cNvSpPr txBox="1"/>
          <p:nvPr/>
        </p:nvSpPr>
        <p:spPr>
          <a:xfrm>
            <a:off x="571500" y="3631265"/>
            <a:ext cx="6096000" cy="2031325"/>
          </a:xfrm>
          <a:prstGeom prst="rect">
            <a:avLst/>
          </a:prstGeom>
          <a:noFill/>
        </p:spPr>
        <p:txBody>
          <a:bodyPr wrap="square">
            <a:spAutoFit/>
          </a:bodyPr>
          <a:lstStyle/>
          <a:p>
            <a:pPr marL="285750" indent="-285750">
              <a:buFont typeface="Wingdings" panose="05000000000000000000" pitchFamily="2" charset="2"/>
              <a:buChar char="§"/>
            </a:pPr>
            <a:r>
              <a:rPr lang="en-US" altLang="en-US" dirty="0">
                <a:solidFill>
                  <a:schemeClr val="accent1">
                    <a:lumMod val="75000"/>
                  </a:schemeClr>
                </a:solidFill>
              </a:rPr>
              <a:t>Pulse Pressure (PP)</a:t>
            </a:r>
          </a:p>
          <a:p>
            <a:pPr lvl="1"/>
            <a:r>
              <a:rPr lang="en-US" altLang="en-US" dirty="0"/>
              <a:t>Difference between systolic and diastolic</a:t>
            </a:r>
          </a:p>
          <a:p>
            <a:pPr lvl="1"/>
            <a:r>
              <a:rPr lang="en-US" altLang="en-US" u="sng" dirty="0"/>
              <a:t>PP = systolic – diastolic</a:t>
            </a:r>
          </a:p>
          <a:p>
            <a:pPr lvl="1"/>
            <a:endParaRPr lang="en-US" altLang="en-US" u="sng" dirty="0"/>
          </a:p>
          <a:p>
            <a:pPr marL="285750" indent="-285750">
              <a:buFont typeface="Wingdings" panose="05000000000000000000" pitchFamily="2" charset="2"/>
              <a:buChar char="§"/>
            </a:pPr>
            <a:r>
              <a:rPr lang="en-US" altLang="en-US" dirty="0">
                <a:solidFill>
                  <a:schemeClr val="accent1">
                    <a:lumMod val="75000"/>
                  </a:schemeClr>
                </a:solidFill>
              </a:rPr>
              <a:t>Mean Arterial Pressure (MAP)</a:t>
            </a:r>
          </a:p>
          <a:p>
            <a:pPr lvl="1"/>
            <a:r>
              <a:rPr lang="en-US" altLang="en-US" dirty="0"/>
              <a:t>Average pressure in arteries</a:t>
            </a:r>
          </a:p>
          <a:p>
            <a:pPr lvl="1"/>
            <a:r>
              <a:rPr lang="en-US" altLang="en-US" u="sng" dirty="0"/>
              <a:t>MAP = diastolic + 1/3 (systolic – diastolic)</a:t>
            </a:r>
          </a:p>
        </p:txBody>
      </p:sp>
      <p:pic>
        <p:nvPicPr>
          <p:cNvPr id="12" name="Picture 1028">
            <a:extLst>
              <a:ext uri="{FF2B5EF4-FFF2-40B4-BE49-F238E27FC236}">
                <a16:creationId xmlns:a16="http://schemas.microsoft.com/office/drawing/2014/main" xmlns="" id="{7A9CD383-4842-4233-AF6B-8262C48BA418}"/>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a:xfrm>
            <a:off x="7191719" y="1481101"/>
            <a:ext cx="3771900" cy="4114800"/>
          </a:xfrm>
          <a:prstGeom prst="rect">
            <a:avLst/>
          </a:prstGeom>
        </p:spPr>
      </p:pic>
    </p:spTree>
    <p:extLst>
      <p:ext uri="{BB962C8B-B14F-4D97-AF65-F5344CB8AC3E}">
        <p14:creationId xmlns:p14="http://schemas.microsoft.com/office/powerpoint/2010/main" xmlns="" val="2006642137"/>
      </p:ext>
    </p:extLst>
  </p:cSld>
  <p:clrMapOvr>
    <a:masterClrMapping/>
  </p:clrMapOvr>
  <p:transition advTm="2418"/>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Arterial Blood Pressure Factors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pic>
        <p:nvPicPr>
          <p:cNvPr id="13" name="Picture 2">
            <a:extLst>
              <a:ext uri="{FF2B5EF4-FFF2-40B4-BE49-F238E27FC236}">
                <a16:creationId xmlns:a16="http://schemas.microsoft.com/office/drawing/2014/main" xmlns="" id="{FBE907A7-C664-46DE-BCA8-1B4FEAEDDDE0}"/>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a:stretch/>
        </p:blipFill>
        <p:spPr bwMode="auto">
          <a:xfrm>
            <a:off x="2637180" y="1732825"/>
            <a:ext cx="5936974" cy="4452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65595835"/>
      </p:ext>
    </p:extLst>
  </p:cSld>
  <p:clrMapOvr>
    <a:masterClrMapping/>
  </p:clrMapOvr>
  <p:transition advTm="2418"/>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Electrical Activity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B551F9E4-FACB-453D-906E-769E3155446C}"/>
              </a:ext>
            </a:extLst>
          </p:cNvPr>
          <p:cNvSpPr txBox="1"/>
          <p:nvPr/>
        </p:nvSpPr>
        <p:spPr>
          <a:xfrm>
            <a:off x="70501" y="1123033"/>
            <a:ext cx="8615757" cy="5355312"/>
          </a:xfrm>
          <a:prstGeom prst="rect">
            <a:avLst/>
          </a:prstGeom>
          <a:noFill/>
        </p:spPr>
        <p:txBody>
          <a:bodyPr wrap="none" rtlCol="0">
            <a:spAutoFit/>
          </a:bodyPr>
          <a:lstStyle/>
          <a:p>
            <a:pPr marL="285750" indent="-285750">
              <a:buFont typeface="Wingdings" panose="05000000000000000000" pitchFamily="2" charset="2"/>
              <a:buChar char="§"/>
            </a:pPr>
            <a:r>
              <a:rPr lang="en-US" altLang="en-US" dirty="0"/>
              <a:t>Contraction of heart depends on electrical stimulation of myocardium</a:t>
            </a:r>
          </a:p>
          <a:p>
            <a:pPr marL="285750" indent="-285750">
              <a:buFont typeface="Wingdings" panose="05000000000000000000" pitchFamily="2" charset="2"/>
              <a:buChar char="§"/>
            </a:pPr>
            <a:r>
              <a:rPr lang="en-US" altLang="en-US" dirty="0"/>
              <a:t>Impulse is initiated on right atrium and spreads throughout the heart</a:t>
            </a:r>
          </a:p>
          <a:p>
            <a:pPr marL="285750" indent="-285750">
              <a:buFont typeface="Wingdings" panose="05000000000000000000" pitchFamily="2" charset="2"/>
              <a:buChar char="§"/>
            </a:pPr>
            <a:r>
              <a:rPr lang="en-US" altLang="en-US" dirty="0"/>
              <a:t>May be recorded on an ECG</a:t>
            </a:r>
          </a:p>
          <a:p>
            <a:endParaRPr lang="en-US" altLang="en-US" dirty="0"/>
          </a:p>
          <a:p>
            <a:pPr marL="285750" indent="-285750">
              <a:buFont typeface="Wingdings" panose="05000000000000000000" pitchFamily="2" charset="2"/>
              <a:buChar char="§"/>
            </a:pPr>
            <a:r>
              <a:rPr lang="en-US" sz="1800" dirty="0"/>
              <a:t>The </a:t>
            </a:r>
            <a:r>
              <a:rPr lang="en-US" sz="1800" b="1" dirty="0">
                <a:solidFill>
                  <a:schemeClr val="accent1">
                    <a:lumMod val="75000"/>
                  </a:schemeClr>
                </a:solidFill>
              </a:rPr>
              <a:t>sinoatrial node</a:t>
            </a:r>
            <a:r>
              <a:rPr lang="en-US" sz="1800" dirty="0">
                <a:solidFill>
                  <a:schemeClr val="accent1">
                    <a:lumMod val="75000"/>
                  </a:schemeClr>
                </a:solidFill>
              </a:rPr>
              <a:t> (</a:t>
            </a:r>
            <a:r>
              <a:rPr lang="en-US" sz="1800" b="1" dirty="0">
                <a:solidFill>
                  <a:schemeClr val="accent1">
                    <a:lumMod val="75000"/>
                  </a:schemeClr>
                </a:solidFill>
              </a:rPr>
              <a:t>SA node</a:t>
            </a:r>
            <a:r>
              <a:rPr lang="en-US" sz="1800" dirty="0">
                <a:solidFill>
                  <a:schemeClr val="accent1">
                    <a:lumMod val="75000"/>
                  </a:schemeClr>
                </a:solidFill>
              </a:rPr>
              <a:t>)</a:t>
            </a:r>
            <a:r>
              <a:rPr lang="en-US" sz="1800" dirty="0"/>
              <a:t>, also known as </a:t>
            </a:r>
            <a:r>
              <a:rPr lang="en-US" sz="1800" b="1" dirty="0">
                <a:solidFill>
                  <a:schemeClr val="accent1">
                    <a:lumMod val="75000"/>
                  </a:schemeClr>
                </a:solidFill>
              </a:rPr>
              <a:t>sinus node</a:t>
            </a:r>
            <a:r>
              <a:rPr lang="en-US" sz="1800" dirty="0"/>
              <a:t>, is a group of cells</a:t>
            </a:r>
          </a:p>
          <a:p>
            <a:r>
              <a:rPr lang="en-US" sz="1800" dirty="0"/>
              <a:t> located in the wall of the right atrium of the heart </a:t>
            </a:r>
          </a:p>
          <a:p>
            <a:endParaRPr lang="en-US" sz="1800" dirty="0"/>
          </a:p>
          <a:p>
            <a:pPr marL="285750" indent="-285750">
              <a:buFont typeface="Wingdings" panose="05000000000000000000" pitchFamily="2" charset="2"/>
              <a:buChar char="§"/>
            </a:pPr>
            <a:r>
              <a:rPr lang="en-US" sz="1800" dirty="0"/>
              <a:t>These cells have the ability to spontaneously produce an electrical impulse </a:t>
            </a:r>
          </a:p>
          <a:p>
            <a:r>
              <a:rPr lang="en-US" sz="1800" dirty="0"/>
              <a:t>(action potential), that travels through the heart via the electrical conduction </a:t>
            </a:r>
          </a:p>
          <a:p>
            <a:r>
              <a:rPr lang="en-US" sz="1800" dirty="0"/>
              <a:t>system causing it to contract. </a:t>
            </a:r>
          </a:p>
          <a:p>
            <a:endParaRPr lang="en-US" sz="1800" dirty="0"/>
          </a:p>
          <a:p>
            <a:pPr marL="285750" indent="-285750">
              <a:buFont typeface="Wingdings" panose="05000000000000000000" pitchFamily="2" charset="2"/>
              <a:buChar char="§"/>
            </a:pPr>
            <a:r>
              <a:rPr lang="en-US" sz="1800" dirty="0"/>
              <a:t>In a healthy heart, the SA node continuously produces action potential, setting </a:t>
            </a:r>
          </a:p>
          <a:p>
            <a:r>
              <a:rPr lang="en-US" sz="1800" dirty="0"/>
              <a:t>the rhythm of the heart and so is known as the heart's natural pacemaker</a:t>
            </a:r>
            <a:r>
              <a:rPr lang="en-US" sz="1800" dirty="0">
                <a:solidFill>
                  <a:srgbClr val="0070C0"/>
                </a:solidFill>
              </a:rPr>
              <a:t>.</a:t>
            </a:r>
          </a:p>
          <a:p>
            <a:endParaRPr lang="en-US" altLang="en-US" dirty="0"/>
          </a:p>
          <a:p>
            <a:pPr marL="285750" indent="-285750">
              <a:buFont typeface="Wingdings" panose="05000000000000000000" pitchFamily="2" charset="2"/>
              <a:buChar char="§"/>
            </a:pPr>
            <a:r>
              <a:rPr lang="en-IN" sz="1800" dirty="0"/>
              <a:t>SA node contain fast sodium channel and slow calcium sodium(Ca-Na) leaky channels </a:t>
            </a:r>
          </a:p>
          <a:p>
            <a:r>
              <a:rPr lang="en-IN" sz="1800" dirty="0"/>
              <a:t>through  these channel calcium and sodium continuously transmitted in the SA node cells </a:t>
            </a:r>
          </a:p>
          <a:p>
            <a:r>
              <a:rPr lang="en-IN" sz="1800" dirty="0"/>
              <a:t>that cause depolarization of cells and create action potential in SA node continuously due </a:t>
            </a:r>
          </a:p>
          <a:p>
            <a:r>
              <a:rPr lang="en-IN" sz="1800" dirty="0"/>
              <a:t>to this continuous generation of  action potential S.A node is called pacemaker</a:t>
            </a:r>
          </a:p>
          <a:p>
            <a:endParaRPr lang="en-US" altLang="en-US" dirty="0"/>
          </a:p>
        </p:txBody>
      </p:sp>
      <p:pic>
        <p:nvPicPr>
          <p:cNvPr id="8" name="Picture 2">
            <a:extLst>
              <a:ext uri="{FF2B5EF4-FFF2-40B4-BE49-F238E27FC236}">
                <a16:creationId xmlns:a16="http://schemas.microsoft.com/office/drawing/2014/main" xmlns="" id="{091A53C4-985D-4427-BD4F-2D9A3718D7E4}"/>
              </a:ext>
            </a:extLst>
          </p:cNvPr>
          <p:cNvPicPr>
            <a:picLocks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743122" y="1499170"/>
            <a:ext cx="4378377" cy="3569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82808473"/>
      </p:ext>
    </p:extLst>
  </p:cSld>
  <p:clrMapOvr>
    <a:masterClrMapping/>
  </p:clrMapOvr>
  <p:transition advTm="2418"/>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Sympathetic and Parasympathetic Regulations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890410CE-4A2E-40DD-9F48-2F4007888E33}"/>
              </a:ext>
            </a:extLst>
          </p:cNvPr>
          <p:cNvSpPr txBox="1"/>
          <p:nvPr/>
        </p:nvSpPr>
        <p:spPr>
          <a:xfrm>
            <a:off x="-35641" y="2134292"/>
            <a:ext cx="8066695" cy="3416320"/>
          </a:xfrm>
          <a:prstGeom prst="rect">
            <a:avLst/>
          </a:prstGeom>
          <a:noFill/>
        </p:spPr>
        <p:txBody>
          <a:bodyPr wrap="none" rtlCol="0">
            <a:spAutoFit/>
          </a:bodyPr>
          <a:lstStyle/>
          <a:p>
            <a:pPr algn="just"/>
            <a:r>
              <a:rPr lang="en-US" sz="1800" dirty="0"/>
              <a:t>1.  </a:t>
            </a:r>
            <a:r>
              <a:rPr lang="en-US" sz="1800" dirty="0" err="1"/>
              <a:t>Vagus</a:t>
            </a:r>
            <a:r>
              <a:rPr lang="en-US" sz="1800" dirty="0"/>
              <a:t> nerve release acetylcholine neurotransmitter at ending of nerve and </a:t>
            </a:r>
          </a:p>
          <a:p>
            <a:pPr algn="just"/>
            <a:r>
              <a:rPr lang="en-US" sz="1800" dirty="0"/>
              <a:t>      increase permeability of K</a:t>
            </a:r>
            <a:r>
              <a:rPr lang="en-US" sz="1800" baseline="30000" dirty="0"/>
              <a:t>+</a:t>
            </a:r>
            <a:r>
              <a:rPr lang="en-US" sz="1800" dirty="0"/>
              <a:t> efflux  and increase negativity inside nerve -65 to</a:t>
            </a:r>
          </a:p>
          <a:p>
            <a:pPr algn="just"/>
            <a:r>
              <a:rPr lang="en-US" sz="1800" dirty="0"/>
              <a:t>      -70 mv in compare to resting potential -55 mv and cause hyperpolarization </a:t>
            </a:r>
          </a:p>
          <a:p>
            <a:pPr algn="just"/>
            <a:r>
              <a:rPr lang="en-US" dirty="0"/>
              <a:t>       </a:t>
            </a:r>
            <a:r>
              <a:rPr lang="en-US" sz="1800" dirty="0"/>
              <a:t>which decrease heart contraction</a:t>
            </a:r>
          </a:p>
          <a:p>
            <a:pPr marL="514350" indent="-514350" algn="just">
              <a:buFont typeface="+mj-lt"/>
              <a:buAutoNum type="arabicPeriod"/>
            </a:pPr>
            <a:endParaRPr lang="en-US" sz="1800" dirty="0"/>
          </a:p>
          <a:p>
            <a:pPr algn="just"/>
            <a:r>
              <a:rPr lang="en-US" sz="1800" b="1" dirty="0"/>
              <a:t>2.   </a:t>
            </a:r>
            <a:r>
              <a:rPr lang="en-US" sz="1800" b="1" dirty="0">
                <a:solidFill>
                  <a:schemeClr val="accent1">
                    <a:lumMod val="75000"/>
                  </a:schemeClr>
                </a:solidFill>
              </a:rPr>
              <a:t>Mechanism of sympathetic effect</a:t>
            </a:r>
            <a:r>
              <a:rPr lang="en-US" b="1" dirty="0">
                <a:solidFill>
                  <a:schemeClr val="accent1">
                    <a:lumMod val="75000"/>
                  </a:schemeClr>
                </a:solidFill>
              </a:rPr>
              <a:t>: </a:t>
            </a:r>
            <a:r>
              <a:rPr lang="en-US" sz="1800" dirty="0"/>
              <a:t>Sympathetic neuron release norepinephrine  </a:t>
            </a:r>
          </a:p>
          <a:p>
            <a:pPr algn="just"/>
            <a:r>
              <a:rPr lang="en-US" sz="1800" dirty="0"/>
              <a:t>       which increase S.A node discharge  by increasing permeability of slow Ca–Na </a:t>
            </a:r>
          </a:p>
          <a:p>
            <a:pPr algn="just"/>
            <a:r>
              <a:rPr lang="en-US" sz="1800" dirty="0"/>
              <a:t>       channel and increase velocity of conducting fiber as a result  increase action </a:t>
            </a:r>
          </a:p>
          <a:p>
            <a:pPr algn="just"/>
            <a:r>
              <a:rPr lang="en-US" sz="1800" dirty="0"/>
              <a:t>        potential and increase force of contraction of heart</a:t>
            </a:r>
          </a:p>
          <a:p>
            <a:pPr algn="just"/>
            <a:endParaRPr lang="en-US" dirty="0"/>
          </a:p>
          <a:p>
            <a:pPr algn="just"/>
            <a:endParaRPr lang="en-US" sz="1800" dirty="0"/>
          </a:p>
          <a:p>
            <a:pPr marL="514350" indent="-514350">
              <a:buFont typeface="+mj-lt"/>
              <a:buAutoNum type="arabicPeriod"/>
            </a:pPr>
            <a:endParaRPr lang="en-US" dirty="0"/>
          </a:p>
        </p:txBody>
      </p:sp>
      <p:pic>
        <p:nvPicPr>
          <p:cNvPr id="10" name="Picture 2">
            <a:extLst>
              <a:ext uri="{FF2B5EF4-FFF2-40B4-BE49-F238E27FC236}">
                <a16:creationId xmlns:a16="http://schemas.microsoft.com/office/drawing/2014/main" xmlns="" id="{DA5FBCA8-F3E0-4B54-9237-DDC4D8E72B12}"/>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773164" y="1908312"/>
            <a:ext cx="4414721" cy="33110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25940030"/>
      </p:ext>
    </p:extLst>
  </p:cSld>
  <p:clrMapOvr>
    <a:masterClrMapping/>
  </p:clrMapOvr>
  <p:transition advTm="2418"/>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Sympathetic and Parasympathetic Regulations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890410CE-4A2E-40DD-9F48-2F4007888E33}"/>
              </a:ext>
            </a:extLst>
          </p:cNvPr>
          <p:cNvSpPr txBox="1"/>
          <p:nvPr/>
        </p:nvSpPr>
        <p:spPr>
          <a:xfrm>
            <a:off x="111337" y="1696970"/>
            <a:ext cx="11771749" cy="3139321"/>
          </a:xfrm>
          <a:prstGeom prst="rect">
            <a:avLst/>
          </a:prstGeom>
          <a:noFill/>
        </p:spPr>
        <p:txBody>
          <a:bodyPr wrap="none" rtlCol="0">
            <a:spAutoFit/>
          </a:bodyPr>
          <a:lstStyle/>
          <a:p>
            <a:pPr marL="342900" indent="-342900">
              <a:buAutoNum type="arabicPeriod" startAt="3"/>
            </a:pPr>
            <a:r>
              <a:rPr lang="en-US" sz="1800" b="1" dirty="0">
                <a:solidFill>
                  <a:schemeClr val="accent1">
                    <a:lumMod val="75000"/>
                  </a:schemeClr>
                </a:solidFill>
              </a:rPr>
              <a:t>Period of Isovolumic/isometric contraction</a:t>
            </a:r>
            <a:r>
              <a:rPr lang="en-US" sz="1800" dirty="0">
                <a:solidFill>
                  <a:schemeClr val="accent1">
                    <a:lumMod val="75000"/>
                  </a:schemeClr>
                </a:solidFill>
              </a:rPr>
              <a:t>: </a:t>
            </a:r>
            <a:r>
              <a:rPr lang="en-US" sz="1800" dirty="0"/>
              <a:t>0.02-0.03 s time is required to develop pressure in right ventricle to push </a:t>
            </a:r>
          </a:p>
          <a:p>
            <a:r>
              <a:rPr lang="en-US" dirty="0"/>
              <a:t>      </a:t>
            </a:r>
            <a:r>
              <a:rPr lang="en-US" sz="1800" dirty="0"/>
              <a:t>Semilunar valve during contraction</a:t>
            </a:r>
          </a:p>
          <a:p>
            <a:pPr marL="457200" indent="-457200">
              <a:buFont typeface="+mj-lt"/>
              <a:buAutoNum type="arabicPeriod"/>
            </a:pPr>
            <a:endParaRPr lang="en-US" sz="1800" dirty="0"/>
          </a:p>
          <a:p>
            <a:r>
              <a:rPr lang="en-US" sz="1800" b="1" dirty="0"/>
              <a:t>4.    </a:t>
            </a:r>
            <a:r>
              <a:rPr lang="en-US" sz="1800" b="1" dirty="0">
                <a:solidFill>
                  <a:schemeClr val="accent1">
                    <a:lumMod val="75000"/>
                  </a:schemeClr>
                </a:solidFill>
              </a:rPr>
              <a:t>Period of ejection: </a:t>
            </a:r>
            <a:r>
              <a:rPr lang="en-US" sz="1800" dirty="0"/>
              <a:t>1/3 time for 70 % blood 2/3 s for 30 % blood pump from left ventricle</a:t>
            </a:r>
          </a:p>
          <a:p>
            <a:pPr marL="457200" indent="-457200">
              <a:buFont typeface="+mj-lt"/>
              <a:buAutoNum type="arabicPeriod"/>
            </a:pPr>
            <a:endParaRPr lang="en-US" sz="1800" dirty="0"/>
          </a:p>
          <a:p>
            <a:r>
              <a:rPr lang="en-US" sz="1800" b="1" dirty="0"/>
              <a:t>5.    </a:t>
            </a:r>
            <a:r>
              <a:rPr lang="en-US" sz="1800" b="1" dirty="0">
                <a:solidFill>
                  <a:schemeClr val="accent1">
                    <a:lumMod val="75000"/>
                  </a:schemeClr>
                </a:solidFill>
              </a:rPr>
              <a:t>End Diastolic volume</a:t>
            </a:r>
            <a:r>
              <a:rPr lang="en-US" sz="1800" dirty="0">
                <a:solidFill>
                  <a:schemeClr val="accent1">
                    <a:lumMod val="75000"/>
                  </a:schemeClr>
                </a:solidFill>
              </a:rPr>
              <a:t>: </a:t>
            </a:r>
            <a:r>
              <a:rPr lang="en-US" sz="1800" dirty="0"/>
              <a:t>During diastole of ventricle the volume of each ventricle is 120ml called End Diastolic volume</a:t>
            </a:r>
          </a:p>
          <a:p>
            <a:pPr marL="457200" indent="-457200">
              <a:buFont typeface="+mj-lt"/>
              <a:buAutoNum type="arabicPeriod"/>
            </a:pPr>
            <a:endParaRPr lang="en-US" sz="1800" dirty="0"/>
          </a:p>
          <a:p>
            <a:r>
              <a:rPr lang="en-US" sz="1800" b="1" dirty="0"/>
              <a:t>6.    </a:t>
            </a:r>
            <a:r>
              <a:rPr lang="en-US" sz="1800" b="1" dirty="0">
                <a:solidFill>
                  <a:schemeClr val="accent1">
                    <a:lumMod val="75000"/>
                  </a:schemeClr>
                </a:solidFill>
              </a:rPr>
              <a:t>Stroke volume: </a:t>
            </a:r>
            <a:r>
              <a:rPr lang="en-US" sz="1800" dirty="0"/>
              <a:t>When ventricle systole 70 ml blood decrease called stroke volume</a:t>
            </a:r>
          </a:p>
          <a:p>
            <a:pPr marL="457200" indent="-457200">
              <a:buFont typeface="+mj-lt"/>
              <a:buAutoNum type="arabicPeriod"/>
            </a:pPr>
            <a:endParaRPr lang="en-US" sz="1800" dirty="0"/>
          </a:p>
          <a:p>
            <a:r>
              <a:rPr lang="en-US" sz="1800" b="1" dirty="0"/>
              <a:t>7.    </a:t>
            </a:r>
            <a:r>
              <a:rPr lang="en-US" sz="1800" b="1" dirty="0">
                <a:solidFill>
                  <a:schemeClr val="accent1">
                    <a:lumMod val="75000"/>
                  </a:schemeClr>
                </a:solidFill>
              </a:rPr>
              <a:t>End systolic volume</a:t>
            </a:r>
            <a:r>
              <a:rPr lang="en-US" sz="1800" dirty="0">
                <a:solidFill>
                  <a:schemeClr val="accent1">
                    <a:lumMod val="75000"/>
                  </a:schemeClr>
                </a:solidFill>
              </a:rPr>
              <a:t>: </a:t>
            </a:r>
            <a:r>
              <a:rPr lang="en-US" sz="1800" dirty="0"/>
              <a:t>After one systole of ventricle remaining blood in ventricle is 40-50 ml is called End systolic volume</a:t>
            </a:r>
          </a:p>
          <a:p>
            <a:pPr marL="514350" indent="-514350">
              <a:buFont typeface="+mj-lt"/>
              <a:buAutoNum type="arabicPeriod"/>
            </a:pPr>
            <a:endParaRPr lang="en-US" dirty="0"/>
          </a:p>
        </p:txBody>
      </p:sp>
    </p:spTree>
    <p:extLst>
      <p:ext uri="{BB962C8B-B14F-4D97-AF65-F5344CB8AC3E}">
        <p14:creationId xmlns:p14="http://schemas.microsoft.com/office/powerpoint/2010/main" xmlns="" val="1590032824"/>
      </p:ext>
    </p:extLst>
  </p:cSld>
  <p:clrMapOvr>
    <a:masterClrMapping/>
  </p:clrMapOvr>
  <p:transition advTm="2418"/>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Electrocardiography</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890410CE-4A2E-40DD-9F48-2F4007888E33}"/>
              </a:ext>
            </a:extLst>
          </p:cNvPr>
          <p:cNvSpPr txBox="1"/>
          <p:nvPr/>
        </p:nvSpPr>
        <p:spPr>
          <a:xfrm>
            <a:off x="-1" y="1049669"/>
            <a:ext cx="12577161" cy="2585323"/>
          </a:xfrm>
          <a:prstGeom prst="rect">
            <a:avLst/>
          </a:prstGeom>
          <a:noFill/>
        </p:spPr>
        <p:txBody>
          <a:bodyPr wrap="none" rtlCol="0">
            <a:spAutoFit/>
          </a:bodyPr>
          <a:lstStyle/>
          <a:p>
            <a:pPr marL="285750" indent="-285750">
              <a:buFont typeface="Wingdings" panose="05000000000000000000" pitchFamily="2" charset="2"/>
              <a:buChar char="§"/>
            </a:pPr>
            <a:r>
              <a:rPr lang="en-US" sz="1800" b="1" dirty="0">
                <a:solidFill>
                  <a:schemeClr val="accent1">
                    <a:lumMod val="75000"/>
                  </a:schemeClr>
                </a:solidFill>
              </a:rPr>
              <a:t>Electrocardiography</a:t>
            </a:r>
            <a:r>
              <a:rPr lang="en-US" sz="1800" dirty="0">
                <a:solidFill>
                  <a:schemeClr val="accent1">
                    <a:lumMod val="75000"/>
                  </a:schemeClr>
                </a:solidFill>
              </a:rPr>
              <a:t> (</a:t>
            </a:r>
            <a:r>
              <a:rPr lang="en-US" sz="1800" b="1" dirty="0">
                <a:solidFill>
                  <a:schemeClr val="accent1">
                    <a:lumMod val="75000"/>
                  </a:schemeClr>
                </a:solidFill>
              </a:rPr>
              <a:t>ECG</a:t>
            </a:r>
            <a:r>
              <a:rPr lang="en-US" sz="1800" dirty="0">
                <a:solidFill>
                  <a:schemeClr val="accent1">
                    <a:lumMod val="75000"/>
                  </a:schemeClr>
                </a:solidFill>
              </a:rPr>
              <a:t>)</a:t>
            </a:r>
            <a:r>
              <a:rPr lang="en-US" sz="1800" dirty="0"/>
              <a:t> is the process of recording the electrical activity of the heart</a:t>
            </a:r>
            <a:r>
              <a:rPr lang="en-US" sz="1800" baseline="30000" dirty="0"/>
              <a:t> </a:t>
            </a:r>
            <a:r>
              <a:rPr lang="en-US" sz="1800" dirty="0"/>
              <a:t>over a period of time using electrodes </a:t>
            </a:r>
          </a:p>
          <a:p>
            <a:r>
              <a:rPr lang="en-US" sz="1800" dirty="0"/>
              <a:t>placed over the skin. </a:t>
            </a:r>
          </a:p>
          <a:p>
            <a:endParaRPr lang="en-US" sz="1800" dirty="0"/>
          </a:p>
          <a:p>
            <a:pPr marL="285750" indent="-285750">
              <a:buFont typeface="Wingdings" panose="05000000000000000000" pitchFamily="2" charset="2"/>
              <a:buChar char="§"/>
            </a:pPr>
            <a:r>
              <a:rPr lang="en-US" sz="1800" dirty="0"/>
              <a:t>These electrodes detect the tiny electrical changes on the skin that arise from the heart muscle's electrophysiologic pattern of </a:t>
            </a:r>
          </a:p>
          <a:p>
            <a:r>
              <a:rPr lang="en-US" sz="1800" dirty="0"/>
              <a:t>depolarizing and repolarizing during each heartbeat</a:t>
            </a:r>
          </a:p>
          <a:p>
            <a:endParaRPr lang="en-US" sz="1800" dirty="0">
              <a:solidFill>
                <a:srgbClr val="0070C0"/>
              </a:solidFill>
            </a:endParaRPr>
          </a:p>
          <a:p>
            <a:pPr marL="285750" indent="-285750">
              <a:buFont typeface="Wingdings" panose="05000000000000000000" pitchFamily="2" charset="2"/>
              <a:buChar char="§"/>
            </a:pPr>
            <a:r>
              <a:rPr lang="en-US" sz="1800" dirty="0"/>
              <a:t>The overall magnitude of the heart's electrical potential is then measured from </a:t>
            </a:r>
          </a:p>
          <a:p>
            <a:r>
              <a:rPr lang="en-US" sz="1800" dirty="0"/>
              <a:t>twelve different angles</a:t>
            </a:r>
            <a:endParaRPr lang="en-US" sz="1800" dirty="0">
              <a:solidFill>
                <a:srgbClr val="0070C0"/>
              </a:solidFill>
            </a:endParaRPr>
          </a:p>
          <a:p>
            <a:pPr marL="514350" indent="-514350">
              <a:buFont typeface="+mj-lt"/>
              <a:buAutoNum type="arabicPeriod"/>
            </a:pPr>
            <a:endParaRPr lang="en-US" dirty="0"/>
          </a:p>
        </p:txBody>
      </p:sp>
      <p:sp>
        <p:nvSpPr>
          <p:cNvPr id="8" name="TextBox 7">
            <a:extLst>
              <a:ext uri="{FF2B5EF4-FFF2-40B4-BE49-F238E27FC236}">
                <a16:creationId xmlns:a16="http://schemas.microsoft.com/office/drawing/2014/main" xmlns="" id="{EBFF9CDF-D284-4351-816C-4415A182612B}"/>
              </a:ext>
            </a:extLst>
          </p:cNvPr>
          <p:cNvSpPr txBox="1"/>
          <p:nvPr/>
        </p:nvSpPr>
        <p:spPr>
          <a:xfrm>
            <a:off x="4115" y="3887829"/>
            <a:ext cx="8468138" cy="2031325"/>
          </a:xfrm>
          <a:prstGeom prst="rect">
            <a:avLst/>
          </a:prstGeom>
          <a:noFill/>
        </p:spPr>
        <p:txBody>
          <a:bodyPr wrap="square">
            <a:spAutoFit/>
          </a:bodyPr>
          <a:lstStyle/>
          <a:p>
            <a:pPr marL="285750" indent="-285750">
              <a:buFont typeface="Wingdings" panose="05000000000000000000" pitchFamily="2" charset="2"/>
              <a:buChar char="§"/>
            </a:pPr>
            <a:r>
              <a:rPr lang="en-US" sz="1800" dirty="0"/>
              <a:t>The graph of voltage versus time produced is an </a:t>
            </a:r>
            <a:r>
              <a:rPr lang="en-US" sz="1800" b="1" dirty="0">
                <a:solidFill>
                  <a:schemeClr val="accent1">
                    <a:lumMod val="75000"/>
                  </a:schemeClr>
                </a:solidFill>
              </a:rPr>
              <a:t>electrocardiogram</a:t>
            </a:r>
            <a:r>
              <a:rPr lang="en-US" sz="1800" dirty="0"/>
              <a:t>.</a:t>
            </a:r>
          </a:p>
          <a:p>
            <a:pPr marL="0" indent="0">
              <a:buNone/>
            </a:pPr>
            <a:endParaRPr lang="en-US" sz="1800" dirty="0"/>
          </a:p>
          <a:p>
            <a:pPr marL="285750" indent="-285750">
              <a:buFont typeface="Wingdings" panose="05000000000000000000" pitchFamily="2" charset="2"/>
              <a:buChar char="§"/>
            </a:pPr>
            <a:r>
              <a:rPr lang="en-US" sz="1800" dirty="0"/>
              <a:t>The </a:t>
            </a:r>
            <a:r>
              <a:rPr lang="en-US" sz="1800" b="1" dirty="0">
                <a:solidFill>
                  <a:schemeClr val="accent1">
                    <a:lumMod val="75000"/>
                  </a:schemeClr>
                </a:solidFill>
              </a:rPr>
              <a:t>P wave</a:t>
            </a:r>
            <a:r>
              <a:rPr lang="en-US" sz="1800" dirty="0"/>
              <a:t>, which represents the depolarization of the atria</a:t>
            </a:r>
          </a:p>
          <a:p>
            <a:endParaRPr lang="en-US" sz="1800" dirty="0"/>
          </a:p>
          <a:p>
            <a:pPr marL="285750" indent="-285750">
              <a:buFont typeface="Wingdings" panose="05000000000000000000" pitchFamily="2" charset="2"/>
              <a:buChar char="§"/>
            </a:pPr>
            <a:r>
              <a:rPr lang="en-US" sz="1800" dirty="0"/>
              <a:t>The</a:t>
            </a:r>
            <a:r>
              <a:rPr lang="en-US" sz="1800" dirty="0">
                <a:solidFill>
                  <a:schemeClr val="accent1">
                    <a:lumMod val="75000"/>
                  </a:schemeClr>
                </a:solidFill>
              </a:rPr>
              <a:t> </a:t>
            </a:r>
            <a:r>
              <a:rPr lang="en-US" sz="1800" b="1" dirty="0">
                <a:solidFill>
                  <a:schemeClr val="accent1">
                    <a:lumMod val="75000"/>
                  </a:schemeClr>
                </a:solidFill>
              </a:rPr>
              <a:t>QRS complex</a:t>
            </a:r>
            <a:r>
              <a:rPr lang="en-US" sz="1800" dirty="0"/>
              <a:t>, which represents the depolarization of the ventricles</a:t>
            </a:r>
          </a:p>
          <a:p>
            <a:endParaRPr lang="en-US" sz="1800" dirty="0"/>
          </a:p>
          <a:p>
            <a:pPr marL="285750" indent="-285750">
              <a:buFont typeface="Wingdings" panose="05000000000000000000" pitchFamily="2" charset="2"/>
              <a:buChar char="§"/>
            </a:pPr>
            <a:r>
              <a:rPr lang="en-US" sz="1800" dirty="0">
                <a:solidFill>
                  <a:schemeClr val="accent1">
                    <a:lumMod val="75000"/>
                  </a:schemeClr>
                </a:solidFill>
              </a:rPr>
              <a:t> </a:t>
            </a:r>
            <a:r>
              <a:rPr lang="en-US" sz="1800" b="1" dirty="0">
                <a:solidFill>
                  <a:schemeClr val="accent1">
                    <a:lumMod val="75000"/>
                  </a:schemeClr>
                </a:solidFill>
              </a:rPr>
              <a:t>T wave</a:t>
            </a:r>
            <a:r>
              <a:rPr lang="en-US" sz="1800" dirty="0"/>
              <a:t>, which represents the repolarization of the ventricles.</a:t>
            </a:r>
            <a:endParaRPr lang="en-US" sz="1800" baseline="30000" dirty="0"/>
          </a:p>
        </p:txBody>
      </p:sp>
      <p:pic>
        <p:nvPicPr>
          <p:cNvPr id="10" name="Picture 2">
            <a:extLst>
              <a:ext uri="{FF2B5EF4-FFF2-40B4-BE49-F238E27FC236}">
                <a16:creationId xmlns:a16="http://schemas.microsoft.com/office/drawing/2014/main" xmlns="" id="{9D1C1568-90BB-48FD-AE1D-BC889ED62073}"/>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025460" y="2342330"/>
            <a:ext cx="4162425" cy="40592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7412272"/>
      </p:ext>
    </p:extLst>
  </p:cSld>
  <p:clrMapOvr>
    <a:masterClrMapping/>
  </p:clrMapOvr>
  <p:transition advTm="2418"/>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Electrocardiography</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pic>
        <p:nvPicPr>
          <p:cNvPr id="10" name="Picture 2">
            <a:extLst>
              <a:ext uri="{FF2B5EF4-FFF2-40B4-BE49-F238E27FC236}">
                <a16:creationId xmlns:a16="http://schemas.microsoft.com/office/drawing/2014/main" xmlns="" id="{9D1C1568-90BB-48FD-AE1D-BC889ED62073}"/>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025460" y="1596723"/>
            <a:ext cx="4162425" cy="40592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3D14018C-5A92-4745-8FDE-8895E31C07DE}"/>
              </a:ext>
            </a:extLst>
          </p:cNvPr>
          <p:cNvSpPr txBox="1"/>
          <p:nvPr/>
        </p:nvSpPr>
        <p:spPr>
          <a:xfrm>
            <a:off x="172280" y="1987826"/>
            <a:ext cx="7799956" cy="3139321"/>
          </a:xfrm>
          <a:prstGeom prst="rect">
            <a:avLst/>
          </a:prstGeom>
          <a:noFill/>
        </p:spPr>
        <p:txBody>
          <a:bodyPr wrap="none" rtlCol="0">
            <a:spAutoFit/>
          </a:bodyPr>
          <a:lstStyle/>
          <a:p>
            <a:pPr marL="285750" indent="-285750">
              <a:buFont typeface="Wingdings" panose="05000000000000000000" pitchFamily="2" charset="2"/>
              <a:buChar char="§"/>
            </a:pPr>
            <a:r>
              <a:rPr lang="en-US" dirty="0"/>
              <a:t>There are three main components to an ECG:</a:t>
            </a:r>
          </a:p>
          <a:p>
            <a:endParaRPr lang="en-US" dirty="0"/>
          </a:p>
          <a:p>
            <a:pPr marL="285750" indent="-285750">
              <a:buFont typeface="Wingdings" panose="05000000000000000000" pitchFamily="2" charset="2"/>
              <a:buChar char="§"/>
            </a:pPr>
            <a:r>
              <a:rPr lang="en-US" dirty="0"/>
              <a:t>P is the atrial systole contraction pulse</a:t>
            </a:r>
          </a:p>
          <a:p>
            <a:endParaRPr lang="en-US" dirty="0">
              <a:solidFill>
                <a:srgbClr val="0070C0"/>
              </a:solidFill>
            </a:endParaRPr>
          </a:p>
          <a:p>
            <a:pPr marL="285750" indent="-285750">
              <a:buFont typeface="Wingdings" panose="05000000000000000000" pitchFamily="2" charset="2"/>
              <a:buChar char="§"/>
            </a:pPr>
            <a:r>
              <a:rPr lang="en-US" dirty="0"/>
              <a:t>Q is a downward deflection immediately preceding the ventricular contraction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 is the peak of the ventricular contraction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 is the downward deflection immediately after the ventricular contraction</a:t>
            </a:r>
          </a:p>
          <a:p>
            <a:endParaRPr lang="en-US" dirty="0"/>
          </a:p>
          <a:p>
            <a:pPr marL="285750" indent="-285750">
              <a:buFont typeface="Wingdings" panose="05000000000000000000" pitchFamily="2" charset="2"/>
              <a:buChar char="§"/>
            </a:pPr>
            <a:r>
              <a:rPr lang="en-US" dirty="0"/>
              <a:t>T is the recovery of the ventricles</a:t>
            </a:r>
          </a:p>
        </p:txBody>
      </p:sp>
    </p:spTree>
    <p:extLst>
      <p:ext uri="{BB962C8B-B14F-4D97-AF65-F5344CB8AC3E}">
        <p14:creationId xmlns:p14="http://schemas.microsoft.com/office/powerpoint/2010/main" xmlns="" val="3163610368"/>
      </p:ext>
    </p:extLst>
  </p:cSld>
  <p:clrMapOvr>
    <a:masterClrMapping/>
  </p:clrMapOvr>
  <p:transition advTm="2418"/>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2</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rPr>
              <a:t>pharyngoesophageal sphincter</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0AE551B4-2B63-4606-82FF-950D579A9A09}"/>
              </a:ext>
            </a:extLst>
          </p:cNvPr>
          <p:cNvPicPr>
            <a:picLocks noChangeAspect="1"/>
          </p:cNvPicPr>
          <p:nvPr/>
        </p:nvPicPr>
        <p:blipFill>
          <a:blip r:embed="rId2"/>
          <a:stretch>
            <a:fillRect/>
          </a:stretch>
        </p:blipFill>
        <p:spPr>
          <a:xfrm>
            <a:off x="-1" y="1984"/>
            <a:ext cx="1504949" cy="908720"/>
          </a:xfrm>
          <a:prstGeom prst="rect">
            <a:avLst/>
          </a:prstGeom>
        </p:spPr>
      </p:pic>
      <p:sp>
        <p:nvSpPr>
          <p:cNvPr id="13" name="TextBox 12">
            <a:extLst>
              <a:ext uri="{FF2B5EF4-FFF2-40B4-BE49-F238E27FC236}">
                <a16:creationId xmlns="" xmlns:a16="http://schemas.microsoft.com/office/drawing/2014/main" id="{E526A711-3F00-4EEF-8F5C-85B9F104A50E}"/>
              </a:ext>
            </a:extLst>
          </p:cNvPr>
          <p:cNvSpPr txBox="1"/>
          <p:nvPr/>
        </p:nvSpPr>
        <p:spPr>
          <a:xfrm>
            <a:off x="98323" y="1061803"/>
            <a:ext cx="6902246" cy="5034583"/>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1" dirty="0">
                <a:latin typeface="Abadi" panose="020B0604020104020204" pitchFamily="34" charset="0"/>
              </a:rPr>
              <a:t>Except during a swallow, the pharyngoesophageal sphincter remains closed as a result of </a:t>
            </a:r>
            <a:r>
              <a:rPr lang="en-US" b="1" dirty="0" err="1">
                <a:latin typeface="Abadi" panose="020B0604020104020204" pitchFamily="34" charset="0"/>
              </a:rPr>
              <a:t>neurally</a:t>
            </a:r>
            <a:r>
              <a:rPr lang="en-US" b="1" dirty="0">
                <a:latin typeface="Abadi" panose="020B0604020104020204" pitchFamily="34" charset="0"/>
              </a:rPr>
              <a:t> induced contraction of the sphincter’s circular skeletal muscle.</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Tonic contraction of this upper esophageal sphincter keeps the entrance to the esophagus closed to prevent large volumes of air from entering the esophagus and stomach during breathing. </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Instead, air is directed only into the respiratory airways. </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During swallowing, this sphincter opens and allows the bolus to pass into the esophagus. </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Once the bolus has entered the esophagus, the pharyngoesophageal sphincter closes, the respiratory airways are opened, and breathing resumes. </a:t>
            </a:r>
          </a:p>
        </p:txBody>
      </p:sp>
      <p:pic>
        <p:nvPicPr>
          <p:cNvPr id="5122" name="Picture 2" descr="Swallowing (Deglutition) - ppt video online download">
            <a:extLst>
              <a:ext uri="{FF2B5EF4-FFF2-40B4-BE49-F238E27FC236}">
                <a16:creationId xmlns="" xmlns:a16="http://schemas.microsoft.com/office/drawing/2014/main" id="{C7701A8B-3234-424B-AF8A-8FF21841E0FC}"/>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2903" t="23223" r="11720" b="5377"/>
          <a:stretch/>
        </p:blipFill>
        <p:spPr bwMode="auto">
          <a:xfrm>
            <a:off x="6882578" y="942093"/>
            <a:ext cx="5309418" cy="377204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46827427"/>
      </p:ext>
    </p:extLst>
  </p:cSld>
  <p:clrMapOvr>
    <a:masterClrMapping/>
  </p:clrMapOvr>
  <p:transition advTm="108376">
    <p:dissolve/>
  </p:transition>
  <p:extLst mod="1">
    <p:ext uri="{3A86A75C-4F4B-4683-9AE1-C65F6400EC91}">
      <p14:laserTraceLst xmlns="" xmlns:p14="http://schemas.microsoft.com/office/powerpoint/2010/main">
        <p14:tracePtLst>
          <p14:tracePt t="129" x="4205288" y="484188"/>
          <p14:tracePt t="137" x="4179888" y="484188"/>
          <p14:tracePt t="144" x="4171950" y="484188"/>
          <p14:tracePt t="152" x="4146550" y="484188"/>
          <p14:tracePt t="192" x="4137025" y="484188"/>
          <p14:tracePt t="224" x="4129088" y="484188"/>
          <p14:tracePt t="296" x="4129088" y="492125"/>
          <p14:tracePt t="305" x="4129088" y="501650"/>
          <p14:tracePt t="321" x="4129088" y="519113"/>
          <p14:tracePt t="338" x="4129088" y="527050"/>
          <p14:tracePt t="371" x="4129088" y="534988"/>
          <p14:tracePt t="377" x="4129088" y="552450"/>
          <p14:tracePt t="393" x="4129088" y="560388"/>
          <p14:tracePt t="417" x="4129088" y="569913"/>
          <p14:tracePt t="424" x="4129088" y="577850"/>
          <p14:tracePt t="434" x="4129088" y="585788"/>
          <p14:tracePt t="441" x="4129088" y="595313"/>
          <p14:tracePt t="457" x="4129088" y="611188"/>
          <p14:tracePt t="465" x="4129088" y="620713"/>
          <p14:tracePt t="473" x="4129088" y="628650"/>
          <p14:tracePt t="489" x="4129088" y="654050"/>
          <p14:tracePt t="498" x="4146550" y="663575"/>
          <p14:tracePt t="505" x="4154488" y="671513"/>
          <p14:tracePt t="513" x="4162425" y="688975"/>
          <p14:tracePt t="545" x="4171950" y="688975"/>
          <p14:tracePt t="1177" x="4171950" y="679450"/>
          <p14:tracePt t="1193" x="4171950" y="671513"/>
          <p14:tracePt t="1201" x="4171950" y="654050"/>
          <p14:tracePt t="1208" x="4137025" y="636588"/>
          <p14:tracePt t="1217" x="4086225" y="611188"/>
          <p14:tracePt t="1225" x="4070350" y="595313"/>
          <p14:tracePt t="1233" x="4027488" y="569913"/>
          <p14:tracePt t="1241" x="3992563" y="534988"/>
          <p14:tracePt t="1251" x="3976688" y="527050"/>
          <p14:tracePt t="1257" x="3959225" y="509588"/>
          <p14:tracePt t="1267" x="3951288" y="492125"/>
          <p14:tracePt t="1273" x="3941763" y="484188"/>
          <p14:tracePt t="1281" x="3925888" y="476250"/>
          <p14:tracePt t="1289" x="3925888" y="466725"/>
          <p14:tracePt t="1321" x="3925888" y="458788"/>
          <p14:tracePt t="1361" x="3925888" y="450850"/>
          <p14:tracePt t="1369" x="3925888" y="433388"/>
          <p14:tracePt t="1385" x="3925888" y="425450"/>
          <p14:tracePt t="1393" x="3925888" y="415925"/>
          <p14:tracePt t="1409" x="3951288" y="415925"/>
          <p14:tracePt t="1425" x="3992563" y="415925"/>
          <p14:tracePt t="1434" x="4035425" y="415925"/>
          <p14:tracePt t="1441" x="4095750" y="415925"/>
          <p14:tracePt t="1450" x="4162425" y="415925"/>
          <p14:tracePt t="1457" x="4248150" y="415925"/>
          <p14:tracePt t="1467" x="4332288" y="415925"/>
          <p14:tracePt t="1473" x="4400550" y="415925"/>
          <p14:tracePt t="1481" x="4503738" y="415925"/>
          <p14:tracePt t="1489" x="4562475" y="415925"/>
          <p14:tracePt t="1497" x="4646613" y="415925"/>
          <p14:tracePt t="1505" x="4714875" y="415925"/>
          <p14:tracePt t="1513" x="4800600" y="415925"/>
          <p14:tracePt t="1522" x="4859338" y="415925"/>
          <p14:tracePt t="1529" x="4919663" y="415925"/>
          <p14:tracePt t="1537" x="4953000" y="415925"/>
          <p14:tracePt t="1545" x="4962525" y="415925"/>
          <p14:tracePt t="1617" x="4978400" y="415925"/>
          <p14:tracePt t="1641" x="4987925" y="415925"/>
          <p14:tracePt t="1714" x="5003800" y="415925"/>
          <p14:tracePt t="1785" x="5003800" y="425450"/>
          <p14:tracePt t="2098" x="5013325" y="425450"/>
          <p14:tracePt t="2113" x="5038725" y="433388"/>
          <p14:tracePt t="2121" x="5054600" y="433388"/>
          <p14:tracePt t="2129" x="5114925" y="441325"/>
          <p14:tracePt t="2137" x="5157788" y="441325"/>
          <p14:tracePt t="2145" x="5208588" y="466725"/>
          <p14:tracePt t="2154" x="5292725" y="476250"/>
          <p14:tracePt t="2161" x="5353050" y="476250"/>
          <p14:tracePt t="2170" x="5411788" y="484188"/>
          <p14:tracePt t="2177" x="5480050" y="492125"/>
          <p14:tracePt t="2187" x="5556250" y="519113"/>
          <p14:tracePt t="2193" x="5616575" y="519113"/>
          <p14:tracePt t="2202" x="5700713" y="519113"/>
          <p14:tracePt t="2209" x="5768975" y="519113"/>
          <p14:tracePt t="2218" x="5853113" y="519113"/>
          <p14:tracePt t="2225" x="5956300" y="519113"/>
          <p14:tracePt t="2233" x="6057900" y="519113"/>
          <p14:tracePt t="2241" x="6142038" y="519113"/>
          <p14:tracePt t="2250" x="6227763" y="519113"/>
          <p14:tracePt t="2257" x="6278563" y="519113"/>
          <p14:tracePt t="2266" x="6338888" y="519113"/>
          <p14:tracePt t="2273" x="6372225" y="519113"/>
          <p14:tracePt t="2283" x="6415088" y="519113"/>
          <p14:tracePt t="2289" x="6423025" y="519113"/>
          <p14:tracePt t="2297" x="6448425" y="519113"/>
          <p14:tracePt t="2306" x="6456363" y="519113"/>
          <p14:tracePt t="2313" x="6465888" y="519113"/>
          <p14:tracePt t="2354" x="6473825" y="519113"/>
          <p14:tracePt t="2361" x="6483350" y="519113"/>
          <p14:tracePt t="2377" x="6491288" y="527050"/>
          <p14:tracePt t="2386" x="6508750" y="527050"/>
          <p14:tracePt t="2393" x="6524625" y="527050"/>
          <p14:tracePt t="2403" x="6542088" y="527050"/>
          <p14:tracePt t="2409" x="6559550" y="527050"/>
          <p14:tracePt t="2417" x="6592888" y="527050"/>
          <p14:tracePt t="2425" x="6600825" y="527050"/>
          <p14:tracePt t="2434" x="6635750" y="527050"/>
          <p14:tracePt t="2441" x="6669088" y="527050"/>
          <p14:tracePt t="2451" x="6678613" y="527050"/>
          <p14:tracePt t="2457" x="6711950" y="527050"/>
          <p14:tracePt t="2466" x="6737350" y="527050"/>
          <p14:tracePt t="2473" x="6754813" y="527050"/>
          <p14:tracePt t="2484" x="6780213" y="527050"/>
          <p14:tracePt t="2489" x="6813550" y="527050"/>
          <p14:tracePt t="2499" x="6831013" y="527050"/>
          <p14:tracePt t="2505" x="6873875" y="527050"/>
          <p14:tracePt t="2514" x="6924675" y="527050"/>
          <p14:tracePt t="2521" x="6967538" y="527050"/>
          <p14:tracePt t="2529" x="6992938" y="527050"/>
          <p14:tracePt t="2537" x="7026275" y="527050"/>
          <p14:tracePt t="2546" x="7043738" y="527050"/>
          <p14:tracePt t="2553" x="7059613" y="527050"/>
          <p14:tracePt t="2561" x="7085013" y="527050"/>
          <p14:tracePt t="3201" x="7094538" y="527050"/>
          <p14:tracePt t="3401" x="7102475" y="527050"/>
          <p14:tracePt t="3441" x="7112000" y="527050"/>
          <p14:tracePt t="3449" x="7127875" y="527050"/>
          <p14:tracePt t="3465" x="7162800" y="527050"/>
          <p14:tracePt t="3473" x="7170738" y="527050"/>
          <p14:tracePt t="3480" x="7204075" y="527050"/>
          <p14:tracePt t="3489" x="7239000" y="527050"/>
          <p14:tracePt t="3500" x="7289800" y="527050"/>
          <p14:tracePt t="3505" x="7348538" y="527050"/>
          <p14:tracePt t="3514" x="7434263" y="527050"/>
          <p14:tracePt t="3521" x="7502525" y="527050"/>
          <p14:tracePt t="3529" x="7586663" y="527050"/>
          <p14:tracePt t="3537" x="7662863" y="527050"/>
          <p14:tracePt t="3545" x="7731125" y="527050"/>
          <p14:tracePt t="3555" x="7799388" y="527050"/>
          <p14:tracePt t="3561" x="7859713" y="527050"/>
          <p14:tracePt t="3569" x="7900988" y="527050"/>
          <p14:tracePt t="3576" x="7951788" y="527050"/>
          <p14:tracePt t="3585" x="7994650" y="527050"/>
          <p14:tracePt t="3593" x="8037513" y="527050"/>
          <p14:tracePt t="3602" x="8070850" y="527050"/>
          <p14:tracePt t="3609" x="8113713" y="527050"/>
          <p14:tracePt t="3618" x="8121650" y="527050"/>
          <p14:tracePt t="3625" x="8139113" y="527050"/>
          <p14:tracePt t="3841" x="8113713" y="527050"/>
          <p14:tracePt t="3850" x="8096250" y="534988"/>
          <p14:tracePt t="3857" x="8070850" y="552450"/>
          <p14:tracePt t="3866" x="8045450" y="560388"/>
          <p14:tracePt t="3874" x="8004175" y="569913"/>
          <p14:tracePt t="3882" x="7943850" y="577850"/>
          <p14:tracePt t="3889" x="7867650" y="603250"/>
          <p14:tracePt t="3900" x="7791450" y="603250"/>
          <p14:tracePt t="3905" x="7705725" y="611188"/>
          <p14:tracePt t="3915" x="7578725" y="636588"/>
          <p14:tracePt t="3921" x="7451725" y="663575"/>
          <p14:tracePt t="3930" x="7323138" y="671513"/>
          <p14:tracePt t="3937" x="7145338" y="679450"/>
          <p14:tracePt t="3945" x="6924675" y="730250"/>
          <p14:tracePt t="3954" x="6678613" y="755650"/>
          <p14:tracePt t="3961" x="6423025" y="808038"/>
          <p14:tracePt t="3969" x="6176963" y="833438"/>
          <p14:tracePt t="3977" x="5870575" y="884238"/>
          <p14:tracePt t="3986" x="5624513" y="917575"/>
          <p14:tracePt t="3993" x="5353050" y="968375"/>
          <p14:tracePt t="4002" x="5106988" y="985838"/>
          <p14:tracePt t="4009" x="4919663" y="1011238"/>
          <p14:tracePt t="4019" x="4724400" y="1054100"/>
          <p14:tracePt t="4025" x="4570413" y="1054100"/>
          <p14:tracePt t="4033" x="4443413" y="1062038"/>
          <p14:tracePt t="4041" x="4316413" y="1079500"/>
          <p14:tracePt t="4050" x="4179888" y="1112838"/>
          <p14:tracePt t="4057" x="4095750" y="1122363"/>
          <p14:tracePt t="4065" x="4010025" y="1130300"/>
          <p14:tracePt t="4086" x="3873500" y="1155700"/>
          <p14:tracePt t="4091" x="3832225" y="1163638"/>
          <p14:tracePt t="4099" x="3756025" y="1163638"/>
          <p14:tracePt t="4105" x="3695700" y="1173163"/>
          <p14:tracePt t="4116" x="3652838" y="1181100"/>
          <p14:tracePt t="4121" x="3594100" y="1181100"/>
          <p14:tracePt t="4131" x="3533775" y="1198563"/>
          <p14:tracePt t="4137" x="3492500" y="1206500"/>
          <p14:tracePt t="4145" x="3414713" y="1206500"/>
          <p14:tracePt t="4153" x="3355975" y="1223963"/>
          <p14:tracePt t="4161" x="3297238" y="1231900"/>
          <p14:tracePt t="4169" x="3236913" y="1249363"/>
          <p14:tracePt t="4178" x="3135313" y="1257300"/>
          <p14:tracePt t="4185" x="3049588" y="1274763"/>
          <p14:tracePt t="4193" x="2965450" y="1282700"/>
          <p14:tracePt t="4202" x="2879725" y="1282700"/>
          <p14:tracePt t="4209" x="2803525" y="1317625"/>
          <p14:tracePt t="4219" x="2701925" y="1343025"/>
          <p14:tracePt t="4225" x="2600325" y="1376363"/>
          <p14:tracePt t="4235" x="2497138" y="1419225"/>
          <p14:tracePt t="4241" x="2387600" y="1512888"/>
          <p14:tracePt t="4249" x="2301875" y="1546225"/>
          <p14:tracePt t="4257" x="2217738" y="1589088"/>
          <p14:tracePt t="4449" x="2208213" y="1589088"/>
          <p14:tracePt t="4457" x="2182813" y="1555750"/>
          <p14:tracePt t="4466" x="2081213" y="1546225"/>
          <p14:tracePt t="4473" x="2005013" y="1530350"/>
          <p14:tracePt t="4481" x="1936750" y="1530350"/>
          <p14:tracePt t="4488" x="1835150" y="1520825"/>
          <p14:tracePt t="4499" x="1776413" y="1504950"/>
          <p14:tracePt t="4505" x="1724025" y="1477963"/>
          <p14:tracePt t="4515" x="1665288" y="1477963"/>
          <p14:tracePt t="4521" x="1631950" y="1470025"/>
          <p14:tracePt t="4537" x="1614488" y="1470025"/>
          <p14:tracePt t="4577" x="1597025" y="1470025"/>
          <p14:tracePt t="4585" x="1571625" y="1470025"/>
          <p14:tracePt t="4593" x="1563688" y="1470025"/>
          <p14:tracePt t="4601" x="1528763" y="1470025"/>
          <p14:tracePt t="4609" x="1487488" y="1452563"/>
          <p14:tracePt t="4617" x="1427163" y="1452563"/>
          <p14:tracePt t="4625" x="1358900" y="1452563"/>
          <p14:tracePt t="4635" x="1300163" y="1452563"/>
          <p14:tracePt t="4641" x="1257300" y="1452563"/>
          <p14:tracePt t="4649" x="1206500" y="1452563"/>
          <p14:tracePt t="4657" x="1198563" y="1452563"/>
          <p14:tracePt t="4667" x="1163638" y="1444625"/>
          <p14:tracePt t="4673" x="1138238" y="1444625"/>
          <p14:tracePt t="4681" x="1130300" y="1444625"/>
          <p14:tracePt t="4689" x="1104900" y="1444625"/>
          <p14:tracePt t="4698" x="1095375" y="1444625"/>
          <p14:tracePt t="4705" x="1087438" y="1444625"/>
          <p14:tracePt t="4714" x="1069975" y="1444625"/>
          <p14:tracePt t="4731" x="1062038" y="1444625"/>
          <p14:tracePt t="4745" x="1054100" y="1444625"/>
          <p14:tracePt t="4752" x="1036638" y="1444625"/>
          <p14:tracePt t="4760" x="1019175" y="1444625"/>
          <p14:tracePt t="4768" x="985838" y="1444625"/>
          <p14:tracePt t="4775" x="960438" y="1444625"/>
          <p14:tracePt t="4784" x="925513" y="1444625"/>
          <p14:tracePt t="4791" x="900113" y="1444625"/>
          <p14:tracePt t="4800" x="874713" y="1444625"/>
          <p14:tracePt t="4808" x="849313" y="1444625"/>
          <p14:tracePt t="4815" x="831850" y="1444625"/>
          <p14:tracePt t="4824" x="815975" y="1444625"/>
          <p14:tracePt t="4832" x="806450" y="1444625"/>
          <p14:tracePt t="4840" x="798513" y="1452563"/>
          <p14:tracePt t="4848" x="790575" y="1452563"/>
          <p14:tracePt t="4855" x="781050" y="1462088"/>
          <p14:tracePt t="4928" x="773113" y="1462088"/>
          <p14:tracePt t="4936" x="765175" y="1462088"/>
          <p14:tracePt t="4952" x="755650" y="1477963"/>
          <p14:tracePt t="4960" x="747713" y="1477963"/>
          <p14:tracePt t="4968" x="739775" y="1487488"/>
          <p14:tracePt t="4992" x="730250" y="1487488"/>
          <p14:tracePt t="5088" x="714375" y="1495425"/>
          <p14:tracePt t="5634" x="714375" y="1504950"/>
          <p14:tracePt t="5641" x="704850" y="1520825"/>
          <p14:tracePt t="5657" x="704850" y="1538288"/>
          <p14:tracePt t="5673" x="704850" y="1555750"/>
          <p14:tracePt t="5682" x="704850" y="1571625"/>
          <p14:tracePt t="5689" x="704850" y="1581150"/>
          <p14:tracePt t="5698" x="696913" y="1589088"/>
          <p14:tracePt t="5705" x="696913" y="1614488"/>
          <p14:tracePt t="5713" x="696913" y="1622425"/>
          <p14:tracePt t="5720" x="696913" y="1639888"/>
          <p14:tracePt t="5730" x="696913" y="1649413"/>
          <p14:tracePt t="5737" x="696913" y="1665288"/>
          <p14:tracePt t="5746" x="696913" y="1674813"/>
          <p14:tracePt t="5764" x="696913" y="1682750"/>
          <p14:tracePt t="5769" x="696913" y="1690688"/>
          <p14:tracePt t="5849" x="696913" y="1708150"/>
          <p14:tracePt t="5857" x="714375" y="1716088"/>
          <p14:tracePt t="5873" x="747713" y="1725613"/>
          <p14:tracePt t="5881" x="773113" y="1733550"/>
          <p14:tracePt t="5889" x="823913" y="1751013"/>
          <p14:tracePt t="5897" x="858838" y="1758950"/>
          <p14:tracePt t="5905" x="900113" y="1758950"/>
          <p14:tracePt t="5913" x="935038" y="1766888"/>
          <p14:tracePt t="5920" x="968375" y="1766888"/>
          <p14:tracePt t="5930" x="993775" y="1766888"/>
          <p14:tracePt t="5938" x="1036638" y="1766888"/>
          <p14:tracePt t="5946" x="1087438" y="1766888"/>
          <p14:tracePt t="5953" x="1112838" y="1766888"/>
          <p14:tracePt t="5962" x="1155700" y="1766888"/>
          <p14:tracePt t="5969" x="1189038" y="1766888"/>
          <p14:tracePt t="5977" x="1206500" y="1766888"/>
          <p14:tracePt t="5985" x="1231900" y="1766888"/>
          <p14:tracePt t="5993" x="1265238" y="1766888"/>
          <p14:tracePt t="6001" x="1290638" y="1766888"/>
          <p14:tracePt t="6009" x="1325563" y="1776413"/>
          <p14:tracePt t="6017" x="1343025" y="1776413"/>
          <p14:tracePt t="6025" x="1358900" y="1793875"/>
          <p14:tracePt t="6034" x="1393825" y="1793875"/>
          <p14:tracePt t="6041" x="1401763" y="1793875"/>
          <p14:tracePt t="6049" x="1419225" y="1793875"/>
          <p14:tracePt t="6057" x="1435100" y="1793875"/>
          <p14:tracePt t="6067" x="1452563" y="1793875"/>
          <p14:tracePt t="6073" x="1462088" y="1793875"/>
          <p14:tracePt t="6082" x="1470025" y="1793875"/>
          <p14:tracePt t="6098" x="1477963" y="1793875"/>
          <p14:tracePt t="6114" x="1487488" y="1793875"/>
          <p14:tracePt t="6121" x="1495425" y="1801813"/>
          <p14:tracePt t="6130" x="1503363" y="1801813"/>
          <p14:tracePt t="6137" x="1520825" y="1801813"/>
          <p14:tracePt t="6146" x="1528763" y="1801813"/>
          <p14:tracePt t="6153" x="1554163" y="1801813"/>
          <p14:tracePt t="6163" x="1579563" y="1801813"/>
          <p14:tracePt t="6169" x="1606550" y="1801813"/>
          <p14:tracePt t="6177" x="1639888" y="1801813"/>
          <p14:tracePt t="6185" x="1673225" y="1801813"/>
          <p14:tracePt t="6193" x="1698625" y="1801813"/>
          <p14:tracePt t="6201" x="1741488" y="1801813"/>
          <p14:tracePt t="6209" x="1784350" y="1793875"/>
          <p14:tracePt t="6217" x="1827213" y="1793875"/>
          <p14:tracePt t="6225" x="1920875" y="1766888"/>
          <p14:tracePt t="6233" x="1962150" y="1758950"/>
          <p14:tracePt t="6240" x="2055813" y="1741488"/>
          <p14:tracePt t="6250" x="2081213" y="1733550"/>
          <p14:tracePt t="6257" x="2132013" y="1725613"/>
          <p14:tracePt t="6266" x="2166938" y="1716088"/>
          <p14:tracePt t="6273" x="2200275" y="1700213"/>
          <p14:tracePt t="6283" x="2235200" y="1690688"/>
          <p14:tracePt t="6288" x="2251075" y="1690688"/>
          <p14:tracePt t="6297" x="2276475" y="1682750"/>
          <p14:tracePt t="6305" x="2293938" y="1682750"/>
          <p14:tracePt t="6312" x="2301875" y="1674813"/>
          <p14:tracePt t="6320" x="2311400" y="1674813"/>
          <p14:tracePt t="6329" x="2327275" y="1665288"/>
          <p14:tracePt t="6553" x="2327275" y="1657350"/>
          <p14:tracePt t="6769" x="2336800" y="1657350"/>
          <p14:tracePt t="6945" x="2362200" y="1657350"/>
          <p14:tracePt t="6953" x="2370138" y="1657350"/>
          <p14:tracePt t="6961" x="2395538" y="1657350"/>
          <p14:tracePt t="6968" x="2430463" y="1657350"/>
          <p14:tracePt t="6980" x="2455863" y="1657350"/>
          <p14:tracePt t="6985" x="2514600" y="1657350"/>
          <p14:tracePt t="6993" x="2557463" y="1657350"/>
          <p14:tracePt t="7001" x="2616200" y="1657350"/>
          <p14:tracePt t="7009" x="2701925" y="1657350"/>
          <p14:tracePt t="7017" x="2770188" y="1657350"/>
          <p14:tracePt t="7025" x="2838450" y="1657350"/>
          <p14:tracePt t="7033" x="2914650" y="1657350"/>
          <p14:tracePt t="7041" x="2973388" y="1657350"/>
          <p14:tracePt t="7049" x="3041650" y="1657350"/>
          <p14:tracePt t="7057" x="3084513" y="1657350"/>
          <p14:tracePt t="7065" x="3100388" y="1657350"/>
          <p14:tracePt t="7073" x="3117850" y="1657350"/>
          <p14:tracePt t="7265" x="3127375" y="1649413"/>
          <p14:tracePt t="7481" x="3127375" y="1639888"/>
          <p14:tracePt t="7489" x="3100388" y="1639888"/>
          <p14:tracePt t="7498" x="3059113" y="1639888"/>
          <p14:tracePt t="7505" x="3049588" y="1622425"/>
          <p14:tracePt t="7514" x="3024188" y="1622425"/>
          <p14:tracePt t="7521" x="2982913" y="1614488"/>
          <p14:tracePt t="7529" x="2930525" y="1597025"/>
          <p14:tracePt t="7537" x="2897188" y="1597025"/>
          <p14:tracePt t="7544" x="2846388" y="1581150"/>
          <p14:tracePt t="7553" x="2803525" y="1581150"/>
          <p14:tracePt t="7562" x="2744788" y="1581150"/>
          <p14:tracePt t="7569" x="2684463" y="1581150"/>
          <p14:tracePt t="7578" x="2608263" y="1571625"/>
          <p14:tracePt t="7585" x="2549525" y="1563688"/>
          <p14:tracePt t="7595" x="2506663" y="1546225"/>
          <p14:tracePt t="7601" x="2430463" y="1530350"/>
          <p14:tracePt t="7609" x="2405063" y="1520825"/>
          <p14:tracePt t="7617" x="2379663" y="1512888"/>
          <p14:tracePt t="7625" x="2362200" y="1512888"/>
          <p14:tracePt t="7633" x="2344738" y="1504950"/>
          <p14:tracePt t="7651" x="2336800" y="1504950"/>
          <p14:tracePt t="7666" x="2319338" y="1495425"/>
          <p14:tracePt t="7825" x="2327275" y="1504950"/>
          <p14:tracePt t="7833" x="2352675" y="1520825"/>
          <p14:tracePt t="7841" x="2379663" y="1530350"/>
          <p14:tracePt t="7849" x="2413000" y="1546225"/>
          <p14:tracePt t="7857" x="2446338" y="1546225"/>
          <p14:tracePt t="7865" x="2481263" y="1571625"/>
          <p14:tracePt t="7873" x="2532063" y="1589088"/>
          <p14:tracePt t="7881" x="2574925" y="1589088"/>
          <p14:tracePt t="7889" x="2625725" y="1614488"/>
          <p14:tracePt t="7898" x="2676525" y="1614488"/>
          <p14:tracePt t="7905" x="2735263" y="1622425"/>
          <p14:tracePt t="7914" x="2786063" y="1639888"/>
          <p14:tracePt t="7921" x="2820988" y="1639888"/>
          <p14:tracePt t="7930" x="2854325" y="1665288"/>
          <p14:tracePt t="7946" x="2871788" y="1665288"/>
          <p14:tracePt t="7961" x="2889250" y="1665288"/>
          <p14:tracePt t="8129" x="2897188" y="1665288"/>
          <p14:tracePt t="8137" x="2905125" y="1665288"/>
          <p14:tracePt t="8145" x="2914650" y="1665288"/>
          <p14:tracePt t="8153" x="2922588" y="1665288"/>
          <p14:tracePt t="8194" x="2930525" y="1665288"/>
          <p14:tracePt t="8201" x="2947988" y="1665288"/>
          <p14:tracePt t="8211" x="2973388" y="1657350"/>
          <p14:tracePt t="8218" x="2998788" y="1657350"/>
          <p14:tracePt t="8226" x="3024188" y="1649413"/>
          <p14:tracePt t="8234" x="3049588" y="1649413"/>
          <p14:tracePt t="8241" x="3084513" y="1649413"/>
          <p14:tracePt t="8249" x="3109913" y="1639888"/>
          <p14:tracePt t="8257" x="3127375" y="1639888"/>
          <p14:tracePt t="8265" x="3143250" y="1639888"/>
          <p14:tracePt t="8273" x="3152775" y="1631950"/>
          <p14:tracePt t="8281" x="3152775" y="1622425"/>
          <p14:tracePt t="8289" x="3178175" y="1622425"/>
          <p14:tracePt t="8305" x="3194050" y="1622425"/>
          <p14:tracePt t="8313" x="3228975" y="1622425"/>
          <p14:tracePt t="8321" x="3270250" y="1622425"/>
          <p14:tracePt t="8330" x="3297238" y="1631950"/>
          <p14:tracePt t="8337" x="3313113" y="1639888"/>
          <p14:tracePt t="8345" x="3338513" y="1649413"/>
          <p14:tracePt t="8352" x="3348038" y="1657350"/>
          <p14:tracePt t="8360" x="3348038" y="1665288"/>
          <p14:tracePt t="8378" x="3355975" y="1665288"/>
          <p14:tracePt t="8395" x="3363913" y="1665288"/>
          <p14:tracePt t="8401" x="3373438" y="1674813"/>
          <p14:tracePt t="8497" x="3381375" y="1674813"/>
          <p14:tracePt t="8504" x="3398838" y="1674813"/>
          <p14:tracePt t="8521" x="3406775" y="1674813"/>
          <p14:tracePt t="8530" x="3424238" y="1665288"/>
          <p14:tracePt t="8536" x="3432175" y="1665288"/>
          <p14:tracePt t="8546" x="3449638" y="1657350"/>
          <p14:tracePt t="8553" x="3482975" y="1649413"/>
          <p14:tracePt t="8561" x="3500438" y="1649413"/>
          <p14:tracePt t="8568" x="3517900" y="1639888"/>
          <p14:tracePt t="8578" x="3551238" y="1631950"/>
          <p14:tracePt t="8585" x="3568700" y="1622425"/>
          <p14:tracePt t="8594" x="3594100" y="1622425"/>
          <p14:tracePt t="8601" x="3619500" y="1614488"/>
          <p14:tracePt t="8611" x="3644900" y="1614488"/>
          <p14:tracePt t="8617" x="3678238" y="1606550"/>
          <p14:tracePt t="8626" x="3703638" y="1606550"/>
          <p14:tracePt t="8633" x="3738563" y="1597025"/>
          <p14:tracePt t="8642" x="3756025" y="1597025"/>
          <p14:tracePt t="8649" x="3789363" y="1581150"/>
          <p14:tracePt t="8657" x="3806825" y="1581150"/>
          <p14:tracePt t="8665" x="3814763" y="1581150"/>
          <p14:tracePt t="8673" x="3822700" y="1581150"/>
          <p14:tracePt t="8681" x="3832225" y="1581150"/>
          <p14:tracePt t="8697" x="3848100" y="1581150"/>
          <p14:tracePt t="8705" x="3857625" y="1581150"/>
          <p14:tracePt t="8721" x="3865563" y="1581150"/>
          <p14:tracePt t="8729" x="3883025" y="1581150"/>
          <p14:tracePt t="8736" x="3890963" y="1581150"/>
          <p14:tracePt t="8746" x="3900488" y="1581150"/>
          <p14:tracePt t="8753" x="3916363" y="1581150"/>
          <p14:tracePt t="8761" x="3941763" y="1589088"/>
          <p14:tracePt t="8769" x="3959225" y="1631950"/>
          <p14:tracePt t="8777" x="3967163" y="1674813"/>
          <p14:tracePt t="8785" x="3967163" y="1716088"/>
          <p14:tracePt t="8793" x="4010025" y="1758950"/>
          <p14:tracePt t="8801" x="4010025" y="1809750"/>
          <p14:tracePt t="8811" x="4010025" y="1819275"/>
          <p14:tracePt t="8945" x="3992563" y="1844675"/>
          <p14:tracePt t="8953" x="3967163" y="1844675"/>
          <p14:tracePt t="8962" x="3933825" y="1844675"/>
          <p14:tracePt t="8969" x="3900488" y="1844675"/>
          <p14:tracePt t="8978" x="3873500" y="1835150"/>
          <p14:tracePt t="8994" x="3873500" y="1827213"/>
          <p14:tracePt t="9009" x="3873500" y="1809750"/>
          <p14:tracePt t="9033" x="3883025" y="1809750"/>
          <p14:tracePt t="9057" x="3890963" y="1809750"/>
          <p14:tracePt t="9105" x="3900488" y="1809750"/>
          <p14:tracePt t="9113" x="3916363" y="1809750"/>
          <p14:tracePt t="9121" x="3925888" y="1801813"/>
          <p14:tracePt t="9129" x="3951288" y="1793875"/>
          <p14:tracePt t="9137" x="3967163" y="1793875"/>
          <p14:tracePt t="9147" x="3992563" y="1793875"/>
          <p14:tracePt t="9153" x="4017963" y="1784350"/>
          <p14:tracePt t="9162" x="4044950" y="1776413"/>
          <p14:tracePt t="9169" x="4078288" y="1758950"/>
          <p14:tracePt t="9176" x="4111625" y="1758950"/>
          <p14:tracePt t="9184" x="4154488" y="1758950"/>
          <p14:tracePt t="9194" x="4171950" y="1751013"/>
          <p14:tracePt t="9201" x="4222750" y="1733550"/>
          <p14:tracePt t="9210" x="4248150" y="1725613"/>
          <p14:tracePt t="9217" x="4316413" y="1708150"/>
          <p14:tracePt t="9227" x="4359275" y="1700213"/>
          <p14:tracePt t="9233" x="4392613" y="1682750"/>
          <p14:tracePt t="9241" x="4451350" y="1665288"/>
          <p14:tracePt t="9250" x="4486275" y="1665288"/>
          <p14:tracePt t="9257" x="4537075" y="1639888"/>
          <p14:tracePt t="9265" x="4570413" y="1631950"/>
          <p14:tracePt t="9273" x="4595813" y="1622425"/>
          <p14:tracePt t="9282" x="4646613" y="1614488"/>
          <p14:tracePt t="9289" x="4689475" y="1597025"/>
          <p14:tracePt t="9297" x="4714875" y="1589088"/>
          <p14:tracePt t="9305" x="4757738" y="1581150"/>
          <p14:tracePt t="9313" x="4791075" y="1571625"/>
          <p14:tracePt t="9321" x="4843463" y="1555750"/>
          <p14:tracePt t="9332" x="4876800" y="1546225"/>
          <p14:tracePt t="9337" x="4902200" y="1546225"/>
          <p14:tracePt t="9346" x="4935538" y="1538288"/>
          <p14:tracePt t="9353" x="4995863" y="1530350"/>
          <p14:tracePt t="9361" x="5046663" y="1504950"/>
          <p14:tracePt t="9369" x="5089525" y="1495425"/>
          <p14:tracePt t="9376" x="5140325" y="1495425"/>
          <p14:tracePt t="9385" x="5199063" y="1477963"/>
          <p14:tracePt t="9394" x="5241925" y="1462088"/>
          <p14:tracePt t="9401" x="5292725" y="1452563"/>
          <p14:tracePt t="9410" x="5335588" y="1452563"/>
          <p14:tracePt t="9417" x="5368925" y="1452563"/>
          <p14:tracePt t="9427" x="5386388" y="1452563"/>
          <p14:tracePt t="9433" x="5429250" y="1452563"/>
          <p14:tracePt t="9442" x="5462588" y="1452563"/>
          <p14:tracePt t="9449" x="5487988" y="1452563"/>
          <p14:tracePt t="9457" x="5497513" y="1452563"/>
          <p14:tracePt t="9465" x="5530850" y="1452563"/>
          <p14:tracePt t="9473" x="5548313" y="1452563"/>
          <p14:tracePt t="9481" x="5565775" y="1452563"/>
          <p14:tracePt t="9489" x="5581650" y="1452563"/>
          <p14:tracePt t="9497" x="5607050" y="1452563"/>
          <p14:tracePt t="9505" x="5616575" y="1452563"/>
          <p14:tracePt t="9513" x="5641975" y="1452563"/>
          <p14:tracePt t="9521" x="5675313" y="1452563"/>
          <p14:tracePt t="9529" x="5692775" y="1452563"/>
          <p14:tracePt t="9537" x="5726113" y="1452563"/>
          <p14:tracePt t="9546" x="5761038" y="1452563"/>
          <p14:tracePt t="9552" x="5802313" y="1452563"/>
          <p14:tracePt t="9561" x="5845175" y="1452563"/>
          <p14:tracePt t="9569" x="5888038" y="1452563"/>
          <p14:tracePt t="9576" x="5930900" y="1452563"/>
          <p14:tracePt t="9584" x="5989638" y="1452563"/>
          <p14:tracePt t="9594" x="6049963" y="1427163"/>
          <p14:tracePt t="9601" x="6091238" y="1427163"/>
          <p14:tracePt t="9610" x="6167438" y="1411288"/>
          <p14:tracePt t="9619" x="6227763" y="1411288"/>
          <p14:tracePt t="9625" x="6270625" y="1401763"/>
          <p14:tracePt t="9633" x="6321425" y="1401763"/>
          <p14:tracePt t="9642" x="6329363" y="1393825"/>
          <p14:tracePt t="9649" x="6364288" y="1393825"/>
          <p14:tracePt t="9657" x="6397625" y="1393825"/>
          <p14:tracePt t="9665" x="6415088" y="1385888"/>
          <p14:tracePt t="9673" x="6465888" y="1368425"/>
          <p14:tracePt t="9683" x="6483350" y="1368425"/>
          <p14:tracePt t="9689" x="6524625" y="1368425"/>
          <p14:tracePt t="9698" x="6559550" y="1360488"/>
          <p14:tracePt t="9705" x="6592888" y="1350963"/>
          <p14:tracePt t="9713" x="6618288" y="1350963"/>
          <p14:tracePt t="9721" x="6653213" y="1350963"/>
          <p14:tracePt t="9730" x="6678613" y="1343025"/>
          <p14:tracePt t="9737" x="6694488" y="1343025"/>
          <p14:tracePt t="9746" x="6729413" y="1343025"/>
          <p14:tracePt t="9752" x="6754813" y="1325563"/>
          <p14:tracePt t="9760" x="6762750" y="1325563"/>
          <p14:tracePt t="9977" x="6770688" y="1325563"/>
          <p14:tracePt t="9985" x="6762750" y="1325563"/>
          <p14:tracePt t="10001" x="6745288" y="1343025"/>
          <p14:tracePt t="10009" x="6729413" y="1360488"/>
          <p14:tracePt t="10017" x="6719888" y="1360488"/>
          <p14:tracePt t="10026" x="6704013" y="1376363"/>
          <p14:tracePt t="10033" x="6686550" y="1393825"/>
          <p14:tracePt t="10043" x="6678613" y="1393825"/>
          <p14:tracePt t="10049" x="6643688" y="1411288"/>
          <p14:tracePt t="10057" x="6626225" y="1427163"/>
          <p14:tracePt t="10065" x="6600825" y="1444625"/>
          <p14:tracePt t="10078" x="6542088" y="1470025"/>
          <p14:tracePt t="10082" x="6483350" y="1495425"/>
          <p14:tracePt t="10089" x="6405563" y="1520825"/>
          <p14:tracePt t="10097" x="6346825" y="1546225"/>
          <p14:tracePt t="10105" x="6227763" y="1581150"/>
          <p14:tracePt t="10113" x="6116638" y="1606550"/>
          <p14:tracePt t="10121" x="5997575" y="1649413"/>
          <p14:tracePt t="10130" x="5837238" y="1674813"/>
          <p14:tracePt t="10137" x="5616575" y="1700213"/>
          <p14:tracePt t="10146" x="5480050" y="1725613"/>
          <p14:tracePt t="10152" x="5302250" y="1741488"/>
          <p14:tracePt t="10164" x="5106988" y="1784350"/>
          <p14:tracePt t="10169" x="4962525" y="1784350"/>
          <p14:tracePt t="10178" x="4833938" y="1784350"/>
          <p14:tracePt t="10185" x="4724400" y="1784350"/>
          <p14:tracePt t="10193" x="4621213" y="1784350"/>
          <p14:tracePt t="10201" x="4529138" y="1784350"/>
          <p14:tracePt t="10210" x="4443413" y="1784350"/>
          <p14:tracePt t="10217" x="4384675" y="1784350"/>
          <p14:tracePt t="10226" x="4298950" y="1784350"/>
          <p14:tracePt t="10233" x="4214813" y="1784350"/>
          <p14:tracePt t="10243" x="4129088" y="1776413"/>
          <p14:tracePt t="10249" x="4052888" y="1766888"/>
          <p14:tracePt t="10258" x="3951288" y="1758950"/>
          <p14:tracePt t="10265" x="3848100" y="1741488"/>
          <p14:tracePt t="10273" x="3763963" y="1741488"/>
          <p14:tracePt t="10281" x="3670300" y="1741488"/>
          <p14:tracePt t="10289" x="3551238" y="1741488"/>
          <p14:tracePt t="10297" x="3441700" y="1741488"/>
          <p14:tracePt t="10304" x="3330575" y="1741488"/>
          <p14:tracePt t="10313" x="3228975" y="1741488"/>
          <p14:tracePt t="10320" x="3135313" y="1741488"/>
          <p14:tracePt t="10330" x="3041650" y="1741488"/>
          <p14:tracePt t="10337" x="2947988" y="1741488"/>
          <p14:tracePt t="10345" x="2846388" y="1741488"/>
          <p14:tracePt t="10353" x="2778125" y="1741488"/>
          <p14:tracePt t="10362" x="2693988" y="1741488"/>
          <p14:tracePt t="10369" x="2633663" y="1741488"/>
          <p14:tracePt t="10377" x="2574925" y="1741488"/>
          <p14:tracePt t="10385" x="2506663" y="1741488"/>
          <p14:tracePt t="10394" x="2446338" y="1741488"/>
          <p14:tracePt t="10401" x="2405063" y="1741488"/>
          <p14:tracePt t="10410" x="2362200" y="1741488"/>
          <p14:tracePt t="10417" x="2327275" y="1741488"/>
          <p14:tracePt t="10427" x="2286000" y="1741488"/>
          <p14:tracePt t="10433" x="2260600" y="1741488"/>
          <p14:tracePt t="10441" x="2217738" y="1725613"/>
          <p14:tracePt t="10449" x="2174875" y="1725613"/>
          <p14:tracePt t="10458" x="2132013" y="1725613"/>
          <p14:tracePt t="10465" x="2098675" y="1725613"/>
          <p14:tracePt t="10473" x="2055813" y="1725613"/>
          <p14:tracePt t="10481" x="2012950" y="1725613"/>
          <p14:tracePt t="10489" x="1954213" y="1725613"/>
          <p14:tracePt t="10499" x="1893888" y="1725613"/>
          <p14:tracePt t="10505" x="1835150" y="1725613"/>
          <p14:tracePt t="10513" x="1784350" y="1725613"/>
          <p14:tracePt t="10520" x="1724025" y="1725613"/>
          <p14:tracePt t="10530" x="1665288" y="1733550"/>
          <p14:tracePt t="10537" x="1589088" y="1741488"/>
          <p14:tracePt t="10546" x="1546225" y="1741488"/>
          <p14:tracePt t="10553" x="1512888" y="1751013"/>
          <p14:tracePt t="10562" x="1487488" y="1751013"/>
          <p14:tracePt t="10569" x="1435100" y="1766888"/>
          <p14:tracePt t="10581" x="1393825" y="1776413"/>
          <p14:tracePt t="10585" x="1358900" y="1784350"/>
          <p14:tracePt t="10593" x="1317625" y="1793875"/>
          <p14:tracePt t="10600" x="1282700" y="1793875"/>
          <p14:tracePt t="10609" x="1265238" y="1809750"/>
          <p14:tracePt t="10617" x="1231900" y="1819275"/>
          <p14:tracePt t="10626" x="1206500" y="1827213"/>
          <p14:tracePt t="10633" x="1198563" y="1827213"/>
          <p14:tracePt t="10642" x="1173163" y="1835150"/>
          <p14:tracePt t="10649" x="1155700" y="1835150"/>
          <p14:tracePt t="10659" x="1147763" y="1852613"/>
          <p14:tracePt t="10665" x="1130300" y="1852613"/>
          <p14:tracePt t="10673" x="1112838" y="1870075"/>
          <p14:tracePt t="10681" x="1104900" y="1870075"/>
          <p14:tracePt t="10689" x="1087438" y="1885950"/>
          <p14:tracePt t="10697" x="1079500" y="1885950"/>
          <p14:tracePt t="10889" x="1069975" y="1895475"/>
          <p14:tracePt t="10953" x="1069975" y="1903413"/>
          <p14:tracePt t="10969" x="1079500" y="1903413"/>
          <p14:tracePt t="10985" x="1087438" y="1903413"/>
          <p14:tracePt t="11001" x="1095375" y="1903413"/>
          <p14:tracePt t="11009" x="1112838" y="1903413"/>
          <p14:tracePt t="11016" x="1120775" y="1903413"/>
          <p14:tracePt t="11025" x="1147763" y="1903413"/>
          <p14:tracePt t="11033" x="1155700" y="1903413"/>
          <p14:tracePt t="11042" x="1189038" y="1903413"/>
          <p14:tracePt t="11049" x="1231900" y="1911350"/>
          <p14:tracePt t="11057" x="1265238" y="1920875"/>
          <p14:tracePt t="11065" x="1308100" y="1928813"/>
          <p14:tracePt t="11075" x="1350963" y="1928813"/>
          <p14:tracePt t="11095" x="1470025" y="1938338"/>
          <p14:tracePt t="11099" x="1528763" y="1938338"/>
          <p14:tracePt t="11105" x="1597025" y="1938338"/>
          <p14:tracePt t="11113" x="1657350" y="1938338"/>
          <p14:tracePt t="11121" x="1716088" y="1938338"/>
          <p14:tracePt t="11129" x="1801813" y="1938338"/>
          <p14:tracePt t="11137" x="1843088" y="1938338"/>
          <p14:tracePt t="11145" x="1885950" y="1938338"/>
          <p14:tracePt t="11153" x="1928813" y="1938338"/>
          <p14:tracePt t="11161" x="1954213" y="1938338"/>
          <p14:tracePt t="11169" x="1987550" y="1938338"/>
          <p14:tracePt t="11177" x="2012950" y="1938338"/>
          <p14:tracePt t="11185" x="2022475" y="1938338"/>
          <p14:tracePt t="11194" x="2030413" y="1938338"/>
          <p14:tracePt t="11201" x="2038350" y="1938338"/>
          <p14:tracePt t="11433" x="2047875" y="1946275"/>
          <p14:tracePt t="11457" x="2055813" y="1946275"/>
          <p14:tracePt t="11465" x="2065338" y="1954213"/>
          <p14:tracePt t="11474" x="2073275" y="1954213"/>
          <p14:tracePt t="11481" x="2098675" y="1963738"/>
          <p14:tracePt t="11489" x="2124075" y="1971675"/>
          <p14:tracePt t="11497" x="2157413" y="1971675"/>
          <p14:tracePt t="11505" x="2208213" y="1971675"/>
          <p14:tracePt t="11513" x="2268538" y="1979613"/>
          <p14:tracePt t="11521" x="2319338" y="2005013"/>
          <p14:tracePt t="11529" x="2395538" y="2005013"/>
          <p14:tracePt t="11537" x="2446338" y="2005013"/>
          <p14:tracePt t="11545" x="2481263" y="2005013"/>
          <p14:tracePt t="11553" x="2524125" y="2005013"/>
          <p14:tracePt t="11561" x="2549525" y="2005013"/>
          <p14:tracePt t="11569" x="2574925" y="2005013"/>
          <p14:tracePt t="11577" x="2600325" y="2005013"/>
          <p14:tracePt t="11585" x="2608263" y="2005013"/>
          <p14:tracePt t="11593" x="2616200" y="2005013"/>
          <p14:tracePt t="11665" x="2633663" y="2005013"/>
          <p14:tracePt t="11681" x="2651125" y="2005013"/>
          <p14:tracePt t="11690" x="2676525" y="2005013"/>
          <p14:tracePt t="11697" x="2701925" y="2005013"/>
          <p14:tracePt t="11705" x="2719388" y="2005013"/>
          <p14:tracePt t="11713" x="2752725" y="2005013"/>
          <p14:tracePt t="11721" x="2778125" y="2005013"/>
          <p14:tracePt t="11729" x="2820988" y="2005013"/>
          <p14:tracePt t="11737" x="2846388" y="2005013"/>
          <p14:tracePt t="11745" x="2889250" y="2005013"/>
          <p14:tracePt t="11753" x="2922588" y="2005013"/>
          <p14:tracePt t="11762" x="2940050" y="2005013"/>
          <p14:tracePt t="11769" x="2982913" y="2005013"/>
          <p14:tracePt t="11778" x="2998788" y="2005013"/>
          <p14:tracePt t="11785" x="3033713" y="2005013"/>
          <p14:tracePt t="11794" x="3067050" y="2005013"/>
          <p14:tracePt t="11801" x="3084513" y="2005013"/>
          <p14:tracePt t="11809" x="3117850" y="2005013"/>
          <p14:tracePt t="11816" x="3160713" y="2005013"/>
          <p14:tracePt t="11827" x="3219450" y="1989138"/>
          <p14:tracePt t="11833" x="3297238" y="1989138"/>
          <p14:tracePt t="11841" x="3355975" y="1979613"/>
          <p14:tracePt t="11849" x="3414713" y="1963738"/>
          <p14:tracePt t="11858" x="3432175" y="1963738"/>
          <p14:tracePt t="11865" x="3457575" y="1954213"/>
          <p14:tracePt t="11874" x="3482975" y="1954213"/>
          <p14:tracePt t="11881" x="3492500" y="1954213"/>
          <p14:tracePt t="11891" x="3508375" y="1954213"/>
          <p14:tracePt t="11896" x="3517900" y="1954213"/>
          <p14:tracePt t="12249" x="3517900" y="1946275"/>
          <p14:tracePt t="12961" x="3525838" y="1946275"/>
          <p14:tracePt t="12968" x="3533775" y="1946275"/>
          <p14:tracePt t="12977" x="3543300" y="1954213"/>
          <p14:tracePt t="13017" x="3551238" y="1954213"/>
          <p14:tracePt t="13025" x="3559175" y="1954213"/>
          <p14:tracePt t="13033" x="3568700" y="1954213"/>
          <p14:tracePt t="13042" x="3576638" y="1954213"/>
          <p14:tracePt t="13049" x="3586163" y="1954213"/>
          <p14:tracePt t="13057" x="3602038" y="1954213"/>
          <p14:tracePt t="13065" x="3627438" y="1954213"/>
          <p14:tracePt t="13077" x="3662363" y="1954213"/>
          <p14:tracePt t="13081" x="3695700" y="1954213"/>
          <p14:tracePt t="13090" x="3746500" y="1954213"/>
          <p14:tracePt t="13097" x="3789363" y="1954213"/>
          <p14:tracePt t="13106" x="3832225" y="1954213"/>
          <p14:tracePt t="13113" x="3890963" y="1954213"/>
          <p14:tracePt t="13121" x="3959225" y="1954213"/>
          <p14:tracePt t="13129" x="4002088" y="1954213"/>
          <p14:tracePt t="13137" x="4044950" y="1954213"/>
          <p14:tracePt t="13145" x="4095750" y="1954213"/>
          <p14:tracePt t="13153" x="4111625" y="1954213"/>
          <p14:tracePt t="13161" x="4137025" y="1954213"/>
          <p14:tracePt t="13169" x="4171950" y="1954213"/>
          <p14:tracePt t="13185" x="4187825" y="1954213"/>
          <p14:tracePt t="13241" x="4205288" y="1954213"/>
          <p14:tracePt t="13289" x="4214813" y="1954213"/>
          <p14:tracePt t="13337" x="4222750" y="1954213"/>
          <p14:tracePt t="13345" x="4230688" y="1954213"/>
          <p14:tracePt t="13353" x="4248150" y="1954213"/>
          <p14:tracePt t="13361" x="4265613" y="1954213"/>
          <p14:tracePt t="13369" x="4281488" y="1954213"/>
          <p14:tracePt t="13377" x="4298950" y="1963738"/>
          <p14:tracePt t="13385" x="4324350" y="1963738"/>
          <p14:tracePt t="13393" x="4349750" y="1971675"/>
          <p14:tracePt t="13401" x="4367213" y="1971675"/>
          <p14:tracePt t="13410" x="4392613" y="1997075"/>
          <p14:tracePt t="13417" x="4425950" y="2005013"/>
          <p14:tracePt t="13427" x="4435475" y="2014538"/>
          <p14:tracePt t="13449" x="4443413" y="2014538"/>
          <p14:tracePt t="13673" x="4451350" y="2014538"/>
          <p14:tracePt t="13688" x="4460875" y="2014538"/>
          <p14:tracePt t="13698" x="4476750" y="2014538"/>
          <p14:tracePt t="13705" x="4503738" y="2014538"/>
          <p14:tracePt t="13713" x="4511675" y="1997075"/>
          <p14:tracePt t="13737" x="4511675" y="1989138"/>
          <p14:tracePt t="13929" x="4511675" y="1979613"/>
          <p14:tracePt t="14017" x="4529138" y="1979613"/>
          <p14:tracePt t="14033" x="4537075" y="1979613"/>
          <p14:tracePt t="14042" x="4554538" y="1979613"/>
          <p14:tracePt t="14049" x="4562475" y="1971675"/>
          <p14:tracePt t="14058" x="4579938" y="1971675"/>
          <p14:tracePt t="14065" x="4621213" y="1971675"/>
          <p14:tracePt t="14073" x="4656138" y="1971675"/>
          <p14:tracePt t="14092" x="4765675" y="1971675"/>
          <p14:tracePt t="14096" x="4800600" y="1971675"/>
          <p14:tracePt t="14107" x="4843463" y="1971675"/>
          <p14:tracePt t="14113" x="4859338" y="1971675"/>
          <p14:tracePt t="14122" x="4894263" y="1971675"/>
          <p14:tracePt t="14128" x="4910138" y="1971675"/>
          <p14:tracePt t="14145" x="4927600" y="1971675"/>
          <p14:tracePt t="14201" x="4935538" y="1971675"/>
          <p14:tracePt t="14241" x="4945063" y="1971675"/>
          <p14:tracePt t="14305" x="4953000" y="1971675"/>
          <p14:tracePt t="14313" x="4962525" y="1971675"/>
          <p14:tracePt t="14321" x="4978400" y="1971675"/>
          <p14:tracePt t="14329" x="4987925" y="2005013"/>
          <p14:tracePt t="14339" x="5003800" y="2090738"/>
          <p14:tracePt t="14345" x="5021263" y="2227263"/>
          <p14:tracePt t="14354" x="5021263" y="2311400"/>
          <p14:tracePt t="14601" x="5013325" y="2311400"/>
          <p14:tracePt t="14609" x="5054600" y="2311400"/>
          <p14:tracePt t="14617" x="5097463" y="2311400"/>
          <p14:tracePt t="14626" x="5114925" y="2311400"/>
          <p14:tracePt t="14705" x="5122863" y="2311400"/>
          <p14:tracePt t="14721" x="5132388" y="2311400"/>
          <p14:tracePt t="14729" x="5140325" y="2311400"/>
          <p14:tracePt t="14737" x="5157788" y="2311400"/>
          <p14:tracePt t="14745" x="5183188" y="2311400"/>
          <p14:tracePt t="14753" x="5224463" y="2311400"/>
          <p14:tracePt t="14761" x="5292725" y="2303463"/>
          <p14:tracePt t="14769" x="5353050" y="2303463"/>
          <p14:tracePt t="14776" x="5429250" y="2286000"/>
          <p14:tracePt t="14785" x="5530850" y="2278063"/>
          <p14:tracePt t="14793" x="5641975" y="2260600"/>
          <p14:tracePt t="14801" x="5768975" y="2227263"/>
          <p14:tracePt t="14810" x="5888038" y="2217738"/>
          <p14:tracePt t="14817" x="6015038" y="2200275"/>
          <p14:tracePt t="14826" x="6116638" y="2192338"/>
          <p14:tracePt t="14833" x="6219825" y="2166938"/>
          <p14:tracePt t="14842" x="6286500" y="2159000"/>
          <p14:tracePt t="14849" x="6364288" y="2149475"/>
          <p14:tracePt t="14857" x="6405563" y="2149475"/>
          <p14:tracePt t="14865" x="6440488" y="2141538"/>
          <p14:tracePt t="14873" x="6465888" y="2124075"/>
          <p14:tracePt t="14945" x="6473825" y="2116138"/>
          <p14:tracePt t="14961" x="6491288" y="2108200"/>
          <p14:tracePt t="14969" x="6499225" y="2108200"/>
          <p14:tracePt t="14977" x="6508750" y="2108200"/>
          <p14:tracePt t="14993" x="6524625" y="2090738"/>
          <p14:tracePt t="15106" x="6524625" y="2082800"/>
          <p14:tracePt t="15121" x="6524625" y="2073275"/>
          <p14:tracePt t="15265" x="6524625" y="2065338"/>
          <p14:tracePt t="15273" x="6524625" y="2055813"/>
          <p14:tracePt t="15290" x="6524625" y="2047875"/>
          <p14:tracePt t="15322" x="6534150" y="2039938"/>
          <p14:tracePt t="15345" x="6534150" y="2030413"/>
          <p14:tracePt t="15369" x="6534150" y="2022475"/>
          <p14:tracePt t="15377" x="6550025" y="2005013"/>
          <p14:tracePt t="15385" x="6559550" y="2005013"/>
          <p14:tracePt t="15393" x="6567488" y="1989138"/>
          <p14:tracePt t="15401" x="6584950" y="1971675"/>
          <p14:tracePt t="15409" x="6600825" y="1954213"/>
          <p14:tracePt t="15417" x="6618288" y="1954213"/>
          <p14:tracePt t="15425" x="6618288" y="1946275"/>
          <p14:tracePt t="15432" x="6635750" y="1938338"/>
          <p14:tracePt t="15442" x="6653213" y="1938338"/>
          <p14:tracePt t="15449" x="6661150" y="1928813"/>
          <p14:tracePt t="15459" x="6669088" y="1920875"/>
          <p14:tracePt t="15465" x="6678613" y="1920875"/>
          <p14:tracePt t="15475" x="6694488" y="1920875"/>
          <p14:tracePt t="15481" x="6704013" y="1911350"/>
          <p14:tracePt t="15490" x="6711950" y="1903413"/>
          <p14:tracePt t="15499" x="6729413" y="1895475"/>
          <p14:tracePt t="15522" x="6737350" y="1885950"/>
          <p14:tracePt t="15528" x="6754813" y="1878013"/>
          <p14:tracePt t="15545" x="6770688" y="1870075"/>
          <p14:tracePt t="15737" x="6762750" y="1870075"/>
          <p14:tracePt t="15745" x="6754813" y="1870075"/>
          <p14:tracePt t="15753" x="6719888" y="1870075"/>
          <p14:tracePt t="15761" x="6686550" y="1870075"/>
          <p14:tracePt t="15770" x="6635750" y="1870075"/>
          <p14:tracePt t="15777" x="6575425" y="1870075"/>
          <p14:tracePt t="15785" x="6491288" y="1870075"/>
          <p14:tracePt t="15793" x="6380163" y="1870075"/>
          <p14:tracePt t="15801" x="6253163" y="1870075"/>
          <p14:tracePt t="15809" x="6126163" y="1870075"/>
          <p14:tracePt t="15817" x="5972175" y="1870075"/>
          <p14:tracePt t="15825" x="5837238" y="1870075"/>
          <p14:tracePt t="15833" x="5657850" y="1870075"/>
          <p14:tracePt t="15841" x="5505450" y="1870075"/>
          <p14:tracePt t="15848" x="5353050" y="1870075"/>
          <p14:tracePt t="15857" x="5157788" y="1870075"/>
          <p14:tracePt t="15865" x="5003800" y="1870075"/>
          <p14:tracePt t="15874" x="4833938" y="1870075"/>
          <p14:tracePt t="15881" x="4673600" y="1895475"/>
          <p14:tracePt t="15890" x="4511675" y="1920875"/>
          <p14:tracePt t="15897" x="4384675" y="1928813"/>
          <p14:tracePt t="15906" x="4240213" y="1954213"/>
          <p14:tracePt t="15913" x="4095750" y="1979613"/>
          <p14:tracePt t="15921" x="3967163" y="1989138"/>
          <p14:tracePt t="15929" x="3840163" y="2014538"/>
          <p14:tracePt t="15937" x="3678238" y="2039938"/>
          <p14:tracePt t="15945" x="3551238" y="2047875"/>
          <p14:tracePt t="15953" x="3424238" y="2082800"/>
          <p14:tracePt t="15961" x="3297238" y="2098675"/>
          <p14:tracePt t="15971" x="3178175" y="2108200"/>
          <p14:tracePt t="15977" x="3067050" y="2133600"/>
          <p14:tracePt t="15985" x="2965450" y="2141538"/>
          <p14:tracePt t="15993" x="2854325" y="2149475"/>
          <p14:tracePt t="16001" x="2752725" y="2166938"/>
          <p14:tracePt t="16010" x="2651125" y="2184400"/>
          <p14:tracePt t="16017" x="2549525" y="2200275"/>
          <p14:tracePt t="16026" x="2463800" y="2209800"/>
          <p14:tracePt t="16032" x="2379663" y="2217738"/>
          <p14:tracePt t="16041" x="2286000" y="2243138"/>
          <p14:tracePt t="16049" x="2200275" y="2252663"/>
          <p14:tracePt t="16057" x="2141538" y="2260600"/>
          <p14:tracePt t="16076" x="1979613" y="2278063"/>
          <p14:tracePt t="16081" x="1911350" y="2278063"/>
          <p14:tracePt t="16090" x="1843088" y="2278063"/>
          <p14:tracePt t="16097" x="1766888" y="2293938"/>
          <p14:tracePt t="16104" x="1690688" y="2293938"/>
          <p14:tracePt t="16113" x="1647825" y="2293938"/>
          <p14:tracePt t="16121" x="1589088" y="2293938"/>
          <p14:tracePt t="16129" x="1546225" y="2293938"/>
          <p14:tracePt t="16138" x="1528763" y="2293938"/>
          <p14:tracePt t="16145" x="1512888" y="2293938"/>
          <p14:tracePt t="16154" x="1487488" y="2293938"/>
          <p14:tracePt t="16161" x="1477963" y="2293938"/>
          <p14:tracePt t="16170" x="1462088" y="2293938"/>
          <p14:tracePt t="16177" x="1435100" y="2293938"/>
          <p14:tracePt t="16185" x="1409700" y="2293938"/>
          <p14:tracePt t="16193" x="1376363" y="2293938"/>
          <p14:tracePt t="16201" x="1333500" y="2293938"/>
          <p14:tracePt t="16209" x="1308100" y="2293938"/>
          <p14:tracePt t="16217" x="1282700" y="2293938"/>
          <p14:tracePt t="16225" x="1257300" y="2293938"/>
          <p14:tracePt t="16233" x="1239838" y="2293938"/>
          <p14:tracePt t="16241" x="1223963" y="2293938"/>
          <p14:tracePt t="16249" x="1206500" y="2293938"/>
          <p14:tracePt t="16258" x="1198563" y="2293938"/>
          <p14:tracePt t="16264" x="1181100" y="2293938"/>
          <p14:tracePt t="16273" x="1173163" y="2293938"/>
          <p14:tracePt t="16281" x="1155700" y="2293938"/>
          <p14:tracePt t="16290" x="1138238" y="2293938"/>
          <p14:tracePt t="16296" x="1120775" y="2293938"/>
          <p14:tracePt t="16306" x="1112838" y="2293938"/>
          <p14:tracePt t="16313" x="1095375" y="2293938"/>
          <p14:tracePt t="16321" x="1079500" y="2293938"/>
          <p14:tracePt t="16329" x="1062038" y="2303463"/>
          <p14:tracePt t="16337" x="1036638" y="2303463"/>
          <p14:tracePt t="16345" x="1028700" y="2303463"/>
          <p14:tracePt t="16353" x="1003300" y="2303463"/>
          <p14:tracePt t="16361" x="993775" y="2303463"/>
          <p14:tracePt t="16425" x="976313" y="2303463"/>
          <p14:tracePt t="16441" x="968375" y="2303463"/>
          <p14:tracePt t="16537" x="960438" y="2303463"/>
          <p14:tracePt t="16649" x="950913" y="2311400"/>
          <p14:tracePt t="16729" x="960438" y="2311400"/>
          <p14:tracePt t="16737" x="968375" y="2328863"/>
          <p14:tracePt t="16752" x="976313" y="2336800"/>
          <p14:tracePt t="16761" x="993775" y="2336800"/>
          <p14:tracePt t="16777" x="1003300" y="2336800"/>
          <p14:tracePt t="16785" x="1011238" y="2336800"/>
          <p14:tracePt t="16792" x="1019175" y="2336800"/>
          <p14:tracePt t="16801" x="1028700" y="2344738"/>
          <p14:tracePt t="16809" x="1036638" y="2344738"/>
          <p14:tracePt t="16817" x="1062038" y="2344738"/>
          <p14:tracePt t="16825" x="1104900" y="2371725"/>
          <p14:tracePt t="16833" x="1120775" y="2387600"/>
          <p14:tracePt t="16841" x="1155700" y="2397125"/>
          <p14:tracePt t="16849" x="1181100" y="2405063"/>
          <p14:tracePt t="16857" x="1206500" y="2413000"/>
          <p14:tracePt t="16865" x="1231900" y="2413000"/>
          <p14:tracePt t="16874" x="1257300" y="2413000"/>
          <p14:tracePt t="16881" x="1274763" y="2413000"/>
          <p14:tracePt t="16889" x="1290638" y="2422525"/>
          <p14:tracePt t="16897" x="1300163" y="2422525"/>
          <p14:tracePt t="16906" x="1308100" y="2422525"/>
          <p14:tracePt t="16969" x="1333500" y="2430463"/>
          <p14:tracePt t="16977" x="1343025" y="2430463"/>
          <p14:tracePt t="16993" x="1358900" y="2430463"/>
          <p14:tracePt t="17001" x="1368425" y="2430463"/>
          <p14:tracePt t="17017" x="1376363" y="2430463"/>
          <p14:tracePt t="17025" x="1384300" y="2430463"/>
          <p14:tracePt t="17033" x="1393825" y="2430463"/>
          <p14:tracePt t="17090" x="1401763" y="2430463"/>
          <p14:tracePt t="17097" x="1409700" y="2430463"/>
          <p14:tracePt t="17105" x="1419225" y="2430463"/>
          <p14:tracePt t="17113" x="1444625" y="2430463"/>
          <p14:tracePt t="17122" x="1470025" y="2430463"/>
          <p14:tracePt t="17129" x="1477963" y="2413000"/>
          <p14:tracePt t="17138" x="1512888" y="2413000"/>
          <p14:tracePt t="17144" x="1546225" y="2397125"/>
          <p14:tracePt t="17153" x="1563688" y="2397125"/>
          <p14:tracePt t="17161" x="1589088" y="2397125"/>
          <p14:tracePt t="17170" x="1614488" y="2397125"/>
          <p14:tracePt t="17177" x="1622425" y="2387600"/>
          <p14:tracePt t="17193" x="1631950" y="2387600"/>
          <p14:tracePt t="17209" x="1647825" y="2387600"/>
          <p14:tracePt t="17521" x="1657350" y="2379663"/>
          <p14:tracePt t="17529" x="1665288" y="2379663"/>
          <p14:tracePt t="17697" x="1673225" y="2371725"/>
          <p14:tracePt t="17705" x="1682750" y="2362200"/>
          <p14:tracePt t="17713" x="1716088" y="2344738"/>
          <p14:tracePt t="17723" x="1758950" y="2319338"/>
          <p14:tracePt t="17729" x="1835150" y="2303463"/>
          <p14:tracePt t="17738" x="1893888" y="2268538"/>
          <p14:tracePt t="17745" x="2005013" y="2227263"/>
          <p14:tracePt t="17752" x="2116138" y="2200275"/>
          <p14:tracePt t="17761" x="2208213" y="2166938"/>
          <p14:tracePt t="17769" x="2268538" y="2159000"/>
          <p14:tracePt t="17777" x="2311400" y="2149475"/>
          <p14:tracePt t="17785" x="2352675" y="2149475"/>
          <p14:tracePt t="17793" x="2395538" y="2149475"/>
          <p14:tracePt t="17803" x="2446338" y="2149475"/>
          <p14:tracePt t="17809" x="2463800" y="2149475"/>
          <p14:tracePt t="17817" x="2489200" y="2149475"/>
          <p14:tracePt t="17825" x="2514600" y="2149475"/>
          <p14:tracePt t="17833" x="2532063" y="2149475"/>
          <p14:tracePt t="17841" x="2557463" y="2149475"/>
          <p14:tracePt t="17848" x="2574925" y="2149475"/>
          <p14:tracePt t="17857" x="2582863" y="2159000"/>
          <p14:tracePt t="17865" x="2590800" y="2159000"/>
          <p14:tracePt t="17873" x="2600325" y="2166938"/>
          <p14:tracePt t="17922" x="2608263" y="2166938"/>
          <p14:tracePt t="17938" x="2625725" y="2174875"/>
          <p14:tracePt t="17993" x="2633663" y="2184400"/>
          <p14:tracePt t="18017" x="2641600" y="2192338"/>
          <p14:tracePt t="18025" x="2651125" y="2200275"/>
          <p14:tracePt t="18033" x="2659063" y="2209800"/>
          <p14:tracePt t="18049" x="2676525" y="2227263"/>
          <p14:tracePt t="18058" x="2693988" y="2235200"/>
          <p14:tracePt t="18065" x="2719388" y="2252663"/>
          <p14:tracePt t="18087" x="2770188" y="2293938"/>
          <p14:tracePt t="18090" x="2795588" y="2311400"/>
          <p14:tracePt t="18097" x="2820988" y="2311400"/>
          <p14:tracePt t="18105" x="2854325" y="2328863"/>
          <p14:tracePt t="18113" x="2889250" y="2328863"/>
          <p14:tracePt t="18122" x="2922588" y="2362200"/>
          <p14:tracePt t="18129" x="2947988" y="2362200"/>
          <p14:tracePt t="18137" x="2973388" y="2371725"/>
          <p14:tracePt t="18144" x="3024188" y="2371725"/>
          <p14:tracePt t="18154" x="3067050" y="2371725"/>
          <p14:tracePt t="18161" x="3109913" y="2371725"/>
          <p14:tracePt t="18171" x="3152775" y="2371725"/>
          <p14:tracePt t="18177" x="3211513" y="2371725"/>
          <p14:tracePt t="18186" x="3270250" y="2371725"/>
          <p14:tracePt t="18193" x="3338513" y="2371725"/>
          <p14:tracePt t="18202" x="3398838" y="2371725"/>
          <p14:tracePt t="18209" x="3457575" y="2371725"/>
          <p14:tracePt t="18219" x="3508375" y="2371725"/>
          <p14:tracePt t="18225" x="3543300" y="2371725"/>
          <p14:tracePt t="18233" x="3576638" y="2371725"/>
          <p14:tracePt t="18241" x="3611563" y="2354263"/>
          <p14:tracePt t="18249" x="3627438" y="2354263"/>
          <p14:tracePt t="18257" x="3644900" y="2354263"/>
          <p14:tracePt t="18265" x="3662363" y="2344738"/>
          <p14:tracePt t="18273" x="3670300" y="2344738"/>
          <p14:tracePt t="18281" x="3678238" y="2344738"/>
          <p14:tracePt t="18290" x="3687763" y="2336800"/>
          <p14:tracePt t="18297" x="3695700" y="2336800"/>
          <p14:tracePt t="18360" x="3713163" y="2336800"/>
          <p14:tracePt t="18369" x="3721100" y="2336800"/>
          <p14:tracePt t="18377" x="3729038" y="2319338"/>
          <p14:tracePt t="18393" x="3746500" y="2319338"/>
          <p14:tracePt t="18401" x="3763963" y="2319338"/>
          <p14:tracePt t="18457" x="3789363" y="2311400"/>
          <p14:tracePt t="18481" x="3797300" y="2303463"/>
          <p14:tracePt t="18497" x="3822700" y="2293938"/>
          <p14:tracePt t="18505" x="3832225" y="2286000"/>
          <p14:tracePt t="18513" x="3840163" y="2286000"/>
          <p14:tracePt t="18521" x="3848100" y="2278063"/>
          <p14:tracePt t="18529" x="3865563" y="2278063"/>
          <p14:tracePt t="18537" x="3883025" y="2268538"/>
          <p14:tracePt t="18545" x="3916363" y="2252663"/>
          <p14:tracePt t="18555" x="3933825" y="2252663"/>
          <p14:tracePt t="18561" x="3976688" y="2252663"/>
          <p14:tracePt t="18569" x="4017963" y="2243138"/>
          <p14:tracePt t="18577" x="4052888" y="2243138"/>
          <p14:tracePt t="18586" x="4086225" y="2235200"/>
          <p14:tracePt t="18593" x="4129088" y="2227263"/>
          <p14:tracePt t="18602" x="4162425" y="2227263"/>
          <p14:tracePt t="18609" x="4197350" y="2227263"/>
          <p14:tracePt t="18619" x="4230688" y="2209800"/>
          <p14:tracePt t="18625" x="4265613" y="2209800"/>
          <p14:tracePt t="18635" x="4281488" y="2200275"/>
          <p14:tracePt t="18641" x="4306888" y="2200275"/>
          <p14:tracePt t="18649" x="4324350" y="2200275"/>
          <p14:tracePt t="18657" x="4332288" y="2200275"/>
          <p14:tracePt t="18665" x="4359275" y="2192338"/>
          <p14:tracePt t="18674" x="4384675" y="2192338"/>
          <p14:tracePt t="18681" x="4392613" y="2184400"/>
          <p14:tracePt t="18689" x="4425950" y="2184400"/>
          <p14:tracePt t="18697" x="4460875" y="2184400"/>
          <p14:tracePt t="18706" x="4468813" y="2184400"/>
          <p14:tracePt t="18713" x="4519613" y="2174875"/>
          <p14:tracePt t="18722" x="4537075" y="2166938"/>
          <p14:tracePt t="18729" x="4579938" y="2166938"/>
          <p14:tracePt t="18739" x="4613275" y="2159000"/>
          <p14:tracePt t="18745" x="4638675" y="2159000"/>
          <p14:tracePt t="18754" x="4664075" y="2159000"/>
          <p14:tracePt t="18761" x="4673600" y="2159000"/>
          <p14:tracePt t="18769" x="4699000" y="2159000"/>
          <p14:tracePt t="18777" x="4706938" y="2159000"/>
          <p14:tracePt t="18784" x="4732338" y="2159000"/>
          <p14:tracePt t="18792" x="4740275" y="2159000"/>
          <p14:tracePt t="18808" x="4749800" y="2159000"/>
          <p14:tracePt t="18815" x="4765675" y="2159000"/>
          <p14:tracePt t="18824" x="4800600" y="2159000"/>
          <p14:tracePt t="18833" x="4843463" y="2159000"/>
          <p14:tracePt t="18840" x="4884738" y="2166938"/>
          <p14:tracePt t="18848" x="4927600" y="2166938"/>
          <p14:tracePt t="18856" x="5003800" y="2174875"/>
          <p14:tracePt t="18863" x="5046663" y="2184400"/>
          <p14:tracePt t="18872" x="5132388" y="2184400"/>
          <p14:tracePt t="18879" x="5208588" y="2184400"/>
          <p14:tracePt t="18888" x="5267325" y="2209800"/>
          <p14:tracePt t="18895" x="5353050" y="2209800"/>
          <p14:tracePt t="18904" x="5394325" y="2209800"/>
          <p14:tracePt t="18911" x="5437188" y="2209800"/>
          <p14:tracePt t="18920" x="5480050" y="2209800"/>
          <p14:tracePt t="18928" x="5513388" y="2209800"/>
          <p14:tracePt t="18936" x="5538788" y="2217738"/>
          <p14:tracePt t="18944" x="5565775" y="2217738"/>
          <p14:tracePt t="18952" x="5573713" y="2217738"/>
          <p14:tracePt t="18960" x="5599113" y="2217738"/>
          <p14:tracePt t="18970" x="5632450" y="2217738"/>
          <p14:tracePt t="18976" x="5641975" y="2217738"/>
          <p14:tracePt t="18985" x="5667375" y="2217738"/>
          <p14:tracePt t="18992" x="5692775" y="2217738"/>
          <p14:tracePt t="19001" x="5708650" y="2217738"/>
          <p14:tracePt t="19008" x="5743575" y="2217738"/>
          <p14:tracePt t="19017" x="5761038" y="2217738"/>
          <p14:tracePt t="19024" x="5786438" y="2217738"/>
          <p14:tracePt t="19033" x="5819775" y="2217738"/>
          <p14:tracePt t="19040" x="5853113" y="2217738"/>
          <p14:tracePt t="19048" x="5905500" y="2217738"/>
          <p14:tracePt t="19056" x="5946775" y="2217738"/>
          <p14:tracePt t="19064" x="5997575" y="2217738"/>
          <p14:tracePt t="19072" x="6040438" y="2217738"/>
          <p14:tracePt t="19087" x="6142038" y="2217738"/>
          <p14:tracePt t="19095" x="6176963" y="2209800"/>
          <p14:tracePt t="19103" x="6194425" y="2209800"/>
          <p14:tracePt t="19111" x="6227763" y="2209800"/>
          <p14:tracePt t="19120" x="6270625" y="2209800"/>
          <p14:tracePt t="19128" x="6311900" y="2209800"/>
          <p14:tracePt t="19136" x="6346825" y="2209800"/>
          <p14:tracePt t="19144" x="6389688" y="2209800"/>
          <p14:tracePt t="19153" x="6448425" y="2209800"/>
          <p14:tracePt t="19159" x="6473825" y="2209800"/>
          <p14:tracePt t="19168" x="6516688" y="2209800"/>
          <p14:tracePt t="19176" x="6550025" y="2209800"/>
          <p14:tracePt t="19185" x="6575425" y="2200275"/>
          <p14:tracePt t="19192" x="6600825" y="2192338"/>
          <p14:tracePt t="19208" x="6610350" y="2192338"/>
          <p14:tracePt t="19256" x="6618288" y="2192338"/>
          <p14:tracePt t="19369" x="6610350" y="2192338"/>
          <p14:tracePt t="19377" x="6600825" y="2192338"/>
          <p14:tracePt t="19385" x="6567488" y="2192338"/>
          <p14:tracePt t="19392" x="6534150" y="2174875"/>
          <p14:tracePt t="19401" x="6473825" y="2174875"/>
          <p14:tracePt t="19409" x="6405563" y="2174875"/>
          <p14:tracePt t="19418" x="6303963" y="2174875"/>
          <p14:tracePt t="19424" x="6194425" y="2174875"/>
          <p14:tracePt t="19435" x="6049963" y="2174875"/>
          <p14:tracePt t="19441" x="5819775" y="2174875"/>
          <p14:tracePt t="19451" x="5675313" y="2174875"/>
          <p14:tracePt t="19457" x="5480050" y="2192338"/>
          <p14:tracePt t="19466" x="5241925" y="2192338"/>
          <p14:tracePt t="19473" x="4970463" y="2243138"/>
          <p14:tracePt t="19481" x="4621213" y="2243138"/>
          <p14:tracePt t="19489" x="4359275" y="2243138"/>
          <p14:tracePt t="19496" x="4095750" y="2243138"/>
          <p14:tracePt t="19505" x="3840163" y="2243138"/>
          <p14:tracePt t="19513" x="3576638" y="2243138"/>
          <p14:tracePt t="19521" x="3313113" y="2243138"/>
          <p14:tracePt t="19529" x="3143250" y="2243138"/>
          <p14:tracePt t="19539" x="2982913" y="2243138"/>
          <p14:tracePt t="19545" x="2811463" y="2243138"/>
          <p14:tracePt t="19553" x="2659063" y="2243138"/>
          <p14:tracePt t="19561" x="2532063" y="2243138"/>
          <p14:tracePt t="19570" x="2387600" y="2260600"/>
          <p14:tracePt t="19576" x="2235200" y="2278063"/>
          <p14:tracePt t="19585" x="2090738" y="2303463"/>
          <p14:tracePt t="19593" x="1979613" y="2319338"/>
          <p14:tracePt t="19601" x="1835150" y="2336800"/>
          <p14:tracePt t="19609" x="1708150" y="2362200"/>
          <p14:tracePt t="19618" x="1597025" y="2371725"/>
          <p14:tracePt t="19624" x="1495425" y="2379663"/>
          <p14:tracePt t="19633" x="1409700" y="2387600"/>
          <p14:tracePt t="19641" x="1317625" y="2413000"/>
          <p14:tracePt t="19652" x="1257300" y="2422525"/>
          <p14:tracePt t="19658" x="1198563" y="2430463"/>
          <p14:tracePt t="19666" x="1112838" y="2430463"/>
          <p14:tracePt t="19674" x="1054100" y="2447925"/>
          <p14:tracePt t="19681" x="976313" y="2463800"/>
          <p14:tracePt t="19689" x="909638" y="2473325"/>
          <p14:tracePt t="19697" x="849313" y="2473325"/>
          <p14:tracePt t="19705" x="790575" y="2481263"/>
          <p14:tracePt t="19713" x="747713" y="2498725"/>
          <p14:tracePt t="19721" x="688975" y="2498725"/>
          <p14:tracePt t="19729" x="611188" y="2516188"/>
          <p14:tracePt t="19739" x="569913" y="2524125"/>
          <p14:tracePt t="19745" x="517525" y="2524125"/>
          <p14:tracePt t="19754" x="492125" y="2532063"/>
          <p14:tracePt t="19761" x="441325" y="2541588"/>
          <p14:tracePt t="19771" x="425450" y="2557463"/>
          <p14:tracePt t="19777" x="400050" y="2566988"/>
          <p14:tracePt t="19786" x="382588" y="2574925"/>
          <p14:tracePt t="19793" x="347663" y="2582863"/>
          <p14:tracePt t="19801" x="314325" y="2600325"/>
          <p14:tracePt t="19809" x="288925" y="2617788"/>
          <p14:tracePt t="19818" x="263525" y="2625725"/>
          <p14:tracePt t="19825" x="230188" y="2651125"/>
          <p14:tracePt t="19841" x="203200" y="2660650"/>
          <p14:tracePt t="19851" x="187325" y="2668588"/>
          <p14:tracePt t="19857" x="187325" y="2676525"/>
          <p14:tracePt t="19905" x="177800" y="2676525"/>
          <p14:tracePt t="19969" x="177800" y="2686050"/>
          <p14:tracePt t="19977" x="177800" y="2693988"/>
          <p14:tracePt t="19986" x="195263" y="2701925"/>
          <p14:tracePt t="20008" x="203200" y="2701925"/>
          <p14:tracePt t="20017" x="220663" y="2701925"/>
          <p14:tracePt t="20025" x="230188" y="2711450"/>
          <p14:tracePt t="20041" x="238125" y="2711450"/>
          <p14:tracePt t="20052" x="246063" y="2711450"/>
          <p14:tracePt t="20057" x="255588" y="2711450"/>
          <p14:tracePt t="20073" x="280988" y="2711450"/>
          <p14:tracePt t="20089" x="314325" y="2719388"/>
          <p14:tracePt t="20097" x="339725" y="2727325"/>
          <p14:tracePt t="20105" x="382588" y="2744788"/>
          <p14:tracePt t="20112" x="407988" y="2744788"/>
          <p14:tracePt t="20121" x="441325" y="2744788"/>
          <p14:tracePt t="20129" x="458788" y="2744788"/>
          <p14:tracePt t="20137" x="484188" y="2744788"/>
          <p14:tracePt t="20145" x="517525" y="2744788"/>
          <p14:tracePt t="20154" x="527050" y="2744788"/>
          <p14:tracePt t="20161" x="534988" y="2744788"/>
          <p14:tracePt t="20169" x="552450" y="2744788"/>
          <p14:tracePt t="20457" x="560388" y="2752725"/>
          <p14:tracePt t="21825" x="569913" y="2744788"/>
          <p14:tracePt t="21873" x="577850" y="2744788"/>
          <p14:tracePt t="21881" x="603250" y="2744788"/>
          <p14:tracePt t="21889" x="628650" y="2744788"/>
          <p14:tracePt t="21897" x="654050" y="2744788"/>
          <p14:tracePt t="21905" x="696913" y="2752725"/>
          <p14:tracePt t="21913" x="755650" y="2752725"/>
          <p14:tracePt t="21921" x="831850" y="2752725"/>
          <p14:tracePt t="21929" x="917575" y="2752725"/>
          <p14:tracePt t="21937" x="1011238" y="2752725"/>
          <p14:tracePt t="21944" x="1112838" y="2752725"/>
          <p14:tracePt t="21953" x="1214438" y="2752725"/>
          <p14:tracePt t="21961" x="1325563" y="2752725"/>
          <p14:tracePt t="21970" x="1452563" y="2752725"/>
          <p14:tracePt t="21977" x="1579563" y="2752725"/>
          <p14:tracePt t="21985" x="1690688" y="2752725"/>
          <p14:tracePt t="21993" x="1776413" y="2752725"/>
          <p14:tracePt t="22002" x="1817688" y="2752725"/>
          <p14:tracePt t="22008" x="1893888" y="2752725"/>
          <p14:tracePt t="22018" x="1911350" y="2752725"/>
          <p14:tracePt t="22024" x="1928813" y="2752725"/>
          <p14:tracePt t="22034" x="1936750" y="2752725"/>
          <p14:tracePt t="22209" x="1946275" y="2762250"/>
          <p14:tracePt t="22234" x="1946275" y="2778125"/>
          <p14:tracePt t="22250" x="1946275" y="2813050"/>
          <p14:tracePt t="22257" x="1946275" y="2820988"/>
          <p14:tracePt t="22265" x="1946275" y="2855913"/>
          <p14:tracePt t="22273" x="1962150" y="2881313"/>
          <p14:tracePt t="22282" x="1979613" y="2914650"/>
          <p14:tracePt t="22289" x="1979613" y="2922588"/>
          <p14:tracePt t="22299" x="1979613" y="2932113"/>
          <p14:tracePt t="22305" x="1987550" y="2940050"/>
          <p14:tracePt t="22489" x="1987550" y="2932113"/>
          <p14:tracePt t="22497" x="1987550" y="2922588"/>
          <p14:tracePt t="22521" x="1987550" y="2914650"/>
          <p14:tracePt t="22537" x="2005013" y="2897188"/>
          <p14:tracePt t="22545" x="2012950" y="2897188"/>
          <p14:tracePt t="22553" x="2030413" y="2897188"/>
          <p14:tracePt t="22561" x="2047875" y="2889250"/>
          <p14:tracePt t="22569" x="2073275" y="2889250"/>
          <p14:tracePt t="22577" x="2090738" y="2881313"/>
          <p14:tracePt t="22585" x="2132013" y="2881313"/>
          <p14:tracePt t="22593" x="2182813" y="2871788"/>
          <p14:tracePt t="22602" x="2225675" y="2863850"/>
          <p14:tracePt t="22609" x="2276475" y="2855913"/>
          <p14:tracePt t="22618" x="2319338" y="2846388"/>
          <p14:tracePt t="22625" x="2362200" y="2838450"/>
          <p14:tracePt t="22633" x="2405063" y="2820988"/>
          <p14:tracePt t="22641" x="2420938" y="2813050"/>
          <p14:tracePt t="22649" x="2438400" y="2805113"/>
          <p14:tracePt t="22657" x="2446338" y="2805113"/>
          <p14:tracePt t="22666" x="2455863" y="2805113"/>
          <p14:tracePt t="22673" x="2463800" y="2795588"/>
          <p14:tracePt t="22682" x="2471738" y="2795588"/>
          <p14:tracePt t="22689" x="2481263" y="2787650"/>
          <p14:tracePt t="22698" x="2497138" y="2787650"/>
          <p14:tracePt t="22705" x="2514600" y="2778125"/>
          <p14:tracePt t="22715" x="2532063" y="2778125"/>
          <p14:tracePt t="22721" x="2549525" y="2770188"/>
          <p14:tracePt t="22729" x="2565400" y="2770188"/>
          <p14:tracePt t="22737" x="2574925" y="2770188"/>
          <p14:tracePt t="22745" x="2600325" y="2762250"/>
          <p14:tracePt t="22753" x="2616200" y="2762250"/>
          <p14:tracePt t="22769" x="2633663" y="2762250"/>
          <p14:tracePt t="22777" x="2651125" y="2744788"/>
          <p14:tracePt t="22873" x="2676525" y="2744788"/>
          <p14:tracePt t="22880" x="2684463" y="2744788"/>
          <p14:tracePt t="22889" x="2719388" y="2744788"/>
          <p14:tracePt t="22897" x="2752725" y="2744788"/>
          <p14:tracePt t="22905" x="2778125" y="2744788"/>
          <p14:tracePt t="22914" x="2828925" y="2736850"/>
          <p14:tracePt t="22920" x="2846388" y="2736850"/>
          <p14:tracePt t="22929" x="2871788" y="2736850"/>
          <p14:tracePt t="22937" x="2897188" y="2727325"/>
          <p14:tracePt t="22945" x="2905125" y="2727325"/>
          <p14:tracePt t="22961" x="2922588" y="2727325"/>
          <p14:tracePt t="23025" x="2940050" y="2727325"/>
          <p14:tracePt t="23033" x="2947988" y="2727325"/>
          <p14:tracePt t="23041" x="2965450" y="2727325"/>
          <p14:tracePt t="23050" x="2998788" y="2727325"/>
          <p14:tracePt t="23057" x="3016250" y="2727325"/>
          <p14:tracePt t="23065" x="3049588" y="2736850"/>
          <p14:tracePt t="23086" x="3109913" y="2752725"/>
          <p14:tracePt t="23089" x="3117850" y="2752725"/>
          <p14:tracePt t="23098" x="3135313" y="2752725"/>
          <p14:tracePt t="23105" x="3143250" y="2762250"/>
          <p14:tracePt t="23321" x="3160713" y="2762250"/>
          <p14:tracePt t="23329" x="3178175" y="2762250"/>
          <p14:tracePt t="23336" x="3203575" y="2762250"/>
          <p14:tracePt t="23345" x="3236913" y="2762250"/>
          <p14:tracePt t="23353" x="3279775" y="2762250"/>
          <p14:tracePt t="23361" x="3305175" y="2762250"/>
          <p14:tracePt t="23369" x="3348038" y="2762250"/>
          <p14:tracePt t="23377" x="3389313" y="2762250"/>
          <p14:tracePt t="23385" x="3424238" y="2762250"/>
          <p14:tracePt t="23393" x="3449638" y="2762250"/>
          <p14:tracePt t="23401" x="3457575" y="2744788"/>
          <p14:tracePt t="23601" x="3482975" y="2744788"/>
          <p14:tracePt t="23609" x="3492500" y="2744788"/>
          <p14:tracePt t="23625" x="3492500" y="2752725"/>
          <p14:tracePt t="23635" x="3517900" y="2752725"/>
          <p14:tracePt t="23641" x="3543300" y="2752725"/>
          <p14:tracePt t="23650" x="3568700" y="2752725"/>
          <p14:tracePt t="23657" x="3594100" y="2770188"/>
          <p14:tracePt t="23667" x="3636963" y="2770188"/>
          <p14:tracePt t="23673" x="3662363" y="2770188"/>
          <p14:tracePt t="23680" x="3703638" y="2770188"/>
          <p14:tracePt t="23688" x="3721100" y="2770188"/>
          <p14:tracePt t="23698" x="3756025" y="2770188"/>
          <p14:tracePt t="23705" x="3797300" y="2770188"/>
          <p14:tracePt t="23714" x="3822700" y="2770188"/>
          <p14:tracePt t="23721" x="3857625" y="2770188"/>
          <p14:tracePt t="23732" x="3883025" y="2770188"/>
          <p14:tracePt t="23736" x="3925888" y="2770188"/>
          <p14:tracePt t="23746" x="3959225" y="2770188"/>
          <p14:tracePt t="23752" x="4002088" y="2770188"/>
          <p14:tracePt t="23762" x="4035425" y="2778125"/>
          <p14:tracePt t="23769" x="4060825" y="2778125"/>
          <p14:tracePt t="23777" x="4086225" y="2787650"/>
          <p14:tracePt t="23784" x="4103688" y="2795588"/>
          <p14:tracePt t="23793" x="4146550" y="2813050"/>
          <p14:tracePt t="23801" x="4171950" y="2820988"/>
          <p14:tracePt t="23809" x="4179888" y="2830513"/>
          <p14:tracePt t="23817" x="4187825" y="2838450"/>
          <p14:tracePt t="23825" x="4205288" y="2838450"/>
          <p14:tracePt t="23834" x="4205288" y="2846388"/>
          <p14:tracePt t="24049" x="4205288" y="2830513"/>
          <p14:tracePt t="24057" x="4205288" y="2813050"/>
          <p14:tracePt t="24066" x="4205288" y="2795588"/>
          <p14:tracePt t="24073" x="4197350" y="2778125"/>
          <p14:tracePt t="24169" x="4197350" y="2770188"/>
          <p14:tracePt t="24177" x="4214813" y="2770188"/>
          <p14:tracePt t="24184" x="4230688" y="2770188"/>
          <p14:tracePt t="24193" x="4256088" y="2770188"/>
          <p14:tracePt t="24201" x="4291013" y="2770188"/>
          <p14:tracePt t="24208" x="4332288" y="2770188"/>
          <p14:tracePt t="24217" x="4375150" y="2770188"/>
          <p14:tracePt t="24225" x="4460875" y="2770188"/>
          <p14:tracePt t="24233" x="4529138" y="2770188"/>
          <p14:tracePt t="24241" x="4646613" y="2770188"/>
          <p14:tracePt t="24249" x="4740275" y="2770188"/>
          <p14:tracePt t="24257" x="4851400" y="2770188"/>
          <p14:tracePt t="24266" x="4927600" y="2762250"/>
          <p14:tracePt t="24273" x="5013325" y="2762250"/>
          <p14:tracePt t="24282" x="5089525" y="2762250"/>
          <p14:tracePt t="24289" x="5173663" y="2762250"/>
          <p14:tracePt t="24297" x="5224463" y="2762250"/>
          <p14:tracePt t="24305" x="5267325" y="2762250"/>
          <p14:tracePt t="24314" x="5318125" y="2762250"/>
          <p14:tracePt t="24321" x="5343525" y="2762250"/>
          <p14:tracePt t="24330" x="5378450" y="2762250"/>
          <p14:tracePt t="24337" x="5403850" y="2762250"/>
          <p14:tracePt t="24347" x="5421313" y="2762250"/>
          <p14:tracePt t="24353" x="5437188" y="2752725"/>
          <p14:tracePt t="24361" x="5446713" y="2752725"/>
          <p14:tracePt t="24369" x="5454650" y="2752725"/>
          <p14:tracePt t="24393" x="5462588" y="2752725"/>
          <p14:tracePt t="24401" x="5472113" y="2752725"/>
          <p14:tracePt t="24409" x="5480050" y="2752725"/>
          <p14:tracePt t="24417" x="5487988" y="2752725"/>
          <p14:tracePt t="24424" x="5497513" y="2752725"/>
          <p14:tracePt t="24441" x="5513388" y="2752725"/>
          <p14:tracePt t="24449" x="5522913" y="2752725"/>
          <p14:tracePt t="24457" x="5530850" y="2752725"/>
          <p14:tracePt t="24465" x="5556250" y="2752725"/>
          <p14:tracePt t="24482" x="5565775" y="2752725"/>
          <p14:tracePt t="24489" x="5581650" y="2744788"/>
          <p14:tracePt t="24505" x="5591175" y="2744788"/>
          <p14:tracePt t="24529" x="5599113" y="2744788"/>
          <p14:tracePt t="24552" x="5607050" y="2744788"/>
          <p14:tracePt t="24569" x="5616575" y="2744788"/>
          <p14:tracePt t="24585" x="5632450" y="2736850"/>
          <p14:tracePt t="24601" x="5632450" y="2727325"/>
          <p14:tracePt t="24657" x="5641975" y="2727325"/>
          <p14:tracePt t="24689" x="5649913" y="2727325"/>
          <p14:tracePt t="24714" x="5657850" y="2727325"/>
          <p14:tracePt t="24728" x="5683250" y="2727325"/>
          <p14:tracePt t="24737" x="5692775" y="2727325"/>
          <p14:tracePt t="24745" x="5718175" y="2727325"/>
          <p14:tracePt t="24753" x="5726113" y="2727325"/>
          <p14:tracePt t="24761" x="5743575" y="2727325"/>
          <p14:tracePt t="24769" x="5751513" y="2727325"/>
          <p14:tracePt t="24777" x="5761038" y="2727325"/>
          <p14:tracePt t="24793" x="5776913" y="2727325"/>
          <p14:tracePt t="24809" x="5794375" y="2727325"/>
          <p14:tracePt t="24817" x="5819775" y="2727325"/>
          <p14:tracePt t="24824" x="5827713" y="2727325"/>
          <p14:tracePt t="24834" x="5862638" y="2727325"/>
          <p14:tracePt t="24841" x="5895975" y="2736850"/>
          <p14:tracePt t="24849" x="5913438" y="2744788"/>
          <p14:tracePt t="24857" x="5956300" y="2752725"/>
          <p14:tracePt t="24866" x="5972175" y="2752725"/>
          <p14:tracePt t="24873" x="6007100" y="2762250"/>
          <p14:tracePt t="24882" x="6032500" y="2770188"/>
          <p14:tracePt t="24889" x="6049963" y="2770188"/>
          <p14:tracePt t="24896" x="6057900" y="2770188"/>
          <p14:tracePt t="24905" x="6065838" y="2770188"/>
          <p14:tracePt t="24930" x="6075363" y="2770188"/>
          <p14:tracePt t="24961" x="6083300" y="2770188"/>
          <p14:tracePt t="24969" x="6091238" y="2770188"/>
          <p14:tracePt t="24977" x="6100763" y="2770188"/>
          <p14:tracePt t="24993" x="6108700" y="2778125"/>
          <p14:tracePt t="25001" x="6116638" y="2778125"/>
          <p14:tracePt t="25009" x="6126163" y="2778125"/>
          <p14:tracePt t="25025" x="6126163" y="2787650"/>
          <p14:tracePt t="25041" x="6142038" y="2787650"/>
          <p14:tracePt t="25050" x="6151563" y="2795588"/>
          <p14:tracePt t="25065" x="6159500" y="2795588"/>
          <p14:tracePt t="25082" x="6184900" y="2795588"/>
          <p14:tracePt t="25089" x="6194425" y="2795588"/>
          <p14:tracePt t="25097" x="6202363" y="2795588"/>
          <p14:tracePt t="25114" x="6210300" y="2795588"/>
          <p14:tracePt t="25121" x="6219825" y="2795588"/>
          <p14:tracePt t="25130" x="6245225" y="2795588"/>
          <p14:tracePt t="25137" x="6261100" y="2795588"/>
          <p14:tracePt t="25146" x="6278563" y="2795588"/>
          <p14:tracePt t="25153" x="6311900" y="2795588"/>
          <p14:tracePt t="25163" x="6329363" y="2795588"/>
          <p14:tracePt t="25169" x="6372225" y="2795588"/>
          <p14:tracePt t="25177" x="6397625" y="2795588"/>
          <p14:tracePt t="25185" x="6456363" y="2795588"/>
          <p14:tracePt t="25193" x="6499225" y="2795588"/>
          <p14:tracePt t="25201" x="6584950" y="2795588"/>
          <p14:tracePt t="25209" x="6643688" y="2795588"/>
          <p14:tracePt t="25217" x="6704013" y="2805113"/>
          <p14:tracePt t="25225" x="6762750" y="2805113"/>
          <p14:tracePt t="25234" x="6813550" y="2805113"/>
          <p14:tracePt t="25241" x="6873875" y="2805113"/>
          <p14:tracePt t="25251" x="6915150" y="2805113"/>
          <p14:tracePt t="25257" x="6942138" y="2805113"/>
          <p14:tracePt t="25266" x="6975475" y="2805113"/>
          <p14:tracePt t="25282" x="6992938" y="2805113"/>
          <p14:tracePt t="25289" x="7000875" y="2805113"/>
          <p14:tracePt t="25617" x="7008813" y="2805113"/>
          <p14:tracePt t="25624" x="7018338" y="2795588"/>
          <p14:tracePt t="25634" x="7026275" y="2795588"/>
          <p14:tracePt t="25793" x="7008813" y="2795588"/>
          <p14:tracePt t="25809" x="6992938" y="2795588"/>
          <p14:tracePt t="25817" x="6975475" y="2795588"/>
          <p14:tracePt t="25825" x="6958013" y="2795588"/>
          <p14:tracePt t="25833" x="6942138" y="2795588"/>
          <p14:tracePt t="25841" x="6899275" y="2805113"/>
          <p14:tracePt t="25849" x="6873875" y="2805113"/>
          <p14:tracePt t="25857" x="6831013" y="2805113"/>
          <p14:tracePt t="25865" x="6762750" y="2813050"/>
          <p14:tracePt t="25873" x="6694488" y="2830513"/>
          <p14:tracePt t="25881" x="6626225" y="2846388"/>
          <p14:tracePt t="25889" x="6524625" y="2855913"/>
          <p14:tracePt t="25897" x="6423025" y="2855913"/>
          <p14:tracePt t="25905" x="6311900" y="2863850"/>
          <p14:tracePt t="25913" x="6184900" y="2889250"/>
          <p14:tracePt t="25921" x="6040438" y="2889250"/>
          <p14:tracePt t="25928" x="5888038" y="2914650"/>
          <p14:tracePt t="25937" x="5726113" y="2922588"/>
          <p14:tracePt t="25945" x="5522913" y="2965450"/>
          <p14:tracePt t="25952" x="5335588" y="2990850"/>
          <p14:tracePt t="25961" x="5140325" y="3016250"/>
          <p14:tracePt t="25969" x="4927600" y="3051175"/>
          <p14:tracePt t="25979" x="4699000" y="3094038"/>
          <p14:tracePt t="25985" x="4545013" y="3109913"/>
          <p14:tracePt t="25993" x="4400550" y="3127375"/>
          <p14:tracePt t="26003" x="4248150" y="3152775"/>
          <p14:tracePt t="26009" x="4129088" y="3170238"/>
          <p14:tracePt t="26018" x="4017963" y="3186113"/>
          <p14:tracePt t="26025" x="3941763" y="3211513"/>
          <p14:tracePt t="26033" x="3865563" y="3228975"/>
          <p14:tracePt t="26040" x="3789363" y="3263900"/>
          <p14:tracePt t="26049" x="3729038" y="3271838"/>
          <p14:tracePt t="26057" x="3652838" y="3297238"/>
          <p14:tracePt t="26066" x="3611563" y="3322638"/>
          <p14:tracePt t="26073" x="3543300" y="3355975"/>
          <p14:tracePt t="26084" x="3482975" y="3390900"/>
          <p14:tracePt t="26089" x="3424238" y="3408363"/>
          <p14:tracePt t="26099" x="3355975" y="3441700"/>
          <p14:tracePt t="26104" x="3297238" y="3484563"/>
          <p14:tracePt t="26114" x="3219450" y="3527425"/>
          <p14:tracePt t="26121" x="3152775" y="3560763"/>
          <p14:tracePt t="26129" x="3074988" y="3603625"/>
          <p14:tracePt t="26136" x="2998788" y="3636963"/>
          <p14:tracePt t="26146" x="2922588" y="3671888"/>
          <p14:tracePt t="26153" x="2854325" y="3687763"/>
          <p14:tracePt t="26161" x="2795588" y="3697288"/>
          <p14:tracePt t="26169" x="2744788" y="3705225"/>
          <p14:tracePt t="26178" x="2709863" y="3713163"/>
          <p14:tracePt t="26185" x="2701925" y="3713163"/>
          <p14:tracePt t="26193" x="2684463" y="3713163"/>
          <p14:tracePt t="26201" x="2668588" y="3730625"/>
          <p14:tracePt t="26216" x="2651125" y="3730625"/>
          <p14:tracePt t="26233" x="2641600" y="3730625"/>
          <p14:tracePt t="26273" x="2633663" y="3738563"/>
          <p14:tracePt t="26281" x="2616200" y="3738563"/>
          <p14:tracePt t="26305" x="2608263" y="3738563"/>
          <p14:tracePt t="26314" x="2600325" y="3738563"/>
          <p14:tracePt t="26329" x="2590800" y="3738563"/>
          <p14:tracePt t="26344" x="2582863" y="3738563"/>
          <p14:tracePt t="26401" x="2574925" y="3738563"/>
          <p14:tracePt t="26505" x="2565400" y="3738563"/>
          <p14:tracePt t="26513" x="2557463" y="3738563"/>
          <p14:tracePt t="26553" x="2549525" y="3738563"/>
          <p14:tracePt t="26673" x="2549525" y="3730625"/>
          <p14:tracePt t="26841" x="2540000" y="3730625"/>
          <p14:tracePt t="26913" x="2532063" y="3730625"/>
          <p14:tracePt t="26921" x="2524125" y="3730625"/>
          <p14:tracePt t="26937" x="2506663" y="3722688"/>
          <p14:tracePt t="26945" x="2506663" y="3713163"/>
          <p14:tracePt t="26961" x="2489200" y="3705225"/>
          <p14:tracePt t="26977" x="2481263" y="3697288"/>
          <p14:tracePt t="26985" x="2481263" y="3687763"/>
          <p14:tracePt t="26995" x="2471738" y="3679825"/>
          <p14:tracePt t="27001" x="2446338" y="3671888"/>
          <p14:tracePt t="27011" x="2446338" y="3662363"/>
          <p14:tracePt t="27017" x="2420938" y="3654425"/>
          <p14:tracePt t="27025" x="2405063" y="3636963"/>
          <p14:tracePt t="27034" x="2387600" y="3636963"/>
          <p14:tracePt t="27041" x="2379663" y="3629025"/>
          <p14:tracePt t="27049" x="2370138" y="3619500"/>
          <p14:tracePt t="27057" x="2344738" y="3603625"/>
          <p14:tracePt t="27065" x="2336800" y="3603625"/>
          <p14:tracePt t="27073" x="2327275" y="3603625"/>
          <p14:tracePt t="27097" x="2301875" y="3586163"/>
          <p14:tracePt t="27105" x="2276475" y="3568700"/>
          <p14:tracePt t="27115" x="2268538" y="3568700"/>
          <p14:tracePt t="27130" x="2251075" y="3560763"/>
          <p14:tracePt t="27137" x="2243138" y="3552825"/>
          <p14:tracePt t="27153" x="2225675" y="3535363"/>
          <p14:tracePt t="27169" x="2208213" y="3527425"/>
          <p14:tracePt t="27193" x="2192338" y="3517900"/>
          <p14:tracePt t="27201" x="2182813" y="3517900"/>
          <p14:tracePt t="27210" x="2174875" y="3502025"/>
          <p14:tracePt t="27216" x="2166938" y="3492500"/>
          <p14:tracePt t="27233" x="2157413" y="3492500"/>
          <p14:tracePt t="27249" x="2149475" y="3484563"/>
          <p14:tracePt t="27265" x="2132013" y="3475038"/>
          <p14:tracePt t="27272" x="2116138" y="3459163"/>
          <p14:tracePt t="27289" x="2106613" y="3459163"/>
          <p14:tracePt t="27298" x="2098675" y="3449638"/>
          <p14:tracePt t="27304" x="2090738" y="3441700"/>
          <p14:tracePt t="27321" x="2081213" y="3433763"/>
          <p14:tracePt t="27346" x="2065338" y="3424238"/>
          <p14:tracePt t="27360" x="2055813" y="3416300"/>
          <p14:tracePt t="27369" x="2038350" y="3408363"/>
          <p14:tracePt t="27378" x="2022475" y="3398838"/>
          <p14:tracePt t="27385" x="2012950" y="3390900"/>
          <p14:tracePt t="27393" x="2005013" y="3382963"/>
          <p14:tracePt t="27401" x="1987550" y="3365500"/>
          <p14:tracePt t="27411" x="1979613" y="3365500"/>
          <p14:tracePt t="27417" x="1971675" y="3355975"/>
          <p14:tracePt t="27425" x="1962150" y="3355975"/>
          <p14:tracePt t="27434" x="1946275" y="3340100"/>
          <p14:tracePt t="27440" x="1928813" y="3322638"/>
          <p14:tracePt t="27457" x="1911350" y="3314700"/>
          <p14:tracePt t="27465" x="1903413" y="3314700"/>
          <p14:tracePt t="27473" x="1893888" y="3297238"/>
          <p14:tracePt t="27489" x="1885950" y="3289300"/>
          <p14:tracePt t="27499" x="1878013" y="3289300"/>
          <p14:tracePt t="27513" x="1860550" y="3279775"/>
          <p14:tracePt t="27521" x="1852613" y="3271838"/>
          <p14:tracePt t="27530" x="1835150" y="3263900"/>
          <p14:tracePt t="27537" x="1827213" y="3254375"/>
          <p14:tracePt t="27545" x="1817688" y="3254375"/>
          <p14:tracePt t="27553" x="1809750" y="3246438"/>
          <p14:tracePt t="27560" x="1801813" y="3246438"/>
          <p14:tracePt t="27569" x="1801813" y="3238500"/>
          <p14:tracePt t="27809" x="1792288" y="3238500"/>
          <p14:tracePt t="27816" x="1776413" y="3228975"/>
          <p14:tracePt t="27953" x="1766888" y="3221038"/>
          <p14:tracePt t="28089" x="1776413" y="3221038"/>
          <p14:tracePt t="28097" x="1801813" y="3221038"/>
          <p14:tracePt t="28104" x="1809750" y="3221038"/>
          <p14:tracePt t="28113" x="1835150" y="3221038"/>
          <p14:tracePt t="28121" x="1843088" y="3221038"/>
          <p14:tracePt t="28130" x="1868488" y="3221038"/>
          <p14:tracePt t="28136" x="1885950" y="3221038"/>
          <p14:tracePt t="28146" x="1903413" y="3221038"/>
          <p14:tracePt t="28153" x="1920875" y="3221038"/>
          <p14:tracePt t="28161" x="1946275" y="3221038"/>
          <p14:tracePt t="28177" x="1962150" y="3221038"/>
          <p14:tracePt t="28185" x="1971675" y="3221038"/>
          <p14:tracePt t="28193" x="1979613" y="3221038"/>
          <p14:tracePt t="28200" x="1987550" y="3221038"/>
          <p14:tracePt t="28212" x="1997075" y="3221038"/>
          <p14:tracePt t="28242" x="2005013" y="3221038"/>
          <p14:tracePt t="28248" x="2012950" y="3221038"/>
          <p14:tracePt t="28257" x="2022475" y="3221038"/>
          <p14:tracePt t="28273" x="2038350" y="3221038"/>
          <p14:tracePt t="28298" x="2047875" y="3221038"/>
          <p14:tracePt t="28305" x="2055813" y="3221038"/>
          <p14:tracePt t="28313" x="2065338" y="3221038"/>
          <p14:tracePt t="28329" x="2073275" y="3221038"/>
          <p14:tracePt t="28337" x="2081213" y="3221038"/>
          <p14:tracePt t="28378" x="2090738" y="3221038"/>
          <p14:tracePt t="28385" x="2098675" y="3221038"/>
          <p14:tracePt t="28392" x="2116138" y="3221038"/>
          <p14:tracePt t="28401" x="2124075" y="3221038"/>
          <p14:tracePt t="28410" x="2132013" y="3228975"/>
          <p14:tracePt t="28417" x="2149475" y="3228975"/>
          <p14:tracePt t="28433" x="2166938" y="3228975"/>
          <p14:tracePt t="28441" x="2174875" y="3228975"/>
          <p14:tracePt t="28465" x="2182813" y="3228975"/>
          <p14:tracePt t="28481" x="2200275" y="3228975"/>
          <p14:tracePt t="28489" x="2217738" y="3246438"/>
          <p14:tracePt t="28497" x="2225675" y="3254375"/>
          <p14:tracePt t="28505" x="2235200" y="3263900"/>
          <p14:tracePt t="28529" x="2243138" y="3263900"/>
          <p14:tracePt t="28697" x="2243138" y="3279775"/>
          <p14:tracePt t="28705" x="2235200" y="3297238"/>
          <p14:tracePt t="28713" x="2235200" y="3305175"/>
          <p14:tracePt t="28729" x="2235200" y="3314700"/>
          <p14:tracePt t="28763" x="2251075" y="3314700"/>
          <p14:tracePt t="28769" x="2276475" y="3314700"/>
          <p14:tracePt t="28777" x="2311400" y="3314700"/>
          <p14:tracePt t="28785" x="2336800" y="3330575"/>
          <p14:tracePt t="28794" x="2370138" y="3330575"/>
          <p14:tracePt t="28801" x="2413000" y="3340100"/>
          <p14:tracePt t="28810" x="2455863" y="3340100"/>
          <p14:tracePt t="28817" x="2514600" y="3348038"/>
          <p14:tracePt t="28826" x="2590800" y="3355975"/>
          <p14:tracePt t="28833" x="2633663" y="3355975"/>
          <p14:tracePt t="28843" x="2684463" y="3355975"/>
          <p14:tracePt t="28849" x="2735263" y="3355975"/>
          <p14:tracePt t="28857" x="2778125" y="3355975"/>
          <p14:tracePt t="28865" x="2811463" y="3355975"/>
          <p14:tracePt t="28872" x="2854325" y="3373438"/>
          <p14:tracePt t="28881" x="2897188" y="3373438"/>
          <p14:tracePt t="28889" x="2940050" y="3382963"/>
          <p14:tracePt t="28898" x="2990850" y="3398838"/>
          <p14:tracePt t="28904" x="3049588" y="3398838"/>
          <p14:tracePt t="28914" x="3100388" y="3398838"/>
          <p14:tracePt t="28920" x="3152775" y="3398838"/>
          <p14:tracePt t="28929" x="3219450" y="3398838"/>
          <p14:tracePt t="28936" x="3262313" y="3398838"/>
          <p14:tracePt t="28946" x="3305175" y="3398838"/>
          <p14:tracePt t="28952" x="3330575" y="3398838"/>
          <p14:tracePt t="28962" x="3363913" y="3398838"/>
          <p14:tracePt t="28968" x="3381375" y="3398838"/>
          <p14:tracePt t="28978" x="3406775" y="3398838"/>
          <p14:tracePt t="28985" x="3424238" y="3398838"/>
          <p14:tracePt t="28994" x="3432175" y="3398838"/>
          <p14:tracePt t="29010" x="3441700" y="3398838"/>
          <p14:tracePt t="29017" x="3449638" y="3398838"/>
          <p14:tracePt t="29026" x="3457575" y="3398838"/>
          <p14:tracePt t="29033" x="3475038" y="3398838"/>
          <p14:tracePt t="29043" x="3492500" y="3398838"/>
          <p14:tracePt t="29048" x="3508375" y="3398838"/>
          <p14:tracePt t="29057" x="3533775" y="3398838"/>
          <p14:tracePt t="29065" x="3559175" y="3398838"/>
          <p14:tracePt t="29080" x="3611563" y="3398838"/>
          <p14:tracePt t="29096" x="3619500" y="3398838"/>
          <p14:tracePt t="29225" x="3636963" y="3398838"/>
          <p14:tracePt t="29257" x="3644900" y="3398838"/>
          <p14:tracePt t="29273" x="3652838" y="3390900"/>
          <p14:tracePt t="29281" x="3662363" y="3382963"/>
          <p14:tracePt t="29289" x="3670300" y="3373438"/>
          <p14:tracePt t="29297" x="3687763" y="3373438"/>
          <p14:tracePt t="29304" x="3703638" y="3373438"/>
          <p14:tracePt t="29313" x="3713163" y="3365500"/>
          <p14:tracePt t="29321" x="3721100" y="3355975"/>
          <p14:tracePt t="29330" x="3729038" y="3348038"/>
          <p14:tracePt t="29336" x="3738563" y="3348038"/>
          <p14:tracePt t="29346" x="3756025" y="3340100"/>
          <p14:tracePt t="29353" x="3789363" y="3322638"/>
          <p14:tracePt t="29369" x="3822700" y="3314700"/>
          <p14:tracePt t="29379" x="3832225" y="3305175"/>
          <p14:tracePt t="29394" x="3857625" y="3297238"/>
          <p14:tracePt t="29416" x="3865563" y="3289300"/>
          <p14:tracePt t="29513" x="3873500" y="3289300"/>
          <p14:tracePt t="29521" x="3883025" y="3289300"/>
          <p14:tracePt t="29529" x="3890963" y="3279775"/>
          <p14:tracePt t="29562" x="3900488" y="3279775"/>
          <p14:tracePt t="29577" x="3916363" y="3271838"/>
          <p14:tracePt t="29601" x="3925888" y="3271838"/>
          <p14:tracePt t="29608" x="3933825" y="3271838"/>
          <p14:tracePt t="29617" x="3959225" y="3263900"/>
          <p14:tracePt t="29625" x="3967163" y="3263900"/>
          <p14:tracePt t="29633" x="3976688" y="3263900"/>
          <p14:tracePt t="29643" x="4002088" y="3263900"/>
          <p14:tracePt t="29649" x="4027488" y="3246438"/>
          <p14:tracePt t="29659" x="4052888" y="3246438"/>
          <p14:tracePt t="29665" x="4078288" y="3246438"/>
          <p14:tracePt t="29673" x="4103688" y="3246438"/>
          <p14:tracePt t="29681" x="4137025" y="3246438"/>
          <p14:tracePt t="29689" x="4146550" y="3246438"/>
          <p14:tracePt t="29697" x="4179888" y="3238500"/>
          <p14:tracePt t="29705" x="4214813" y="3238500"/>
          <p14:tracePt t="29713" x="4222750" y="3238500"/>
          <p14:tracePt t="29720" x="4265613" y="3238500"/>
          <p14:tracePt t="29729" x="4298950" y="3238500"/>
          <p14:tracePt t="29737" x="4332288" y="3238500"/>
          <p14:tracePt t="29746" x="4375150" y="3238500"/>
          <p14:tracePt t="29753" x="4418013" y="3238500"/>
          <p14:tracePt t="29761" x="4476750" y="3238500"/>
          <p14:tracePt t="29769" x="4537075" y="3221038"/>
          <p14:tracePt t="29778" x="4595813" y="3203575"/>
          <p14:tracePt t="29786" x="4638675" y="3195638"/>
          <p14:tracePt t="29794" x="4714875" y="3186113"/>
          <p14:tracePt t="29801" x="4757738" y="3186113"/>
          <p14:tracePt t="29809" x="4808538" y="3178175"/>
          <p14:tracePt t="29817" x="4851400" y="3178175"/>
          <p14:tracePt t="29825" x="4894263" y="3152775"/>
          <p14:tracePt t="29833" x="4945063" y="3152775"/>
          <p14:tracePt t="29842" x="4962525" y="3144838"/>
          <p14:tracePt t="29849" x="4995863" y="3144838"/>
          <p14:tracePt t="29858" x="5038725" y="3135313"/>
          <p14:tracePt t="29865" x="5046663" y="3135313"/>
          <p14:tracePt t="29873" x="5064125" y="3135313"/>
          <p14:tracePt t="29881" x="5080000" y="3135313"/>
          <p14:tracePt t="29889" x="5097463" y="3135313"/>
          <p14:tracePt t="29921" x="5106988" y="3135313"/>
          <p14:tracePt t="29937" x="5114925" y="3135313"/>
          <p14:tracePt t="29945" x="5122863" y="3135313"/>
          <p14:tracePt t="29953" x="5132388" y="3135313"/>
          <p14:tracePt t="29961" x="5140325" y="3135313"/>
          <p14:tracePt t="29977" x="5157788" y="3135313"/>
          <p14:tracePt t="29984" x="5173663" y="3144838"/>
          <p14:tracePt t="30001" x="5183188" y="3152775"/>
          <p14:tracePt t="30008" x="5191125" y="3152775"/>
          <p14:tracePt t="30017" x="5199063" y="3160713"/>
          <p14:tracePt t="30065" x="5208588" y="3170238"/>
          <p14:tracePt t="30074" x="5233988" y="3186113"/>
          <p14:tracePt t="30081" x="5233988" y="3195638"/>
          <p14:tracePt t="30089" x="5267325" y="3203575"/>
          <p14:tracePt t="30097" x="5292725" y="3221038"/>
          <p14:tracePt t="30105" x="5318125" y="3228975"/>
          <p14:tracePt t="30113" x="5353050" y="3238500"/>
          <p14:tracePt t="30120" x="5421313" y="3271838"/>
          <p14:tracePt t="30129" x="5454650" y="3279775"/>
          <p14:tracePt t="30136" x="5497513" y="3289300"/>
          <p14:tracePt t="30145" x="5556250" y="3305175"/>
          <p14:tracePt t="30153" x="5641975" y="3314700"/>
          <p14:tracePt t="30163" x="5718175" y="3314700"/>
          <p14:tracePt t="30169" x="5802313" y="3314700"/>
          <p14:tracePt t="30178" x="5870575" y="3314700"/>
          <p14:tracePt t="30184" x="5972175" y="3314700"/>
          <p14:tracePt t="30195" x="6075363" y="3314700"/>
          <p14:tracePt t="30201" x="6184900" y="3305175"/>
          <p14:tracePt t="30208" x="6303963" y="3279775"/>
          <p14:tracePt t="30216" x="6389688" y="3246438"/>
          <p14:tracePt t="30225" x="6473825" y="3238500"/>
          <p14:tracePt t="30233" x="6584950" y="3186113"/>
          <p14:tracePt t="30242" x="6678613" y="3170238"/>
          <p14:tracePt t="30248" x="6770688" y="3135313"/>
          <p14:tracePt t="30258" x="6873875" y="3109913"/>
          <p14:tracePt t="30265" x="6992938" y="3067050"/>
          <p14:tracePt t="30275" x="7102475" y="3016250"/>
          <p14:tracePt t="30281" x="7239000" y="2957513"/>
          <p14:tracePt t="30289" x="7366000" y="2897188"/>
          <p14:tracePt t="30298" x="7502525" y="2855913"/>
          <p14:tracePt t="30305" x="7578725" y="2820988"/>
          <p14:tracePt t="30313" x="7637463" y="2787650"/>
          <p14:tracePt t="30320" x="7672388" y="2770188"/>
          <p14:tracePt t="30329" x="7697788" y="2744788"/>
          <p14:tracePt t="30337" x="7715250" y="2727325"/>
          <p14:tracePt t="30345" x="7723188" y="2727325"/>
          <p14:tracePt t="30353" x="7723188" y="2719388"/>
          <p14:tracePt t="30361" x="7723188" y="2711450"/>
          <p14:tracePt t="30369" x="7723188" y="2701925"/>
          <p14:tracePt t="30377" x="7723188" y="2693988"/>
          <p14:tracePt t="30385" x="7723188" y="2686050"/>
          <p14:tracePt t="30393" x="7723188" y="2676525"/>
          <p14:tracePt t="30401" x="7723188" y="2660650"/>
          <p14:tracePt t="30409" x="7715250" y="2643188"/>
          <p14:tracePt t="30417" x="7705725" y="2643188"/>
          <p14:tracePt t="30433" x="7697788" y="2617788"/>
          <p14:tracePt t="30442" x="7697788" y="2608263"/>
          <p14:tracePt t="30449" x="7680325" y="2600325"/>
          <p14:tracePt t="30459" x="7680325" y="2592388"/>
          <p14:tracePt t="30465" x="7672388" y="2582863"/>
          <p14:tracePt t="30476" x="7672388" y="2574925"/>
          <p14:tracePt t="30481" x="7662863" y="2557463"/>
          <p14:tracePt t="30497" x="7662863" y="2549525"/>
          <p14:tracePt t="30505" x="7662863" y="2541588"/>
          <p14:tracePt t="30513" x="7646988" y="2532063"/>
          <p14:tracePt t="30537" x="7637463" y="2524125"/>
          <p14:tracePt t="30650" x="7629525" y="2516188"/>
          <p14:tracePt t="30721" x="7621588" y="2506663"/>
          <p14:tracePt t="31049" x="7612063" y="2506663"/>
          <p14:tracePt t="31337" x="7604125" y="2506663"/>
          <p14:tracePt t="31697" x="7586663" y="2506663"/>
          <p14:tracePt t="31897" x="7578725" y="2506663"/>
          <p14:tracePt t="32161" x="7570788" y="2506663"/>
          <p14:tracePt t="32297" x="7561263" y="2506663"/>
          <p14:tracePt t="32505" x="7553325" y="2506663"/>
          <p14:tracePt t="32553" x="7545388" y="2506663"/>
          <p14:tracePt t="33097" x="7535863" y="2506663"/>
          <p14:tracePt t="35721" x="7535863" y="2516188"/>
          <p14:tracePt t="35728" x="7535863" y="2524125"/>
          <p14:tracePt t="35737" x="7527925" y="2532063"/>
          <p14:tracePt t="35752" x="7518400" y="2532063"/>
          <p14:tracePt t="35770" x="7510463" y="2541588"/>
          <p14:tracePt t="35793" x="7502525" y="2549525"/>
          <p14:tracePt t="35809" x="7493000" y="2549525"/>
          <p14:tracePt t="35825" x="7485063" y="2557463"/>
          <p14:tracePt t="35849" x="7467600" y="2566988"/>
          <p14:tracePt t="35874" x="7459663" y="2566988"/>
          <p14:tracePt t="35881" x="7451725" y="2574925"/>
          <p14:tracePt t="35897" x="7442200" y="2574925"/>
          <p14:tracePt t="35913" x="7442200" y="2582863"/>
          <p14:tracePt t="35921" x="7434263" y="2582863"/>
          <p14:tracePt t="35929" x="7426325" y="2592388"/>
          <p14:tracePt t="35945" x="7416800" y="2592388"/>
          <p14:tracePt t="35954" x="7400925" y="2608263"/>
          <p14:tracePt t="35961" x="7391400" y="2617788"/>
          <p14:tracePt t="35970" x="7366000" y="2625725"/>
          <p14:tracePt t="35976" x="7340600" y="2643188"/>
          <p14:tracePt t="35987" x="7315200" y="2660650"/>
          <p14:tracePt t="35992" x="7281863" y="2676525"/>
          <p14:tracePt t="36002" x="7246938" y="2693988"/>
          <p14:tracePt t="36009" x="7221538" y="2711450"/>
          <p14:tracePt t="36017" x="7178675" y="2736850"/>
          <p14:tracePt t="36025" x="7145338" y="2752725"/>
          <p14:tracePt t="36033" x="7102475" y="2778125"/>
          <p14:tracePt t="36041" x="7085013" y="2795588"/>
          <p14:tracePt t="36049" x="7034213" y="2820988"/>
          <p14:tracePt t="36058" x="7008813" y="2838450"/>
          <p14:tracePt t="36065" x="6992938" y="2863850"/>
          <p14:tracePt t="36074" x="6967538" y="2881313"/>
          <p14:tracePt t="36081" x="6942138" y="2906713"/>
          <p14:tracePt t="36089" x="6924675" y="2914650"/>
          <p14:tracePt t="36097" x="6889750" y="2932113"/>
          <p14:tracePt t="36105" x="6856413" y="2957513"/>
          <p14:tracePt t="36113" x="6831013" y="2974975"/>
          <p14:tracePt t="36121" x="6797675" y="3000375"/>
          <p14:tracePt t="36129" x="6780213" y="3008313"/>
          <p14:tracePt t="36137" x="6745288" y="3025775"/>
          <p14:tracePt t="36145" x="6711950" y="3051175"/>
          <p14:tracePt t="36154" x="6653213" y="3084513"/>
          <p14:tracePt t="36160" x="6600825" y="3119438"/>
          <p14:tracePt t="36170" x="6516688" y="3160713"/>
          <p14:tracePt t="36177" x="6440488" y="3221038"/>
          <p14:tracePt t="36187" x="6321425" y="3279775"/>
          <p14:tracePt t="36210" x="5802313" y="3543300"/>
          <p14:tracePt t="36217" x="5607050" y="3629025"/>
          <p14:tracePt t="36225" x="5292725" y="3722688"/>
          <p14:tracePt t="36233" x="4859338" y="3883025"/>
          <p14:tracePt t="36241" x="4757738" y="3892550"/>
          <p14:tracePt t="36385" x="4783138" y="3892550"/>
          <p14:tracePt t="36449" x="4765675" y="3892550"/>
          <p14:tracePt t="36457" x="4749800" y="3892550"/>
          <p14:tracePt t="36465" x="4732338" y="3892550"/>
          <p14:tracePt t="36474" x="4706938" y="3892550"/>
          <p14:tracePt t="36481" x="4689475" y="3892550"/>
          <p14:tracePt t="36489" x="4681538" y="3892550"/>
          <p14:tracePt t="36497" x="4656138" y="3892550"/>
          <p14:tracePt t="36505" x="4630738" y="3883025"/>
          <p14:tracePt t="36512" x="4621213" y="3883025"/>
          <p14:tracePt t="36522" x="4595813" y="3883025"/>
          <p14:tracePt t="36529" x="4562475" y="3875088"/>
          <p14:tracePt t="36537" x="4529138" y="3875088"/>
          <p14:tracePt t="36545" x="4476750" y="3867150"/>
          <p14:tracePt t="36553" x="4435475" y="3867150"/>
          <p14:tracePt t="36561" x="4384675" y="3857625"/>
          <p14:tracePt t="36570" x="4298950" y="3832225"/>
          <p14:tracePt t="36577" x="4240213" y="3824288"/>
          <p14:tracePt t="36586" x="4162425" y="3816350"/>
          <p14:tracePt t="36593" x="4052888" y="3806825"/>
          <p14:tracePt t="36603" x="3951288" y="3781425"/>
          <p14:tracePt t="36609" x="3840163" y="3773488"/>
          <p14:tracePt t="36617" x="3721100" y="3773488"/>
          <p14:tracePt t="36625" x="3611563" y="3773488"/>
          <p14:tracePt t="36633" x="3508375" y="3773488"/>
          <p14:tracePt t="36641" x="3414713" y="3773488"/>
          <p14:tracePt t="36649" x="3330575" y="3773488"/>
          <p14:tracePt t="36657" x="3254375" y="3773488"/>
          <p14:tracePt t="36665" x="3186113" y="3773488"/>
          <p14:tracePt t="36674" x="3143250" y="3773488"/>
          <p14:tracePt t="36681" x="3100388" y="3773488"/>
          <p14:tracePt t="36689" x="3067050" y="3773488"/>
          <p14:tracePt t="36696" x="3033713" y="3773488"/>
          <p14:tracePt t="36706" x="3016250" y="3773488"/>
          <p14:tracePt t="36713" x="2998788" y="3773488"/>
          <p14:tracePt t="36722" x="2982913" y="3773488"/>
          <p14:tracePt t="36728" x="2965450" y="3773488"/>
          <p14:tracePt t="36737" x="2955925" y="3773488"/>
          <p14:tracePt t="36745" x="2940050" y="3773488"/>
          <p14:tracePt t="36754" x="2914650" y="3773488"/>
          <p14:tracePt t="36761" x="2879725" y="3773488"/>
          <p14:tracePt t="36769" x="2846388" y="3773488"/>
          <p14:tracePt t="36777" x="2820988" y="3773488"/>
          <p14:tracePt t="36786" x="2778125" y="3773488"/>
          <p14:tracePt t="36792" x="2709863" y="3773488"/>
          <p14:tracePt t="36803" x="2651125" y="3773488"/>
          <p14:tracePt t="36809" x="2590800" y="3773488"/>
          <p14:tracePt t="36817" x="2540000" y="3773488"/>
          <p14:tracePt t="36824" x="2463800" y="3773488"/>
          <p14:tracePt t="36833" x="2413000" y="3773488"/>
          <p14:tracePt t="36841" x="2352675" y="3773488"/>
          <p14:tracePt t="36849" x="2293938" y="3773488"/>
          <p14:tracePt t="36857" x="2225675" y="3773488"/>
          <p14:tracePt t="36865" x="2166938" y="3773488"/>
          <p14:tracePt t="36873" x="2124075" y="3773488"/>
          <p14:tracePt t="36881" x="2065338" y="3773488"/>
          <p14:tracePt t="36888" x="2022475" y="3773488"/>
          <p14:tracePt t="36897" x="1979613" y="3773488"/>
          <p14:tracePt t="36906" x="1928813" y="3773488"/>
          <p14:tracePt t="36913" x="1903413" y="3773488"/>
          <p14:tracePt t="36921" x="1860550" y="3773488"/>
          <p14:tracePt t="36929" x="1809750" y="3773488"/>
          <p14:tracePt t="36937" x="1766888" y="3773488"/>
          <p14:tracePt t="36945" x="1716088" y="3773488"/>
          <p14:tracePt t="36953" x="1665288" y="3773488"/>
          <p14:tracePt t="36960" x="1606550" y="3773488"/>
          <p14:tracePt t="36970" x="1579563" y="3781425"/>
          <p14:tracePt t="36976" x="1520825" y="3781425"/>
          <p14:tracePt t="36986" x="1477963" y="3781425"/>
          <p14:tracePt t="36993" x="1427163" y="3790950"/>
          <p14:tracePt t="37002" x="1384300" y="3790950"/>
          <p14:tracePt t="37009" x="1350963" y="3798888"/>
          <p14:tracePt t="37017" x="1317625" y="3798888"/>
          <p14:tracePt t="37024" x="1308100" y="3806825"/>
          <p14:tracePt t="37033" x="1300163" y="3806825"/>
          <p14:tracePt t="37041" x="1290638" y="3806825"/>
          <p14:tracePt t="37058" x="1282700" y="3806825"/>
          <p14:tracePt t="37086" x="1265238" y="3816350"/>
          <p14:tracePt t="37090" x="1249363" y="3824288"/>
          <p14:tracePt t="37096" x="1239838" y="3824288"/>
          <p14:tracePt t="37106" x="1223963" y="3824288"/>
          <p14:tracePt t="37113" x="1189038" y="3824288"/>
          <p14:tracePt t="37121" x="1173163" y="3832225"/>
          <p14:tracePt t="37138" x="1147763" y="3832225"/>
          <p14:tracePt t="37145" x="1120775" y="3849688"/>
          <p14:tracePt t="37160" x="1104900" y="3849688"/>
          <p14:tracePt t="37169" x="1095375" y="3849688"/>
          <p14:tracePt t="37176" x="1079500" y="3849688"/>
          <p14:tracePt t="37186" x="1069975" y="3857625"/>
          <p14:tracePt t="37204" x="1054100" y="3867150"/>
          <p14:tracePt t="37208" x="1044575" y="3867150"/>
          <p14:tracePt t="37219" x="1036638" y="3875088"/>
          <p14:tracePt t="37225" x="1028700" y="3883025"/>
          <p14:tracePt t="37241" x="1011238" y="3892550"/>
          <p14:tracePt t="37256" x="993775" y="3900488"/>
          <p14:tracePt t="37337" x="993775" y="3908425"/>
          <p14:tracePt t="37345" x="985838" y="3908425"/>
          <p14:tracePt t="37361" x="976313" y="3917950"/>
          <p14:tracePt t="37377" x="976313" y="3925888"/>
          <p14:tracePt t="37384" x="960438" y="3935413"/>
          <p14:tracePt t="37393" x="950913" y="3935413"/>
          <p14:tracePt t="37409" x="942975" y="3935413"/>
          <p14:tracePt t="37601" x="942975" y="3943350"/>
          <p14:tracePt t="37608" x="942975" y="3951288"/>
          <p14:tracePt t="37625" x="942975" y="3960813"/>
          <p14:tracePt t="37634" x="950913" y="3960813"/>
          <p14:tracePt t="37641" x="960438" y="3960813"/>
          <p14:tracePt t="37649" x="976313" y="3976688"/>
          <p14:tracePt t="37665" x="993775" y="3986213"/>
          <p14:tracePt t="37673" x="1003300" y="3986213"/>
          <p14:tracePt t="37706" x="1011238" y="3986213"/>
          <p14:tracePt t="37722" x="1019175" y="3986213"/>
          <p14:tracePt t="37729" x="1028700" y="3986213"/>
          <p14:tracePt t="37745" x="1036638" y="3986213"/>
          <p14:tracePt t="37754" x="1044575" y="3986213"/>
          <p14:tracePt t="37761" x="1062038" y="3994150"/>
          <p14:tracePt t="37768" x="1069975" y="3994150"/>
          <p14:tracePt t="37777" x="1079500" y="4002088"/>
          <p14:tracePt t="37785" x="1095375" y="4011613"/>
          <p14:tracePt t="37793" x="1112838" y="4019550"/>
          <p14:tracePt t="37809" x="1120775" y="4019550"/>
          <p14:tracePt t="37819" x="1130300" y="4027488"/>
          <p14:tracePt t="37881" x="1138238" y="4027488"/>
          <p14:tracePt t="37913" x="1147763" y="4027488"/>
          <p14:tracePt t="37993" x="1163638" y="4027488"/>
          <p14:tracePt t="38104" x="1173163" y="4027488"/>
          <p14:tracePt t="38394" x="1173163" y="4037013"/>
          <p14:tracePt t="38481" x="1181100" y="4052888"/>
          <p14:tracePt t="38553" x="1198563" y="4052888"/>
          <p14:tracePt t="38577" x="1206500" y="4052888"/>
          <p14:tracePt t="38593" x="1214438" y="4052888"/>
          <p14:tracePt t="38617" x="1223963" y="4052888"/>
          <p14:tracePt t="38625" x="1231900" y="4052888"/>
          <p14:tracePt t="38641" x="1239838" y="4052888"/>
          <p14:tracePt t="38657" x="1257300" y="4052888"/>
          <p14:tracePt t="38665" x="1282700" y="4052888"/>
          <p14:tracePt t="38673" x="1300163" y="4052888"/>
          <p14:tracePt t="38681" x="1317625" y="4052888"/>
          <p14:tracePt t="38689" x="1333500" y="4052888"/>
          <p14:tracePt t="38697" x="1350963" y="4052888"/>
          <p14:tracePt t="38705" x="1376363" y="4044950"/>
          <p14:tracePt t="38713" x="1393825" y="4044950"/>
          <p14:tracePt t="38721" x="1409700" y="4044950"/>
          <p14:tracePt t="38729" x="1444625" y="4037013"/>
          <p14:tracePt t="38738" x="1452563" y="4037013"/>
          <p14:tracePt t="38745" x="1477963" y="4037013"/>
          <p14:tracePt t="38754" x="1487488" y="4037013"/>
          <p14:tracePt t="38761" x="1503363" y="4027488"/>
          <p14:tracePt t="38771" x="1520825" y="4027488"/>
          <p14:tracePt t="38777" x="1528763" y="4027488"/>
          <p14:tracePt t="38793" x="1546225" y="4027488"/>
          <p14:tracePt t="38802" x="1554163" y="4027488"/>
          <p14:tracePt t="38809" x="1563688" y="4011613"/>
          <p14:tracePt t="38833" x="1579563" y="4011613"/>
          <p14:tracePt t="38913" x="1589088" y="4011613"/>
          <p14:tracePt t="38921" x="1597025" y="4011613"/>
          <p14:tracePt t="38928" x="1614488" y="4002088"/>
          <p14:tracePt t="38937" x="1631950" y="4002088"/>
          <p14:tracePt t="38944" x="1657350" y="4002088"/>
          <p14:tracePt t="38954" x="1665288" y="4002088"/>
          <p14:tracePt t="38961" x="1698625" y="4002088"/>
          <p14:tracePt t="38969" x="1724025" y="4002088"/>
          <p14:tracePt t="38977" x="1733550" y="4002088"/>
          <p14:tracePt t="38985" x="1766888" y="4002088"/>
          <p14:tracePt t="38993" x="1801813" y="4002088"/>
          <p14:tracePt t="39002" x="1809750" y="4002088"/>
          <p14:tracePt t="39009" x="1843088" y="4002088"/>
          <p14:tracePt t="39018" x="1860550" y="4002088"/>
          <p14:tracePt t="39025" x="1885950" y="4002088"/>
          <p14:tracePt t="39034" x="1911350" y="4002088"/>
          <p14:tracePt t="39041" x="1928813" y="4002088"/>
          <p14:tracePt t="39065" x="1946275" y="4002088"/>
          <p14:tracePt t="39121" x="1954213" y="4002088"/>
          <p14:tracePt t="39153" x="1962150" y="4002088"/>
          <p14:tracePt t="39160" x="1971675" y="4002088"/>
          <p14:tracePt t="39169" x="1979613" y="4002088"/>
          <p14:tracePt t="39177" x="1987550" y="4002088"/>
          <p14:tracePt t="39186" x="2005013" y="4002088"/>
          <p14:tracePt t="39193" x="2022475" y="4002088"/>
          <p14:tracePt t="39201" x="2030413" y="4002088"/>
          <p14:tracePt t="39209" x="2038350" y="4002088"/>
          <p14:tracePt t="39219" x="2055813" y="4002088"/>
          <p14:tracePt t="39224" x="2065338" y="4002088"/>
          <p14:tracePt t="39240" x="2081213" y="4002088"/>
          <p14:tracePt t="39251" x="2090738" y="4002088"/>
          <p14:tracePt t="39267" x="2116138" y="4002088"/>
          <p14:tracePt t="39272" x="2124075" y="4002088"/>
          <p14:tracePt t="39281" x="2157413" y="4002088"/>
          <p14:tracePt t="39289" x="2200275" y="4002088"/>
          <p14:tracePt t="39297" x="2235200" y="4002088"/>
          <p14:tracePt t="39304" x="2268538" y="4002088"/>
          <p14:tracePt t="39313" x="2311400" y="4002088"/>
          <p14:tracePt t="39321" x="2327275" y="4002088"/>
          <p14:tracePt t="39329" x="2362200" y="4002088"/>
          <p14:tracePt t="39337" x="2405063" y="4002088"/>
          <p14:tracePt t="39345" x="2430463" y="4002088"/>
          <p14:tracePt t="39353" x="2438400" y="4002088"/>
          <p14:tracePt t="39361" x="2463800" y="4002088"/>
          <p14:tracePt t="39370" x="2481263" y="4002088"/>
          <p14:tracePt t="39386" x="2497138" y="4002088"/>
          <p14:tracePt t="39409" x="2506663" y="4002088"/>
          <p14:tracePt t="39417" x="2514600" y="4002088"/>
          <p14:tracePt t="39425" x="2524125" y="4002088"/>
          <p14:tracePt t="39433" x="2532063" y="4002088"/>
          <p14:tracePt t="39440" x="2549525" y="4002088"/>
          <p14:tracePt t="39451" x="2557463" y="4002088"/>
          <p14:tracePt t="39457" x="2582863" y="4002088"/>
          <p14:tracePt t="39466" x="2590800" y="4002088"/>
          <p14:tracePt t="39473" x="2616200" y="4002088"/>
          <p14:tracePt t="39481" x="2641600" y="4002088"/>
          <p14:tracePt t="39488" x="2676525" y="4002088"/>
          <p14:tracePt t="39505" x="2709863" y="4002088"/>
          <p14:tracePt t="39513" x="2727325" y="4002088"/>
          <p14:tracePt t="39521" x="2760663" y="4002088"/>
          <p14:tracePt t="39528" x="2770188" y="4002088"/>
          <p14:tracePt t="39537" x="2795588" y="4002088"/>
          <p14:tracePt t="39545" x="2820988" y="4002088"/>
          <p14:tracePt t="39554" x="2828925" y="4002088"/>
          <p14:tracePt t="39561" x="2854325" y="4002088"/>
          <p14:tracePt t="39570" x="2871788" y="4002088"/>
          <p14:tracePt t="39577" x="2889250" y="4002088"/>
          <p14:tracePt t="39587" x="2905125" y="4002088"/>
          <p14:tracePt t="39593" x="2940050" y="4002088"/>
          <p14:tracePt t="39609" x="2965450" y="4002088"/>
          <p14:tracePt t="39618" x="2973388" y="4002088"/>
          <p14:tracePt t="39625" x="2998788" y="3994150"/>
          <p14:tracePt t="39634" x="3016250" y="3994150"/>
          <p14:tracePt t="39650" x="3041650" y="3994150"/>
          <p14:tracePt t="39657" x="3049588" y="3994150"/>
          <p14:tracePt t="39673" x="3067050" y="3994150"/>
          <p14:tracePt t="39769" x="3074988" y="3994150"/>
          <p14:tracePt t="39905" x="3084513" y="3994150"/>
          <p14:tracePt t="40001" x="3092450" y="3986213"/>
          <p14:tracePt t="40081" x="3092450" y="3976688"/>
          <p14:tracePt t="40113" x="3092450" y="3960813"/>
          <p14:tracePt t="40193" x="3100388" y="3960813"/>
          <p14:tracePt t="40201" x="3117850" y="3960813"/>
          <p14:tracePt t="40209" x="3143250" y="3960813"/>
          <p14:tracePt t="40218" x="3186113" y="3960813"/>
          <p14:tracePt t="40225" x="3244850" y="3960813"/>
          <p14:tracePt t="40233" x="3322638" y="3960813"/>
          <p14:tracePt t="40240" x="3381375" y="3960813"/>
          <p14:tracePt t="40250" x="3424238" y="3960813"/>
          <p14:tracePt t="40257" x="3467100" y="3976688"/>
          <p14:tracePt t="40266" x="3517900" y="3986213"/>
          <p14:tracePt t="40273" x="3525838" y="3986213"/>
          <p14:tracePt t="40283" x="3559175" y="3994150"/>
          <p14:tracePt t="40289" x="3594100" y="3994150"/>
          <p14:tracePt t="40297" x="3611563" y="3994150"/>
          <p14:tracePt t="40305" x="3636963" y="3994150"/>
          <p14:tracePt t="40313" x="3652838" y="4002088"/>
          <p14:tracePt t="40321" x="3678238" y="4002088"/>
          <p14:tracePt t="40337" x="3703638" y="4002088"/>
          <p14:tracePt t="40345" x="3713163" y="4002088"/>
          <p14:tracePt t="40353" x="3738563" y="4002088"/>
          <p14:tracePt t="40361" x="3756025" y="4002088"/>
          <p14:tracePt t="40370" x="3763963" y="4019550"/>
          <p14:tracePt t="40377" x="3771900" y="4019550"/>
          <p14:tracePt t="40393" x="3789363" y="4019550"/>
          <p14:tracePt t="40402" x="3797300" y="4019550"/>
          <p14:tracePt t="40408" x="3814763" y="4019550"/>
          <p14:tracePt t="40417" x="3848100" y="4019550"/>
          <p14:tracePt t="40424" x="3857625" y="4019550"/>
          <p14:tracePt t="40433" x="3890963" y="4019550"/>
          <p14:tracePt t="40440" x="3925888" y="4019550"/>
          <p14:tracePt t="40450" x="3967163" y="4019550"/>
          <p14:tracePt t="40457" x="4010025" y="4019550"/>
          <p14:tracePt t="40466" x="4044950" y="4011613"/>
          <p14:tracePt t="40472" x="4103688" y="4011613"/>
          <p14:tracePt t="40484" x="4146550" y="4011613"/>
          <p14:tracePt t="40488" x="4187825" y="4011613"/>
          <p14:tracePt t="40499" x="4248150" y="4011613"/>
          <p14:tracePt t="40505" x="4306888" y="4019550"/>
          <p14:tracePt t="40514" x="4392613" y="4052888"/>
          <p14:tracePt t="40521" x="4443413" y="4095750"/>
          <p14:tracePt t="40529" x="4529138" y="4138613"/>
          <p14:tracePt t="40537" x="4587875" y="4181475"/>
          <p14:tracePt t="40544" x="4605338" y="4197350"/>
          <p14:tracePt t="40793" x="4605338" y="4206875"/>
          <p14:tracePt t="40809" x="4595813" y="4206875"/>
          <p14:tracePt t="40818" x="4579938" y="4197350"/>
          <p14:tracePt t="41041" x="4579938" y="4189413"/>
          <p14:tracePt t="41057" x="4595813" y="4189413"/>
          <p14:tracePt t="41065" x="4613275" y="4189413"/>
          <p14:tracePt t="41084" x="4681538" y="4189413"/>
          <p14:tracePt t="41089" x="4732338" y="4189413"/>
          <p14:tracePt t="41099" x="4775200" y="4189413"/>
          <p14:tracePt t="41105" x="4818063" y="4189413"/>
          <p14:tracePt t="41113" x="4859338" y="4189413"/>
          <p14:tracePt t="41121" x="4902200" y="4189413"/>
          <p14:tracePt t="41129" x="4962525" y="4189413"/>
          <p14:tracePt t="41137" x="5003800" y="4189413"/>
          <p14:tracePt t="41145" x="5046663" y="4189413"/>
          <p14:tracePt t="41154" x="5106988" y="4189413"/>
          <p14:tracePt t="41160" x="5148263" y="4189413"/>
          <p14:tracePt t="41169" x="5191125" y="4189413"/>
          <p14:tracePt t="41177" x="5233988" y="4189413"/>
          <p14:tracePt t="41186" x="5284788" y="4189413"/>
          <p14:tracePt t="41193" x="5327650" y="4189413"/>
          <p14:tracePt t="41201" x="5368925" y="4189413"/>
          <p14:tracePt t="41208" x="5437188" y="4189413"/>
          <p14:tracePt t="41219" x="5497513" y="4189413"/>
          <p14:tracePt t="41225" x="5538788" y="4189413"/>
          <p14:tracePt t="41234" x="5599113" y="4189413"/>
          <p14:tracePt t="41240" x="5657850" y="4189413"/>
          <p14:tracePt t="41249" x="5700713" y="4189413"/>
          <p14:tracePt t="41257" x="5743575" y="4189413"/>
          <p14:tracePt t="41265" x="5786438" y="4189413"/>
          <p14:tracePt t="41272" x="5819775" y="4189413"/>
          <p14:tracePt t="41284" x="5853113" y="4189413"/>
          <p14:tracePt t="41289" x="5888038" y="4189413"/>
          <p14:tracePt t="41299" x="5895975" y="4189413"/>
          <p14:tracePt t="41304" x="5921375" y="4189413"/>
          <p14:tracePt t="41313" x="5930900" y="4189413"/>
          <p14:tracePt t="41329" x="5938838" y="4189413"/>
          <p14:tracePt t="41417" x="5946775" y="4189413"/>
          <p14:tracePt t="41425" x="5956300" y="4181475"/>
          <p14:tracePt t="41514" x="5964238" y="4171950"/>
          <p14:tracePt t="41521" x="5972175" y="4164013"/>
          <p14:tracePt t="41529" x="5972175" y="4156075"/>
          <p14:tracePt t="41537" x="5997575" y="4146550"/>
          <p14:tracePt t="41553" x="6024563" y="4138613"/>
          <p14:tracePt t="41569" x="6040438" y="4130675"/>
          <p14:tracePt t="41601" x="6049963" y="4121150"/>
          <p14:tracePt t="41625" x="6049963" y="4113213"/>
          <p14:tracePt t="41633" x="6057900" y="4113213"/>
          <p14:tracePt t="41641" x="6065838" y="4105275"/>
          <p14:tracePt t="41649" x="6065838" y="4095750"/>
          <p14:tracePt t="41657" x="6083300" y="4087813"/>
          <p14:tracePt t="41665" x="6091238" y="4087813"/>
          <p14:tracePt t="41673" x="6100763" y="4079875"/>
          <p14:tracePt t="41689" x="6116638" y="4062413"/>
          <p14:tracePt t="42066" x="6091238" y="4062413"/>
          <p14:tracePt t="42080" x="6057900" y="4070350"/>
          <p14:tracePt t="42089" x="6024563" y="4079875"/>
          <p14:tracePt t="42097" x="5997575" y="4079875"/>
          <p14:tracePt t="42105" x="5938838" y="4095750"/>
          <p14:tracePt t="42115" x="5862638" y="4105275"/>
          <p14:tracePt t="42121" x="5776913" y="4121150"/>
          <p14:tracePt t="42131" x="5692775" y="4130675"/>
          <p14:tracePt t="42136" x="5581650" y="4130675"/>
          <p14:tracePt t="42145" x="5462588" y="4130675"/>
          <p14:tracePt t="42153" x="5310188" y="4130675"/>
          <p14:tracePt t="42161" x="5173663" y="4130675"/>
          <p14:tracePt t="42169" x="4995863" y="4156075"/>
          <p14:tracePt t="42177" x="4818063" y="4156075"/>
          <p14:tracePt t="42185" x="4605338" y="4171950"/>
          <p14:tracePt t="42193" x="4460875" y="4189413"/>
          <p14:tracePt t="42201" x="4281488" y="4214813"/>
          <p14:tracePt t="42209" x="4121150" y="4240213"/>
          <p14:tracePt t="42218" x="3967163" y="4257675"/>
          <p14:tracePt t="42225" x="3832225" y="4300538"/>
          <p14:tracePt t="42234" x="3721100" y="4333875"/>
          <p14:tracePt t="42240" x="3602038" y="4359275"/>
          <p14:tracePt t="42249" x="3475038" y="4410075"/>
          <p14:tracePt t="42257" x="3373438" y="4427538"/>
          <p14:tracePt t="42264" x="3228975" y="4470400"/>
          <p14:tracePt t="42273" x="3109913" y="4513263"/>
          <p14:tracePt t="42281" x="2965450" y="4546600"/>
          <p14:tracePt t="42289" x="2854325" y="4572000"/>
          <p14:tracePt t="42298" x="2693988" y="4614863"/>
          <p14:tracePt t="42305" x="2549525" y="4630738"/>
          <p14:tracePt t="42315" x="2387600" y="4657725"/>
          <p14:tracePt t="42320" x="2235200" y="4708525"/>
          <p14:tracePt t="42330" x="2090738" y="4759325"/>
          <p14:tracePt t="42337" x="1946275" y="4792663"/>
          <p14:tracePt t="42345" x="1835150" y="4792663"/>
          <p14:tracePt t="42353" x="1817688" y="4792663"/>
          <p14:tracePt t="42553" x="1784350" y="4810125"/>
          <p14:tracePt t="42585" x="1784350" y="4818063"/>
          <p14:tracePt t="42593" x="1776413" y="4827588"/>
          <p14:tracePt t="42601" x="1766888" y="4827588"/>
          <p14:tracePt t="42737" x="1758950" y="4827588"/>
          <p14:tracePt t="42761" x="1749425" y="4827588"/>
          <p14:tracePt t="42785" x="1733550" y="4827588"/>
          <p14:tracePt t="42793" x="1724025" y="4818063"/>
          <p14:tracePt t="42881" x="1716088" y="4818063"/>
          <p14:tracePt t="42889" x="1708150" y="4818063"/>
          <p14:tracePt t="42896" x="1690688" y="4810125"/>
          <p14:tracePt t="42930" x="1673225" y="4810125"/>
          <p14:tracePt t="42937" x="1657350" y="4802188"/>
          <p14:tracePt t="42961" x="1639888" y="4802188"/>
          <p14:tracePt t="42969" x="1631950" y="4802188"/>
          <p14:tracePt t="44049" x="1639888" y="4802188"/>
          <p14:tracePt t="44057" x="1647825" y="4802188"/>
          <p14:tracePt t="44066" x="1657350" y="4802188"/>
          <p14:tracePt t="44081" x="1665288" y="4802188"/>
          <p14:tracePt t="44097" x="1690688" y="4802188"/>
          <p14:tracePt t="44113" x="1698625" y="4802188"/>
          <p14:tracePt t="44121" x="1716088" y="4810125"/>
          <p14:tracePt t="44137" x="1724025" y="4810125"/>
          <p14:tracePt t="44145" x="1733550" y="4810125"/>
          <p14:tracePt t="44297" x="1741488" y="4810125"/>
          <p14:tracePt t="44305" x="1749425" y="4810125"/>
          <p14:tracePt t="44321" x="1766888" y="4810125"/>
          <p14:tracePt t="44328" x="1792288" y="4810125"/>
          <p14:tracePt t="44336" x="1801813" y="4810125"/>
          <p14:tracePt t="44346" x="1827213" y="4810125"/>
          <p14:tracePt t="44353" x="1860550" y="4818063"/>
          <p14:tracePt t="44363" x="1903413" y="4827588"/>
          <p14:tracePt t="44369" x="1954213" y="4835525"/>
          <p14:tracePt t="44377" x="1997075" y="4868863"/>
          <p14:tracePt t="44385" x="2047875" y="4886325"/>
          <p14:tracePt t="44393" x="2081213" y="4911725"/>
          <p14:tracePt t="44401" x="2116138" y="4929188"/>
          <p14:tracePt t="44408" x="2132013" y="4929188"/>
          <p14:tracePt t="44417" x="2157413" y="4946650"/>
          <p14:tracePt t="44625" x="2166938" y="4954588"/>
          <p14:tracePt t="44657" x="2182813" y="4946650"/>
          <p14:tracePt t="44665" x="2192338" y="4946650"/>
          <p14:tracePt t="44673" x="2200275" y="4911725"/>
          <p14:tracePt t="44681" x="2225675" y="4886325"/>
          <p14:tracePt t="44688" x="2251075" y="4860925"/>
          <p14:tracePt t="44698" x="2260600" y="4860925"/>
          <p14:tracePt t="44705" x="2268538" y="4860925"/>
          <p14:tracePt t="44712" x="2293938" y="4843463"/>
          <p14:tracePt t="44777" x="2301875" y="4835525"/>
          <p14:tracePt t="44801" x="2311400" y="4827588"/>
          <p14:tracePt t="44817" x="2327275" y="4810125"/>
          <p14:tracePt t="44825" x="2344738" y="4802188"/>
          <p14:tracePt t="44833" x="2352675" y="4792663"/>
          <p14:tracePt t="44841" x="2362200" y="4792663"/>
          <p14:tracePt t="44857" x="2370138" y="4792663"/>
          <p14:tracePt t="44945" x="2370138" y="4784725"/>
          <p14:tracePt t="45201" x="2370138" y="4775200"/>
          <p14:tracePt t="45457" x="2379663" y="4759325"/>
          <p14:tracePt t="45465" x="2395538" y="4741863"/>
          <p14:tracePt t="45473" x="2413000" y="4724400"/>
          <p14:tracePt t="45482" x="2430463" y="4724400"/>
          <p14:tracePt t="45497" x="2446338" y="4716463"/>
          <p14:tracePt t="45504" x="2455863" y="4708525"/>
          <p14:tracePt t="45513" x="2463800" y="4699000"/>
          <p14:tracePt t="45520" x="2471738" y="4691063"/>
          <p14:tracePt t="45537" x="2497138" y="4691063"/>
          <p14:tracePt t="45546" x="2514600" y="4673600"/>
          <p14:tracePt t="45553" x="2524125" y="4665663"/>
          <p14:tracePt t="45562" x="2532063" y="4657725"/>
          <p14:tracePt t="45568" x="2549525" y="4648200"/>
          <p14:tracePt t="45578" x="2574925" y="4640263"/>
          <p14:tracePt t="45584" x="2582863" y="4630738"/>
          <p14:tracePt t="45594" x="2590800" y="4622800"/>
          <p14:tracePt t="45601" x="2608263" y="4622800"/>
          <p14:tracePt t="45610" x="2625725" y="4605338"/>
          <p14:tracePt t="45617" x="2651125" y="4597400"/>
          <p14:tracePt t="45625" x="2676525" y="4589463"/>
          <p14:tracePt t="45633" x="2693988" y="4589463"/>
          <p14:tracePt t="45641" x="2727325" y="4579938"/>
          <p14:tracePt t="45650" x="2760663" y="4572000"/>
          <p14:tracePt t="45657" x="2811463" y="4554538"/>
          <p14:tracePt t="45666" x="2846388" y="4546600"/>
          <p14:tracePt t="45672" x="2854325" y="4538663"/>
          <p14:tracePt t="45681" x="2879725" y="4538663"/>
          <p14:tracePt t="45689" x="2905125" y="4538663"/>
          <p14:tracePt t="45699" x="2922588" y="4529138"/>
          <p14:tracePt t="45705" x="2940050" y="4529138"/>
          <p14:tracePt t="45714" x="2965450" y="4529138"/>
          <p14:tracePt t="45720" x="2998788" y="4513263"/>
          <p14:tracePt t="45730" x="3008313" y="4513263"/>
          <p14:tracePt t="45737" x="3033713" y="4513263"/>
          <p14:tracePt t="45745" x="3049588" y="4513263"/>
          <p14:tracePt t="45762" x="3074988" y="4513263"/>
          <p14:tracePt t="45769" x="3084513" y="4513263"/>
          <p14:tracePt t="45778" x="3117850" y="4503738"/>
          <p14:tracePt t="45785" x="3143250" y="4503738"/>
          <p14:tracePt t="45795" x="3168650" y="4503738"/>
          <p14:tracePt t="45801" x="3211513" y="4495800"/>
          <p14:tracePt t="45809" x="3254375" y="4495800"/>
          <p14:tracePt t="45816" x="3305175" y="4470400"/>
          <p14:tracePt t="45825" x="3373438" y="4470400"/>
          <p14:tracePt t="45833" x="3432175" y="4470400"/>
          <p14:tracePt t="45841" x="3475038" y="4470400"/>
          <p14:tracePt t="45849" x="3533775" y="4470400"/>
          <p14:tracePt t="45857" x="3559175" y="4470400"/>
          <p14:tracePt t="45865" x="3594100" y="4470400"/>
          <p14:tracePt t="45872" x="3611563" y="4470400"/>
          <p14:tracePt t="45889" x="3627438" y="4470400"/>
          <p14:tracePt t="45897" x="3636963" y="4470400"/>
          <p14:tracePt t="46097" x="3662363" y="4470400"/>
          <p14:tracePt t="46105" x="3670300" y="4470400"/>
          <p14:tracePt t="46115" x="3695700" y="4470400"/>
          <p14:tracePt t="46121" x="3713163" y="4470400"/>
          <p14:tracePt t="46130" x="3738563" y="4460875"/>
          <p14:tracePt t="46136" x="3789363" y="4460875"/>
          <p14:tracePt t="46144" x="3848100" y="4452938"/>
          <p14:tracePt t="46153" x="3890963" y="4445000"/>
          <p14:tracePt t="46162" x="3951288" y="4445000"/>
          <p14:tracePt t="46169" x="4035425" y="4419600"/>
          <p14:tracePt t="46178" x="4095750" y="4410075"/>
          <p14:tracePt t="46185" x="4154488" y="4402138"/>
          <p14:tracePt t="46195" x="4230688" y="4402138"/>
          <p14:tracePt t="46201" x="4298950" y="4394200"/>
          <p14:tracePt t="46210" x="4349750" y="4376738"/>
          <p14:tracePt t="46217" x="4410075" y="4359275"/>
          <p14:tracePt t="46225" x="4451350" y="4359275"/>
          <p14:tracePt t="46233" x="4494213" y="4351338"/>
          <p14:tracePt t="46241" x="4511675" y="4351338"/>
          <p14:tracePt t="46249" x="4529138" y="4351338"/>
          <p14:tracePt t="46537" x="4545013" y="4351338"/>
          <p14:tracePt t="46545" x="4554538" y="4351338"/>
          <p14:tracePt t="46562" x="4562475" y="4351338"/>
          <p14:tracePt t="46569" x="4595813" y="4368800"/>
          <p14:tracePt t="46578" x="4646613" y="4394200"/>
          <p14:tracePt t="46585" x="4706938" y="4435475"/>
          <p14:tracePt t="46594" x="4783138" y="4478338"/>
          <p14:tracePt t="46600" x="4859338" y="4513263"/>
          <p14:tracePt t="46611" x="4927600" y="4538663"/>
          <p14:tracePt t="46617" x="4987925" y="4564063"/>
          <p14:tracePt t="46625" x="5064125" y="4579938"/>
          <p14:tracePt t="46634" x="5097463" y="4589463"/>
          <p14:tracePt t="46641" x="5106988" y="4597400"/>
          <p14:tracePt t="46649" x="5140325" y="4614863"/>
          <p14:tracePt t="46873" x="5148263" y="4622800"/>
          <p14:tracePt t="46880" x="5157788" y="4622800"/>
          <p14:tracePt t="46889" x="5157788" y="4614863"/>
          <p14:tracePt t="46897" x="5173663" y="4605338"/>
          <p14:tracePt t="46914" x="5173663" y="4597400"/>
          <p14:tracePt t="46930" x="5183188" y="4589463"/>
          <p14:tracePt t="46953" x="5199063" y="4589463"/>
          <p14:tracePt t="46960" x="5216525" y="4579938"/>
          <p14:tracePt t="46994" x="5216525" y="4572000"/>
          <p14:tracePt t="47001" x="5241925" y="4564063"/>
          <p14:tracePt t="47017" x="5249863" y="4564063"/>
          <p14:tracePt t="47027" x="5276850" y="4554538"/>
          <p14:tracePt t="47032" x="5302250" y="4554538"/>
          <p14:tracePt t="47041" x="5353050" y="4546600"/>
          <p14:tracePt t="47049" x="5394325" y="4538663"/>
          <p14:tracePt t="47057" x="5421313" y="4538663"/>
          <p14:tracePt t="47082" x="5538788" y="4503738"/>
          <p14:tracePt t="47089" x="5573713" y="4495800"/>
          <p14:tracePt t="47097" x="5599113" y="4478338"/>
          <p14:tracePt t="47114" x="5616575" y="4470400"/>
          <p14:tracePt t="47129" x="5624513" y="4470400"/>
          <p14:tracePt t="47193" x="5632450" y="4460875"/>
          <p14:tracePt t="47209" x="5641975" y="4460875"/>
          <p14:tracePt t="47217" x="5649913" y="4460875"/>
          <p14:tracePt t="47225" x="5649913" y="4452938"/>
          <p14:tracePt t="47281" x="5667375" y="4452938"/>
          <p14:tracePt t="47289" x="5675313" y="4452938"/>
          <p14:tracePt t="47305" x="5683250" y="4445000"/>
          <p14:tracePt t="47321" x="5692775" y="4435475"/>
          <p14:tracePt t="47401" x="5700713" y="4435475"/>
          <p14:tracePt t="47410" x="5718175" y="4435475"/>
          <p14:tracePt t="47426" x="5726113" y="4435475"/>
          <p14:tracePt t="47433" x="5735638" y="4435475"/>
          <p14:tracePt t="47442" x="5743575" y="4435475"/>
          <p14:tracePt t="47450" x="5761038" y="4435475"/>
          <p14:tracePt t="47457" x="5768975" y="4435475"/>
          <p14:tracePt t="47473" x="5776913" y="4435475"/>
          <p14:tracePt t="47489" x="5794375" y="4435475"/>
          <p14:tracePt t="47505" x="5802313" y="4435475"/>
          <p14:tracePt t="47513" x="5811838" y="4435475"/>
          <p14:tracePt t="47521" x="5827713" y="4435475"/>
          <p14:tracePt t="47531" x="5837238" y="4435475"/>
          <p14:tracePt t="47537" x="5853113" y="4435475"/>
          <p14:tracePt t="47546" x="5870575" y="4435475"/>
          <p14:tracePt t="47553" x="5895975" y="4435475"/>
          <p14:tracePt t="47561" x="5905500" y="4435475"/>
          <p14:tracePt t="47569" x="5921375" y="4435475"/>
          <p14:tracePt t="47577" x="5938838" y="4435475"/>
          <p14:tracePt t="47585" x="5964238" y="4435475"/>
          <p14:tracePt t="47594" x="5981700" y="4435475"/>
          <p14:tracePt t="47601" x="5997575" y="4435475"/>
          <p14:tracePt t="47611" x="6007100" y="4435475"/>
          <p14:tracePt t="47617" x="6015038" y="4435475"/>
          <p14:tracePt t="47634" x="6024563" y="4435475"/>
          <p14:tracePt t="47937" x="6032500" y="4435475"/>
          <p14:tracePt t="47985" x="6040438" y="4435475"/>
          <p14:tracePt t="48009" x="6049963" y="4435475"/>
          <p14:tracePt t="48033" x="6065838" y="4445000"/>
          <p14:tracePt t="48049" x="6083300" y="4452938"/>
          <p14:tracePt t="48058" x="6100763" y="4452938"/>
          <p14:tracePt t="48065" x="6108700" y="4452938"/>
          <p14:tracePt t="48078" x="6116638" y="4452938"/>
          <p14:tracePt t="48082" x="6134100" y="4452938"/>
          <p14:tracePt t="48089" x="6151563" y="4452938"/>
          <p14:tracePt t="48097" x="6176963" y="4452938"/>
          <p14:tracePt t="48104" x="6202363" y="4452938"/>
          <p14:tracePt t="48113" x="6227763" y="4452938"/>
          <p14:tracePt t="48121" x="6270625" y="4452938"/>
          <p14:tracePt t="48129" x="6311900" y="4452938"/>
          <p14:tracePt t="48136" x="6389688" y="4452938"/>
          <p14:tracePt t="48146" x="6440488" y="4452938"/>
          <p14:tracePt t="48153" x="6499225" y="4452938"/>
          <p14:tracePt t="48161" x="6559550" y="4452938"/>
          <p14:tracePt t="48168" x="6600825" y="4452938"/>
          <p14:tracePt t="48178" x="6635750" y="4452938"/>
          <p14:tracePt t="48185" x="6669088" y="4452938"/>
          <p14:tracePt t="48201" x="6678613" y="4452938"/>
          <p14:tracePt t="48210" x="6694488" y="4452938"/>
          <p14:tracePt t="48425" x="6704013" y="4452938"/>
          <p14:tracePt t="48921" x="6678613" y="4452938"/>
          <p14:tracePt t="48929" x="6643688" y="4452938"/>
          <p14:tracePt t="48937" x="6618288" y="4452938"/>
          <p14:tracePt t="48946" x="6542088" y="4452938"/>
          <p14:tracePt t="48953" x="6440488" y="4452938"/>
          <p14:tracePt t="48961" x="6329363" y="4452938"/>
          <p14:tracePt t="48969" x="6184900" y="4452938"/>
          <p14:tracePt t="48978" x="6049963" y="4452938"/>
          <p14:tracePt t="48985" x="5870575" y="4452938"/>
          <p14:tracePt t="48994" x="5700713" y="4452938"/>
          <p14:tracePt t="49000" x="5497513" y="4452938"/>
          <p14:tracePt t="49008" x="5292725" y="4452938"/>
          <p14:tracePt t="49016" x="5064125" y="4452938"/>
          <p14:tracePt t="49025" x="4826000" y="4452938"/>
          <p14:tracePt t="49032" x="4562475" y="4452938"/>
          <p14:tracePt t="49042" x="4359275" y="4452938"/>
          <p14:tracePt t="49048" x="4187825" y="4452938"/>
          <p14:tracePt t="49059" x="4035425" y="4452938"/>
          <p14:tracePt t="49064" x="3865563" y="4452938"/>
          <p14:tracePt t="49074" x="3703638" y="4452938"/>
          <p14:tracePt t="49096" x="3330575" y="4452938"/>
          <p14:tracePt t="49105" x="3211513" y="4452938"/>
          <p14:tracePt t="49112" x="3117850" y="4452938"/>
          <p14:tracePt t="49121" x="3033713" y="4452938"/>
          <p14:tracePt t="49129" x="2955925" y="4478338"/>
          <p14:tracePt t="49136" x="2854325" y="4486275"/>
          <p14:tracePt t="49144" x="2778125" y="4495800"/>
          <p14:tracePt t="49153" x="2693988" y="4513263"/>
          <p14:tracePt t="49162" x="2590800" y="4529138"/>
          <p14:tracePt t="49169" x="2506663" y="4546600"/>
          <p14:tracePt t="49178" x="2420938" y="4554538"/>
          <p14:tracePt t="49185" x="2336800" y="4564063"/>
          <p14:tracePt t="49193" x="2235200" y="4589463"/>
          <p14:tracePt t="49201" x="2116138" y="4614863"/>
          <p14:tracePt t="49209" x="2012950" y="4622800"/>
          <p14:tracePt t="49217" x="1885950" y="4648200"/>
          <p14:tracePt t="49226" x="1784350" y="4657725"/>
          <p14:tracePt t="49233" x="1690688" y="4665663"/>
          <p14:tracePt t="49242" x="1614488" y="4683125"/>
          <p14:tracePt t="49249" x="1528763" y="4699000"/>
          <p14:tracePt t="49258" x="1477963" y="4708525"/>
          <p14:tracePt t="49265" x="1435100" y="4716463"/>
          <p14:tracePt t="49273" x="1401763" y="4724400"/>
          <p14:tracePt t="49283" x="1368425" y="4741863"/>
          <p14:tracePt t="49289" x="1343025" y="4741863"/>
          <p14:tracePt t="49297" x="1308100" y="4759325"/>
          <p14:tracePt t="49305" x="1274763" y="4759325"/>
          <p14:tracePt t="49313" x="1231900" y="4792663"/>
          <p14:tracePt t="49321" x="1189038" y="4802188"/>
          <p14:tracePt t="49329" x="1138238" y="4810125"/>
          <p14:tracePt t="49337" x="1079500" y="4818063"/>
          <p14:tracePt t="49347" x="1019175" y="4852988"/>
          <p14:tracePt t="49353" x="968375" y="4860925"/>
          <p14:tracePt t="49363" x="909638" y="4868863"/>
          <p14:tracePt t="49369" x="874713" y="4886325"/>
          <p14:tracePt t="49378" x="831850" y="4894263"/>
          <p14:tracePt t="49385" x="806450" y="4903788"/>
          <p14:tracePt t="49394" x="773113" y="4911725"/>
          <p14:tracePt t="49401" x="739775" y="4919663"/>
          <p14:tracePt t="49409" x="722313" y="4929188"/>
          <p14:tracePt t="49417" x="704850" y="4937125"/>
          <p14:tracePt t="49425" x="671513" y="4946650"/>
          <p14:tracePt t="49433" x="661988" y="4946650"/>
          <p14:tracePt t="49697" x="671513" y="4946650"/>
          <p14:tracePt t="49713" x="679450" y="4946650"/>
          <p14:tracePt t="49721" x="696913" y="4946650"/>
          <p14:tracePt t="49745" x="714375" y="4937125"/>
          <p14:tracePt t="49762" x="739775" y="4929188"/>
          <p14:tracePt t="49785" x="755650" y="4919663"/>
          <p14:tracePt t="49793" x="773113" y="4919663"/>
          <p14:tracePt t="49800" x="781050" y="4911725"/>
          <p14:tracePt t="49810" x="798513" y="4911725"/>
          <p14:tracePt t="49817" x="823913" y="4894263"/>
          <p14:tracePt t="49826" x="831850" y="4894263"/>
          <p14:tracePt t="49832" x="841375" y="4894263"/>
          <p14:tracePt t="49842" x="866775" y="4894263"/>
          <p14:tracePt t="49858" x="874713" y="4894263"/>
          <p14:tracePt t="49864" x="884238" y="4894263"/>
          <p14:tracePt t="49875" x="884238" y="4886325"/>
          <p14:tracePt t="49891" x="900113" y="4886325"/>
          <p14:tracePt t="49897" x="909638" y="4886325"/>
          <p14:tracePt t="49937" x="909638" y="4878388"/>
          <p14:tracePt t="49944" x="917575" y="4878388"/>
          <p14:tracePt t="49953" x="935038" y="4878388"/>
          <p14:tracePt t="49969" x="960438" y="4878388"/>
          <p14:tracePt t="49977" x="976313" y="4878388"/>
          <p14:tracePt t="49985" x="1019175" y="4878388"/>
          <p14:tracePt t="49993" x="1054100" y="4878388"/>
          <p14:tracePt t="50001" x="1104900" y="4878388"/>
          <p14:tracePt t="50009" x="1147763" y="4878388"/>
          <p14:tracePt t="50017" x="1206500" y="4878388"/>
          <p14:tracePt t="50026" x="1249363" y="4878388"/>
          <p14:tracePt t="50033" x="1300163" y="4878388"/>
          <p14:tracePt t="50043" x="1343025" y="4878388"/>
          <p14:tracePt t="50049" x="1384300" y="4878388"/>
          <p14:tracePt t="50058" x="1427163" y="4878388"/>
          <p14:tracePt t="50064" x="1462088" y="4878388"/>
          <p14:tracePt t="50078" x="1495425" y="4878388"/>
          <p14:tracePt t="50081" x="1520825" y="4878388"/>
          <p14:tracePt t="50091" x="1546225" y="4878388"/>
          <p14:tracePt t="50097" x="1571625" y="4878388"/>
          <p14:tracePt t="50105" x="1579563" y="4878388"/>
          <p14:tracePt t="50113" x="1589088" y="4878388"/>
          <p14:tracePt t="50121" x="1597025" y="4878388"/>
          <p14:tracePt t="50193" x="1614488" y="4878388"/>
          <p14:tracePt t="50201" x="1622425" y="4878388"/>
          <p14:tracePt t="50210" x="1647825" y="4878388"/>
          <p14:tracePt t="50216" x="1690688" y="4878388"/>
          <p14:tracePt t="50226" x="1724025" y="4878388"/>
          <p14:tracePt t="50233" x="1758950" y="4878388"/>
          <p14:tracePt t="50241" x="1784350" y="4878388"/>
          <p14:tracePt t="50248" x="1809750" y="4878388"/>
          <p14:tracePt t="50257" x="1835150" y="4878388"/>
          <p14:tracePt t="50265" x="1843088" y="4878388"/>
          <p14:tracePt t="50274" x="1860550" y="4878388"/>
          <p14:tracePt t="50280" x="1878013" y="4860925"/>
          <p14:tracePt t="50337" x="1893888" y="4860925"/>
          <p14:tracePt t="50345" x="1903413" y="4860925"/>
          <p14:tracePt t="50353" x="1928813" y="4860925"/>
          <p14:tracePt t="50361" x="1946275" y="4860925"/>
          <p14:tracePt t="50369" x="1971675" y="4860925"/>
          <p14:tracePt t="50377" x="2005013" y="4860925"/>
          <p14:tracePt t="50384" x="2030413" y="4860925"/>
          <p14:tracePt t="50393" x="2055813" y="4860925"/>
          <p14:tracePt t="50400" x="2081213" y="4860925"/>
          <p14:tracePt t="50409" x="2098675" y="4860925"/>
          <p14:tracePt t="50416" x="2124075" y="4852988"/>
          <p14:tracePt t="50427" x="2132013" y="4852988"/>
          <p14:tracePt t="50433" x="2149475" y="4843463"/>
          <p14:tracePt t="50440" x="2157413" y="4843463"/>
          <p14:tracePt t="50505" x="2166938" y="4843463"/>
          <p14:tracePt t="50513" x="2192338" y="4843463"/>
          <p14:tracePt t="50521" x="2200275" y="4843463"/>
          <p14:tracePt t="50529" x="2225675" y="4843463"/>
          <p14:tracePt t="50537" x="2251075" y="4843463"/>
          <p14:tracePt t="50544" x="2268538" y="4843463"/>
          <p14:tracePt t="50553" x="2301875" y="4843463"/>
          <p14:tracePt t="50562" x="2319338" y="4827588"/>
          <p14:tracePt t="50569" x="2362200" y="4827588"/>
          <p14:tracePt t="50577" x="2379663" y="4818063"/>
          <p14:tracePt t="50585" x="2395538" y="4818063"/>
          <p14:tracePt t="50594" x="2430463" y="4810125"/>
          <p14:tracePt t="50600" x="2438400" y="4810125"/>
          <p14:tracePt t="50616" x="2455863" y="4810125"/>
          <p14:tracePt t="50625" x="2455863" y="4802188"/>
          <p14:tracePt t="50689" x="2463800" y="4802188"/>
          <p14:tracePt t="50697" x="2471738" y="4802188"/>
          <p14:tracePt t="50706" x="2489200" y="4802188"/>
          <p14:tracePt t="50712" x="2497138" y="4802188"/>
          <p14:tracePt t="50721" x="2524125" y="4802188"/>
          <p14:tracePt t="50729" x="2540000" y="4802188"/>
          <p14:tracePt t="50737" x="2565400" y="4802188"/>
          <p14:tracePt t="50745" x="2582863" y="4792663"/>
          <p14:tracePt t="50752" x="2590800" y="4792663"/>
          <p14:tracePt t="50761" x="2608263" y="4784725"/>
          <p14:tracePt t="50777" x="2625725" y="4775200"/>
          <p14:tracePt t="50785" x="2633663" y="4775200"/>
          <p14:tracePt t="50969" x="2641600" y="4775200"/>
          <p14:tracePt t="50985" x="2659063" y="4775200"/>
          <p14:tracePt t="50995" x="2668588" y="4775200"/>
          <p14:tracePt t="51000" x="2676525" y="4775200"/>
          <p14:tracePt t="51009" x="2693988" y="4775200"/>
          <p14:tracePt t="51016" x="2701925" y="4775200"/>
          <p14:tracePt t="51027" x="2709863" y="4775200"/>
          <p14:tracePt t="51033" x="2727325" y="4775200"/>
          <p14:tracePt t="51041" x="2735263" y="4775200"/>
          <p14:tracePt t="51057" x="2744788" y="4775200"/>
          <p14:tracePt t="51065" x="2752725" y="4775200"/>
          <p14:tracePt t="51078" x="2760663" y="4775200"/>
          <p14:tracePt t="51080" x="2770188" y="4775200"/>
          <p14:tracePt t="51097" x="2786063" y="4775200"/>
          <p14:tracePt t="51107" x="2795588" y="4775200"/>
          <p14:tracePt t="51113" x="2811463" y="4784725"/>
          <p14:tracePt t="51121" x="2838450" y="4784725"/>
          <p14:tracePt t="51129" x="2854325" y="4784725"/>
          <p14:tracePt t="51137" x="2871788" y="4784725"/>
          <p14:tracePt t="51145" x="2905125" y="4784725"/>
          <p14:tracePt t="51153" x="2914650" y="4784725"/>
          <p14:tracePt t="51161" x="2930525" y="4784725"/>
          <p14:tracePt t="51168" x="2947988" y="4784725"/>
          <p14:tracePt t="51185" x="2965450" y="4784725"/>
          <p14:tracePt t="51209" x="2973388" y="4784725"/>
          <p14:tracePt t="51226" x="2982913" y="4784725"/>
          <p14:tracePt t="51249" x="2990850" y="4784725"/>
          <p14:tracePt t="51257" x="2998788" y="4784725"/>
          <p14:tracePt t="51265" x="3008313" y="4784725"/>
          <p14:tracePt t="51273" x="3024188" y="4784725"/>
          <p14:tracePt t="51281" x="3049588" y="4775200"/>
          <p14:tracePt t="51290" x="3067050" y="4775200"/>
          <p14:tracePt t="51297" x="3074988" y="4767263"/>
          <p14:tracePt t="51307" x="3100388" y="4767263"/>
          <p14:tracePt t="51313" x="3127375" y="4767263"/>
          <p14:tracePt t="51323" x="3160713" y="4749800"/>
          <p14:tracePt t="51337" x="3194050" y="4749800"/>
          <p14:tracePt t="51345" x="3211513" y="4741863"/>
          <p14:tracePt t="51353" x="3236913" y="4741863"/>
          <p14:tracePt t="51362" x="3270250" y="4741863"/>
          <p14:tracePt t="51369" x="3313113" y="4724400"/>
          <p14:tracePt t="51377" x="3348038" y="4724400"/>
          <p14:tracePt t="51385" x="3373438" y="4708525"/>
          <p14:tracePt t="51394" x="3398838" y="4708525"/>
          <p14:tracePt t="51401" x="3432175" y="4699000"/>
          <p14:tracePt t="51410" x="3482975" y="4691063"/>
          <p14:tracePt t="51417" x="3508375" y="4683125"/>
          <p14:tracePt t="51426" x="3559175" y="4665663"/>
          <p14:tracePt t="51433" x="3619500" y="4648200"/>
          <p14:tracePt t="51444" x="3670300" y="4640263"/>
          <p14:tracePt t="51449" x="3729038" y="4614863"/>
          <p14:tracePt t="51457" x="3814763" y="4597400"/>
          <p14:tracePt t="51465" x="3908425" y="4564063"/>
          <p14:tracePt t="51474" x="3992563" y="4538663"/>
          <p14:tracePt t="51481" x="4111625" y="4503738"/>
          <p14:tracePt t="51490" x="4222750" y="4478338"/>
          <p14:tracePt t="51497" x="4392613" y="4427538"/>
          <p14:tracePt t="51506" x="4570413" y="4376738"/>
          <p14:tracePt t="51512" x="4833938" y="4291013"/>
          <p14:tracePt t="51522" x="5029200" y="4249738"/>
          <p14:tracePt t="51529" x="5318125" y="4164013"/>
          <p14:tracePt t="51537" x="5556250" y="4087813"/>
          <p14:tracePt t="51546" x="5735638" y="4019550"/>
          <p14:tracePt t="51553" x="5981700" y="3917950"/>
          <p14:tracePt t="51561" x="6176963" y="3816350"/>
          <p14:tracePt t="51569" x="6329363" y="3748088"/>
          <p14:tracePt t="51578" x="6483350" y="3679825"/>
          <p14:tracePt t="51585" x="6600825" y="3611563"/>
          <p14:tracePt t="51593" x="6719888" y="3543300"/>
          <p14:tracePt t="51601" x="6831013" y="3459163"/>
          <p14:tracePt t="51610" x="6924675" y="3416300"/>
          <p14:tracePt t="51617" x="7000875" y="3355975"/>
          <p14:tracePt t="51625" x="7094538" y="3289300"/>
          <p14:tracePt t="51633" x="7145338" y="3246438"/>
          <p14:tracePt t="51640" x="7196138" y="3203575"/>
          <p14:tracePt t="51649" x="7204075" y="3186113"/>
          <p14:tracePt t="51656" x="7246938" y="3135313"/>
          <p14:tracePt t="51665" x="7256463" y="3094038"/>
          <p14:tracePt t="51673" x="7297738" y="3041650"/>
          <p14:tracePt t="51680" x="7323138" y="2990850"/>
          <p14:tracePt t="51690" x="7340600" y="2957513"/>
          <p14:tracePt t="51697" x="7373938" y="2914650"/>
          <p14:tracePt t="51706" x="7383463" y="2871788"/>
          <p14:tracePt t="51713" x="7400925" y="2838450"/>
          <p14:tracePt t="51722" x="7400925" y="2805113"/>
          <p14:tracePt t="51729" x="7416800" y="2736850"/>
          <p14:tracePt t="51737" x="7416800" y="2668588"/>
          <p14:tracePt t="51745" x="7416800" y="2608263"/>
          <p14:tracePt t="51753" x="7416800" y="2524125"/>
          <p14:tracePt t="51761" x="7400925" y="2447925"/>
          <p14:tracePt t="51768" x="7391400" y="2387600"/>
          <p14:tracePt t="51777" x="7373938" y="2311400"/>
          <p14:tracePt t="51785" x="7348538" y="2268538"/>
          <p14:tracePt t="51793" x="7340600" y="2217738"/>
          <p14:tracePt t="51801" x="7315200" y="2166938"/>
          <p14:tracePt t="51811" x="7297738" y="2124075"/>
          <p14:tracePt t="51816" x="7264400" y="2090738"/>
          <p14:tracePt t="51826" x="7239000" y="2047875"/>
          <p14:tracePt t="51832" x="7204075" y="2014538"/>
          <p14:tracePt t="51842" x="7162800" y="1971675"/>
          <p14:tracePt t="51849" x="7127875" y="1938338"/>
          <p14:tracePt t="51857" x="7102475" y="1920875"/>
          <p14:tracePt t="51864" x="7069138" y="1895475"/>
          <p14:tracePt t="51873" x="7051675" y="1885950"/>
          <p14:tracePt t="51881" x="7026275" y="1870075"/>
          <p14:tracePt t="51889" x="7000875" y="1852613"/>
          <p14:tracePt t="51908" x="6958013" y="1852613"/>
          <p14:tracePt t="51913" x="6915150" y="1852613"/>
          <p14:tracePt t="51924" x="6873875" y="1844675"/>
          <p14:tracePt t="51929" x="6797675" y="1844675"/>
          <p14:tracePt t="51937" x="6754813" y="1844675"/>
          <p14:tracePt t="51945" x="6711950" y="1844675"/>
          <p14:tracePt t="51953" x="6686550" y="1844675"/>
          <p14:tracePt t="51961" x="6669088" y="1844675"/>
          <p14:tracePt t="51969" x="6643688" y="1844675"/>
          <p14:tracePt t="51977" x="6618288" y="1860550"/>
          <p14:tracePt t="51985" x="6592888" y="1885950"/>
          <p14:tracePt t="51993" x="6567488" y="1911350"/>
          <p14:tracePt t="52001" x="6559550" y="1954213"/>
          <p14:tracePt t="52010" x="6542088" y="2030413"/>
          <p14:tracePt t="52017" x="6542088" y="2098675"/>
          <p14:tracePt t="52027" x="6542088" y="2200275"/>
          <p14:tracePt t="52032" x="6542088" y="2311400"/>
          <p14:tracePt t="52042" x="6542088" y="2379663"/>
          <p14:tracePt t="52049" x="6550025" y="2473325"/>
          <p14:tracePt t="52056" x="6584950" y="2557463"/>
          <p14:tracePt t="52065" x="6643688" y="2651125"/>
          <p14:tracePt t="52073" x="6711950" y="2719388"/>
          <p14:tracePt t="52081" x="6770688" y="2770188"/>
          <p14:tracePt t="52090" x="6881813" y="2830513"/>
          <p14:tracePt t="52097" x="6992938" y="2881313"/>
          <p14:tracePt t="52106" x="7127875" y="2940050"/>
          <p14:tracePt t="52113" x="7246938" y="2974975"/>
          <p14:tracePt t="52122" x="7358063" y="2990850"/>
          <p14:tracePt t="52128" x="7477125" y="3008313"/>
          <p14:tracePt t="52143" x="7570788" y="3025775"/>
          <p14:tracePt t="52145" x="7688263" y="3025775"/>
          <p14:tracePt t="52153" x="7781925" y="3025775"/>
          <p14:tracePt t="52161" x="7900988" y="3025775"/>
          <p14:tracePt t="52169" x="7994650" y="3025775"/>
          <p14:tracePt t="52178" x="8088313" y="3025775"/>
          <p14:tracePt t="52185" x="8174038" y="3008313"/>
          <p14:tracePt t="52193" x="8258175" y="2974975"/>
          <p14:tracePt t="52201" x="8351838" y="2949575"/>
          <p14:tracePt t="52209" x="8410575" y="2906713"/>
          <p14:tracePt t="52216" x="8478838" y="2863850"/>
          <p14:tracePt t="52226" x="8529638" y="2820988"/>
          <p14:tracePt t="52232" x="8580438" y="2770188"/>
          <p14:tracePt t="52244" x="8605838" y="2744788"/>
          <p14:tracePt t="52249" x="8658225" y="2693988"/>
          <p14:tracePt t="52257" x="8674100" y="2660650"/>
          <p14:tracePt t="52264" x="8691563" y="2608263"/>
          <p14:tracePt t="52272" x="8709025" y="2541588"/>
          <p14:tracePt t="52281" x="8716963" y="2481263"/>
          <p14:tracePt t="52290" x="8716963" y="2422525"/>
          <p14:tracePt t="52296" x="8716963" y="2362200"/>
          <p14:tracePt t="52306" x="8716963" y="2293938"/>
          <p14:tracePt t="52313" x="8716963" y="2243138"/>
          <p14:tracePt t="52322" x="8691563" y="2184400"/>
          <p14:tracePt t="52328" x="8674100" y="2133600"/>
          <p14:tracePt t="52339" x="8658225" y="2090738"/>
          <p14:tracePt t="52344" x="8632825" y="2055813"/>
          <p14:tracePt t="52353" x="8605838" y="2005013"/>
          <p14:tracePt t="52361" x="8589963" y="1989138"/>
          <p14:tracePt t="52369" x="8564563" y="1946275"/>
          <p14:tracePt t="52378" x="8539163" y="1920875"/>
          <p14:tracePt t="52385" x="8513763" y="1895475"/>
          <p14:tracePt t="52393" x="8478838" y="1852613"/>
          <p14:tracePt t="52400" x="8462963" y="1844675"/>
          <p14:tracePt t="52410" x="8428038" y="1809750"/>
          <p14:tracePt t="52417" x="8402638" y="1801813"/>
          <p14:tracePt t="52426" x="8377238" y="1784350"/>
          <p14:tracePt t="52433" x="8343900" y="1766888"/>
          <p14:tracePt t="52443" x="8318500" y="1758950"/>
          <p14:tracePt t="52449" x="8283575" y="1741488"/>
          <p14:tracePt t="52457" x="8266113" y="1733550"/>
          <p14:tracePt t="52465" x="8232775" y="1725613"/>
          <p14:tracePt t="52473" x="8215313" y="1716088"/>
          <p14:tracePt t="52480" x="8174038" y="1700213"/>
          <p14:tracePt t="52488" x="8156575" y="1700213"/>
          <p14:tracePt t="52496" x="8139113" y="1690688"/>
          <p14:tracePt t="52506" x="8105775" y="1682750"/>
          <p14:tracePt t="52513" x="8070850" y="1674813"/>
          <p14:tracePt t="52522" x="8054975" y="1674813"/>
          <p14:tracePt t="52529" x="8020050" y="1674813"/>
          <p14:tracePt t="52538" x="8004175" y="1657350"/>
          <p14:tracePt t="52545" x="7986713" y="1649413"/>
          <p14:tracePt t="52554" x="7977188" y="1649413"/>
          <p14:tracePt t="52561" x="7969250" y="1639888"/>
          <p14:tracePt t="52569" x="7961313" y="1639888"/>
          <p14:tracePt t="52577" x="7943850" y="1622425"/>
          <p14:tracePt t="52593" x="7926388" y="1614488"/>
          <p14:tracePt t="52609" x="7918450" y="1614488"/>
          <p14:tracePt t="52929" x="7910513" y="1614488"/>
          <p14:tracePt t="52952" x="7900988" y="1614488"/>
          <p14:tracePt t="52969" x="7885113" y="1614488"/>
          <p14:tracePt t="52976" x="7875588" y="1614488"/>
          <p14:tracePt t="52984" x="7867650" y="1639888"/>
          <p14:tracePt t="52992" x="7850188" y="1674813"/>
          <p14:tracePt t="53000" x="7842250" y="1690688"/>
          <p14:tracePt t="53009" x="7832725" y="1708150"/>
          <p14:tracePt t="53016" x="7816850" y="1766888"/>
          <p14:tracePt t="53025" x="7807325" y="1793875"/>
          <p14:tracePt t="53032" x="7807325" y="1835150"/>
          <p14:tracePt t="53041" x="7799388" y="1878013"/>
          <p14:tracePt t="53048" x="7799388" y="1938338"/>
          <p14:tracePt t="53058" x="7799388" y="1989138"/>
          <p14:tracePt t="53064" x="7799388" y="2065338"/>
          <p14:tracePt t="53074" x="7799388" y="2124075"/>
          <p14:tracePt t="53092" x="7799388" y="2227263"/>
          <p14:tracePt t="53097" x="7799388" y="2268538"/>
          <p14:tracePt t="53105" x="7799388" y="2311400"/>
          <p14:tracePt t="53112" x="7807325" y="2328863"/>
          <p14:tracePt t="53122" x="7807325" y="2344738"/>
          <p14:tracePt t="53128" x="7816850" y="2371725"/>
          <p14:tracePt t="53144" x="7824788" y="2387600"/>
          <p14:tracePt t="53161" x="7832725" y="2397125"/>
          <p14:tracePt t="53185" x="7842250" y="2405063"/>
          <p14:tracePt t="53201" x="7850188" y="2413000"/>
          <p14:tracePt t="53217" x="7859713" y="2422525"/>
          <p14:tracePt t="53226" x="7867650" y="2422525"/>
          <p14:tracePt t="53289" x="7875588" y="2422525"/>
          <p14:tracePt t="53296" x="7885113" y="2413000"/>
          <p14:tracePt t="53305" x="7885113" y="2379663"/>
          <p14:tracePt t="53313" x="7885113" y="2362200"/>
          <p14:tracePt t="53323" x="7885113" y="2319338"/>
          <p14:tracePt t="53328" x="7885113" y="2278063"/>
          <p14:tracePt t="53337" x="7885113" y="2200275"/>
          <p14:tracePt t="53345" x="7885113" y="2159000"/>
          <p14:tracePt t="53354" x="7867650" y="2098675"/>
          <p14:tracePt t="53361" x="7859713" y="2047875"/>
          <p14:tracePt t="53369" x="7824788" y="1971675"/>
          <p14:tracePt t="53377" x="7799388" y="1928813"/>
          <p14:tracePt t="53385" x="7781925" y="1860550"/>
          <p14:tracePt t="53393" x="7748588" y="1827213"/>
          <p14:tracePt t="53401" x="7723188" y="1776413"/>
          <p14:tracePt t="53410" x="7697788" y="1741488"/>
          <p14:tracePt t="53416" x="7672388" y="1716088"/>
          <p14:tracePt t="53425" x="7662863" y="1700213"/>
          <p14:tracePt t="53433" x="7646988" y="1690688"/>
          <p14:tracePt t="53443" x="7629525" y="1682750"/>
          <p14:tracePt t="53449" x="7621588" y="1665288"/>
          <p14:tracePt t="53464" x="7604125" y="1657350"/>
          <p14:tracePt t="53729" x="7604125" y="1665288"/>
          <p14:tracePt t="53737" x="7604125" y="1690688"/>
          <p14:tracePt t="53745" x="7604125" y="1700213"/>
          <p14:tracePt t="53753" x="7612063" y="1716088"/>
          <p14:tracePt t="53761" x="7621588" y="1741488"/>
          <p14:tracePt t="53770" x="7629525" y="1751013"/>
          <p14:tracePt t="53777" x="7637463" y="1784350"/>
          <p14:tracePt t="53785" x="7654925" y="1819275"/>
          <p14:tracePt t="53792" x="7680325" y="1870075"/>
          <p14:tracePt t="53801" x="7697788" y="1920875"/>
          <p14:tracePt t="53810" x="7731125" y="1979613"/>
          <p14:tracePt t="53816" x="7748588" y="2030413"/>
          <p14:tracePt t="53825" x="7756525" y="2065338"/>
          <p14:tracePt t="53832" x="7781925" y="2124075"/>
          <p14:tracePt t="53842" x="7807325" y="2174875"/>
          <p14:tracePt t="53848" x="7824788" y="2235200"/>
          <p14:tracePt t="53857" x="7842250" y="2293938"/>
          <p14:tracePt t="53865" x="7842250" y="2354263"/>
          <p14:tracePt t="53874" x="7859713" y="2413000"/>
          <p14:tracePt t="53880" x="7859713" y="2455863"/>
          <p14:tracePt t="53890" x="7859713" y="2498725"/>
          <p14:tracePt t="53897" x="7859713" y="2541588"/>
          <p14:tracePt t="53905" x="7859713" y="2574925"/>
          <p14:tracePt t="53912" x="7859713" y="2617788"/>
          <p14:tracePt t="53921" x="7859713" y="2660650"/>
          <p14:tracePt t="53928" x="7859713" y="2693988"/>
          <p14:tracePt t="53937" x="7832725" y="2744788"/>
          <p14:tracePt t="53944" x="7824788" y="2778125"/>
          <p14:tracePt t="53954" x="7824788" y="2805113"/>
          <p14:tracePt t="53961" x="7816850" y="2838450"/>
          <p14:tracePt t="53971" x="7799388" y="2863850"/>
          <p14:tracePt t="53977" x="7791450" y="2889250"/>
          <p14:tracePt t="53985" x="7781925" y="2914650"/>
          <p14:tracePt t="53993" x="7773988" y="2922588"/>
          <p14:tracePt t="54001" x="7773988" y="2949575"/>
          <p14:tracePt t="54008" x="7766050" y="2965450"/>
          <p14:tracePt t="54017" x="7748588" y="2974975"/>
          <p14:tracePt t="54025" x="7748588" y="2982913"/>
          <p14:tracePt t="54041" x="7748588" y="2990850"/>
          <p14:tracePt t="54049" x="7748588" y="3000375"/>
          <p14:tracePt t="54057" x="7748588" y="3008313"/>
          <p14:tracePt t="54065" x="7748588" y="3016250"/>
          <p14:tracePt t="54217" x="7748588" y="3025775"/>
          <p14:tracePt t="54241" x="7766050" y="3025775"/>
          <p14:tracePt t="54249" x="7781925" y="3025775"/>
          <p14:tracePt t="54258" x="7799388" y="3016250"/>
          <p14:tracePt t="54264" x="7824788" y="3000375"/>
          <p14:tracePt t="54274" x="7859713" y="2974975"/>
          <p14:tracePt t="54281" x="7918450" y="2940050"/>
          <p14:tracePt t="54290" x="7961313" y="2914650"/>
          <p14:tracePt t="54297" x="7969250" y="2906713"/>
          <p14:tracePt t="54306" x="8004175" y="2881313"/>
          <p14:tracePt t="54313" x="8045450" y="2863850"/>
          <p14:tracePt t="54322" x="8054975" y="2846388"/>
          <p14:tracePt t="54328" x="8080375" y="2820988"/>
          <p14:tracePt t="54336" x="8105775" y="2795588"/>
          <p14:tracePt t="54345" x="8139113" y="2744788"/>
          <p14:tracePt t="54354" x="8147050" y="2727325"/>
          <p14:tracePt t="54360" x="8147050" y="2701925"/>
          <p14:tracePt t="54370" x="8147050" y="2668588"/>
          <p14:tracePt t="54377" x="8147050" y="2633663"/>
          <p14:tracePt t="54385" x="8147050" y="2625725"/>
          <p14:tracePt t="54392" x="8147050" y="2592388"/>
          <p14:tracePt t="54400" x="8147050" y="2566988"/>
          <p14:tracePt t="54408" x="8147050" y="2549525"/>
          <p14:tracePt t="54417" x="8147050" y="2524125"/>
          <p14:tracePt t="54425" x="8147050" y="2489200"/>
          <p14:tracePt t="54432" x="8147050" y="2473325"/>
          <p14:tracePt t="54441" x="8131175" y="2447925"/>
          <p14:tracePt t="54449" x="8113713" y="2422525"/>
          <p14:tracePt t="54457" x="8096250" y="2397125"/>
          <p14:tracePt t="54465" x="8080375" y="2362200"/>
          <p14:tracePt t="54473" x="8062913" y="2336800"/>
          <p14:tracePt t="54481" x="8054975" y="2328863"/>
          <p14:tracePt t="54491" x="8037513" y="2303463"/>
          <p14:tracePt t="54498" x="8029575" y="2286000"/>
          <p14:tracePt t="54505" x="8012113" y="2268538"/>
          <p14:tracePt t="54513" x="8004175" y="2252663"/>
          <p14:tracePt t="54520" x="7986713" y="2235200"/>
          <p14:tracePt t="54529" x="7977188" y="2227263"/>
          <p14:tracePt t="54538" x="7977188" y="2217738"/>
          <p14:tracePt t="54545" x="7969250" y="2209800"/>
          <p14:tracePt t="54561" x="7969250" y="2200275"/>
          <p14:tracePt t="54570" x="7961313" y="2192338"/>
          <p14:tracePt t="54633" x="7951788" y="2192338"/>
          <p14:tracePt t="54705" x="7943850" y="2192338"/>
          <p14:tracePt t="54712" x="7943850" y="2209800"/>
          <p14:tracePt t="54721" x="7935913" y="2243138"/>
          <p14:tracePt t="54729" x="7918450" y="2278063"/>
          <p14:tracePt t="54737" x="7918450" y="2303463"/>
          <p14:tracePt t="54745" x="7910513" y="2336800"/>
          <p14:tracePt t="54754" x="7910513" y="2397125"/>
          <p14:tracePt t="54761" x="7900988" y="2447925"/>
          <p14:tracePt t="54771" x="7893050" y="2489200"/>
          <p14:tracePt t="54776" x="7875588" y="2549525"/>
          <p14:tracePt t="54787" x="7867650" y="2582863"/>
          <p14:tracePt t="54793" x="7867650" y="2617788"/>
          <p14:tracePt t="54801" x="7859713" y="2660650"/>
          <p14:tracePt t="54808" x="7850188" y="2676525"/>
          <p14:tracePt t="54817" x="7850188" y="2693988"/>
          <p14:tracePt t="54825" x="7832725" y="2719388"/>
          <p14:tracePt t="54833" x="7832725" y="2727325"/>
          <p14:tracePt t="54841" x="7824788" y="2727325"/>
          <p14:tracePt t="54865" x="7824788" y="2736850"/>
          <p14:tracePt t="55129" x="7824788" y="2744788"/>
          <p14:tracePt t="55145" x="7832725" y="2727325"/>
          <p14:tracePt t="55185" x="7842250" y="2719388"/>
          <p14:tracePt t="55201" x="7850188" y="2711450"/>
          <p14:tracePt t="55217" x="7859713" y="2711450"/>
          <p14:tracePt t="55225" x="7867650" y="2701925"/>
          <p14:tracePt t="55233" x="7875588" y="2693988"/>
          <p14:tracePt t="55241" x="7885113" y="2686050"/>
          <p14:tracePt t="55249" x="7900988" y="2686050"/>
          <p14:tracePt t="55257" x="7918450" y="2686050"/>
          <p14:tracePt t="55273" x="7926388" y="2686050"/>
          <p14:tracePt t="55280" x="7935913" y="2686050"/>
          <p14:tracePt t="55289" x="7943850" y="2676525"/>
          <p14:tracePt t="55299" x="7943850" y="2668588"/>
          <p14:tracePt t="55306" x="7951788" y="2668588"/>
          <p14:tracePt t="55313" x="7961313" y="2668588"/>
          <p14:tracePt t="55321" x="7986713" y="2668588"/>
          <p14:tracePt t="55329" x="8004175" y="2668588"/>
          <p14:tracePt t="55337" x="8020050" y="2668588"/>
          <p14:tracePt t="55345" x="8054975" y="2668588"/>
          <p14:tracePt t="55353" x="8062913" y="2668588"/>
          <p14:tracePt t="55361" x="8070850" y="2668588"/>
          <p14:tracePt t="55377" x="8088313" y="2668588"/>
          <p14:tracePt t="55386" x="8105775" y="2668588"/>
          <p14:tracePt t="55404" x="8131175" y="2676525"/>
          <p14:tracePt t="55409" x="8139113" y="2676525"/>
          <p14:tracePt t="55417" x="8156575" y="2676525"/>
          <p14:tracePt t="55425" x="8174038" y="2693988"/>
          <p14:tracePt t="55432" x="8174038" y="2701925"/>
          <p14:tracePt t="55441" x="8189913" y="2701925"/>
          <p14:tracePt t="55448" x="8199438" y="2711450"/>
          <p14:tracePt t="55457" x="8207375" y="2711450"/>
          <p14:tracePt t="55465" x="8224838" y="2719388"/>
          <p14:tracePt t="55480" x="8232775" y="2719388"/>
          <p14:tracePt t="55529" x="8240713" y="2727325"/>
          <p14:tracePt t="55554" x="8266113" y="2727325"/>
          <p14:tracePt t="55561" x="8275638" y="2727325"/>
          <p14:tracePt t="55568" x="8275638" y="2736850"/>
          <p14:tracePt t="55577" x="8291513" y="2736850"/>
          <p14:tracePt t="55586" x="8308975" y="2744788"/>
          <p14:tracePt t="55609" x="8334375" y="2744788"/>
          <p14:tracePt t="55617" x="8343900" y="2752725"/>
          <p14:tracePt t="55624" x="8359775" y="2752725"/>
          <p14:tracePt t="55633" x="8369300" y="2752725"/>
          <p14:tracePt t="55650" x="8377238" y="2762250"/>
          <p14:tracePt t="55729" x="8377238" y="2770188"/>
          <p14:tracePt t="55737" x="8377238" y="2778125"/>
          <p14:tracePt t="55745" x="8369300" y="2778125"/>
          <p14:tracePt t="55753" x="8351838" y="2787650"/>
          <p14:tracePt t="55760" x="8343900" y="2795588"/>
          <p14:tracePt t="55769" x="8318500" y="2805113"/>
          <p14:tracePt t="55777" x="8291513" y="2805113"/>
          <p14:tracePt t="55785" x="8258175" y="2805113"/>
          <p14:tracePt t="55793" x="8215313" y="2813050"/>
          <p14:tracePt t="55803" x="8164513" y="2813050"/>
          <p14:tracePt t="55809" x="8113713" y="2813050"/>
          <p14:tracePt t="55817" x="8070850" y="2813050"/>
          <p14:tracePt t="55825" x="8029575" y="2813050"/>
          <p14:tracePt t="55833" x="7986713" y="2813050"/>
          <p14:tracePt t="55841" x="7943850" y="2813050"/>
          <p14:tracePt t="55849" x="7910513" y="2813050"/>
          <p14:tracePt t="55857" x="7867650" y="2813050"/>
          <p14:tracePt t="55864" x="7832725" y="2813050"/>
          <p14:tracePt t="55874" x="7824788" y="2813050"/>
          <p14:tracePt t="55880" x="7799388" y="2813050"/>
          <p14:tracePt t="55890" x="7781925" y="2813050"/>
          <p14:tracePt t="55897" x="7766050" y="2813050"/>
          <p14:tracePt t="55906" x="7740650" y="2813050"/>
          <p14:tracePt t="55912" x="7705725" y="2813050"/>
          <p14:tracePt t="55922" x="7680325" y="2813050"/>
          <p14:tracePt t="55928" x="7621588" y="2813050"/>
          <p14:tracePt t="55937" x="7570788" y="2778125"/>
          <p14:tracePt t="55945" x="7527925" y="2778125"/>
          <p14:tracePt t="55954" x="7477125" y="2752725"/>
          <p14:tracePt t="55961" x="7459663" y="2744788"/>
          <p14:tracePt t="55969" x="7434263" y="2727325"/>
          <p14:tracePt t="55977" x="7416800" y="2701925"/>
          <p14:tracePt t="55985" x="7391400" y="2676525"/>
          <p14:tracePt t="55992" x="7373938" y="2643188"/>
          <p14:tracePt t="56003" x="7358063" y="2600325"/>
          <p14:tracePt t="56008" x="7332663" y="2532063"/>
          <p14:tracePt t="56017" x="7307263" y="2489200"/>
          <p14:tracePt t="56026" x="7297738" y="2438400"/>
          <p14:tracePt t="56034" x="7289800" y="2379663"/>
          <p14:tracePt t="56041" x="7256463" y="2319338"/>
          <p14:tracePt t="56048" x="7229475" y="2260600"/>
          <p14:tracePt t="56057" x="7204075" y="2209800"/>
          <p14:tracePt t="56065" x="7178675" y="2133600"/>
          <p14:tracePt t="56086" x="7119938" y="2022475"/>
          <p14:tracePt t="56089" x="7102475" y="1989138"/>
          <p14:tracePt t="56097" x="7085013" y="1954213"/>
          <p14:tracePt t="56106" x="7069138" y="1911350"/>
          <p14:tracePt t="56113" x="7059613" y="1895475"/>
          <p14:tracePt t="56123" x="7043738" y="1860550"/>
          <p14:tracePt t="56129" x="7026275" y="1835150"/>
          <p14:tracePt t="56137" x="7008813" y="1809750"/>
          <p14:tracePt t="56144" x="7000875" y="1784350"/>
          <p14:tracePt t="56153" x="6975475" y="1758950"/>
          <p14:tracePt t="56161" x="6967538" y="1758950"/>
          <p14:tracePt t="56169" x="6950075" y="1741488"/>
          <p14:tracePt t="56249" x="6958013" y="1758950"/>
          <p14:tracePt t="56257" x="7000875" y="1819275"/>
          <p14:tracePt t="56265" x="7043738" y="1878013"/>
          <p14:tracePt t="56274" x="7094538" y="1946275"/>
          <p14:tracePt t="56280" x="7162800" y="2039938"/>
          <p14:tracePt t="56289" x="7229475" y="2098675"/>
          <p14:tracePt t="56297" x="7340600" y="2209800"/>
          <p14:tracePt t="56306" x="7442200" y="2293938"/>
          <p14:tracePt t="56313" x="7586663" y="2397125"/>
          <p14:tracePt t="56322" x="7756525" y="2489200"/>
          <p14:tracePt t="56329" x="7943850" y="2582863"/>
          <p14:tracePt t="56337" x="8070850" y="2625725"/>
          <p14:tracePt t="56345" x="8240713" y="2676525"/>
          <p14:tracePt t="56355" x="8369300" y="2701925"/>
          <p14:tracePt t="56361" x="8496300" y="2736850"/>
          <p14:tracePt t="56370" x="8658225" y="2752725"/>
          <p14:tracePt t="56376" x="8785225" y="2762250"/>
          <p14:tracePt t="56386" x="8878888" y="2762250"/>
          <p14:tracePt t="56393" x="8997950" y="2762250"/>
          <p14:tracePt t="56403" x="9064625" y="2762250"/>
          <p14:tracePt t="56409" x="9167813" y="2762250"/>
          <p14:tracePt t="56418" x="9251950" y="2762250"/>
          <p14:tracePt t="56425" x="9337675" y="2762250"/>
          <p14:tracePt t="56433" x="9431338" y="2762250"/>
          <p14:tracePt t="56441" x="9515475" y="2762250"/>
          <p14:tracePt t="56449" x="9591675" y="2762250"/>
          <p14:tracePt t="56457" x="9677400" y="2762250"/>
          <p14:tracePt t="56465" x="9761538" y="2727325"/>
          <p14:tracePt t="56473" x="9855200" y="2701925"/>
          <p14:tracePt t="56481" x="9931400" y="2668588"/>
          <p14:tracePt t="56489" x="10017125" y="2660650"/>
          <p14:tracePt t="56497" x="10075863" y="2633663"/>
          <p14:tracePt t="56506" x="10169525" y="2608263"/>
          <p14:tracePt t="56513" x="10212388" y="2600325"/>
          <p14:tracePt t="56522" x="10280650" y="2557463"/>
          <p14:tracePt t="56528" x="10313988" y="2549525"/>
          <p14:tracePt t="56538" x="10331450" y="2524125"/>
          <p14:tracePt t="56544" x="10348913" y="2516188"/>
          <p14:tracePt t="56553" x="10364788" y="2498725"/>
          <p14:tracePt t="56569" x="10364788" y="2489200"/>
          <p14:tracePt t="56576" x="10364788" y="2473325"/>
          <p14:tracePt t="56585" x="10364788" y="2447925"/>
          <p14:tracePt t="56592" x="10364788" y="2413000"/>
          <p14:tracePt t="56602" x="10364788" y="2371725"/>
          <p14:tracePt t="56608" x="10364788" y="2328863"/>
          <p14:tracePt t="56618" x="10364788" y="2286000"/>
          <p14:tracePt t="56625" x="10356850" y="2227263"/>
          <p14:tracePt t="56633" x="10339388" y="2174875"/>
          <p14:tracePt t="56641" x="10313988" y="2098675"/>
          <p14:tracePt t="56649" x="10298113" y="2039938"/>
          <p14:tracePt t="56657" x="10280650" y="1997075"/>
          <p14:tracePt t="56665" x="10245725" y="1928813"/>
          <p14:tracePt t="56673" x="10229850" y="1895475"/>
          <p14:tracePt t="56680" x="10179050" y="1844675"/>
          <p14:tracePt t="56690" x="10144125" y="1801813"/>
          <p14:tracePt t="56697" x="10101263" y="1776413"/>
          <p14:tracePt t="56706" x="10050463" y="1733550"/>
          <p14:tracePt t="56712" x="10017125" y="1716088"/>
          <p14:tracePt t="56723" x="9983788" y="1690688"/>
          <p14:tracePt t="56729" x="9940925" y="1682750"/>
          <p14:tracePt t="56737" x="9915525" y="1674813"/>
          <p14:tracePt t="56744" x="9880600" y="1674813"/>
          <p14:tracePt t="56753" x="9847263" y="1657350"/>
          <p14:tracePt t="56760" x="9804400" y="1657350"/>
          <p14:tracePt t="56768" x="9761538" y="1657350"/>
          <p14:tracePt t="56776" x="9728200" y="1657350"/>
          <p14:tracePt t="56785" x="9685338" y="1657350"/>
          <p14:tracePt t="56792" x="9642475" y="1657350"/>
          <p14:tracePt t="56803" x="9583738" y="1657350"/>
          <p14:tracePt t="56809" x="9523413" y="1682750"/>
          <p14:tracePt t="56820" x="9456738" y="1725613"/>
          <p14:tracePt t="56824" x="9396413" y="1766888"/>
          <p14:tracePt t="56836" x="9337675" y="1819275"/>
          <p14:tracePt t="56841" x="9302750" y="1870075"/>
          <p14:tracePt t="56849" x="9269413" y="1920875"/>
          <p14:tracePt t="56856" x="9261475" y="1989138"/>
          <p14:tracePt t="56864" x="9236075" y="2065338"/>
          <p14:tracePt t="56874" x="9226550" y="2141538"/>
          <p14:tracePt t="56881" x="9218613" y="2227263"/>
          <p14:tracePt t="56889" x="9218613" y="2286000"/>
          <p14:tracePt t="56896" x="9218613" y="2336800"/>
          <p14:tracePt t="56905" x="9244013" y="2438400"/>
          <p14:tracePt t="56913" x="9286875" y="2506663"/>
          <p14:tracePt t="56921" x="9337675" y="2557463"/>
          <p14:tracePt t="56929" x="9388475" y="2608263"/>
          <p14:tracePt t="56937" x="9464675" y="2651125"/>
          <p14:tracePt t="56945" x="9558338" y="2701925"/>
          <p14:tracePt t="56953" x="9659938" y="2736850"/>
          <p14:tracePt t="56961" x="9761538" y="2752725"/>
          <p14:tracePt t="56968" x="9864725" y="2752725"/>
          <p14:tracePt t="56977" x="9974263" y="2770188"/>
          <p14:tracePt t="56985" x="10101263" y="2770188"/>
          <p14:tracePt t="56992" x="10204450" y="2770188"/>
          <p14:tracePt t="57001" x="10306050" y="2752725"/>
          <p14:tracePt t="57009" x="10415588" y="2727325"/>
          <p14:tracePt t="57018" x="10518775" y="2693988"/>
          <p14:tracePt t="57025" x="10620375" y="2651125"/>
          <p14:tracePt t="57035" x="10729913" y="2582863"/>
          <p14:tracePt t="57040" x="10815638" y="2532063"/>
          <p14:tracePt t="57049" x="10909300" y="2463800"/>
          <p14:tracePt t="57058" x="10977563" y="2405063"/>
          <p14:tracePt t="57065" x="11028363" y="2344738"/>
          <p14:tracePt t="57072" x="11071225" y="2260600"/>
          <p14:tracePt t="57080" x="11096625" y="2200275"/>
          <p14:tracePt t="57093" x="11096625" y="2098675"/>
          <p14:tracePt t="57096" x="11096625" y="2022475"/>
          <p14:tracePt t="57105" x="11096625" y="1928813"/>
          <p14:tracePt t="57112" x="11096625" y="1844675"/>
          <p14:tracePt t="57121" x="11096625" y="1758950"/>
          <p14:tracePt t="57128" x="11061700" y="1665288"/>
          <p14:tracePt t="57139" x="11036300" y="1606550"/>
          <p14:tracePt t="57145" x="10993438" y="1538288"/>
          <p14:tracePt t="57154" x="10968038" y="1495425"/>
          <p14:tracePt t="57161" x="10926763" y="1444625"/>
          <p14:tracePt t="57169" x="10901363" y="1419225"/>
          <p14:tracePt t="57177" x="10866438" y="1385888"/>
          <p14:tracePt t="57185" x="10815638" y="1360488"/>
          <p14:tracePt t="57193" x="10764838" y="1343025"/>
          <p14:tracePt t="57202" x="10729913" y="1325563"/>
          <p14:tracePt t="57209" x="10679113" y="1300163"/>
          <p14:tracePt t="57218" x="10637838" y="1292225"/>
          <p14:tracePt t="57225" x="10594975" y="1292225"/>
          <p14:tracePt t="57235" x="10569575" y="1274763"/>
          <p14:tracePt t="57240" x="10544175" y="1274763"/>
          <p14:tracePt t="57249" x="10518775" y="1274763"/>
          <p14:tracePt t="57256" x="10501313" y="1274763"/>
          <p14:tracePt t="57265" x="10467975" y="1274763"/>
          <p14:tracePt t="57273" x="10442575" y="1274763"/>
          <p14:tracePt t="57281" x="10390188" y="1274763"/>
          <p14:tracePt t="57289" x="10356850" y="1292225"/>
          <p14:tracePt t="57297" x="10331450" y="1317625"/>
          <p14:tracePt t="57305" x="10288588" y="1350963"/>
          <p14:tracePt t="57312" x="10245725" y="1376363"/>
          <p14:tracePt t="57321" x="10212388" y="1419225"/>
          <p14:tracePt t="57329" x="10194925" y="1427163"/>
          <p14:tracePt t="57339" x="10169525" y="1452563"/>
          <p14:tracePt t="57345" x="10153650" y="1477963"/>
          <p14:tracePt t="57354" x="10136188" y="1520825"/>
          <p14:tracePt t="57361" x="10118725" y="1589088"/>
          <p14:tracePt t="57370" x="10101263" y="1649413"/>
          <p14:tracePt t="57377" x="10101263" y="1700213"/>
          <p14:tracePt t="57385" x="10093325" y="1793875"/>
          <p14:tracePt t="57393" x="10093325" y="1835150"/>
          <p14:tracePt t="57402" x="10093325" y="1885950"/>
          <p14:tracePt t="57409" x="10093325" y="1946275"/>
          <p14:tracePt t="57418" x="10093325" y="1989138"/>
          <p14:tracePt t="57425" x="10126663" y="2055813"/>
          <p14:tracePt t="57434" x="10169525" y="2090738"/>
          <p14:tracePt t="57440" x="10212388" y="2141538"/>
          <p14:tracePt t="57449" x="10263188" y="2184400"/>
          <p14:tracePt t="57458" x="10323513" y="2217738"/>
          <p14:tracePt t="57465" x="10374313" y="2243138"/>
          <p14:tracePt t="57473" x="10425113" y="2278063"/>
          <p14:tracePt t="57480" x="10467975" y="2293938"/>
          <p14:tracePt t="57489" x="10501313" y="2303463"/>
          <p14:tracePt t="57498" x="10552113" y="2319338"/>
          <p14:tracePt t="57506" x="10594975" y="2336800"/>
          <p14:tracePt t="57512" x="10637838" y="2336800"/>
          <p14:tracePt t="57522" x="10663238" y="2336800"/>
          <p14:tracePt t="57528" x="10688638" y="2336800"/>
          <p14:tracePt t="57537" x="10721975" y="2336800"/>
          <p14:tracePt t="57544" x="10729913" y="2336800"/>
          <p14:tracePt t="57554" x="10756900" y="2336800"/>
          <p14:tracePt t="57560" x="10764838" y="2336800"/>
          <p14:tracePt t="57570" x="10772775" y="2336800"/>
          <p14:tracePt t="57576" x="10790238" y="2336800"/>
          <p14:tracePt t="57585" x="10823575" y="2336800"/>
          <p14:tracePt t="57592" x="10858500" y="2328863"/>
          <p14:tracePt t="57600" x="10883900" y="2319338"/>
          <p14:tracePt t="57608" x="10909300" y="2293938"/>
          <p14:tracePt t="57618" x="10926763" y="2278063"/>
          <p14:tracePt t="57625" x="10934700" y="2260600"/>
          <p14:tracePt t="57634" x="10977563" y="2227263"/>
          <p14:tracePt t="57641" x="11002963" y="2174875"/>
          <p14:tracePt t="57651" x="11036300" y="2124075"/>
          <p14:tracePt t="57657" x="11036300" y="2065338"/>
          <p14:tracePt t="57665" x="11061700" y="2022475"/>
          <p14:tracePt t="57673" x="11087100" y="1954213"/>
          <p14:tracePt t="57681" x="11104563" y="1920875"/>
          <p14:tracePt t="57689" x="11104563" y="1878013"/>
          <p14:tracePt t="57697" x="11112500" y="1852613"/>
          <p14:tracePt t="57705" x="11112500" y="1809750"/>
          <p14:tracePt t="57713" x="11112500" y="1784350"/>
          <p14:tracePt t="57721" x="11129963" y="1725613"/>
          <p14:tracePt t="57729" x="11129963" y="1700213"/>
          <p14:tracePt t="57738" x="11129963" y="1657350"/>
          <p14:tracePt t="57744" x="11147425" y="1622425"/>
          <p14:tracePt t="57754" x="11155363" y="1614488"/>
          <p14:tracePt t="57761" x="11163300" y="1581150"/>
          <p14:tracePt t="57769" x="11163300" y="1563688"/>
          <p14:tracePt t="57776" x="11172825" y="1530350"/>
          <p14:tracePt t="57785" x="11172825" y="1512888"/>
          <p14:tracePt t="57793" x="11180763" y="1487488"/>
          <p14:tracePt t="57801" x="11180763" y="1470025"/>
          <p14:tracePt t="57809" x="11188700" y="1462088"/>
          <p14:tracePt t="57818" x="11198225" y="1444625"/>
          <p14:tracePt t="57825" x="11206163" y="1427163"/>
          <p14:tracePt t="57833" x="11206163" y="1419225"/>
          <p14:tracePt t="57841" x="11223625" y="1401763"/>
          <p14:tracePt t="57850" x="11223625" y="1393825"/>
          <p14:tracePt t="57856" x="11231563" y="1385888"/>
          <p14:tracePt t="57865" x="11231563" y="1368425"/>
          <p14:tracePt t="57873" x="11231563" y="1343025"/>
          <p14:tracePt t="57881" x="11231563" y="1325563"/>
          <p14:tracePt t="57889" x="11231563" y="1308100"/>
          <p14:tracePt t="57896" x="11231563" y="1274763"/>
          <p14:tracePt t="57905" x="11231563" y="1257300"/>
          <p14:tracePt t="57913" x="11231563" y="1241425"/>
          <p14:tracePt t="57921" x="11231563" y="1216025"/>
          <p14:tracePt t="57928" x="11231563" y="1206500"/>
          <p14:tracePt t="57937" x="11223625" y="1181100"/>
          <p14:tracePt t="57945" x="11206163" y="1163638"/>
          <p14:tracePt t="57954" x="11180763" y="1138238"/>
          <p14:tracePt t="57961" x="11163300" y="1122363"/>
          <p14:tracePt t="57971" x="11137900" y="1104900"/>
          <p14:tracePt t="57977" x="11129963" y="1087438"/>
          <p14:tracePt t="57985" x="11104563" y="1069975"/>
          <p14:tracePt t="57992" x="11087100" y="1054100"/>
          <p14:tracePt t="58002" x="11071225" y="1054100"/>
          <p14:tracePt t="58009" x="11071225" y="1044575"/>
          <p14:tracePt t="58018" x="11044238" y="1044575"/>
          <p14:tracePt t="58137" x="11061700" y="1044575"/>
          <p14:tracePt t="58145" x="11087100" y="1062038"/>
          <p14:tracePt t="58154" x="11104563" y="1069975"/>
          <p14:tracePt t="58161" x="11147425" y="1087438"/>
          <p14:tracePt t="58170" x="11172825" y="1104900"/>
          <p14:tracePt t="58176" x="11198225" y="1112838"/>
          <p14:tracePt t="58186" x="11249025" y="1147763"/>
          <p14:tracePt t="58193" x="11282363" y="1147763"/>
          <p14:tracePt t="58201" x="11317288" y="1181100"/>
          <p14:tracePt t="58209" x="11342688" y="1189038"/>
          <p14:tracePt t="58217" x="11376025" y="1216025"/>
          <p14:tracePt t="58225" x="11393488" y="1231900"/>
          <p14:tracePt t="58234" x="11418888" y="1249363"/>
          <p14:tracePt t="58241" x="11436350" y="1274763"/>
          <p14:tracePt t="58252" x="11452225" y="1300163"/>
          <p14:tracePt t="58258" x="11452225" y="1333500"/>
          <p14:tracePt t="58265" x="11461750" y="1343025"/>
          <p14:tracePt t="58273" x="11461750" y="1368425"/>
          <p14:tracePt t="58281" x="11461750" y="1393825"/>
          <p14:tracePt t="58289" x="11461750" y="1411288"/>
          <p14:tracePt t="58296" x="11461750" y="1427163"/>
          <p14:tracePt t="58305" x="11461750" y="1462088"/>
          <p14:tracePt t="58312" x="11461750" y="1477963"/>
          <p14:tracePt t="58321" x="11461750" y="1487488"/>
          <p14:tracePt t="58329" x="11461750" y="1504950"/>
          <p14:tracePt t="58338" x="11452225" y="1512888"/>
          <p14:tracePt t="58345" x="11452225" y="1520825"/>
          <p14:tracePt t="58354" x="11436350" y="1538288"/>
          <p14:tracePt t="58360" x="11426825" y="1546225"/>
          <p14:tracePt t="58372" x="11410950" y="1546225"/>
          <p14:tracePt t="58376" x="11393488" y="1555750"/>
          <p14:tracePt t="58385" x="11368088" y="1571625"/>
          <p14:tracePt t="58392" x="11350625" y="1581150"/>
          <p14:tracePt t="58401" x="11299825" y="1606550"/>
          <p14:tracePt t="58409" x="11291888" y="1614488"/>
          <p14:tracePt t="58418" x="11256963" y="1639888"/>
          <p14:tracePt t="58424" x="11223625" y="1649413"/>
          <p14:tracePt t="58433" x="11188700" y="1657350"/>
          <p14:tracePt t="58441" x="11172825" y="1665288"/>
          <p14:tracePt t="58451" x="11129963" y="1682750"/>
          <p14:tracePt t="58456" x="11122025" y="1682750"/>
          <p14:tracePt t="58466" x="11104563" y="1690688"/>
          <p14:tracePt t="58473" x="11096625" y="1690688"/>
          <p14:tracePt t="58481" x="11079163" y="1690688"/>
          <p14:tracePt t="58489" x="11071225" y="1690688"/>
          <p14:tracePt t="58498" x="11061700" y="1690688"/>
          <p14:tracePt t="58505" x="11053763" y="1690688"/>
          <p14:tracePt t="58513" x="11044238" y="1690688"/>
          <p14:tracePt t="58521" x="11036300" y="1690688"/>
          <p14:tracePt t="58529" x="11028363" y="1690688"/>
          <p14:tracePt t="58553" x="11002963" y="1690688"/>
          <p14:tracePt t="58664" x="11002963" y="1682750"/>
          <p14:tracePt t="58673" x="11002963" y="1657350"/>
          <p14:tracePt t="58688" x="11010900" y="1657350"/>
          <p14:tracePt t="58697" x="11018838" y="1649413"/>
          <p14:tracePt t="58705" x="11036300" y="1622425"/>
          <p14:tracePt t="58713" x="11044238" y="1622425"/>
          <p14:tracePt t="58721" x="11053763" y="1614488"/>
          <p14:tracePt t="58728" x="11071225" y="1606550"/>
          <p14:tracePt t="58738" x="11096625" y="1589088"/>
          <p14:tracePt t="58745" x="11122025" y="1581150"/>
          <p14:tracePt t="58755" x="11137900" y="1581150"/>
          <p14:tracePt t="58760" x="11172825" y="1571625"/>
          <p14:tracePt t="58770" x="11198225" y="1563688"/>
          <p14:tracePt t="58777" x="11223625" y="1563688"/>
          <p14:tracePt t="58786" x="11256963" y="1546225"/>
          <p14:tracePt t="58793" x="11299825" y="1538288"/>
          <p14:tracePt t="58802" x="11325225" y="1530350"/>
          <p14:tracePt t="58809" x="11368088" y="1530350"/>
          <p14:tracePt t="58818" x="11401425" y="1520825"/>
          <p14:tracePt t="58824" x="11444288" y="1504950"/>
          <p14:tracePt t="58833" x="11495088" y="1495425"/>
          <p14:tracePt t="58841" x="11555413" y="1487488"/>
          <p14:tracePt t="58850" x="11580813" y="1487488"/>
          <p14:tracePt t="58857" x="11622088" y="1487488"/>
          <p14:tracePt t="58867" x="11674475" y="1477963"/>
          <p14:tracePt t="58872" x="11715750" y="1477963"/>
          <p14:tracePt t="58881" x="11750675" y="1477963"/>
          <p14:tracePt t="58889" x="11776075" y="1477963"/>
          <p14:tracePt t="58897" x="11791950" y="1477963"/>
          <p14:tracePt t="58904" x="11818938" y="1477963"/>
          <p14:tracePt t="58929" x="11826875" y="1477963"/>
          <p14:tracePt t="58985" x="11834813" y="1477963"/>
          <p14:tracePt t="58993" x="11844338" y="1477963"/>
          <p14:tracePt t="59001" x="11860213" y="1477963"/>
          <p14:tracePt t="59009" x="11869738" y="1477963"/>
          <p14:tracePt t="59017" x="11869738" y="1487488"/>
          <p14:tracePt t="59025" x="11885613" y="1495425"/>
          <p14:tracePt t="59041" x="11895138" y="1504950"/>
          <p14:tracePt t="59051" x="11903075" y="1520825"/>
          <p14:tracePt t="59066" x="11920538" y="1538288"/>
          <p14:tracePt t="59072" x="11928475" y="1546225"/>
          <p14:tracePt t="59097" x="11928475" y="1563688"/>
          <p14:tracePt t="59105" x="11928475" y="1571625"/>
          <p14:tracePt t="59113" x="11928475" y="1581150"/>
          <p14:tracePt t="59121" x="11928475" y="1589088"/>
          <p14:tracePt t="59138" x="11928475" y="1614488"/>
          <p14:tracePt t="59144" x="11928475" y="1622425"/>
          <p14:tracePt t="59161" x="11928475" y="1631950"/>
          <p14:tracePt t="59169" x="11928475" y="1649413"/>
          <p14:tracePt t="59176" x="11920538" y="1649413"/>
          <p14:tracePt t="59186" x="11920538" y="1657350"/>
          <p14:tracePt t="59193" x="11903075" y="1674813"/>
          <p14:tracePt t="59203" x="11885613" y="1674813"/>
          <p14:tracePt t="59208" x="11877675" y="1690688"/>
          <p14:tracePt t="59216" x="11852275" y="1708150"/>
          <p14:tracePt t="59224" x="11826875" y="1725613"/>
          <p14:tracePt t="59233" x="11801475" y="1741488"/>
          <p14:tracePt t="59240" x="11758613" y="1766888"/>
          <p14:tracePt t="59250" x="11733213" y="1784350"/>
          <p14:tracePt t="59256" x="11699875" y="1809750"/>
          <p14:tracePt t="59266" x="11674475" y="1827213"/>
          <p14:tracePt t="59272" x="11639550" y="1835150"/>
          <p14:tracePt t="59283" x="11614150" y="1852613"/>
          <p14:tracePt t="59289" x="11606213" y="1870075"/>
          <p14:tracePt t="59297" x="11580813" y="1870075"/>
          <p14:tracePt t="59305" x="11571288" y="1870075"/>
          <p14:tracePt t="59321" x="11563350" y="1878013"/>
          <p14:tracePt t="59329" x="11555413" y="1885950"/>
          <p14:tracePt t="59353" x="11545888" y="1885950"/>
          <p14:tracePt t="59377" x="11537950" y="1885950"/>
          <p14:tracePt t="59385" x="11530013" y="1885950"/>
          <p14:tracePt t="59393" x="11512550" y="1885950"/>
          <p14:tracePt t="59409" x="11503025" y="1885950"/>
          <p14:tracePt t="59417" x="11495088" y="1885950"/>
          <p14:tracePt t="59425" x="11487150" y="1885950"/>
          <p14:tracePt t="59434" x="11469688" y="1885950"/>
          <p14:tracePt t="59450" x="11444288" y="1895475"/>
          <p14:tracePt t="59457" x="11436350" y="1895475"/>
          <p14:tracePt t="59473" x="11410950" y="1895475"/>
          <p14:tracePt t="59482" x="11410950" y="1903413"/>
          <p14:tracePt t="59488" x="11385550" y="1903413"/>
          <p14:tracePt t="59505" x="11368088" y="1903413"/>
          <p14:tracePt t="59513" x="11342688" y="1903413"/>
          <p14:tracePt t="59529" x="11317288" y="1903413"/>
          <p14:tracePt t="59545" x="11299825" y="1920875"/>
          <p14:tracePt t="59561" x="11282363" y="1920875"/>
          <p14:tracePt t="59602" x="11274425" y="1920875"/>
          <p14:tracePt t="59618" x="11266488" y="1920875"/>
          <p14:tracePt t="59625" x="11256963" y="1920875"/>
          <p14:tracePt t="59633" x="11249025" y="1920875"/>
          <p14:tracePt t="59641" x="11241088" y="1920875"/>
          <p14:tracePt t="59665" x="11223625" y="1920875"/>
          <p14:tracePt t="59681" x="11215688" y="1920875"/>
          <p14:tracePt t="59713" x="11215688" y="1911350"/>
          <p14:tracePt t="59729" x="11206163" y="1903413"/>
          <p14:tracePt t="59745" x="11198225" y="1895475"/>
          <p14:tracePt t="59753" x="11198225" y="1885950"/>
          <p14:tracePt t="59760" x="11188700" y="1878013"/>
          <p14:tracePt t="59769" x="11180763" y="1860550"/>
          <p14:tracePt t="59776" x="11180763" y="1852613"/>
          <p14:tracePt t="59785" x="11172825" y="1844675"/>
          <p14:tracePt t="59793" x="11172825" y="1827213"/>
          <p14:tracePt t="59802" x="11172825" y="1819275"/>
          <p14:tracePt t="59809" x="11172825" y="1801813"/>
          <p14:tracePt t="59818" x="11172825" y="1784350"/>
          <p14:tracePt t="59849" x="11172825" y="1766888"/>
          <p14:tracePt t="60001" x="11155363" y="1766888"/>
          <p14:tracePt t="60018" x="11147425" y="1776413"/>
          <p14:tracePt t="60025" x="11137900" y="1776413"/>
          <p14:tracePt t="60034" x="11122025" y="1784350"/>
          <p14:tracePt t="60041" x="11104563" y="1793875"/>
          <p14:tracePt t="60049" x="11061700" y="1801813"/>
          <p14:tracePt t="60056" x="11028363" y="1801813"/>
          <p14:tracePt t="60065" x="10993438" y="1809750"/>
          <p14:tracePt t="60086" x="10891838" y="1827213"/>
          <p14:tracePt t="60089" x="10833100" y="1835150"/>
          <p14:tracePt t="60099" x="10764838" y="1835150"/>
          <p14:tracePt t="60105" x="10704513" y="1835150"/>
          <p14:tracePt t="60113" x="10645775" y="1835150"/>
          <p14:tracePt t="60121" x="10585450" y="1835150"/>
          <p14:tracePt t="60129" x="10544175" y="1835150"/>
          <p14:tracePt t="60136" x="10501313" y="1835150"/>
          <p14:tracePt t="60144" x="10467975" y="1835150"/>
          <p14:tracePt t="60153" x="10442575" y="1835150"/>
          <p14:tracePt t="60160" x="10433050" y="1835150"/>
          <p14:tracePt t="60169" x="10425113" y="1835150"/>
          <p14:tracePt t="60177" x="10415588" y="1835150"/>
          <p14:tracePt t="60193" x="10407650" y="1835150"/>
          <p14:tracePt t="60201" x="10399713" y="1835150"/>
          <p14:tracePt t="60208" x="10374313" y="1827213"/>
          <p14:tracePt t="60218" x="10356850" y="1819275"/>
          <p14:tracePt t="60224" x="10323513" y="1819275"/>
          <p14:tracePt t="60233" x="10271125" y="1801813"/>
          <p14:tracePt t="60240" x="10245725" y="1801813"/>
          <p14:tracePt t="60248" x="10204450" y="1793875"/>
          <p14:tracePt t="60256" x="10144125" y="1793875"/>
          <p14:tracePt t="60265" x="10101263" y="1793875"/>
          <p14:tracePt t="60273" x="10059988" y="1793875"/>
          <p14:tracePt t="60281" x="10017125" y="1793875"/>
          <p14:tracePt t="60289" x="9974263" y="1793875"/>
          <p14:tracePt t="60299" x="9923463" y="1793875"/>
          <p14:tracePt t="60305" x="9898063" y="1793875"/>
          <p14:tracePt t="60313" x="9855200" y="1793875"/>
          <p14:tracePt t="60321" x="9821863" y="1793875"/>
          <p14:tracePt t="60328" x="9804400" y="1793875"/>
          <p14:tracePt t="60338" x="9779000" y="1793875"/>
          <p14:tracePt t="60344" x="9761538" y="1793875"/>
          <p14:tracePt t="60353" x="9745663" y="1793875"/>
          <p14:tracePt t="60361" x="9736138" y="1793875"/>
          <p14:tracePt t="60370" x="9702800" y="1793875"/>
          <p14:tracePt t="60376" x="9694863" y="1793875"/>
          <p14:tracePt t="60386" x="9659938" y="1793875"/>
          <p14:tracePt t="60392" x="9626600" y="1793875"/>
          <p14:tracePt t="60402" x="9591675" y="1793875"/>
          <p14:tracePt t="60409" x="9583738" y="1793875"/>
          <p14:tracePt t="60418" x="9550400" y="1793875"/>
          <p14:tracePt t="60424" x="9515475" y="1793875"/>
          <p14:tracePt t="60434" x="9507538" y="1793875"/>
          <p14:tracePt t="60440" x="9498013" y="1801813"/>
          <p14:tracePt t="60449" x="9482138" y="1801813"/>
          <p14:tracePt t="60585" x="9472613" y="1801813"/>
          <p14:tracePt t="60633" x="9472613" y="1793875"/>
          <p14:tracePt t="60664" x="9482138" y="1784350"/>
          <p14:tracePt t="60673" x="9498013" y="1766888"/>
          <p14:tracePt t="60689" x="9507538" y="1766888"/>
          <p14:tracePt t="60697" x="9540875" y="1751013"/>
          <p14:tracePt t="60704" x="9558338" y="1733550"/>
          <p14:tracePt t="60714" x="9591675" y="1716088"/>
          <p14:tracePt t="60721" x="9626600" y="1708150"/>
          <p14:tracePt t="60729" x="9694863" y="1674813"/>
          <p14:tracePt t="60738" x="9779000" y="1665288"/>
          <p14:tracePt t="60744" x="9890125" y="1657350"/>
          <p14:tracePt t="60753" x="10017125" y="1622425"/>
          <p14:tracePt t="60760" x="10144125" y="1606550"/>
          <p14:tracePt t="60769" x="10306050" y="1581150"/>
          <p14:tracePt t="60777" x="10425113" y="1563688"/>
          <p14:tracePt t="60785" x="10534650" y="1538288"/>
          <p14:tracePt t="60793" x="10628313" y="1504950"/>
          <p14:tracePt t="60803" x="10704513" y="1477963"/>
          <p14:tracePt t="60808" x="10764838" y="1462088"/>
          <p14:tracePt t="60819" x="10798175" y="1452563"/>
          <p14:tracePt t="60825" x="10807700" y="1444625"/>
          <p14:tracePt t="61320" x="10790238" y="1452563"/>
          <p14:tracePt t="61329" x="10790238" y="1462088"/>
          <p14:tracePt t="61336" x="10782300" y="1462088"/>
          <p14:tracePt t="61344" x="10772775" y="1470025"/>
          <p14:tracePt t="61352" x="10756900" y="1487488"/>
          <p14:tracePt t="61361" x="10729913" y="1504950"/>
          <p14:tracePt t="61368" x="10714038" y="1530350"/>
          <p14:tracePt t="61376" x="10688638" y="1555750"/>
          <p14:tracePt t="61384" x="10671175" y="1581150"/>
          <p14:tracePt t="61393" x="10645775" y="1614488"/>
          <p14:tracePt t="61401" x="10628313" y="1665288"/>
          <p14:tracePt t="61408" x="10602913" y="1700213"/>
          <p14:tracePt t="61418" x="10569575" y="1751013"/>
          <p14:tracePt t="61425" x="10544175" y="1784350"/>
          <p14:tracePt t="61435" x="10509250" y="1844675"/>
          <p14:tracePt t="61440" x="10493375" y="1885950"/>
          <p14:tracePt t="61450" x="10450513" y="1946275"/>
          <p14:tracePt t="61456" x="10442575" y="1997075"/>
          <p14:tracePt t="61465" x="10425113" y="2039938"/>
          <p14:tracePt t="61472" x="10407650" y="2090738"/>
          <p14:tracePt t="61482" x="10382250" y="2141538"/>
          <p14:tracePt t="61488" x="10356850" y="2200275"/>
          <p14:tracePt t="61497" x="10331450" y="2252663"/>
          <p14:tracePt t="61505" x="10313988" y="2293938"/>
          <p14:tracePt t="61514" x="10306050" y="2319338"/>
          <p14:tracePt t="61520" x="10298113" y="2344738"/>
          <p14:tracePt t="61530" x="10271125" y="2387600"/>
          <p14:tracePt t="61536" x="10263188" y="2422525"/>
          <p14:tracePt t="61544" x="10255250" y="2455863"/>
          <p14:tracePt t="61554" x="10220325" y="2516188"/>
          <p14:tracePt t="61560" x="10212388" y="2541588"/>
          <p14:tracePt t="61568" x="10204450" y="2574925"/>
          <p14:tracePt t="61576" x="10179050" y="2608263"/>
          <p14:tracePt t="61584" x="10161588" y="2643188"/>
          <p14:tracePt t="61592" x="10161588" y="2660650"/>
          <p14:tracePt t="61601" x="10136188" y="2686050"/>
          <p14:tracePt t="61608" x="10118725" y="2719388"/>
          <p14:tracePt t="61617" x="10093325" y="2744788"/>
          <p14:tracePt t="61624" x="10085388" y="2744788"/>
          <p14:tracePt t="61633" x="10059988" y="2770188"/>
          <p14:tracePt t="61641" x="10059988" y="2787650"/>
          <p14:tracePt t="61650" x="10042525" y="2805113"/>
          <p14:tracePt t="61656" x="10025063" y="2820988"/>
          <p14:tracePt t="61666" x="10009188" y="2838450"/>
          <p14:tracePt t="61672" x="10009188" y="2855913"/>
          <p14:tracePt t="61680" x="9983788" y="2881313"/>
          <p14:tracePt t="61688" x="9974263" y="2889250"/>
          <p14:tracePt t="61697" x="9966325" y="2906713"/>
          <p14:tracePt t="61705" x="9948863" y="2914650"/>
          <p14:tracePt t="61714" x="9931400" y="2932113"/>
          <p14:tracePt t="61720" x="9923463" y="2940050"/>
          <p14:tracePt t="61730" x="9906000" y="2957513"/>
          <p14:tracePt t="61736" x="9890125" y="2965450"/>
          <p14:tracePt t="61745" x="9855200" y="2990850"/>
          <p14:tracePt t="61753" x="9839325" y="3008313"/>
          <p14:tracePt t="61761" x="9812338" y="3033713"/>
          <p14:tracePt t="61769" x="9779000" y="3051175"/>
          <p14:tracePt t="61776" x="9753600" y="3076575"/>
          <p14:tracePt t="61784" x="9728200" y="3094038"/>
          <p14:tracePt t="61793" x="9694863" y="3109913"/>
          <p14:tracePt t="61801" x="9677400" y="3119438"/>
          <p14:tracePt t="61809" x="9652000" y="3119438"/>
          <p14:tracePt t="61818" x="9626600" y="3127375"/>
          <p14:tracePt t="61825" x="9601200" y="3144838"/>
          <p14:tracePt t="61835" x="9591675" y="3144838"/>
          <p14:tracePt t="61841" x="9575800" y="3144838"/>
          <p14:tracePt t="61849" x="9550400" y="3144838"/>
          <p14:tracePt t="61856" x="9523413" y="3144838"/>
          <p14:tracePt t="61864" x="9507538" y="3144838"/>
          <p14:tracePt t="61873" x="9482138" y="3144838"/>
          <p14:tracePt t="61881" x="9472613" y="3144838"/>
          <p14:tracePt t="61889" x="9464675" y="3144838"/>
          <p14:tracePt t="61897" x="9456738" y="3144838"/>
          <p14:tracePt t="61905" x="9447213" y="3144838"/>
          <p14:tracePt t="61937" x="9439275" y="3144838"/>
          <p14:tracePt t="61945" x="9431338" y="3144838"/>
          <p14:tracePt t="61962" x="9405938" y="3135313"/>
          <p14:tracePt t="61976" x="9405938" y="3127375"/>
          <p14:tracePt t="61985" x="9396413" y="3127375"/>
          <p14:tracePt t="61993" x="9380538" y="3109913"/>
          <p14:tracePt t="62009" x="9363075" y="3101975"/>
          <p14:tracePt t="62041" x="9363075" y="3084513"/>
          <p14:tracePt t="62169" x="9363075" y="3076575"/>
          <p14:tracePt t="62297" x="9363075" y="3067050"/>
          <p14:tracePt t="62337" x="9363075" y="3059113"/>
          <p14:tracePt t="62369" x="9363075" y="3051175"/>
          <p14:tracePt t="62393" x="9363075" y="3041650"/>
          <p14:tracePt t="62418" x="9363075" y="3025775"/>
          <p14:tracePt t="62449" x="9363075" y="3008313"/>
          <p14:tracePt t="62466" x="9363075" y="3000375"/>
          <p14:tracePt t="62473" x="9363075" y="2990850"/>
          <p14:tracePt t="62489" x="9363075" y="2982913"/>
          <p14:tracePt t="62496" x="9371013" y="2982913"/>
          <p14:tracePt t="62569" x="9371013" y="2965450"/>
          <p14:tracePt t="62585" x="9371013" y="2957513"/>
          <p14:tracePt t="62681" x="9371013" y="2949575"/>
          <p14:tracePt t="62697" x="9371013" y="2932113"/>
          <p14:tracePt t="62721" x="9371013" y="2922588"/>
          <p14:tracePt t="62730" x="9371013" y="2914650"/>
          <p14:tracePt t="62737" x="9371013" y="2906713"/>
          <p14:tracePt t="62753" x="9371013" y="2897188"/>
          <p14:tracePt t="62761" x="9371013" y="2889250"/>
          <p14:tracePt t="62873" x="9380538" y="2881313"/>
          <p14:tracePt t="62881" x="9405938" y="2863850"/>
          <p14:tracePt t="62889" x="9447213" y="2863850"/>
          <p14:tracePt t="62897" x="9498013" y="2855913"/>
          <p14:tracePt t="62904" x="9550400" y="2855913"/>
          <p14:tracePt t="62914" x="9642475" y="2846388"/>
          <p14:tracePt t="62920" x="9710738" y="2838450"/>
          <p14:tracePt t="62930" x="9839325" y="2813050"/>
          <p14:tracePt t="62937" x="9956800" y="2787650"/>
          <p14:tracePt t="62947" x="10067925" y="2778125"/>
          <p14:tracePt t="62952" x="10186988" y="2752725"/>
          <p14:tracePt t="62963" x="10298113" y="2744788"/>
          <p14:tracePt t="62969" x="10399713" y="2719388"/>
          <p14:tracePt t="62977" x="10493375" y="2686050"/>
          <p14:tracePt t="62985" x="10552113" y="2668588"/>
          <p14:tracePt t="62993" x="10612438" y="2643188"/>
          <p14:tracePt t="63002" x="10637838" y="2633663"/>
          <p14:tracePt t="63009" x="10653713" y="2633663"/>
          <p14:tracePt t="63225" x="10645775" y="2633663"/>
          <p14:tracePt t="63298" x="10620375" y="2633663"/>
          <p14:tracePt t="63304" x="10612438" y="2625725"/>
          <p14:tracePt t="63313" x="10612438" y="2617788"/>
          <p14:tracePt t="63321" x="10585450" y="2592388"/>
          <p14:tracePt t="63329" x="10585450" y="2574925"/>
          <p14:tracePt t="63337" x="10569575" y="2566988"/>
          <p14:tracePt t="63346" x="10560050" y="2541588"/>
          <p14:tracePt t="63353" x="10544175" y="2524125"/>
          <p14:tracePt t="63362" x="10534650" y="2498725"/>
          <p14:tracePt t="63369" x="10526713" y="2489200"/>
          <p14:tracePt t="63377" x="10526713" y="2463800"/>
          <p14:tracePt t="63385" x="10526713" y="2447925"/>
          <p14:tracePt t="63393" x="10509250" y="2438400"/>
          <p14:tracePt t="63409" x="10509250" y="2430463"/>
          <p14:tracePt t="63416" x="10509250" y="2422525"/>
          <p14:tracePt t="63425" x="10509250" y="2413000"/>
          <p14:tracePt t="63434" x="10501313" y="2405063"/>
          <p14:tracePt t="63441" x="10501313" y="2387600"/>
          <p14:tracePt t="63457" x="10493375" y="2362200"/>
          <p14:tracePt t="63466" x="10483850" y="2344738"/>
          <p14:tracePt t="63472" x="10483850" y="2328863"/>
          <p14:tracePt t="63482" x="10483850" y="2311400"/>
          <p14:tracePt t="63488" x="10475913" y="2293938"/>
          <p14:tracePt t="63505" x="10475913" y="2286000"/>
          <p14:tracePt t="63514" x="10475913" y="2278063"/>
          <p14:tracePt t="63530" x="10467975" y="2252663"/>
          <p14:tracePt t="63569" x="10467975" y="2235200"/>
          <p14:tracePt t="63577" x="10467975" y="2227263"/>
          <p14:tracePt t="63585" x="10467975" y="2209800"/>
          <p14:tracePt t="63593" x="10458450" y="2174875"/>
          <p14:tracePt t="63609" x="10458450" y="2149475"/>
          <p14:tracePt t="63617" x="10450513" y="2133600"/>
          <p14:tracePt t="63624" x="10450513" y="2116138"/>
          <p14:tracePt t="63634" x="10450513" y="2108200"/>
          <p14:tracePt t="63641" x="10450513" y="2098675"/>
          <p14:tracePt t="63649" x="10450513" y="2073275"/>
          <p14:tracePt t="63657" x="10433050" y="2055813"/>
          <p14:tracePt t="63666" x="10433050" y="2047875"/>
          <p14:tracePt t="63672" x="10433050" y="2030413"/>
          <p14:tracePt t="63682" x="10425113" y="1997075"/>
          <p14:tracePt t="63704" x="10425113" y="1989138"/>
          <p14:tracePt t="63714" x="10425113" y="1971675"/>
          <p14:tracePt t="63720" x="10425113" y="1963738"/>
          <p14:tracePt t="63736" x="10425113" y="1954213"/>
          <p14:tracePt t="63752" x="10425113" y="1946275"/>
          <p14:tracePt t="63849" x="10425113" y="1938338"/>
          <p14:tracePt t="63865" x="10415588" y="1928813"/>
          <p14:tracePt t="63889" x="10415588" y="1920875"/>
          <p14:tracePt t="63905" x="10415588" y="1903413"/>
          <p14:tracePt t="63913" x="10415588" y="1895475"/>
          <p14:tracePt t="63937" x="10415588" y="1878013"/>
          <p14:tracePt t="63944" x="10415588" y="1870075"/>
          <p14:tracePt t="63969" x="10415588" y="1860550"/>
          <p14:tracePt t="63977" x="10415588" y="1844675"/>
          <p14:tracePt t="64105" x="10415588" y="1878013"/>
          <p14:tracePt t="64113" x="10433050" y="1920875"/>
          <p14:tracePt t="64120" x="10458450" y="1997075"/>
          <p14:tracePt t="64128" x="10493375" y="2090738"/>
          <p14:tracePt t="64137" x="10544175" y="2192338"/>
          <p14:tracePt t="64145" x="10577513" y="2311400"/>
          <p14:tracePt t="64153" x="10637838" y="2430463"/>
          <p14:tracePt t="64161" x="10671175" y="2541588"/>
          <p14:tracePt t="64169" x="10721975" y="2660650"/>
          <p14:tracePt t="64178" x="10739438" y="2778125"/>
          <p14:tracePt t="64184" x="10790238" y="2889250"/>
          <p14:tracePt t="64193" x="10790238" y="2965450"/>
          <p14:tracePt t="64201" x="10807700" y="3051175"/>
          <p14:tracePt t="64209" x="10807700" y="3127375"/>
          <p14:tracePt t="64217" x="10807700" y="3211513"/>
          <p14:tracePt t="64224" x="10807700" y="3263900"/>
          <p14:tracePt t="64234" x="10807700" y="3322638"/>
          <p14:tracePt t="64241" x="10807700" y="3365500"/>
          <p14:tracePt t="64249" x="10807700" y="3408363"/>
          <p14:tracePt t="64256" x="10807700" y="3441700"/>
          <p14:tracePt t="64265" x="10807700" y="3484563"/>
          <p14:tracePt t="64273" x="10807700" y="3517900"/>
          <p14:tracePt t="64282" x="10790238" y="3552825"/>
          <p14:tracePt t="64289" x="10772775" y="3578225"/>
          <p14:tracePt t="64298" x="10772775" y="3594100"/>
          <p14:tracePt t="64305" x="10764838" y="3603625"/>
          <p14:tracePt t="64313" x="10747375" y="3619500"/>
          <p14:tracePt t="64321" x="10739438" y="3629025"/>
          <p14:tracePt t="64336" x="10739438" y="3636963"/>
          <p14:tracePt t="64346" x="10729913" y="3636963"/>
          <p14:tracePt t="64353" x="10721975" y="3636963"/>
          <p14:tracePt t="64363" x="10714038" y="3636963"/>
          <p14:tracePt t="64369" x="10696575" y="3636963"/>
          <p14:tracePt t="64379" x="10688638" y="3636963"/>
          <p14:tracePt t="64385" x="10663238" y="3646488"/>
          <p14:tracePt t="64393" x="10645775" y="3646488"/>
          <p14:tracePt t="64401" x="10628313" y="3646488"/>
          <p14:tracePt t="64409" x="10602913" y="3646488"/>
          <p14:tracePt t="64417" x="10560050" y="3646488"/>
          <p14:tracePt t="64424" x="10518775" y="3646488"/>
          <p14:tracePt t="64433" x="10442575" y="3646488"/>
          <p14:tracePt t="64440" x="10374313" y="3646488"/>
          <p14:tracePt t="64449" x="10306050" y="3646488"/>
          <p14:tracePt t="64457" x="10220325" y="3646488"/>
          <p14:tracePt t="64465" x="10118725" y="3629025"/>
          <p14:tracePt t="64473" x="10017125" y="3611563"/>
          <p14:tracePt t="64481" x="9923463" y="3578225"/>
          <p14:tracePt t="64488" x="9821863" y="3543300"/>
          <p14:tracePt t="64501" x="9720263" y="3509963"/>
          <p14:tracePt t="64505" x="9659938" y="3484563"/>
          <p14:tracePt t="64513" x="9591675" y="3441700"/>
          <p14:tracePt t="64520" x="9550400" y="3433763"/>
          <p14:tracePt t="64529" x="9515475" y="3408363"/>
          <p14:tracePt t="64537" x="9472613" y="3390900"/>
          <p14:tracePt t="64546" x="9456738" y="3373438"/>
          <p14:tracePt t="64552" x="9447213" y="3365500"/>
          <p14:tracePt t="64562" x="9439275" y="3365500"/>
          <p14:tracePt t="64578" x="9431338" y="3355975"/>
          <p14:tracePt t="64584" x="9431338" y="3348038"/>
          <p14:tracePt t="64594" x="9421813" y="3348038"/>
          <p14:tracePt t="64601" x="9405938" y="3330575"/>
          <p14:tracePt t="64609" x="9405938" y="3314700"/>
          <p14:tracePt t="64616" x="9396413" y="3305175"/>
          <p14:tracePt t="64625" x="9388475" y="3297238"/>
          <p14:tracePt t="64634" x="9371013" y="3263900"/>
          <p14:tracePt t="64641" x="9363075" y="3254375"/>
          <p14:tracePt t="64650" x="9353550" y="3228975"/>
          <p14:tracePt t="64657" x="9353550" y="3203575"/>
          <p14:tracePt t="64666" x="9337675" y="3178175"/>
          <p14:tracePt t="64674" x="9328150" y="3170238"/>
          <p14:tracePt t="64682" x="9320213" y="3152775"/>
          <p14:tracePt t="64688" x="9320213" y="3127375"/>
          <p14:tracePt t="64698" x="9312275" y="3119438"/>
          <p14:tracePt t="64705" x="9294813" y="3094038"/>
          <p14:tracePt t="64713" x="9277350" y="3067050"/>
          <p14:tracePt t="64721" x="9277350" y="3041650"/>
          <p14:tracePt t="64730" x="9277350" y="3033713"/>
          <p14:tracePt t="64737" x="9277350" y="3016250"/>
          <p14:tracePt t="64745" x="9269413" y="2990850"/>
          <p14:tracePt t="64753" x="9261475" y="2982913"/>
          <p14:tracePt t="64762" x="9261475" y="2974975"/>
          <p14:tracePt t="64769" x="9251950" y="2949575"/>
          <p14:tracePt t="64778" x="9251950" y="2940050"/>
          <p14:tracePt t="64785" x="9251950" y="2932113"/>
          <p14:tracePt t="64794" x="9244013" y="2922588"/>
          <p14:tracePt t="64801" x="9244013" y="2914650"/>
          <p14:tracePt t="64809" x="9244013" y="2906713"/>
          <p14:tracePt t="64817" x="9244013" y="2897188"/>
          <p14:tracePt t="64833" x="9244013" y="2881313"/>
          <p14:tracePt t="65304" x="9244013" y="2889250"/>
          <p14:tracePt t="65313" x="9244013" y="2906713"/>
          <p14:tracePt t="65329" x="9251950" y="2922588"/>
          <p14:tracePt t="65336" x="9261475" y="2940050"/>
          <p14:tracePt t="65352" x="9269413" y="2940050"/>
          <p14:tracePt t="65369" x="9277350" y="2957513"/>
          <p14:tracePt t="65378" x="9286875" y="2982913"/>
          <p14:tracePt t="65385" x="9302750" y="2990850"/>
          <p14:tracePt t="65394" x="9312275" y="3008313"/>
          <p14:tracePt t="65400" x="9328150" y="3025775"/>
          <p14:tracePt t="65410" x="9328150" y="3033713"/>
          <p14:tracePt t="65416" x="9345613" y="3041650"/>
          <p14:tracePt t="65425" x="9363075" y="3067050"/>
          <p14:tracePt t="65432" x="9396413" y="3094038"/>
          <p14:tracePt t="65441" x="9431338" y="3101975"/>
          <p14:tracePt t="65449" x="9482138" y="3119438"/>
          <p14:tracePt t="65457" x="9515475" y="3135313"/>
          <p14:tracePt t="65465" x="9601200" y="3152775"/>
          <p14:tracePt t="65472" x="9659938" y="3178175"/>
          <p14:tracePt t="65481" x="9710738" y="3195638"/>
          <p14:tracePt t="65488" x="9796463" y="3211513"/>
          <p14:tracePt t="65499" x="9872663" y="3238500"/>
          <p14:tracePt t="65504" x="9931400" y="3246438"/>
          <p14:tracePt t="65514" x="10017125" y="3254375"/>
          <p14:tracePt t="65520" x="10118725" y="3254375"/>
          <p14:tracePt t="65530" x="10186988" y="3254375"/>
          <p14:tracePt t="65536" x="10288588" y="3254375"/>
          <p14:tracePt t="65545" x="10348913" y="3254375"/>
          <p14:tracePt t="65552" x="10399713" y="3254375"/>
          <p14:tracePt t="65561" x="10475913" y="3246438"/>
          <p14:tracePt t="65568" x="10501313" y="3238500"/>
          <p14:tracePt t="65576" x="10534650" y="3228975"/>
          <p14:tracePt t="65584" x="10569575" y="3221038"/>
          <p14:tracePt t="65600" x="10577513" y="3221038"/>
          <p14:tracePt t="65617" x="10594975" y="3221038"/>
          <p14:tracePt t="65649" x="10594975" y="3211513"/>
          <p14:tracePt t="65665" x="10602913" y="3203575"/>
          <p14:tracePt t="65697" x="10612438" y="3203575"/>
          <p14:tracePt t="65729" x="10620375" y="3203575"/>
          <p14:tracePt t="65746" x="10628313" y="3195638"/>
          <p14:tracePt t="65778" x="10637838" y="3186113"/>
          <p14:tracePt t="65792" x="10653713" y="3170238"/>
          <p14:tracePt t="65800" x="10671175" y="3170238"/>
          <p14:tracePt t="65816" x="10679113" y="3160713"/>
          <p14:tracePt t="65825" x="10679113" y="3152775"/>
          <p14:tracePt t="65841" x="10679113" y="3109913"/>
          <p14:tracePt t="65849" x="10679113" y="3059113"/>
          <p14:tracePt t="65857" x="10679113" y="3016250"/>
          <p14:tracePt t="65864" x="10679113" y="3008313"/>
          <p14:tracePt t="65873" x="10679113" y="3000375"/>
          <p14:tracePt t="66073" x="10688638" y="3000375"/>
          <p14:tracePt t="66081" x="10696575" y="3000375"/>
          <p14:tracePt t="66089" x="10704513" y="3000375"/>
          <p14:tracePt t="66114" x="10714038" y="2990850"/>
          <p14:tracePt t="66137" x="10721975" y="2982913"/>
          <p14:tracePt t="66201" x="10721975" y="2974975"/>
          <p14:tracePt t="66369" x="10721975" y="2965450"/>
          <p14:tracePt t="66505" x="10704513" y="2965450"/>
          <p14:tracePt t="66520" x="10671175" y="2965450"/>
          <p14:tracePt t="66530" x="10663238" y="2965450"/>
          <p14:tracePt t="66537" x="10628313" y="2965450"/>
          <p14:tracePt t="66545" x="10594975" y="2965450"/>
          <p14:tracePt t="66552" x="10585450" y="2965450"/>
          <p14:tracePt t="66561" x="10560050" y="2965450"/>
          <p14:tracePt t="66568" x="10544175" y="2965450"/>
          <p14:tracePt t="66649" x="10526713" y="2965450"/>
          <p14:tracePt t="67065" x="10526713" y="2957513"/>
          <p14:tracePt t="67105" x="10526713" y="2949575"/>
          <p14:tracePt t="67137" x="10526713" y="2940050"/>
          <p14:tracePt t="67169" x="10526713" y="2922588"/>
          <p14:tracePt t="67177" x="10526713" y="2914650"/>
          <p14:tracePt t="67193" x="10526713" y="2906713"/>
          <p14:tracePt t="67201" x="10526713" y="2881313"/>
          <p14:tracePt t="67208" x="10526713" y="2855913"/>
          <p14:tracePt t="67216" x="10526713" y="2830513"/>
          <p14:tracePt t="67226" x="10526713" y="2795588"/>
          <p14:tracePt t="67232" x="10526713" y="2762250"/>
          <p14:tracePt t="67243" x="10518775" y="2736850"/>
          <p14:tracePt t="67251" x="10518775" y="2711450"/>
          <p14:tracePt t="67257" x="10509250" y="2686050"/>
          <p14:tracePt t="67265" x="10509250" y="2660650"/>
          <p14:tracePt t="67273" x="10509250" y="2633663"/>
          <p14:tracePt t="67282" x="10501313" y="2608263"/>
          <p14:tracePt t="67288" x="10501313" y="2574925"/>
          <p14:tracePt t="67297" x="10501313" y="2557463"/>
          <p14:tracePt t="67305" x="10483850" y="2506663"/>
          <p14:tracePt t="67314" x="10475913" y="2489200"/>
          <p14:tracePt t="67320" x="10475913" y="2473325"/>
          <p14:tracePt t="67330" x="10475913" y="2438400"/>
          <p14:tracePt t="67337" x="10467975" y="2413000"/>
          <p14:tracePt t="67346" x="10467975" y="2405063"/>
          <p14:tracePt t="67353" x="10467975" y="2397125"/>
          <p14:tracePt t="67361" x="10467975" y="2379663"/>
          <p14:tracePt t="67369" x="10467975" y="2371725"/>
          <p14:tracePt t="67385" x="10467975" y="2362200"/>
          <p14:tracePt t="67409" x="10467975" y="2354263"/>
          <p14:tracePt t="67424" x="10467975" y="2344738"/>
          <p14:tracePt t="67441" x="10467975" y="2336800"/>
          <p14:tracePt t="67482" x="10467975" y="2319338"/>
          <p14:tracePt t="67497" x="10467975" y="2311400"/>
          <p14:tracePt t="67513" x="10467975" y="2303463"/>
          <p14:tracePt t="67528" x="10467975" y="2293938"/>
          <p14:tracePt t="67545" x="10467975" y="2286000"/>
          <p14:tracePt t="67577" x="10467975" y="2278063"/>
          <p14:tracePt t="67593" x="10467975" y="2268538"/>
          <p14:tracePt t="67649" x="10467975" y="2260600"/>
          <p14:tracePt t="67697" x="10458450" y="2252663"/>
          <p14:tracePt t="67714" x="10450513" y="2252663"/>
          <p14:tracePt t="68345" x="10433050" y="2252663"/>
          <p14:tracePt t="68353" x="10425113" y="2260600"/>
          <p14:tracePt t="68361" x="10415588" y="2268538"/>
          <p14:tracePt t="68369" x="10407650" y="2286000"/>
          <p14:tracePt t="68378" x="10390188" y="2311400"/>
          <p14:tracePt t="68384" x="10364788" y="2344738"/>
          <p14:tracePt t="68395" x="10348913" y="2379663"/>
          <p14:tracePt t="68400" x="10331450" y="2413000"/>
          <p14:tracePt t="68408" x="10298113" y="2481263"/>
          <p14:tracePt t="68416" x="10255250" y="2557463"/>
          <p14:tracePt t="68424" x="10212388" y="2617788"/>
          <p14:tracePt t="68432" x="10169525" y="2711450"/>
          <p14:tracePt t="68442" x="10118725" y="2787650"/>
          <p14:tracePt t="68449" x="10075863" y="2863850"/>
          <p14:tracePt t="68458" x="10025063" y="2932113"/>
          <p14:tracePt t="68465" x="9983788" y="2990850"/>
          <p14:tracePt t="68474" x="9915525" y="3067050"/>
          <p14:tracePt t="68481" x="9872663" y="3109913"/>
          <p14:tracePt t="68489" x="9839325" y="3144838"/>
          <p14:tracePt t="68498" x="9812338" y="3170238"/>
          <p14:tracePt t="68505" x="9771063" y="3211513"/>
          <p14:tracePt t="68513" x="9753600" y="3228975"/>
          <p14:tracePt t="68521" x="9736138" y="3238500"/>
          <p14:tracePt t="68529" x="9720263" y="3246438"/>
          <p14:tracePt t="68536" x="9702800" y="3254375"/>
          <p14:tracePt t="68593" x="9694863" y="3254375"/>
          <p14:tracePt t="68618" x="9685338" y="3254375"/>
          <p14:tracePt t="68625" x="9677400" y="3254375"/>
          <p14:tracePt t="68649" x="9659938" y="3254375"/>
          <p14:tracePt t="68658" x="9642475" y="3246438"/>
          <p14:tracePt t="68674" x="9609138" y="3246438"/>
          <p14:tracePt t="68681" x="9575800" y="3221038"/>
          <p14:tracePt t="68689" x="9540875" y="3203575"/>
          <p14:tracePt t="68697" x="9498013" y="3186113"/>
          <p14:tracePt t="68705" x="9447213" y="3178175"/>
          <p14:tracePt t="68713" x="9421813" y="3160713"/>
          <p14:tracePt t="68721" x="9380538" y="3152775"/>
          <p14:tracePt t="68730" x="9353550" y="3144838"/>
          <p14:tracePt t="68737" x="9328150" y="3135313"/>
          <p14:tracePt t="68745" x="9294813" y="3127375"/>
          <p14:tracePt t="68752" x="9269413" y="3109913"/>
          <p14:tracePt t="68762" x="9244013" y="3109913"/>
          <p14:tracePt t="68768" x="9209088" y="3094038"/>
          <p14:tracePt t="68777" x="9193213" y="3076575"/>
          <p14:tracePt t="68785" x="9183688" y="3067050"/>
          <p14:tracePt t="68794" x="9175750" y="3059113"/>
          <p14:tracePt t="68817" x="9158288" y="3051175"/>
          <p14:tracePt t="68905" x="9167813" y="3033713"/>
          <p14:tracePt t="68913" x="9175750" y="3025775"/>
          <p14:tracePt t="68920" x="9175750" y="3016250"/>
          <p14:tracePt t="68929" x="9193213" y="3008313"/>
          <p14:tracePt t="68938" x="9218613" y="3008313"/>
          <p14:tracePt t="68946" x="9244013" y="2990850"/>
          <p14:tracePt t="68953" x="9269413" y="2982913"/>
          <p14:tracePt t="68962" x="9312275" y="2965450"/>
          <p14:tracePt t="68969" x="9337675" y="2957513"/>
          <p14:tracePt t="68978" x="9363075" y="2957513"/>
          <p14:tracePt t="68985" x="9388475" y="2949575"/>
          <p14:tracePt t="68995" x="9396413" y="2949575"/>
          <p14:tracePt t="69000" x="9413875" y="2949575"/>
          <p14:tracePt t="69010" x="9431338" y="2949575"/>
          <p14:tracePt t="69017" x="9456738" y="2949575"/>
          <p14:tracePt t="69025" x="9490075" y="2949575"/>
          <p14:tracePt t="69033" x="9515475" y="2949575"/>
          <p14:tracePt t="69042" x="9558338" y="2949575"/>
          <p14:tracePt t="69048" x="9583738" y="2949575"/>
          <p14:tracePt t="69058" x="9626600" y="2949575"/>
          <p14:tracePt t="69065" x="9677400" y="2949575"/>
          <p14:tracePt t="69080" x="9761538" y="2949575"/>
          <p14:tracePt t="69091" x="9804400" y="2949575"/>
          <p14:tracePt t="69097" x="9847263" y="2949575"/>
          <p14:tracePt t="69105" x="9880600" y="2949575"/>
          <p14:tracePt t="69112" x="9915525" y="2949575"/>
          <p14:tracePt t="69121" x="9931400" y="2949575"/>
          <p14:tracePt t="69129" x="9956800" y="2949575"/>
          <p14:tracePt t="69136" x="9966325" y="2949575"/>
          <p14:tracePt t="69153" x="9983788" y="2949575"/>
          <p14:tracePt t="69161" x="9991725" y="2949575"/>
          <p14:tracePt t="69177" x="10017125" y="2949575"/>
          <p14:tracePt t="69194" x="10025063" y="2949575"/>
          <p14:tracePt t="69242" x="10034588" y="2949575"/>
          <p14:tracePt t="69273" x="10042525" y="2949575"/>
          <p14:tracePt t="69297" x="10050463" y="2949575"/>
          <p14:tracePt t="69305" x="10059988" y="2949575"/>
          <p14:tracePt t="69353" x="10075863" y="2949575"/>
          <p14:tracePt t="69409" x="10085388" y="2949575"/>
          <p14:tracePt t="69433" x="10101263" y="2940050"/>
          <p14:tracePt t="69458" x="10110788" y="2932113"/>
          <p14:tracePt t="69480" x="10110788" y="2922588"/>
          <p14:tracePt t="69745" x="10101263" y="2922588"/>
          <p14:tracePt t="69809" x="10093325" y="2922588"/>
          <p14:tracePt t="70136" x="10126663" y="2922588"/>
          <p14:tracePt t="70144" x="10144125" y="2922588"/>
          <p14:tracePt t="70152" x="10186988" y="2914650"/>
          <p14:tracePt t="70160" x="10237788" y="2897188"/>
          <p14:tracePt t="70168" x="10288588" y="2881313"/>
          <p14:tracePt t="70176" x="10313988" y="2871788"/>
          <p14:tracePt t="70184" x="10356850" y="2855913"/>
          <p14:tracePt t="70192" x="10399713" y="2830513"/>
          <p14:tracePt t="70200" x="10467975" y="2805113"/>
          <p14:tracePt t="70209" x="10509250" y="2778125"/>
          <p14:tracePt t="70216" x="10577513" y="2752725"/>
          <p14:tracePt t="70225" x="10628313" y="2701925"/>
          <p14:tracePt t="70232" x="10671175" y="2676525"/>
          <p14:tracePt t="70241" x="10704513" y="2643188"/>
          <p14:tracePt t="70248" x="10714038" y="2608263"/>
          <p14:tracePt t="70258" x="10739438" y="2574925"/>
          <p14:tracePt t="70264" x="10739438" y="2532063"/>
          <p14:tracePt t="70273" x="10747375" y="2506663"/>
          <p14:tracePt t="70280" x="10747375" y="2463800"/>
          <p14:tracePt t="70288" x="10756900" y="2413000"/>
          <p14:tracePt t="70296" x="10756900" y="2371725"/>
          <p14:tracePt t="70306" x="10756900" y="2328863"/>
          <p14:tracePt t="70312" x="10772775" y="2293938"/>
          <p14:tracePt t="70320" x="10782300" y="2260600"/>
          <p14:tracePt t="70328" x="10782300" y="2252663"/>
          <p14:tracePt t="70336" x="10782300" y="2227263"/>
          <p14:tracePt t="70344" x="10782300" y="2217738"/>
          <p14:tracePt t="70352" x="10782300" y="2209800"/>
          <p14:tracePt t="70360" x="10782300" y="2184400"/>
          <p14:tracePt t="70368" x="10772775" y="2159000"/>
          <p14:tracePt t="70376" x="10772775" y="2149475"/>
          <p14:tracePt t="70384" x="10764838" y="2124075"/>
          <p14:tracePt t="70392" x="10756900" y="2108200"/>
          <p14:tracePt t="70400" x="10756900" y="2090738"/>
          <p14:tracePt t="70408" x="10756900" y="2073275"/>
          <p14:tracePt t="70416" x="10739438" y="2065338"/>
          <p14:tracePt t="70424" x="10739438" y="2055813"/>
          <p14:tracePt t="70432" x="10729913" y="2047875"/>
          <p14:tracePt t="70608" x="10721975" y="2047875"/>
          <p14:tracePt t="70640" x="10696575" y="2047875"/>
          <p14:tracePt t="70659" x="10688638" y="2047875"/>
          <p14:tracePt t="70664" x="10679113" y="2047875"/>
          <p14:tracePt t="70752" x="10679113" y="2055813"/>
          <p14:tracePt t="70784" x="10663238" y="2073275"/>
          <p14:tracePt t="70792" x="10653713" y="2073275"/>
          <p14:tracePt t="70800" x="10653713" y="2082800"/>
          <p14:tracePt t="70808" x="10645775" y="2090738"/>
          <p14:tracePt t="70816" x="10628313" y="2108200"/>
          <p14:tracePt t="70824" x="10620375" y="2116138"/>
          <p14:tracePt t="70832" x="10594975" y="2141538"/>
          <p14:tracePt t="70840" x="10569575" y="2166938"/>
          <p14:tracePt t="70848" x="10552113" y="2184400"/>
          <p14:tracePt t="70857" x="10509250" y="2227263"/>
          <p14:tracePt t="70864" x="10467975" y="2260600"/>
          <p14:tracePt t="70872" x="10433050" y="2303463"/>
          <p14:tracePt t="70880" x="10399713" y="2328863"/>
          <p14:tracePt t="70888" x="10339388" y="2379663"/>
          <p14:tracePt t="70896" x="10306050" y="2422525"/>
          <p14:tracePt t="70904" x="10237788" y="2473325"/>
          <p14:tracePt t="70912" x="10179050" y="2516188"/>
          <p14:tracePt t="70921" x="10136188" y="2557463"/>
          <p14:tracePt t="70928" x="10085388" y="2608263"/>
          <p14:tracePt t="70936" x="10017125" y="2660650"/>
          <p14:tracePt t="70944" x="9991725" y="2701925"/>
          <p14:tracePt t="70952" x="9940925" y="2727325"/>
          <p14:tracePt t="70960" x="9906000" y="2770188"/>
          <p14:tracePt t="70968" x="9864725" y="2805113"/>
          <p14:tracePt t="70976" x="9839325" y="2830513"/>
          <p14:tracePt t="70984" x="9804400" y="2871788"/>
          <p14:tracePt t="70994" x="9761538" y="2922588"/>
          <p14:tracePt t="71001" x="9728200" y="2982913"/>
          <p14:tracePt t="71010" x="9677400" y="3051175"/>
          <p14:tracePt t="71017" x="9609138" y="3152775"/>
          <p14:tracePt t="71026" x="9550400" y="3228975"/>
          <p14:tracePt t="71033" x="9482138" y="3322638"/>
          <p14:tracePt t="71043" x="9413875" y="3424238"/>
          <p14:tracePt t="71049" x="9328150" y="3517900"/>
          <p14:tracePt t="71056" x="9261475" y="3603625"/>
          <p14:tracePt t="71065" x="9218613" y="3679825"/>
          <p14:tracePt t="71080" x="9124950" y="3790950"/>
          <p14:tracePt t="71091" x="9091613" y="3841750"/>
          <p14:tracePt t="71097" x="9074150" y="3892550"/>
          <p14:tracePt t="71107" x="9056688" y="3917950"/>
          <p14:tracePt t="71113" x="9039225" y="3951288"/>
          <p14:tracePt t="71129" x="9031288" y="3976688"/>
          <p14:tracePt t="71139" x="9023350" y="3986213"/>
          <p14:tracePt t="71169" x="9023350" y="3994150"/>
          <p14:tracePt t="71177" x="9023350" y="4011613"/>
          <p14:tracePt t="71185" x="9023350" y="4019550"/>
          <p14:tracePt t="71193" x="9023350" y="4027488"/>
          <p14:tracePt t="71200" x="9023350" y="4037013"/>
          <p14:tracePt t="71231" x="9023350" y="4044950"/>
          <p14:tracePt t="71240" x="9023350" y="4052888"/>
          <p14:tracePt t="71256" x="9048750" y="4052888"/>
          <p14:tracePt t="71272" x="9082088" y="4052888"/>
          <p14:tracePt t="71279" x="9099550" y="4052888"/>
          <p14:tracePt t="71287" x="9132888" y="4062413"/>
          <p14:tracePt t="71296" x="9167813" y="4062413"/>
          <p14:tracePt t="71305" x="9209088" y="4062413"/>
          <p14:tracePt t="71311" x="9251950" y="4062413"/>
          <p14:tracePt t="71320" x="9312275" y="4062413"/>
          <p14:tracePt t="71328" x="9371013" y="4062413"/>
          <p14:tracePt t="71336" x="9413875" y="4062413"/>
          <p14:tracePt t="71344" x="9472613" y="4044950"/>
          <p14:tracePt t="71352" x="9532938" y="4027488"/>
          <p14:tracePt t="71360" x="9609138" y="3994150"/>
          <p14:tracePt t="71369" x="9702800" y="3960813"/>
          <p14:tracePt t="71376" x="9779000" y="3917950"/>
          <p14:tracePt t="71384" x="9855200" y="3857625"/>
          <p14:tracePt t="71392" x="9940925" y="3816350"/>
          <p14:tracePt t="71400" x="10034588" y="3756025"/>
          <p14:tracePt t="71408" x="10110788" y="3730625"/>
          <p14:tracePt t="71416" x="10179050" y="3687763"/>
          <p14:tracePt t="71424" x="10255250" y="3636963"/>
          <p14:tracePt t="71432" x="10313988" y="3586163"/>
          <p14:tracePt t="71442" x="10382250" y="3543300"/>
          <p14:tracePt t="71448" x="10450513" y="3492500"/>
          <p14:tracePt t="71458" x="10501313" y="3449638"/>
          <p14:tracePt t="71464" x="10552113" y="3398838"/>
          <p14:tracePt t="71473" x="10577513" y="3382963"/>
          <p14:tracePt t="71480" x="10594975" y="3355975"/>
          <p14:tracePt t="71488" x="10637838" y="3305175"/>
          <p14:tracePt t="71496" x="10653713" y="3289300"/>
          <p14:tracePt t="71505" x="10671175" y="3263900"/>
          <p14:tracePt t="71512" x="10679113" y="3254375"/>
          <p14:tracePt t="71522" x="10688638" y="3228975"/>
          <p14:tracePt t="71528" x="10696575" y="3203575"/>
          <p14:tracePt t="71537" x="10696575" y="3178175"/>
          <p14:tracePt t="71544" x="10704513" y="3160713"/>
          <p14:tracePt t="71552" x="10704513" y="3144838"/>
          <p14:tracePt t="71560" x="10704513" y="3119438"/>
          <p14:tracePt t="71576" x="10704513" y="3109913"/>
          <p14:tracePt t="71584" x="10704513" y="3094038"/>
          <p14:tracePt t="71592" x="10704513" y="3084513"/>
          <p14:tracePt t="71600" x="10704513" y="3067050"/>
          <p14:tracePt t="71608" x="10704513" y="3059113"/>
          <p14:tracePt t="71616" x="10704513" y="3051175"/>
          <p14:tracePt t="71624" x="10704513" y="3041650"/>
          <p14:tracePt t="71641" x="10704513" y="3033713"/>
          <p14:tracePt t="71648" x="10696575" y="3016250"/>
          <p14:tracePt t="71664" x="10688638" y="3016250"/>
          <p14:tracePt t="71689" x="10679113" y="3016250"/>
          <p14:tracePt t="71696" x="10663238" y="3008313"/>
          <p14:tracePt t="71704" x="10645775" y="3000375"/>
          <p14:tracePt t="71712" x="10612438" y="3000375"/>
          <p14:tracePt t="71721" x="10585450" y="3000375"/>
          <p14:tracePt t="71728" x="10560050" y="3000375"/>
          <p14:tracePt t="71737" x="10518775" y="3000375"/>
          <p14:tracePt t="71744" x="10483850" y="3000375"/>
          <p14:tracePt t="71752" x="10450513" y="3000375"/>
          <p14:tracePt t="71760" x="10407650" y="3000375"/>
          <p14:tracePt t="71768" x="10374313" y="3000375"/>
          <p14:tracePt t="71776" x="10348913" y="3000375"/>
          <p14:tracePt t="71784" x="10288588" y="3000375"/>
          <p14:tracePt t="71792" x="10212388" y="3033713"/>
          <p14:tracePt t="71800" x="10126663" y="3076575"/>
          <p14:tracePt t="71808" x="10034588" y="3101975"/>
          <p14:tracePt t="71816" x="9948863" y="3144838"/>
          <p14:tracePt t="71825" x="9855200" y="3186113"/>
          <p14:tracePt t="71832" x="9779000" y="3221038"/>
          <p14:tracePt t="71841" x="9720263" y="3254375"/>
          <p14:tracePt t="71848" x="9652000" y="3289300"/>
          <p14:tracePt t="71857" x="9609138" y="3305175"/>
          <p14:tracePt t="71864" x="9575800" y="3322638"/>
          <p14:tracePt t="71873" x="9523413" y="3348038"/>
          <p14:tracePt t="71880" x="9498013" y="3365500"/>
          <p14:tracePt t="71890" x="9472613" y="3382963"/>
          <p14:tracePt t="71896" x="9464675" y="3390900"/>
          <p14:tracePt t="71904" x="9439275" y="3408363"/>
          <p14:tracePt t="71912" x="9431338" y="3408363"/>
          <p14:tracePt t="71920" x="9421813" y="3433763"/>
          <p14:tracePt t="71928" x="9396413" y="3459163"/>
          <p14:tracePt t="71937" x="9388475" y="3467100"/>
          <p14:tracePt t="71944" x="9363075" y="3502025"/>
          <p14:tracePt t="71952" x="9353550" y="3535363"/>
          <p14:tracePt t="71960" x="9328150" y="3594100"/>
          <p14:tracePt t="71968" x="9312275" y="3636963"/>
          <p14:tracePt t="71976" x="9294813" y="3679825"/>
          <p14:tracePt t="71984" x="9277350" y="3713163"/>
          <p14:tracePt t="71992" x="9269413" y="3748088"/>
          <p14:tracePt t="72000" x="9261475" y="3781425"/>
          <p14:tracePt t="72008" x="9261475" y="3798888"/>
          <p14:tracePt t="72016" x="9261475" y="3806825"/>
          <p14:tracePt t="72064" x="9261475" y="3816350"/>
          <p14:tracePt t="72073" x="9261475" y="3832225"/>
          <p14:tracePt t="72089" x="9261475" y="3849688"/>
          <p14:tracePt t="72096" x="9277350" y="3857625"/>
          <p14:tracePt t="72105" x="9294813" y="3875088"/>
          <p14:tracePt t="72112" x="9312275" y="3875088"/>
          <p14:tracePt t="72121" x="9337675" y="3875088"/>
          <p14:tracePt t="72137" x="9353550" y="3875088"/>
          <p14:tracePt t="72144" x="9380538" y="3875088"/>
          <p14:tracePt t="72155" x="9388475" y="3875088"/>
          <p14:tracePt t="72160" x="9413875" y="3883025"/>
          <p14:tracePt t="72169" x="9447213" y="3883025"/>
          <p14:tracePt t="72176" x="9456738" y="3883025"/>
          <p14:tracePt t="72184" x="9482138" y="3883025"/>
          <p14:tracePt t="72192" x="9498013" y="3883025"/>
          <p14:tracePt t="72200" x="9515475" y="3883025"/>
          <p14:tracePt t="72208" x="9532938" y="3883025"/>
          <p14:tracePt t="72216" x="9540875" y="3883025"/>
          <p14:tracePt t="72226" x="9558338" y="3883025"/>
          <p14:tracePt t="72233" x="9575800" y="3883025"/>
          <p14:tracePt t="72242" x="9591675" y="3883025"/>
          <p14:tracePt t="72249" x="9601200" y="3883025"/>
          <p14:tracePt t="72257" x="9617075" y="3883025"/>
          <p14:tracePt t="72264" x="9634538" y="3883025"/>
          <p14:tracePt t="72274" x="9642475" y="3883025"/>
          <p14:tracePt t="72281" x="9659938" y="3883025"/>
          <p14:tracePt t="72289" x="9694863" y="3875088"/>
          <p14:tracePt t="72296" x="9720263" y="3875088"/>
          <p14:tracePt t="72305" x="9745663" y="3867150"/>
          <p14:tracePt t="72312" x="9786938" y="3849688"/>
          <p14:tracePt t="72322" x="9821863" y="3832225"/>
          <p14:tracePt t="72328" x="9839325" y="3824288"/>
          <p14:tracePt t="72339" x="9872663" y="3806825"/>
          <p14:tracePt t="72345" x="9898063" y="3790950"/>
          <p14:tracePt t="72355" x="9915525" y="3790950"/>
          <p14:tracePt t="72360" x="9940925" y="3773488"/>
          <p14:tracePt t="72369" x="9948863" y="3773488"/>
          <p14:tracePt t="72377" x="9956800" y="3763963"/>
          <p14:tracePt t="72385" x="9966325" y="3748088"/>
          <p14:tracePt t="72392" x="9974263" y="3748088"/>
          <p14:tracePt t="72401" x="9983788" y="3738563"/>
          <p14:tracePt t="72417" x="9999663" y="3730625"/>
          <p14:tracePt t="72424" x="10017125" y="3713163"/>
          <p14:tracePt t="72432" x="10017125" y="3705225"/>
          <p14:tracePt t="72439" x="10025063" y="3705225"/>
          <p14:tracePt t="72448" x="10034588" y="3687763"/>
          <p14:tracePt t="72456" x="10050463" y="3671888"/>
          <p14:tracePt t="72472" x="10059988" y="3654425"/>
          <p14:tracePt t="72480" x="10075863" y="3636963"/>
          <p14:tracePt t="72488" x="10093325" y="3629025"/>
          <p14:tracePt t="72496" x="10093325" y="3619500"/>
          <p14:tracePt t="72505" x="10101263" y="3611563"/>
          <p14:tracePt t="72512" x="10118725" y="3603625"/>
          <p14:tracePt t="72520" x="10136188" y="3586163"/>
          <p14:tracePt t="72705" x="10136188" y="3578225"/>
          <p14:tracePt t="72720" x="10136188" y="3568700"/>
          <p14:tracePt t="72753" x="10118725" y="3552825"/>
          <p14:tracePt t="72793" x="10101263" y="3552825"/>
          <p14:tracePt t="72801" x="10093325" y="3552825"/>
          <p14:tracePt t="72825" x="10085388" y="3552825"/>
          <p14:tracePt t="72841" x="10067925" y="3552825"/>
          <p14:tracePt t="72881" x="10059988" y="3552825"/>
          <p14:tracePt t="72889" x="10050463" y="3552825"/>
          <p14:tracePt t="72897" x="10042525" y="3552825"/>
          <p14:tracePt t="72906" x="10034588" y="3552825"/>
          <p14:tracePt t="72913" x="10025063" y="3552825"/>
          <p14:tracePt t="72961" x="10009188" y="3552825"/>
          <p14:tracePt t="73369" x="9999663" y="3543300"/>
          <p14:tracePt t="73465" x="10009188" y="3543300"/>
          <p14:tracePt t="73473" x="10025063" y="3535363"/>
          <p14:tracePt t="73480" x="10034588" y="3535363"/>
          <p14:tracePt t="73490" x="10042525" y="3535363"/>
          <p14:tracePt t="73497" x="10050463" y="3535363"/>
          <p14:tracePt t="73506" x="10059988" y="3535363"/>
          <p14:tracePt t="73513" x="10067925" y="3535363"/>
          <p14:tracePt t="73522" x="10085388" y="3535363"/>
          <p14:tracePt t="73545" x="10093325" y="3535363"/>
          <p14:tracePt t="73569" x="10101263" y="3535363"/>
          <p14:tracePt t="73576" x="10110788" y="3535363"/>
          <p14:tracePt t="73587" x="10118725" y="3543300"/>
          <p14:tracePt t="73592" x="10118725" y="3552825"/>
          <p14:tracePt t="73601" x="10126663" y="3552825"/>
          <p14:tracePt t="73617" x="10126663" y="3568700"/>
          <p14:tracePt t="73625" x="10126663" y="3578225"/>
          <p14:tracePt t="73633" x="10126663" y="3586163"/>
          <p14:tracePt t="73641" x="10126663" y="3611563"/>
          <p14:tracePt t="73657" x="10126663" y="3646488"/>
          <p14:tracePt t="73665" x="10126663" y="3654425"/>
          <p14:tracePt t="73673" x="10126663" y="3687763"/>
          <p14:tracePt t="73680" x="10126663" y="3722688"/>
          <p14:tracePt t="73689" x="10118725" y="3722688"/>
          <p14:tracePt t="73697" x="10110788" y="3756025"/>
          <p14:tracePt t="73865" x="10093325" y="3713163"/>
          <p14:tracePt t="73873" x="10085388" y="3687763"/>
          <p14:tracePt t="73881" x="10075863" y="3636963"/>
          <p14:tracePt t="73891" x="10042525" y="3586163"/>
          <p14:tracePt t="73897" x="10025063" y="3527425"/>
          <p14:tracePt t="73906" x="9983788" y="3475038"/>
          <p14:tracePt t="73913" x="9956800" y="3424238"/>
          <p14:tracePt t="73921" x="9915525" y="3373438"/>
          <p14:tracePt t="73928" x="9872663" y="3340100"/>
          <p14:tracePt t="73936" x="9821863" y="3297238"/>
          <p14:tracePt t="73944" x="9771063" y="3263900"/>
          <p14:tracePt t="73954" x="9745663" y="3254375"/>
          <p14:tracePt t="73961" x="9694863" y="3238500"/>
          <p14:tracePt t="73969" x="9634538" y="3228975"/>
          <p14:tracePt t="73976" x="9575800" y="3228975"/>
          <p14:tracePt t="73987" x="9515475" y="3228975"/>
          <p14:tracePt t="73993" x="9447213" y="3228975"/>
          <p14:tracePt t="74001" x="9388475" y="3228975"/>
          <p14:tracePt t="74009" x="9345613" y="3228975"/>
          <p14:tracePt t="74017" x="9269413" y="3228975"/>
          <p14:tracePt t="74025" x="9209088" y="3238500"/>
          <p14:tracePt t="74033" x="9158288" y="3238500"/>
          <p14:tracePt t="74041" x="9107488" y="3254375"/>
          <p14:tracePt t="74048" x="9074150" y="3263900"/>
          <p14:tracePt t="74057" x="9064625" y="3271838"/>
          <p14:tracePt t="74065" x="9039225" y="3279775"/>
          <p14:tracePt t="74074" x="9023350" y="3289300"/>
          <p14:tracePt t="74081" x="9005888" y="3297238"/>
          <p14:tracePt t="74097" x="8997950" y="3314700"/>
          <p14:tracePt t="74137" x="8997950" y="3322638"/>
          <p14:tracePt t="74145" x="8997950" y="3330575"/>
          <p14:tracePt t="74152" x="8997950" y="3348038"/>
          <p14:tracePt t="74161" x="9005888" y="3365500"/>
          <p14:tracePt t="74169" x="9031288" y="3398838"/>
          <p14:tracePt t="74176" x="9039225" y="3416300"/>
          <p14:tracePt t="74188" x="9056688" y="3433763"/>
          <p14:tracePt t="74193" x="9091613" y="3467100"/>
          <p14:tracePt t="74201" x="9124950" y="3492500"/>
          <p14:tracePt t="74209" x="9193213" y="3535363"/>
          <p14:tracePt t="74216" x="9251950" y="3568700"/>
          <p14:tracePt t="74225" x="9286875" y="3586163"/>
          <p14:tracePt t="74232" x="9363075" y="3594100"/>
          <p14:tracePt t="74240" x="9413875" y="3619500"/>
          <p14:tracePt t="74248" x="9456738" y="3629025"/>
          <p14:tracePt t="74256" x="9515475" y="3646488"/>
          <p14:tracePt t="74264" x="9558338" y="3646488"/>
          <p14:tracePt t="74272" x="9626600" y="3671888"/>
          <p14:tracePt t="74280" x="9667875" y="3671888"/>
          <p14:tracePt t="74288" x="9710738" y="3679825"/>
          <p14:tracePt t="74296" x="9771063" y="3679825"/>
          <p14:tracePt t="74306" x="9812338" y="3679825"/>
          <p14:tracePt t="74312" x="9872663" y="3679825"/>
          <p14:tracePt t="74321" x="9931400" y="3679825"/>
          <p14:tracePt t="74328" x="9974263" y="3679825"/>
          <p14:tracePt t="74337" x="10009188" y="3679825"/>
          <p14:tracePt t="74344" x="10059988" y="3679825"/>
          <p14:tracePt t="74353" x="10085388" y="3679825"/>
          <p14:tracePt t="74360" x="10126663" y="3679825"/>
          <p14:tracePt t="74368" x="10169525" y="3679825"/>
          <p14:tracePt t="74376" x="10212388" y="3662363"/>
          <p14:tracePt t="74386" x="10245725" y="3662363"/>
          <p14:tracePt t="74392" x="10288588" y="3646488"/>
          <p14:tracePt t="74400" x="10313988" y="3629025"/>
          <p14:tracePt t="74408" x="10331450" y="3629025"/>
          <p14:tracePt t="74416" x="10339388" y="3629025"/>
          <p14:tracePt t="74424" x="10348913" y="3619500"/>
          <p14:tracePt t="74432" x="10356850" y="3611563"/>
          <p14:tracePt t="74456" x="10364788" y="3603625"/>
          <p14:tracePt t="74480" x="10364788" y="3586163"/>
          <p14:tracePt t="74504" x="10356850" y="3560763"/>
          <p14:tracePt t="74512" x="10348913" y="3560763"/>
          <p14:tracePt t="74522" x="10348913" y="3552825"/>
          <p14:tracePt t="74528" x="10339388" y="3543300"/>
          <p14:tracePt t="74537" x="10323513" y="3535363"/>
          <p14:tracePt t="74545" x="10313988" y="3527425"/>
          <p14:tracePt t="74553" x="10313988" y="3517900"/>
          <p14:tracePt t="74561" x="10306050" y="3517900"/>
          <p14:tracePt t="74569" x="10298113" y="3517900"/>
          <p14:tracePt t="74577" x="10298113" y="3509963"/>
          <p14:tracePt t="74585" x="10288588" y="3502025"/>
          <p14:tracePt t="74665" x="10280650" y="3502025"/>
          <p14:tracePt t="74672" x="10280650" y="3509963"/>
          <p14:tracePt t="74681" x="10288588" y="3543300"/>
          <p14:tracePt t="74689" x="10306050" y="3560763"/>
          <p14:tracePt t="74697" x="10331450" y="3586163"/>
          <p14:tracePt t="74707" x="10356850" y="3611563"/>
          <p14:tracePt t="74712" x="10407650" y="3654425"/>
          <p14:tracePt t="74722" x="10442575" y="3679825"/>
          <p14:tracePt t="74728" x="10493375" y="3722688"/>
          <p14:tracePt t="74737" x="10552113" y="3748088"/>
          <p14:tracePt t="74745" x="10628313" y="3781425"/>
          <p14:tracePt t="74752" x="10696575" y="3816350"/>
          <p14:tracePt t="74760" x="10756900" y="3832225"/>
          <p14:tracePt t="74770" x="10807700" y="3867150"/>
          <p14:tracePt t="74777" x="10866438" y="3883025"/>
          <p14:tracePt t="74786" x="10942638" y="3892550"/>
          <p14:tracePt t="74792" x="11002963" y="3925888"/>
          <p14:tracePt t="74802" x="11079163" y="3935413"/>
          <p14:tracePt t="74809" x="11163300" y="3951288"/>
          <p14:tracePt t="74817" x="11231563" y="3951288"/>
          <p14:tracePt t="74825" x="11325225" y="3968750"/>
          <p14:tracePt t="74833" x="11393488" y="3976688"/>
          <p14:tracePt t="74840" x="11469688" y="3976688"/>
          <p14:tracePt t="74848" x="11555413" y="3976688"/>
          <p14:tracePt t="74857" x="11639550" y="3976688"/>
          <p14:tracePt t="74865" x="11707813" y="3976688"/>
          <p14:tracePt t="74873" x="11791950" y="3976688"/>
          <p14:tracePt t="74881" x="11869738" y="3976688"/>
          <p14:tracePt t="74889" x="11936413" y="3968750"/>
          <p14:tracePt t="74896" x="11996738" y="3960813"/>
          <p14:tracePt t="74906" x="12065000" y="3925888"/>
          <p14:tracePt t="74912" x="12123738" y="3908425"/>
          <p14:tracePt t="74922" x="12184063" y="3875088"/>
          <p14:tracePt t="75065" x="12149138" y="3629025"/>
          <p14:tracePt t="75074" x="12115800" y="3619500"/>
          <p14:tracePt t="75080" x="12106275" y="3619500"/>
          <p14:tracePt t="75106" x="11961813" y="3586163"/>
          <p14:tracePt t="75112" x="11920538" y="3586163"/>
          <p14:tracePt t="75123" x="11860213" y="3586163"/>
          <p14:tracePt t="75129" x="11826875" y="3586163"/>
          <p14:tracePt t="75137" x="11784013" y="3586163"/>
          <p14:tracePt t="75144" x="11741150" y="3586163"/>
          <p14:tracePt t="75153" x="11699875" y="3586163"/>
          <p14:tracePt t="75160" x="11647488" y="3594100"/>
          <p14:tracePt t="75168" x="11606213" y="3611563"/>
          <p14:tracePt t="75176" x="11555413" y="3646488"/>
          <p14:tracePt t="75186" x="11487150" y="3687763"/>
          <p14:tracePt t="75193" x="11452225" y="3713163"/>
          <p14:tracePt t="75203" x="11401425" y="3763963"/>
          <p14:tracePt t="75208" x="11333163" y="3816350"/>
          <p14:tracePt t="75219" x="11282363" y="3875088"/>
          <p14:tracePt t="75225" x="11231563" y="3925888"/>
          <p14:tracePt t="75232" x="11180763" y="3976688"/>
          <p14:tracePt t="75242" x="11137900" y="4011613"/>
          <p14:tracePt t="75249" x="11104563" y="4062413"/>
          <p14:tracePt t="75257" x="11053763" y="4105275"/>
          <p14:tracePt t="75264" x="11018838" y="4156075"/>
          <p14:tracePt t="75273" x="10993438" y="4181475"/>
          <p14:tracePt t="75281" x="10960100" y="4214813"/>
          <p14:tracePt t="75289" x="10917238" y="4257675"/>
          <p14:tracePt t="75296" x="10883900" y="4291013"/>
          <p14:tracePt t="75306" x="10841038" y="4308475"/>
          <p14:tracePt t="75313" x="10807700" y="4341813"/>
          <p14:tracePt t="75323" x="10790238" y="4351338"/>
          <p14:tracePt t="75329" x="10756900" y="4376738"/>
          <p14:tracePt t="75337" x="10747375" y="4384675"/>
          <p14:tracePt t="75345" x="10729913" y="4394200"/>
          <p14:tracePt t="75354" x="10714038" y="4410075"/>
          <p14:tracePt t="75361" x="10704513" y="4419600"/>
          <p14:tracePt t="75369" x="10704513" y="4427538"/>
          <p14:tracePt t="75377" x="10696575" y="4427538"/>
          <p14:tracePt t="75386" x="10688638" y="4435475"/>
          <p14:tracePt t="75392" x="10679113" y="4445000"/>
          <p14:tracePt t="75409" x="10671175" y="4452938"/>
          <p14:tracePt t="75425" x="10663238" y="4460875"/>
          <p14:tracePt t="75433" x="10663238" y="4470400"/>
          <p14:tracePt t="75513" x="10645775" y="4470400"/>
          <p14:tracePt t="75522" x="10637838" y="4470400"/>
          <p14:tracePt t="75539" x="10612438" y="4470400"/>
          <p14:tracePt t="75544" x="10577513" y="4445000"/>
          <p14:tracePt t="75554" x="10526713" y="4419600"/>
          <p14:tracePt t="75561" x="10467975" y="4394200"/>
          <p14:tracePt t="75568" x="10374313" y="4359275"/>
          <p14:tracePt t="75576" x="10245725" y="4325938"/>
          <p14:tracePt t="75586" x="10118725" y="4300538"/>
          <p14:tracePt t="75592" x="9974263" y="4249738"/>
          <p14:tracePt t="75601" x="9804400" y="4214813"/>
          <p14:tracePt t="75608" x="9720263" y="4197350"/>
          <p14:tracePt t="75619" x="9601200" y="4197350"/>
          <p14:tracePt t="75625" x="9507538" y="4197350"/>
          <p14:tracePt t="75633" x="9405938" y="4197350"/>
          <p14:tracePt t="75641" x="9337675" y="4197350"/>
          <p14:tracePt t="75649" x="9236075" y="4197350"/>
          <p14:tracePt t="75657" x="9175750" y="4197350"/>
          <p14:tracePt t="75665" x="9132888" y="4197350"/>
          <p14:tracePt t="75673" x="9064625" y="4197350"/>
          <p14:tracePt t="75682" x="9013825" y="4197350"/>
          <p14:tracePt t="75689" x="8997950" y="4197350"/>
          <p14:tracePt t="75696" x="8955088" y="4197350"/>
          <p14:tracePt t="75705" x="8937625" y="4197350"/>
          <p14:tracePt t="75712" x="8929688" y="4206875"/>
          <p14:tracePt t="75721" x="8929688" y="4214813"/>
          <p14:tracePt t="75729" x="8912225" y="4224338"/>
          <p14:tracePt t="75738" x="8886825" y="4232275"/>
          <p14:tracePt t="75745" x="8869363" y="4249738"/>
          <p14:tracePt t="75752" x="8861425" y="4265613"/>
          <p14:tracePt t="75760" x="8843963" y="4283075"/>
          <p14:tracePt t="75769" x="8818563" y="4308475"/>
          <p14:tracePt t="75777" x="8810625" y="4316413"/>
          <p14:tracePt t="75785" x="8802688" y="4341813"/>
          <p14:tracePt t="75793" x="8793163" y="4359275"/>
          <p14:tracePt t="75803" x="8777288" y="4384675"/>
          <p14:tracePt t="75819" x="8777288" y="4402138"/>
          <p14:tracePt t="75849" x="8777288" y="4410075"/>
          <p14:tracePt t="75857" x="8777288" y="4419600"/>
          <p14:tracePt t="75865" x="8777288" y="4427538"/>
          <p14:tracePt t="75881" x="8785225" y="4452938"/>
          <p14:tracePt t="75889" x="8793163" y="4460875"/>
          <p14:tracePt t="75896" x="8810625" y="4460875"/>
          <p14:tracePt t="75905" x="8818563" y="4460875"/>
          <p14:tracePt t="75912" x="8836025" y="4470400"/>
          <p14:tracePt t="75922" x="8869363" y="4470400"/>
          <p14:tracePt t="75929" x="8894763" y="4470400"/>
          <p14:tracePt t="75938" x="8921750" y="4470400"/>
          <p14:tracePt t="75944" x="8963025" y="4470400"/>
          <p14:tracePt t="75953" x="8997950" y="4470400"/>
          <p14:tracePt t="75960" x="9039225" y="4470400"/>
          <p14:tracePt t="75970" x="9091613" y="4452938"/>
          <p14:tracePt t="75976" x="9142413" y="4419600"/>
          <p14:tracePt t="75985" x="9201150" y="4376738"/>
          <p14:tracePt t="75993" x="9286875" y="4325938"/>
          <p14:tracePt t="76002" x="9337675" y="4283075"/>
          <p14:tracePt t="76008" x="9413875" y="4232275"/>
          <p14:tracePt t="76018" x="9490075" y="4171950"/>
          <p14:tracePt t="76025" x="9591675" y="4105275"/>
          <p14:tracePt t="76034" x="9685338" y="4044950"/>
          <p14:tracePt t="76040" x="9779000" y="3976688"/>
          <p14:tracePt t="76049" x="9855200" y="3917950"/>
          <p14:tracePt t="76058" x="9931400" y="3867150"/>
          <p14:tracePt t="76065" x="10009188" y="3806825"/>
          <p14:tracePt t="76074" x="10101263" y="3763963"/>
          <p14:tracePt t="76081" x="10161588" y="3738563"/>
          <p14:tracePt t="76091" x="10212388" y="3722688"/>
          <p14:tracePt t="76097" x="10288588" y="3713163"/>
          <p14:tracePt t="76105" x="10348913" y="3705225"/>
          <p14:tracePt t="76113" x="10382250" y="3687763"/>
          <p14:tracePt t="76122" x="10407650" y="3687763"/>
          <p14:tracePt t="76129" x="10442575" y="3687763"/>
          <p14:tracePt t="76138" x="10475913" y="3687763"/>
          <p14:tracePt t="76145" x="10518775" y="3687763"/>
          <p14:tracePt t="76153" x="10560050" y="3687763"/>
          <p14:tracePt t="76161" x="10628313" y="3687763"/>
          <p14:tracePt t="76169" x="10688638" y="3687763"/>
          <p14:tracePt t="76176" x="10747375" y="3687763"/>
          <p14:tracePt t="76185" x="10807700" y="3687763"/>
          <p14:tracePt t="76193" x="10891838" y="3687763"/>
          <p14:tracePt t="76201" x="10993438" y="3687763"/>
          <p14:tracePt t="76208" x="11087100" y="3697288"/>
          <p14:tracePt t="76218" x="11206163" y="3713163"/>
          <p14:tracePt t="76224" x="11291888" y="3730625"/>
          <p14:tracePt t="76234" x="11393488" y="3756025"/>
          <p14:tracePt t="76241" x="11469688" y="3790950"/>
          <p14:tracePt t="76249" x="11520488" y="3806825"/>
          <p14:tracePt t="76258" x="11563350" y="3816350"/>
          <p14:tracePt t="76265" x="11606213" y="3841750"/>
          <p14:tracePt t="76273" x="11614150" y="3849688"/>
          <p14:tracePt t="76280" x="11647488" y="3867150"/>
          <p14:tracePt t="76290" x="11657013" y="3883025"/>
          <p14:tracePt t="76296" x="11664950" y="3900488"/>
          <p14:tracePt t="76305" x="11664950" y="3908425"/>
          <p14:tracePt t="76313" x="11664950" y="3943350"/>
          <p14:tracePt t="76322" x="11682413" y="3968750"/>
          <p14:tracePt t="76329" x="11682413" y="3986213"/>
          <p14:tracePt t="76337" x="11682413" y="4019550"/>
          <p14:tracePt t="76344" x="11682413" y="4044950"/>
          <p14:tracePt t="76354" x="11682413" y="4087813"/>
          <p14:tracePt t="76361" x="11664950" y="4121150"/>
          <p14:tracePt t="76369" x="11631613" y="4171950"/>
          <p14:tracePt t="76377" x="11622088" y="4197350"/>
          <p14:tracePt t="76385" x="11614150" y="4214813"/>
          <p14:tracePt t="76393" x="11606213" y="4240213"/>
          <p14:tracePt t="76402" x="11588750" y="4257675"/>
          <p14:tracePt t="76409" x="11545888" y="4308475"/>
          <p14:tracePt t="76418" x="11537950" y="4316413"/>
          <p14:tracePt t="76424" x="11520488" y="4341813"/>
          <p14:tracePt t="76436" x="11495088" y="4368800"/>
          <p14:tracePt t="76441" x="11477625" y="4384675"/>
          <p14:tracePt t="76449" x="11452225" y="4410075"/>
          <p14:tracePt t="76456" x="11444288" y="4410075"/>
          <p14:tracePt t="76465" x="11436350" y="4410075"/>
          <p14:tracePt t="76481" x="11426825" y="4410075"/>
          <p14:tracePt t="76498" x="11418888" y="4410075"/>
          <p14:tracePt t="76505" x="11410950" y="4410075"/>
          <p14:tracePt t="76512" x="11401425" y="4410075"/>
          <p14:tracePt t="76521" x="11385550" y="4410075"/>
          <p14:tracePt t="76529" x="11376025" y="4410075"/>
          <p14:tracePt t="76537" x="11368088" y="4410075"/>
          <p14:tracePt t="76553" x="11350625" y="4410075"/>
          <p14:tracePt t="76561" x="11342688" y="4410075"/>
          <p14:tracePt t="76569" x="11342688" y="4402138"/>
          <p14:tracePt t="76577" x="11317288" y="4394200"/>
          <p14:tracePt t="76585" x="11299825" y="4384675"/>
          <p14:tracePt t="76593" x="11299825" y="4376738"/>
          <p14:tracePt t="76603" x="11291888" y="4368800"/>
          <p14:tracePt t="76625" x="11291888" y="4359275"/>
          <p14:tracePt t="76635" x="11291888" y="4351338"/>
          <p14:tracePt t="76641" x="11291888" y="4341813"/>
          <p14:tracePt t="76651" x="11291888" y="4316413"/>
          <p14:tracePt t="76657" x="11291888" y="4308475"/>
          <p14:tracePt t="76665" x="11291888" y="4291013"/>
          <p14:tracePt t="76673" x="11291888" y="4265613"/>
          <p14:tracePt t="76681" x="11291888" y="4232275"/>
          <p14:tracePt t="76690" x="11291888" y="4214813"/>
          <p14:tracePt t="76697" x="11291888" y="4189413"/>
          <p14:tracePt t="76705" x="11291888" y="4156075"/>
          <p14:tracePt t="76713" x="11333163" y="4095750"/>
          <p14:tracePt t="76721" x="11376025" y="4044950"/>
          <p14:tracePt t="76728" x="11393488" y="4019550"/>
          <p14:tracePt t="76738" x="11436350" y="3968750"/>
          <p14:tracePt t="76745" x="11461750" y="3943350"/>
          <p14:tracePt t="76754" x="11512550" y="3917950"/>
          <p14:tracePt t="76761" x="11563350" y="3875088"/>
          <p14:tracePt t="76770" x="11614150" y="3857625"/>
          <p14:tracePt t="76776" x="11682413" y="3832225"/>
          <p14:tracePt t="76785" x="11750675" y="3806825"/>
          <p14:tracePt t="76792" x="11809413" y="3790950"/>
          <p14:tracePt t="76802" x="11852275" y="3773488"/>
          <p14:tracePt t="76808" x="11920538" y="3756025"/>
          <p14:tracePt t="76818" x="11961813" y="3756025"/>
          <p14:tracePt t="76825" x="12022138" y="3756025"/>
          <p14:tracePt t="76834" x="12065000" y="3748088"/>
          <p14:tracePt t="76841" x="12098338" y="3748088"/>
          <p14:tracePt t="76850" x="12115800" y="3748088"/>
          <p14:tracePt t="76856" x="12123738" y="3748088"/>
          <p14:tracePt t="76865" x="12133263" y="3748088"/>
          <p14:tracePt t="76937" x="12141200" y="3748088"/>
          <p14:tracePt t="76953" x="12123738" y="3756025"/>
          <p14:tracePt t="76961" x="12115800" y="3756025"/>
          <p14:tracePt t="76969" x="12090400" y="3763963"/>
          <p14:tracePt t="76976" x="12065000" y="3773488"/>
          <p14:tracePt t="76985" x="12047538" y="3781425"/>
          <p14:tracePt t="76992" x="11996738" y="3798888"/>
          <p14:tracePt t="77002" x="11971338" y="3806825"/>
          <p14:tracePt t="77009" x="11920538" y="3816350"/>
          <p14:tracePt t="77017" x="11860213" y="3816350"/>
          <p14:tracePt t="77024" x="11791950" y="3824288"/>
          <p14:tracePt t="77034" x="11715750" y="3849688"/>
          <p14:tracePt t="77041" x="11631613" y="3857625"/>
          <p14:tracePt t="77051" x="11555413" y="3857625"/>
          <p14:tracePt t="77056" x="11461750" y="3867150"/>
          <p14:tracePt t="77065" x="11393488" y="3875088"/>
          <p14:tracePt t="77074" x="11325225" y="3900488"/>
          <p14:tracePt t="77089" x="11188700" y="3908425"/>
          <p14:tracePt t="77097" x="11129963" y="3917950"/>
          <p14:tracePt t="77106" x="11061700" y="3925888"/>
          <p14:tracePt t="77112" x="11002963" y="3951288"/>
          <p14:tracePt t="77121" x="10934700" y="3968750"/>
          <p14:tracePt t="77128" x="10891838" y="3976688"/>
          <p14:tracePt t="77138" x="10833100" y="4002088"/>
          <p14:tracePt t="77144" x="10782300" y="4011613"/>
          <p14:tracePt t="77155" x="10747375" y="4027488"/>
          <p14:tracePt t="77160" x="10688638" y="4062413"/>
          <p14:tracePt t="77170" x="10653713" y="4070350"/>
          <p14:tracePt t="77176" x="10594975" y="4095750"/>
          <p14:tracePt t="77187" x="10569575" y="4105275"/>
          <p14:tracePt t="77193" x="10534650" y="4121150"/>
          <p14:tracePt t="77201" x="10509250" y="4146550"/>
          <p14:tracePt t="77208" x="10493375" y="4156075"/>
          <p14:tracePt t="77217" x="10475913" y="4164013"/>
          <p14:tracePt t="77224" x="10458450" y="4181475"/>
          <p14:tracePt t="77234" x="10450513" y="4181475"/>
          <p14:tracePt t="77257" x="10433050" y="4189413"/>
          <p14:tracePt t="77265" x="10433050" y="4197350"/>
          <p14:tracePt t="77273" x="10425113" y="4206875"/>
          <p14:tracePt t="77281" x="10415588" y="4214813"/>
          <p14:tracePt t="77289" x="10407650" y="4224338"/>
          <p14:tracePt t="77297" x="10407650" y="4232275"/>
          <p14:tracePt t="77305" x="10399713" y="4232275"/>
          <p14:tracePt t="77321" x="10382250" y="4249738"/>
          <p14:tracePt t="77512" x="10382250" y="4257675"/>
          <p14:tracePt t="77529" x="10382250" y="4275138"/>
          <p14:tracePt t="77538" x="10374313" y="4275138"/>
          <p14:tracePt t="77554" x="10374313" y="4283075"/>
          <p14:tracePt t="77560" x="10364788" y="4300538"/>
          <p14:tracePt t="77577" x="10364788" y="4308475"/>
          <p14:tracePt t="77587" x="10356850" y="4325938"/>
          <p14:tracePt t="77609" x="10348913" y="4333875"/>
          <p14:tracePt t="78777" x="10348913" y="4341813"/>
          <p14:tracePt t="79033" x="10348913" y="4351338"/>
          <p14:tracePt t="79209" x="10339388" y="4351338"/>
          <p14:tracePt t="79385" x="10331450" y="4351338"/>
          <p14:tracePt t="79401" x="10313988" y="4351338"/>
          <p14:tracePt t="79409" x="10306050" y="4351338"/>
          <p14:tracePt t="79418" x="10288588" y="4351338"/>
          <p14:tracePt t="79425" x="10271125" y="4351338"/>
          <p14:tracePt t="79433" x="10255250" y="4351338"/>
          <p14:tracePt t="79440" x="10212388" y="4351338"/>
          <p14:tracePt t="79449" x="10169525" y="4333875"/>
          <p14:tracePt t="79456" x="10118725" y="4333875"/>
          <p14:tracePt t="79466" x="10059988" y="4325938"/>
          <p14:tracePt t="79473" x="9966325" y="4316413"/>
          <p14:tracePt t="79482" x="9898063" y="4308475"/>
          <p14:tracePt t="79489" x="9796463" y="4308475"/>
          <p14:tracePt t="79500" x="9710738" y="4283075"/>
          <p14:tracePt t="79505" x="9609138" y="4283075"/>
          <p14:tracePt t="79513" x="9472613" y="4283075"/>
          <p14:tracePt t="79520" x="9345613" y="4283075"/>
          <p14:tracePt t="79528" x="9226550" y="4283075"/>
          <p14:tracePt t="79537" x="9117013" y="4283075"/>
          <p14:tracePt t="79544" x="8988425" y="4283075"/>
          <p14:tracePt t="79553" x="8886825" y="4300538"/>
          <p14:tracePt t="79560" x="8777288" y="4308475"/>
          <p14:tracePt t="79569" x="8683625" y="4341813"/>
          <p14:tracePt t="79576" x="8589963" y="4351338"/>
          <p14:tracePt t="79587" x="8488363" y="4368800"/>
          <p14:tracePt t="79592" x="8394700" y="4384675"/>
          <p14:tracePt t="79602" x="8326438" y="4410075"/>
          <p14:tracePt t="79608" x="8224838" y="4419600"/>
          <p14:tracePt t="79619" x="8147050" y="4452938"/>
          <p14:tracePt t="79625" x="8045450" y="4470400"/>
          <p14:tracePt t="79634" x="7951788" y="4503738"/>
          <p14:tracePt t="79641" x="7867650" y="4529138"/>
          <p14:tracePt t="79649" x="7816850" y="4546600"/>
          <p14:tracePt t="79657" x="7748588" y="4572000"/>
          <p14:tracePt t="79664" x="7672388" y="4614863"/>
          <p14:tracePt t="79672" x="7621588" y="4630738"/>
          <p14:tracePt t="79682" x="7545388" y="4665663"/>
          <p14:tracePt t="79688" x="7485063" y="4683125"/>
          <p14:tracePt t="79698" x="7416800" y="4716463"/>
          <p14:tracePt t="79704" x="7358063" y="4733925"/>
          <p14:tracePt t="79713" x="7307263" y="4767263"/>
          <p14:tracePt t="79721" x="7239000" y="4792663"/>
          <p14:tracePt t="79729" x="7145338" y="4835525"/>
          <p14:tracePt t="79737" x="7051675" y="4878388"/>
          <p14:tracePt t="79745" x="6942138" y="4929188"/>
          <p14:tracePt t="79754" x="6864350" y="4946650"/>
          <p14:tracePt t="79760" x="6788150" y="4979988"/>
          <p14:tracePt t="79769" x="6694488" y="5013325"/>
          <p14:tracePt t="79776" x="6653213" y="5038725"/>
          <p14:tracePt t="79786" x="6592888" y="5056188"/>
          <p14:tracePt t="79793" x="6550025" y="5081588"/>
          <p14:tracePt t="79802" x="6542088" y="5091113"/>
          <p14:tracePt t="79808" x="6524625" y="5091113"/>
          <p14:tracePt t="79818" x="6516688" y="5099050"/>
          <p14:tracePt t="79824" x="6516688" y="5106988"/>
          <p14:tracePt t="79905" x="6508750" y="5106988"/>
          <p14:tracePt t="79913" x="6491288" y="5116513"/>
          <p14:tracePt t="79937" x="6483350" y="5116513"/>
          <p14:tracePt t="79953" x="6465888" y="5116513"/>
          <p14:tracePt t="80001" x="6465888" y="5124450"/>
          <p14:tracePt t="80097" x="6456363" y="5124450"/>
          <p14:tracePt t="80393" x="6448425" y="5132388"/>
          <p14:tracePt t="80633" x="6440488" y="5132388"/>
          <p14:tracePt t="80641" x="6430963" y="5124450"/>
          <p14:tracePt t="81153" x="6423025" y="5116513"/>
          <p14:tracePt t="81281" x="6405563" y="5116513"/>
          <p14:tracePt t="81305" x="6397625" y="5116513"/>
          <p14:tracePt t="81313" x="6380163" y="5106988"/>
          <p14:tracePt t="81329" x="6372225" y="5106988"/>
          <p14:tracePt t="81337" x="6346825" y="5099050"/>
          <p14:tracePt t="81345" x="6338888" y="5099050"/>
          <p14:tracePt t="81353" x="6303963" y="5081588"/>
          <p14:tracePt t="81361" x="6278563" y="5073650"/>
          <p14:tracePt t="81369" x="6245225" y="5064125"/>
          <p14:tracePt t="81377" x="6210300" y="5056188"/>
          <p14:tracePt t="81385" x="6167438" y="5048250"/>
          <p14:tracePt t="81393" x="6116638" y="5030788"/>
          <p14:tracePt t="81401" x="6075363" y="5022850"/>
          <p14:tracePt t="81408" x="6015038" y="5022850"/>
          <p14:tracePt t="81417" x="5913438" y="5013325"/>
          <p14:tracePt t="81425" x="5827713" y="5013325"/>
          <p14:tracePt t="81434" x="5735638" y="5013325"/>
          <p14:tracePt t="81441" x="5616575" y="5013325"/>
          <p14:tracePt t="81450" x="5480050" y="5013325"/>
          <p14:tracePt t="81457" x="5310188" y="5013325"/>
          <p14:tracePt t="81466" x="5046663" y="5013325"/>
          <p14:tracePt t="81472" x="4724400" y="5013325"/>
          <p14:tracePt t="81481" x="4410075" y="5013325"/>
          <p14:tracePt t="81489" x="4010025" y="5013325"/>
          <p14:tracePt t="81498" x="3687763" y="5013325"/>
          <p14:tracePt t="81504" x="3398838" y="5013325"/>
          <p14:tracePt t="81514" x="3194050" y="5013325"/>
          <p14:tracePt t="81520" x="3041650" y="5013325"/>
          <p14:tracePt t="81530" x="2940050" y="4987925"/>
          <p14:tracePt t="81537" x="2914650" y="4979988"/>
          <p14:tracePt t="81546" x="2905125" y="4979988"/>
          <p14:tracePt t="81552" x="2889250" y="4979988"/>
          <p14:tracePt t="81713" x="2854325" y="4997450"/>
          <p14:tracePt t="81721" x="2803525" y="5022850"/>
          <p14:tracePt t="81729" x="2735263" y="5022850"/>
          <p14:tracePt t="81737" x="2684463" y="5022850"/>
          <p14:tracePt t="81748" x="2590800" y="5022850"/>
          <p14:tracePt t="81753" x="2489200" y="5022850"/>
          <p14:tracePt t="81764" x="2362200" y="5022850"/>
          <p14:tracePt t="81769" x="2217738" y="5022850"/>
          <p14:tracePt t="81777" x="2098675" y="5022850"/>
          <p14:tracePt t="81785" x="2012950" y="5022850"/>
          <p14:tracePt t="81793" x="1936750" y="5022850"/>
          <p14:tracePt t="81802" x="1911350" y="5022850"/>
          <p14:tracePt t="81809" x="1903413" y="5022850"/>
          <p14:tracePt t="81889" x="1885950" y="5022850"/>
          <p14:tracePt t="81897" x="1852613" y="5022850"/>
          <p14:tracePt t="81905" x="1809750" y="5022850"/>
          <p14:tracePt t="81915" x="1784350" y="5022850"/>
          <p14:tracePt t="81921" x="1758950" y="5030788"/>
          <p14:tracePt t="81930" x="1716088" y="5038725"/>
          <p14:tracePt t="81937" x="1682750" y="5038725"/>
          <p14:tracePt t="81947" x="1622425" y="5048250"/>
          <p14:tracePt t="81953" x="1554163" y="5073650"/>
          <p14:tracePt t="81961" x="1495425" y="5081588"/>
          <p14:tracePt t="81969" x="1427163" y="5099050"/>
          <p14:tracePt t="81977" x="1384300" y="5124450"/>
          <p14:tracePt t="81985" x="1333500" y="5132388"/>
          <p14:tracePt t="81993" x="1308100" y="5141913"/>
          <p14:tracePt t="82002" x="1257300" y="5141913"/>
          <p14:tracePt t="82009" x="1223963" y="5149850"/>
          <p14:tracePt t="82017" x="1181100" y="5149850"/>
          <p14:tracePt t="82024" x="1163638" y="5167313"/>
          <p14:tracePt t="82035" x="1130300" y="5167313"/>
          <p14:tracePt t="82041" x="1095375" y="5175250"/>
          <p14:tracePt t="82049" x="1079500" y="5175250"/>
          <p14:tracePt t="82056" x="1054100" y="5175250"/>
          <p14:tracePt t="82066" x="1028700" y="5183188"/>
          <p14:tracePt t="82073" x="1011238" y="5200650"/>
          <p14:tracePt t="82083" x="985838" y="5200650"/>
          <p14:tracePt t="82088" x="976313" y="5208588"/>
          <p14:tracePt t="82098" x="968375" y="5208588"/>
          <p14:tracePt t="82104" x="950913" y="5218113"/>
          <p14:tracePt t="82121" x="942975" y="5226050"/>
          <p14:tracePt t="82145" x="925513" y="5226050"/>
          <p14:tracePt t="82152" x="917575" y="5226050"/>
          <p14:tracePt t="82169" x="909638" y="5235575"/>
          <p14:tracePt t="82345" x="917575" y="5235575"/>
          <p14:tracePt t="82352" x="935038" y="5235575"/>
          <p14:tracePt t="82369" x="942975" y="5235575"/>
          <p14:tracePt t="82577" x="950913" y="5226050"/>
          <p14:tracePt t="82593" x="968375" y="5226050"/>
          <p14:tracePt t="82600" x="985838" y="5208588"/>
          <p14:tracePt t="82609" x="1003300" y="5200650"/>
          <p14:tracePt t="82624" x="1044575" y="5183188"/>
          <p14:tracePt t="82633" x="1054100" y="5183188"/>
          <p14:tracePt t="82641" x="1079500" y="5175250"/>
          <p14:tracePt t="82649" x="1130300" y="5149850"/>
          <p14:tracePt t="82656" x="1163638" y="5149850"/>
          <p14:tracePt t="82666" x="1223963" y="5124450"/>
          <p14:tracePt t="82672" x="1282700" y="5124450"/>
          <p14:tracePt t="82683" x="1325563" y="5124450"/>
          <p14:tracePt t="82688" x="1409700" y="5124450"/>
          <p14:tracePt t="82697" x="1470025" y="5124450"/>
          <p14:tracePt t="82704" x="1538288" y="5124450"/>
          <p14:tracePt t="82712" x="1597025" y="5124450"/>
          <p14:tracePt t="82720" x="1665288" y="5124450"/>
          <p14:tracePt t="82729" x="1741488" y="5124450"/>
          <p14:tracePt t="82737" x="1827213" y="5124450"/>
          <p14:tracePt t="82745" x="1893888" y="5124450"/>
          <p14:tracePt t="82753" x="1997075" y="5124450"/>
          <p14:tracePt t="82762" x="2055813" y="5124450"/>
          <p14:tracePt t="82769" x="2141538" y="5124450"/>
          <p14:tracePt t="82777" x="2182813" y="5124450"/>
          <p14:tracePt t="82785" x="2235200" y="5124450"/>
          <p14:tracePt t="82792" x="2268538" y="5124450"/>
          <p14:tracePt t="82801" x="2301875" y="5124450"/>
          <p14:tracePt t="82808" x="2327275" y="5124450"/>
          <p14:tracePt t="82817" x="2352675" y="5124450"/>
          <p14:tracePt t="82824" x="2387600" y="5124450"/>
          <p14:tracePt t="82833" x="2420938" y="5124450"/>
          <p14:tracePt t="82840" x="2430463" y="5124450"/>
          <p14:tracePt t="82849" x="2455863" y="5124450"/>
          <p14:tracePt t="82856" x="2463800" y="5124450"/>
          <p14:tracePt t="82866" x="2471738" y="5124450"/>
          <p14:tracePt t="82883" x="2497138" y="5124450"/>
          <p14:tracePt t="82889" x="2506663" y="5124450"/>
          <p14:tracePt t="82898" x="2524125" y="5124450"/>
          <p14:tracePt t="82904" x="2532063" y="5124450"/>
          <p14:tracePt t="82913" x="2540000" y="5124450"/>
          <p14:tracePt t="82921" x="2557463" y="5124450"/>
          <p14:tracePt t="82937" x="2565400" y="5132388"/>
          <p14:tracePt t="82946" x="2574925" y="5132388"/>
          <p14:tracePt t="82953" x="2582863" y="5132388"/>
          <p14:tracePt t="82965" x="2600325" y="5132388"/>
          <p14:tracePt t="82969" x="2608263" y="5132388"/>
          <p14:tracePt t="82979" x="2616200" y="5132388"/>
          <p14:tracePt t="83185" x="2625725" y="5132388"/>
          <p14:tracePt t="83201" x="2633663" y="5132388"/>
          <p14:tracePt t="83225" x="2659063" y="5132388"/>
          <p14:tracePt t="83233" x="2668588" y="5132388"/>
          <p14:tracePt t="83240" x="2701925" y="5149850"/>
          <p14:tracePt t="83249" x="2744788" y="5175250"/>
          <p14:tracePt t="83256" x="2803525" y="5192713"/>
          <p14:tracePt t="83266" x="2863850" y="5226050"/>
          <p14:tracePt t="83273" x="2922588" y="5235575"/>
          <p14:tracePt t="83283" x="2998788" y="5268913"/>
          <p14:tracePt t="83288" x="3074988" y="5276850"/>
          <p14:tracePt t="83299" x="3127375" y="5276850"/>
          <p14:tracePt t="83305" x="3186113" y="5286375"/>
          <p14:tracePt t="83313" x="3236913" y="5286375"/>
          <p14:tracePt t="83320" x="3279775" y="5302250"/>
          <p14:tracePt t="83329" x="3322638" y="5302250"/>
          <p14:tracePt t="83337" x="3348038" y="5311775"/>
          <p14:tracePt t="83347" x="3381375" y="5311775"/>
          <p14:tracePt t="83352" x="3414713" y="5311775"/>
          <p14:tracePt t="83363" x="3441700" y="5319713"/>
          <p14:tracePt t="83369" x="3457575" y="5327650"/>
          <p14:tracePt t="83379" x="3482975" y="5327650"/>
          <p14:tracePt t="83385" x="3492500" y="5327650"/>
          <p14:tracePt t="83393" x="3517900" y="5327650"/>
          <p14:tracePt t="83401" x="3543300" y="5345113"/>
          <p14:tracePt t="83409" x="3568700" y="5345113"/>
          <p14:tracePt t="83417" x="3576638" y="5345113"/>
          <p14:tracePt t="83425" x="3619500" y="5353050"/>
          <p14:tracePt t="83433" x="3662363" y="5353050"/>
          <p14:tracePt t="83441" x="3713163" y="5353050"/>
          <p14:tracePt t="83448" x="3756025" y="5353050"/>
          <p14:tracePt t="83456" x="3797300" y="5353050"/>
          <p14:tracePt t="83465" x="3840163" y="5353050"/>
          <p14:tracePt t="83472" x="3900488" y="5353050"/>
          <p14:tracePt t="83481" x="3959225" y="5353050"/>
          <p14:tracePt t="83489" x="4010025" y="5353050"/>
          <p14:tracePt t="83497" x="4060825" y="5353050"/>
          <p14:tracePt t="83504" x="4129088" y="5353050"/>
          <p14:tracePt t="83513" x="4197350" y="5353050"/>
          <p14:tracePt t="83521" x="4256088" y="5353050"/>
          <p14:tracePt t="83529" x="4332288" y="5353050"/>
          <p14:tracePt t="83537" x="4400550" y="5353050"/>
          <p14:tracePt t="83546" x="4460875" y="5353050"/>
          <p14:tracePt t="83553" x="4519613" y="5353050"/>
          <p14:tracePt t="83563" x="4570413" y="5353050"/>
          <p14:tracePt t="83569" x="4621213" y="5362575"/>
          <p14:tracePt t="83578" x="4664075" y="5380038"/>
          <p14:tracePt t="83584" x="4699000" y="5430838"/>
          <p14:tracePt t="83594" x="4706938" y="5464175"/>
          <p14:tracePt t="83600" x="4706938" y="5481638"/>
          <p14:tracePt t="83809" x="4699000" y="5481638"/>
          <p14:tracePt t="83840" x="4699000" y="5446713"/>
          <p14:tracePt t="83849" x="4714875" y="5413375"/>
          <p14:tracePt t="83857" x="4732338" y="5387975"/>
          <p14:tracePt t="83865" x="4740275" y="5380038"/>
          <p14:tracePt t="83872" x="4749800" y="5380038"/>
          <p14:tracePt t="83881" x="4757738" y="5370513"/>
          <p14:tracePt t="83889" x="4765675" y="5362575"/>
          <p14:tracePt t="83898" x="4775200" y="5362575"/>
          <p14:tracePt t="83905" x="4775200" y="5353050"/>
          <p14:tracePt t="83914" x="4783138" y="5353050"/>
          <p14:tracePt t="83920" x="4791075" y="5353050"/>
          <p14:tracePt t="83929" x="4800600" y="5353050"/>
          <p14:tracePt t="83936" x="4826000" y="5353050"/>
          <p14:tracePt t="83945" x="4843463" y="5345113"/>
          <p14:tracePt t="83953" x="4851400" y="5345113"/>
          <p14:tracePt t="83962" x="4876800" y="5337175"/>
          <p14:tracePt t="83969" x="4902200" y="5327650"/>
          <p14:tracePt t="83977" x="4927600" y="5319713"/>
          <p14:tracePt t="83984" x="4945063" y="5319713"/>
          <p14:tracePt t="83994" x="4987925" y="5311775"/>
          <p14:tracePt t="84000" x="5013325" y="5294313"/>
          <p14:tracePt t="84009" x="5029200" y="5294313"/>
          <p14:tracePt t="84017" x="5046663" y="5286375"/>
          <p14:tracePt t="84025" x="5080000" y="5276850"/>
          <p14:tracePt t="84041" x="5097463" y="5276850"/>
          <p14:tracePt t="84049" x="5106988" y="5276850"/>
          <p14:tracePt t="84072" x="5114925" y="5276850"/>
          <p14:tracePt t="84097" x="5148263" y="5276850"/>
          <p14:tracePt t="84104" x="5173663" y="5276850"/>
          <p14:tracePt t="84114" x="5183188" y="5260975"/>
          <p14:tracePt t="84120" x="5199063" y="5260975"/>
          <p14:tracePt t="84130" x="5224463" y="5260975"/>
          <p14:tracePt t="84137" x="5233988" y="5260975"/>
          <p14:tracePt t="84144" x="5249863" y="5251450"/>
          <p14:tracePt t="84152" x="5259388" y="5251450"/>
          <p14:tracePt t="84162" x="5276850" y="5251450"/>
          <p14:tracePt t="84169" x="5284788" y="5251450"/>
          <p14:tracePt t="84184" x="5302250" y="5251450"/>
          <p14:tracePt t="84195" x="5318125" y="5251450"/>
          <p14:tracePt t="84201" x="5335588" y="5251450"/>
          <p14:tracePt t="84211" x="5353050" y="5251450"/>
          <p14:tracePt t="84216" x="5368925" y="5251450"/>
          <p14:tracePt t="84225" x="5403850" y="5251450"/>
          <p14:tracePt t="84232" x="5429250" y="5251450"/>
          <p14:tracePt t="84241" x="5472113" y="5251450"/>
          <p14:tracePt t="84249" x="5513388" y="5251450"/>
          <p14:tracePt t="84256" x="5548313" y="5251450"/>
          <p14:tracePt t="84264" x="5591175" y="5251450"/>
          <p14:tracePt t="84273" x="5641975" y="5251450"/>
          <p14:tracePt t="84281" x="5700713" y="5251450"/>
          <p14:tracePt t="84288" x="5735638" y="5251450"/>
          <p14:tracePt t="84297" x="5776913" y="5251450"/>
          <p14:tracePt t="84304" x="5819775" y="5251450"/>
          <p14:tracePt t="84314" x="5853113" y="5251450"/>
          <p14:tracePt t="84321" x="5888038" y="5251450"/>
          <p14:tracePt t="84329" x="5905500" y="5243513"/>
          <p14:tracePt t="84337" x="5930900" y="5243513"/>
          <p14:tracePt t="84344" x="5938838" y="5243513"/>
          <p14:tracePt t="84362" x="5956300" y="5243513"/>
          <p14:tracePt t="84379" x="5964238" y="5235575"/>
          <p14:tracePt t="84902" x="6813550" y="5235575"/>
          <p14:tracePt t="85077" x="7204075" y="5157788"/>
          <p14:tracePt t="85435" x="7596188" y="5183188"/>
          <p14:tracePt t="85550" x="7442200" y="5099050"/>
          <p14:tracePt t="85553" x="6856413" y="5106988"/>
          <p14:tracePt t="85560" x="6610350" y="5157788"/>
          <p14:tracePt t="85632" x="6364288" y="5183188"/>
          <p14:tracePt t="85635" x="5548313" y="5319713"/>
          <p14:tracePt t="88009" x="263525" y="5575300"/>
          <p14:tracePt t="88017" x="441325" y="5438775"/>
          <p14:tracePt t="88025" x="534988" y="5380038"/>
          <p14:tracePt t="88032" x="628650" y="5311775"/>
          <p14:tracePt t="88044" x="696913" y="5260975"/>
          <p14:tracePt t="88048" x="747713" y="5218113"/>
          <p14:tracePt t="88057" x="755650" y="5200650"/>
          <p14:tracePt t="88064" x="781050" y="5175250"/>
          <p14:tracePt t="88137" x="790575" y="5175250"/>
          <p14:tracePt t="88162" x="798513" y="5183188"/>
          <p14:tracePt t="88168" x="806450" y="5192713"/>
          <p14:tracePt t="88194" x="823913" y="5192713"/>
          <p14:tracePt t="88201" x="823913" y="5200650"/>
          <p14:tracePt t="88210" x="841375" y="5218113"/>
          <p14:tracePt t="88225" x="849313" y="5226050"/>
          <p14:tracePt t="88232" x="849313" y="5243513"/>
          <p14:tracePt t="88240" x="858838" y="5268913"/>
          <p14:tracePt t="88248" x="858838" y="5294313"/>
          <p14:tracePt t="88259" x="858838" y="5337175"/>
          <p14:tracePt t="88265" x="858838" y="5387975"/>
          <p14:tracePt t="88275" x="858838" y="5438775"/>
          <p14:tracePt t="88280" x="858838" y="5481638"/>
          <p14:tracePt t="88291" x="841375" y="5549900"/>
          <p14:tracePt t="88297" x="831850" y="5583238"/>
          <p14:tracePt t="88305" x="831850" y="5608638"/>
          <p14:tracePt t="88312" x="823913" y="5641975"/>
          <p14:tracePt t="88321" x="806450" y="5659438"/>
          <p14:tracePt t="88330" x="798513" y="5676900"/>
          <p14:tracePt t="88353" x="790575" y="5694363"/>
          <p14:tracePt t="88624" x="781050" y="5694363"/>
          <p14:tracePt t="88634" x="773113" y="5694363"/>
          <p14:tracePt t="88640" x="755650" y="5694363"/>
          <p14:tracePt t="88649" x="747713" y="5694363"/>
          <p14:tracePt t="88657" x="730250" y="5694363"/>
          <p14:tracePt t="88665" x="722313" y="5694363"/>
          <p14:tracePt t="88676" x="714375" y="5694363"/>
          <p14:tracePt t="88681" x="704850" y="5694363"/>
          <p14:tracePt t="88691" x="696913" y="5694363"/>
          <p14:tracePt t="88713" x="679450" y="5694363"/>
          <p14:tracePt t="89281" x="679450" y="5702300"/>
          <p14:tracePt t="89353" x="671513" y="5702300"/>
          <p14:tracePt t="89361" x="661988" y="5702300"/>
          <p14:tracePt t="89368" x="654050" y="5702300"/>
          <p14:tracePt t="89377" x="646113" y="5702300"/>
          <p14:tracePt t="89384" x="636588" y="5702300"/>
          <p14:tracePt t="89394" x="628650" y="5702300"/>
          <p14:tracePt t="89401" x="620713" y="5702300"/>
          <p14:tracePt t="89410" x="611188" y="5702300"/>
          <p14:tracePt t="89416" x="603250" y="5702300"/>
          <p14:tracePt t="89426" x="585788" y="5702300"/>
          <p14:tracePt t="89505" x="577850" y="5702300"/>
          <p14:tracePt t="89649" x="603250" y="5702300"/>
          <p14:tracePt t="89656" x="620713" y="5702300"/>
          <p14:tracePt t="89665" x="646113" y="5702300"/>
          <p14:tracePt t="89673" x="654050" y="5702300"/>
          <p14:tracePt t="89681" x="688975" y="5702300"/>
          <p14:tracePt t="89690" x="722313" y="5702300"/>
          <p14:tracePt t="89697" x="755650" y="5719763"/>
          <p14:tracePt t="89707" x="798513" y="5719763"/>
          <p14:tracePt t="89713" x="841375" y="5719763"/>
          <p14:tracePt t="89725" x="866775" y="5719763"/>
          <p14:tracePt t="89729" x="909638" y="5719763"/>
          <p14:tracePt t="89737" x="942975" y="5719763"/>
          <p14:tracePt t="89745" x="985838" y="5719763"/>
          <p14:tracePt t="89753" x="1011238" y="5719763"/>
          <p14:tracePt t="89761" x="1028700" y="5719763"/>
          <p14:tracePt t="89769" x="1062038" y="5719763"/>
          <p14:tracePt t="89778" x="1087438" y="5719763"/>
          <p14:tracePt t="89784" x="1120775" y="5727700"/>
          <p14:tracePt t="89793" x="1138238" y="5727700"/>
          <p14:tracePt t="89800" x="1163638" y="5727700"/>
          <p14:tracePt t="89810" x="1173163" y="5735638"/>
          <p14:tracePt t="89816" x="1198563" y="5735638"/>
          <p14:tracePt t="89825" x="1206500" y="5735638"/>
          <p14:tracePt t="89842" x="1223963" y="5735638"/>
          <p14:tracePt t="89904" x="1231900" y="5735638"/>
          <p14:tracePt t="89945" x="1249363" y="5745163"/>
          <p14:tracePt t="89953" x="1257300" y="5753100"/>
          <p14:tracePt t="89968" x="1265238" y="5753100"/>
          <p14:tracePt t="89976" x="1282700" y="5753100"/>
          <p14:tracePt t="89985" x="1300163" y="5753100"/>
          <p14:tracePt t="89993" x="1325563" y="5753100"/>
          <p14:tracePt t="90000" x="1358900" y="5753100"/>
          <p14:tracePt t="90009" x="1401763" y="5753100"/>
          <p14:tracePt t="90017" x="1452563" y="5753100"/>
          <p14:tracePt t="90026" x="1512888" y="5753100"/>
          <p14:tracePt t="90032" x="1571625" y="5753100"/>
          <p14:tracePt t="90041" x="1631950" y="5753100"/>
          <p14:tracePt t="90048" x="1690688" y="5753100"/>
          <p14:tracePt t="90057" x="1758950" y="5753100"/>
          <p14:tracePt t="90065" x="1827213" y="5753100"/>
          <p14:tracePt t="90074" x="1885950" y="5753100"/>
          <p14:tracePt t="90080" x="1962150" y="5753100"/>
          <p14:tracePt t="90089" x="2012950" y="5753100"/>
          <p14:tracePt t="90097" x="2073275" y="5753100"/>
          <p14:tracePt t="90106" x="2116138" y="5753100"/>
          <p14:tracePt t="90112" x="2166938" y="5753100"/>
          <p14:tracePt t="90122" x="2217738" y="5753100"/>
          <p14:tracePt t="90128" x="2268538" y="5745163"/>
          <p14:tracePt t="90139" x="2301875" y="5745163"/>
          <p14:tracePt t="90145" x="2327275" y="5745163"/>
          <p14:tracePt t="90153" x="2362200" y="5745163"/>
          <p14:tracePt t="90161" x="2379663" y="5745163"/>
          <p14:tracePt t="90168" x="2395538" y="5735638"/>
          <p14:tracePt t="90177" x="2413000" y="5735638"/>
          <p14:tracePt t="90184" x="2420938" y="5735638"/>
          <p14:tracePt t="90193" x="2430463" y="5735638"/>
          <p14:tracePt t="90201" x="2446338" y="5719763"/>
          <p14:tracePt t="90257" x="2455863" y="5719763"/>
          <p14:tracePt t="90505" x="2455863" y="5710238"/>
          <p14:tracePt t="90545" x="2471738" y="5702300"/>
          <p14:tracePt t="90560" x="2481263" y="5702300"/>
          <p14:tracePt t="90568" x="2489200" y="5694363"/>
          <p14:tracePt t="90576" x="2506663" y="5676900"/>
          <p14:tracePt t="90584" x="2532063" y="5668963"/>
          <p14:tracePt t="90593" x="2549525" y="5668963"/>
          <p14:tracePt t="90601" x="2582863" y="5659438"/>
          <p14:tracePt t="90609" x="2633663" y="5641975"/>
          <p14:tracePt t="90616" x="2676525" y="5641975"/>
          <p14:tracePt t="90626" x="2719388" y="5641975"/>
          <p14:tracePt t="90633" x="2795588" y="5641975"/>
          <p14:tracePt t="90642" x="2879725" y="5641975"/>
          <p14:tracePt t="90649" x="2947988" y="5641975"/>
          <p14:tracePt t="90658" x="3033713" y="5641975"/>
          <p14:tracePt t="90664" x="3092450" y="5641975"/>
          <p14:tracePt t="90673" x="3135313" y="5641975"/>
          <p14:tracePt t="90681" x="3194050" y="5641975"/>
          <p14:tracePt t="90688" x="3219450" y="5641975"/>
          <p14:tracePt t="90696" x="3244850" y="5641975"/>
          <p14:tracePt t="90706" x="3270250" y="5641975"/>
          <p14:tracePt t="90713" x="3297238" y="5641975"/>
          <p14:tracePt t="90723" x="3305175" y="5641975"/>
          <p14:tracePt t="90728" x="3338513" y="5641975"/>
          <p14:tracePt t="90738" x="3363913" y="5641975"/>
          <p14:tracePt t="90745" x="3373438" y="5641975"/>
          <p14:tracePt t="90753" x="3398838" y="5641975"/>
          <p14:tracePt t="90760" x="3414713" y="5641975"/>
          <p14:tracePt t="90776" x="3432175" y="5641975"/>
          <p14:tracePt t="90785" x="3441700" y="5641975"/>
          <p14:tracePt t="90793" x="3457575" y="5641975"/>
          <p14:tracePt t="90800" x="3467100" y="5641975"/>
          <p14:tracePt t="90809" x="3482975" y="5651500"/>
          <p14:tracePt t="90817" x="3500438" y="5651500"/>
          <p14:tracePt t="90825" x="3525838" y="5659438"/>
          <p14:tracePt t="90833" x="3543300" y="5659438"/>
          <p14:tracePt t="90842" x="3576638" y="5659438"/>
          <p14:tracePt t="90848" x="3594100" y="5659438"/>
          <p14:tracePt t="90858" x="3619500" y="5659438"/>
          <p14:tracePt t="90864" x="3652838" y="5659438"/>
          <p14:tracePt t="90873" x="3670300" y="5659438"/>
          <p14:tracePt t="90880" x="3687763" y="5659438"/>
          <p14:tracePt t="90889" x="3703638" y="5659438"/>
          <p14:tracePt t="90896" x="3729038" y="5659438"/>
          <p14:tracePt t="90913" x="3738563" y="5659438"/>
          <p14:tracePt t="90921" x="3756025" y="5659438"/>
          <p14:tracePt t="90939" x="3763963" y="5659438"/>
          <p14:tracePt t="90944" x="3771900" y="5659438"/>
          <p14:tracePt t="90969" x="3781425" y="5659438"/>
          <p14:tracePt t="91033" x="3789363" y="5659438"/>
          <p14:tracePt t="91049" x="3806825" y="5659438"/>
          <p14:tracePt t="91057" x="3806825" y="5668963"/>
          <p14:tracePt t="91064" x="3832225" y="5668963"/>
          <p14:tracePt t="91074" x="3840163" y="5668963"/>
          <p14:tracePt t="91080" x="3873500" y="5668963"/>
          <p14:tracePt t="91090" x="3908425" y="5668963"/>
          <p14:tracePt t="91096" x="3933825" y="5668963"/>
          <p14:tracePt t="91105" x="3959225" y="5668963"/>
          <p14:tracePt t="91112" x="3992563" y="5668963"/>
          <p14:tracePt t="91122" x="4027488" y="5668963"/>
          <p14:tracePt t="91128" x="4060825" y="5668963"/>
          <p14:tracePt t="91141" x="4103688" y="5668963"/>
          <p14:tracePt t="91144" x="4121150" y="5668963"/>
          <p14:tracePt t="91153" x="4162425" y="5668963"/>
          <p14:tracePt t="91160" x="4197350" y="5668963"/>
          <p14:tracePt t="91168" x="4230688" y="5668963"/>
          <p14:tracePt t="91177" x="4240213" y="5659438"/>
          <p14:tracePt t="91185" x="4265613" y="5659438"/>
          <p14:tracePt t="91192" x="4273550" y="5659438"/>
          <p14:tracePt t="91200" x="4291013" y="5659438"/>
          <p14:tracePt t="91209" x="4298950" y="5659438"/>
          <p14:tracePt t="93649" x="4281488" y="5659438"/>
          <p14:tracePt t="93657" x="4265613" y="5659438"/>
          <p14:tracePt t="93690" x="4256088" y="5659438"/>
          <p14:tracePt t="93705" x="4248150" y="5668963"/>
          <p14:tracePt t="93745" x="4240213" y="5668963"/>
          <p14:tracePt t="93841" x="4230688" y="5668963"/>
          <p14:tracePt t="93865" x="4222750" y="5668963"/>
          <p14:tracePt t="93873" x="4214813" y="5668963"/>
          <p14:tracePt t="94561" x="4205288" y="5668963"/>
          <p14:tracePt t="94568" x="4187825" y="5676900"/>
          <p14:tracePt t="94617" x="4179888" y="5676900"/>
          <p14:tracePt t="94633" x="4171950" y="5676900"/>
          <p14:tracePt t="94649" x="4171950" y="5684838"/>
          <p14:tracePt t="94674" x="4154488" y="5684838"/>
          <p14:tracePt t="94704" x="4146550" y="5684838"/>
          <p14:tracePt t="95209" x="4137025" y="5684838"/>
          <p14:tracePt t="95217" x="4111625" y="5684838"/>
          <p14:tracePt t="95224" x="4103688" y="5684838"/>
          <p14:tracePt t="95233" x="4070350" y="5684838"/>
          <p14:tracePt t="95241" x="4035425" y="5684838"/>
          <p14:tracePt t="95249" x="3984625" y="5719763"/>
          <p14:tracePt t="95256" x="3933825" y="5727700"/>
          <p14:tracePt t="95265" x="3865563" y="5735638"/>
          <p14:tracePt t="95273" x="3789363" y="5770563"/>
          <p14:tracePt t="95281" x="3729038" y="5778500"/>
          <p14:tracePt t="95289" x="3636963" y="5813425"/>
          <p14:tracePt t="95297" x="3568700" y="5821363"/>
          <p14:tracePt t="95305" x="3475038" y="5829300"/>
          <p14:tracePt t="95313" x="3414713" y="5846763"/>
          <p14:tracePt t="95322" x="3348038" y="5864225"/>
          <p14:tracePt t="95328" x="3313113" y="5864225"/>
          <p14:tracePt t="95339" x="3270250" y="5872163"/>
          <p14:tracePt t="95345" x="3194050" y="5880100"/>
          <p14:tracePt t="95354" x="3109913" y="5880100"/>
          <p14:tracePt t="95361" x="2990850" y="5915025"/>
          <p14:tracePt t="95368" x="2905125" y="5932488"/>
          <p14:tracePt t="95377" x="2795588" y="5940425"/>
          <p14:tracePt t="95384" x="2709863" y="5948363"/>
          <p14:tracePt t="95392" x="2590800" y="5973763"/>
          <p14:tracePt t="95401" x="2489200" y="5983288"/>
          <p14:tracePt t="95408" x="2387600" y="5999163"/>
          <p14:tracePt t="95418" x="2293938" y="6008688"/>
          <p14:tracePt t="95424" x="2217738" y="6024563"/>
          <p14:tracePt t="95434" x="2141538" y="6042025"/>
          <p14:tracePt t="95440" x="2073275" y="6049963"/>
          <p14:tracePt t="95449" x="2022475" y="6059488"/>
          <p14:tracePt t="95458" x="1979613" y="6059488"/>
          <p14:tracePt t="95465" x="1962150" y="6076950"/>
          <p14:tracePt t="95473" x="1936750" y="6076950"/>
          <p14:tracePt t="95480" x="1911350" y="6076950"/>
          <p14:tracePt t="95489" x="1893888" y="6076950"/>
          <p14:tracePt t="95505" x="1878013" y="6084888"/>
          <p14:tracePt t="95528" x="1868488" y="6084888"/>
          <p14:tracePt t="95544" x="1860550" y="6084888"/>
          <p14:tracePt t="95555" x="1852613" y="6084888"/>
          <p14:tracePt t="95569" x="1843088" y="6084888"/>
          <p14:tracePt t="95576" x="1835150" y="6084888"/>
          <p14:tracePt t="95586" x="1827213" y="6084888"/>
          <p14:tracePt t="95593" x="1809750" y="6084888"/>
          <p14:tracePt t="95609" x="1801813" y="6084888"/>
          <p14:tracePt t="101505" x="1784350" y="6084888"/>
          <p14:tracePt t="101513" x="1766888" y="6084888"/>
          <p14:tracePt t="101521" x="1724025" y="6084888"/>
          <p14:tracePt t="101530" x="1708150" y="6084888"/>
          <p14:tracePt t="101536" x="1682750" y="6084888"/>
          <p14:tracePt t="101546" x="1647825" y="6084888"/>
          <p14:tracePt t="101553" x="1622425" y="6092825"/>
          <p14:tracePt t="101563" x="1614488" y="6092825"/>
          <p14:tracePt t="101569" x="1579563" y="6102350"/>
          <p14:tracePt t="101577" x="1571625" y="6110288"/>
          <p14:tracePt t="101584" x="1571625" y="6118225"/>
          <p14:tracePt t="101592" x="1563688" y="6118225"/>
          <p14:tracePt t="101600" x="1546225" y="6135688"/>
          <p14:tracePt t="101609" x="1538288" y="6153150"/>
          <p14:tracePt t="101618" x="1538288" y="6169025"/>
          <p14:tracePt t="101625" x="1528763" y="6186488"/>
          <p14:tracePt t="101634" x="1512888" y="6203950"/>
          <p14:tracePt t="101641" x="1495425" y="6221413"/>
          <p14:tracePt t="101760" x="1495425" y="6211888"/>
          <p14:tracePt t="101769" x="1495425" y="6203950"/>
          <p14:tracePt t="101778" x="1503363" y="6186488"/>
          <p14:tracePt t="101784" x="1512888" y="6178550"/>
          <p14:tracePt t="101793" x="1512888" y="6169025"/>
          <p14:tracePt t="101801" x="1520825" y="6161088"/>
          <p14:tracePt t="101809" x="1546225" y="6135688"/>
          <p14:tracePt t="101817" x="1571625" y="6110288"/>
          <p14:tracePt t="101825" x="1579563" y="6102350"/>
          <p14:tracePt t="101832" x="1614488" y="6076950"/>
          <p14:tracePt t="101840" x="1631950" y="6059488"/>
          <p14:tracePt t="101849" x="1647825" y="6042025"/>
          <p14:tracePt t="101857" x="1682750" y="6016625"/>
          <p14:tracePt t="101866" x="1716088" y="5991225"/>
          <p14:tracePt t="101873" x="1766888" y="5948363"/>
          <p14:tracePt t="101881" x="1809750" y="5922963"/>
          <p14:tracePt t="101888" x="1860550" y="5880100"/>
          <p14:tracePt t="101897" x="1911350" y="5838825"/>
          <p14:tracePt t="101904" x="1971675" y="5795963"/>
          <p14:tracePt t="101912" x="2022475" y="5761038"/>
          <p14:tracePt t="101920" x="2055813" y="5735638"/>
          <p14:tracePt t="101930" x="2124075" y="5684838"/>
          <p14:tracePt t="101937" x="2174875" y="5641975"/>
          <p14:tracePt t="101946" x="2225675" y="5616575"/>
          <p14:tracePt t="101953" x="2276475" y="5575300"/>
          <p14:tracePt t="101962" x="2344738" y="5532438"/>
          <p14:tracePt t="101969" x="2395538" y="5481638"/>
          <p14:tracePt t="101977" x="2446338" y="5438775"/>
          <p14:tracePt t="101985" x="2497138" y="5395913"/>
          <p14:tracePt t="101993" x="2532063" y="5353050"/>
          <p14:tracePt t="102001" x="2557463" y="5319713"/>
          <p14:tracePt t="102008" x="2582863" y="5286375"/>
          <p14:tracePt t="102017" x="2608263" y="5251450"/>
          <p14:tracePt t="102024" x="2616200" y="5235575"/>
          <p14:tracePt t="102034" x="2625725" y="5208588"/>
          <p14:tracePt t="102040" x="2625725" y="5183188"/>
          <p14:tracePt t="102049" x="2625725" y="5175250"/>
          <p14:tracePt t="102057" x="2625725" y="5157788"/>
          <p14:tracePt t="102072" x="2625725" y="5149850"/>
          <p14:tracePt t="102161" x="2625725" y="5141913"/>
          <p14:tracePt t="102168" x="2616200" y="5141913"/>
          <p14:tracePt t="102257" x="2608263" y="5141913"/>
          <p14:tracePt t="102265" x="2590800" y="5141913"/>
          <p14:tracePt t="102273" x="2582863" y="5141913"/>
          <p14:tracePt t="102297" x="2574925" y="5132388"/>
          <p14:tracePt t="102337" x="2565400" y="5132388"/>
          <p14:tracePt t="102361" x="2565400" y="5116513"/>
          <p14:tracePt t="102368" x="2565400" y="5106988"/>
          <p14:tracePt t="102377" x="2565400" y="5081588"/>
          <p14:tracePt t="102384" x="2565400" y="5056188"/>
          <p14:tracePt t="102393" x="2565400" y="5013325"/>
          <p14:tracePt t="102400" x="2565400" y="4987925"/>
          <p14:tracePt t="102409" x="2565400" y="4946650"/>
          <p14:tracePt t="102417" x="2565400" y="4919663"/>
          <p14:tracePt t="102424" x="2574925" y="4903788"/>
          <p14:tracePt t="102432" x="2582863" y="4894263"/>
          <p14:tracePt t="102449" x="2608263" y="4894263"/>
          <p14:tracePt t="102473" x="2616200" y="4894263"/>
          <p14:tracePt t="102617" x="2616200" y="4929188"/>
          <p14:tracePt t="102649" x="2608263" y="4929188"/>
          <p14:tracePt t="102657" x="2600325" y="4929188"/>
          <p14:tracePt t="102689" x="2590800" y="4929188"/>
          <p14:tracePt t="102721" x="2600325" y="4911725"/>
          <p14:tracePt t="102728" x="2616200" y="4911725"/>
          <p14:tracePt t="102737" x="2625725" y="4911725"/>
          <p14:tracePt t="102745" x="2651125" y="4911725"/>
          <p14:tracePt t="102753" x="2684463" y="4911725"/>
          <p14:tracePt t="102762" x="2709863" y="4911725"/>
          <p14:tracePt t="102768" x="2752725" y="4903788"/>
          <p14:tracePt t="102777" x="2820988" y="4886325"/>
          <p14:tracePt t="102785" x="2897188" y="4868863"/>
          <p14:tracePt t="102794" x="2973388" y="4843463"/>
          <p14:tracePt t="102801" x="3074988" y="4810125"/>
          <p14:tracePt t="102809" x="3152775" y="4792663"/>
          <p14:tracePt t="102818" x="3236913" y="4759325"/>
          <p14:tracePt t="102825" x="3338513" y="4724400"/>
          <p14:tracePt t="102833" x="3414713" y="4691063"/>
          <p14:tracePt t="102840" x="3492500" y="4630738"/>
          <p14:tracePt t="102849" x="3576638" y="4579938"/>
          <p14:tracePt t="102856" x="3636963" y="4521200"/>
          <p14:tracePt t="102865" x="3721100" y="4445000"/>
          <p14:tracePt t="102873" x="3789363" y="4351338"/>
          <p14:tracePt t="102882" x="3857625" y="4257675"/>
          <p14:tracePt t="102889" x="3900488" y="4181475"/>
          <p14:tracePt t="102899" x="3959225" y="4062413"/>
          <p14:tracePt t="102904" x="4017963" y="3976688"/>
          <p14:tracePt t="102914" x="4060825" y="3883025"/>
          <p14:tracePt t="102920" x="4078288" y="3832225"/>
          <p14:tracePt t="102928" x="4095750" y="3763963"/>
          <p14:tracePt t="102936" x="4111625" y="3705225"/>
          <p14:tracePt t="102945" x="4111625" y="3646488"/>
          <p14:tracePt t="102952" x="4111625" y="3603625"/>
          <p14:tracePt t="102962" x="4111625" y="3568700"/>
          <p14:tracePt t="102968" x="4103688" y="3527425"/>
          <p14:tracePt t="102978" x="4060825" y="3459163"/>
          <p14:tracePt t="102984" x="4035425" y="3424238"/>
          <p14:tracePt t="102995" x="4010025" y="3408363"/>
          <p14:tracePt t="103000" x="3951288" y="3365500"/>
          <p14:tracePt t="103009" x="3890963" y="3348038"/>
          <p14:tracePt t="103018" x="3832225" y="3330575"/>
          <p14:tracePt t="103025" x="3756025" y="3314700"/>
          <p14:tracePt t="103033" x="3644900" y="3314700"/>
          <p14:tracePt t="103040" x="3543300" y="3314700"/>
          <p14:tracePt t="103048" x="3432175" y="3314700"/>
          <p14:tracePt t="103056" x="3313113" y="3322638"/>
          <p14:tracePt t="103065" x="3211513" y="3355975"/>
          <p14:tracePt t="103073" x="3109913" y="3398838"/>
          <p14:tracePt t="103082" x="3033713" y="3459163"/>
          <p14:tracePt t="103088" x="2982913" y="3509963"/>
          <p14:tracePt t="103098" x="2930525" y="3594100"/>
          <p14:tracePt t="103105" x="2905125" y="3671888"/>
          <p14:tracePt t="103114" x="2871788" y="3790950"/>
          <p14:tracePt t="103120" x="2854325" y="3935413"/>
          <p14:tracePt t="103129" x="2854325" y="4044950"/>
          <p14:tracePt t="103137" x="2854325" y="4171950"/>
          <p14:tracePt t="103145" x="2879725" y="4291013"/>
          <p14:tracePt t="103152" x="2930525" y="4402138"/>
          <p14:tracePt t="103161" x="2998788" y="4513263"/>
          <p14:tracePt t="103169" x="3067050" y="4589463"/>
          <p14:tracePt t="103177" x="3160713" y="4673600"/>
          <p14:tracePt t="103184" x="3262313" y="4708525"/>
          <p14:tracePt t="103194" x="3406775" y="4749800"/>
          <p14:tracePt t="103200" x="3467100" y="4767263"/>
          <p14:tracePt t="103209" x="3543300" y="4775200"/>
          <p14:tracePt t="103218" x="3551238" y="4775200"/>
          <p14:tracePt t="103345" x="3551238" y="4784725"/>
          <p14:tracePt t="103360" x="3559175" y="4802188"/>
          <p14:tracePt t="103369" x="3559175" y="4810125"/>
          <p14:tracePt t="103377" x="3525838" y="4792663"/>
          <p14:tracePt t="103384" x="3500438" y="4775200"/>
          <p14:tracePt t="103396" x="3457575" y="4749800"/>
          <p14:tracePt t="103400" x="3398838" y="4691063"/>
          <p14:tracePt t="103411" x="3338513" y="4640263"/>
          <p14:tracePt t="103416" x="3270250" y="4589463"/>
          <p14:tracePt t="103425" x="3178175" y="4529138"/>
          <p14:tracePt t="103434" x="3143250" y="4513263"/>
          <p14:tracePt t="103441" x="3092450" y="4478338"/>
          <p14:tracePt t="103450" x="3059113" y="4460875"/>
          <p14:tracePt t="103456" x="3024188" y="4435475"/>
          <p14:tracePt t="103465" x="3016250" y="4427538"/>
          <p14:tracePt t="103472" x="2998788" y="4419600"/>
          <p14:tracePt t="103482" x="2973388" y="4402138"/>
          <p14:tracePt t="103488" x="2940050" y="4384675"/>
          <p14:tracePt t="103500" x="2897188" y="4341813"/>
          <p14:tracePt t="103515" x="2828925" y="4308475"/>
          <p14:tracePt t="103522" x="2770188" y="4265613"/>
          <p14:tracePt t="103529" x="2719388" y="4257675"/>
          <p14:tracePt t="103537" x="2684463" y="4240213"/>
          <p14:tracePt t="103544" x="2625725" y="4224338"/>
          <p14:tracePt t="103553" x="2600325" y="4214813"/>
          <p14:tracePt t="103562" x="2565400" y="4214813"/>
          <p14:tracePt t="103569" x="2557463" y="4206875"/>
          <p14:tracePt t="103578" x="2532063" y="4206875"/>
          <p14:tracePt t="103584" x="2514600" y="4206875"/>
          <p14:tracePt t="103594" x="2506663" y="4206875"/>
          <p14:tracePt t="103601" x="2497138" y="4206875"/>
          <p14:tracePt t="103688" x="2489200" y="4206875"/>
          <p14:tracePt t="103697" x="2481263" y="4214813"/>
          <p14:tracePt t="103793" x="2463800" y="4224338"/>
          <p14:tracePt t="103809" x="2463800" y="4240213"/>
          <p14:tracePt t="103825" x="2463800" y="4249738"/>
          <p14:tracePt t="103985" x="2463800" y="4257675"/>
          <p14:tracePt t="104008" x="2463800" y="4275138"/>
          <p14:tracePt t="104040" x="2463800" y="4291013"/>
          <p14:tracePt t="104048" x="2471738" y="4300538"/>
          <p14:tracePt t="104056" x="2471738" y="4308475"/>
          <p14:tracePt t="104065" x="2489200" y="4325938"/>
          <p14:tracePt t="104073" x="2497138" y="4333875"/>
          <p14:tracePt t="104082" x="2506663" y="4341813"/>
          <p14:tracePt t="104088" x="2524125" y="4368800"/>
          <p14:tracePt t="104097" x="2549525" y="4394200"/>
          <p14:tracePt t="104104" x="2582863" y="4410075"/>
          <p14:tracePt t="104114" x="2651125" y="4452938"/>
          <p14:tracePt t="104120" x="2709863" y="4486275"/>
          <p14:tracePt t="104131" x="2786063" y="4513263"/>
          <p14:tracePt t="104136" x="2879725" y="4546600"/>
          <p14:tracePt t="104145" x="2965450" y="4564063"/>
          <p14:tracePt t="104152" x="3067050" y="4605338"/>
          <p14:tracePt t="104160" x="3194050" y="4630738"/>
          <p14:tracePt t="104168" x="3297238" y="4657725"/>
          <p14:tracePt t="104177" x="3424238" y="4665663"/>
          <p14:tracePt t="104184" x="3543300" y="4673600"/>
          <p14:tracePt t="104193" x="3670300" y="4673600"/>
          <p14:tracePt t="104200" x="3797300" y="4673600"/>
          <p14:tracePt t="104210" x="3916363" y="4673600"/>
          <p14:tracePt t="104217" x="4035425" y="4673600"/>
          <p14:tracePt t="104226" x="4146550" y="4673600"/>
          <p14:tracePt t="104232" x="4256088" y="4673600"/>
          <p14:tracePt t="104240" x="4375150" y="4673600"/>
          <p14:tracePt t="104248" x="4468813" y="4673600"/>
          <p14:tracePt t="104257" x="4562475" y="4665663"/>
          <p14:tracePt t="104264" x="4646613" y="4640263"/>
          <p14:tracePt t="104273" x="4706938" y="4630738"/>
          <p14:tracePt t="104281" x="4757738" y="4614863"/>
          <p14:tracePt t="104288" x="4818063" y="4589463"/>
          <p14:tracePt t="104297" x="4843463" y="4589463"/>
          <p14:tracePt t="104304" x="4868863" y="4579938"/>
          <p14:tracePt t="104314" x="4894263" y="4564063"/>
          <p14:tracePt t="104320" x="4927600" y="4554538"/>
          <p14:tracePt t="104329" x="4962525" y="4546600"/>
          <p14:tracePt t="104336" x="4970463" y="4546600"/>
          <p14:tracePt t="104353" x="4995863" y="4546600"/>
          <p14:tracePt t="104401" x="4995863" y="4538663"/>
          <p14:tracePt t="104417" x="4995863" y="4529138"/>
          <p14:tracePt t="104449" x="4995863" y="4513263"/>
          <p14:tracePt t="104472" x="4978400" y="4495800"/>
          <p14:tracePt t="104488" x="4970463" y="4495800"/>
          <p14:tracePt t="104499" x="4970463" y="4486275"/>
          <p14:tracePt t="104504" x="4962525" y="4486275"/>
          <p14:tracePt t="104513" x="4953000" y="4486275"/>
          <p14:tracePt t="104530" x="4945063" y="4478338"/>
          <p14:tracePt t="104536" x="4927600" y="4470400"/>
          <p14:tracePt t="104545" x="4910138" y="4452938"/>
          <p14:tracePt t="104560" x="4902200" y="4445000"/>
          <p14:tracePt t="104569" x="4876800" y="4419600"/>
          <p14:tracePt t="104576" x="4868863" y="4419600"/>
          <p14:tracePt t="104585" x="4851400" y="4402138"/>
          <p14:tracePt t="104594" x="4833938" y="4384675"/>
          <p14:tracePt t="104601" x="4818063" y="4368800"/>
          <p14:tracePt t="104611" x="4791075" y="4341813"/>
          <p14:tracePt t="104627" x="4775200" y="4325938"/>
          <p14:tracePt t="104633" x="4757738" y="4308475"/>
          <p14:tracePt t="104641" x="4749800" y="4291013"/>
          <p14:tracePt t="104649" x="4740275" y="4291013"/>
          <p14:tracePt t="104657" x="4714875" y="4275138"/>
          <p14:tracePt t="104664" x="4689475" y="4275138"/>
          <p14:tracePt t="104672" x="4621213" y="4265613"/>
          <p14:tracePt t="104681" x="4519613" y="4265613"/>
          <p14:tracePt t="104688" x="4384675" y="4265613"/>
          <p14:tracePt t="104697" x="4187825" y="4325938"/>
          <p14:tracePt t="104705" x="3908425" y="4394200"/>
          <p14:tracePt t="104713" x="3814763" y="4427538"/>
          <p14:tracePt t="104945" x="3806825" y="4419600"/>
          <p14:tracePt t="104968" x="3806825" y="4402138"/>
          <p14:tracePt t="104978" x="3806825" y="4384675"/>
          <p14:tracePt t="104984" x="3806825" y="4341813"/>
          <p14:tracePt t="104992" x="3806825" y="4316413"/>
          <p14:tracePt t="105000" x="3806825" y="4308475"/>
          <p14:tracePt t="105010" x="3806825" y="4283075"/>
          <p14:tracePt t="105017" x="3806825" y="4265613"/>
          <p14:tracePt t="105026" x="3806825" y="4240213"/>
          <p14:tracePt t="105032" x="3806825" y="4206875"/>
          <p14:tracePt t="105042" x="3806825" y="4164013"/>
          <p14:tracePt t="105048" x="3806825" y="4121150"/>
          <p14:tracePt t="105056" x="3806825" y="4105275"/>
          <p14:tracePt t="105065" x="3806825" y="4079875"/>
          <p14:tracePt t="105072" x="3806825" y="4052888"/>
          <p14:tracePt t="105081" x="3806825" y="4037013"/>
          <p14:tracePt t="105096" x="3806825" y="4011613"/>
          <p14:tracePt t="105105" x="3806825" y="4002088"/>
          <p14:tracePt t="105113" x="3789363" y="3994150"/>
          <p14:tracePt t="105120" x="3789363" y="3986213"/>
          <p14:tracePt t="105137" x="3789363" y="3976688"/>
          <p14:tracePt t="105265" x="3781425" y="3968750"/>
          <p14:tracePt t="107113" x="3781425" y="3960813"/>
          <p14:tracePt t="107153" x="3771900" y="3951288"/>
          <p14:tracePt t="107161" x="3763963" y="3935413"/>
          <p14:tracePt t="107169" x="3756025" y="3917950"/>
          <p14:tracePt t="107177" x="3746500" y="3900488"/>
          <p14:tracePt t="107184" x="3729038" y="3867150"/>
          <p14:tracePt t="107193" x="3713163" y="3816350"/>
          <p14:tracePt t="107201" x="3695700" y="3763963"/>
          <p14:tracePt t="107210" x="3652838" y="3713163"/>
          <p14:tracePt t="107216" x="3619500" y="3654425"/>
          <p14:tracePt t="107224" x="3594100" y="3603625"/>
          <p14:tracePt t="107233" x="3551238" y="3543300"/>
          <p14:tracePt t="107241" x="3533775" y="3502025"/>
          <p14:tracePt t="107249" x="3500438" y="3459163"/>
          <p14:tracePt t="107258" x="3482975" y="3433763"/>
          <p14:tracePt t="107265" x="3449638" y="3373438"/>
          <p14:tracePt t="107275" x="3406775" y="3330575"/>
          <p14:tracePt t="107280" x="3330575" y="3279775"/>
          <p14:tracePt t="107289" x="3228975" y="3254375"/>
          <p14:tracePt t="107297" x="3059113" y="3203575"/>
          <p14:tracePt t="107305" x="2871788" y="3178175"/>
          <p14:tracePt t="107313" x="2651125" y="3152775"/>
          <p14:tracePt t="107321" x="2641600" y="3152775"/>
          <p14:tracePt t="107481" x="2641600" y="3127375"/>
          <p14:tracePt t="107490" x="2641600" y="3059113"/>
          <p14:tracePt t="107497" x="2641600" y="3016250"/>
          <p14:tracePt t="107509" x="2616200" y="2957513"/>
          <p14:tracePt t="107514" x="2574925" y="2889250"/>
          <p14:tracePt t="107521" x="2524125" y="2805113"/>
          <p14:tracePt t="107528" x="2438400" y="2686050"/>
          <p14:tracePt t="107537" x="2336800" y="2557463"/>
          <p14:tracePt t="107545" x="2217738" y="2455863"/>
          <p14:tracePt t="107553" x="2106613" y="2362200"/>
          <p14:tracePt t="107560" x="2030413" y="2286000"/>
          <p14:tracePt t="107569" x="1928813" y="2174875"/>
          <p14:tracePt t="107578" x="1835150" y="2055813"/>
          <p14:tracePt t="107585" x="1741488" y="1946275"/>
          <p14:tracePt t="107594" x="1614488" y="1819275"/>
          <p14:tracePt t="107600" x="1477963" y="1682750"/>
          <p14:tracePt t="107611" x="1282700" y="1512888"/>
          <p14:tracePt t="107616" x="1104900" y="1360488"/>
          <p14:tracePt t="107625" x="925513" y="1223963"/>
          <p14:tracePt t="107632" x="722313" y="1079500"/>
          <p14:tracePt t="107640" x="569913" y="968375"/>
          <p14:tracePt t="107649" x="433388" y="900113"/>
          <p14:tracePt t="107658" x="271463" y="815975"/>
          <p14:tracePt t="107665" x="161925" y="755650"/>
          <p14:tracePt t="107673" x="76200" y="739775"/>
          <p14:tracePt t="108376" x="534988" y="1911350"/>
          <p14:tracePt t="108376" x="849313" y="2073275"/>
          <p14:tracePt t="108376" x="1206500" y="2227263"/>
          <p14:tracePt t="108376" x="1579563" y="2354263"/>
          <p14:tracePt t="108376" x="2012950" y="2473325"/>
          <p14:tracePt t="108376" x="2497138" y="2574925"/>
          <p14:tracePt t="108376" x="2973388" y="2651125"/>
          <p14:tracePt t="108376" x="3424238" y="2736850"/>
          <p14:tracePt t="108376" x="3890963" y="2770188"/>
          <p14:tracePt t="108376" x="4418013" y="2830513"/>
          <p14:tracePt t="108376" x="4919663" y="2855913"/>
          <p14:tracePt t="108376" x="5378450" y="2855913"/>
          <p14:tracePt t="108376" x="5811838" y="2855913"/>
          <p14:tracePt t="108376" x="6245225" y="2855913"/>
          <p14:tracePt t="108376" x="6669088" y="2855913"/>
          <p14:tracePt t="108376" x="7043738" y="2855913"/>
          <p14:tracePt t="108376" x="7366000" y="2855913"/>
          <p14:tracePt t="108376" x="7680325" y="2855913"/>
          <p14:tracePt t="108376" x="7994650" y="2795588"/>
          <p14:tracePt t="108376" x="8275638" y="2744788"/>
          <p14:tracePt t="108376" x="8488363" y="2727325"/>
          <p14:tracePt t="108376" x="8648700" y="2701925"/>
          <p14:tracePt t="108376" x="8810625" y="2676525"/>
          <p14:tracePt t="108376" x="8937625" y="2660650"/>
          <p14:tracePt t="108376" x="9056688" y="2643188"/>
          <p14:tracePt t="108376" x="9167813" y="2617788"/>
          <p14:tracePt t="108376" x="9251950" y="2608263"/>
          <p14:tracePt t="108376" x="9312275" y="2600325"/>
          <p14:tracePt t="108376" x="9371013" y="2592388"/>
          <p14:tracePt t="108376" x="9413875" y="2574925"/>
          <p14:tracePt t="108376" x="9431338" y="2566988"/>
          <p14:tracePt t="108376" x="9447213" y="2566988"/>
          <p14:tracePt t="108376" x="9456738" y="2557463"/>
          <p14:tracePt t="108376" x="9472613" y="2549525"/>
          <p14:tracePt t="108376" x="9498013" y="2541588"/>
          <p14:tracePt t="108376" x="9523413" y="2532063"/>
          <p14:tracePt t="108376" x="9550400" y="2524125"/>
          <p14:tracePt t="108376" x="9617075" y="2489200"/>
          <p14:tracePt t="108376" x="9677400" y="2473325"/>
          <p14:tracePt t="108376" x="9753600" y="2438400"/>
          <p14:tracePt t="108376" x="9839325" y="2413000"/>
          <p14:tracePt t="108376" x="9956800" y="2354263"/>
          <p14:tracePt t="108376" x="10059988" y="2311400"/>
          <p14:tracePt t="108376" x="10179050" y="2260600"/>
          <p14:tracePt t="108376" x="10280650" y="2243138"/>
          <p14:tracePt t="108376" x="10356850" y="2209800"/>
          <p14:tracePt t="108376" x="10458450" y="2174875"/>
          <p14:tracePt t="108376" x="10518775" y="2141538"/>
          <p14:tracePt t="108376" x="10569575" y="2124075"/>
          <p14:tracePt t="108376" x="10620375" y="2108200"/>
          <p14:tracePt t="108376" x="10663238" y="2082800"/>
          <p14:tracePt t="108376" x="10696575" y="2073275"/>
          <p14:tracePt t="108376" x="10756900" y="2055813"/>
          <p14:tracePt t="108376" x="10782300" y="2055813"/>
          <p14:tracePt t="108376" x="10841038" y="2047875"/>
          <p14:tracePt t="108376" x="10858500" y="2047875"/>
          <p14:tracePt t="108376" x="10901363" y="2047875"/>
          <p14:tracePt t="108376" x="10926763" y="2047875"/>
          <p14:tracePt t="108376" x="10977563" y="2039938"/>
          <p14:tracePt t="108376" x="11010900" y="2039938"/>
          <p14:tracePt t="108376" x="11053763" y="2039938"/>
          <p14:tracePt t="108376" x="11104563" y="2030413"/>
          <p14:tracePt t="108376" x="11147425" y="2005013"/>
          <p14:tracePt t="108376" x="11188700" y="2005013"/>
          <p14:tracePt t="108376" x="11241088" y="1997075"/>
          <p14:tracePt t="108376" x="11282363" y="1997075"/>
          <p14:tracePt t="108376" x="11317288" y="1989138"/>
          <p14:tracePt t="108376" x="11360150" y="1989138"/>
          <p14:tracePt t="108376" x="11393488" y="1989138"/>
          <p14:tracePt t="108376" x="11418888" y="1989138"/>
          <p14:tracePt t="108376" x="11444288" y="1989138"/>
          <p14:tracePt t="108376" x="11487150" y="1989138"/>
          <p14:tracePt t="108376" x="11530013" y="1989138"/>
          <p14:tracePt t="108376" x="11571288" y="1989138"/>
          <p14:tracePt t="108376" x="11622088" y="1989138"/>
          <p14:tracePt t="108376" x="11664950" y="1989138"/>
          <p14:tracePt t="108376" x="11733213" y="2005013"/>
          <p14:tracePt t="108376" x="11784013" y="2005013"/>
          <p14:tracePt t="108376" x="11826875" y="2014538"/>
          <p14:tracePt t="108376" x="11860213" y="2014538"/>
          <p14:tracePt t="108376" x="11895138" y="2022475"/>
          <p14:tracePt t="108376" x="11936413" y="2022475"/>
          <p14:tracePt t="108376" x="11961813" y="2030413"/>
          <p14:tracePt t="108376" x="11988800" y="2030413"/>
          <p14:tracePt t="108376" x="12004675" y="2030413"/>
          <p14:tracePt t="108376" x="12030075" y="2030413"/>
          <p14:tracePt t="108376" x="12039600" y="2039938"/>
          <p14:tracePt t="108376" x="12047538" y="2039938"/>
          <p14:tracePt t="108376" x="12055475" y="2039938"/>
          <p14:tracePt t="108376" x="12072938" y="2039938"/>
          <p14:tracePt t="108376" x="12106275" y="2039938"/>
          <p14:tracePt t="108376" x="12133263" y="2039938"/>
          <p14:tracePt t="108376" x="12158663" y="2030413"/>
          <p14:tracePt t="108627" x="8785225" y="3654425"/>
        </p14:tracePtLst>
      </p14:laserTraceLst>
    </p:ext>
  </p:extLs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Problems of the Heart</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44646A3E-FE2D-4D86-B565-849ED358BCAB}"/>
              </a:ext>
            </a:extLst>
          </p:cNvPr>
          <p:cNvSpPr txBox="1"/>
          <p:nvPr/>
        </p:nvSpPr>
        <p:spPr>
          <a:xfrm>
            <a:off x="185868" y="1619879"/>
            <a:ext cx="12296123" cy="4062651"/>
          </a:xfrm>
          <a:prstGeom prst="rect">
            <a:avLst/>
          </a:prstGeom>
          <a:noFill/>
        </p:spPr>
        <p:txBody>
          <a:bodyPr wrap="none" rtlCol="0">
            <a:spAutoFit/>
          </a:bodyPr>
          <a:lstStyle/>
          <a:p>
            <a:pPr marL="285750" indent="-285750" algn="just">
              <a:buFont typeface="Wingdings" panose="05000000000000000000" pitchFamily="2" charset="2"/>
              <a:buChar char="§"/>
            </a:pPr>
            <a:r>
              <a:rPr lang="en-US" sz="1800" b="1" dirty="0">
                <a:solidFill>
                  <a:schemeClr val="accent1">
                    <a:lumMod val="75000"/>
                  </a:schemeClr>
                </a:solidFill>
              </a:rPr>
              <a:t>Heart failure</a:t>
            </a:r>
            <a:r>
              <a:rPr lang="en-US" sz="1800" dirty="0">
                <a:solidFill>
                  <a:schemeClr val="accent1">
                    <a:lumMod val="75000"/>
                  </a:schemeClr>
                </a:solidFill>
              </a:rPr>
              <a:t> (</a:t>
            </a:r>
            <a:r>
              <a:rPr lang="en-US" sz="1800" b="1" dirty="0">
                <a:solidFill>
                  <a:schemeClr val="accent1">
                    <a:lumMod val="75000"/>
                  </a:schemeClr>
                </a:solidFill>
              </a:rPr>
              <a:t>HF</a:t>
            </a:r>
            <a:r>
              <a:rPr lang="en-US" sz="1800" dirty="0">
                <a:solidFill>
                  <a:schemeClr val="accent1">
                    <a:lumMod val="75000"/>
                  </a:schemeClr>
                </a:solidFill>
              </a:rPr>
              <a:t>)</a:t>
            </a:r>
            <a:r>
              <a:rPr lang="en-US" sz="1800" dirty="0">
                <a:solidFill>
                  <a:schemeClr val="tx1"/>
                </a:solidFill>
              </a:rPr>
              <a:t>, also known as </a:t>
            </a:r>
            <a:r>
              <a:rPr lang="en-US" sz="1800" b="1" dirty="0">
                <a:solidFill>
                  <a:schemeClr val="accent1">
                    <a:lumMod val="75000"/>
                  </a:schemeClr>
                </a:solidFill>
              </a:rPr>
              <a:t>chronic heart failure</a:t>
            </a:r>
            <a:r>
              <a:rPr lang="en-US" sz="1800" dirty="0">
                <a:solidFill>
                  <a:schemeClr val="accent1">
                    <a:lumMod val="75000"/>
                  </a:schemeClr>
                </a:solidFill>
              </a:rPr>
              <a:t> (</a:t>
            </a:r>
            <a:r>
              <a:rPr lang="en-US" sz="1800" b="1" dirty="0">
                <a:solidFill>
                  <a:schemeClr val="accent1">
                    <a:lumMod val="75000"/>
                  </a:schemeClr>
                </a:solidFill>
              </a:rPr>
              <a:t>CHF</a:t>
            </a:r>
            <a:r>
              <a:rPr lang="en-US" sz="1800" dirty="0">
                <a:solidFill>
                  <a:schemeClr val="accent1">
                    <a:lumMod val="75000"/>
                  </a:schemeClr>
                </a:solidFill>
              </a:rPr>
              <a:t>)</a:t>
            </a:r>
            <a:r>
              <a:rPr lang="en-US" sz="1800" dirty="0">
                <a:solidFill>
                  <a:schemeClr val="tx1"/>
                </a:solidFill>
              </a:rPr>
              <a:t>, is when the heart is </a:t>
            </a:r>
            <a:r>
              <a:rPr lang="en-US" sz="1800" dirty="0"/>
              <a:t>unable to pump sufficiently to maintain </a:t>
            </a:r>
          </a:p>
          <a:p>
            <a:pPr algn="just"/>
            <a:r>
              <a:rPr lang="en-US" sz="1800" dirty="0"/>
              <a:t>blood flow </a:t>
            </a:r>
            <a:r>
              <a:rPr lang="en-US" sz="1800" dirty="0">
                <a:solidFill>
                  <a:schemeClr val="tx1"/>
                </a:solidFill>
              </a:rPr>
              <a:t>to meet the body's needs. Signs and symptoms of heart failure commonly include</a:t>
            </a:r>
            <a:r>
              <a:rPr lang="en-US" sz="1800" dirty="0"/>
              <a:t> shortness of breath</a:t>
            </a:r>
            <a:r>
              <a:rPr lang="en-US" sz="1800" dirty="0">
                <a:solidFill>
                  <a:schemeClr val="tx1"/>
                </a:solidFill>
              </a:rPr>
              <a:t>, excessive </a:t>
            </a:r>
          </a:p>
          <a:p>
            <a:pPr algn="just"/>
            <a:r>
              <a:rPr lang="en-US" sz="1800" dirty="0">
                <a:solidFill>
                  <a:schemeClr val="tx1"/>
                </a:solidFill>
              </a:rPr>
              <a:t>Tiredness and leg swelling</a:t>
            </a:r>
          </a:p>
          <a:p>
            <a:pPr algn="just"/>
            <a:endParaRPr lang="en-US" sz="1800" dirty="0">
              <a:solidFill>
                <a:schemeClr val="tx1"/>
              </a:solidFill>
            </a:endParaRPr>
          </a:p>
          <a:p>
            <a:pPr marL="285750" indent="-285750" algn="just">
              <a:buFont typeface="Wingdings" panose="05000000000000000000" pitchFamily="2" charset="2"/>
              <a:buChar char="§"/>
            </a:pPr>
            <a:r>
              <a:rPr lang="en-US" sz="1800" dirty="0">
                <a:solidFill>
                  <a:schemeClr val="tx1"/>
                </a:solidFill>
              </a:rPr>
              <a:t>Common causes of heart failure include </a:t>
            </a:r>
            <a:r>
              <a:rPr lang="en-US" sz="1800" dirty="0"/>
              <a:t>coronary artery disease </a:t>
            </a:r>
            <a:r>
              <a:rPr lang="en-US" sz="1800" dirty="0">
                <a:solidFill>
                  <a:schemeClr val="tx1"/>
                </a:solidFill>
              </a:rPr>
              <a:t>including a previous </a:t>
            </a:r>
            <a:r>
              <a:rPr lang="en-US" sz="1800" dirty="0"/>
              <a:t>myocardial infarction </a:t>
            </a:r>
            <a:r>
              <a:rPr lang="en-US" sz="1800" dirty="0">
                <a:solidFill>
                  <a:schemeClr val="tx1"/>
                </a:solidFill>
              </a:rPr>
              <a:t>(heart attack), high </a:t>
            </a:r>
          </a:p>
          <a:p>
            <a:pPr algn="just"/>
            <a:r>
              <a:rPr lang="en-US" sz="1800" dirty="0">
                <a:solidFill>
                  <a:schemeClr val="tx1"/>
                </a:solidFill>
              </a:rPr>
              <a:t>blood pressure, atrial fibrillation, valvular heart disease, </a:t>
            </a:r>
            <a:r>
              <a:rPr lang="en-US" sz="1800" dirty="0"/>
              <a:t>excess alcohol use</a:t>
            </a:r>
            <a:r>
              <a:rPr lang="en-US" sz="1800" dirty="0">
                <a:solidFill>
                  <a:schemeClr val="tx1"/>
                </a:solidFill>
              </a:rPr>
              <a:t>, infection</a:t>
            </a:r>
          </a:p>
          <a:p>
            <a:pPr algn="just"/>
            <a:endParaRPr lang="en-US" dirty="0"/>
          </a:p>
          <a:p>
            <a:pPr marL="285750" indent="-285750">
              <a:buFont typeface="Wingdings" panose="05000000000000000000" pitchFamily="2" charset="2"/>
              <a:buChar char="§"/>
            </a:pPr>
            <a:r>
              <a:rPr lang="en-US" b="1" dirty="0">
                <a:solidFill>
                  <a:schemeClr val="accent1">
                    <a:lumMod val="75000"/>
                  </a:schemeClr>
                </a:solidFill>
              </a:rPr>
              <a:t>Chronic obstructive pulmonary disease</a:t>
            </a:r>
            <a:r>
              <a:rPr lang="en-US" dirty="0">
                <a:solidFill>
                  <a:schemeClr val="accent1">
                    <a:lumMod val="75000"/>
                  </a:schemeClr>
                </a:solidFill>
              </a:rPr>
              <a:t> (</a:t>
            </a:r>
            <a:r>
              <a:rPr lang="en-US" b="1" dirty="0">
                <a:solidFill>
                  <a:schemeClr val="accent1">
                    <a:lumMod val="75000"/>
                  </a:schemeClr>
                </a:solidFill>
              </a:rPr>
              <a:t>COPD</a:t>
            </a:r>
            <a:r>
              <a:rPr lang="en-US" dirty="0">
                <a:solidFill>
                  <a:schemeClr val="accent1">
                    <a:lumMod val="75000"/>
                  </a:schemeClr>
                </a:solidFill>
              </a:rPr>
              <a:t>)</a:t>
            </a:r>
            <a:r>
              <a:rPr lang="en-US" dirty="0"/>
              <a:t> is a type of obstructive lung disease characterized by long-term breathing </a:t>
            </a:r>
          </a:p>
          <a:p>
            <a:r>
              <a:rPr lang="en-US" dirty="0"/>
              <a:t>problems and poor airflow.</a:t>
            </a:r>
            <a:endParaRPr lang="en-US" baseline="30000" dirty="0"/>
          </a:p>
          <a:p>
            <a:endParaRPr lang="en-US" baseline="30000" dirty="0"/>
          </a:p>
          <a:p>
            <a:pPr marL="285750" indent="-285750">
              <a:buFont typeface="Wingdings" panose="05000000000000000000" pitchFamily="2" charset="2"/>
              <a:buChar char="§"/>
            </a:pPr>
            <a:r>
              <a:rPr lang="en-US" dirty="0"/>
              <a:t>Tobacco smoking is the most common cause of COPD, with factors such as air pollution and genetics playing a smaller </a:t>
            </a:r>
          </a:p>
          <a:p>
            <a:r>
              <a:rPr lang="en-US" dirty="0"/>
              <a:t>role.</a:t>
            </a:r>
            <a:r>
              <a:rPr lang="en-US" baseline="30000" dirty="0"/>
              <a:t> </a:t>
            </a:r>
            <a:r>
              <a:rPr lang="en-US" dirty="0"/>
              <a:t>Eventually everyday activities, such as walking or getting dressed, become difficult.</a:t>
            </a:r>
            <a:endParaRPr lang="en-US" baseline="30000" dirty="0"/>
          </a:p>
          <a:p>
            <a:endParaRPr lang="en-US" baseline="30000" dirty="0"/>
          </a:p>
          <a:p>
            <a:pPr marL="285750" indent="-285750">
              <a:buFont typeface="Wingdings" panose="05000000000000000000" pitchFamily="2" charset="2"/>
              <a:buChar char="§"/>
            </a:pPr>
            <a:r>
              <a:rPr lang="en-US" b="1" dirty="0">
                <a:solidFill>
                  <a:schemeClr val="accent1">
                    <a:lumMod val="75000"/>
                  </a:schemeClr>
                </a:solidFill>
              </a:rPr>
              <a:t>Chronic bronchitis</a:t>
            </a:r>
            <a:r>
              <a:rPr lang="en-US" b="1" dirty="0"/>
              <a:t> </a:t>
            </a:r>
            <a:r>
              <a:rPr lang="en-US" dirty="0"/>
              <a:t>and </a:t>
            </a:r>
            <a:r>
              <a:rPr lang="en-US" b="1" dirty="0">
                <a:solidFill>
                  <a:schemeClr val="accent1">
                    <a:lumMod val="75000"/>
                  </a:schemeClr>
                </a:solidFill>
              </a:rPr>
              <a:t>emphysema</a:t>
            </a:r>
            <a:r>
              <a:rPr lang="en-US" dirty="0"/>
              <a:t> are older terms used</a:t>
            </a:r>
          </a:p>
          <a:p>
            <a:pPr algn="just"/>
            <a:endParaRPr lang="en-US" sz="1800" dirty="0">
              <a:solidFill>
                <a:schemeClr val="tx1"/>
              </a:solidFill>
            </a:endParaRPr>
          </a:p>
        </p:txBody>
      </p:sp>
    </p:spTree>
    <p:extLst>
      <p:ext uri="{BB962C8B-B14F-4D97-AF65-F5344CB8AC3E}">
        <p14:creationId xmlns:p14="http://schemas.microsoft.com/office/powerpoint/2010/main" xmlns="" val="3029639289"/>
      </p:ext>
    </p:extLst>
  </p:cSld>
  <p:clrMapOvr>
    <a:masterClrMapping/>
  </p:clrMapOvr>
  <p:transition advTm="2418"/>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3" name="TextBox 2">
            <a:extLst>
              <a:ext uri="{FF2B5EF4-FFF2-40B4-BE49-F238E27FC236}">
                <a16:creationId xmlns:a16="http://schemas.microsoft.com/office/drawing/2014/main" xmlns="" id="{B3BB5068-C111-4CE2-B9D7-1CFBD9B23130}"/>
              </a:ext>
            </a:extLst>
          </p:cNvPr>
          <p:cNvSpPr txBox="1"/>
          <p:nvPr/>
        </p:nvSpPr>
        <p:spPr>
          <a:xfrm>
            <a:off x="188734" y="1901574"/>
            <a:ext cx="11146017" cy="2585323"/>
          </a:xfrm>
          <a:prstGeom prst="rect">
            <a:avLst/>
          </a:prstGeom>
          <a:noFill/>
        </p:spPr>
        <p:txBody>
          <a:bodyPr wrap="square" rtlCol="0">
            <a:spAutoFit/>
          </a:bodyPr>
          <a:lstStyle/>
          <a:p>
            <a:pPr marL="342900" indent="-342900">
              <a:buAutoNum type="arabicPeriod"/>
            </a:pPr>
            <a:r>
              <a:rPr lang="en-IN" sz="1800" dirty="0">
                <a:effectLst/>
                <a:ea typeface="Batang" panose="02030600000101010101" pitchFamily="18" charset="-127"/>
              </a:rPr>
              <a:t>Explain the concept of systole and diastole of heart</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Explain the electrical conduction of heart</a:t>
            </a:r>
          </a:p>
          <a:p>
            <a:pPr marL="342900" indent="-342900">
              <a:buAutoNum type="arabicPeriod"/>
            </a:pPr>
            <a:endParaRPr lang="en-IN" dirty="0">
              <a:ea typeface="Batang" panose="02030600000101010101" pitchFamily="18" charset="-127"/>
            </a:endParaRPr>
          </a:p>
          <a:p>
            <a:pPr marL="342900" indent="-342900">
              <a:buAutoNum type="arabicPeriod"/>
            </a:pPr>
            <a:r>
              <a:rPr lang="en-IN" sz="1800" dirty="0">
                <a:effectLst/>
                <a:ea typeface="Batang" panose="02030600000101010101" pitchFamily="18" charset="-127"/>
              </a:rPr>
              <a:t>What are the factors responsible for irregularities in blood pressure?</a:t>
            </a:r>
          </a:p>
          <a:p>
            <a:pPr marL="342900" indent="-342900">
              <a:buAutoNum type="arabicPeriod"/>
            </a:pPr>
            <a:endParaRPr lang="en-IN" dirty="0">
              <a:ea typeface="Batang" panose="02030600000101010101" pitchFamily="18" charset="-127"/>
            </a:endParaRPr>
          </a:p>
          <a:p>
            <a:pPr marL="342900" indent="-342900">
              <a:buAutoNum type="arabicPeriod"/>
            </a:pPr>
            <a:r>
              <a:rPr lang="en-IN" dirty="0">
                <a:ea typeface="Batang" panose="02030600000101010101" pitchFamily="18" charset="-127"/>
              </a:rPr>
              <a:t>What is Electrocardiography? Discuss its significance with relation to heart</a:t>
            </a:r>
          </a:p>
          <a:p>
            <a:pPr marL="342900" indent="-342900">
              <a:buAutoNum type="arabicPeriod"/>
            </a:pPr>
            <a:endParaRPr lang="en-IN" sz="1800" dirty="0">
              <a:effectLst/>
              <a:ea typeface="Batang" panose="02030600000101010101" pitchFamily="18" charset="-127"/>
            </a:endParaRPr>
          </a:p>
          <a:p>
            <a:pPr marL="342900" indent="-342900">
              <a:buAutoNum type="arabicPeriod"/>
            </a:pPr>
            <a:r>
              <a:rPr lang="en-IN" dirty="0">
                <a:ea typeface="Batang" panose="02030600000101010101" pitchFamily="18" charset="-127"/>
              </a:rPr>
              <a:t>Discuss about some of the common heart problems</a:t>
            </a:r>
            <a:endParaRPr lang="en-IN" sz="1800" dirty="0">
              <a:effectLst/>
              <a:ea typeface="Batang" panose="02030600000101010101" pitchFamily="18" charset="-127"/>
            </a:endParaRPr>
          </a:p>
        </p:txBody>
      </p:sp>
      <p:sp>
        <p:nvSpPr>
          <p:cNvPr id="6" name="Title 1">
            <a:extLst>
              <a:ext uri="{FF2B5EF4-FFF2-40B4-BE49-F238E27FC236}">
                <a16:creationId xmlns:a16="http://schemas.microsoft.com/office/drawing/2014/main" xmlns="" id="{722528F6-80EC-470F-8ECF-F45364C49703}"/>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A3825BE1-BB56-401A-B0C6-69110129911C}"/>
              </a:ext>
            </a:extLst>
          </p:cNvPr>
          <p:cNvSpPr txBox="1">
            <a:spLocks noChangeArrowheads="1"/>
          </p:cNvSpPr>
          <p:nvPr/>
        </p:nvSpPr>
        <p:spPr>
          <a:xfrm>
            <a:off x="-1" y="0"/>
            <a:ext cx="12191999" cy="908720"/>
          </a:xfrm>
          <a:prstGeom prst="rect">
            <a:avLst/>
          </a:prstGeom>
          <a:solidFill>
            <a:srgbClr val="C00000"/>
          </a:solidFill>
        </p:spPr>
        <p:txBody>
          <a:bodyPr anchor="ctr"/>
          <a:lstStyle/>
          <a:p>
            <a:pPr algn="ctr">
              <a:lnSpc>
                <a:spcPct val="90000"/>
              </a:lnSpc>
              <a:spcBef>
                <a:spcPct val="0"/>
              </a:spcBef>
              <a:defRPr/>
            </a:pPr>
            <a:r>
              <a:rPr kumimoji="0" lang="en-US" sz="2800" b="1" i="0" u="none" strike="noStrike" kern="1200" cap="none" spc="0" normalizeH="0" baseline="0" noProof="0" dirty="0">
                <a:ln>
                  <a:noFill/>
                </a:ln>
                <a:solidFill>
                  <a:schemeClr val="bg1"/>
                </a:solidFill>
                <a:effectLst/>
                <a:uLnTx/>
                <a:uFillTx/>
                <a:latin typeface="Calibri"/>
                <a:ea typeface="+mn-ea"/>
                <a:cs typeface="+mn-cs"/>
              </a:rPr>
              <a:t>Practice Questions</a:t>
            </a: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6CA10A40-622F-4984-A9A6-08BB1B3B0F10}"/>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1684633669"/>
      </p:ext>
    </p:extLst>
  </p:cSld>
  <p:clrMapOvr>
    <a:masterClrMapping/>
  </p:clrMapOvr>
  <p:transition advTm="2418"/>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3" name="TextBox 2">
            <a:extLst>
              <a:ext uri="{FF2B5EF4-FFF2-40B4-BE49-F238E27FC236}">
                <a16:creationId xmlns:a16="http://schemas.microsoft.com/office/drawing/2014/main" xmlns="" id="{B3BB5068-C111-4CE2-B9D7-1CFBD9B23130}"/>
              </a:ext>
            </a:extLst>
          </p:cNvPr>
          <p:cNvSpPr txBox="1"/>
          <p:nvPr/>
        </p:nvSpPr>
        <p:spPr>
          <a:xfrm>
            <a:off x="212035" y="2505670"/>
            <a:ext cx="11781181" cy="646331"/>
          </a:xfrm>
          <a:prstGeom prst="rect">
            <a:avLst/>
          </a:prstGeom>
          <a:noFill/>
        </p:spPr>
        <p:txBody>
          <a:bodyPr wrap="square" rtlCol="0">
            <a:spAutoFit/>
          </a:bodyPr>
          <a:lstStyle/>
          <a:p>
            <a:pPr marL="342900" indent="-342900">
              <a:buAutoNum type="arabicPeriod"/>
            </a:pPr>
            <a:r>
              <a:rPr lang="en-US" b="0" i="0" dirty="0">
                <a:solidFill>
                  <a:srgbClr val="000000"/>
                </a:solidFill>
                <a:effectLst/>
              </a:rPr>
              <a:t>National Heart Lung and Blood Institute Fact Book, Fiscal Year 2006. Bethesda, Md: National Heart Lung and Blood Institute, National Institutes of Health; 2006. [12 April 2011]</a:t>
            </a:r>
            <a:endParaRPr lang="en-IN" sz="1800" dirty="0">
              <a:effectLst/>
              <a:ea typeface="Batang" panose="02030600000101010101" pitchFamily="18" charset="-127"/>
            </a:endParaRPr>
          </a:p>
        </p:txBody>
      </p:sp>
      <p:sp>
        <p:nvSpPr>
          <p:cNvPr id="6" name="Title 1">
            <a:extLst>
              <a:ext uri="{FF2B5EF4-FFF2-40B4-BE49-F238E27FC236}">
                <a16:creationId xmlns:a16="http://schemas.microsoft.com/office/drawing/2014/main" xmlns="" id="{722528F6-80EC-470F-8ECF-F45364C49703}"/>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A3825BE1-BB56-401A-B0C6-69110129911C}"/>
              </a:ext>
            </a:extLst>
          </p:cNvPr>
          <p:cNvSpPr txBox="1">
            <a:spLocks noChangeArrowheads="1"/>
          </p:cNvSpPr>
          <p:nvPr/>
        </p:nvSpPr>
        <p:spPr>
          <a:xfrm>
            <a:off x="-1" y="0"/>
            <a:ext cx="12191999" cy="908720"/>
          </a:xfrm>
          <a:prstGeom prst="rect">
            <a:avLst/>
          </a:prstGeom>
          <a:solidFill>
            <a:srgbClr val="C00000"/>
          </a:solidFill>
        </p:spPr>
        <p:txBody>
          <a:bodyPr anchor="ctr"/>
          <a:lstStyle/>
          <a:p>
            <a:pPr algn="ctr">
              <a:lnSpc>
                <a:spcPct val="90000"/>
              </a:lnSpc>
              <a:spcBef>
                <a:spcPct val="0"/>
              </a:spcBef>
              <a:defRPr/>
            </a:pPr>
            <a:r>
              <a:rPr kumimoji="0" lang="en-IN" sz="2800" b="1" i="0" u="none" strike="noStrike" kern="1200" cap="none" spc="0" normalizeH="0" baseline="0" noProof="0" dirty="0">
                <a:ln>
                  <a:noFill/>
                </a:ln>
                <a:solidFill>
                  <a:schemeClr val="bg1"/>
                </a:solidFill>
                <a:effectLst/>
                <a:uLnTx/>
                <a:uFillTx/>
                <a:latin typeface="Calibri"/>
                <a:ea typeface="+mn-ea"/>
                <a:cs typeface="+mn-cs"/>
              </a:rPr>
              <a:t>References</a:t>
            </a:r>
            <a:endParaRPr kumimoji="0" lang="en-US" sz="2800" b="1" i="0" u="none" strike="noStrike" kern="1200" cap="none" spc="0" normalizeH="0" baseline="0" noProof="0" dirty="0">
              <a:ln>
                <a:noFill/>
              </a:ln>
              <a:solidFill>
                <a:schemeClr val="bg1"/>
              </a:solidFill>
              <a:effectLst/>
              <a:uLnTx/>
              <a:uFillTx/>
              <a:latin typeface="Calibri"/>
              <a:ea typeface="+mn-ea"/>
              <a:cs typeface="+mn-cs"/>
            </a:endParaRPr>
          </a:p>
          <a:p>
            <a:pPr lvl="0"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6CA10A40-622F-4984-A9A6-08BB1B3B0F10}"/>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2044807113"/>
      </p:ext>
    </p:extLst>
  </p:cSld>
  <p:clrMapOvr>
    <a:masterClrMapping/>
  </p:clrMapOvr>
  <p:transition advTm="241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Peristaltic Movement</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04D9E473-37E5-4A52-AFA5-049AABB925DD}"/>
              </a:ext>
            </a:extLst>
          </p:cNvPr>
          <p:cNvPicPr>
            <a:picLocks noChangeAspect="1"/>
          </p:cNvPicPr>
          <p:nvPr/>
        </p:nvPicPr>
        <p:blipFill>
          <a:blip r:embed="rId2"/>
          <a:stretch>
            <a:fillRect/>
          </a:stretch>
        </p:blipFill>
        <p:spPr>
          <a:xfrm>
            <a:off x="-1" y="1984"/>
            <a:ext cx="1504949" cy="908720"/>
          </a:xfrm>
          <a:prstGeom prst="rect">
            <a:avLst/>
          </a:prstGeom>
        </p:spPr>
      </p:pic>
      <p:pic>
        <p:nvPicPr>
          <p:cNvPr id="6146" name="Picture 2" descr="Peristalsis function, where peristalsis occurs &amp; peristalsis in the  digestive tract">
            <a:extLst>
              <a:ext uri="{FF2B5EF4-FFF2-40B4-BE49-F238E27FC236}">
                <a16:creationId xmlns="" xmlns:a16="http://schemas.microsoft.com/office/drawing/2014/main" id="{D408FE2D-E8AF-4B1E-8E64-C965B3BEC02F}"/>
              </a:ext>
            </a:extLst>
          </p:cNvPr>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6719"/>
          <a:stretch/>
        </p:blipFill>
        <p:spPr bwMode="auto">
          <a:xfrm>
            <a:off x="9704438" y="934719"/>
            <a:ext cx="2399635" cy="342900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45E04B6-F5D2-4DF6-AEFF-B31CB13CE712}"/>
              </a:ext>
            </a:extLst>
          </p:cNvPr>
          <p:cNvSpPr txBox="1"/>
          <p:nvPr/>
        </p:nvSpPr>
        <p:spPr>
          <a:xfrm>
            <a:off x="255639" y="1071741"/>
            <a:ext cx="9448799" cy="585801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IN" sz="1800" i="0" dirty="0">
                <a:solidFill>
                  <a:srgbClr val="231F20"/>
                </a:solidFill>
                <a:effectLst/>
                <a:latin typeface="Arial" pitchFamily="34" charset="0"/>
                <a:cs typeface="Arial" pitchFamily="34" charset="0"/>
              </a:rPr>
              <a:t>After swallowing of the bolus, the swallowing </a:t>
            </a:r>
            <a:r>
              <a:rPr lang="en-IN" sz="1800" i="0" dirty="0" err="1">
                <a:solidFill>
                  <a:srgbClr val="231F20"/>
                </a:solidFill>
                <a:effectLst/>
                <a:latin typeface="Arial" pitchFamily="34" charset="0"/>
                <a:cs typeface="Arial" pitchFamily="34" charset="0"/>
              </a:rPr>
              <a:t>center</a:t>
            </a:r>
            <a:r>
              <a:rPr lang="en-IN" sz="1800" i="0" dirty="0">
                <a:solidFill>
                  <a:srgbClr val="231F20"/>
                </a:solidFill>
                <a:effectLst/>
                <a:latin typeface="Arial" pitchFamily="34" charset="0"/>
                <a:cs typeface="Arial" pitchFamily="34" charset="0"/>
              </a:rPr>
              <a:t> triggers a primary peristaltic wave that sweeps from the beginning to the end of the </a:t>
            </a:r>
            <a:r>
              <a:rPr lang="en-IN" sz="1800" i="0" dirty="0" err="1">
                <a:solidFill>
                  <a:srgbClr val="231F20"/>
                </a:solidFill>
                <a:effectLst/>
                <a:latin typeface="Arial" pitchFamily="34" charset="0"/>
                <a:cs typeface="Arial" pitchFamily="34" charset="0"/>
              </a:rPr>
              <a:t>esophagus</a:t>
            </a:r>
            <a:r>
              <a:rPr lang="en-IN" sz="1800" i="0" dirty="0">
                <a:solidFill>
                  <a:srgbClr val="231F20"/>
                </a:solidFill>
                <a:effectLst/>
                <a:latin typeface="Arial" pitchFamily="34" charset="0"/>
                <a:cs typeface="Arial" pitchFamily="34" charset="0"/>
              </a:rPr>
              <a:t>, forcing the bolus ahead of it through the </a:t>
            </a:r>
            <a:r>
              <a:rPr lang="en-IN" sz="1800" i="0" dirty="0" err="1">
                <a:solidFill>
                  <a:srgbClr val="231F20"/>
                </a:solidFill>
                <a:effectLst/>
                <a:latin typeface="Arial" pitchFamily="34" charset="0"/>
                <a:cs typeface="Arial" pitchFamily="34" charset="0"/>
              </a:rPr>
              <a:t>esophagus</a:t>
            </a:r>
            <a:r>
              <a:rPr lang="en-IN" sz="1800" i="0" dirty="0">
                <a:solidFill>
                  <a:srgbClr val="231F20"/>
                </a:solidFill>
                <a:effectLst/>
                <a:latin typeface="Arial" pitchFamily="34" charset="0"/>
                <a:cs typeface="Arial" pitchFamily="34" charset="0"/>
              </a:rPr>
              <a:t> to the stomach. </a:t>
            </a:r>
          </a:p>
          <a:p>
            <a:pPr marL="285750" indent="-285750" algn="just">
              <a:lnSpc>
                <a:spcPct val="150000"/>
              </a:lnSpc>
              <a:buFont typeface="Wingdings" panose="05000000000000000000" pitchFamily="2" charset="2"/>
              <a:buChar char="v"/>
            </a:pPr>
            <a:r>
              <a:rPr lang="en-IN" sz="1800" i="0" dirty="0">
                <a:solidFill>
                  <a:srgbClr val="231F20"/>
                </a:solidFill>
                <a:effectLst/>
                <a:latin typeface="Arial" pitchFamily="34" charset="0"/>
                <a:cs typeface="Arial" pitchFamily="34" charset="0"/>
              </a:rPr>
              <a:t>The term peristalsis refers to ringlike contractions of the circular smooth muscle that move progressively forward, pushing the bolus into a relaxed area ahead of the contraction.</a:t>
            </a:r>
          </a:p>
          <a:p>
            <a:pPr marL="285750" indent="-285750" algn="just">
              <a:lnSpc>
                <a:spcPct val="150000"/>
              </a:lnSpc>
              <a:buFont typeface="Wingdings" panose="05000000000000000000" pitchFamily="2" charset="2"/>
              <a:buChar char="v"/>
            </a:pPr>
            <a:r>
              <a:rPr lang="en-IN" sz="1800" i="0" dirty="0">
                <a:solidFill>
                  <a:srgbClr val="231F20"/>
                </a:solidFill>
                <a:effectLst/>
                <a:latin typeface="Arial" pitchFamily="34" charset="0"/>
                <a:cs typeface="Arial" pitchFamily="34" charset="0"/>
              </a:rPr>
              <a:t>The peristaltic wave takes about 5 to 9 seconds to reach the lower end of the </a:t>
            </a:r>
            <a:r>
              <a:rPr lang="en-IN" sz="1800" i="0" dirty="0" err="1">
                <a:solidFill>
                  <a:srgbClr val="231F20"/>
                </a:solidFill>
                <a:effectLst/>
                <a:latin typeface="Arial" pitchFamily="34" charset="0"/>
                <a:cs typeface="Arial" pitchFamily="34" charset="0"/>
              </a:rPr>
              <a:t>esophagus</a:t>
            </a:r>
            <a:r>
              <a:rPr lang="en-IN" sz="1800" i="0" dirty="0">
                <a:solidFill>
                  <a:srgbClr val="231F20"/>
                </a:solidFill>
                <a:effectLst/>
                <a:latin typeface="Arial" pitchFamily="34" charset="0"/>
                <a:cs typeface="Arial" pitchFamily="34" charset="0"/>
              </a:rPr>
              <a:t>. </a:t>
            </a:r>
          </a:p>
          <a:p>
            <a:pPr marL="285750" indent="-285750" algn="just">
              <a:lnSpc>
                <a:spcPct val="150000"/>
              </a:lnSpc>
              <a:buFont typeface="Wingdings" panose="05000000000000000000" pitchFamily="2" charset="2"/>
              <a:buChar char="v"/>
            </a:pPr>
            <a:r>
              <a:rPr lang="en-IN" sz="1800" i="0" dirty="0">
                <a:solidFill>
                  <a:srgbClr val="231F20"/>
                </a:solidFill>
                <a:effectLst/>
                <a:latin typeface="Arial" pitchFamily="34" charset="0"/>
                <a:cs typeface="Arial" pitchFamily="34" charset="0"/>
              </a:rPr>
              <a:t>When the primary peristaltic wave fails to push the a large or sticky swallowed bolus, the lodged bolus distends the </a:t>
            </a:r>
            <a:r>
              <a:rPr lang="en-IN" sz="1800" i="0" dirty="0" err="1">
                <a:solidFill>
                  <a:srgbClr val="231F20"/>
                </a:solidFill>
                <a:effectLst/>
                <a:latin typeface="Arial" pitchFamily="34" charset="0"/>
                <a:cs typeface="Arial" pitchFamily="34" charset="0"/>
              </a:rPr>
              <a:t>esophagus</a:t>
            </a:r>
            <a:r>
              <a:rPr lang="en-IN" sz="1800" i="0" dirty="0">
                <a:solidFill>
                  <a:srgbClr val="231F20"/>
                </a:solidFill>
                <a:effectLst/>
                <a:latin typeface="Arial" pitchFamily="34" charset="0"/>
                <a:cs typeface="Arial" pitchFamily="34" charset="0"/>
              </a:rPr>
              <a:t>, stimulating pressure receptors within its walls and also </a:t>
            </a:r>
            <a:r>
              <a:rPr lang="en-IN" sz="1800" i="0" dirty="0" err="1">
                <a:solidFill>
                  <a:srgbClr val="231F20"/>
                </a:solidFill>
                <a:effectLst/>
                <a:latin typeface="Arial" pitchFamily="34" charset="0"/>
                <a:cs typeface="Arial" pitchFamily="34" charset="0"/>
              </a:rPr>
              <a:t>reflexly</a:t>
            </a:r>
            <a:r>
              <a:rPr lang="en-IN" sz="1800" i="0" dirty="0">
                <a:solidFill>
                  <a:srgbClr val="231F20"/>
                </a:solidFill>
                <a:effectLst/>
                <a:latin typeface="Arial" pitchFamily="34" charset="0"/>
                <a:cs typeface="Arial" pitchFamily="34" charset="0"/>
              </a:rPr>
              <a:t> increases salivary secretion.</a:t>
            </a:r>
          </a:p>
          <a:p>
            <a:pPr marL="285750" indent="-285750" algn="just">
              <a:lnSpc>
                <a:spcPct val="150000"/>
              </a:lnSpc>
              <a:buFont typeface="Wingdings" panose="05000000000000000000" pitchFamily="2" charset="2"/>
              <a:buChar char="v"/>
            </a:pPr>
            <a:r>
              <a:rPr lang="en-IN" sz="1800" i="0" dirty="0">
                <a:solidFill>
                  <a:srgbClr val="231F20"/>
                </a:solidFill>
                <a:effectLst/>
                <a:latin typeface="Arial" pitchFamily="34" charset="0"/>
                <a:cs typeface="Arial" pitchFamily="34" charset="0"/>
              </a:rPr>
              <a:t>As a result, a secondary peristaltic waves – a more forceful peristaltic wave is initiated, mediated by the intrinsic nerve plexuses. These waves do not involve the swallowing </a:t>
            </a:r>
            <a:r>
              <a:rPr lang="en-IN" sz="1800" i="0" dirty="0" err="1">
                <a:solidFill>
                  <a:srgbClr val="231F20"/>
                </a:solidFill>
                <a:effectLst/>
                <a:latin typeface="Arial" pitchFamily="34" charset="0"/>
                <a:cs typeface="Arial" pitchFamily="34" charset="0"/>
              </a:rPr>
              <a:t>center</a:t>
            </a:r>
            <a:r>
              <a:rPr lang="en-IN" sz="1800" i="0" dirty="0">
                <a:solidFill>
                  <a:srgbClr val="231F20"/>
                </a:solidFill>
                <a:effectLst/>
                <a:latin typeface="Arial" pitchFamily="34" charset="0"/>
                <a:cs typeface="Arial" pitchFamily="34" charset="0"/>
              </a:rPr>
              <a:t>, nor is the person aware of their occurrence.</a:t>
            </a:r>
            <a:endParaRPr lang="en-IN" sz="3200" dirty="0">
              <a:latin typeface="Arial" pitchFamily="34" charset="0"/>
              <a:cs typeface="Arial" pitchFamily="34" charset="0"/>
            </a:endParaRPr>
          </a:p>
        </p:txBody>
      </p:sp>
    </p:spTree>
    <p:extLst>
      <p:ext uri="{BB962C8B-B14F-4D97-AF65-F5344CB8AC3E}">
        <p14:creationId xmlns="" xmlns:p14="http://schemas.microsoft.com/office/powerpoint/2010/main" val="1228709156"/>
      </p:ext>
    </p:extLst>
  </p:cSld>
  <p:clrMapOvr>
    <a:masterClrMapping/>
  </p:clrMapOvr>
  <p:transition advTm="134638">
    <p:dissolve/>
  </p:transition>
  <p:extLst mod="1">
    <p:ext uri="{3A86A75C-4F4B-4683-9AE1-C65F6400EC91}">
      <p14:laserTraceLst xmlns="" xmlns:p14="http://schemas.microsoft.com/office/powerpoint/2010/main">
        <p14:tracePtLst>
          <p14:tracePt t="128" x="5743575" y="628650"/>
          <p14:tracePt t="136" x="5683250" y="628650"/>
          <p14:tracePt t="143" x="5624513" y="628650"/>
          <p14:tracePt t="152" x="5581650" y="628650"/>
          <p14:tracePt t="159" x="5548313" y="628650"/>
          <p14:tracePt t="169" x="5538788" y="628650"/>
          <p14:tracePt t="175" x="5505450" y="628650"/>
          <p14:tracePt t="185" x="5487988" y="628650"/>
          <p14:tracePt t="191" x="5472113" y="628650"/>
          <p14:tracePt t="203" x="5454650" y="628650"/>
          <p14:tracePt t="207" x="5429250" y="628650"/>
          <p14:tracePt t="216" x="5403850" y="628650"/>
          <p14:tracePt t="223" x="5394325" y="628650"/>
          <p14:tracePt t="231" x="5378450" y="628650"/>
          <p14:tracePt t="240" x="5353050" y="628650"/>
          <p14:tracePt t="247" x="5327650" y="628650"/>
          <p14:tracePt t="255" x="5302250" y="628650"/>
          <p14:tracePt t="263" x="5267325" y="628650"/>
          <p14:tracePt t="272" x="5241925" y="628650"/>
          <p14:tracePt t="279" x="5199063" y="628650"/>
          <p14:tracePt t="288" x="5140325" y="628650"/>
          <p14:tracePt t="295" x="5080000" y="628650"/>
          <p14:tracePt t="304" x="5013325" y="646113"/>
          <p14:tracePt t="312" x="4953000" y="646113"/>
          <p14:tracePt t="319" x="4894263" y="654050"/>
          <p14:tracePt t="328" x="4833938" y="671513"/>
          <p14:tracePt t="335" x="4783138" y="671513"/>
          <p14:tracePt t="343" x="4714875" y="679450"/>
          <p14:tracePt t="353" x="4689475" y="688975"/>
          <p14:tracePt t="359" x="4646613" y="688975"/>
          <p14:tracePt t="369" x="4621213" y="696913"/>
          <p14:tracePt t="384" x="4595813" y="696913"/>
          <p14:tracePt t="495" x="4587875" y="704850"/>
          <p14:tracePt t="575" x="4587875" y="714375"/>
          <p14:tracePt t="655" x="4595813" y="714375"/>
          <p14:tracePt t="663" x="4613275" y="714375"/>
          <p14:tracePt t="695" x="4621213" y="714375"/>
          <p14:tracePt t="759" x="4630738" y="714375"/>
          <p14:tracePt t="911" x="4621213" y="714375"/>
          <p14:tracePt t="1112" x="4656138" y="714375"/>
          <p14:tracePt t="1119" x="4689475" y="714375"/>
          <p14:tracePt t="1128" x="4706938" y="714375"/>
          <p14:tracePt t="1136" x="4732338" y="714375"/>
          <p14:tracePt t="1144" x="4749800" y="714375"/>
          <p14:tracePt t="1153" x="4775200" y="714375"/>
          <p14:tracePt t="1159" x="4833938" y="714375"/>
          <p14:tracePt t="1167" x="4876800" y="714375"/>
          <p14:tracePt t="1175" x="4919663" y="714375"/>
          <p14:tracePt t="1184" x="4987925" y="714375"/>
          <p14:tracePt t="1191" x="5029200" y="714375"/>
          <p14:tracePt t="1201" x="5080000" y="714375"/>
          <p14:tracePt t="1207" x="5122863" y="714375"/>
          <p14:tracePt t="1217" x="5165725" y="714375"/>
          <p14:tracePt t="1224" x="5199063" y="714375"/>
          <p14:tracePt t="1234" x="5224463" y="714375"/>
          <p14:tracePt t="1239" x="5259388" y="714375"/>
          <p14:tracePt t="1247" x="5284788" y="714375"/>
          <p14:tracePt t="1256" x="5292725" y="714375"/>
          <p14:tracePt t="1264" x="5318125" y="714375"/>
          <p14:tracePt t="1272" x="5343525" y="714375"/>
          <p14:tracePt t="1296" x="5353050" y="714375"/>
          <p14:tracePt t="1320" x="5360988" y="714375"/>
          <p14:tracePt t="1328" x="5368925" y="714375"/>
          <p14:tracePt t="1353" x="5378450" y="714375"/>
          <p14:tracePt t="1367" x="5386388" y="714375"/>
          <p14:tracePt t="1376" x="5394325" y="714375"/>
          <p14:tracePt t="1391" x="5403850" y="714375"/>
          <p14:tracePt t="1407" x="5421313" y="714375"/>
          <p14:tracePt t="1418" x="5429250" y="714375"/>
          <p14:tracePt t="1423" x="5462588" y="714375"/>
          <p14:tracePt t="1433" x="5480050" y="714375"/>
          <p14:tracePt t="1440" x="5505450" y="714375"/>
          <p14:tracePt t="1449" x="5538788" y="714375"/>
          <p14:tracePt t="1455" x="5573713" y="714375"/>
          <p14:tracePt t="1464" x="5616575" y="714375"/>
          <p14:tracePt t="1472" x="5657850" y="714375"/>
          <p14:tracePt t="1480" x="5700713" y="714375"/>
          <p14:tracePt t="1487" x="5761038" y="714375"/>
          <p14:tracePt t="1496" x="5819775" y="714375"/>
          <p14:tracePt t="1504" x="5862638" y="714375"/>
          <p14:tracePt t="1511" x="5921375" y="714375"/>
          <p14:tracePt t="1520" x="5964238" y="714375"/>
          <p14:tracePt t="1527" x="6007100" y="714375"/>
          <p14:tracePt t="1536" x="6040438" y="704850"/>
          <p14:tracePt t="1543" x="6091238" y="696913"/>
          <p14:tracePt t="1553" x="6116638" y="696913"/>
          <p14:tracePt t="1559" x="6151563" y="696913"/>
          <p14:tracePt t="1567" x="6176963" y="696913"/>
          <p14:tracePt t="1575" x="6219825" y="696913"/>
          <p14:tracePt t="1584" x="6245225" y="696913"/>
          <p14:tracePt t="1591" x="6303963" y="696913"/>
          <p14:tracePt t="1600" x="6389688" y="696913"/>
          <p14:tracePt t="1607" x="6456363" y="696913"/>
          <p14:tracePt t="1617" x="6542088" y="696913"/>
          <p14:tracePt t="1623" x="6661150" y="696913"/>
          <p14:tracePt t="1633" x="6770688" y="696913"/>
          <p14:tracePt t="1639" x="6881813" y="696913"/>
          <p14:tracePt t="1647" x="7026275" y="663575"/>
          <p14:tracePt t="1655" x="7170738" y="646113"/>
          <p14:tracePt t="1663" x="7297738" y="636588"/>
          <p14:tracePt t="1672" x="7426325" y="603250"/>
          <p14:tracePt t="1679" x="7553325" y="585788"/>
          <p14:tracePt t="1687" x="7662863" y="577850"/>
          <p14:tracePt t="1696" x="7766050" y="552450"/>
          <p14:tracePt t="1704" x="7824788" y="544513"/>
          <p14:tracePt t="1711" x="7875588" y="534988"/>
          <p14:tracePt t="1721" x="7893050" y="534988"/>
          <p14:tracePt t="1728" x="7910513" y="534988"/>
          <p14:tracePt t="1936" x="7893050" y="534988"/>
          <p14:tracePt t="1944" x="7875588" y="534988"/>
          <p14:tracePt t="1953" x="7867650" y="534988"/>
          <p14:tracePt t="1960" x="7832725" y="544513"/>
          <p14:tracePt t="1968" x="7799388" y="552450"/>
          <p14:tracePt t="1975" x="7756525" y="552450"/>
          <p14:tracePt t="1984" x="7723188" y="560388"/>
          <p14:tracePt t="1991" x="7662863" y="569913"/>
          <p14:tracePt t="2001" x="7621588" y="569913"/>
          <p14:tracePt t="2007" x="7570788" y="585788"/>
          <p14:tracePt t="2016" x="7510463" y="585788"/>
          <p14:tracePt t="2023" x="7451725" y="603250"/>
          <p14:tracePt t="2032" x="7391400" y="611188"/>
          <p14:tracePt t="2039" x="7323138" y="611188"/>
          <p14:tracePt t="2049" x="7264400" y="620713"/>
          <p14:tracePt t="2056" x="7204075" y="636588"/>
          <p14:tracePt t="2063" x="7145338" y="663575"/>
          <p14:tracePt t="2071" x="7051675" y="696913"/>
          <p14:tracePt t="2080" x="6975475" y="714375"/>
          <p14:tracePt t="2089" x="6889750" y="722313"/>
          <p14:tracePt t="2095" x="6838950" y="765175"/>
          <p14:tracePt t="2105" x="6780213" y="773113"/>
          <p14:tracePt t="2111" x="6694488" y="808038"/>
          <p14:tracePt t="2119" x="6600825" y="833438"/>
          <p14:tracePt t="2127" x="6499225" y="866775"/>
          <p14:tracePt t="2137" x="6397625" y="874713"/>
          <p14:tracePt t="2143" x="6321425" y="909638"/>
          <p14:tracePt t="2152" x="6219825" y="935038"/>
          <p14:tracePt t="2159" x="6159500" y="960438"/>
          <p14:tracePt t="2167" x="6083300" y="977900"/>
          <p14:tracePt t="2175" x="6065838" y="985838"/>
          <p14:tracePt t="2184" x="6015038" y="1011238"/>
          <p14:tracePt t="2191" x="6007100" y="1019175"/>
          <p14:tracePt t="2200" x="5981700" y="1028700"/>
          <p14:tracePt t="2207" x="5956300" y="1028700"/>
          <p14:tracePt t="2217" x="5930900" y="1044575"/>
          <p14:tracePt t="2224" x="5913438" y="1054100"/>
          <p14:tracePt t="2233" x="5888038" y="1062038"/>
          <p14:tracePt t="2239" x="5862638" y="1069975"/>
          <p14:tracePt t="2250" x="5819775" y="1087438"/>
          <p14:tracePt t="2256" x="5786438" y="1096963"/>
          <p14:tracePt t="2264" x="5761038" y="1104900"/>
          <p14:tracePt t="2272" x="5743575" y="1104900"/>
          <p14:tracePt t="2281" x="5718175" y="1112838"/>
          <p14:tracePt t="2287" x="5683250" y="1130300"/>
          <p14:tracePt t="2296" x="5657850" y="1130300"/>
          <p14:tracePt t="2303" x="5632450" y="1138238"/>
          <p14:tracePt t="2311" x="5624513" y="1147763"/>
          <p14:tracePt t="2321" x="5581650" y="1155700"/>
          <p14:tracePt t="2336" x="5556250" y="1163638"/>
          <p14:tracePt t="2343" x="5548313" y="1163638"/>
          <p14:tracePt t="2736" x="5565775" y="1163638"/>
          <p14:tracePt t="2783" x="5573713" y="1163638"/>
          <p14:tracePt t="2808" x="5591175" y="1163638"/>
          <p14:tracePt t="2815" x="5616575" y="1155700"/>
          <p14:tracePt t="2823" x="5641975" y="1138238"/>
          <p14:tracePt t="2839" x="5657850" y="1130300"/>
          <p14:tracePt t="2848" x="5692775" y="1122363"/>
          <p14:tracePt t="2855" x="5718175" y="1112838"/>
          <p14:tracePt t="2865" x="5761038" y="1087438"/>
          <p14:tracePt t="2871" x="5802313" y="1079500"/>
          <p14:tracePt t="2880" x="5853113" y="1054100"/>
          <p14:tracePt t="2903" x="5981700" y="1019175"/>
          <p14:tracePt t="2911" x="6024563" y="1003300"/>
          <p14:tracePt t="2920" x="6083300" y="993775"/>
          <p14:tracePt t="2927" x="6151563" y="977900"/>
          <p14:tracePt t="2936" x="6210300" y="952500"/>
          <p14:tracePt t="2943" x="6286500" y="935038"/>
          <p14:tracePt t="2953" x="6354763" y="925513"/>
          <p14:tracePt t="2959" x="6415088" y="900113"/>
          <p14:tracePt t="2968" x="6465888" y="884238"/>
          <p14:tracePt t="2975" x="6524625" y="874713"/>
          <p14:tracePt t="2985" x="6559550" y="858838"/>
          <p14:tracePt t="2992" x="6584950" y="849313"/>
          <p14:tracePt t="3000" x="6610350" y="849313"/>
          <p14:tracePt t="3007" x="6610350" y="841375"/>
          <p14:tracePt t="3023" x="6626225" y="841375"/>
          <p14:tracePt t="3175" x="6610350" y="841375"/>
          <p14:tracePt t="3183" x="6600825" y="841375"/>
          <p14:tracePt t="3191" x="6584950" y="849313"/>
          <p14:tracePt t="3201" x="6567488" y="858838"/>
          <p14:tracePt t="3207" x="6559550" y="858838"/>
          <p14:tracePt t="3216" x="6516688" y="884238"/>
          <p14:tracePt t="3223" x="6499225" y="900113"/>
          <p14:tracePt t="3232" x="6448425" y="942975"/>
          <p14:tracePt t="3239" x="6405563" y="960438"/>
          <p14:tracePt t="3248" x="6338888" y="1003300"/>
          <p14:tracePt t="3255" x="6235700" y="1062038"/>
          <p14:tracePt t="3265" x="6142038" y="1122363"/>
          <p14:tracePt t="3271" x="6007100" y="1189038"/>
          <p14:tracePt t="3280" x="5786438" y="1317625"/>
          <p14:tracePt t="3289" x="5522913" y="1470025"/>
          <p14:tracePt t="3296" x="5327650" y="1597025"/>
          <p14:tracePt t="3304" x="5013325" y="1776413"/>
          <p14:tracePt t="3311" x="4757738" y="1954213"/>
          <p14:tracePt t="3319" x="4451350" y="2116138"/>
          <p14:tracePt t="3327" x="4103688" y="2328863"/>
          <p14:tracePt t="3336" x="3763963" y="2516188"/>
          <p14:tracePt t="3343" x="3457575" y="2693988"/>
          <p14:tracePt t="3351" x="3109913" y="2949575"/>
          <p14:tracePt t="3360" x="2820988" y="3144838"/>
          <p14:tracePt t="3368" x="2532063" y="3348038"/>
          <p14:tracePt t="3375" x="2319338" y="3509963"/>
          <p14:tracePt t="3384" x="2166938" y="3619500"/>
          <p14:tracePt t="3391" x="2065338" y="3697288"/>
          <p14:tracePt t="3400" x="1997075" y="3738563"/>
          <p14:tracePt t="3408" x="1936750" y="3798888"/>
          <p14:tracePt t="3415" x="1893888" y="3824288"/>
          <p14:tracePt t="3423" x="1893888" y="3832225"/>
          <p14:tracePt t="3432" x="1893888" y="3849688"/>
          <p14:tracePt t="3439" x="1893888" y="3867150"/>
          <p14:tracePt t="3448" x="1885950" y="3867150"/>
          <p14:tracePt t="3455" x="1885950" y="3883025"/>
          <p14:tracePt t="3465" x="1885950" y="3892550"/>
          <p14:tracePt t="3472" x="1885950" y="3917950"/>
          <p14:tracePt t="3482" x="1885950" y="3935413"/>
          <p14:tracePt t="3495" x="1885950" y="3960813"/>
          <p14:tracePt t="3503" x="1885950" y="3994150"/>
          <p14:tracePt t="3512" x="1885950" y="4002088"/>
          <p14:tracePt t="3519" x="1878013" y="4037013"/>
          <p14:tracePt t="3527" x="1868488" y="4052888"/>
          <p14:tracePt t="3536" x="1860550" y="4087813"/>
          <p14:tracePt t="3543" x="1852613" y="4146550"/>
          <p14:tracePt t="3552" x="1843088" y="4189413"/>
          <p14:tracePt t="3559" x="1792288" y="4283075"/>
          <p14:tracePt t="3569" x="1749425" y="4359275"/>
          <p14:tracePt t="3575" x="1647825" y="4452938"/>
          <p14:tracePt t="3584" x="1503363" y="4538663"/>
          <p14:tracePt t="3591" x="1308100" y="4597400"/>
          <p14:tracePt t="3599" x="1300163" y="4597400"/>
          <p14:tracePt t="3784" x="1290638" y="4597400"/>
          <p14:tracePt t="3792" x="1282700" y="4597400"/>
          <p14:tracePt t="3823" x="1282700" y="4589463"/>
          <p14:tracePt t="3839" x="1282700" y="4572000"/>
          <p14:tracePt t="3855" x="1282700" y="4564063"/>
          <p14:tracePt t="3920" x="1282700" y="4554538"/>
          <p14:tracePt t="3927" x="1290638" y="4554538"/>
          <p14:tracePt t="3952" x="1300163" y="4546600"/>
          <p14:tracePt t="3983" x="1300163" y="4538663"/>
          <p14:tracePt t="4263" x="1300163" y="4529138"/>
          <p14:tracePt t="4551" x="1308100" y="4529138"/>
          <p14:tracePt t="4560" x="1317625" y="4529138"/>
          <p14:tracePt t="4567" x="1333500" y="4529138"/>
          <p14:tracePt t="4575" x="1368425" y="4529138"/>
          <p14:tracePt t="4583" x="1409700" y="4529138"/>
          <p14:tracePt t="4591" x="1477963" y="4513263"/>
          <p14:tracePt t="4600" x="1571625" y="4495800"/>
          <p14:tracePt t="4607" x="1673225" y="4486275"/>
          <p14:tracePt t="4616" x="1784350" y="4470400"/>
          <p14:tracePt t="4623" x="1893888" y="4460875"/>
          <p14:tracePt t="4630" x="2030413" y="4427538"/>
          <p14:tracePt t="4639" x="2157413" y="4410075"/>
          <p14:tracePt t="4648" x="2268538" y="4376738"/>
          <p14:tracePt t="4655" x="2387600" y="4359275"/>
          <p14:tracePt t="4665" x="2463800" y="4341813"/>
          <p14:tracePt t="4671" x="2532063" y="4325938"/>
          <p14:tracePt t="4681" x="2582863" y="4316413"/>
          <p14:tracePt t="4687" x="2625725" y="4291013"/>
          <p14:tracePt t="4697" x="2668588" y="4265613"/>
          <p14:tracePt t="4703" x="2701925" y="4232275"/>
          <p14:tracePt t="4714" x="2744788" y="4189413"/>
          <p14:tracePt t="4719" x="2778125" y="4156075"/>
          <p14:tracePt t="4727" x="2795588" y="4130675"/>
          <p14:tracePt t="4736" x="2820988" y="4095750"/>
          <p14:tracePt t="4744" x="2820988" y="4062413"/>
          <p14:tracePt t="4751" x="2828925" y="4037013"/>
          <p14:tracePt t="4759" x="2828925" y="3994150"/>
          <p14:tracePt t="4768" x="2828925" y="3968750"/>
          <p14:tracePt t="4775" x="2828925" y="3925888"/>
          <p14:tracePt t="4784" x="2828925" y="3875088"/>
          <p14:tracePt t="4791" x="2828925" y="3790950"/>
          <p14:tracePt t="4800" x="2828925" y="3738563"/>
          <p14:tracePt t="4807" x="2828925" y="3662363"/>
          <p14:tracePt t="4816" x="2803525" y="3578225"/>
          <p14:tracePt t="4823" x="2760663" y="3484563"/>
          <p14:tracePt t="4831" x="2727325" y="3398838"/>
          <p14:tracePt t="4839" x="2668588" y="3263900"/>
          <p14:tracePt t="4847" x="2625725" y="3160713"/>
          <p14:tracePt t="4855" x="2565400" y="3041650"/>
          <p14:tracePt t="4865" x="2506663" y="2914650"/>
          <p14:tracePt t="4871" x="2455863" y="2762250"/>
          <p14:tracePt t="4883" x="2405063" y="2617788"/>
          <p14:tracePt t="4887" x="2379663" y="2498725"/>
          <p14:tracePt t="4898" x="2336800" y="2379663"/>
          <p14:tracePt t="4903" x="2311400" y="2303463"/>
          <p14:tracePt t="4911" x="2276475" y="2235200"/>
          <p14:tracePt t="4919" x="2268538" y="2184400"/>
          <p14:tracePt t="4927" x="2260600" y="2141538"/>
          <p14:tracePt t="4937" x="2260600" y="2108200"/>
          <p14:tracePt t="4943" x="2260600" y="2082800"/>
          <p14:tracePt t="4953" x="2260600" y="2073275"/>
          <p14:tracePt t="5000" x="2260600" y="2065338"/>
          <p14:tracePt t="5095" x="2225675" y="2065338"/>
          <p14:tracePt t="5103" x="2124075" y="2082800"/>
          <p14:tracePt t="5112" x="2073275" y="2108200"/>
          <p14:tracePt t="5120" x="2022475" y="2124075"/>
          <p14:tracePt t="5128" x="2012950" y="2159000"/>
          <p14:tracePt t="5135" x="1997075" y="2166938"/>
          <p14:tracePt t="5143" x="1997075" y="2174875"/>
          <p14:tracePt t="5184" x="2005013" y="2159000"/>
          <p14:tracePt t="5191" x="2038350" y="2149475"/>
          <p14:tracePt t="5199" x="2073275" y="2141538"/>
          <p14:tracePt t="5207" x="2090738" y="2133600"/>
          <p14:tracePt t="5216" x="2116138" y="2133600"/>
          <p14:tracePt t="5223" x="2132013" y="2124075"/>
          <p14:tracePt t="5232" x="2141538" y="2124075"/>
          <p14:tracePt t="5239" x="2149475" y="2116138"/>
          <p14:tracePt t="5248" x="2157413" y="2108200"/>
          <p14:tracePt t="5255" x="2166938" y="2108200"/>
          <p14:tracePt t="5264" x="2182813" y="2098675"/>
          <p14:tracePt t="5271" x="2192338" y="2098675"/>
          <p14:tracePt t="5281" x="2208213" y="2082800"/>
          <p14:tracePt t="5287" x="2225675" y="2073275"/>
          <p14:tracePt t="5297" x="2251075" y="2065338"/>
          <p14:tracePt t="5303" x="2286000" y="2039938"/>
          <p14:tracePt t="5314" x="2311400" y="2022475"/>
          <p14:tracePt t="5319" x="2352675" y="1997075"/>
          <p14:tracePt t="5330" x="2405063" y="1979613"/>
          <p14:tracePt t="5335" x="2446338" y="1946275"/>
          <p14:tracePt t="5343" x="2524125" y="1928813"/>
          <p14:tracePt t="5352" x="2574925" y="1911350"/>
          <p14:tracePt t="5359" x="2625725" y="1885950"/>
          <p14:tracePt t="5369" x="2659063" y="1870075"/>
          <p14:tracePt t="5376" x="2676525" y="1860550"/>
          <p14:tracePt t="5384" x="2684463" y="1860550"/>
          <p14:tracePt t="5391" x="2701925" y="1860550"/>
          <p14:tracePt t="5400" x="2701925" y="1852613"/>
          <p14:tracePt t="5407" x="2709863" y="1852613"/>
          <p14:tracePt t="5496" x="2719388" y="1852613"/>
          <p14:tracePt t="5503" x="2735263" y="1852613"/>
          <p14:tracePt t="5512" x="2752725" y="1852613"/>
          <p14:tracePt t="5519" x="2795588" y="1852613"/>
          <p14:tracePt t="5528" x="2820988" y="1852613"/>
          <p14:tracePt t="5535" x="2863850" y="1852613"/>
          <p14:tracePt t="5543" x="2914650" y="1852613"/>
          <p14:tracePt t="5552" x="2955925" y="1852613"/>
          <p14:tracePt t="5560" x="2998788" y="1852613"/>
          <p14:tracePt t="5568" x="3041650" y="1852613"/>
          <p14:tracePt t="5575" x="3084513" y="1852613"/>
          <p14:tracePt t="5583" x="3117850" y="1852613"/>
          <p14:tracePt t="5591" x="3152775" y="1852613"/>
          <p14:tracePt t="5599" x="3168650" y="1852613"/>
          <p14:tracePt t="5607" x="3194050" y="1852613"/>
          <p14:tracePt t="5616" x="3211513" y="1852613"/>
          <p14:tracePt t="5623" x="3219450" y="1852613"/>
          <p14:tracePt t="5632" x="3228975" y="1852613"/>
          <p14:tracePt t="5639" x="3236913" y="1852613"/>
          <p14:tracePt t="5655" x="3262313" y="1852613"/>
          <p14:tracePt t="5992" x="3270250" y="1844675"/>
          <p14:tracePt t="6016" x="3279775" y="1844675"/>
          <p14:tracePt t="6023" x="3287713" y="1835150"/>
          <p14:tracePt t="6039" x="3305175" y="1827213"/>
          <p14:tracePt t="6048" x="3338513" y="1819275"/>
          <p14:tracePt t="6056" x="3389313" y="1793875"/>
          <p14:tracePt t="6063" x="3406775" y="1784350"/>
          <p14:tracePt t="6071" x="3432175" y="1776413"/>
          <p14:tracePt t="6080" x="3467100" y="1776413"/>
          <p14:tracePt t="6087" x="3492500" y="1766888"/>
          <p14:tracePt t="6103" x="3508375" y="1766888"/>
          <p14:tracePt t="6112" x="3533775" y="1751013"/>
          <p14:tracePt t="6129" x="3543300" y="1751013"/>
          <p14:tracePt t="6135" x="3559175" y="1751013"/>
          <p14:tracePt t="6151" x="3568700" y="1751013"/>
          <p14:tracePt t="6167" x="3576638" y="1751013"/>
          <p14:tracePt t="6175" x="3586163" y="1758950"/>
          <p14:tracePt t="6183" x="3594100" y="1784350"/>
          <p14:tracePt t="6191" x="3594100" y="1827213"/>
          <p14:tracePt t="6200" x="3594100" y="1870075"/>
          <p14:tracePt t="6207" x="3543300" y="1895475"/>
          <p14:tracePt t="6216" x="3492500" y="1920875"/>
          <p14:tracePt t="6223" x="3482975" y="1920875"/>
          <p14:tracePt t="6360" x="3482975" y="1928813"/>
          <p14:tracePt t="6368" x="3398838" y="1963738"/>
          <p14:tracePt t="6375" x="3313113" y="2005013"/>
          <p14:tracePt t="6384" x="3236913" y="2039938"/>
          <p14:tracePt t="6391" x="3186113" y="2055813"/>
          <p14:tracePt t="6400" x="3152775" y="2065338"/>
          <p14:tracePt t="6455" x="3160713" y="2065338"/>
          <p14:tracePt t="6471" x="3178175" y="2065338"/>
          <p14:tracePt t="6481" x="3203575" y="2065338"/>
          <p14:tracePt t="6488" x="3244850" y="2065338"/>
          <p14:tracePt t="6497" x="3297238" y="2098675"/>
          <p14:tracePt t="6503" x="3381375" y="2141538"/>
          <p14:tracePt t="6512" x="3467100" y="2184400"/>
          <p14:tracePt t="6519" x="3576638" y="2235200"/>
          <p14:tracePt t="6530" x="3678238" y="2268538"/>
          <p14:tracePt t="6535" x="3814763" y="2328863"/>
          <p14:tracePt t="6543" x="3984625" y="2387600"/>
          <p14:tracePt t="6553" x="4137025" y="2438400"/>
          <p14:tracePt t="6559" x="4359275" y="2481263"/>
          <p14:tracePt t="6569" x="4595813" y="2498725"/>
          <p14:tracePt t="6575" x="4894263" y="2516188"/>
          <p14:tracePt t="6583" x="5132388" y="2532063"/>
          <p14:tracePt t="6591" x="5394325" y="2532063"/>
          <p14:tracePt t="6600" x="5565775" y="2532063"/>
          <p14:tracePt t="6607" x="5743575" y="2532063"/>
          <p14:tracePt t="6616" x="5888038" y="2532063"/>
          <p14:tracePt t="6623" x="5997575" y="2532063"/>
          <p14:tracePt t="6632" x="6091238" y="2498725"/>
          <p14:tracePt t="6639" x="6176963" y="2473325"/>
          <p14:tracePt t="6648" x="6253163" y="2438400"/>
          <p14:tracePt t="6655" x="6286500" y="2422525"/>
          <p14:tracePt t="6665" x="6296025" y="2422525"/>
          <p14:tracePt t="6671" x="6303963" y="2413000"/>
          <p14:tracePt t="6760" x="6303963" y="2405063"/>
          <p14:tracePt t="6767" x="6303963" y="2397125"/>
          <p14:tracePt t="6776" x="6303963" y="2379663"/>
          <p14:tracePt t="6784" x="6303963" y="2354263"/>
          <p14:tracePt t="6792" x="6303963" y="2328863"/>
          <p14:tracePt t="6799" x="6311900" y="2303463"/>
          <p14:tracePt t="6807" x="6321425" y="2268538"/>
          <p14:tracePt t="6816" x="6338888" y="2217738"/>
          <p14:tracePt t="6824" x="6364288" y="2166938"/>
          <p14:tracePt t="6833" x="6372225" y="2108200"/>
          <p14:tracePt t="6839" x="6415088" y="2030413"/>
          <p14:tracePt t="6848" x="6423025" y="1989138"/>
          <p14:tracePt t="6855" x="6430963" y="1954213"/>
          <p14:tracePt t="6863" x="6430963" y="1911350"/>
          <p14:tracePt t="6871" x="6430963" y="1878013"/>
          <p14:tracePt t="6881" x="6430963" y="1870075"/>
          <p14:tracePt t="6899" x="6423025" y="1819275"/>
          <p14:tracePt t="6903" x="6405563" y="1793875"/>
          <p14:tracePt t="6919" x="6380163" y="1784350"/>
          <p14:tracePt t="6929" x="6338888" y="1766888"/>
          <p14:tracePt t="7135" x="6329363" y="1766888"/>
          <p14:tracePt t="7439" x="6364288" y="1766888"/>
          <p14:tracePt t="7447" x="6405563" y="1766888"/>
          <p14:tracePt t="7455" x="6491288" y="1766888"/>
          <p14:tracePt t="7465" x="6600825" y="1766888"/>
          <p14:tracePt t="7471" x="6745288" y="1766888"/>
          <p14:tracePt t="7480" x="6958013" y="1758950"/>
          <p14:tracePt t="7487" x="7178675" y="1725613"/>
          <p14:tracePt t="7497" x="7426325" y="1682750"/>
          <p14:tracePt t="7503" x="7672388" y="1649413"/>
          <p14:tracePt t="7512" x="7951788" y="1597025"/>
          <p14:tracePt t="7519" x="8174038" y="1571625"/>
          <p14:tracePt t="7528" x="8359775" y="1546225"/>
          <p14:tracePt t="7535" x="8504238" y="1520825"/>
          <p14:tracePt t="7545" x="8615363" y="1512888"/>
          <p14:tracePt t="7551" x="8691563" y="1477963"/>
          <p14:tracePt t="7562" x="8742363" y="1452563"/>
          <p14:tracePt t="7567" x="8767763" y="1452563"/>
          <p14:tracePt t="7599" x="8742363" y="1452563"/>
          <p14:tracePt t="7607" x="8716963" y="1452563"/>
          <p14:tracePt t="7615" x="8683625" y="1452563"/>
          <p14:tracePt t="7623" x="8640763" y="1452563"/>
          <p14:tracePt t="7631" x="8615363" y="1452563"/>
          <p14:tracePt t="7640" x="8580438" y="1452563"/>
          <p14:tracePt t="7648" x="8555038" y="1452563"/>
          <p14:tracePt t="7655" x="8529638" y="1452563"/>
          <p14:tracePt t="7663" x="8488363" y="1452563"/>
          <p14:tracePt t="7671" x="8445500" y="1462088"/>
          <p14:tracePt t="7680" x="8402638" y="1477963"/>
          <p14:tracePt t="7687" x="8359775" y="1487488"/>
          <p14:tracePt t="7695" x="8291513" y="1512888"/>
          <p14:tracePt t="7703" x="8250238" y="1520825"/>
          <p14:tracePt t="7711" x="8189913" y="1538288"/>
          <p14:tracePt t="7719" x="8096250" y="1581150"/>
          <p14:tracePt t="7728" x="8020050" y="1597025"/>
          <p14:tracePt t="7735" x="7935913" y="1649413"/>
          <p14:tracePt t="7744" x="7859713" y="1690688"/>
          <p14:tracePt t="7751" x="7766050" y="1716088"/>
          <p14:tracePt t="7761" x="7688263" y="1766888"/>
          <p14:tracePt t="7767" x="7637463" y="1801813"/>
          <p14:tracePt t="7776" x="7578725" y="1844675"/>
          <p14:tracePt t="7783" x="7553325" y="1852613"/>
          <p14:tracePt t="7792" x="7518400" y="1895475"/>
          <p14:tracePt t="7800" x="7493000" y="1920875"/>
          <p14:tracePt t="7808" x="7477125" y="1928813"/>
          <p14:tracePt t="7816" x="7467600" y="1963738"/>
          <p14:tracePt t="7823" x="7451725" y="2014538"/>
          <p14:tracePt t="7833" x="7416800" y="2073275"/>
          <p14:tracePt t="7840" x="7400925" y="2133600"/>
          <p14:tracePt t="7849" x="7373938" y="2174875"/>
          <p14:tracePt t="7855" x="7358063" y="2217738"/>
          <p14:tracePt t="7864" x="7332663" y="2286000"/>
          <p14:tracePt t="7872" x="7315200" y="2319338"/>
          <p14:tracePt t="7881" x="7307263" y="2336800"/>
          <p14:tracePt t="7887" x="7289800" y="2387600"/>
          <p14:tracePt t="7895" x="7272338" y="2413000"/>
          <p14:tracePt t="7903" x="7264400" y="2422525"/>
          <p14:tracePt t="7911" x="7256463" y="2438400"/>
          <p14:tracePt t="7920" x="7246938" y="2447925"/>
          <p14:tracePt t="7967" x="7246938" y="2455863"/>
          <p14:tracePt t="8055" x="7246938" y="2438400"/>
          <p14:tracePt t="8063" x="7246938" y="2430463"/>
          <p14:tracePt t="8071" x="7246938" y="2422525"/>
          <p14:tracePt t="8081" x="7256463" y="2405063"/>
          <p14:tracePt t="8087" x="7256463" y="2397125"/>
          <p14:tracePt t="8096" x="7256463" y="2371725"/>
          <p14:tracePt t="8103" x="7264400" y="2362200"/>
          <p14:tracePt t="8112" x="7264400" y="2336800"/>
          <p14:tracePt t="8119" x="7264400" y="2328863"/>
          <p14:tracePt t="8129" x="7264400" y="2319338"/>
          <p14:tracePt t="8144" x="7264400" y="2303463"/>
          <p14:tracePt t="8162" x="7264400" y="2286000"/>
          <p14:tracePt t="8167" x="7272338" y="2260600"/>
          <p14:tracePt t="8175" x="7281863" y="2260600"/>
          <p14:tracePt t="8183" x="7281863" y="2235200"/>
          <p14:tracePt t="8192" x="7289800" y="2217738"/>
          <p14:tracePt t="8208" x="7297738" y="2200275"/>
          <p14:tracePt t="8215" x="7315200" y="2174875"/>
          <p14:tracePt t="8223" x="7323138" y="2174875"/>
          <p14:tracePt t="8231" x="7323138" y="2159000"/>
          <p14:tracePt t="8239" x="7332663" y="2149475"/>
          <p14:tracePt t="8247" x="7358063" y="2133600"/>
          <p14:tracePt t="8255" x="7366000" y="2108200"/>
          <p14:tracePt t="8264" x="7408863" y="2073275"/>
          <p14:tracePt t="8271" x="7434263" y="2047875"/>
          <p14:tracePt t="8281" x="7467600" y="2005013"/>
          <p14:tracePt t="8288" x="7502525" y="1979613"/>
          <p14:tracePt t="8296" x="7545388" y="1963738"/>
          <p14:tracePt t="8303" x="7586663" y="1938338"/>
          <p14:tracePt t="8312" x="7637463" y="1911350"/>
          <p14:tracePt t="8320" x="7672388" y="1885950"/>
          <p14:tracePt t="8329" x="7705725" y="1878013"/>
          <p14:tracePt t="8335" x="7773988" y="1844675"/>
          <p14:tracePt t="8345" x="7799388" y="1835150"/>
          <p14:tracePt t="8351" x="7816850" y="1835150"/>
          <p14:tracePt t="8360" x="7850188" y="1827213"/>
          <p14:tracePt t="8367" x="7875588" y="1809750"/>
          <p14:tracePt t="8378" x="7893050" y="1801813"/>
          <p14:tracePt t="8392" x="7900988" y="1793875"/>
          <p14:tracePt t="8399" x="7910513" y="1793875"/>
          <p14:tracePt t="8407" x="7918450" y="1784350"/>
          <p14:tracePt t="8431" x="7926388" y="1784350"/>
          <p14:tracePt t="8447" x="7935913" y="1784350"/>
          <p14:tracePt t="8471" x="7943850" y="1784350"/>
          <p14:tracePt t="8480" x="7961313" y="1776413"/>
          <p14:tracePt t="8488" x="7969250" y="1776413"/>
          <p14:tracePt t="8496" x="7986713" y="1776413"/>
          <p14:tracePt t="8503" x="7994650" y="1776413"/>
          <p14:tracePt t="8511" x="8004175" y="1776413"/>
          <p14:tracePt t="8688" x="8012113" y="1776413"/>
          <p14:tracePt t="8713" x="8020050" y="1776413"/>
          <p14:tracePt t="8735" x="8020050" y="1793875"/>
          <p14:tracePt t="8743" x="8020050" y="1801813"/>
          <p14:tracePt t="8783" x="8020050" y="1809750"/>
          <p14:tracePt t="8792" x="8020050" y="1819275"/>
          <p14:tracePt t="8808" x="8029575" y="1835150"/>
          <p14:tracePt t="8831" x="8029575" y="1844675"/>
          <p14:tracePt t="8888" x="8029575" y="1852613"/>
          <p14:tracePt t="8919" x="8029575" y="1860550"/>
          <p14:tracePt t="8960" x="8029575" y="1870075"/>
          <p14:tracePt t="9240" x="8037513" y="1878013"/>
          <p14:tracePt t="9255" x="8045450" y="1878013"/>
          <p14:tracePt t="9328" x="8054975" y="1878013"/>
          <p14:tracePt t="9336" x="8080375" y="1878013"/>
          <p14:tracePt t="9351" x="8105775" y="1870075"/>
          <p14:tracePt t="9359" x="8131175" y="1852613"/>
          <p14:tracePt t="9368" x="8164513" y="1844675"/>
          <p14:tracePt t="9376" x="8174038" y="1844675"/>
          <p14:tracePt t="9383" x="8189913" y="1844675"/>
          <p14:tracePt t="9393" x="8199438" y="1844675"/>
          <p14:tracePt t="9399" x="8215313" y="1827213"/>
          <p14:tracePt t="9408" x="8224838" y="1827213"/>
          <p14:tracePt t="9415" x="8232775" y="1827213"/>
          <p14:tracePt t="9432" x="8250238" y="1827213"/>
          <p14:tracePt t="9439" x="8266113" y="1819275"/>
          <p14:tracePt t="9447" x="8275638" y="1809750"/>
          <p14:tracePt t="9455" x="8301038" y="1809750"/>
          <p14:tracePt t="9463" x="8334375" y="1793875"/>
          <p14:tracePt t="9471" x="8377238" y="1776413"/>
          <p14:tracePt t="9480" x="8435975" y="1766888"/>
          <p14:tracePt t="9487" x="8513763" y="1751013"/>
          <p14:tracePt t="9497" x="8589963" y="1741488"/>
          <p14:tracePt t="9503" x="8648700" y="1725613"/>
          <p14:tracePt t="9512" x="8709025" y="1716088"/>
          <p14:tracePt t="9519" x="8777288" y="1716088"/>
          <p14:tracePt t="9527" x="8802688" y="1708150"/>
          <p14:tracePt t="9535" x="8843963" y="1708150"/>
          <p14:tracePt t="9544" x="8878888" y="1690688"/>
          <p14:tracePt t="9551" x="8904288" y="1682750"/>
          <p14:tracePt t="9561" x="8921750" y="1674813"/>
          <p14:tracePt t="9623" x="8947150" y="1657350"/>
          <p14:tracePt t="9631" x="8947150" y="1649413"/>
          <p14:tracePt t="9639" x="8972550" y="1649413"/>
          <p14:tracePt t="9647" x="8980488" y="1649413"/>
          <p14:tracePt t="9656" x="9005888" y="1639888"/>
          <p14:tracePt t="9664" x="9039225" y="1631950"/>
          <p14:tracePt t="9671" x="9056688" y="1622425"/>
          <p14:tracePt t="9679" x="9064625" y="1622425"/>
          <p14:tracePt t="9687" x="9099550" y="1606550"/>
          <p14:tracePt t="9696" x="9107488" y="1606550"/>
          <p14:tracePt t="9703" x="9124950" y="1606550"/>
          <p14:tracePt t="9713" x="9132888" y="1597025"/>
          <p14:tracePt t="10023" x="9142413" y="1597025"/>
          <p14:tracePt t="10048" x="9150350" y="1597025"/>
          <p14:tracePt t="10079" x="9158288" y="1597025"/>
          <p14:tracePt t="10103" x="9167813" y="1597025"/>
          <p14:tracePt t="10129" x="9183688" y="1597025"/>
          <p14:tracePt t="10151" x="9193213" y="1597025"/>
          <p14:tracePt t="10399" x="9175750" y="1597025"/>
          <p14:tracePt t="10408" x="9158288" y="1597025"/>
          <p14:tracePt t="10415" x="9107488" y="1614488"/>
          <p14:tracePt t="10424" x="9091613" y="1622425"/>
          <p14:tracePt t="10431" x="9048750" y="1631950"/>
          <p14:tracePt t="10440" x="8972550" y="1657350"/>
          <p14:tracePt t="10448" x="8904288" y="1682750"/>
          <p14:tracePt t="10455" x="8828088" y="1716088"/>
          <p14:tracePt t="10464" x="8742363" y="1741488"/>
          <p14:tracePt t="10471" x="8623300" y="1776413"/>
          <p14:tracePt t="10480" x="8539163" y="1809750"/>
          <p14:tracePt t="10487" x="8420100" y="1844675"/>
          <p14:tracePt t="10496" x="8343900" y="1885950"/>
          <p14:tracePt t="10503" x="8240713" y="1920875"/>
          <p14:tracePt t="10512" x="8121650" y="1979613"/>
          <p14:tracePt t="10519" x="8020050" y="2022475"/>
          <p14:tracePt t="10528" x="7900988" y="2073275"/>
          <p14:tracePt t="10535" x="7791450" y="2116138"/>
          <p14:tracePt t="10544" x="7654925" y="2184400"/>
          <p14:tracePt t="10551" x="7527925" y="2243138"/>
          <p14:tracePt t="10559" x="7391400" y="2286000"/>
          <p14:tracePt t="10567" x="7246938" y="2336800"/>
          <p14:tracePt t="10576" x="7094538" y="2387600"/>
          <p14:tracePt t="10583" x="6889750" y="2463800"/>
          <p14:tracePt t="10593" x="6737350" y="2506663"/>
          <p14:tracePt t="10599" x="6550025" y="2582863"/>
          <p14:tracePt t="10608" x="6440488" y="2643188"/>
          <p14:tracePt t="10615" x="6321425" y="2686050"/>
          <p14:tracePt t="10625" x="6184900" y="2736850"/>
          <p14:tracePt t="10631" x="6100763" y="2778125"/>
          <p14:tracePt t="10640" x="6024563" y="2813050"/>
          <p14:tracePt t="10647" x="5921375" y="2855913"/>
          <p14:tracePt t="10655" x="5827713" y="2889250"/>
          <p14:tracePt t="10664" x="5751513" y="2922588"/>
          <p14:tracePt t="10671" x="5692775" y="2949575"/>
          <p14:tracePt t="10680" x="5599113" y="2990850"/>
          <p14:tracePt t="10687" x="5538788" y="3000375"/>
          <p14:tracePt t="10695" x="5480050" y="3033713"/>
          <p14:tracePt t="10703" x="5403850" y="3051175"/>
          <p14:tracePt t="10712" x="5343525" y="3076575"/>
          <p14:tracePt t="10719" x="5284788" y="3094038"/>
          <p14:tracePt t="10728" x="5208588" y="3094038"/>
          <p14:tracePt t="10735" x="5140325" y="3101975"/>
          <p14:tracePt t="10745" x="5064125" y="3127375"/>
          <p14:tracePt t="10751" x="4953000" y="3135313"/>
          <p14:tracePt t="10761" x="4859338" y="3144838"/>
          <p14:tracePt t="10767" x="4765675" y="3160713"/>
          <p14:tracePt t="10776" x="4673600" y="3178175"/>
          <p14:tracePt t="10783" x="4595813" y="3203575"/>
          <p14:tracePt t="10794" x="4529138" y="3211513"/>
          <p14:tracePt t="10799" x="4468813" y="3228975"/>
          <p14:tracePt t="10808" x="4392613" y="3228975"/>
          <p14:tracePt t="10815" x="4332288" y="3254375"/>
          <p14:tracePt t="10824" x="4273550" y="3254375"/>
          <p14:tracePt t="10831" x="4214813" y="3254375"/>
          <p14:tracePt t="10840" x="4129088" y="3254375"/>
          <p14:tracePt t="10847" x="4078288" y="3254375"/>
          <p14:tracePt t="10855" x="4002088" y="3254375"/>
          <p14:tracePt t="10864" x="3933825" y="3254375"/>
          <p14:tracePt t="10872" x="3873500" y="3254375"/>
          <p14:tracePt t="10880" x="3789363" y="3254375"/>
          <p14:tracePt t="10896" x="3619500" y="3238500"/>
          <p14:tracePt t="10904" x="3576638" y="3238500"/>
          <p14:tracePt t="10911" x="3500438" y="3228975"/>
          <p14:tracePt t="10919" x="3449638" y="3221038"/>
          <p14:tracePt t="10929" x="3381375" y="3211513"/>
          <p14:tracePt t="10936" x="3348038" y="3203575"/>
          <p14:tracePt t="10943" x="3287713" y="3178175"/>
          <p14:tracePt t="10951" x="3262313" y="3170238"/>
          <p14:tracePt t="10960" x="3228975" y="3160713"/>
          <p14:tracePt t="10968" x="3186113" y="3144838"/>
          <p14:tracePt t="10975" x="3168650" y="3135313"/>
          <p14:tracePt t="10983" x="3152775" y="3135313"/>
          <p14:tracePt t="10992" x="3143250" y="3135313"/>
          <p14:tracePt t="11000" x="3127375" y="3127375"/>
          <p14:tracePt t="11009" x="3109913" y="3127375"/>
          <p14:tracePt t="11015" x="3092450" y="3119438"/>
          <p14:tracePt t="11026" x="3074988" y="3119438"/>
          <p14:tracePt t="11032" x="3041650" y="3119438"/>
          <p14:tracePt t="11040" x="3016250" y="3109913"/>
          <p14:tracePt t="11056" x="2998788" y="3109913"/>
          <p14:tracePt t="11063" x="2982913" y="3101975"/>
          <p14:tracePt t="11072" x="2973388" y="3094038"/>
          <p14:tracePt t="11087" x="2965450" y="3094038"/>
          <p14:tracePt t="11103" x="2955925" y="3084513"/>
          <p14:tracePt t="11136" x="2940050" y="3076575"/>
          <p14:tracePt t="11192" x="2930525" y="3067050"/>
          <p14:tracePt t="11207" x="2922588" y="3059113"/>
          <p14:tracePt t="11216" x="2922588" y="3051175"/>
          <p14:tracePt t="11231" x="2905125" y="3033713"/>
          <p14:tracePt t="11240" x="2897188" y="3025775"/>
          <p14:tracePt t="11255" x="2889250" y="3016250"/>
          <p14:tracePt t="11264" x="2889250" y="3008313"/>
          <p14:tracePt t="11271" x="2871788" y="2982913"/>
          <p14:tracePt t="11279" x="2854325" y="2974975"/>
          <p14:tracePt t="11287" x="2854325" y="2965450"/>
          <p14:tracePt t="11295" x="2838450" y="2949575"/>
          <p14:tracePt t="11303" x="2811463" y="2922588"/>
          <p14:tracePt t="11312" x="2795588" y="2922588"/>
          <p14:tracePt t="11328" x="2770188" y="2897188"/>
          <p14:tracePt t="11335" x="2744788" y="2889250"/>
          <p14:tracePt t="11345" x="2709863" y="2871788"/>
          <p14:tracePt t="11351" x="2676525" y="2855913"/>
          <p14:tracePt t="11360" x="2641600" y="2838450"/>
          <p14:tracePt t="11367" x="2608263" y="2813050"/>
          <p14:tracePt t="11376" x="2549525" y="2787650"/>
          <p14:tracePt t="11383" x="2481263" y="2762250"/>
          <p14:tracePt t="11392" x="2405063" y="2727325"/>
          <p14:tracePt t="11399" x="2327275" y="2693988"/>
          <p14:tracePt t="11409" x="2251075" y="2660650"/>
          <p14:tracePt t="11415" x="2192338" y="2633663"/>
          <p14:tracePt t="11425" x="2116138" y="2600325"/>
          <p14:tracePt t="11431" x="2055813" y="2566988"/>
          <p14:tracePt t="11441" x="2005013" y="2532063"/>
          <p14:tracePt t="11447" x="1971675" y="2516188"/>
          <p14:tracePt t="11455" x="1920875" y="2489200"/>
          <p14:tracePt t="11463" x="1903413" y="2481263"/>
          <p14:tracePt t="11472" x="1860550" y="2455863"/>
          <p14:tracePt t="11480" x="1852613" y="2447925"/>
          <p14:tracePt t="11487" x="1827213" y="2438400"/>
          <p14:tracePt t="11496" x="1792288" y="2430463"/>
          <p14:tracePt t="11503" x="1758950" y="2413000"/>
          <p14:tracePt t="11512" x="1724025" y="2405063"/>
          <p14:tracePt t="11519" x="1698625" y="2397125"/>
          <p14:tracePt t="11529" x="1647825" y="2371725"/>
          <p14:tracePt t="11535" x="1622425" y="2362200"/>
          <p14:tracePt t="11544" x="1579563" y="2344738"/>
          <p14:tracePt t="11551" x="1571625" y="2344738"/>
          <p14:tracePt t="11561" x="1538288" y="2319338"/>
          <p14:tracePt t="11567" x="1512888" y="2311400"/>
          <p14:tracePt t="11576" x="1495425" y="2303463"/>
          <p14:tracePt t="11583" x="1477963" y="2303463"/>
          <p14:tracePt t="11592" x="1462088" y="2286000"/>
          <p14:tracePt t="11599" x="1452563" y="2278063"/>
          <p14:tracePt t="11609" x="1444625" y="2268538"/>
          <p14:tracePt t="11615" x="1435100" y="2260600"/>
          <p14:tracePt t="11624" x="1427163" y="2252663"/>
          <p14:tracePt t="11743" x="1427163" y="2243138"/>
          <p14:tracePt t="11783" x="1419225" y="2243138"/>
          <p14:tracePt t="11799" x="1419225" y="2235200"/>
          <p14:tracePt t="11824" x="1409700" y="2227263"/>
          <p14:tracePt t="11912" x="1409700" y="2217738"/>
          <p14:tracePt t="11951" x="1409700" y="2200275"/>
          <p14:tracePt t="11984" x="1409700" y="2192338"/>
          <p14:tracePt t="11991" x="1409700" y="2184400"/>
          <p14:tracePt t="11999" x="1409700" y="2174875"/>
          <p14:tracePt t="12015" x="1409700" y="2159000"/>
          <p14:tracePt t="12031" x="1419225" y="2149475"/>
          <p14:tracePt t="12047" x="1419225" y="2141538"/>
          <p14:tracePt t="12058" x="1427163" y="2124075"/>
          <p14:tracePt t="12063" x="1435100" y="2124075"/>
          <p14:tracePt t="12079" x="1444625" y="2098675"/>
          <p14:tracePt t="12095" x="1462088" y="2082800"/>
          <p14:tracePt t="12103" x="1470025" y="2073275"/>
          <p14:tracePt t="12112" x="1477963" y="2065338"/>
          <p14:tracePt t="12119" x="1477963" y="2055813"/>
          <p14:tracePt t="12127" x="1477963" y="2039938"/>
          <p14:tracePt t="12135" x="1495425" y="2022475"/>
          <p14:tracePt t="12144" x="1503363" y="2005013"/>
          <p14:tracePt t="12151" x="1503363" y="1997075"/>
          <p14:tracePt t="12160" x="1512888" y="1997075"/>
          <p14:tracePt t="12167" x="1512888" y="1979613"/>
          <p14:tracePt t="12183" x="1520825" y="1971675"/>
          <p14:tracePt t="12191" x="1528763" y="1963738"/>
          <p14:tracePt t="12199" x="1538288" y="1954213"/>
          <p14:tracePt t="12288" x="1538288" y="1946275"/>
          <p14:tracePt t="12295" x="1546225" y="1946275"/>
          <p14:tracePt t="12303" x="1563688" y="1946275"/>
          <p14:tracePt t="12311" x="1589088" y="1946275"/>
          <p14:tracePt t="12319" x="1647825" y="1946275"/>
          <p14:tracePt t="12328" x="1690688" y="1946275"/>
          <p14:tracePt t="12335" x="1749425" y="1954213"/>
          <p14:tracePt t="12344" x="1835150" y="1979613"/>
          <p14:tracePt t="12351" x="1911350" y="2005013"/>
          <p14:tracePt t="12360" x="1987550" y="2022475"/>
          <p14:tracePt t="12367" x="2047875" y="2047875"/>
          <p14:tracePt t="12377" x="2124075" y="2055813"/>
          <p14:tracePt t="12383" x="2200275" y="2090738"/>
          <p14:tracePt t="12395" x="2260600" y="2098675"/>
          <p14:tracePt t="12399" x="2301875" y="2133600"/>
          <p14:tracePt t="12407" x="2336800" y="2141538"/>
          <p14:tracePt t="12415" x="2352675" y="2141538"/>
          <p14:tracePt t="12424" x="2387600" y="2149475"/>
          <p14:tracePt t="12431" x="2395538" y="2149475"/>
          <p14:tracePt t="12440" x="2420938" y="2149475"/>
          <p14:tracePt t="12447" x="2438400" y="2166938"/>
          <p14:tracePt t="12458" x="2471738" y="2166938"/>
          <p14:tracePt t="12472" x="2489200" y="2166938"/>
          <p14:tracePt t="12479" x="2497138" y="2166938"/>
          <p14:tracePt t="12711" x="2506663" y="2166938"/>
          <p14:tracePt t="12727" x="2524125" y="2166938"/>
          <p14:tracePt t="12744" x="2532063" y="2166938"/>
          <p14:tracePt t="12751" x="2540000" y="2166938"/>
          <p14:tracePt t="12760" x="2549525" y="2166938"/>
          <p14:tracePt t="12767" x="2574925" y="2166938"/>
          <p14:tracePt t="12775" x="2582863" y="2166938"/>
          <p14:tracePt t="12783" x="2616200" y="2174875"/>
          <p14:tracePt t="12792" x="2633663" y="2174875"/>
          <p14:tracePt t="12799" x="2668588" y="2174875"/>
          <p14:tracePt t="12807" x="2676525" y="2174875"/>
          <p14:tracePt t="12815" x="2709863" y="2174875"/>
          <p14:tracePt t="12823" x="2744788" y="2174875"/>
          <p14:tracePt t="12831" x="2786063" y="2174875"/>
          <p14:tracePt t="12841" x="2803525" y="2174875"/>
          <p14:tracePt t="12847" x="2846388" y="2174875"/>
          <p14:tracePt t="12858" x="2889250" y="2174875"/>
          <p14:tracePt t="12863" x="2922588" y="2174875"/>
          <p14:tracePt t="12873" x="2947988" y="2174875"/>
          <p14:tracePt t="12895" x="2955925" y="2174875"/>
          <p14:tracePt t="13120" x="2965450" y="2174875"/>
          <p14:tracePt t="13383" x="2990850" y="2166938"/>
          <p14:tracePt t="13409" x="2998788" y="2166938"/>
          <p14:tracePt t="13415" x="3016250" y="2159000"/>
          <p14:tracePt t="13424" x="3033713" y="2159000"/>
          <p14:tracePt t="13431" x="3074988" y="2141538"/>
          <p14:tracePt t="13441" x="3100388" y="2141538"/>
          <p14:tracePt t="13448" x="3135313" y="2133600"/>
          <p14:tracePt t="13457" x="3178175" y="2124075"/>
          <p14:tracePt t="13463" x="3236913" y="2124075"/>
          <p14:tracePt t="13474" x="3297238" y="2116138"/>
          <p14:tracePt t="13480" x="3348038" y="2090738"/>
          <p14:tracePt t="13488" x="3398838" y="2090738"/>
          <p14:tracePt t="13495" x="3475038" y="2090738"/>
          <p14:tracePt t="13503" x="3533775" y="2090738"/>
          <p14:tracePt t="13512" x="3586163" y="2090738"/>
          <p14:tracePt t="13519" x="3636963" y="2090738"/>
          <p14:tracePt t="13527" x="3678238" y="2090738"/>
          <p14:tracePt t="13535" x="3729038" y="2090738"/>
          <p14:tracePt t="13543" x="3781425" y="2090738"/>
          <p14:tracePt t="13551" x="3806825" y="2090738"/>
          <p14:tracePt t="13560" x="3848100" y="2090738"/>
          <p14:tracePt t="13567" x="3883025" y="2090738"/>
          <p14:tracePt t="13575" x="3900488" y="2090738"/>
          <p14:tracePt t="13583" x="3925888" y="2090738"/>
          <p14:tracePt t="13592" x="3933825" y="2090738"/>
          <p14:tracePt t="13599" x="3959225" y="2090738"/>
          <p14:tracePt t="13608" x="3967163" y="2090738"/>
          <p14:tracePt t="13615" x="3984625" y="2090738"/>
          <p14:tracePt t="13623" x="3992563" y="2090738"/>
          <p14:tracePt t="13632" x="4002088" y="2090738"/>
          <p14:tracePt t="13640" x="4017963" y="2090738"/>
          <p14:tracePt t="13647" x="4027488" y="2090738"/>
          <p14:tracePt t="13656" x="4035425" y="2090738"/>
          <p14:tracePt t="13663" x="4052888" y="2090738"/>
          <p14:tracePt t="13673" x="4060825" y="2090738"/>
          <p14:tracePt t="13679" x="4078288" y="2090738"/>
          <p14:tracePt t="13690" x="4095750" y="2090738"/>
          <p14:tracePt t="13695" x="4121150" y="2090738"/>
          <p14:tracePt t="13711" x="4137025" y="2090738"/>
          <p14:tracePt t="13743" x="4146550" y="2090738"/>
          <p14:tracePt t="13751" x="4162425" y="2090738"/>
          <p14:tracePt t="13783" x="4171950" y="2090738"/>
          <p14:tracePt t="13794" x="4179888" y="2090738"/>
          <p14:tracePt t="13799" x="4187825" y="2098675"/>
          <p14:tracePt t="13967" x="4197350" y="2098675"/>
          <p14:tracePt t="13999" x="4205288" y="2098675"/>
          <p14:tracePt t="14008" x="4214813" y="2098675"/>
          <p14:tracePt t="14016" x="4222750" y="2098675"/>
          <p14:tracePt t="14024" x="4230688" y="2098675"/>
          <p14:tracePt t="14031" x="4256088" y="2098675"/>
          <p14:tracePt t="14040" x="4265613" y="2098675"/>
          <p14:tracePt t="14047" x="4281488" y="2098675"/>
          <p14:tracePt t="14057" x="4316413" y="2098675"/>
          <p14:tracePt t="14063" x="4349750" y="2098675"/>
          <p14:tracePt t="14072" x="4392613" y="2098675"/>
          <p14:tracePt t="14079" x="4435475" y="2098675"/>
          <p14:tracePt t="14090" x="4503738" y="2098675"/>
          <p14:tracePt t="14095" x="4562475" y="2098675"/>
          <p14:tracePt t="14103" x="4621213" y="2098675"/>
          <p14:tracePt t="14111" x="4673600" y="2098675"/>
          <p14:tracePt t="14120" x="4732338" y="2098675"/>
          <p14:tracePt t="14127" x="4791075" y="2098675"/>
          <p14:tracePt t="14135" x="4833938" y="2098675"/>
          <p14:tracePt t="14143" x="4894263" y="2098675"/>
          <p14:tracePt t="14151" x="4935538" y="2098675"/>
          <p14:tracePt t="14159" x="4978400" y="2098675"/>
          <p14:tracePt t="14167" x="5038725" y="2098675"/>
          <p14:tracePt t="14176" x="5097463" y="2098675"/>
          <p14:tracePt t="14183" x="5140325" y="2098675"/>
          <p14:tracePt t="14192" x="5216525" y="2082800"/>
          <p14:tracePt t="14199" x="5259388" y="2073275"/>
          <p14:tracePt t="14208" x="5302250" y="2073275"/>
          <p14:tracePt t="14215" x="5318125" y="2065338"/>
          <p14:tracePt t="14224" x="5343525" y="2065338"/>
          <p14:tracePt t="14231" x="5353050" y="2065338"/>
          <p14:tracePt t="14247" x="5360988" y="2065338"/>
          <p14:tracePt t="14304" x="5368925" y="2065338"/>
          <p14:tracePt t="14320" x="5378450" y="2065338"/>
          <p14:tracePt t="14327" x="5394325" y="2065338"/>
          <p14:tracePt t="14335" x="5403850" y="2065338"/>
          <p14:tracePt t="14768" x="5411788" y="2065338"/>
          <p14:tracePt t="14888" x="5421313" y="2065338"/>
          <p14:tracePt t="14927" x="5446713" y="2065338"/>
          <p14:tracePt t="14936" x="5462588" y="2073275"/>
          <p14:tracePt t="14944" x="5472113" y="2073275"/>
          <p14:tracePt t="14952" x="5497513" y="2073275"/>
          <p14:tracePt t="14960" x="5530850" y="2073275"/>
          <p14:tracePt t="14967" x="5581650" y="2073275"/>
          <p14:tracePt t="14975" x="5667375" y="2073275"/>
          <p14:tracePt t="14983" x="5735638" y="2073275"/>
          <p14:tracePt t="14992" x="5837238" y="2073275"/>
          <p14:tracePt t="14999" x="5938838" y="2073275"/>
          <p14:tracePt t="15008" x="6032500" y="2073275"/>
          <p14:tracePt t="15015" x="6151563" y="2073275"/>
          <p14:tracePt t="15024" x="6235700" y="2073275"/>
          <p14:tracePt t="15031" x="6329363" y="2073275"/>
          <p14:tracePt t="15041" x="6430963" y="2073275"/>
          <p14:tracePt t="15047" x="6499225" y="2073275"/>
          <p14:tracePt t="15055" x="6575425" y="2073275"/>
          <p14:tracePt t="15063" x="6635750" y="2073275"/>
          <p14:tracePt t="15072" x="6661150" y="2073275"/>
          <p14:tracePt t="15079" x="6694488" y="2073275"/>
          <p14:tracePt t="15090" x="6711950" y="2073275"/>
          <p14:tracePt t="15152" x="6719888" y="2082800"/>
          <p14:tracePt t="15168" x="6737350" y="2082800"/>
          <p14:tracePt t="15183" x="6745288" y="2090738"/>
          <p14:tracePt t="15200" x="6754813" y="2098675"/>
          <p14:tracePt t="15208" x="6770688" y="2098675"/>
          <p14:tracePt t="15215" x="6780213" y="2108200"/>
          <p14:tracePt t="15231" x="6788150" y="2116138"/>
          <p14:tracePt t="15344" x="6797675" y="2133600"/>
          <p14:tracePt t="15351" x="6805613" y="2141538"/>
          <p14:tracePt t="15359" x="6805613" y="2149475"/>
          <p14:tracePt t="15591" x="6813550" y="2149475"/>
          <p14:tracePt t="15599" x="6823075" y="2159000"/>
          <p14:tracePt t="15608" x="6838950" y="2159000"/>
          <p14:tracePt t="15615" x="6856413" y="2174875"/>
          <p14:tracePt t="15647" x="6864350" y="2174875"/>
          <p14:tracePt t="15687" x="6873875" y="2174875"/>
          <p14:tracePt t="15695" x="6881813" y="2174875"/>
          <p14:tracePt t="15711" x="6899275" y="2174875"/>
          <p14:tracePt t="15719" x="6907213" y="2174875"/>
          <p14:tracePt t="15727" x="6915150" y="2174875"/>
          <p14:tracePt t="15737" x="6932613" y="2174875"/>
          <p14:tracePt t="15743" x="6942138" y="2174875"/>
          <p14:tracePt t="15751" x="6967538" y="2174875"/>
          <p14:tracePt t="15759" x="6992938" y="2174875"/>
          <p14:tracePt t="15768" x="7008813" y="2174875"/>
          <p14:tracePt t="15775" x="7026275" y="2174875"/>
          <p14:tracePt t="15783" x="7051675" y="2174875"/>
          <p14:tracePt t="15792" x="7059613" y="2174875"/>
          <p14:tracePt t="15799" x="7094538" y="2166938"/>
          <p14:tracePt t="15808" x="7127875" y="2166938"/>
          <p14:tracePt t="15815" x="7145338" y="2166938"/>
          <p14:tracePt t="15824" x="7162800" y="2149475"/>
          <p14:tracePt t="15832" x="7188200" y="2141538"/>
          <p14:tracePt t="15843" x="7213600" y="2141538"/>
          <p14:tracePt t="15847" x="7239000" y="2133600"/>
          <p14:tracePt t="15855" x="7256463" y="2124075"/>
          <p14:tracePt t="15864" x="7289800" y="2124075"/>
          <p14:tracePt t="15871" x="7332663" y="2098675"/>
          <p14:tracePt t="15879" x="7358063" y="2098675"/>
          <p14:tracePt t="15888" x="7400925" y="2098675"/>
          <p14:tracePt t="15908" x="7459663" y="2082800"/>
          <p14:tracePt t="15911" x="7493000" y="2065338"/>
          <p14:tracePt t="15927" x="7510463" y="2055813"/>
          <p14:tracePt t="15944" x="7518400" y="2055813"/>
          <p14:tracePt t="16023" x="7527925" y="2055813"/>
          <p14:tracePt t="16031" x="7535863" y="2047875"/>
          <p14:tracePt t="16047" x="7545388" y="2047875"/>
          <p14:tracePt t="16056" x="7553325" y="2047875"/>
          <p14:tracePt t="16063" x="7570788" y="2047875"/>
          <p14:tracePt t="16073" x="7586663" y="2047875"/>
          <p14:tracePt t="16080" x="7604125" y="2047875"/>
          <p14:tracePt t="16087" x="7629525" y="2047875"/>
          <p14:tracePt t="16096" x="7654925" y="2047875"/>
          <p14:tracePt t="16104" x="7672388" y="2039938"/>
          <p14:tracePt t="16111" x="7680325" y="2030413"/>
          <p14:tracePt t="16121" x="7697788" y="2030413"/>
          <p14:tracePt t="16128" x="7715250" y="2030413"/>
          <p14:tracePt t="16138" x="7723188" y="2030413"/>
          <p14:tracePt t="16143" x="7740650" y="2030413"/>
          <p14:tracePt t="16152" x="7748588" y="2030413"/>
          <p14:tracePt t="16159" x="7766050" y="2030413"/>
          <p14:tracePt t="16167" x="7781925" y="2030413"/>
          <p14:tracePt t="16175" x="7791450" y="2030413"/>
          <p14:tracePt t="16183" x="7807325" y="2030413"/>
          <p14:tracePt t="16191" x="7832725" y="2030413"/>
          <p14:tracePt t="16199" x="7842250" y="2030413"/>
          <p14:tracePt t="16208" x="7875588" y="2030413"/>
          <p14:tracePt t="16215" x="7910513" y="2030413"/>
          <p14:tracePt t="16225" x="7926388" y="2030413"/>
          <p14:tracePt t="16231" x="7969250" y="2030413"/>
          <p14:tracePt t="16240" x="8004175" y="2022475"/>
          <p14:tracePt t="16247" x="8045450" y="2022475"/>
          <p14:tracePt t="16255" x="8080375" y="2014538"/>
          <p14:tracePt t="16263" x="8096250" y="2014538"/>
          <p14:tracePt t="16272" x="8131175" y="2005013"/>
          <p14:tracePt t="16289" x="8147050" y="2005013"/>
          <p14:tracePt t="16295" x="8156575" y="2005013"/>
          <p14:tracePt t="16304" x="8164513" y="2005013"/>
          <p14:tracePt t="16311" x="8181975" y="2005013"/>
          <p14:tracePt t="16335" x="8189913" y="2005013"/>
          <p14:tracePt t="16391" x="8199438" y="2005013"/>
          <p14:tracePt t="16407" x="8207375" y="2005013"/>
          <p14:tracePt t="16424" x="8224838" y="2005013"/>
          <p14:tracePt t="16439" x="8240713" y="2005013"/>
          <p14:tracePt t="16457" x="8250238" y="2005013"/>
          <p14:tracePt t="16488" x="8258175" y="2005013"/>
          <p14:tracePt t="16520" x="8275638" y="2005013"/>
          <p14:tracePt t="16536" x="8283575" y="2005013"/>
          <p14:tracePt t="16543" x="8291513" y="2005013"/>
          <p14:tracePt t="16552" x="8301038" y="2005013"/>
          <p14:tracePt t="16559" x="8308975" y="2005013"/>
          <p14:tracePt t="16567" x="8318500" y="2005013"/>
          <p14:tracePt t="16575" x="8334375" y="2005013"/>
          <p14:tracePt t="16584" x="8359775" y="2005013"/>
          <p14:tracePt t="16591" x="8394700" y="2022475"/>
          <p14:tracePt t="16599" x="8428038" y="2030413"/>
          <p14:tracePt t="16608" x="8435975" y="2030413"/>
          <p14:tracePt t="16616" x="8453438" y="2030413"/>
          <p14:tracePt t="16663" x="8453438" y="2014538"/>
          <p14:tracePt t="16751" x="8453438" y="1997075"/>
          <p14:tracePt t="16760" x="8445500" y="1997075"/>
          <p14:tracePt t="16816" x="8445500" y="2005013"/>
          <p14:tracePt t="16847" x="8453438" y="2014538"/>
          <p14:tracePt t="16863" x="8462963" y="2014538"/>
          <p14:tracePt t="16881" x="8470900" y="2022475"/>
          <p14:tracePt t="16888" x="8478838" y="2030413"/>
          <p14:tracePt t="16895" x="8478838" y="2039938"/>
          <p14:tracePt t="16904" x="8488363" y="2039938"/>
          <p14:tracePt t="16927" x="8496300" y="2039938"/>
          <p14:tracePt t="16937" x="8504238" y="2047875"/>
          <p14:tracePt t="16943" x="8504238" y="2055813"/>
          <p14:tracePt t="16953" x="8521700" y="2055813"/>
          <p14:tracePt t="16968" x="8539163" y="2065338"/>
          <p14:tracePt t="16976" x="8555038" y="2073275"/>
          <p14:tracePt t="16983" x="8572500" y="2073275"/>
          <p14:tracePt t="16991" x="8605838" y="2082800"/>
          <p14:tracePt t="17000" x="8623300" y="2090738"/>
          <p14:tracePt t="17007" x="8658225" y="2090738"/>
          <p14:tracePt t="17015" x="8691563" y="2090738"/>
          <p14:tracePt t="17024" x="8724900" y="2090738"/>
          <p14:tracePt t="17031" x="8767763" y="2090738"/>
          <p14:tracePt t="17039" x="8793163" y="2090738"/>
          <p14:tracePt t="17047" x="8836025" y="2090738"/>
          <p14:tracePt t="17056" x="8853488" y="2090738"/>
          <p14:tracePt t="17063" x="8869363" y="2082800"/>
          <p14:tracePt t="17073" x="8894763" y="2073275"/>
          <p14:tracePt t="17079" x="8904288" y="2065338"/>
          <p14:tracePt t="17088" x="8912225" y="2055813"/>
          <p14:tracePt t="17095" x="8929688" y="2047875"/>
          <p14:tracePt t="17104" x="8947150" y="2030413"/>
          <p14:tracePt t="17111" x="8963025" y="2022475"/>
          <p14:tracePt t="17121" x="8980488" y="2014538"/>
          <p14:tracePt t="17127" x="8997950" y="2005013"/>
          <p14:tracePt t="17143" x="9023350" y="2005013"/>
          <p14:tracePt t="17153" x="9031288" y="1997075"/>
          <p14:tracePt t="17159" x="9048750" y="1989138"/>
          <p14:tracePt t="17167" x="9056688" y="1989138"/>
          <p14:tracePt t="17175" x="9064625" y="1989138"/>
          <p14:tracePt t="17263" x="9082088" y="1989138"/>
          <p14:tracePt t="17279" x="9091613" y="1989138"/>
          <p14:tracePt t="17289" x="9117013" y="1989138"/>
          <p14:tracePt t="17295" x="9124950" y="1989138"/>
          <p14:tracePt t="17303" x="9150350" y="1989138"/>
          <p14:tracePt t="17311" x="9175750" y="1989138"/>
          <p14:tracePt t="17320" x="9193213" y="1997075"/>
          <p14:tracePt t="17327" x="9226550" y="1997075"/>
          <p14:tracePt t="17336" x="9236075" y="1997075"/>
          <p14:tracePt t="17343" x="9244013" y="1997075"/>
          <p14:tracePt t="17400" x="9261475" y="2005013"/>
          <p14:tracePt t="17935" x="9261475" y="2014538"/>
          <p14:tracePt t="17959" x="9244013" y="2022475"/>
          <p14:tracePt t="17983" x="9236075" y="2022475"/>
          <p14:tracePt t="17999" x="9226550" y="2030413"/>
          <p14:tracePt t="18007" x="9218613" y="2030413"/>
          <p14:tracePt t="18023" x="9209088" y="2039938"/>
          <p14:tracePt t="18039" x="9201150" y="2039938"/>
          <p14:tracePt t="18047" x="9183688" y="2047875"/>
          <p14:tracePt t="18063" x="9158288" y="2047875"/>
          <p14:tracePt t="18072" x="9142413" y="2055813"/>
          <p14:tracePt t="18079" x="9132888" y="2065338"/>
          <p14:tracePt t="18089" x="9124950" y="2065338"/>
          <p14:tracePt t="18095" x="9107488" y="2065338"/>
          <p14:tracePt t="18103" x="9082088" y="2073275"/>
          <p14:tracePt t="18111" x="9074150" y="2073275"/>
          <p14:tracePt t="18121" x="9056688" y="2090738"/>
          <p14:tracePt t="18135" x="9039225" y="2090738"/>
          <p14:tracePt t="18143" x="9031288" y="2090738"/>
          <p14:tracePt t="18152" x="9023350" y="2090738"/>
          <p14:tracePt t="18159" x="9005888" y="2090738"/>
          <p14:tracePt t="18170" x="8997950" y="2098675"/>
          <p14:tracePt t="18191" x="8972550" y="2098675"/>
          <p14:tracePt t="18200" x="8963025" y="2098675"/>
          <p14:tracePt t="18215" x="8955088" y="2108200"/>
          <p14:tracePt t="18239" x="8937625" y="2108200"/>
          <p14:tracePt t="18263" x="8929688" y="2116138"/>
          <p14:tracePt t="18271" x="8921750" y="2116138"/>
          <p14:tracePt t="18279" x="8912225" y="2124075"/>
          <p14:tracePt t="18311" x="8904288" y="2133600"/>
          <p14:tracePt t="18415" x="8894763" y="2133600"/>
          <p14:tracePt t="18432" x="8886825" y="2133600"/>
          <p14:tracePt t="18439" x="8878888" y="2141538"/>
          <p14:tracePt t="18455" x="8869363" y="2141538"/>
          <p14:tracePt t="18463" x="8853488" y="2149475"/>
          <p14:tracePt t="18473" x="8843963" y="2149475"/>
          <p14:tracePt t="18479" x="8836025" y="2159000"/>
          <p14:tracePt t="18495" x="8802688" y="2166938"/>
          <p14:tracePt t="18511" x="8767763" y="2184400"/>
          <p14:tracePt t="18519" x="8734425" y="2192338"/>
          <p14:tracePt t="18527" x="8716963" y="2209800"/>
          <p14:tracePt t="18535" x="8683625" y="2227263"/>
          <p14:tracePt t="18543" x="8648700" y="2243138"/>
          <p14:tracePt t="18553" x="8597900" y="2278063"/>
          <p14:tracePt t="18559" x="8580438" y="2278063"/>
          <p14:tracePt t="18569" x="8529638" y="2303463"/>
          <p14:tracePt t="18575" x="8488363" y="2319338"/>
          <p14:tracePt t="18585" x="8453438" y="2336800"/>
          <p14:tracePt t="18591" x="8402638" y="2362200"/>
          <p14:tracePt t="18600" x="8369300" y="2379663"/>
          <p14:tracePt t="18609" x="8301038" y="2413000"/>
          <p14:tracePt t="18615" x="8275638" y="2413000"/>
          <p14:tracePt t="18623" x="8224838" y="2430463"/>
          <p14:tracePt t="18631" x="8181975" y="2430463"/>
          <p14:tracePt t="18640" x="8121650" y="2463800"/>
          <p14:tracePt t="18647" x="8070850" y="2473325"/>
          <p14:tracePt t="18655" x="8004175" y="2481263"/>
          <p14:tracePt t="18663" x="7926388" y="2506663"/>
          <p14:tracePt t="18673" x="7850188" y="2524125"/>
          <p14:tracePt t="18679" x="7748588" y="2549525"/>
          <p14:tracePt t="18688" x="7646988" y="2574925"/>
          <p14:tracePt t="18695" x="7545388" y="2582863"/>
          <p14:tracePt t="18704" x="7416800" y="2592388"/>
          <p14:tracePt t="18711" x="7289800" y="2608263"/>
          <p14:tracePt t="18721" x="7178675" y="2643188"/>
          <p14:tracePt t="18727" x="7018338" y="2651125"/>
          <p14:tracePt t="18736" x="6856413" y="2693988"/>
          <p14:tracePt t="18743" x="6729413" y="2701925"/>
          <p14:tracePt t="18753" x="6592888" y="2711450"/>
          <p14:tracePt t="18759" x="6465888" y="2727325"/>
          <p14:tracePt t="18768" x="6364288" y="2744788"/>
          <p14:tracePt t="18775" x="6245225" y="2762250"/>
          <p14:tracePt t="18785" x="6176963" y="2770188"/>
          <p14:tracePt t="18791" x="6100763" y="2770188"/>
          <p14:tracePt t="18802" x="6040438" y="2778125"/>
          <p14:tracePt t="18807" x="5972175" y="2778125"/>
          <p14:tracePt t="18816" x="5905500" y="2795588"/>
          <p14:tracePt t="18823" x="5845175" y="2813050"/>
          <p14:tracePt t="18831" x="5802313" y="2820988"/>
          <p14:tracePt t="18839" x="5726113" y="2855913"/>
          <p14:tracePt t="18848" x="5692775" y="2863850"/>
          <p14:tracePt t="18856" x="5632450" y="2871788"/>
          <p14:tracePt t="18863" x="5556250" y="2889250"/>
          <p14:tracePt t="18871" x="5522913" y="2906713"/>
          <p14:tracePt t="18879" x="5480050" y="2914650"/>
          <p14:tracePt t="18889" x="5437188" y="2922588"/>
          <p14:tracePt t="18905" x="5335588" y="2957513"/>
          <p14:tracePt t="18911" x="5310188" y="2965450"/>
          <p14:tracePt t="18920" x="5216525" y="3000375"/>
          <p14:tracePt t="18927" x="5157788" y="3008313"/>
          <p14:tracePt t="18936" x="5097463" y="3016250"/>
          <p14:tracePt t="18943" x="5021263" y="3025775"/>
          <p14:tracePt t="18953" x="4935538" y="3041650"/>
          <p14:tracePt t="18959" x="4876800" y="3051175"/>
          <p14:tracePt t="18968" x="4791075" y="3067050"/>
          <p14:tracePt t="18976" x="4732338" y="3076575"/>
          <p14:tracePt t="18984" x="4638675" y="3109913"/>
          <p14:tracePt t="18991" x="4570413" y="3135313"/>
          <p14:tracePt t="19001" x="4476750" y="3152775"/>
          <p14:tracePt t="19007" x="4410075" y="3152775"/>
          <p14:tracePt t="19015" x="4306888" y="3170238"/>
          <p14:tracePt t="19024" x="4230688" y="3178175"/>
          <p14:tracePt t="19031" x="4162425" y="3186113"/>
          <p14:tracePt t="19041" x="4070350" y="3211513"/>
          <p14:tracePt t="19047" x="3984625" y="3221038"/>
          <p14:tracePt t="19055" x="3916363" y="3228975"/>
          <p14:tracePt t="19063" x="3840163" y="3228975"/>
          <p14:tracePt t="19073" x="3771900" y="3246438"/>
          <p14:tracePt t="19079" x="3695700" y="3263900"/>
          <p14:tracePt t="19089" x="3652838" y="3263900"/>
          <p14:tracePt t="19095" x="3594100" y="3271838"/>
          <p14:tracePt t="19104" x="3568700" y="3271838"/>
          <p14:tracePt t="19111" x="3525838" y="3271838"/>
          <p14:tracePt t="19120" x="3492500" y="3271838"/>
          <p14:tracePt t="19127" x="3449638" y="3271838"/>
          <p14:tracePt t="19136" x="3432175" y="3271838"/>
          <p14:tracePt t="19143" x="3414713" y="3271838"/>
          <p14:tracePt t="19152" x="3389313" y="3263900"/>
          <p14:tracePt t="19159" x="3381375" y="3263900"/>
          <p14:tracePt t="19168" x="3373438" y="3254375"/>
          <p14:tracePt t="19176" x="3355975" y="3238500"/>
          <p14:tracePt t="19185" x="3338513" y="3228975"/>
          <p14:tracePt t="19201" x="3305175" y="3203575"/>
          <p14:tracePt t="19207" x="3287713" y="3186113"/>
          <p14:tracePt t="19216" x="3270250" y="3170238"/>
          <p14:tracePt t="19224" x="3254375" y="3144838"/>
          <p14:tracePt t="19231" x="3228975" y="3127375"/>
          <p14:tracePt t="19239" x="3211513" y="3101975"/>
          <p14:tracePt t="19247" x="3194050" y="3067050"/>
          <p14:tracePt t="19255" x="3186113" y="3033713"/>
          <p14:tracePt t="19263" x="3178175" y="3025775"/>
          <p14:tracePt t="19272" x="3168650" y="3008313"/>
          <p14:tracePt t="19279" x="3168650" y="2982913"/>
          <p14:tracePt t="19288" x="3152775" y="2965450"/>
          <p14:tracePt t="19304" x="3143250" y="2957513"/>
          <p14:tracePt t="19311" x="3143250" y="2940050"/>
          <p14:tracePt t="19322" x="3135313" y="2940050"/>
          <p14:tracePt t="19327" x="3135313" y="2932113"/>
          <p14:tracePt t="19337" x="3135313" y="2914650"/>
          <p14:tracePt t="19343" x="3127375" y="2914650"/>
          <p14:tracePt t="19353" x="3117850" y="2906713"/>
          <p14:tracePt t="19359" x="3109913" y="2889250"/>
          <p14:tracePt t="19375" x="3084513" y="2855913"/>
          <p14:tracePt t="19400" x="3074988" y="2838450"/>
          <p14:tracePt t="19407" x="3074988" y="2830513"/>
          <p14:tracePt t="19416" x="3067050" y="2820988"/>
          <p14:tracePt t="19423" x="3049588" y="2787650"/>
          <p14:tracePt t="19432" x="3041650" y="2778125"/>
          <p14:tracePt t="19441" x="3033713" y="2752725"/>
          <p14:tracePt t="19447" x="3033713" y="2744788"/>
          <p14:tracePt t="19456" x="3033713" y="2727325"/>
          <p14:tracePt t="19463" x="3033713" y="2711450"/>
          <p14:tracePt t="19471" x="3016250" y="2693988"/>
          <p14:tracePt t="19479" x="3016250" y="2686050"/>
          <p14:tracePt t="19487" x="3008313" y="2668588"/>
          <p14:tracePt t="19495" x="3008313" y="2651125"/>
          <p14:tracePt t="19504" x="3008313" y="2643188"/>
          <p14:tracePt t="19511" x="2998788" y="2617788"/>
          <p14:tracePt t="19521" x="2998788" y="2608263"/>
          <p14:tracePt t="19527" x="2990850" y="2600325"/>
          <p14:tracePt t="19536" x="2990850" y="2582863"/>
          <p14:tracePt t="19543" x="2990850" y="2574925"/>
          <p14:tracePt t="19567" x="2990850" y="2557463"/>
          <p14:tracePt t="19575" x="2990850" y="2549525"/>
          <p14:tracePt t="19607" x="2990850" y="2541588"/>
          <p14:tracePt t="19647" x="2990850" y="2524125"/>
          <p14:tracePt t="19703" x="2998788" y="2524125"/>
          <p14:tracePt t="19711" x="3008313" y="2524125"/>
          <p14:tracePt t="19720" x="3033713" y="2524125"/>
          <p14:tracePt t="19727" x="3049588" y="2524125"/>
          <p14:tracePt t="19737" x="3074988" y="2524125"/>
          <p14:tracePt t="19743" x="3117850" y="2524125"/>
          <p14:tracePt t="19751" x="3152775" y="2524125"/>
          <p14:tracePt t="19759" x="3203575" y="2524125"/>
          <p14:tracePt t="19769" x="3279775" y="2524125"/>
          <p14:tracePt t="19775" x="3355975" y="2532063"/>
          <p14:tracePt t="19784" x="3414713" y="2566988"/>
          <p14:tracePt t="19793" x="3492500" y="2582863"/>
          <p14:tracePt t="19801" x="3576638" y="2600325"/>
          <p14:tracePt t="19807" x="3652838" y="2633663"/>
          <p14:tracePt t="19816" x="3756025" y="2651125"/>
          <p14:tracePt t="19823" x="3840163" y="2676525"/>
          <p14:tracePt t="19832" x="3916363" y="2686050"/>
          <p14:tracePt t="19839" x="3976688" y="2701925"/>
          <p14:tracePt t="19847" x="4060825" y="2727325"/>
          <p14:tracePt t="19856" x="4129088" y="2744788"/>
          <p14:tracePt t="19863" x="4171950" y="2752725"/>
          <p14:tracePt t="19872" x="4205288" y="2778125"/>
          <p14:tracePt t="19879" x="4248150" y="2787650"/>
          <p14:tracePt t="19904" x="4349750" y="2805113"/>
          <p14:tracePt t="19911" x="4392613" y="2805113"/>
          <p14:tracePt t="19920" x="4443413" y="2820988"/>
          <p14:tracePt t="19927" x="4468813" y="2830513"/>
          <p14:tracePt t="19936" x="4511675" y="2838450"/>
          <p14:tracePt t="19943" x="4519613" y="2846388"/>
          <p14:tracePt t="19951" x="4562475" y="2846388"/>
          <p14:tracePt t="19959" x="4613275" y="2871788"/>
          <p14:tracePt t="19968" x="4664075" y="2881313"/>
          <p14:tracePt t="19975" x="4699000" y="2889250"/>
          <p14:tracePt t="19985" x="4740275" y="2897188"/>
          <p14:tracePt t="19991" x="4775200" y="2906713"/>
          <p14:tracePt t="20001" x="4808538" y="2922588"/>
          <p14:tracePt t="20007" x="4826000" y="2922588"/>
          <p14:tracePt t="20017" x="4843463" y="2922588"/>
          <p14:tracePt t="20023" x="4851400" y="2922588"/>
          <p14:tracePt t="20032" x="4859338" y="2922588"/>
          <p14:tracePt t="20247" x="4868863" y="2932113"/>
          <p14:tracePt t="20847" x="4868863" y="2940050"/>
          <p14:tracePt t="20903" x="4876800" y="2949575"/>
          <p14:tracePt t="20912" x="4884738" y="2957513"/>
          <p14:tracePt t="20919" x="4884738" y="2974975"/>
          <p14:tracePt t="20927" x="4884738" y="2982913"/>
          <p14:tracePt t="20935" x="4894263" y="3000375"/>
          <p14:tracePt t="20943" x="4902200" y="3008313"/>
          <p14:tracePt t="20953" x="4919663" y="3033713"/>
          <p14:tracePt t="20968" x="4919663" y="3051175"/>
          <p14:tracePt t="20975" x="4919663" y="3059113"/>
          <p14:tracePt t="20982" x="4927600" y="3076575"/>
          <p14:tracePt t="20991" x="4935538" y="3094038"/>
          <p14:tracePt t="21007" x="4935538" y="3101975"/>
          <p14:tracePt t="21016" x="4945063" y="3109913"/>
          <p14:tracePt t="21023" x="4945063" y="3119438"/>
          <p14:tracePt t="21119" x="4927600" y="3127375"/>
          <p14:tracePt t="21127" x="4910138" y="3127375"/>
          <p14:tracePt t="21135" x="4868863" y="3127375"/>
          <p14:tracePt t="21143" x="4818063" y="3152775"/>
          <p14:tracePt t="21152" x="4749800" y="3152775"/>
          <p14:tracePt t="21159" x="4673600" y="3152775"/>
          <p14:tracePt t="21168" x="4570413" y="3152775"/>
          <p14:tracePt t="21175" x="4476750" y="3152775"/>
          <p14:tracePt t="21183" x="4349750" y="3152775"/>
          <p14:tracePt t="21191" x="4222750" y="3152775"/>
          <p14:tracePt t="21200" x="4111625" y="3152775"/>
          <p14:tracePt t="21207" x="3984625" y="3152775"/>
          <p14:tracePt t="21216" x="3840163" y="3152775"/>
          <p14:tracePt t="21223" x="3713163" y="3152775"/>
          <p14:tracePt t="21234" x="3602038" y="3152775"/>
          <p14:tracePt t="21239" x="3492500" y="3152775"/>
          <p14:tracePt t="21250" x="3381375" y="3152775"/>
          <p14:tracePt t="21255" x="3279775" y="3152775"/>
          <p14:tracePt t="21264" x="3178175" y="3152775"/>
          <p14:tracePt t="21271" x="3084513" y="3152775"/>
          <p14:tracePt t="21280" x="2982913" y="3152775"/>
          <p14:tracePt t="21288" x="2879725" y="3152775"/>
          <p14:tracePt t="21295" x="2786063" y="3152775"/>
          <p14:tracePt t="21303" x="2701925" y="3152775"/>
          <p14:tracePt t="21311" x="2600325" y="3152775"/>
          <p14:tracePt t="21319" x="2489200" y="3152775"/>
          <p14:tracePt t="21328" x="2387600" y="3152775"/>
          <p14:tracePt t="21336" x="2286000" y="3152775"/>
          <p14:tracePt t="21343" x="2192338" y="3144838"/>
          <p14:tracePt t="21352" x="2090738" y="3135313"/>
          <p14:tracePt t="21360" x="1987550" y="3135313"/>
          <p14:tracePt t="21368" x="1903413" y="3135313"/>
          <p14:tracePt t="21375" x="1835150" y="3135313"/>
          <p14:tracePt t="21384" x="1776413" y="3135313"/>
          <p14:tracePt t="21391" x="1690688" y="3127375"/>
          <p14:tracePt t="21400" x="1614488" y="3127375"/>
          <p14:tracePt t="21407" x="1554163" y="3127375"/>
          <p14:tracePt t="21417" x="1503363" y="3127375"/>
          <p14:tracePt t="21423" x="1462088" y="3127375"/>
          <p14:tracePt t="21432" x="1435100" y="3127375"/>
          <p14:tracePt t="21439" x="1401763" y="3127375"/>
          <p14:tracePt t="21449" x="1368425" y="3127375"/>
          <p14:tracePt t="21455" x="1350963" y="3109913"/>
          <p14:tracePt t="21464" x="1343025" y="3109913"/>
          <p14:tracePt t="21471" x="1325563" y="3109913"/>
          <p14:tracePt t="21488" x="1300163" y="3101975"/>
          <p14:tracePt t="21495" x="1290638" y="3101975"/>
          <p14:tracePt t="21503" x="1274763" y="3101975"/>
          <p14:tracePt t="21511" x="1265238" y="3101975"/>
          <p14:tracePt t="21520" x="1257300" y="3094038"/>
          <p14:tracePt t="21527" x="1231900" y="3094038"/>
          <p14:tracePt t="21535" x="1214438" y="3084513"/>
          <p14:tracePt t="21543" x="1206500" y="3084513"/>
          <p14:tracePt t="21553" x="1198563" y="3084513"/>
          <p14:tracePt t="21568" x="1189038" y="3076575"/>
          <p14:tracePt t="22007" x="1189038" y="3067050"/>
          <p14:tracePt t="22016" x="1206500" y="3067050"/>
          <p14:tracePt t="22023" x="1249363" y="3067050"/>
          <p14:tracePt t="22031" x="1317625" y="3076575"/>
          <p14:tracePt t="22039" x="1368425" y="3101975"/>
          <p14:tracePt t="22050" x="1444625" y="3127375"/>
          <p14:tracePt t="22056" x="1528763" y="3144838"/>
          <p14:tracePt t="22065" x="1606550" y="3178175"/>
          <p14:tracePt t="22071" x="1708150" y="3195638"/>
          <p14:tracePt t="22079" x="1809750" y="3228975"/>
          <p14:tracePt t="22088" x="1893888" y="3254375"/>
          <p14:tracePt t="22096" x="2005013" y="3289300"/>
          <p14:tracePt t="22105" x="2090738" y="3305175"/>
          <p14:tracePt t="22111" x="2149475" y="3322638"/>
          <p14:tracePt t="22120" x="2200275" y="3340100"/>
          <p14:tracePt t="22127" x="2243138" y="3340100"/>
          <p14:tracePt t="22136" x="2276475" y="3348038"/>
          <p14:tracePt t="22208" x="2286000" y="3348038"/>
          <p14:tracePt t="22223" x="2301875" y="3355975"/>
          <p14:tracePt t="22239" x="2311400" y="3355975"/>
          <p14:tracePt t="22248" x="2319338" y="3355975"/>
          <p14:tracePt t="22255" x="2336800" y="3373438"/>
          <p14:tracePt t="22264" x="2362200" y="3390900"/>
          <p14:tracePt t="22271" x="2395538" y="3398838"/>
          <p14:tracePt t="22280" x="2430463" y="3416300"/>
          <p14:tracePt t="22289" x="2471738" y="3424238"/>
          <p14:tracePt t="22295" x="2540000" y="3441700"/>
          <p14:tracePt t="22303" x="2582863" y="3467100"/>
          <p14:tracePt t="22311" x="2633663" y="3484563"/>
          <p14:tracePt t="22320" x="2693988" y="3502025"/>
          <p14:tracePt t="22327" x="2719388" y="3527425"/>
          <p14:tracePt t="22335" x="2752725" y="3552825"/>
          <p14:tracePt t="22343" x="2778125" y="3560763"/>
          <p14:tracePt t="22353" x="2811463" y="3578225"/>
          <p14:tracePt t="22359" x="2820988" y="3578225"/>
          <p14:tracePt t="22519" x="2786063" y="3578225"/>
          <p14:tracePt t="22527" x="2770188" y="3578225"/>
          <p14:tracePt t="22535" x="2752725" y="3578225"/>
          <p14:tracePt t="22559" x="2752725" y="3568700"/>
          <p14:tracePt t="22567" x="2760663" y="3560763"/>
          <p14:tracePt t="22575" x="2760663" y="3552825"/>
          <p14:tracePt t="22584" x="2770188" y="3552825"/>
          <p14:tracePt t="22696" x="2778125" y="3543300"/>
          <p14:tracePt t="22743" x="2786063" y="3535363"/>
          <p14:tracePt t="22760" x="2786063" y="3527425"/>
          <p14:tracePt t="22784" x="2795588" y="3517900"/>
          <p14:tracePt t="22800" x="2795588" y="3509963"/>
          <p14:tracePt t="22823" x="2795588" y="3502025"/>
          <p14:tracePt t="22839" x="2803525" y="3492500"/>
          <p14:tracePt t="22991" x="2803525" y="3484563"/>
          <p14:tracePt t="23000" x="2811463" y="3467100"/>
          <p14:tracePt t="23007" x="2811463" y="3459163"/>
          <p14:tracePt t="23017" x="2828925" y="3449638"/>
          <p14:tracePt t="23023" x="2846388" y="3433763"/>
          <p14:tracePt t="23055" x="2846388" y="3424238"/>
          <p14:tracePt t="23063" x="2863850" y="3408363"/>
          <p14:tracePt t="23072" x="2871788" y="3398838"/>
          <p14:tracePt t="23081" x="2889250" y="3382963"/>
          <p14:tracePt t="23087" x="2897188" y="3355975"/>
          <p14:tracePt t="23096" x="2930525" y="3322638"/>
          <p14:tracePt t="23105" x="2940050" y="3305175"/>
          <p14:tracePt t="23112" x="2965450" y="3279775"/>
          <p14:tracePt t="23120" x="2990850" y="3263900"/>
          <p14:tracePt t="23127" x="2998788" y="3246438"/>
          <p14:tracePt t="23135" x="3008313" y="3238500"/>
          <p14:tracePt t="23143" x="3024188" y="3211513"/>
          <p14:tracePt t="23152" x="3024188" y="3203575"/>
          <p14:tracePt t="23159" x="3033713" y="3195638"/>
          <p14:tracePt t="23168" x="3033713" y="3186113"/>
          <p14:tracePt t="23175" x="3041650" y="3170238"/>
          <p14:tracePt t="23191" x="3041650" y="3160713"/>
          <p14:tracePt t="23201" x="3041650" y="3152775"/>
          <p14:tracePt t="23207" x="3041650" y="3144838"/>
          <p14:tracePt t="23215" x="3059113" y="3127375"/>
          <p14:tracePt t="23239" x="3059113" y="3119438"/>
          <p14:tracePt t="23255" x="3059113" y="3109913"/>
          <p14:tracePt t="23295" x="3059113" y="3101975"/>
          <p14:tracePt t="23447" x="3059113" y="3084513"/>
          <p14:tracePt t="23592" x="3059113" y="3076575"/>
          <p14:tracePt t="23607" x="3067050" y="3076575"/>
          <p14:tracePt t="23616" x="3084513" y="3067050"/>
          <p14:tracePt t="23623" x="3100388" y="3059113"/>
          <p14:tracePt t="23655" x="3117850" y="3059113"/>
          <p14:tracePt t="23679" x="3127375" y="3059113"/>
          <p14:tracePt t="23687" x="3135313" y="3059113"/>
          <p14:tracePt t="23696" x="3152775" y="3059113"/>
          <p14:tracePt t="23703" x="3168650" y="3041650"/>
          <p14:tracePt t="23720" x="3186113" y="3041650"/>
          <p14:tracePt t="23735" x="3194050" y="3041650"/>
          <p14:tracePt t="23743" x="3203575" y="3041650"/>
          <p14:tracePt t="23751" x="3211513" y="3033713"/>
          <p14:tracePt t="23880" x="3219450" y="3033713"/>
          <p14:tracePt t="24264" x="3236913" y="3033713"/>
          <p14:tracePt t="24296" x="3244850" y="3033713"/>
          <p14:tracePt t="24327" x="3254375" y="3033713"/>
          <p14:tracePt t="24343" x="3262313" y="3033713"/>
          <p14:tracePt t="24367" x="3287713" y="3033713"/>
          <p14:tracePt t="24375" x="3297238" y="3033713"/>
          <p14:tracePt t="24383" x="3313113" y="3033713"/>
          <p14:tracePt t="24391" x="3322638" y="3033713"/>
          <p14:tracePt t="24400" x="3330575" y="3033713"/>
          <p14:tracePt t="24407" x="3348038" y="3033713"/>
          <p14:tracePt t="24416" x="3355975" y="3033713"/>
          <p14:tracePt t="24432" x="3363913" y="3025775"/>
          <p14:tracePt t="24439" x="3373438" y="3025775"/>
          <p14:tracePt t="24448" x="3389313" y="3025775"/>
          <p14:tracePt t="24456" x="3406775" y="3008313"/>
          <p14:tracePt t="24471" x="3414713" y="3008313"/>
          <p14:tracePt t="24592" x="3414713" y="3000375"/>
          <p14:tracePt t="24608" x="3424238" y="3000375"/>
          <p14:tracePt t="24639" x="3432175" y="2990850"/>
          <p14:tracePt t="24656" x="3441700" y="2974975"/>
          <p14:tracePt t="24663" x="3449638" y="2974975"/>
          <p14:tracePt t="24671" x="3457575" y="2974975"/>
          <p14:tracePt t="24681" x="3457575" y="2965450"/>
          <p14:tracePt t="24687" x="3475038" y="2957513"/>
          <p14:tracePt t="24697" x="3482975" y="2949575"/>
          <p14:tracePt t="24720" x="3492500" y="2940050"/>
          <p14:tracePt t="24744" x="3500438" y="2932113"/>
          <p14:tracePt t="24752" x="3508375" y="2932113"/>
          <p14:tracePt t="24759" x="3517900" y="2914650"/>
          <p14:tracePt t="24776" x="3525838" y="2906713"/>
          <p14:tracePt t="24793" x="3533775" y="2906713"/>
          <p14:tracePt t="24808" x="3533775" y="2897188"/>
          <p14:tracePt t="24872" x="3543300" y="2889250"/>
          <p14:tracePt t="25215" x="3551238" y="2881313"/>
          <p14:tracePt t="25263" x="3568700" y="2881313"/>
          <p14:tracePt t="25271" x="3576638" y="2881313"/>
          <p14:tracePt t="25287" x="3576638" y="2871788"/>
          <p14:tracePt t="25311" x="3586163" y="2871788"/>
          <p14:tracePt t="25319" x="3602038" y="2871788"/>
          <p14:tracePt t="25328" x="3602038" y="2863850"/>
          <p14:tracePt t="25335" x="3611563" y="2863850"/>
          <p14:tracePt t="25344" x="3627438" y="2863850"/>
          <p14:tracePt t="25351" x="3644900" y="2863850"/>
          <p14:tracePt t="25359" x="3652838" y="2863850"/>
          <p14:tracePt t="25367" x="3662363" y="2863850"/>
          <p14:tracePt t="25376" x="3670300" y="2863850"/>
          <p14:tracePt t="25383" x="3678238" y="2863850"/>
          <p14:tracePt t="25391" x="3687763" y="2863850"/>
          <p14:tracePt t="25487" x="3695700" y="2855913"/>
          <p14:tracePt t="25494" x="3703638" y="2855913"/>
          <p14:tracePt t="25511" x="3713163" y="2855913"/>
          <p14:tracePt t="25519" x="3729038" y="2855913"/>
          <p14:tracePt t="25528" x="3763963" y="2855913"/>
          <p14:tracePt t="25535" x="3771900" y="2855913"/>
          <p14:tracePt t="25543" x="3797300" y="2855913"/>
          <p14:tracePt t="25551" x="3822700" y="2855913"/>
          <p14:tracePt t="25559" x="3848100" y="2863850"/>
          <p14:tracePt t="25568" x="3873500" y="2863850"/>
          <p14:tracePt t="25576" x="3890963" y="2863850"/>
          <p14:tracePt t="25583" x="3925888" y="2881313"/>
          <p14:tracePt t="25591" x="3967163" y="2889250"/>
          <p14:tracePt t="25599" x="4002088" y="2897188"/>
          <p14:tracePt t="25607" x="4060825" y="2906713"/>
          <p14:tracePt t="25618" x="4103688" y="2906713"/>
          <p14:tracePt t="25623" x="4154488" y="2932113"/>
          <p14:tracePt t="25633" x="4214813" y="2940050"/>
          <p14:tracePt t="25639" x="4256088" y="2949575"/>
          <p14:tracePt t="25649" x="4316413" y="2957513"/>
          <p14:tracePt t="25655" x="4367213" y="2974975"/>
          <p14:tracePt t="25664" x="4418013" y="2982913"/>
          <p14:tracePt t="25671" x="4460875" y="2982913"/>
          <p14:tracePt t="25681" x="4494213" y="2990850"/>
          <p14:tracePt t="25687" x="4519613" y="2990850"/>
          <p14:tracePt t="25697" x="4545013" y="3000375"/>
          <p14:tracePt t="25703" x="4570413" y="3000375"/>
          <p14:tracePt t="25713" x="4587875" y="3000375"/>
          <p14:tracePt t="25720" x="4605338" y="3016250"/>
          <p14:tracePt t="25729" x="4613275" y="3016250"/>
          <p14:tracePt t="25735" x="4621213" y="3016250"/>
          <p14:tracePt t="25747" x="4638675" y="3025775"/>
          <p14:tracePt t="25751" x="4664075" y="3025775"/>
          <p14:tracePt t="25760" x="4664075" y="3033713"/>
          <p14:tracePt t="25768" x="4673600" y="3033713"/>
          <p14:tracePt t="25775" x="4681538" y="3033713"/>
          <p14:tracePt t="25800" x="4689475" y="3033713"/>
          <p14:tracePt t="25864" x="4699000" y="3033713"/>
          <p14:tracePt t="25928" x="4706938" y="3041650"/>
          <p14:tracePt t="25936" x="4706938" y="3051175"/>
          <p14:tracePt t="26016" x="4732338" y="3051175"/>
          <p14:tracePt t="26023" x="4740275" y="3051175"/>
          <p14:tracePt t="26032" x="4757738" y="3051175"/>
          <p14:tracePt t="26039" x="4783138" y="3051175"/>
          <p14:tracePt t="26048" x="4808538" y="3051175"/>
          <p14:tracePt t="26055" x="4851400" y="3051175"/>
          <p14:tracePt t="26063" x="4902200" y="3051175"/>
          <p14:tracePt t="26071" x="4953000" y="3051175"/>
          <p14:tracePt t="26079" x="5013325" y="3051175"/>
          <p14:tracePt t="26087" x="5097463" y="3041650"/>
          <p14:tracePt t="26096" x="5165725" y="3025775"/>
          <p14:tracePt t="26103" x="5233988" y="2990850"/>
          <p14:tracePt t="26112" x="5310188" y="2982913"/>
          <p14:tracePt t="26119" x="5386388" y="2965450"/>
          <p14:tracePt t="26128" x="5462588" y="2940050"/>
          <p14:tracePt t="26135" x="5522913" y="2922588"/>
          <p14:tracePt t="26144" x="5581650" y="2897188"/>
          <p14:tracePt t="26151" x="5632450" y="2881313"/>
          <p14:tracePt t="26159" x="5675313" y="2871788"/>
          <p14:tracePt t="26168" x="5718175" y="2871788"/>
          <p14:tracePt t="26175" x="5761038" y="2846388"/>
          <p14:tracePt t="26184" x="5786438" y="2846388"/>
          <p14:tracePt t="26192" x="5802313" y="2838450"/>
          <p14:tracePt t="26199" x="5827713" y="2830513"/>
          <p14:tracePt t="26848" x="5827713" y="2813050"/>
          <p14:tracePt t="27000" x="5837238" y="2813050"/>
          <p14:tracePt t="27007" x="5853113" y="2813050"/>
          <p14:tracePt t="27015" x="5862638" y="2813050"/>
          <p14:tracePt t="27023" x="5888038" y="2813050"/>
          <p14:tracePt t="27031" x="5905500" y="2813050"/>
          <p14:tracePt t="27039" x="5930900" y="2805113"/>
          <p14:tracePt t="27048" x="5964238" y="2805113"/>
          <p14:tracePt t="27055" x="5989638" y="2805113"/>
          <p14:tracePt t="27063" x="6032500" y="2805113"/>
          <p14:tracePt t="27071" x="6065838" y="2805113"/>
          <p14:tracePt t="27079" x="6116638" y="2805113"/>
          <p14:tracePt t="27088" x="6151563" y="2805113"/>
          <p14:tracePt t="27095" x="6176963" y="2795588"/>
          <p14:tracePt t="27103" x="6227763" y="2770188"/>
          <p14:tracePt t="27112" x="6245225" y="2770188"/>
          <p14:tracePt t="27119" x="6286500" y="2762250"/>
          <p14:tracePt t="27127" x="6311900" y="2762250"/>
          <p14:tracePt t="27135" x="6321425" y="2762250"/>
          <p14:tracePt t="27145" x="6346825" y="2752725"/>
          <p14:tracePt t="27151" x="6354763" y="2752725"/>
          <p14:tracePt t="27162" x="6389688" y="2752725"/>
          <p14:tracePt t="27167" x="6397625" y="2752725"/>
          <p14:tracePt t="27176" x="6415088" y="2752725"/>
          <p14:tracePt t="27184" x="6430963" y="2752725"/>
          <p14:tracePt t="27191" x="6456363" y="2752725"/>
          <p14:tracePt t="27199" x="6465888" y="2752725"/>
          <p14:tracePt t="27207" x="6483350" y="2752725"/>
          <p14:tracePt t="27215" x="6499225" y="2752725"/>
          <p14:tracePt t="27223" x="6516688" y="2752725"/>
          <p14:tracePt t="27231" x="6534150" y="2752725"/>
          <p14:tracePt t="27239" x="6550025" y="2752725"/>
          <p14:tracePt t="27248" x="6567488" y="2752725"/>
          <p14:tracePt t="27256" x="6575425" y="2752725"/>
          <p14:tracePt t="27264" x="6592888" y="2752725"/>
          <p14:tracePt t="27271" x="6610350" y="2752725"/>
          <p14:tracePt t="27279" x="6626225" y="2752725"/>
          <p14:tracePt t="27287" x="6643688" y="2752725"/>
          <p14:tracePt t="27296" x="6669088" y="2752725"/>
          <p14:tracePt t="27303" x="6678613" y="2752725"/>
          <p14:tracePt t="27311" x="6711950" y="2752725"/>
          <p14:tracePt t="27319" x="6745288" y="2752725"/>
          <p14:tracePt t="27328" x="6770688" y="2752725"/>
          <p14:tracePt t="27335" x="6797675" y="2752725"/>
          <p14:tracePt t="27344" x="6823075" y="2752725"/>
          <p14:tracePt t="27351" x="6831013" y="2752725"/>
          <p14:tracePt t="27361" x="6856413" y="2752725"/>
          <p14:tracePt t="27367" x="6864350" y="2752725"/>
          <p14:tracePt t="27439" x="6881813" y="2752725"/>
          <p14:tracePt t="27447" x="6889750" y="2752725"/>
          <p14:tracePt t="27479" x="6899275" y="2752725"/>
          <p14:tracePt t="27496" x="6915150" y="2752725"/>
          <p14:tracePt t="27503" x="6924675" y="2752725"/>
          <p14:tracePt t="27511" x="6932613" y="2762250"/>
          <p14:tracePt t="27519" x="6958013" y="2770188"/>
          <p14:tracePt t="27529" x="6983413" y="2778125"/>
          <p14:tracePt t="27536" x="7008813" y="2787650"/>
          <p14:tracePt t="27545" x="7026275" y="2787650"/>
          <p14:tracePt t="27551" x="7069138" y="2787650"/>
          <p14:tracePt t="27560" x="7102475" y="2787650"/>
          <p14:tracePt t="27567" x="7127875" y="2787650"/>
          <p14:tracePt t="27576" x="7162800" y="2787650"/>
          <p14:tracePt t="27583" x="7178675" y="2787650"/>
          <p14:tracePt t="27592" x="7196138" y="2787650"/>
          <p14:tracePt t="27599" x="7204075" y="2787650"/>
          <p14:tracePt t="27607" x="7213600" y="2787650"/>
          <p14:tracePt t="27616" x="7229475" y="2787650"/>
          <p14:tracePt t="27824" x="7221538" y="2787650"/>
          <p14:tracePt t="28119" x="7229475" y="2787650"/>
          <p14:tracePt t="28151" x="7239000" y="2787650"/>
          <p14:tracePt t="28279" x="7246938" y="2787650"/>
          <p14:tracePt t="28391" x="7256463" y="2787650"/>
          <p14:tracePt t="28439" x="7264400" y="2787650"/>
          <p14:tracePt t="28447" x="7281863" y="2787650"/>
          <p14:tracePt t="28456" x="7297738" y="2787650"/>
          <p14:tracePt t="28463" x="7315200" y="2787650"/>
          <p14:tracePt t="28471" x="7323138" y="2787650"/>
          <p14:tracePt t="28479" x="7358063" y="2787650"/>
          <p14:tracePt t="28487" x="7373938" y="2787650"/>
          <p14:tracePt t="28495" x="7391400" y="2787650"/>
          <p14:tracePt t="28503" x="7426325" y="2787650"/>
          <p14:tracePt t="28512" x="7442200" y="2787650"/>
          <p14:tracePt t="28959" x="7451725" y="2787650"/>
          <p14:tracePt t="29015" x="7459663" y="2795588"/>
          <p14:tracePt t="29039" x="7467600" y="2805113"/>
          <p14:tracePt t="29047" x="7477125" y="2813050"/>
          <p14:tracePt t="29063" x="7502525" y="2813050"/>
          <p14:tracePt t="29071" x="7527925" y="2830513"/>
          <p14:tracePt t="29079" x="7561263" y="2846388"/>
          <p14:tracePt t="29087" x="7612063" y="2855913"/>
          <p14:tracePt t="29096" x="7680325" y="2855913"/>
          <p14:tracePt t="29103" x="7740650" y="2881313"/>
          <p14:tracePt t="29113" x="7791450" y="2897188"/>
          <p14:tracePt t="29119" x="7893050" y="2906713"/>
          <p14:tracePt t="29128" x="7994650" y="2932113"/>
          <p14:tracePt t="29135" x="8062913" y="2940050"/>
          <p14:tracePt t="29142" x="8147050" y="2940050"/>
          <p14:tracePt t="29151" x="8199438" y="2940050"/>
          <p14:tracePt t="29160" x="8250238" y="2940050"/>
          <p14:tracePt t="29167" x="8283575" y="2940050"/>
          <p14:tracePt t="29176" x="8301038" y="2940050"/>
          <p14:tracePt t="29183" x="8318500" y="2940050"/>
          <p14:tracePt t="29752" x="8334375" y="2940050"/>
          <p14:tracePt t="29759" x="8385175" y="2940050"/>
          <p14:tracePt t="29767" x="8435975" y="2932113"/>
          <p14:tracePt t="29777" x="8513763" y="2914650"/>
          <p14:tracePt t="29783" x="8572500" y="2889250"/>
          <p14:tracePt t="29792" x="8648700" y="2871788"/>
          <p14:tracePt t="29799" x="8734425" y="2846388"/>
          <p14:tracePt t="29809" x="8793163" y="2830513"/>
          <p14:tracePt t="29816" x="8853488" y="2813050"/>
          <p14:tracePt t="29826" x="8929688" y="2787650"/>
          <p14:tracePt t="29832" x="8955088" y="2787650"/>
          <p14:tracePt t="29840" x="8988425" y="2770188"/>
          <p14:tracePt t="29849" x="8997950" y="2770188"/>
          <p14:tracePt t="29855" x="9005888" y="2770188"/>
          <p14:tracePt t="30224" x="8997950" y="2770188"/>
          <p14:tracePt t="30247" x="8988425" y="2770188"/>
          <p14:tracePt t="30288" x="8980488" y="2770188"/>
          <p14:tracePt t="30368" x="8963025" y="2770188"/>
          <p14:tracePt t="30392" x="8955088" y="2770188"/>
          <p14:tracePt t="30407" x="8947150" y="2770188"/>
          <p14:tracePt t="30415" x="8929688" y="2770188"/>
          <p14:tracePt t="30424" x="8912225" y="2770188"/>
          <p14:tracePt t="30431" x="8878888" y="2770188"/>
          <p14:tracePt t="30443" x="8853488" y="2770188"/>
          <p14:tracePt t="30447" x="8810625" y="2770188"/>
          <p14:tracePt t="30456" x="8734425" y="2778125"/>
          <p14:tracePt t="30463" x="8674100" y="2787650"/>
          <p14:tracePt t="30472" x="8589963" y="2787650"/>
          <p14:tracePt t="30480" x="8488363" y="2787650"/>
          <p14:tracePt t="30487" x="8385175" y="2805113"/>
          <p14:tracePt t="30496" x="8275638" y="2805113"/>
          <p14:tracePt t="30503" x="8131175" y="2813050"/>
          <p14:tracePt t="30513" x="7969250" y="2846388"/>
          <p14:tracePt t="30519" x="7816850" y="2863850"/>
          <p14:tracePt t="30528" x="7621588" y="2871788"/>
          <p14:tracePt t="30535" x="7315200" y="2906713"/>
          <p14:tracePt t="30544" x="7059613" y="2906713"/>
          <p14:tracePt t="30552" x="6729413" y="2922588"/>
          <p14:tracePt t="30560" x="6389688" y="2922588"/>
          <p14:tracePt t="30567" x="6065838" y="2940050"/>
          <p14:tracePt t="30575" x="5768975" y="2957513"/>
          <p14:tracePt t="30583" x="5403850" y="3016250"/>
          <p14:tracePt t="30593" x="5072063" y="3051175"/>
          <p14:tracePt t="30600" x="4740275" y="3101975"/>
          <p14:tracePt t="30610" x="4443413" y="3119438"/>
          <p14:tracePt t="30615" x="4137025" y="3170238"/>
          <p14:tracePt t="30625" x="3840163" y="3203575"/>
          <p14:tracePt t="30632" x="3533775" y="3254375"/>
          <p14:tracePt t="30643" x="3194050" y="3305175"/>
          <p14:tracePt t="30647" x="2838450" y="3340100"/>
          <p14:tracePt t="30656" x="2370138" y="3382963"/>
          <p14:tracePt t="30664" x="1903413" y="3398838"/>
          <p14:tracePt t="30671" x="1503363" y="3398838"/>
          <p14:tracePt t="30679" x="1028700" y="3441700"/>
          <p14:tracePt t="30687" x="688975" y="3441700"/>
          <p14:tracePt t="30696" x="365125" y="3441700"/>
          <p14:tracePt t="30703" x="136525" y="3441700"/>
          <p14:tracePt t="31081" x="119063" y="3408363"/>
          <p14:tracePt t="31087" x="203200" y="3408363"/>
          <p14:tracePt t="31096" x="271463" y="3408363"/>
          <p14:tracePt t="31103" x="373063" y="3408363"/>
          <p14:tracePt t="31112" x="433388" y="3408363"/>
          <p14:tracePt t="31119" x="501650" y="3408363"/>
          <p14:tracePt t="31128" x="560388" y="3408363"/>
          <p14:tracePt t="31135" x="620713" y="3408363"/>
          <p14:tracePt t="31144" x="661988" y="3408363"/>
          <p14:tracePt t="31151" x="704850" y="3408363"/>
          <p14:tracePt t="31160" x="730250" y="3408363"/>
          <p14:tracePt t="31167" x="773113" y="3408363"/>
          <p14:tracePt t="31176" x="781050" y="3408363"/>
          <p14:tracePt t="31183" x="815975" y="3408363"/>
          <p14:tracePt t="31191" x="849313" y="3408363"/>
          <p14:tracePt t="31199" x="866775" y="3408363"/>
          <p14:tracePt t="31209" x="900113" y="3408363"/>
          <p14:tracePt t="31215" x="935038" y="3408363"/>
          <p14:tracePt t="31225" x="950913" y="3408363"/>
          <p14:tracePt t="31231" x="976313" y="3408363"/>
          <p14:tracePt t="31242" x="1011238" y="3408363"/>
          <p14:tracePt t="31247" x="1044575" y="3398838"/>
          <p14:tracePt t="31257" x="1069975" y="3390900"/>
          <p14:tracePt t="31263" x="1112838" y="3390900"/>
          <p14:tracePt t="31272" x="1173163" y="3373438"/>
          <p14:tracePt t="31281" x="1206500" y="3373438"/>
          <p14:tracePt t="31288" x="1249363" y="3365500"/>
          <p14:tracePt t="31297" x="1290638" y="3365500"/>
          <p14:tracePt t="31303" x="1325563" y="3355975"/>
          <p14:tracePt t="31312" x="1350963" y="3355975"/>
          <p14:tracePt t="31320" x="1368425" y="3348038"/>
          <p14:tracePt t="31328" x="1401763" y="3348038"/>
          <p14:tracePt t="31335" x="1427163" y="3348038"/>
          <p14:tracePt t="31344" x="1444625" y="3330575"/>
          <p14:tracePt t="31351" x="1462088" y="3330575"/>
          <p14:tracePt t="31361" x="1477963" y="3330575"/>
          <p14:tracePt t="31367" x="1495425" y="3330575"/>
          <p14:tracePt t="31376" x="1512888" y="3322638"/>
          <p14:tracePt t="31383" x="1546225" y="3322638"/>
          <p14:tracePt t="31391" x="1554163" y="3322638"/>
          <p14:tracePt t="31399" x="1589088" y="3322638"/>
          <p14:tracePt t="31408" x="1622425" y="3314700"/>
          <p14:tracePt t="31415" x="1657350" y="3305175"/>
          <p14:tracePt t="31425" x="1698625" y="3305175"/>
          <p14:tracePt t="31432" x="1724025" y="3289300"/>
          <p14:tracePt t="31440" x="1776413" y="3279775"/>
          <p14:tracePt t="31447" x="1801813" y="3279775"/>
          <p14:tracePt t="31457" x="1835150" y="3271838"/>
          <p14:tracePt t="31463" x="1843088" y="3263900"/>
          <p14:tracePt t="31472" x="1868488" y="3263900"/>
          <p14:tracePt t="31479" x="1885950" y="3263900"/>
          <p14:tracePt t="31487" x="1893888" y="3254375"/>
          <p14:tracePt t="31495" x="1903413" y="3254375"/>
          <p14:tracePt t="31503" x="1920875" y="3246438"/>
          <p14:tracePt t="31544" x="1928813" y="3246438"/>
          <p14:tracePt t="31551" x="1936750" y="3246438"/>
          <p14:tracePt t="31567" x="1946275" y="3246438"/>
          <p14:tracePt t="31583" x="1971675" y="3238500"/>
          <p14:tracePt t="31591" x="1979613" y="3238500"/>
          <p14:tracePt t="31599" x="2005013" y="3238500"/>
          <p14:tracePt t="31607" x="2012950" y="3238500"/>
          <p14:tracePt t="31615" x="2038350" y="3238500"/>
          <p14:tracePt t="31624" x="2047875" y="3238500"/>
          <p14:tracePt t="31631" x="2055813" y="3228975"/>
          <p14:tracePt t="31663" x="2073275" y="3221038"/>
          <p14:tracePt t="31847" x="2081213" y="3211513"/>
          <p14:tracePt t="31863" x="2116138" y="3211513"/>
          <p14:tracePt t="31871" x="2124075" y="3211513"/>
          <p14:tracePt t="31879" x="2157413" y="3211513"/>
          <p14:tracePt t="31888" x="2182813" y="3211513"/>
          <p14:tracePt t="31904" x="2217738" y="3211513"/>
          <p14:tracePt t="31911" x="2251075" y="3211513"/>
          <p14:tracePt t="31919" x="2293938" y="3211513"/>
          <p14:tracePt t="31928" x="2336800" y="3211513"/>
          <p14:tracePt t="31935" x="2379663" y="3211513"/>
          <p14:tracePt t="31944" x="2420938" y="3211513"/>
          <p14:tracePt t="31951" x="2463800" y="3211513"/>
          <p14:tracePt t="31960" x="2489200" y="3211513"/>
          <p14:tracePt t="31967" x="2524125" y="3211513"/>
          <p14:tracePt t="31976" x="2540000" y="3211513"/>
          <p14:tracePt t="31983" x="2565400" y="3211513"/>
          <p14:tracePt t="31991" x="2590800" y="3211513"/>
          <p14:tracePt t="32000" x="2600325" y="3211513"/>
          <p14:tracePt t="32008" x="2633663" y="3221038"/>
          <p14:tracePt t="32015" x="2684463" y="3228975"/>
          <p14:tracePt t="32024" x="2709863" y="3238500"/>
          <p14:tracePt t="32031" x="2752725" y="3254375"/>
          <p14:tracePt t="32041" x="2760663" y="3263900"/>
          <p14:tracePt t="32047" x="2786063" y="3263900"/>
          <p14:tracePt t="32057" x="2795588" y="3263900"/>
          <p14:tracePt t="32256" x="2803525" y="3263900"/>
          <p14:tracePt t="32263" x="2820988" y="3263900"/>
          <p14:tracePt t="32271" x="2828925" y="3271838"/>
          <p14:tracePt t="32279" x="2854325" y="3271838"/>
          <p14:tracePt t="32288" x="2871788" y="3271838"/>
          <p14:tracePt t="32295" x="2914650" y="3279775"/>
          <p14:tracePt t="32303" x="2940050" y="3279775"/>
          <p14:tracePt t="32311" x="2965450" y="3279775"/>
          <p14:tracePt t="32319" x="2998788" y="3279775"/>
          <p14:tracePt t="32327" x="3033713" y="3279775"/>
          <p14:tracePt t="32335" x="3074988" y="3279775"/>
          <p14:tracePt t="32343" x="3092450" y="3279775"/>
          <p14:tracePt t="32351" x="3117850" y="3279775"/>
          <p14:tracePt t="32359" x="3152775" y="3279775"/>
          <p14:tracePt t="32367" x="3168650" y="3279775"/>
          <p14:tracePt t="32375" x="3194050" y="3279775"/>
          <p14:tracePt t="32383" x="3219450" y="3279775"/>
          <p14:tracePt t="32392" x="3228975" y="3279775"/>
          <p14:tracePt t="32399" x="3254375" y="3279775"/>
          <p14:tracePt t="32409" x="3262313" y="3279775"/>
          <p14:tracePt t="32423" x="3279775" y="3279775"/>
          <p14:tracePt t="32431" x="3287713" y="3279775"/>
          <p14:tracePt t="32448" x="3297238" y="3279775"/>
          <p14:tracePt t="32456" x="3313113" y="3279775"/>
          <p14:tracePt t="32475" x="3322638" y="3279775"/>
          <p14:tracePt t="32479" x="3338513" y="3279775"/>
          <p14:tracePt t="32489" x="3363913" y="3279775"/>
          <p14:tracePt t="32495" x="3406775" y="3279775"/>
          <p14:tracePt t="32503" x="3441700" y="3279775"/>
          <p14:tracePt t="32511" x="3482975" y="3279775"/>
          <p14:tracePt t="32519" x="3525838" y="3279775"/>
          <p14:tracePt t="32527" x="3568700" y="3279775"/>
          <p14:tracePt t="32535" x="3611563" y="3279775"/>
          <p14:tracePt t="32543" x="3644900" y="3279775"/>
          <p14:tracePt t="32551" x="3695700" y="3279775"/>
          <p14:tracePt t="32559" x="3729038" y="3279775"/>
          <p14:tracePt t="32567" x="3763963" y="3279775"/>
          <p14:tracePt t="32576" x="3781425" y="3279775"/>
          <p14:tracePt t="32583" x="3814763" y="3279775"/>
          <p14:tracePt t="32592" x="3840163" y="3279775"/>
          <p14:tracePt t="32599" x="3848100" y="3279775"/>
          <p14:tracePt t="32608" x="3873500" y="3279775"/>
          <p14:tracePt t="32615" x="3900488" y="3279775"/>
          <p14:tracePt t="32624" x="3908425" y="3279775"/>
          <p14:tracePt t="32631" x="3933825" y="3279775"/>
          <p14:tracePt t="32639" x="3959225" y="3279775"/>
          <p14:tracePt t="32647" x="3967163" y="3279775"/>
          <p14:tracePt t="32656" x="3992563" y="3279775"/>
          <p14:tracePt t="32663" x="4010025" y="3279775"/>
          <p14:tracePt t="32673" x="4027488" y="3279775"/>
          <p14:tracePt t="32689" x="4035425" y="3279775"/>
          <p14:tracePt t="32823" x="4044950" y="3279775"/>
          <p14:tracePt t="33151" x="4052888" y="3279775"/>
          <p14:tracePt t="33159" x="4060825" y="3279775"/>
          <p14:tracePt t="33167" x="4070350" y="3289300"/>
          <p14:tracePt t="33192" x="4078288" y="3297238"/>
          <p14:tracePt t="33199" x="4095750" y="3297238"/>
          <p14:tracePt t="33215" x="4121150" y="3297238"/>
          <p14:tracePt t="33224" x="4129088" y="3297238"/>
          <p14:tracePt t="33231" x="4137025" y="3297238"/>
          <p14:tracePt t="33241" x="4154488" y="3297238"/>
          <p14:tracePt t="33248" x="4162425" y="3297238"/>
          <p14:tracePt t="33257" x="4179888" y="3297238"/>
          <p14:tracePt t="33272" x="4187825" y="3297238"/>
          <p14:tracePt t="33480" x="4197350" y="3297238"/>
          <p14:tracePt t="33487" x="4205288" y="3297238"/>
          <p14:tracePt t="33496" x="4222750" y="3297238"/>
          <p14:tracePt t="33504" x="4230688" y="3297238"/>
          <p14:tracePt t="33511" x="4256088" y="3289300"/>
          <p14:tracePt t="33520" x="4291013" y="3279775"/>
          <p14:tracePt t="33528" x="4316413" y="3279775"/>
          <p14:tracePt t="33535" x="4367213" y="3263900"/>
          <p14:tracePt t="33543" x="4400550" y="3263900"/>
          <p14:tracePt t="33551" x="4443413" y="3246438"/>
          <p14:tracePt t="33560" x="4529138" y="3238500"/>
          <p14:tracePt t="33567" x="4562475" y="3228975"/>
          <p14:tracePt t="33576" x="4630738" y="3203575"/>
          <p14:tracePt t="33583" x="4689475" y="3186113"/>
          <p14:tracePt t="33592" x="4732338" y="3178175"/>
          <p14:tracePt t="33599" x="4783138" y="3160713"/>
          <p14:tracePt t="33608" x="4808538" y="3152775"/>
          <p14:tracePt t="33615" x="4826000" y="3144838"/>
          <p14:tracePt t="33624" x="4851400" y="3144838"/>
          <p14:tracePt t="33631" x="4859338" y="3144838"/>
          <p14:tracePt t="33647" x="4876800" y="3144838"/>
          <p14:tracePt t="33873" x="4876800" y="3152775"/>
          <p14:tracePt t="34016" x="4876800" y="3160713"/>
          <p14:tracePt t="34191" x="4884738" y="3186113"/>
          <p14:tracePt t="34199" x="4894263" y="3186113"/>
          <p14:tracePt t="34215" x="4902200" y="3195638"/>
          <p14:tracePt t="34231" x="4902200" y="3203575"/>
          <p14:tracePt t="34241" x="4910138" y="3203575"/>
          <p14:tracePt t="34247" x="4919663" y="3203575"/>
          <p14:tracePt t="34255" x="4927600" y="3211513"/>
          <p14:tracePt t="34263" x="4935538" y="3211513"/>
          <p14:tracePt t="34272" x="4953000" y="3221038"/>
          <p14:tracePt t="34279" x="4962525" y="3221038"/>
          <p14:tracePt t="34289" x="4978400" y="3228975"/>
          <p14:tracePt t="34295" x="4995863" y="3228975"/>
          <p14:tracePt t="34311" x="5013325" y="3238500"/>
          <p14:tracePt t="34327" x="5021263" y="3238500"/>
          <p14:tracePt t="34352" x="5038725" y="3238500"/>
          <p14:tracePt t="34376" x="5046663" y="3238500"/>
          <p14:tracePt t="34383" x="5072063" y="3238500"/>
          <p14:tracePt t="34400" x="5106988" y="3238500"/>
          <p14:tracePt t="34408" x="5122863" y="3238500"/>
          <p14:tracePt t="34415" x="5140325" y="3238500"/>
          <p14:tracePt t="34424" x="5157788" y="3238500"/>
          <p14:tracePt t="34431" x="5173663" y="3221038"/>
          <p14:tracePt t="34447" x="5183188" y="3221038"/>
          <p14:tracePt t="34464" x="5191125" y="3221038"/>
          <p14:tracePt t="34567" x="5191125" y="3211513"/>
          <p14:tracePt t="34575" x="5208588" y="3211513"/>
          <p14:tracePt t="34583" x="5224463" y="3211513"/>
          <p14:tracePt t="34591" x="5241925" y="3211513"/>
          <p14:tracePt t="34599" x="5267325" y="3211513"/>
          <p14:tracePt t="34607" x="5302250" y="3211513"/>
          <p14:tracePt t="34615" x="5343525" y="3211513"/>
          <p14:tracePt t="34625" x="5394325" y="3211513"/>
          <p14:tracePt t="34631" x="5472113" y="3203575"/>
          <p14:tracePt t="34641" x="5530850" y="3195638"/>
          <p14:tracePt t="34647" x="5616575" y="3170238"/>
          <p14:tracePt t="34654" x="5692775" y="3170238"/>
          <p14:tracePt t="34663" x="5761038" y="3170238"/>
          <p14:tracePt t="34673" x="5819775" y="3160713"/>
          <p14:tracePt t="34679" x="5880100" y="3152775"/>
          <p14:tracePt t="34689" x="5956300" y="3135313"/>
          <p14:tracePt t="34695" x="5989638" y="3135313"/>
          <p14:tracePt t="34705" x="6024563" y="3119438"/>
          <p14:tracePt t="34711" x="6032500" y="3119438"/>
          <p14:tracePt t="34720" x="6057900" y="3119438"/>
          <p14:tracePt t="34727" x="6065838" y="3119438"/>
          <p14:tracePt t="34799" x="6091238" y="3119438"/>
          <p14:tracePt t="34806" x="6108700" y="3109913"/>
          <p14:tracePt t="34814" x="6142038" y="3101975"/>
          <p14:tracePt t="34823" x="6194425" y="3094038"/>
          <p14:tracePt t="34839" x="6194425" y="3084513"/>
          <p14:tracePt t="34847" x="6194425" y="3076575"/>
          <p14:tracePt t="34855" x="6194425" y="3059113"/>
          <p14:tracePt t="34863" x="6194425" y="3051175"/>
          <p14:tracePt t="35063" x="6202363" y="3041650"/>
          <p14:tracePt t="35071" x="6210300" y="3041650"/>
          <p14:tracePt t="35088" x="6219825" y="3025775"/>
          <p14:tracePt t="35095" x="6227763" y="3016250"/>
          <p14:tracePt t="35105" x="6235700" y="3016250"/>
          <p14:tracePt t="35111" x="6245225" y="3016250"/>
          <p14:tracePt t="35122" x="6261100" y="3016250"/>
          <p14:tracePt t="35127" x="6286500" y="3016250"/>
          <p14:tracePt t="35139" x="6303963" y="3016250"/>
          <p14:tracePt t="35143" x="6329363" y="3025775"/>
          <p14:tracePt t="35153" x="6354763" y="3051175"/>
          <p14:tracePt t="35159" x="6380163" y="3076575"/>
          <p14:tracePt t="35167" x="6405563" y="3101975"/>
          <p14:tracePt t="35176" x="6423025" y="3119438"/>
          <p14:tracePt t="35183" x="6440488" y="3144838"/>
          <p14:tracePt t="35192" x="6448425" y="3152775"/>
          <p14:tracePt t="35199" x="6465888" y="3170238"/>
          <p14:tracePt t="35209" x="6473825" y="3186113"/>
          <p14:tracePt t="35215" x="6491288" y="3211513"/>
          <p14:tracePt t="35225" x="6499225" y="3238500"/>
          <p14:tracePt t="35231" x="6508750" y="3254375"/>
          <p14:tracePt t="35239" x="6534150" y="3289300"/>
          <p14:tracePt t="35247" x="6542088" y="3322638"/>
          <p14:tracePt t="35256" x="6584950" y="3390900"/>
          <p14:tracePt t="35263" x="6592888" y="3398838"/>
          <p14:tracePt t="35271" x="6618288" y="3441700"/>
          <p14:tracePt t="35279" x="6635750" y="3475038"/>
          <p14:tracePt t="35296" x="6643688" y="3509963"/>
          <p14:tracePt t="35305" x="6661150" y="3527425"/>
          <p14:tracePt t="35320" x="6669088" y="3543300"/>
          <p14:tracePt t="35439" x="6669088" y="3552825"/>
          <p14:tracePt t="35520" x="6661150" y="3552825"/>
          <p14:tracePt t="35527" x="6653213" y="3552825"/>
          <p14:tracePt t="35599" x="6643688" y="3552825"/>
          <p14:tracePt t="35688" x="6643688" y="3543300"/>
          <p14:tracePt t="35695" x="6635750" y="3527425"/>
          <p14:tracePt t="35711" x="6626225" y="3502025"/>
          <p14:tracePt t="35719" x="6618288" y="3475038"/>
          <p14:tracePt t="35735" x="6600825" y="3441700"/>
          <p14:tracePt t="35744" x="6584950" y="3433763"/>
          <p14:tracePt t="35753" x="6575425" y="3408363"/>
          <p14:tracePt t="35759" x="6575425" y="3398838"/>
          <p14:tracePt t="35767" x="6575425" y="3390900"/>
          <p14:tracePt t="35776" x="6559550" y="3373438"/>
          <p14:tracePt t="35783" x="6550025" y="3365500"/>
          <p14:tracePt t="35799" x="6550025" y="3348038"/>
          <p14:tracePt t="35815" x="6542088" y="3330575"/>
          <p14:tracePt t="35831" x="6524625" y="3322638"/>
          <p14:tracePt t="35847" x="6516688" y="3322638"/>
          <p14:tracePt t="35856" x="6508750" y="3305175"/>
          <p14:tracePt t="35870" x="6499225" y="3297238"/>
          <p14:tracePt t="35890" x="6483350" y="3289300"/>
          <p14:tracePt t="35904" x="6473825" y="3271838"/>
          <p14:tracePt t="35911" x="6465888" y="3271838"/>
          <p14:tracePt t="35921" x="6456363" y="3271838"/>
          <p14:tracePt t="35944" x="6448425" y="3271838"/>
          <p14:tracePt t="35959" x="6430963" y="3263900"/>
          <p14:tracePt t="36343" x="6448425" y="3263900"/>
          <p14:tracePt t="36351" x="6456363" y="3263900"/>
          <p14:tracePt t="36359" x="6483350" y="3263900"/>
          <p14:tracePt t="36368" x="6508750" y="3263900"/>
          <p14:tracePt t="36375" x="6534150" y="3263900"/>
          <p14:tracePt t="36383" x="6559550" y="3263900"/>
          <p14:tracePt t="36391" x="6575425" y="3263900"/>
          <p14:tracePt t="36399" x="6592888" y="3271838"/>
          <p14:tracePt t="36408" x="6610350" y="3271838"/>
          <p14:tracePt t="36416" x="6643688" y="3271838"/>
          <p14:tracePt t="36423" x="6653213" y="3271838"/>
          <p14:tracePt t="36431" x="6686550" y="3271838"/>
          <p14:tracePt t="36440" x="6711950" y="3271838"/>
          <p14:tracePt t="36447" x="6719888" y="3271838"/>
          <p14:tracePt t="36456" x="6745288" y="3271838"/>
          <p14:tracePt t="36463" x="6762750" y="3271838"/>
          <p14:tracePt t="36479" x="6780213" y="3271838"/>
          <p14:tracePt t="36488" x="6788150" y="3271838"/>
          <p14:tracePt t="36639" x="6797675" y="3271838"/>
          <p14:tracePt t="36647" x="6813550" y="3271838"/>
          <p14:tracePt t="36672" x="6823075" y="3271838"/>
          <p14:tracePt t="36679" x="6831013" y="3271838"/>
          <p14:tracePt t="36687" x="6838950" y="3271838"/>
          <p14:tracePt t="36695" x="6856413" y="3263900"/>
          <p14:tracePt t="36711" x="6864350" y="3263900"/>
          <p14:tracePt t="36723" x="6881813" y="3263900"/>
          <p14:tracePt t="36727" x="6899275" y="3263900"/>
          <p14:tracePt t="36736" x="6915150" y="3263900"/>
          <p14:tracePt t="36743" x="6950075" y="3263900"/>
          <p14:tracePt t="36752" x="6975475" y="3263900"/>
          <p14:tracePt t="36759" x="7000875" y="3263900"/>
          <p14:tracePt t="36770" x="7034213" y="3263900"/>
          <p14:tracePt t="36775" x="7077075" y="3263900"/>
          <p14:tracePt t="36784" x="7112000" y="3263900"/>
          <p14:tracePt t="36792" x="7137400" y="3263900"/>
          <p14:tracePt t="36800" x="7162800" y="3254375"/>
          <p14:tracePt t="36807" x="7196138" y="3254375"/>
          <p14:tracePt t="36815" x="7229475" y="3254375"/>
          <p14:tracePt t="36823" x="7256463" y="3254375"/>
          <p14:tracePt t="36831" x="7281863" y="3254375"/>
          <p14:tracePt t="36840" x="7307263" y="3254375"/>
          <p14:tracePt t="36847" x="7323138" y="3254375"/>
          <p14:tracePt t="36855" x="7348538" y="3254375"/>
          <p14:tracePt t="36863" x="7366000" y="3238500"/>
          <p14:tracePt t="36872" x="7383463" y="3238500"/>
          <p14:tracePt t="36879" x="7391400" y="3238500"/>
          <p14:tracePt t="36905" x="7451725" y="3238500"/>
          <p14:tracePt t="36911" x="7477125" y="3228975"/>
          <p14:tracePt t="36919" x="7493000" y="3228975"/>
          <p14:tracePt t="36927" x="7510463" y="3228975"/>
          <p14:tracePt t="36938" x="7535863" y="3228975"/>
          <p14:tracePt t="36943" x="7561263" y="3221038"/>
          <p14:tracePt t="36952" x="7570788" y="3221038"/>
          <p14:tracePt t="36959" x="7586663" y="3221038"/>
          <p14:tracePt t="36969" x="7604125" y="3221038"/>
          <p14:tracePt t="36975" x="7621588" y="3203575"/>
          <p14:tracePt t="36984" x="7637463" y="3203575"/>
          <p14:tracePt t="36991" x="7646988" y="3203575"/>
          <p14:tracePt t="37303" x="7654925" y="3203575"/>
          <p14:tracePt t="37311" x="7672388" y="3203575"/>
          <p14:tracePt t="37337" x="7680325" y="3203575"/>
          <p14:tracePt t="37359" x="7688263" y="3203575"/>
          <p14:tracePt t="37367" x="7697788" y="3203575"/>
          <p14:tracePt t="37384" x="7705725" y="3203575"/>
          <p14:tracePt t="37391" x="7723188" y="3211513"/>
          <p14:tracePt t="37400" x="7731125" y="3211513"/>
          <p14:tracePt t="37408" x="7740650" y="3211513"/>
          <p14:tracePt t="37415" x="7748588" y="3211513"/>
          <p14:tracePt t="37423" x="7766050" y="3211513"/>
          <p14:tracePt t="37431" x="7781925" y="3211513"/>
          <p14:tracePt t="37439" x="7799388" y="3211513"/>
          <p14:tracePt t="37447" x="7816850" y="3211513"/>
          <p14:tracePt t="37456" x="7832725" y="3211513"/>
          <p14:tracePt t="37463" x="7850188" y="3211513"/>
          <p14:tracePt t="37471" x="7875588" y="3211513"/>
          <p14:tracePt t="37479" x="7885113" y="3211513"/>
          <p14:tracePt t="37488" x="7918450" y="3211513"/>
          <p14:tracePt t="37495" x="7935913" y="3211513"/>
          <p14:tracePt t="37504" x="7951788" y="3211513"/>
          <p14:tracePt t="37511" x="7986713" y="3211513"/>
          <p14:tracePt t="37519" x="8004175" y="3211513"/>
          <p14:tracePt t="37527" x="8020050" y="3211513"/>
          <p14:tracePt t="37535" x="8045450" y="3211513"/>
          <p14:tracePt t="37543" x="8070850" y="3211513"/>
          <p14:tracePt t="37559" x="8096250" y="3211513"/>
          <p14:tracePt t="37568" x="8105775" y="3211513"/>
          <p14:tracePt t="37575" x="8113713" y="3211513"/>
          <p14:tracePt t="37584" x="8131175" y="3211513"/>
          <p14:tracePt t="37600" x="8139113" y="3211513"/>
          <p14:tracePt t="37615" x="8147050" y="3211513"/>
          <p14:tracePt t="37623" x="8156575" y="3211513"/>
          <p14:tracePt t="37631" x="8164513" y="3211513"/>
          <p14:tracePt t="37639" x="8174038" y="3211513"/>
          <p14:tracePt t="37655" x="8189913" y="3211513"/>
          <p14:tracePt t="37663" x="8199438" y="3211513"/>
          <p14:tracePt t="37768" x="8207375" y="3211513"/>
          <p14:tracePt t="37784" x="8224838" y="3211513"/>
          <p14:tracePt t="37815" x="8232775" y="3211513"/>
          <p14:tracePt t="37959" x="8240713" y="3211513"/>
          <p14:tracePt t="37967" x="8250238" y="3211513"/>
          <p14:tracePt t="38487" x="8240713" y="3211513"/>
          <p14:tracePt t="38495" x="8224838" y="3211513"/>
          <p14:tracePt t="38504" x="8199438" y="3211513"/>
          <p14:tracePt t="38511" x="8164513" y="3211513"/>
          <p14:tracePt t="38521" x="8139113" y="3211513"/>
          <p14:tracePt t="38527" x="8096250" y="3195638"/>
          <p14:tracePt t="38536" x="8037513" y="3186113"/>
          <p14:tracePt t="38544" x="7951788" y="3170238"/>
          <p14:tracePt t="38551" x="7893050" y="3170238"/>
          <p14:tracePt t="38559" x="7807325" y="3160713"/>
          <p14:tracePt t="38569" x="7715250" y="3144838"/>
          <p14:tracePt t="38575" x="7621588" y="3144838"/>
          <p14:tracePt t="38584" x="7502525" y="3144838"/>
          <p14:tracePt t="38591" x="7373938" y="3144838"/>
          <p14:tracePt t="38602" x="7239000" y="3144838"/>
          <p14:tracePt t="38607" x="7094538" y="3144838"/>
          <p14:tracePt t="38616" x="6942138" y="3144838"/>
          <p14:tracePt t="38623" x="6805613" y="3144838"/>
          <p14:tracePt t="38632" x="6635750" y="3144838"/>
          <p14:tracePt t="38639" x="6430963" y="3144838"/>
          <p14:tracePt t="38647" x="6227763" y="3144838"/>
          <p14:tracePt t="38655" x="5989638" y="3144838"/>
          <p14:tracePt t="38663" x="5786438" y="3144838"/>
          <p14:tracePt t="38671" x="5616575" y="3144838"/>
          <p14:tracePt t="38679" x="5454650" y="3144838"/>
          <p14:tracePt t="38688" x="5318125" y="3144838"/>
          <p14:tracePt t="38695" x="5191125" y="3144838"/>
          <p14:tracePt t="38704" x="5080000" y="3144838"/>
          <p14:tracePt t="38711" x="4935538" y="3144838"/>
          <p14:tracePt t="38719" x="4826000" y="3144838"/>
          <p14:tracePt t="38727" x="4740275" y="3144838"/>
          <p14:tracePt t="38736" x="4638675" y="3144838"/>
          <p14:tracePt t="38743" x="4529138" y="3144838"/>
          <p14:tracePt t="38752" x="4425950" y="3152775"/>
          <p14:tracePt t="38759" x="4298950" y="3170238"/>
          <p14:tracePt t="38767" x="4171950" y="3203575"/>
          <p14:tracePt t="38775" x="3967163" y="3228975"/>
          <p14:tracePt t="38784" x="3636963" y="3279775"/>
          <p14:tracePt t="38792" x="3219450" y="3322638"/>
          <p14:tracePt t="38801" x="2744788" y="3382963"/>
          <p14:tracePt t="38808" x="2293938" y="3459163"/>
          <p14:tracePt t="38817" x="1801813" y="3475038"/>
          <p14:tracePt t="38823" x="1716088" y="3484563"/>
          <p14:tracePt t="38999" x="1665288" y="3527425"/>
          <p14:tracePt t="39007" x="1614488" y="3578225"/>
          <p14:tracePt t="39016" x="1606550" y="3586163"/>
          <p14:tracePt t="39032" x="1597025" y="3586163"/>
          <p14:tracePt t="39119" x="1589088" y="3594100"/>
          <p14:tracePt t="39136" x="1571625" y="3603625"/>
          <p14:tracePt t="39143" x="1563688" y="3603625"/>
          <p14:tracePt t="39153" x="1554163" y="3603625"/>
          <p14:tracePt t="39159" x="1538288" y="3611563"/>
          <p14:tracePt t="39167" x="1528763" y="3611563"/>
          <p14:tracePt t="39175" x="1520825" y="3611563"/>
          <p14:tracePt t="39191" x="1512888" y="3611563"/>
          <p14:tracePt t="39200" x="1503363" y="3619500"/>
          <p14:tracePt t="39271" x="1495425" y="3619500"/>
          <p14:tracePt t="39288" x="1477963" y="3619500"/>
          <p14:tracePt t="39295" x="1470025" y="3619500"/>
          <p14:tracePt t="39304" x="1462088" y="3629025"/>
          <p14:tracePt t="39311" x="1444625" y="3629025"/>
          <p14:tracePt t="39336" x="1435100" y="3629025"/>
          <p14:tracePt t="39359" x="1427163" y="3629025"/>
          <p14:tracePt t="39384" x="1419225" y="3629025"/>
          <p14:tracePt t="39416" x="1409700" y="3629025"/>
          <p14:tracePt t="39639" x="1401763" y="3629025"/>
          <p14:tracePt t="39655" x="1401763" y="3636963"/>
          <p14:tracePt t="39679" x="1401763" y="3646488"/>
          <p14:tracePt t="39703" x="1401763" y="3662363"/>
          <p14:tracePt t="39711" x="1401763" y="3671888"/>
          <p14:tracePt t="39743" x="1401763" y="3679825"/>
          <p14:tracePt t="39784" x="1401763" y="3697288"/>
          <p14:tracePt t="39815" x="1401763" y="3713163"/>
          <p14:tracePt t="39823" x="1409700" y="3713163"/>
          <p14:tracePt t="39832" x="1409700" y="3722688"/>
          <p14:tracePt t="39839" x="1419225" y="3730625"/>
          <p14:tracePt t="39848" x="1435100" y="3748088"/>
          <p14:tracePt t="39855" x="1470025" y="3748088"/>
          <p14:tracePt t="39863" x="1487488" y="3763963"/>
          <p14:tracePt t="39871" x="1503363" y="3773488"/>
          <p14:tracePt t="39887" x="1563688" y="3790950"/>
          <p14:tracePt t="39895" x="1579563" y="3790950"/>
          <p14:tracePt t="39904" x="1614488" y="3806825"/>
          <p14:tracePt t="39911" x="1647825" y="3816350"/>
          <p14:tracePt t="39920" x="1673225" y="3816350"/>
          <p14:tracePt t="39927" x="1708150" y="3824288"/>
          <p14:tracePt t="39937" x="1724025" y="3832225"/>
          <p14:tracePt t="39943" x="1776413" y="3849688"/>
          <p14:tracePt t="39951" x="1809750" y="3857625"/>
          <p14:tracePt t="39959" x="1835150" y="3867150"/>
          <p14:tracePt t="39967" x="1852613" y="3875088"/>
          <p14:tracePt t="39976" x="1893888" y="3883025"/>
          <p14:tracePt t="39984" x="1920875" y="3892550"/>
          <p14:tracePt t="39991" x="1962150" y="3892550"/>
          <p14:tracePt t="40000" x="1979613" y="3900488"/>
          <p14:tracePt t="40007" x="2005013" y="3900488"/>
          <p14:tracePt t="40016" x="2030413" y="3900488"/>
          <p14:tracePt t="40023" x="2047875" y="3900488"/>
          <p14:tracePt t="40039" x="2073275" y="3900488"/>
          <p14:tracePt t="40047" x="2081213" y="3900488"/>
          <p14:tracePt t="40055" x="2098675" y="3900488"/>
          <p14:tracePt t="40063" x="2124075" y="3900488"/>
          <p14:tracePt t="40070" x="2149475" y="3900488"/>
          <p14:tracePt t="40078" x="2192338" y="3900488"/>
          <p14:tracePt t="40087" x="2235200" y="3900488"/>
          <p14:tracePt t="40094" x="2286000" y="3900488"/>
          <p14:tracePt t="40102" x="2327275" y="3900488"/>
          <p14:tracePt t="40110" x="2362200" y="3900488"/>
          <p14:tracePt t="40118" x="2387600" y="3900488"/>
          <p14:tracePt t="40126" x="2405063" y="3900488"/>
          <p14:tracePt t="40135" x="2438400" y="3900488"/>
          <p14:tracePt t="40152" x="2446338" y="3900488"/>
          <p14:tracePt t="40168" x="2463800" y="3900488"/>
          <p14:tracePt t="40223" x="2471738" y="3900488"/>
          <p14:tracePt t="40359" x="2471738" y="3892550"/>
          <p14:tracePt t="40368" x="2446338" y="3883025"/>
          <p14:tracePt t="40375" x="2395538" y="3841750"/>
          <p14:tracePt t="40383" x="2387600" y="3841750"/>
          <p14:tracePt t="40391" x="2379663" y="3841750"/>
          <p14:tracePt t="40400" x="2362200" y="3832225"/>
          <p14:tracePt t="40407" x="2362200" y="3824288"/>
          <p14:tracePt t="40416" x="2362200" y="3816350"/>
          <p14:tracePt t="40433" x="2362200" y="3806825"/>
          <p14:tracePt t="40439" x="2362200" y="3798888"/>
          <p14:tracePt t="40449" x="2370138" y="3790950"/>
          <p14:tracePt t="40455" x="2379663" y="3781425"/>
          <p14:tracePt t="40463" x="2387600" y="3781425"/>
          <p14:tracePt t="40471" x="2413000" y="3773488"/>
          <p14:tracePt t="40479" x="2413000" y="3763963"/>
          <p14:tracePt t="40488" x="2420938" y="3763963"/>
          <p14:tracePt t="40495" x="2438400" y="3756025"/>
          <p14:tracePt t="40511" x="2446338" y="3748088"/>
          <p14:tracePt t="40520" x="2455863" y="3748088"/>
          <p14:tracePt t="40527" x="2481263" y="3738563"/>
          <p14:tracePt t="40536" x="2489200" y="3738563"/>
          <p14:tracePt t="40543" x="2506663" y="3730625"/>
          <p14:tracePt t="40552" x="2524125" y="3730625"/>
          <p14:tracePt t="40559" x="2549525" y="3722688"/>
          <p14:tracePt t="40568" x="2565400" y="3713163"/>
          <p14:tracePt t="40575" x="2590800" y="3713163"/>
          <p14:tracePt t="40583" x="2608263" y="3705225"/>
          <p14:tracePt t="40591" x="2633663" y="3697288"/>
          <p14:tracePt t="40599" x="2659063" y="3697288"/>
          <p14:tracePt t="40607" x="2684463" y="3687763"/>
          <p14:tracePt t="40615" x="2719388" y="3671888"/>
          <p14:tracePt t="40623" x="2735263" y="3662363"/>
          <p14:tracePt t="40632" x="2744788" y="3662363"/>
          <p14:tracePt t="40639" x="2760663" y="3662363"/>
          <p14:tracePt t="40648" x="2778125" y="3662363"/>
          <p14:tracePt t="40655" x="2786063" y="3662363"/>
          <p14:tracePt t="40671" x="2795588" y="3662363"/>
          <p14:tracePt t="40735" x="2803525" y="3662363"/>
          <p14:tracePt t="40752" x="2811463" y="3662363"/>
          <p14:tracePt t="40759" x="2820988" y="3662363"/>
          <p14:tracePt t="40775" x="2846388" y="3662363"/>
          <p14:tracePt t="40783" x="2854325" y="3662363"/>
          <p14:tracePt t="40880" x="2871788" y="3662363"/>
          <p14:tracePt t="40887" x="2879725" y="3662363"/>
          <p14:tracePt t="40903" x="2905125" y="3662363"/>
          <p14:tracePt t="40911" x="2914650" y="3662363"/>
          <p14:tracePt t="40919" x="2940050" y="3662363"/>
          <p14:tracePt t="40927" x="2965450" y="3662363"/>
          <p14:tracePt t="40936" x="2990850" y="3662363"/>
          <p14:tracePt t="40943" x="3016250" y="3662363"/>
          <p14:tracePt t="40951" x="3041650" y="3662363"/>
          <p14:tracePt t="40959" x="3084513" y="3671888"/>
          <p14:tracePt t="40968" x="3100388" y="3671888"/>
          <p14:tracePt t="40975" x="3109913" y="3671888"/>
          <p14:tracePt t="40985" x="3135313" y="3671888"/>
          <p14:tracePt t="40991" x="3152775" y="3679825"/>
          <p14:tracePt t="41007" x="3178175" y="3687763"/>
          <p14:tracePt t="41023" x="3194050" y="3697288"/>
          <p14:tracePt t="41032" x="3211513" y="3697288"/>
          <p14:tracePt t="41050" x="3236913" y="3697288"/>
          <p14:tracePt t="41055" x="3244850" y="3697288"/>
          <p14:tracePt t="41065" x="3254375" y="3697288"/>
          <p14:tracePt t="41071" x="3270250" y="3697288"/>
          <p14:tracePt t="41080" x="3287713" y="3697288"/>
          <p14:tracePt t="41088" x="3313113" y="3697288"/>
          <p14:tracePt t="41103" x="3338513" y="3697288"/>
          <p14:tracePt t="41118" x="3348038" y="3697288"/>
          <p14:tracePt t="41126" x="3355975" y="3697288"/>
          <p14:tracePt t="41134" x="3363913" y="3697288"/>
          <p14:tracePt t="41199" x="3373438" y="3697288"/>
          <p14:tracePt t="41215" x="3381375" y="3697288"/>
          <p14:tracePt t="41223" x="3389313" y="3697288"/>
          <p14:tracePt t="41231" x="3406775" y="3697288"/>
          <p14:tracePt t="41239" x="3424238" y="3697288"/>
          <p14:tracePt t="41248" x="3441700" y="3697288"/>
          <p14:tracePt t="41256" x="3475038" y="3697288"/>
          <p14:tracePt t="41264" x="3500438" y="3697288"/>
          <p14:tracePt t="41271" x="3525838" y="3697288"/>
          <p14:tracePt t="41280" x="3568700" y="3697288"/>
          <p14:tracePt t="41287" x="3611563" y="3697288"/>
          <p14:tracePt t="41295" x="3644900" y="3697288"/>
          <p14:tracePt t="41303" x="3678238" y="3697288"/>
          <p14:tracePt t="41311" x="3721100" y="3697288"/>
          <p14:tracePt t="41320" x="3756025" y="3697288"/>
          <p14:tracePt t="41327" x="3797300" y="3697288"/>
          <p14:tracePt t="41336" x="3840163" y="3697288"/>
          <p14:tracePt t="41343" x="3873500" y="3697288"/>
          <p14:tracePt t="41352" x="3916363" y="3697288"/>
          <p14:tracePt t="41359" x="3941763" y="3697288"/>
          <p14:tracePt t="41368" x="3967163" y="3697288"/>
          <p14:tracePt t="41375" x="3992563" y="3697288"/>
          <p14:tracePt t="41384" x="4010025" y="3697288"/>
          <p14:tracePt t="41391" x="4044950" y="3697288"/>
          <p14:tracePt t="41400" x="4060825" y="3697288"/>
          <p14:tracePt t="41407" x="4086225" y="3697288"/>
          <p14:tracePt t="41416" x="4095750" y="3697288"/>
          <p14:tracePt t="41423" x="4103688" y="3697288"/>
          <p14:tracePt t="41432" x="4121150" y="3687763"/>
          <p14:tracePt t="41439" x="4129088" y="3679825"/>
          <p14:tracePt t="41536" x="4095750" y="3679825"/>
          <p14:tracePt t="42511" x="4095750" y="3671888"/>
          <p14:tracePt t="42527" x="4103688" y="3671888"/>
          <p14:tracePt t="42551" x="4111625" y="3679825"/>
          <p14:tracePt t="42559" x="4129088" y="3687763"/>
          <p14:tracePt t="42568" x="4154488" y="3687763"/>
          <p14:tracePt t="42575" x="4162425" y="3697288"/>
          <p14:tracePt t="42583" x="4197350" y="3713163"/>
          <p14:tracePt t="42591" x="4248150" y="3722688"/>
          <p14:tracePt t="42600" x="4291013" y="3722688"/>
          <p14:tracePt t="42607" x="4349750" y="3730625"/>
          <p14:tracePt t="42617" x="4410075" y="3730625"/>
          <p14:tracePt t="42623" x="4476750" y="3738563"/>
          <p14:tracePt t="42632" x="4545013" y="3763963"/>
          <p14:tracePt t="42639" x="4605338" y="3773488"/>
          <p14:tracePt t="42648" x="4699000" y="3781425"/>
          <p14:tracePt t="42655" x="4775200" y="3790950"/>
          <p14:tracePt t="42666" x="4859338" y="3790950"/>
          <p14:tracePt t="42671" x="4945063" y="3816350"/>
          <p14:tracePt t="42681" x="5029200" y="3816350"/>
          <p14:tracePt t="42687" x="5089525" y="3816350"/>
          <p14:tracePt t="42697" x="5173663" y="3816350"/>
          <p14:tracePt t="42703" x="5249863" y="3816350"/>
          <p14:tracePt t="42712" x="5335588" y="3816350"/>
          <p14:tracePt t="42719" x="5429250" y="3816350"/>
          <p14:tracePt t="42727" x="5505450" y="3816350"/>
          <p14:tracePt t="42735" x="5548313" y="3816350"/>
          <p14:tracePt t="42743" x="5591175" y="3816350"/>
          <p14:tracePt t="42751" x="5624513" y="3816350"/>
          <p14:tracePt t="42759" x="5649913" y="3806825"/>
          <p14:tracePt t="42767" x="5657850" y="3806825"/>
          <p14:tracePt t="42775" x="5667375" y="3806825"/>
          <p14:tracePt t="42783" x="5675313" y="3806825"/>
          <p14:tracePt t="42823" x="5683250" y="3806825"/>
          <p14:tracePt t="42839" x="5692775" y="3806825"/>
          <p14:tracePt t="42855" x="5700713" y="3806825"/>
          <p14:tracePt t="43511" x="5718175" y="3806825"/>
          <p14:tracePt t="43519" x="5726113" y="3806825"/>
          <p14:tracePt t="43535" x="5751513" y="3816350"/>
          <p14:tracePt t="43544" x="5761038" y="3816350"/>
          <p14:tracePt t="43551" x="5768975" y="3816350"/>
          <p14:tracePt t="43559" x="5794375" y="3816350"/>
          <p14:tracePt t="43567" x="5802313" y="3816350"/>
          <p14:tracePt t="43575" x="5837238" y="3816350"/>
          <p14:tracePt t="43583" x="5862638" y="3816350"/>
          <p14:tracePt t="43591" x="5880100" y="3816350"/>
          <p14:tracePt t="43600" x="5913438" y="3816350"/>
          <p14:tracePt t="43607" x="5938838" y="3816350"/>
          <p14:tracePt t="43616" x="5946775" y="3816350"/>
          <p14:tracePt t="43623" x="5981700" y="3816350"/>
          <p14:tracePt t="43632" x="5997575" y="3816350"/>
          <p14:tracePt t="43639" x="6032500" y="3816350"/>
          <p14:tracePt t="43647" x="6049963" y="3816350"/>
          <p14:tracePt t="43655" x="6065838" y="3816350"/>
          <p14:tracePt t="43664" x="6083300" y="3816350"/>
          <p14:tracePt t="43671" x="6091238" y="3816350"/>
          <p14:tracePt t="43744" x="6100763" y="3806825"/>
          <p14:tracePt t="43847" x="6100763" y="3798888"/>
          <p14:tracePt t="43863" x="6100763" y="3790950"/>
          <p14:tracePt t="43879" x="6108700" y="3773488"/>
          <p14:tracePt t="43887" x="6134100" y="3763963"/>
          <p14:tracePt t="43895" x="6159500" y="3756025"/>
          <p14:tracePt t="43904" x="6184900" y="3748088"/>
          <p14:tracePt t="43913" x="6227763" y="3738563"/>
          <p14:tracePt t="43919" x="6270625" y="3722688"/>
          <p14:tracePt t="43929" x="6321425" y="3705225"/>
          <p14:tracePt t="43935" x="6397625" y="3697288"/>
          <p14:tracePt t="43943" x="6456363" y="3687763"/>
          <p14:tracePt t="43951" x="6499225" y="3687763"/>
          <p14:tracePt t="43959" x="6542088" y="3679825"/>
          <p14:tracePt t="43969" x="6584950" y="3679825"/>
          <p14:tracePt t="43975" x="6635750" y="3654425"/>
          <p14:tracePt t="43984" x="6678613" y="3654425"/>
          <p14:tracePt t="43991" x="6704013" y="3654425"/>
          <p14:tracePt t="44000" x="6729413" y="3654425"/>
          <p14:tracePt t="44007" x="6754813" y="3646488"/>
          <p14:tracePt t="44023" x="6762750" y="3646488"/>
          <p14:tracePt t="44367" x="6770688" y="3636963"/>
          <p14:tracePt t="44383" x="6780213" y="3619500"/>
          <p14:tracePt t="44391" x="6797675" y="3611563"/>
          <p14:tracePt t="44400" x="6805613" y="3611563"/>
          <p14:tracePt t="44407" x="6823075" y="3611563"/>
          <p14:tracePt t="44416" x="6856413" y="3603625"/>
          <p14:tracePt t="44423" x="6907213" y="3578225"/>
          <p14:tracePt t="44432" x="6950075" y="3560763"/>
          <p14:tracePt t="44441" x="7026275" y="3560763"/>
          <p14:tracePt t="44449" x="7085013" y="3552825"/>
          <p14:tracePt t="44455" x="7162800" y="3517900"/>
          <p14:tracePt t="44464" x="7246938" y="3509963"/>
          <p14:tracePt t="44471" x="7315200" y="3509963"/>
          <p14:tracePt t="44480" x="7373938" y="3502025"/>
          <p14:tracePt t="44487" x="7442200" y="3475038"/>
          <p14:tracePt t="44496" x="7493000" y="3475038"/>
          <p14:tracePt t="44503" x="7527925" y="3467100"/>
          <p14:tracePt t="44513" x="7578725" y="3459163"/>
          <p14:tracePt t="44519" x="7604125" y="3459163"/>
          <p14:tracePt t="44529" x="7637463" y="3459163"/>
          <p14:tracePt t="44535" x="7662863" y="3449638"/>
          <p14:tracePt t="44543" x="7688263" y="3449638"/>
          <p14:tracePt t="44551" x="7697788" y="3449638"/>
          <p14:tracePt t="44559" x="7715250" y="3449638"/>
          <p14:tracePt t="44575" x="7723188" y="3449638"/>
          <p14:tracePt t="44591" x="7740650" y="3449638"/>
          <p14:tracePt t="44759" x="7740650" y="3459163"/>
          <p14:tracePt t="44775" x="7740650" y="3467100"/>
          <p14:tracePt t="44783" x="7740650" y="3475038"/>
          <p14:tracePt t="44791" x="7740650" y="3484563"/>
          <p14:tracePt t="44799" x="7740650" y="3492500"/>
          <p14:tracePt t="44807" x="7740650" y="3502025"/>
          <p14:tracePt t="44815" x="7740650" y="3509963"/>
          <p14:tracePt t="44823" x="7740650" y="3517900"/>
          <p14:tracePt t="44839" x="7740650" y="3535363"/>
          <p14:tracePt t="44848" x="7740650" y="3552825"/>
          <p14:tracePt t="44855" x="7740650" y="3560763"/>
          <p14:tracePt t="44864" x="7740650" y="3578225"/>
          <p14:tracePt t="44871" x="7740650" y="3594100"/>
          <p14:tracePt t="44880" x="7740650" y="3603625"/>
          <p14:tracePt t="44900" x="7723188" y="3629025"/>
          <p14:tracePt t="44903" x="7715250" y="3636963"/>
          <p14:tracePt t="44913" x="7715250" y="3646488"/>
          <p14:tracePt t="44930" x="7715250" y="3654425"/>
          <p14:tracePt t="44935" x="7715250" y="3662363"/>
          <p14:tracePt t="45007" x="7705725" y="3671888"/>
          <p14:tracePt t="45103" x="7715250" y="3671888"/>
          <p14:tracePt t="45111" x="7748588" y="3671888"/>
          <p14:tracePt t="45119" x="7791450" y="3671888"/>
          <p14:tracePt t="45129" x="7850188" y="3671888"/>
          <p14:tracePt t="45135" x="7935913" y="3654425"/>
          <p14:tracePt t="45146" x="8037513" y="3646488"/>
          <p14:tracePt t="45151" x="8164513" y="3603625"/>
          <p14:tracePt t="45160" x="8266113" y="3594100"/>
          <p14:tracePt t="45169" x="8428038" y="3568700"/>
          <p14:tracePt t="45176" x="8513763" y="3552825"/>
          <p14:tracePt t="45183" x="8632825" y="3517900"/>
          <p14:tracePt t="45191" x="8750300" y="3492500"/>
          <p14:tracePt t="45199" x="8843963" y="3484563"/>
          <p14:tracePt t="45207" x="8947150" y="3467100"/>
          <p14:tracePt t="45217" x="9031288" y="3459163"/>
          <p14:tracePt t="45223" x="9082088" y="3441700"/>
          <p14:tracePt t="45233" x="9107488" y="3441700"/>
          <p14:tracePt t="45239" x="9124950" y="3441700"/>
          <p14:tracePt t="45360" x="9107488" y="3441700"/>
          <p14:tracePt t="45367" x="9099550" y="3441700"/>
          <p14:tracePt t="45375" x="9082088" y="3449638"/>
          <p14:tracePt t="45383" x="9048750" y="3467100"/>
          <p14:tracePt t="45391" x="9031288" y="3475038"/>
          <p14:tracePt t="45400" x="9023350" y="3475038"/>
          <p14:tracePt t="45407" x="8972550" y="3484563"/>
          <p14:tracePt t="45416" x="8955088" y="3492500"/>
          <p14:tracePt t="45423" x="8929688" y="3492500"/>
          <p14:tracePt t="45432" x="8894763" y="3509963"/>
          <p14:tracePt t="45439" x="8869363" y="3509963"/>
          <p14:tracePt t="45447" x="8861425" y="3517900"/>
          <p14:tracePt t="45455" x="8828088" y="3527425"/>
          <p14:tracePt t="45463" x="8810625" y="3527425"/>
          <p14:tracePt t="45471" x="8777288" y="3527425"/>
          <p14:tracePt t="45480" x="8767763" y="3535363"/>
          <p14:tracePt t="45487" x="8750300" y="3535363"/>
          <p14:tracePt t="45496" x="8742363" y="3535363"/>
          <p14:tracePt t="45575" x="8734425" y="3543300"/>
          <p14:tracePt t="45607" x="8716963" y="3552825"/>
          <p14:tracePt t="45655" x="8709025" y="3552825"/>
          <p14:tracePt t="45664" x="8691563" y="3560763"/>
          <p14:tracePt t="45712" x="8683625" y="3560763"/>
          <p14:tracePt t="45791" x="8674100" y="3560763"/>
          <p14:tracePt t="45807" x="8666163" y="3560763"/>
          <p14:tracePt t="45815" x="8658225" y="3560763"/>
          <p14:tracePt t="45823" x="8648700" y="3560763"/>
          <p14:tracePt t="45872" x="8632825" y="3560763"/>
          <p14:tracePt t="46407" x="8623300" y="3560763"/>
          <p14:tracePt t="46431" x="8615363" y="3568700"/>
          <p14:tracePt t="46439" x="8605838" y="3578225"/>
          <p14:tracePt t="46463" x="8597900" y="3578225"/>
          <p14:tracePt t="46471" x="8589963" y="3578225"/>
          <p14:tracePt t="46480" x="8580438" y="3578225"/>
          <p14:tracePt t="46487" x="8572500" y="3586163"/>
          <p14:tracePt t="46496" x="8555038" y="3586163"/>
          <p14:tracePt t="46503" x="8555038" y="3594100"/>
          <p14:tracePt t="46511" x="8539163" y="3594100"/>
          <p14:tracePt t="46520" x="8529638" y="3594100"/>
          <p14:tracePt t="46528" x="8521700" y="3611563"/>
          <p14:tracePt t="46615" x="8504238" y="3611563"/>
          <p14:tracePt t="46648" x="8496300" y="3611563"/>
          <p14:tracePt t="46688" x="8488363" y="3611563"/>
          <p14:tracePt t="46696" x="8478838" y="3611563"/>
          <p14:tracePt t="46703" x="8470900" y="3611563"/>
          <p14:tracePt t="46712" x="8462963" y="3611563"/>
          <p14:tracePt t="46719" x="8453438" y="3611563"/>
          <p14:tracePt t="46728" x="8445500" y="3603625"/>
          <p14:tracePt t="46735" x="8428038" y="3603625"/>
          <p14:tracePt t="46752" x="8402638" y="3594100"/>
          <p14:tracePt t="46760" x="8394700" y="3594100"/>
          <p14:tracePt t="46767" x="8377238" y="3594100"/>
          <p14:tracePt t="46777" x="8369300" y="3594100"/>
          <p14:tracePt t="46792" x="8359775" y="3594100"/>
          <p14:tracePt t="46799" x="8351838" y="3586163"/>
          <p14:tracePt t="46863" x="8369300" y="3578225"/>
          <p14:tracePt t="46883" x="8402638" y="3578225"/>
          <p14:tracePt t="46888" x="8410575" y="3568700"/>
          <p14:tracePt t="46896" x="8445500" y="3568700"/>
          <p14:tracePt t="46903" x="8478838" y="3560763"/>
          <p14:tracePt t="46913" x="8513763" y="3560763"/>
          <p14:tracePt t="46919" x="8555038" y="3560763"/>
          <p14:tracePt t="46928" x="8597900" y="3560763"/>
          <p14:tracePt t="46935" x="8623300" y="3560763"/>
          <p14:tracePt t="46945" x="8658225" y="3560763"/>
          <p14:tracePt t="46951" x="8691563" y="3560763"/>
          <p14:tracePt t="46960" x="8724900" y="3543300"/>
          <p14:tracePt t="46967" x="8742363" y="3543300"/>
          <p14:tracePt t="46977" x="8750300" y="3535363"/>
          <p14:tracePt t="46983" x="8767763" y="3535363"/>
          <p14:tracePt t="46991" x="8793163" y="3535363"/>
          <p14:tracePt t="47127" x="8767763" y="3535363"/>
          <p14:tracePt t="47135" x="8742363" y="3535363"/>
          <p14:tracePt t="47143" x="8699500" y="3535363"/>
          <p14:tracePt t="47151" x="8640763" y="3535363"/>
          <p14:tracePt t="47160" x="8564563" y="3552825"/>
          <p14:tracePt t="47167" x="8462963" y="3560763"/>
          <p14:tracePt t="47177" x="8359775" y="3568700"/>
          <p14:tracePt t="47183" x="8232775" y="3594100"/>
          <p14:tracePt t="47192" x="8121650" y="3603625"/>
          <p14:tracePt t="47199" x="7994650" y="3629025"/>
          <p14:tracePt t="47207" x="7832725" y="3654425"/>
          <p14:tracePt t="47215" x="7688263" y="3662363"/>
          <p14:tracePt t="47224" x="7510463" y="3697288"/>
          <p14:tracePt t="47231" x="7315200" y="3730625"/>
          <p14:tracePt t="47239" x="7127875" y="3748088"/>
          <p14:tracePt t="47248" x="6958013" y="3790950"/>
          <p14:tracePt t="47256" x="6780213" y="3798888"/>
          <p14:tracePt t="47263" x="6567488" y="3816350"/>
          <p14:tracePt t="47271" x="6372225" y="3857625"/>
          <p14:tracePt t="47280" x="6159500" y="3867150"/>
          <p14:tracePt t="47287" x="5938838" y="3900488"/>
          <p14:tracePt t="47297" x="5794375" y="3935413"/>
          <p14:tracePt t="47303" x="5624513" y="3951288"/>
          <p14:tracePt t="47311" x="5454650" y="3986213"/>
          <p14:tracePt t="47319" x="5302250" y="4002088"/>
          <p14:tracePt t="47328" x="5157788" y="4019550"/>
          <p14:tracePt t="47335" x="5029200" y="4044950"/>
          <p14:tracePt t="47345" x="4902200" y="4044950"/>
          <p14:tracePt t="47351" x="4800600" y="4044950"/>
          <p14:tracePt t="47361" x="4689475" y="4044950"/>
          <p14:tracePt t="47367" x="4587875" y="4044950"/>
          <p14:tracePt t="47377" x="4519613" y="4044950"/>
          <p14:tracePt t="47383" x="4435475" y="4044950"/>
          <p14:tracePt t="47393" x="4359275" y="4044950"/>
          <p14:tracePt t="47399" x="4256088" y="4052888"/>
          <p14:tracePt t="47407" x="4146550" y="4070350"/>
          <p14:tracePt t="47415" x="4035425" y="4079875"/>
          <p14:tracePt t="47424" x="3890963" y="4113213"/>
          <p14:tracePt t="47432" x="3763963" y="4138613"/>
          <p14:tracePt t="47439" x="3559175" y="4164013"/>
          <p14:tracePt t="47448" x="3414713" y="4197350"/>
          <p14:tracePt t="47455" x="3355975" y="4232275"/>
          <p14:tracePt t="47640" x="3338513" y="4240213"/>
          <p14:tracePt t="47648" x="3322638" y="4240213"/>
          <p14:tracePt t="47655" x="3297238" y="4240213"/>
          <p14:tracePt t="47664" x="3270250" y="4232275"/>
          <p14:tracePt t="47671" x="3262313" y="4224338"/>
          <p14:tracePt t="47680" x="3254375" y="4224338"/>
          <p14:tracePt t="47687" x="3244850" y="4224338"/>
          <p14:tracePt t="47743" x="3236913" y="4214813"/>
          <p14:tracePt t="47751" x="3228975" y="4214813"/>
          <p14:tracePt t="47758" x="3219450" y="4214813"/>
          <p14:tracePt t="47767" x="3194050" y="4214813"/>
          <p14:tracePt t="47776" x="3168650" y="4206875"/>
          <p14:tracePt t="47783" x="3135313" y="4197350"/>
          <p14:tracePt t="47793" x="3092450" y="4189413"/>
          <p14:tracePt t="47799" x="3049588" y="4189413"/>
          <p14:tracePt t="47807" x="2990850" y="4181475"/>
          <p14:tracePt t="47816" x="2914650" y="4171950"/>
          <p14:tracePt t="47823" x="2854325" y="4171950"/>
          <p14:tracePt t="47832" x="2811463" y="4146550"/>
          <p14:tracePt t="47839" x="2752725" y="4138613"/>
          <p14:tracePt t="47847" x="2701925" y="4138613"/>
          <p14:tracePt t="47855" x="2659063" y="4130675"/>
          <p14:tracePt t="47863" x="2625725" y="4130675"/>
          <p14:tracePt t="47871" x="2590800" y="4130675"/>
          <p14:tracePt t="47880" x="2549525" y="4121150"/>
          <p14:tracePt t="47887" x="2532063" y="4121150"/>
          <p14:tracePt t="47913" x="2438400" y="4121150"/>
          <p14:tracePt t="47919" x="2420938" y="4121150"/>
          <p14:tracePt t="47930" x="2387600" y="4121150"/>
          <p14:tracePt t="47935" x="2352675" y="4121150"/>
          <p14:tracePt t="47944" x="2327275" y="4121150"/>
          <p14:tracePt t="47951" x="2293938" y="4121150"/>
          <p14:tracePt t="47960" x="2251075" y="4121150"/>
          <p14:tracePt t="47967" x="2217738" y="4121150"/>
          <p14:tracePt t="47976" x="2182813" y="4121150"/>
          <p14:tracePt t="47983" x="2166938" y="4121150"/>
          <p14:tracePt t="47993" x="2141538" y="4121150"/>
          <p14:tracePt t="47999" x="2106613" y="4121150"/>
          <p14:tracePt t="48009" x="2081213" y="4121150"/>
          <p14:tracePt t="48015" x="2055813" y="4121150"/>
          <p14:tracePt t="48023" x="2022475" y="4121150"/>
          <p14:tracePt t="48031" x="1997075" y="4121150"/>
          <p14:tracePt t="48039" x="1987550" y="4121150"/>
          <p14:tracePt t="48047" x="1962150" y="4138613"/>
          <p14:tracePt t="48055" x="1946275" y="4138613"/>
          <p14:tracePt t="48776" x="1936750" y="4146550"/>
          <p14:tracePt t="48847" x="1936750" y="4156075"/>
          <p14:tracePt t="48855" x="1936750" y="4171950"/>
          <p14:tracePt t="48863" x="1920875" y="4181475"/>
          <p14:tracePt t="48871" x="1920875" y="4224338"/>
          <p14:tracePt t="48879" x="1911350" y="4257675"/>
          <p14:tracePt t="48887" x="1893888" y="4291013"/>
          <p14:tracePt t="48897" x="1885950" y="4351338"/>
          <p14:tracePt t="48903" x="1843088" y="4419600"/>
          <p14:tracePt t="48913" x="1792288" y="4470400"/>
          <p14:tracePt t="48919" x="1716088" y="4529138"/>
          <p14:tracePt t="48929" x="1690688" y="4554538"/>
          <p14:tracePt t="49135" x="1673225" y="4554538"/>
          <p14:tracePt t="49161" x="1673225" y="4546600"/>
          <p14:tracePt t="49207" x="1673225" y="4538663"/>
          <p14:tracePt t="49216" x="1673225" y="4529138"/>
          <p14:tracePt t="49224" x="1673225" y="4521200"/>
          <p14:tracePt t="49231" x="1682750" y="4521200"/>
          <p14:tracePt t="49240" x="1698625" y="4521200"/>
          <p14:tracePt t="49247" x="1716088" y="4521200"/>
          <p14:tracePt t="49255" x="1733550" y="4521200"/>
          <p14:tracePt t="49263" x="1749425" y="4513263"/>
          <p14:tracePt t="49272" x="1776413" y="4513263"/>
          <p14:tracePt t="49279" x="1817688" y="4513263"/>
          <p14:tracePt t="49287" x="1827213" y="4495800"/>
          <p14:tracePt t="49295" x="1852613" y="4495800"/>
          <p14:tracePt t="49303" x="1868488" y="4495800"/>
          <p14:tracePt t="49312" x="1911350" y="4486275"/>
          <p14:tracePt t="49319" x="1920875" y="4486275"/>
          <p14:tracePt t="49328" x="1946275" y="4478338"/>
          <p14:tracePt t="49335" x="1971675" y="4470400"/>
          <p14:tracePt t="49345" x="2005013" y="4470400"/>
          <p14:tracePt t="49351" x="2012950" y="4452938"/>
          <p14:tracePt t="49360" x="2065338" y="4445000"/>
          <p14:tracePt t="49376" x="2098675" y="4445000"/>
          <p14:tracePt t="49383" x="2116138" y="4435475"/>
          <p14:tracePt t="49393" x="2132013" y="4435475"/>
          <p14:tracePt t="49399" x="2166938" y="4435475"/>
          <p14:tracePt t="49409" x="2174875" y="4435475"/>
          <p14:tracePt t="49415" x="2208213" y="4427538"/>
          <p14:tracePt t="49425" x="2235200" y="4427538"/>
          <p14:tracePt t="49431" x="2251075" y="4427538"/>
          <p14:tracePt t="49440" x="2301875" y="4410075"/>
          <p14:tracePt t="49447" x="2327275" y="4410075"/>
          <p14:tracePt t="49455" x="2352675" y="4410075"/>
          <p14:tracePt t="49463" x="2379663" y="4410075"/>
          <p14:tracePt t="49471" x="2395538" y="4410075"/>
          <p14:tracePt t="49479" x="2413000" y="4410075"/>
          <p14:tracePt t="49487" x="2438400" y="4410075"/>
          <p14:tracePt t="49503" x="2446338" y="4410075"/>
          <p14:tracePt t="49552" x="2455863" y="4410075"/>
          <p14:tracePt t="49887" x="2455863" y="4402138"/>
          <p14:tracePt t="49903" x="2455863" y="4384675"/>
          <p14:tracePt t="49928" x="2455863" y="4376738"/>
          <p14:tracePt t="49944" x="2455863" y="4368800"/>
          <p14:tracePt t="49960" x="2455863" y="4359275"/>
          <p14:tracePt t="49967" x="2455863" y="4341813"/>
          <p14:tracePt t="49976" x="2455863" y="4333875"/>
          <p14:tracePt t="49983" x="2455863" y="4325938"/>
          <p14:tracePt t="49993" x="2455863" y="4316413"/>
          <p14:tracePt t="49999" x="2455863" y="4308475"/>
          <p14:tracePt t="50015" x="2455863" y="4291013"/>
          <p14:tracePt t="50024" x="2455863" y="4283075"/>
          <p14:tracePt t="50042" x="2455863" y="4275138"/>
          <p14:tracePt t="50047" x="2463800" y="4257675"/>
          <p14:tracePt t="50119" x="2471738" y="4249738"/>
          <p14:tracePt t="50144" x="2471738" y="4240213"/>
          <p14:tracePt t="50160" x="2481263" y="4224338"/>
          <p14:tracePt t="50208" x="2489200" y="4206875"/>
          <p14:tracePt t="50231" x="2506663" y="4197350"/>
          <p14:tracePt t="50247" x="2514600" y="4189413"/>
          <p14:tracePt t="50255" x="2524125" y="4181475"/>
          <p14:tracePt t="50263" x="2532063" y="4171950"/>
          <p14:tracePt t="50279" x="2549525" y="4164013"/>
          <p14:tracePt t="50287" x="2557463" y="4156075"/>
          <p14:tracePt t="50303" x="2565400" y="4156075"/>
          <p14:tracePt t="50312" x="2590800" y="4146550"/>
          <p14:tracePt t="50319" x="2600325" y="4146550"/>
          <p14:tracePt t="50327" x="2633663" y="4146550"/>
          <p14:tracePt t="50335" x="2659063" y="4146550"/>
          <p14:tracePt t="50343" x="2701925" y="4146550"/>
          <p14:tracePt t="50351" x="2744788" y="4146550"/>
          <p14:tracePt t="50360" x="2786063" y="4146550"/>
          <p14:tracePt t="50367" x="2846388" y="4146550"/>
          <p14:tracePt t="50376" x="2897188" y="4146550"/>
          <p14:tracePt t="50383" x="2973388" y="4146550"/>
          <p14:tracePt t="50391" x="3016250" y="4146550"/>
          <p14:tracePt t="50399" x="3074988" y="4146550"/>
          <p14:tracePt t="50408" x="3143250" y="4146550"/>
          <p14:tracePt t="50415" x="3203575" y="4146550"/>
          <p14:tracePt t="50425" x="3279775" y="4138613"/>
          <p14:tracePt t="50431" x="3363913" y="4138613"/>
          <p14:tracePt t="50441" x="3457575" y="4130675"/>
          <p14:tracePt t="50447" x="3551238" y="4105275"/>
          <p14:tracePt t="50457" x="3636963" y="4105275"/>
          <p14:tracePt t="50463" x="3729038" y="4105275"/>
          <p14:tracePt t="50471" x="3806825" y="4095750"/>
          <p14:tracePt t="50480" x="3890963" y="4087813"/>
          <p14:tracePt t="50487" x="3967163" y="4070350"/>
          <p14:tracePt t="50495" x="4052888" y="4070350"/>
          <p14:tracePt t="50503" x="4111625" y="4070350"/>
          <p14:tracePt t="50511" x="4179888" y="4070350"/>
          <p14:tracePt t="50519" x="4256088" y="4070350"/>
          <p14:tracePt t="50527" x="4316413" y="4052888"/>
          <p14:tracePt t="50535" x="4359275" y="4052888"/>
          <p14:tracePt t="50544" x="4400550" y="4052888"/>
          <p14:tracePt t="50551" x="4418013" y="4052888"/>
          <p14:tracePt t="50560" x="4435475" y="4052888"/>
          <p14:tracePt t="50567" x="4443413" y="4062413"/>
          <p14:tracePt t="50583" x="4435475" y="4062413"/>
          <p14:tracePt t="50599" x="4425950" y="4062413"/>
          <p14:tracePt t="50728" x="4410075" y="4062413"/>
          <p14:tracePt t="50744" x="4400550" y="4062413"/>
          <p14:tracePt t="50751" x="4367213" y="4062413"/>
          <p14:tracePt t="50760" x="4349750" y="4062413"/>
          <p14:tracePt t="50767" x="4341813" y="4062413"/>
          <p14:tracePt t="50792" x="4332288" y="4062413"/>
          <p14:tracePt t="50847" x="4324350" y="4079875"/>
          <p14:tracePt t="50895" x="4316413" y="4079875"/>
          <p14:tracePt t="50927" x="4306888" y="4079875"/>
          <p14:tracePt t="50967" x="4298950" y="4079875"/>
          <p14:tracePt t="51391" x="4298950" y="4070350"/>
          <p14:tracePt t="51407" x="4306888" y="4070350"/>
          <p14:tracePt t="51423" x="4316413" y="4070350"/>
          <p14:tracePt t="51431" x="4324350" y="4070350"/>
          <p14:tracePt t="51439" x="4341813" y="4070350"/>
          <p14:tracePt t="51455" x="4359275" y="4070350"/>
          <p14:tracePt t="51463" x="4375150" y="4052888"/>
          <p14:tracePt t="51479" x="4392613" y="4052888"/>
          <p14:tracePt t="51488" x="4410075" y="4052888"/>
          <p14:tracePt t="51495" x="4435475" y="4052888"/>
          <p14:tracePt t="51511" x="4468813" y="4052888"/>
          <p14:tracePt t="51519" x="4476750" y="4052888"/>
          <p14:tracePt t="51528" x="4503738" y="4052888"/>
          <p14:tracePt t="51536" x="4529138" y="4052888"/>
          <p14:tracePt t="51543" x="4545013" y="4052888"/>
          <p14:tracePt t="51551" x="4562475" y="4052888"/>
          <p14:tracePt t="51560" x="4595813" y="4052888"/>
          <p14:tracePt t="51567" x="4613275" y="4052888"/>
          <p14:tracePt t="51575" x="4630738" y="4052888"/>
          <p14:tracePt t="51583" x="4656138" y="4052888"/>
          <p14:tracePt t="51591" x="4664075" y="4052888"/>
          <p14:tracePt t="51599" x="4673600" y="4052888"/>
          <p14:tracePt t="51608" x="4689475" y="4052888"/>
          <p14:tracePt t="51615" x="4706938" y="4052888"/>
          <p14:tracePt t="51624" x="4724400" y="4052888"/>
          <p14:tracePt t="51631" x="4732338" y="4052888"/>
          <p14:tracePt t="51640" x="4740275" y="4052888"/>
          <p14:tracePt t="51647" x="4749800" y="4052888"/>
          <p14:tracePt t="51656" x="4757738" y="4052888"/>
          <p14:tracePt t="51663" x="4775200" y="4052888"/>
          <p14:tracePt t="51673" x="4783138" y="4052888"/>
          <p14:tracePt t="51679" x="4800600" y="4052888"/>
          <p14:tracePt t="51687" x="4826000" y="4052888"/>
          <p14:tracePt t="51695" x="4843463" y="4052888"/>
          <p14:tracePt t="51703" x="4868863" y="4052888"/>
          <p14:tracePt t="51711" x="4902200" y="4052888"/>
          <p14:tracePt t="51719" x="4919663" y="4052888"/>
          <p14:tracePt t="51728" x="4945063" y="4052888"/>
          <p14:tracePt t="51735" x="4962525" y="4044950"/>
          <p14:tracePt t="51744" x="4978400" y="4044950"/>
          <p14:tracePt t="51751" x="4995863" y="4044950"/>
          <p14:tracePt t="51759" x="5013325" y="4044950"/>
          <p14:tracePt t="51767" x="5021263" y="4044950"/>
          <p14:tracePt t="51777" x="5046663" y="4044950"/>
          <p14:tracePt t="51792" x="5064125" y="4044950"/>
          <p14:tracePt t="51799" x="5080000" y="4044950"/>
          <p14:tracePt t="51807" x="5089525" y="4044950"/>
          <p14:tracePt t="51815" x="5114925" y="4044950"/>
          <p14:tracePt t="51823" x="5140325" y="4044950"/>
          <p14:tracePt t="51831" x="5157788" y="4044950"/>
          <p14:tracePt t="51841" x="5173663" y="4044950"/>
          <p14:tracePt t="51847" x="5199063" y="4044950"/>
          <p14:tracePt t="51855" x="5208588" y="4044950"/>
          <p14:tracePt t="51864" x="5224463" y="4044950"/>
          <p14:tracePt t="51873" x="5233988" y="4044950"/>
          <p14:tracePt t="51967" x="5241925" y="4044950"/>
          <p14:tracePt t="51975" x="5249863" y="4044950"/>
          <p14:tracePt t="51983" x="5267325" y="4044950"/>
          <p14:tracePt t="51992" x="5276850" y="4044950"/>
          <p14:tracePt t="51999" x="5292725" y="4044950"/>
          <p14:tracePt t="52008" x="5302250" y="4044950"/>
          <p14:tracePt t="52015" x="5310188" y="4044950"/>
          <p14:tracePt t="52024" x="5327650" y="4044950"/>
          <p14:tracePt t="52031" x="5335588" y="4044950"/>
          <p14:tracePt t="52040" x="5353050" y="4044950"/>
          <p14:tracePt t="52057" x="5360988" y="4044950"/>
          <p14:tracePt t="52063" x="5368925" y="4044950"/>
          <p14:tracePt t="52175" x="5386388" y="4044950"/>
          <p14:tracePt t="52199" x="5394325" y="4052888"/>
          <p14:tracePt t="52225" x="5403850" y="4052888"/>
          <p14:tracePt t="52240" x="5411788" y="4052888"/>
          <p14:tracePt t="52272" x="5421313" y="4052888"/>
          <p14:tracePt t="52279" x="5429250" y="4052888"/>
          <p14:tracePt t="52288" x="5437188" y="4052888"/>
          <p14:tracePt t="52295" x="5446713" y="4052888"/>
          <p14:tracePt t="52304" x="5454650" y="4052888"/>
          <p14:tracePt t="52311" x="5462588" y="4052888"/>
          <p14:tracePt t="52319" x="5480050" y="4052888"/>
          <p14:tracePt t="52327" x="5487988" y="4052888"/>
          <p14:tracePt t="52335" x="5497513" y="4052888"/>
          <p14:tracePt t="52343" x="5513388" y="4052888"/>
          <p14:tracePt t="52351" x="5522913" y="4052888"/>
          <p14:tracePt t="52359" x="5530850" y="4052888"/>
          <p14:tracePt t="52367" x="5548313" y="4052888"/>
          <p14:tracePt t="52376" x="5556250" y="4052888"/>
          <p14:tracePt t="52383" x="5573713" y="4052888"/>
          <p14:tracePt t="52391" x="5581650" y="4052888"/>
          <p14:tracePt t="52399" x="5599113" y="4052888"/>
          <p14:tracePt t="52408" x="5624513" y="4052888"/>
          <p14:tracePt t="52415" x="5632450" y="4044950"/>
          <p14:tracePt t="52424" x="5649913" y="4044950"/>
          <p14:tracePt t="52431" x="5657850" y="4044950"/>
          <p14:tracePt t="52839" x="5667375" y="4044950"/>
          <p14:tracePt t="52871" x="5675313" y="4044950"/>
          <p14:tracePt t="52895" x="5683250" y="4044950"/>
          <p14:tracePt t="52912" x="5692775" y="4044950"/>
          <p14:tracePt t="52920" x="5700713" y="4044950"/>
          <p14:tracePt t="52927" x="5708650" y="4044950"/>
          <p14:tracePt t="52936" x="5726113" y="4044950"/>
          <p14:tracePt t="52944" x="5768975" y="4052888"/>
          <p14:tracePt t="52952" x="5786438" y="4052888"/>
          <p14:tracePt t="52959" x="5811838" y="4052888"/>
          <p14:tracePt t="52967" x="5853113" y="4062413"/>
          <p14:tracePt t="52975" x="5895975" y="4062413"/>
          <p14:tracePt t="52983" x="5946775" y="4062413"/>
          <p14:tracePt t="52991" x="5989638" y="4062413"/>
          <p14:tracePt t="52999" x="6024563" y="4062413"/>
          <p14:tracePt t="53008" x="6040438" y="4062413"/>
          <p14:tracePt t="53015" x="6057900" y="4062413"/>
          <p14:tracePt t="53031" x="6075363" y="4062413"/>
          <p14:tracePt t="53040" x="6083300" y="4062413"/>
          <p14:tracePt t="53344" x="6083300" y="4052888"/>
          <p14:tracePt t="53407" x="6075363" y="4052888"/>
          <p14:tracePt t="53424" x="6057900" y="4052888"/>
          <p14:tracePt t="53431" x="6049963" y="4052888"/>
          <p14:tracePt t="53440" x="6040438" y="4052888"/>
          <p14:tracePt t="53519" x="6024563" y="4052888"/>
          <p14:tracePt t="53527" x="6007100" y="4052888"/>
          <p14:tracePt t="53536" x="5981700" y="4062413"/>
          <p14:tracePt t="53552" x="5972175" y="4062413"/>
          <p14:tracePt t="53567" x="5956300" y="4062413"/>
          <p14:tracePt t="53623" x="5946775" y="4052888"/>
          <p14:tracePt t="53831" x="5946775" y="4044950"/>
          <p14:tracePt t="53857" x="5956300" y="4044950"/>
          <p14:tracePt t="53863" x="5972175" y="4044950"/>
          <p14:tracePt t="53879" x="5981700" y="4044950"/>
          <p14:tracePt t="53889" x="5997575" y="4044950"/>
          <p14:tracePt t="53895" x="6015038" y="4044950"/>
          <p14:tracePt t="53904" x="6040438" y="4044950"/>
          <p14:tracePt t="53911" x="6049963" y="4044950"/>
          <p14:tracePt t="53921" x="6083300" y="4044950"/>
          <p14:tracePt t="53927" x="6116638" y="4044950"/>
          <p14:tracePt t="53936" x="6159500" y="4044950"/>
          <p14:tracePt t="53943" x="6202363" y="4044950"/>
          <p14:tracePt t="53951" x="6245225" y="4044950"/>
          <p14:tracePt t="53959" x="6286500" y="4044950"/>
          <p14:tracePt t="53967" x="6329363" y="4044950"/>
          <p14:tracePt t="53975" x="6380163" y="4044950"/>
          <p14:tracePt t="53983" x="6430963" y="4044950"/>
          <p14:tracePt t="53992" x="6473825" y="4044950"/>
          <p14:tracePt t="53999" x="6524625" y="4044950"/>
          <p14:tracePt t="54008" x="6567488" y="4044950"/>
          <p14:tracePt t="54015" x="6626225" y="4044950"/>
          <p14:tracePt t="54024" x="6669088" y="4044950"/>
          <p14:tracePt t="54031" x="6694488" y="4044950"/>
          <p14:tracePt t="54040" x="6729413" y="4044950"/>
          <p14:tracePt t="54047" x="6745288" y="4044950"/>
          <p14:tracePt t="54056" x="6780213" y="4044950"/>
          <p14:tracePt t="54071" x="6788150" y="4044950"/>
          <p14:tracePt t="54079" x="6797675" y="4044950"/>
          <p14:tracePt t="54120" x="6805613" y="4044950"/>
          <p14:tracePt t="54127" x="6813550" y="4044950"/>
          <p14:tracePt t="54136" x="6823075" y="4044950"/>
          <p14:tracePt t="54143" x="6838950" y="4044950"/>
          <p14:tracePt t="54151" x="6856413" y="4044950"/>
          <p14:tracePt t="54159" x="6873875" y="4044950"/>
          <p14:tracePt t="54167" x="6899275" y="4044950"/>
          <p14:tracePt t="54175" x="6924675" y="4044950"/>
          <p14:tracePt t="54183" x="6950075" y="4044950"/>
          <p14:tracePt t="54191" x="6967538" y="4044950"/>
          <p14:tracePt t="54199" x="6992938" y="4044950"/>
          <p14:tracePt t="54216" x="7000875" y="4044950"/>
          <p14:tracePt t="54224" x="7018338" y="4044950"/>
          <p14:tracePt t="54256" x="7026275" y="4037013"/>
          <p14:tracePt t="54279" x="7034213" y="4027488"/>
          <p14:tracePt t="54328" x="7051675" y="4027488"/>
          <p14:tracePt t="54336" x="7069138" y="4027488"/>
          <p14:tracePt t="54344" x="7102475" y="4027488"/>
          <p14:tracePt t="54359" x="7137400" y="4044950"/>
          <p14:tracePt t="54367" x="7137400" y="4052888"/>
          <p14:tracePt t="54392" x="7137400" y="4062413"/>
          <p14:tracePt t="54591" x="7137400" y="4070350"/>
          <p14:tracePt t="54599" x="7137400" y="4087813"/>
          <p14:tracePt t="54615" x="7153275" y="4087813"/>
          <p14:tracePt t="54624" x="7170738" y="4070350"/>
          <p14:tracePt t="54631" x="7188200" y="4044950"/>
          <p14:tracePt t="54641" x="7188200" y="4037013"/>
          <p14:tracePt t="54647" x="7213600" y="4019550"/>
          <p14:tracePt t="54663" x="7239000" y="4019550"/>
          <p14:tracePt t="54671" x="7239000" y="4011613"/>
          <p14:tracePt t="54679" x="7256463" y="4002088"/>
          <p14:tracePt t="54688" x="7264400" y="4002088"/>
          <p14:tracePt t="54695" x="7281863" y="4002088"/>
          <p14:tracePt t="54704" x="7307263" y="4002088"/>
          <p14:tracePt t="54711" x="7315200" y="4002088"/>
          <p14:tracePt t="54720" x="7358063" y="4002088"/>
          <p14:tracePt t="54727" x="7400925" y="4002088"/>
          <p14:tracePt t="54737" x="7459663" y="4011613"/>
          <p14:tracePt t="54743" x="7510463" y="4011613"/>
          <p14:tracePt t="54751" x="7578725" y="4011613"/>
          <p14:tracePt t="54759" x="7637463" y="4011613"/>
          <p14:tracePt t="54768" x="7697788" y="4011613"/>
          <p14:tracePt t="54775" x="7748588" y="4011613"/>
          <p14:tracePt t="54783" x="7824788" y="4011613"/>
          <p14:tracePt t="54792" x="7885113" y="4011613"/>
          <p14:tracePt t="54799" x="7926388" y="4002088"/>
          <p14:tracePt t="54807" x="7969250" y="4002088"/>
          <p14:tracePt t="54815" x="8012113" y="4002088"/>
          <p14:tracePt t="54824" x="8054975" y="4002088"/>
          <p14:tracePt t="54831" x="8088313" y="4002088"/>
          <p14:tracePt t="54840" x="8113713" y="4002088"/>
          <p14:tracePt t="54847" x="8139113" y="4002088"/>
          <p14:tracePt t="54856" x="8147050" y="4002088"/>
          <p14:tracePt t="54863" x="8164513" y="4002088"/>
          <p14:tracePt t="54879" x="8174038" y="4002088"/>
          <p14:tracePt t="54889" x="8181975" y="4002088"/>
          <p14:tracePt t="54911" x="8189913" y="4002088"/>
          <p14:tracePt t="54937" x="8199438" y="4002088"/>
          <p14:tracePt t="54943" x="8207375" y="4002088"/>
          <p14:tracePt t="54954" x="8215313" y="4019550"/>
          <p14:tracePt t="54968" x="8215313" y="4027488"/>
          <p14:tracePt t="54976" x="8215313" y="4052888"/>
          <p14:tracePt t="54983" x="8215313" y="4062413"/>
          <p14:tracePt t="54992" x="8215313" y="4079875"/>
          <p14:tracePt t="54999" x="8215313" y="4087813"/>
          <p14:tracePt t="55023" x="8207375" y="4105275"/>
          <p14:tracePt t="55032" x="8189913" y="4121150"/>
          <p14:tracePt t="55040" x="8164513" y="4121150"/>
          <p14:tracePt t="55167" x="8164513" y="4130675"/>
          <p14:tracePt t="55183" x="8147050" y="4130675"/>
          <p14:tracePt t="55199" x="8147050" y="4113213"/>
          <p14:tracePt t="55207" x="8147050" y="4105275"/>
          <p14:tracePt t="55215" x="8147050" y="4095750"/>
          <p14:tracePt t="55224" x="8147050" y="4087813"/>
          <p14:tracePt t="55295" x="8156575" y="4087813"/>
          <p14:tracePt t="55304" x="8174038" y="4087813"/>
          <p14:tracePt t="55311" x="8207375" y="4087813"/>
          <p14:tracePt t="55318" x="8224838" y="4087813"/>
          <p14:tracePt t="55327" x="8250238" y="4079875"/>
          <p14:tracePt t="55336" x="8283575" y="4079875"/>
          <p14:tracePt t="55343" x="8318500" y="4062413"/>
          <p14:tracePt t="55353" x="8359775" y="4062413"/>
          <p14:tracePt t="55359" x="8394700" y="4052888"/>
          <p14:tracePt t="55368" x="8410575" y="4052888"/>
          <p14:tracePt t="55375" x="8462963" y="4044950"/>
          <p14:tracePt t="55384" x="8488363" y="4044950"/>
          <p14:tracePt t="55392" x="8521700" y="4037013"/>
          <p14:tracePt t="55399" x="8564563" y="4037013"/>
          <p14:tracePt t="55407" x="8589963" y="4037013"/>
          <p14:tracePt t="55415" x="8605838" y="4037013"/>
          <p14:tracePt t="55423" x="8623300" y="4019550"/>
          <p14:tracePt t="55568" x="8605838" y="4019550"/>
          <p14:tracePt t="55591" x="8572500" y="4019550"/>
          <p14:tracePt t="55599" x="8555038" y="4019550"/>
          <p14:tracePt t="55607" x="8513763" y="4027488"/>
          <p14:tracePt t="55615" x="8435975" y="4037013"/>
          <p14:tracePt t="55624" x="8369300" y="4062413"/>
          <p14:tracePt t="55631" x="8283575" y="4062413"/>
          <p14:tracePt t="55639" x="8164513" y="4070350"/>
          <p14:tracePt t="55647" x="8054975" y="4079875"/>
          <p14:tracePt t="55657" x="7943850" y="4079875"/>
          <p14:tracePt t="55663" x="7773988" y="4121150"/>
          <p14:tracePt t="55673" x="7646988" y="4130675"/>
          <p14:tracePt t="55679" x="7493000" y="4156075"/>
          <p14:tracePt t="55689" x="7315200" y="4156075"/>
          <p14:tracePt t="55695" x="7094538" y="4197350"/>
          <p14:tracePt t="55703" x="6848475" y="4232275"/>
          <p14:tracePt t="55711" x="6592888" y="4275138"/>
          <p14:tracePt t="55720" x="6296025" y="4308475"/>
          <p14:tracePt t="55727" x="6040438" y="4359275"/>
          <p14:tracePt t="55736" x="5819775" y="4384675"/>
          <p14:tracePt t="55743" x="5607050" y="4419600"/>
          <p14:tracePt t="55752" x="5411788" y="4445000"/>
          <p14:tracePt t="55760" x="5241925" y="4478338"/>
          <p14:tracePt t="55769" x="5106988" y="4495800"/>
          <p14:tracePt t="55775" x="4970463" y="4521200"/>
          <p14:tracePt t="55783" x="4859338" y="4538663"/>
          <p14:tracePt t="55793" x="4740275" y="4554538"/>
          <p14:tracePt t="55800" x="4656138" y="4564063"/>
          <p14:tracePt t="55809" x="4605338" y="4564063"/>
          <p14:tracePt t="55815" x="4529138" y="4572000"/>
          <p14:tracePt t="55824" x="4451350" y="4572000"/>
          <p14:tracePt t="55831" x="4384675" y="4572000"/>
          <p14:tracePt t="55839" x="4298950" y="4597400"/>
          <p14:tracePt t="55847" x="4214813" y="4597400"/>
          <p14:tracePt t="55855" x="4129088" y="4597400"/>
          <p14:tracePt t="55863" x="4052888" y="4597400"/>
          <p14:tracePt t="55871" x="3967163" y="4597400"/>
          <p14:tracePt t="55889" x="3822700" y="4597400"/>
          <p14:tracePt t="55895" x="3771900" y="4597400"/>
          <p14:tracePt t="55903" x="3695700" y="4597400"/>
          <p14:tracePt t="55911" x="3611563" y="4597400"/>
          <p14:tracePt t="55920" x="3543300" y="4597400"/>
          <p14:tracePt t="55927" x="3457575" y="4597400"/>
          <p14:tracePt t="55937" x="3381375" y="4597400"/>
          <p14:tracePt t="55943" x="3313113" y="4597400"/>
          <p14:tracePt t="55952" x="3236913" y="4579938"/>
          <p14:tracePt t="55959" x="3143250" y="4579938"/>
          <p14:tracePt t="55970" x="3067050" y="4572000"/>
          <p14:tracePt t="55975" x="2982913" y="4546600"/>
          <p14:tracePt t="55984" x="2905125" y="4538663"/>
          <p14:tracePt t="55992" x="2820988" y="4538663"/>
          <p14:tracePt t="55999" x="2760663" y="4529138"/>
          <p14:tracePt t="56007" x="2701925" y="4521200"/>
          <p14:tracePt t="56015" x="2625725" y="4521200"/>
          <p14:tracePt t="56024" x="2574925" y="4521200"/>
          <p14:tracePt t="56031" x="2532063" y="4521200"/>
          <p14:tracePt t="56040" x="2471738" y="4521200"/>
          <p14:tracePt t="56047" x="2395538" y="4521200"/>
          <p14:tracePt t="56056" x="2327275" y="4521200"/>
          <p14:tracePt t="56063" x="2260600" y="4521200"/>
          <p14:tracePt t="56072" x="2208213" y="4521200"/>
          <p14:tracePt t="56079" x="2141538" y="4521200"/>
          <p14:tracePt t="56088" x="2081213" y="4521200"/>
          <p14:tracePt t="56095" x="2038350" y="4521200"/>
          <p14:tracePt t="56105" x="2005013" y="4521200"/>
          <p14:tracePt t="56111" x="1987550" y="4521200"/>
          <p14:tracePt t="56119" x="1962150" y="4521200"/>
          <p14:tracePt t="56127" x="1946275" y="4521200"/>
          <p14:tracePt t="56183" x="1928813" y="4521200"/>
          <p14:tracePt t="56191" x="1920875" y="4521200"/>
          <p14:tracePt t="56200" x="1903413" y="4521200"/>
          <p14:tracePt t="56207" x="1878013" y="4538663"/>
          <p14:tracePt t="56215" x="1860550" y="4538663"/>
          <p14:tracePt t="56223" x="1817688" y="4538663"/>
          <p14:tracePt t="56231" x="1801813" y="4546600"/>
          <p14:tracePt t="56239" x="1758950" y="4546600"/>
          <p14:tracePt t="56247" x="1716088" y="4554538"/>
          <p14:tracePt t="56256" x="1665288" y="4572000"/>
          <p14:tracePt t="56263" x="1639888" y="4579938"/>
          <p14:tracePt t="56272" x="1606550" y="4579938"/>
          <p14:tracePt t="56279" x="1579563" y="4589463"/>
          <p14:tracePt t="56288" x="1554163" y="4589463"/>
          <p14:tracePt t="56295" x="1528763" y="4597400"/>
          <p14:tracePt t="56305" x="1512888" y="4597400"/>
          <p14:tracePt t="56311" x="1495425" y="4597400"/>
          <p14:tracePt t="56319" x="1487488" y="4597400"/>
          <p14:tracePt t="56327" x="1470025" y="4597400"/>
          <p14:tracePt t="56336" x="1462088" y="4597400"/>
          <p14:tracePt t="56353" x="1452563" y="4597400"/>
          <p14:tracePt t="56359" x="1435100" y="4597400"/>
          <p14:tracePt t="56370" x="1427163" y="4597400"/>
          <p14:tracePt t="56375" x="1409700" y="4597400"/>
          <p14:tracePt t="56385" x="1401763" y="4597400"/>
          <p14:tracePt t="56391" x="1393825" y="4597400"/>
          <p14:tracePt t="56400" x="1368425" y="4597400"/>
          <p14:tracePt t="56407" x="1358900" y="4597400"/>
          <p14:tracePt t="56415" x="1350963" y="4597400"/>
          <p14:tracePt t="56423" x="1333500" y="4597400"/>
          <p14:tracePt t="56431" x="1325563" y="4589463"/>
          <p14:tracePt t="56439" x="1308100" y="4589463"/>
          <p14:tracePt t="56447" x="1300163" y="4579938"/>
          <p14:tracePt t="56455" x="1290638" y="4579938"/>
          <p14:tracePt t="56464" x="1282700" y="4579938"/>
          <p14:tracePt t="56472" x="1274763" y="4572000"/>
          <p14:tracePt t="56527" x="1265238" y="4564063"/>
          <p14:tracePt t="56535" x="1257300" y="4554538"/>
          <p14:tracePt t="56559" x="1249363" y="4546600"/>
          <p14:tracePt t="56583" x="1249363" y="4529138"/>
          <p14:tracePt t="56719" x="1249363" y="4521200"/>
          <p14:tracePt t="56759" x="1249363" y="4513263"/>
          <p14:tracePt t="56943" x="1257300" y="4513263"/>
          <p14:tracePt t="56991" x="1265238" y="4513263"/>
          <p14:tracePt t="57000" x="1274763" y="4513263"/>
          <p14:tracePt t="57007" x="1282700" y="4513263"/>
          <p14:tracePt t="57016" x="1308100" y="4513263"/>
          <p14:tracePt t="57023" x="1343025" y="4513263"/>
          <p14:tracePt t="57031" x="1393825" y="4513263"/>
          <p14:tracePt t="57040" x="1444625" y="4513263"/>
          <p14:tracePt t="57047" x="1503363" y="4529138"/>
          <p14:tracePt t="57055" x="1589088" y="4538663"/>
          <p14:tracePt t="57063" x="1673225" y="4538663"/>
          <p14:tracePt t="57072" x="1758950" y="4554538"/>
          <p14:tracePt t="57079" x="1878013" y="4564063"/>
          <p14:tracePt t="57088" x="1979613" y="4589463"/>
          <p14:tracePt t="57095" x="2116138" y="4589463"/>
          <p14:tracePt t="57105" x="2243138" y="4589463"/>
          <p14:tracePt t="57111" x="2370138" y="4589463"/>
          <p14:tracePt t="57119" x="2471738" y="4597400"/>
          <p14:tracePt t="57128" x="2557463" y="4605338"/>
          <p14:tracePt t="57135" x="2616200" y="4614863"/>
          <p14:tracePt t="57143" x="2668588" y="4640263"/>
          <p14:tracePt t="57152" x="2709863" y="4640263"/>
          <p14:tracePt t="57159" x="2735263" y="4640263"/>
          <p14:tracePt t="57169" x="2744788" y="4640263"/>
          <p14:tracePt t="57175" x="2770188" y="4640263"/>
          <p14:tracePt t="57191" x="2778125" y="4640263"/>
          <p14:tracePt t="57799" x="2778125" y="4630738"/>
          <p14:tracePt t="58448" x="2778125" y="4622800"/>
          <p14:tracePt t="58455" x="2778125" y="4614863"/>
          <p14:tracePt t="58551" x="2778125" y="4605338"/>
          <p14:tracePt t="58575" x="2786063" y="4579938"/>
          <p14:tracePt t="58590" x="2795588" y="4572000"/>
          <p14:tracePt t="58607" x="2803525" y="4554538"/>
          <p14:tracePt t="58615" x="2811463" y="4546600"/>
          <p14:tracePt t="58631" x="2820988" y="4538663"/>
          <p14:tracePt t="58638" x="2828925" y="4513263"/>
          <p14:tracePt t="58647" x="2846388" y="4503738"/>
          <p14:tracePt t="58655" x="2846388" y="4486275"/>
          <p14:tracePt t="58663" x="2863850" y="4470400"/>
          <p14:tracePt t="58670" x="2871788" y="4460875"/>
          <p14:tracePt t="58679" x="2879725" y="4460875"/>
          <p14:tracePt t="58686" x="2879725" y="4445000"/>
          <p14:tracePt t="58695" x="2889250" y="4435475"/>
          <p14:tracePt t="58766" x="2914650" y="4435475"/>
          <p14:tracePt t="58784" x="2940050" y="4427538"/>
          <p14:tracePt t="58794" x="2955925" y="4410075"/>
          <p14:tracePt t="58807" x="2982913" y="4410075"/>
          <p14:tracePt t="58814" x="2990850" y="4410075"/>
          <p14:tracePt t="58822" x="3024188" y="4410075"/>
          <p14:tracePt t="58832" x="3041650" y="4410075"/>
          <p14:tracePt t="58838" x="3059113" y="4410075"/>
          <p14:tracePt t="58847" x="3084513" y="4410075"/>
          <p14:tracePt t="58854" x="3109913" y="4410075"/>
          <p14:tracePt t="58863" x="3127375" y="4419600"/>
          <p14:tracePt t="58871" x="3143250" y="4427538"/>
          <p14:tracePt t="58879" x="3168650" y="4435475"/>
          <p14:tracePt t="58887" x="3178175" y="4435475"/>
          <p14:tracePt t="58902" x="3186113" y="4445000"/>
          <p14:tracePt t="58910" x="3194050" y="4445000"/>
          <p14:tracePt t="58919" x="3203575" y="4445000"/>
          <p14:tracePt t="58951" x="3211513" y="4445000"/>
          <p14:tracePt t="58959" x="3228975" y="4445000"/>
          <p14:tracePt t="58975" x="3236913" y="4445000"/>
          <p14:tracePt t="58991" x="3244850" y="4445000"/>
          <p14:tracePt t="59150" x="3254375" y="4445000"/>
          <p14:tracePt t="59167" x="3262313" y="4445000"/>
          <p14:tracePt t="59174" x="3270250" y="4445000"/>
          <p14:tracePt t="59190" x="3287713" y="4445000"/>
          <p14:tracePt t="59199" x="3297238" y="4445000"/>
          <p14:tracePt t="59216" x="3322638" y="4445000"/>
          <p14:tracePt t="59231" x="3330575" y="4445000"/>
          <p14:tracePt t="59239" x="3338513" y="4445000"/>
          <p14:tracePt t="59247" x="3355975" y="4445000"/>
          <p14:tracePt t="59255" x="3373438" y="4445000"/>
          <p14:tracePt t="59263" x="3381375" y="4445000"/>
          <p14:tracePt t="59270" x="3398838" y="4445000"/>
          <p14:tracePt t="59278" x="3406775" y="4445000"/>
          <p14:tracePt t="59286" x="3424238" y="4445000"/>
          <p14:tracePt t="59294" x="3441700" y="4445000"/>
          <p14:tracePt t="59303" x="3457575" y="4445000"/>
          <p14:tracePt t="59310" x="3475038" y="4445000"/>
          <p14:tracePt t="59319" x="3500438" y="4445000"/>
          <p14:tracePt t="59327" x="3525838" y="4445000"/>
          <p14:tracePt t="59335" x="3551238" y="4445000"/>
          <p14:tracePt t="59342" x="3594100" y="4445000"/>
          <p14:tracePt t="59351" x="3627438" y="4445000"/>
          <p14:tracePt t="59359" x="3670300" y="4445000"/>
          <p14:tracePt t="59367" x="3703638" y="4445000"/>
          <p14:tracePt t="59375" x="3729038" y="4445000"/>
          <p14:tracePt t="59383" x="3746500" y="4445000"/>
          <p14:tracePt t="59391" x="3781425" y="4445000"/>
          <p14:tracePt t="59399" x="3789363" y="4445000"/>
          <p14:tracePt t="59406" x="3806825" y="4445000"/>
          <p14:tracePt t="59416" x="3814763" y="4445000"/>
          <p14:tracePt t="59463" x="3822700" y="4445000"/>
          <p14:tracePt t="59504" x="3832225" y="4445000"/>
          <p14:tracePt t="59511" x="3840163" y="4445000"/>
          <p14:tracePt t="59527" x="3848100" y="4445000"/>
          <p14:tracePt t="60024" x="3848100" y="4452938"/>
          <p14:tracePt t="60247" x="3848100" y="4470400"/>
          <p14:tracePt t="60646" x="3840163" y="4470400"/>
          <p14:tracePt t="60767" x="3840163" y="4478338"/>
          <p14:tracePt t="60944" x="3857625" y="4478338"/>
          <p14:tracePt t="60951" x="3883025" y="4486275"/>
          <p14:tracePt t="60959" x="3908425" y="4495800"/>
          <p14:tracePt t="60967" x="3933825" y="4495800"/>
          <p14:tracePt t="60975" x="3967163" y="4513263"/>
          <p14:tracePt t="60983" x="4010025" y="4513263"/>
          <p14:tracePt t="60991" x="4044950" y="4513263"/>
          <p14:tracePt t="61000" x="4060825" y="4513263"/>
          <p14:tracePt t="61007" x="4086225" y="4513263"/>
          <p14:tracePt t="61016" x="4111625" y="4513263"/>
          <p14:tracePt t="61022" x="4137025" y="4513263"/>
          <p14:tracePt t="61031" x="4154488" y="4513263"/>
          <p14:tracePt t="61038" x="4171950" y="4513263"/>
          <p14:tracePt t="61046" x="4179888" y="4513263"/>
          <p14:tracePt t="61054" x="4197350" y="4513263"/>
          <p14:tracePt t="61063" x="4222750" y="4513263"/>
          <p14:tracePt t="61081" x="4240213" y="4513263"/>
          <p14:tracePt t="61087" x="4265613" y="4513263"/>
          <p14:tracePt t="61095" x="4273550" y="4513263"/>
          <p14:tracePt t="61102" x="4298950" y="4513263"/>
          <p14:tracePt t="61110" x="4332288" y="4513263"/>
          <p14:tracePt t="61126" x="4349750" y="4513263"/>
          <p14:tracePt t="61134" x="4359275" y="4513263"/>
          <p14:tracePt t="61142" x="4375150" y="4513263"/>
          <p14:tracePt t="61150" x="4384675" y="4513263"/>
          <p14:tracePt t="61158" x="4392613" y="4513263"/>
          <p14:tracePt t="61207" x="4400550" y="4513263"/>
          <p14:tracePt t="61215" x="4410075" y="4513263"/>
          <p14:tracePt t="61223" x="4435475" y="4513263"/>
          <p14:tracePt t="61231" x="4468813" y="4513263"/>
          <p14:tracePt t="61238" x="4486275" y="4521200"/>
          <p14:tracePt t="61247" x="4529138" y="4521200"/>
          <p14:tracePt t="61254" x="4554538" y="4521200"/>
          <p14:tracePt t="61263" x="4570413" y="4521200"/>
          <p14:tracePt t="61271" x="4613275" y="4521200"/>
          <p14:tracePt t="61282" x="4638675" y="4521200"/>
          <p14:tracePt t="61287" x="4646613" y="4521200"/>
          <p14:tracePt t="61295" x="4673600" y="4521200"/>
          <p14:tracePt t="61302" x="4681538" y="4521200"/>
          <p14:tracePt t="61318" x="4699000" y="4521200"/>
          <p14:tracePt t="61326" x="4706938" y="4521200"/>
          <p14:tracePt t="61335" x="4714875" y="4529138"/>
          <p14:tracePt t="61342" x="4732338" y="4546600"/>
          <p14:tracePt t="61350" x="4749800" y="4554538"/>
          <p14:tracePt t="61359" x="4749800" y="4564063"/>
          <p14:tracePt t="61367" x="4757738" y="4564063"/>
          <p14:tracePt t="61375" x="4757738" y="4572000"/>
          <p14:tracePt t="61383" x="4765675" y="4579938"/>
          <p14:tracePt t="61398" x="4740275" y="4579938"/>
          <p14:tracePt t="61407" x="4732338" y="4579938"/>
          <p14:tracePt t="61415" x="4724400" y="4579938"/>
          <p14:tracePt t="61528" x="4706938" y="4579938"/>
          <p14:tracePt t="61543" x="4673600" y="4579938"/>
          <p14:tracePt t="61559" x="4664075" y="4579938"/>
          <p14:tracePt t="61600" x="4656138" y="4579938"/>
          <p14:tracePt t="61655" x="4656138" y="4572000"/>
          <p14:tracePt t="61743" x="4656138" y="4564063"/>
          <p14:tracePt t="61751" x="4664075" y="4554538"/>
          <p14:tracePt t="61767" x="4673600" y="4554538"/>
          <p14:tracePt t="61775" x="4689475" y="4554538"/>
          <p14:tracePt t="61783" x="4706938" y="4554538"/>
          <p14:tracePt t="61792" x="4732338" y="4554538"/>
          <p14:tracePt t="61800" x="4749800" y="4554538"/>
          <p14:tracePt t="61808" x="4783138" y="4554538"/>
          <p14:tracePt t="61816" x="4808538" y="4554538"/>
          <p14:tracePt t="61823" x="4826000" y="4554538"/>
          <p14:tracePt t="61833" x="4859338" y="4554538"/>
          <p14:tracePt t="61839" x="4894263" y="4554538"/>
          <p14:tracePt t="61849" x="4927600" y="4554538"/>
          <p14:tracePt t="61855" x="4945063" y="4554538"/>
          <p14:tracePt t="61865" x="4978400" y="4554538"/>
          <p14:tracePt t="61872" x="5013325" y="4554538"/>
          <p14:tracePt t="61883" x="5046663" y="4554538"/>
          <p14:tracePt t="61900" x="5072063" y="4554538"/>
          <p14:tracePt t="61904" x="5080000" y="4554538"/>
          <p14:tracePt t="61912" x="5089525" y="4546600"/>
          <p14:tracePt t="62207" x="5097463" y="4546600"/>
          <p14:tracePt t="62495" x="5097463" y="4538663"/>
          <p14:tracePt t="62512" x="5089525" y="4529138"/>
          <p14:tracePt t="62543" x="5089525" y="4521200"/>
          <p14:tracePt t="62591" x="5080000" y="4521200"/>
          <p14:tracePt t="62599" x="5072063" y="4513263"/>
          <p14:tracePt t="62623" x="5064125" y="4503738"/>
          <p14:tracePt t="62655" x="5046663" y="4495800"/>
          <p14:tracePt t="62681" x="5038725" y="4486275"/>
          <p14:tracePt t="62759" x="5029200" y="4478338"/>
          <p14:tracePt t="62783" x="5021263" y="4478338"/>
          <p14:tracePt t="62911" x="5013325" y="4470400"/>
          <p14:tracePt t="62935" x="5003800" y="4460875"/>
          <p14:tracePt t="63191" x="4995863" y="4452938"/>
          <p14:tracePt t="63288" x="4987925" y="4445000"/>
          <p14:tracePt t="63295" x="4987925" y="4435475"/>
          <p14:tracePt t="63303" x="4978400" y="4435475"/>
          <p14:tracePt t="63313" x="4970463" y="4419600"/>
          <p14:tracePt t="63331" x="4962525" y="4410075"/>
          <p14:tracePt t="63344" x="4953000" y="4410075"/>
          <p14:tracePt t="63391" x="4953000" y="4402138"/>
          <p14:tracePt t="63400" x="4945063" y="4402138"/>
          <p14:tracePt t="63407" x="4935538" y="4394200"/>
          <p14:tracePt t="63415" x="4927600" y="4384675"/>
          <p14:tracePt t="65056" x="4910138" y="4384675"/>
          <p14:tracePt t="66367" x="4902200" y="4384675"/>
          <p14:tracePt t="66383" x="4894263" y="4394200"/>
          <p14:tracePt t="66399" x="4876800" y="4402138"/>
          <p14:tracePt t="66407" x="4868863" y="4402138"/>
          <p14:tracePt t="66415" x="4859338" y="4402138"/>
          <p14:tracePt t="66423" x="4843463" y="4402138"/>
          <p14:tracePt t="66431" x="4826000" y="4410075"/>
          <p14:tracePt t="66439" x="4800600" y="4410075"/>
          <p14:tracePt t="66447" x="4765675" y="4419600"/>
          <p14:tracePt t="66455" x="4732338" y="4435475"/>
          <p14:tracePt t="66463" x="4699000" y="4445000"/>
          <p14:tracePt t="66471" x="4673600" y="4452938"/>
          <p14:tracePt t="66480" x="4613275" y="4460875"/>
          <p14:tracePt t="66487" x="4537075" y="4460875"/>
          <p14:tracePt t="66497" x="4476750" y="4486275"/>
          <p14:tracePt t="66503" x="4418013" y="4503738"/>
          <p14:tracePt t="66512" x="4332288" y="4513263"/>
          <p14:tracePt t="66519" x="4273550" y="4513263"/>
          <p14:tracePt t="66527" x="4214813" y="4529138"/>
          <p14:tracePt t="66535" x="4154488" y="4538663"/>
          <p14:tracePt t="66543" x="4095750" y="4538663"/>
          <p14:tracePt t="66551" x="4017963" y="4554538"/>
          <p14:tracePt t="66560" x="3976688" y="4564063"/>
          <p14:tracePt t="66567" x="3933825" y="4564063"/>
          <p14:tracePt t="66576" x="3883025" y="4579938"/>
          <p14:tracePt t="66583" x="3832225" y="4589463"/>
          <p14:tracePt t="66594" x="3806825" y="4589463"/>
          <p14:tracePt t="66599" x="3781425" y="4589463"/>
          <p14:tracePt t="66608" x="3746500" y="4597400"/>
          <p14:tracePt t="66616" x="3703638" y="4605338"/>
          <p14:tracePt t="66623" x="3678238" y="4622800"/>
          <p14:tracePt t="66632" x="3652838" y="4630738"/>
          <p14:tracePt t="66640" x="3619500" y="4640263"/>
          <p14:tracePt t="66649" x="3594100" y="4640263"/>
          <p14:tracePt t="66655" x="3559175" y="4640263"/>
          <p14:tracePt t="66664" x="3543300" y="4648200"/>
          <p14:tracePt t="66671" x="3525838" y="4648200"/>
          <p14:tracePt t="66681" x="3508375" y="4648200"/>
          <p14:tracePt t="66687" x="3500438" y="4648200"/>
          <p14:tracePt t="66697" x="3492500" y="4648200"/>
          <p14:tracePt t="66703" x="3482975" y="4648200"/>
          <p14:tracePt t="66712" x="3467100" y="4657725"/>
          <p14:tracePt t="66719" x="3457575" y="4657725"/>
          <p14:tracePt t="66729" x="3441700" y="4657725"/>
          <p14:tracePt t="66735" x="3414713" y="4665663"/>
          <p14:tracePt t="66743" x="3406775" y="4665663"/>
          <p14:tracePt t="66751" x="3381375" y="4665663"/>
          <p14:tracePt t="66761" x="3363913" y="4673600"/>
          <p14:tracePt t="66767" x="3348038" y="4673600"/>
          <p14:tracePt t="66776" x="3322638" y="4673600"/>
          <p14:tracePt t="66783" x="3287713" y="4683125"/>
          <p14:tracePt t="66795" x="3262313" y="4699000"/>
          <p14:tracePt t="66799" x="3219450" y="4708525"/>
          <p14:tracePt t="66808" x="3203575" y="4716463"/>
          <p14:tracePt t="66816" x="3152775" y="4724400"/>
          <p14:tracePt t="66824" x="3109913" y="4741863"/>
          <p14:tracePt t="66832" x="3059113" y="4749800"/>
          <p14:tracePt t="66840" x="2990850" y="4775200"/>
          <p14:tracePt t="66848" x="2922588" y="4792663"/>
          <p14:tracePt t="66855" x="2863850" y="4802188"/>
          <p14:tracePt t="66865" x="2760663" y="4827588"/>
          <p14:tracePt t="66871" x="2693988" y="4852988"/>
          <p14:tracePt t="66880" x="2600325" y="4868863"/>
          <p14:tracePt t="66899" x="2438400" y="4903788"/>
          <p14:tracePt t="66903" x="2379663" y="4911725"/>
          <p14:tracePt t="66912" x="2319338" y="4929188"/>
          <p14:tracePt t="66919" x="2268538" y="4954588"/>
          <p14:tracePt t="66929" x="2243138" y="4962525"/>
          <p14:tracePt t="66936" x="2217738" y="4962525"/>
          <p14:tracePt t="66944" x="2200275" y="4962525"/>
          <p14:tracePt t="67071" x="2192338" y="4962525"/>
          <p14:tracePt t="67079" x="2182813" y="4962525"/>
          <p14:tracePt t="67096" x="2174875" y="4962525"/>
          <p14:tracePt t="67103" x="2166938" y="4972050"/>
          <p14:tracePt t="67112" x="2149475" y="4972050"/>
          <p14:tracePt t="67129" x="2141538" y="4972050"/>
          <p14:tracePt t="67135" x="2132013" y="4972050"/>
          <p14:tracePt t="67143" x="2124075" y="4987925"/>
          <p14:tracePt t="67559" x="2106613" y="4987925"/>
          <p14:tracePt t="69247" x="2106613" y="4979988"/>
          <p14:tracePt t="69320" x="2106613" y="4972050"/>
          <p14:tracePt t="69359" x="2106613" y="4962525"/>
          <p14:tracePt t="69383" x="2106613" y="4954588"/>
          <p14:tracePt t="69463" x="2106613" y="4937125"/>
          <p14:tracePt t="69711" x="2106613" y="4929188"/>
          <p14:tracePt t="70288" x="2106613" y="4919663"/>
          <p14:tracePt t="70295" x="2081213" y="4919663"/>
          <p14:tracePt t="70335" x="2081213" y="4911725"/>
          <p14:tracePt t="70360" x="2065338" y="4903788"/>
          <p14:tracePt t="70367" x="2055813" y="4903788"/>
          <p14:tracePt t="70376" x="2047875" y="4894263"/>
          <p14:tracePt t="70383" x="2038350" y="4894263"/>
          <p14:tracePt t="70392" x="2030413" y="4886325"/>
          <p14:tracePt t="70440" x="2030413" y="4878388"/>
          <p14:tracePt t="70447" x="2030413" y="4868863"/>
          <p14:tracePt t="70455" x="2030413" y="4852988"/>
          <p14:tracePt t="70463" x="2030413" y="4843463"/>
          <p14:tracePt t="70473" x="2030413" y="4827588"/>
          <p14:tracePt t="70479" x="2030413" y="4784725"/>
          <p14:tracePt t="70488" x="2030413" y="4741863"/>
          <p14:tracePt t="70496" x="2030413" y="4683125"/>
          <p14:tracePt t="70503" x="2030413" y="4614863"/>
          <p14:tracePt t="70511" x="2030413" y="4529138"/>
          <p14:tracePt t="70519" x="1997075" y="4427538"/>
          <p14:tracePt t="70527" x="1979613" y="4333875"/>
          <p14:tracePt t="70535" x="1920875" y="4206875"/>
          <p14:tracePt t="70543" x="1852613" y="4052888"/>
          <p14:tracePt t="70551" x="1809750" y="3935413"/>
          <p14:tracePt t="70560" x="1724025" y="3748088"/>
          <p14:tracePt t="70567" x="1639888" y="3552825"/>
          <p14:tracePt t="70576" x="1571625" y="3373438"/>
          <p14:tracePt t="70583" x="1477963" y="3160713"/>
          <p14:tracePt t="70592" x="1393825" y="2965450"/>
          <p14:tracePt t="70599" x="1333500" y="2838450"/>
          <p14:tracePt t="70607" x="1265238" y="2686050"/>
          <p14:tracePt t="70615" x="1198563" y="2566988"/>
          <p14:tracePt t="70623" x="1138238" y="2463800"/>
          <p14:tracePt t="70631" x="1069975" y="2354263"/>
          <p14:tracePt t="70640" x="968375" y="2217738"/>
          <p14:tracePt t="70647" x="874713" y="2133600"/>
          <p14:tracePt t="70656" x="798513" y="2090738"/>
          <p14:tracePt t="70663" x="714375" y="2022475"/>
          <p14:tracePt t="70872" x="696913" y="2022475"/>
          <p14:tracePt t="70879" x="679450" y="2022475"/>
          <p14:tracePt t="70891" x="636588" y="2005013"/>
          <p14:tracePt t="70896" x="595313" y="1928813"/>
          <p14:tracePt t="70903" x="552450" y="1860550"/>
          <p14:tracePt t="70911" x="501650" y="1801813"/>
          <p14:tracePt t="70920" x="425450" y="1708150"/>
          <p14:tracePt t="70927" x="373063" y="1631950"/>
          <p14:tracePt t="70936" x="306388" y="1520825"/>
          <p14:tracePt t="70944" x="246063" y="1436688"/>
          <p14:tracePt t="70951" x="195263" y="1368425"/>
          <p14:tracePt t="70960" x="152400" y="1317625"/>
          <p14:tracePt t="70968" x="93663" y="1241425"/>
          <p14:tracePt t="70977" x="76200" y="1189038"/>
          <p14:tracePt t="70983" x="25400" y="1122363"/>
          <p14:tracePt t="72223" x="144463" y="2582863"/>
          <p14:tracePt t="72223" x="212725" y="2736850"/>
          <p14:tracePt t="72223" x="263525" y="2846388"/>
          <p14:tracePt t="72223" x="314325" y="2965450"/>
          <p14:tracePt t="72223" x="357188" y="3067050"/>
          <p14:tracePt t="72223" x="382588" y="3170238"/>
          <p14:tracePt t="72223" x="415925" y="3246438"/>
          <p14:tracePt t="72223" x="433388" y="3322638"/>
          <p14:tracePt t="72223" x="466725" y="3398838"/>
          <p14:tracePt t="72223" x="492125" y="3459163"/>
          <p14:tracePt t="72223" x="509588" y="3492500"/>
          <p14:tracePt t="72223" x="517525" y="3527425"/>
          <p14:tracePt t="72223" x="527050" y="3552825"/>
          <p14:tracePt t="72223" x="527050" y="3578225"/>
          <p14:tracePt t="72223" x="527050" y="3594100"/>
          <p14:tracePt t="72223" x="527050" y="3611563"/>
          <p14:tracePt t="72223" x="527050" y="3594100"/>
          <p14:tracePt t="72223" x="527050" y="3586163"/>
          <p14:tracePt t="72223" x="527050" y="3578225"/>
          <p14:tracePt t="72223" x="527050" y="3568700"/>
          <p14:tracePt t="72223" x="527050" y="3560763"/>
          <p14:tracePt t="72223" x="527050" y="3552825"/>
          <p14:tracePt t="72223" x="527050" y="3535363"/>
          <p14:tracePt t="72223" x="527050" y="3517900"/>
          <p14:tracePt t="72223" x="527050" y="3492500"/>
          <p14:tracePt t="72223" x="527050" y="3459163"/>
          <p14:tracePt t="72223" x="527050" y="3433763"/>
          <p14:tracePt t="72223" x="527050" y="3398838"/>
          <p14:tracePt t="72223" x="527050" y="3373438"/>
          <p14:tracePt t="72223" x="527050" y="3355975"/>
          <p14:tracePt t="72223" x="527050" y="3322638"/>
          <p14:tracePt t="72223" x="527050" y="3305175"/>
          <p14:tracePt t="72223" x="527050" y="3289300"/>
          <p14:tracePt t="72223" x="527050" y="3254375"/>
          <p14:tracePt t="72223" x="517525" y="3228975"/>
          <p14:tracePt t="72223" x="509588" y="3211513"/>
          <p14:tracePt t="72223" x="509588" y="3178175"/>
          <p14:tracePt t="72223" x="492125" y="3144838"/>
          <p14:tracePt t="72223" x="476250" y="3119438"/>
          <p14:tracePt t="72223" x="458788" y="3076575"/>
          <p14:tracePt t="72223" x="425450" y="3000375"/>
          <p14:tracePt t="72223" x="400050" y="2940050"/>
          <p14:tracePt t="72223" x="357188" y="2863850"/>
          <p14:tracePt t="72223" x="339725" y="2787650"/>
          <p14:tracePt t="72223" x="306388" y="2736850"/>
          <p14:tracePt t="72223" x="288925" y="2676525"/>
          <p14:tracePt t="72223" x="271463" y="2625725"/>
          <p14:tracePt t="72223" x="255588" y="2582863"/>
          <p14:tracePt t="72223" x="246063" y="2532063"/>
          <p14:tracePt t="72223" x="230188" y="2473325"/>
          <p14:tracePt t="72223" x="212725" y="2413000"/>
          <p14:tracePt t="72223" x="203200" y="2379663"/>
          <p14:tracePt t="72223" x="195263" y="2336800"/>
          <p14:tracePt t="72223" x="161925" y="2268538"/>
          <p14:tracePt t="72223" x="144463" y="2227263"/>
          <p14:tracePt t="72223" x="93663" y="2133600"/>
          <p14:tracePt t="72223" x="58738" y="2055813"/>
          <p14:tracePt t="72223" x="7938" y="1979613"/>
          <p14:tracePt t="72495" x="238125" y="2489200"/>
          <p14:tracePt t="72503" x="382588" y="2719388"/>
          <p14:tracePt t="72511" x="527050" y="2922588"/>
          <p14:tracePt t="72519" x="661988" y="3127375"/>
          <p14:tracePt t="72527" x="781050" y="3254375"/>
          <p14:tracePt t="72535" x="884238" y="3382963"/>
          <p14:tracePt t="72543" x="960438" y="3475038"/>
          <p14:tracePt t="72551" x="1069975" y="3552825"/>
          <p14:tracePt t="72559" x="1163638" y="3636963"/>
          <p14:tracePt t="72567" x="1257300" y="3722688"/>
          <p14:tracePt t="72575" x="1350963" y="3798888"/>
          <p14:tracePt t="72583" x="1444625" y="3883025"/>
          <p14:tracePt t="72591" x="1546225" y="3976688"/>
          <p14:tracePt t="72599" x="1639888" y="4044950"/>
          <p14:tracePt t="72607" x="1716088" y="4113213"/>
          <p14:tracePt t="72615" x="1827213" y="4181475"/>
          <p14:tracePt t="72625" x="1885950" y="4224338"/>
          <p14:tracePt t="72631" x="1971675" y="4283075"/>
          <p14:tracePt t="72640" x="2038350" y="4316413"/>
          <p14:tracePt t="72647" x="2116138" y="4333875"/>
          <p14:tracePt t="72656" x="2192338" y="4368800"/>
          <p14:tracePt t="72662" x="2251075" y="4384675"/>
          <p14:tracePt t="72671" x="2301875" y="4419600"/>
          <p14:tracePt t="72679" x="2362200" y="4419600"/>
          <p14:tracePt t="72687" x="2413000" y="4435475"/>
          <p14:tracePt t="72695" x="2455863" y="4435475"/>
          <p14:tracePt t="72705" x="2489200" y="4452938"/>
          <p14:tracePt t="72711" x="2524125" y="4452938"/>
          <p14:tracePt t="72720" x="2540000" y="4452938"/>
          <p14:tracePt t="72727" x="2574925" y="4452938"/>
          <p14:tracePt t="72735" x="2608263" y="4452938"/>
          <p14:tracePt t="72743" x="2616200" y="4452938"/>
          <p14:tracePt t="72751" x="2641600" y="4452938"/>
          <p14:tracePt t="72759" x="2659063" y="4452938"/>
          <p14:tracePt t="72767" x="2668588" y="4452938"/>
          <p14:tracePt t="72775" x="2693988" y="4452938"/>
          <p14:tracePt t="72783" x="2719388" y="4452938"/>
          <p14:tracePt t="72799" x="2744788" y="4452938"/>
          <p14:tracePt t="72815" x="2760663" y="4452938"/>
          <p14:tracePt t="72928" x="2760663" y="4478338"/>
          <p14:tracePt t="72937" x="2760663" y="4529138"/>
          <p14:tracePt t="72944" x="2760663" y="4597400"/>
          <p14:tracePt t="72952" x="2795588" y="4691063"/>
          <p14:tracePt t="72960" x="2795588" y="4775200"/>
          <p14:tracePt t="72968" x="2828925" y="4860925"/>
          <p14:tracePt t="72977" x="2828925" y="4937125"/>
          <p14:tracePt t="72984" x="2863850" y="4997450"/>
          <p14:tracePt t="72992" x="2879725" y="5048250"/>
          <p14:tracePt t="73000" x="2905125" y="5099050"/>
          <p14:tracePt t="73008" x="2914650" y="5116513"/>
          <p14:tracePt t="73015" x="2940050" y="5157788"/>
          <p14:tracePt t="73025" x="2955925" y="5167313"/>
          <p14:tracePt t="73032" x="2965450" y="5183188"/>
          <p14:tracePt t="73040" x="2998788" y="5208588"/>
          <p14:tracePt t="73047" x="3024188" y="5208588"/>
          <p14:tracePt t="73056" x="3074988" y="5235575"/>
          <p14:tracePt t="73064" x="3127375" y="5260975"/>
          <p14:tracePt t="73071" x="3160713" y="5268913"/>
          <p14:tracePt t="73080" x="3219450" y="5294313"/>
          <p14:tracePt t="73089" x="3287713" y="5319713"/>
          <p14:tracePt t="73095" x="3330575" y="5345113"/>
          <p14:tracePt t="73105" x="3398838" y="5370513"/>
          <p14:tracePt t="73112" x="3441700" y="5387975"/>
          <p14:tracePt t="73122" x="3492500" y="5395913"/>
          <p14:tracePt t="73128" x="3551238" y="5405438"/>
          <p14:tracePt t="73137" x="3568700" y="5413375"/>
          <p14:tracePt t="73143" x="3594100" y="5413375"/>
          <p14:tracePt t="73152" x="3611563" y="5413375"/>
          <p14:tracePt t="73160" x="3619500" y="5413375"/>
          <p14:tracePt t="73264" x="3627438" y="5413375"/>
          <p14:tracePt t="73280" x="3627438" y="5395913"/>
          <p14:tracePt t="73287" x="3619500" y="5380038"/>
          <p14:tracePt t="73296" x="3611563" y="5362575"/>
          <p14:tracePt t="73305" x="3611563" y="5353050"/>
          <p14:tracePt t="73312" x="3594100" y="5327650"/>
          <p14:tracePt t="73322" x="3586163" y="5327650"/>
          <p14:tracePt t="73327" x="3586163" y="5302250"/>
          <p14:tracePt t="73337" x="3568700" y="5294313"/>
          <p14:tracePt t="73343" x="3551238" y="5260975"/>
          <p14:tracePt t="73352" x="3525838" y="5218113"/>
          <p14:tracePt t="73359" x="3492500" y="5183188"/>
          <p14:tracePt t="73368" x="3467100" y="5149850"/>
          <p14:tracePt t="73376" x="3457575" y="5124450"/>
          <p14:tracePt t="73394" x="3432175" y="5091113"/>
          <p14:tracePt t="73400" x="3414713" y="5064125"/>
          <p14:tracePt t="73407" x="3406775" y="5048250"/>
          <p14:tracePt t="73416" x="3398838" y="5038725"/>
          <p14:tracePt t="73425" x="3381375" y="5022850"/>
          <p14:tracePt t="73431" x="3363913" y="4997450"/>
          <p14:tracePt t="73440" x="3348038" y="4987925"/>
          <p14:tracePt t="73447" x="3330575" y="4962525"/>
          <p14:tracePt t="73456" x="3313113" y="4946650"/>
          <p14:tracePt t="73463" x="3297238" y="4937125"/>
          <p14:tracePt t="73471" x="3287713" y="4919663"/>
          <p14:tracePt t="73480" x="3270250" y="4911725"/>
          <p14:tracePt t="73490" x="3262313" y="4903788"/>
          <p14:tracePt t="73497" x="3254375" y="4894263"/>
          <p14:tracePt t="73521" x="3244850" y="4894263"/>
          <p14:tracePt t="73528" x="3236913" y="4894263"/>
          <p14:tracePt t="73538" x="3228975" y="4894263"/>
          <p14:tracePt t="73543" x="3219450" y="4886325"/>
          <p14:tracePt t="73560" x="3211513" y="4886325"/>
          <p14:tracePt t="73567" x="3194050" y="4886325"/>
          <p14:tracePt t="73576" x="3186113" y="4886325"/>
          <p14:tracePt t="73583" x="3178175" y="4886325"/>
          <p14:tracePt t="73592" x="3160713" y="4886325"/>
          <p14:tracePt t="73599" x="3152775" y="4886325"/>
          <p14:tracePt t="73608" x="3143250" y="4886325"/>
          <p14:tracePt t="73615" x="3117850" y="4886325"/>
          <p14:tracePt t="73624" x="3092450" y="4886325"/>
          <p14:tracePt t="73632" x="3067050" y="4886325"/>
          <p14:tracePt t="73640" x="3049588" y="4886325"/>
          <p14:tracePt t="73657" x="3033713" y="4886325"/>
          <p14:tracePt t="73664" x="3024188" y="4894263"/>
          <p14:tracePt t="73680" x="3016250" y="4919663"/>
          <p14:tracePt t="73689" x="3016250" y="4929188"/>
          <p14:tracePt t="73695" x="3016250" y="4937125"/>
          <p14:tracePt t="73705" x="3016250" y="4946650"/>
          <p14:tracePt t="73711" x="3016250" y="4962525"/>
          <p14:tracePt t="73721" x="3016250" y="4987925"/>
          <p14:tracePt t="73728" x="3016250" y="5005388"/>
          <p14:tracePt t="73739" x="3033713" y="5005388"/>
          <p14:tracePt t="73743" x="3059113" y="5022850"/>
          <p14:tracePt t="73752" x="3092450" y="5038725"/>
          <p14:tracePt t="73761" x="3127375" y="5048250"/>
          <p14:tracePt t="73768" x="3186113" y="5081588"/>
          <p14:tracePt t="73777" x="3219450" y="5081588"/>
          <p14:tracePt t="73783" x="3270250" y="5091113"/>
          <p14:tracePt t="73792" x="3348038" y="5091113"/>
          <p14:tracePt t="73800" x="3432175" y="5091113"/>
          <p14:tracePt t="73808" x="3525838" y="5091113"/>
          <p14:tracePt t="73816" x="3644900" y="5091113"/>
          <p14:tracePt t="73824" x="3771900" y="5091113"/>
          <p14:tracePt t="73832" x="3883025" y="5091113"/>
          <p14:tracePt t="73841" x="3992563" y="5091113"/>
          <p14:tracePt t="73847" x="4103688" y="5091113"/>
          <p14:tracePt t="73856" x="4187825" y="5091113"/>
          <p14:tracePt t="73864" x="4281488" y="5091113"/>
          <p14:tracePt t="73871" x="4367213" y="5091113"/>
          <p14:tracePt t="73879" x="4410075" y="5091113"/>
          <p14:tracePt t="73888" x="4451350" y="5091113"/>
          <p14:tracePt t="73896" x="4494213" y="5091113"/>
          <p14:tracePt t="73905" x="4503738" y="5091113"/>
          <p14:tracePt t="73911" x="4529138" y="5091113"/>
          <p14:tracePt t="74103" x="4529138" y="5081588"/>
          <p14:tracePt t="74136" x="4511675" y="5081588"/>
          <p14:tracePt t="74152" x="4503738" y="5081588"/>
          <p14:tracePt t="74224" x="4494213" y="5073650"/>
          <p14:tracePt t="74295" x="4476750" y="5073650"/>
          <p14:tracePt t="74322" x="4476750" y="5064125"/>
          <p14:tracePt t="74328" x="4468813" y="5064125"/>
          <p14:tracePt t="74496" x="4460875" y="5056188"/>
          <p14:tracePt t="74728" x="4451350" y="5056188"/>
          <p14:tracePt t="74751" x="4443413" y="5056188"/>
          <p14:tracePt t="74775" x="4435475" y="5056188"/>
          <p14:tracePt t="74823" x="4418013" y="5056188"/>
          <p14:tracePt t="74831" x="4410075" y="5056188"/>
          <p14:tracePt t="74839" x="4400550" y="5056188"/>
          <p14:tracePt t="74847" x="4384675" y="5056188"/>
          <p14:tracePt t="74855" x="4375150" y="5056188"/>
          <p14:tracePt t="74863" x="4341813" y="5056188"/>
          <p14:tracePt t="74872" x="4306888" y="5056188"/>
          <p14:tracePt t="74879" x="4291013" y="5056188"/>
          <p14:tracePt t="74888" x="4248150" y="5056188"/>
          <p14:tracePt t="74895" x="4214813" y="5056188"/>
          <p14:tracePt t="74904" x="4171950" y="5056188"/>
          <p14:tracePt t="74911" x="4129088" y="5056188"/>
          <p14:tracePt t="74921" x="4095750" y="5056188"/>
          <p14:tracePt t="74927" x="4060825" y="5056188"/>
          <p14:tracePt t="74938" x="4052888" y="5056188"/>
          <p14:tracePt t="74943" x="4017963" y="5056188"/>
          <p14:tracePt t="74952" x="4002088" y="5056188"/>
          <p14:tracePt t="74959" x="3984625" y="5056188"/>
          <p14:tracePt t="74969" x="3951288" y="5056188"/>
          <p14:tracePt t="74975" x="3925888" y="5056188"/>
          <p14:tracePt t="74984" x="3883025" y="5056188"/>
          <p14:tracePt t="74991" x="3840163" y="5056188"/>
          <p14:tracePt t="75000" x="3797300" y="5056188"/>
          <p14:tracePt t="75007" x="3763963" y="5056188"/>
          <p14:tracePt t="75015" x="3721100" y="5056188"/>
          <p14:tracePt t="75023" x="3695700" y="5056188"/>
          <p14:tracePt t="75031" x="3652838" y="5056188"/>
          <p14:tracePt t="75040" x="3619500" y="5056188"/>
          <p14:tracePt t="75047" x="3576638" y="5056188"/>
          <p14:tracePt t="75056" x="3551238" y="5056188"/>
          <p14:tracePt t="75063" x="3508375" y="5056188"/>
          <p14:tracePt t="75072" x="3475038" y="5056188"/>
          <p14:tracePt t="75079" x="3449638" y="5056188"/>
          <p14:tracePt t="75088" x="3424238" y="5064125"/>
          <p14:tracePt t="75096" x="3389313" y="5064125"/>
          <p14:tracePt t="75103" x="3363913" y="5064125"/>
          <p14:tracePt t="75111" x="3338513" y="5073650"/>
          <p14:tracePt t="75120" x="3313113" y="5073650"/>
          <p14:tracePt t="75127" x="3270250" y="5081588"/>
          <p14:tracePt t="75137" x="3219450" y="5091113"/>
          <p14:tracePt t="75143" x="3186113" y="5099050"/>
          <p14:tracePt t="75152" x="3143250" y="5106988"/>
          <p14:tracePt t="75159" x="3117850" y="5106988"/>
          <p14:tracePt t="75170" x="3074988" y="5106988"/>
          <p14:tracePt t="75175" x="3067050" y="5116513"/>
          <p14:tracePt t="75184" x="3033713" y="5116513"/>
          <p14:tracePt t="75191" x="3024188" y="5116513"/>
          <p14:tracePt t="75199" x="3008313" y="5124450"/>
          <p14:tracePt t="75207" x="2998788" y="5124450"/>
          <p14:tracePt t="75215" x="2990850" y="5124450"/>
          <p14:tracePt t="75223" x="2965450" y="5124450"/>
          <p14:tracePt t="75231" x="2947988" y="5132388"/>
          <p14:tracePt t="75240" x="2922588" y="5132388"/>
          <p14:tracePt t="75247" x="2897188" y="5132388"/>
          <p14:tracePt t="75257" x="2879725" y="5141913"/>
          <p14:tracePt t="75265" x="2854325" y="5141913"/>
          <p14:tracePt t="75273" x="2846388" y="5141913"/>
          <p14:tracePt t="75279" x="2820988" y="5141913"/>
          <p14:tracePt t="75288" x="2803525" y="5149850"/>
          <p14:tracePt t="75295" x="2786063" y="5149850"/>
          <p14:tracePt t="75303" x="2770188" y="5149850"/>
          <p14:tracePt t="75311" x="2744788" y="5157788"/>
          <p14:tracePt t="75322" x="2727325" y="5175250"/>
          <p14:tracePt t="75340" x="2684463" y="5183188"/>
          <p14:tracePt t="75343" x="2651125" y="5192713"/>
          <p14:tracePt t="75353" x="2633663" y="5200650"/>
          <p14:tracePt t="75360" x="2616200" y="5200650"/>
          <p14:tracePt t="75371" x="2590800" y="5200650"/>
          <p14:tracePt t="75376" x="2565400" y="5226050"/>
          <p14:tracePt t="75387" x="2540000" y="5226050"/>
          <p14:tracePt t="75392" x="2506663" y="5226050"/>
          <p14:tracePt t="75400" x="2481263" y="5235575"/>
          <p14:tracePt t="75408" x="2446338" y="5243513"/>
          <p14:tracePt t="75416" x="2430463" y="5251450"/>
          <p14:tracePt t="75425" x="2405063" y="5260975"/>
          <p14:tracePt t="75431" x="2379663" y="5260975"/>
          <p14:tracePt t="75439" x="2344738" y="5268913"/>
          <p14:tracePt t="75455" x="2319338" y="5268913"/>
          <p14:tracePt t="75463" x="2311400" y="5268913"/>
          <p14:tracePt t="75471" x="2301875" y="5268913"/>
          <p14:tracePt t="75479" x="2286000" y="5276850"/>
          <p14:tracePt t="75495" x="2276475" y="5276850"/>
          <p14:tracePt t="75503" x="2251075" y="5276850"/>
          <p14:tracePt t="75511" x="2243138" y="5276850"/>
          <p14:tracePt t="75519" x="2217738" y="5294313"/>
          <p14:tracePt t="75527" x="2200275" y="5302250"/>
          <p14:tracePt t="75537" x="2182813" y="5302250"/>
          <p14:tracePt t="75544" x="2157413" y="5311775"/>
          <p14:tracePt t="75553" x="2132013" y="5311775"/>
          <p14:tracePt t="75559" x="2124075" y="5311775"/>
          <p14:tracePt t="75569" x="2090738" y="5327650"/>
          <p14:tracePt t="75575" x="2081213" y="5327650"/>
          <p14:tracePt t="75584" x="2065338" y="5337175"/>
          <p14:tracePt t="75600" x="2055813" y="5337175"/>
          <p14:tracePt t="75616" x="2038350" y="5345113"/>
          <p14:tracePt t="75672" x="2030413" y="5353050"/>
          <p14:tracePt t="75679" x="2022475" y="5353050"/>
          <p14:tracePt t="75695" x="2012950" y="5362575"/>
          <p14:tracePt t="75711" x="2005013" y="5362575"/>
          <p14:tracePt t="75792" x="1997075" y="5370513"/>
          <p14:tracePt t="76071" x="2005013" y="5370513"/>
          <p14:tracePt t="76103" x="2012950" y="5362575"/>
          <p14:tracePt t="76136" x="2022475" y="5362575"/>
          <p14:tracePt t="76143" x="2030413" y="5362575"/>
          <p14:tracePt t="76151" x="2055813" y="5362575"/>
          <p14:tracePt t="76159" x="2065338" y="5362575"/>
          <p14:tracePt t="76168" x="2081213" y="5362575"/>
          <p14:tracePt t="76175" x="2098675" y="5362575"/>
          <p14:tracePt t="76186" x="2132013" y="5362575"/>
          <p14:tracePt t="76191" x="2157413" y="5362575"/>
          <p14:tracePt t="76199" x="2182813" y="5362575"/>
          <p14:tracePt t="76207" x="2217738" y="5362575"/>
          <p14:tracePt t="76216" x="2260600" y="5362575"/>
          <p14:tracePt t="76223" x="2311400" y="5362575"/>
          <p14:tracePt t="76233" x="2362200" y="5362575"/>
          <p14:tracePt t="76240" x="2446338" y="5370513"/>
          <p14:tracePt t="76247" x="2506663" y="5370513"/>
          <p14:tracePt t="76255" x="2557463" y="5370513"/>
          <p14:tracePt t="76263" x="2641600" y="5370513"/>
          <p14:tracePt t="76272" x="2701925" y="5370513"/>
          <p14:tracePt t="76279" x="2786063" y="5370513"/>
          <p14:tracePt t="76288" x="2846388" y="5370513"/>
          <p14:tracePt t="76295" x="2889250" y="5370513"/>
          <p14:tracePt t="76304" x="2947988" y="5370513"/>
          <p14:tracePt t="76322" x="3024188" y="5370513"/>
          <p14:tracePt t="76327" x="3049588" y="5370513"/>
          <p14:tracePt t="76336" x="3092450" y="5370513"/>
          <p14:tracePt t="76344" x="3143250" y="5370513"/>
          <p14:tracePt t="76352" x="3186113" y="5370513"/>
          <p14:tracePt t="76359" x="3228975" y="5380038"/>
          <p14:tracePt t="76369" x="3270250" y="5380038"/>
          <p14:tracePt t="76376" x="3297238" y="5380038"/>
          <p14:tracePt t="76385" x="3338513" y="5380038"/>
          <p14:tracePt t="76391" x="3373438" y="5380038"/>
          <p14:tracePt t="76401" x="3398838" y="5380038"/>
          <p14:tracePt t="76408" x="3441700" y="5380038"/>
          <p14:tracePt t="76416" x="3475038" y="5380038"/>
          <p14:tracePt t="76423" x="3500438" y="5380038"/>
          <p14:tracePt t="76431" x="3533775" y="5380038"/>
          <p14:tracePt t="76439" x="3559175" y="5380038"/>
          <p14:tracePt t="76448" x="3576638" y="5387975"/>
          <p14:tracePt t="76455" x="3611563" y="5387975"/>
          <p14:tracePt t="76472" x="3636963" y="5387975"/>
          <p14:tracePt t="76479" x="3644900" y="5387975"/>
          <p14:tracePt t="76495" x="3662363" y="5387975"/>
          <p14:tracePt t="76551" x="3644900" y="5387975"/>
          <p14:tracePt t="76559" x="3594100" y="5387975"/>
          <p14:tracePt t="76567" x="3568700" y="5387975"/>
          <p14:tracePt t="76832" x="3568700" y="5380038"/>
          <p14:tracePt t="76847" x="3568700" y="5370513"/>
          <p14:tracePt t="76928" x="3568700" y="5353050"/>
          <p14:tracePt t="76967" x="3568700" y="5345113"/>
          <p14:tracePt t="77608" x="3568700" y="5337175"/>
          <p14:tracePt t="77640" x="3576638" y="5337175"/>
          <p14:tracePt t="77663" x="3586163" y="5337175"/>
          <p14:tracePt t="77672" x="3594100" y="5337175"/>
          <p14:tracePt t="77679" x="3611563" y="5337175"/>
          <p14:tracePt t="77687" x="3644900" y="5337175"/>
          <p14:tracePt t="77695" x="3652838" y="5337175"/>
          <p14:tracePt t="77704" x="3687763" y="5337175"/>
          <p14:tracePt t="77711" x="3713163" y="5337175"/>
          <p14:tracePt t="77720" x="3738563" y="5337175"/>
          <p14:tracePt t="77727" x="3763963" y="5337175"/>
          <p14:tracePt t="77737" x="3781425" y="5337175"/>
          <p14:tracePt t="77743" x="3814763" y="5345113"/>
          <p14:tracePt t="77754" x="3848100" y="5345113"/>
          <p14:tracePt t="77760" x="3857625" y="5353050"/>
          <p14:tracePt t="77767" x="3883025" y="5353050"/>
          <p14:tracePt t="77775" x="3890963" y="5353050"/>
          <p14:tracePt t="77785" x="3908425" y="5353050"/>
          <p14:tracePt t="77792" x="3916363" y="5353050"/>
          <p14:tracePt t="77807" x="3925888" y="5353050"/>
          <p14:tracePt t="77817" x="3941763" y="5353050"/>
          <p14:tracePt t="77823" x="3951288" y="5353050"/>
          <p14:tracePt t="77904" x="3959225" y="5353050"/>
          <p14:tracePt t="77912" x="3976688" y="5353050"/>
          <p14:tracePt t="77920" x="3984625" y="5353050"/>
          <p14:tracePt t="77927" x="4010025" y="5353050"/>
          <p14:tracePt t="77936" x="4035425" y="5362575"/>
          <p14:tracePt t="77943" x="4044950" y="5362575"/>
          <p14:tracePt t="77953" x="4060825" y="5362575"/>
          <p14:tracePt t="77959" x="4070350" y="5362575"/>
          <p14:tracePt t="77968" x="4078288" y="5362575"/>
          <p14:tracePt t="77975" x="4086225" y="5362575"/>
          <p14:tracePt t="78416" x="4095750" y="5370513"/>
          <p14:tracePt t="78439" x="4111625" y="5370513"/>
          <p14:tracePt t="78447" x="4121150" y="5370513"/>
          <p14:tracePt t="78464" x="4129088" y="5370513"/>
          <p14:tracePt t="78472" x="4146550" y="5380038"/>
          <p14:tracePt t="78488" x="4162425" y="5380038"/>
          <p14:tracePt t="78495" x="4187825" y="5380038"/>
          <p14:tracePt t="78504" x="4197350" y="5380038"/>
          <p14:tracePt t="78511" x="4222750" y="5387975"/>
          <p14:tracePt t="78520" x="4256088" y="5387975"/>
          <p14:tracePt t="78527" x="4273550" y="5387975"/>
          <p14:tracePt t="78536" x="4306888" y="5395913"/>
          <p14:tracePt t="78544" x="4341813" y="5395913"/>
          <p14:tracePt t="78552" x="4384675" y="5395913"/>
          <p14:tracePt t="78559" x="4418013" y="5395913"/>
          <p14:tracePt t="78567" x="4425950" y="5395913"/>
          <p14:tracePt t="78575" x="4460875" y="5395913"/>
          <p14:tracePt t="78585" x="4476750" y="5395913"/>
          <p14:tracePt t="78591" x="4494213" y="5395913"/>
          <p14:tracePt t="78601" x="4511675" y="5395913"/>
          <p14:tracePt t="78607" x="4519613" y="5395913"/>
          <p14:tracePt t="78616" x="4529138" y="5395913"/>
          <p14:tracePt t="78720" x="4537075" y="5395913"/>
          <p14:tracePt t="78736" x="4545013" y="5395913"/>
          <p14:tracePt t="78759" x="4554538" y="5395913"/>
          <p14:tracePt t="79016" x="4562475" y="5395913"/>
          <p14:tracePt t="79031" x="4570413" y="5405438"/>
          <p14:tracePt t="79039" x="4595813" y="5421313"/>
          <p14:tracePt t="79055" x="4630738" y="5430838"/>
          <p14:tracePt t="79127" x="4638675" y="5430838"/>
          <p14:tracePt t="79184" x="4638675" y="5456238"/>
          <p14:tracePt t="79191" x="4638675" y="5472113"/>
          <p14:tracePt t="79200" x="4621213" y="5497513"/>
          <p14:tracePt t="79207" x="4613275" y="5497513"/>
          <p14:tracePt t="79218" x="4595813" y="5497513"/>
          <p14:tracePt t="79271" x="4595813" y="5489575"/>
          <p14:tracePt t="79464" x="4595813" y="5481638"/>
          <p14:tracePt t="79511" x="4595813" y="5472113"/>
          <p14:tracePt t="79536" x="4605338" y="5464175"/>
          <p14:tracePt t="79568" x="4621213" y="5456238"/>
          <p14:tracePt t="79584" x="4630738" y="5456238"/>
          <p14:tracePt t="79592" x="4630738" y="5446713"/>
          <p14:tracePt t="79600" x="4630738" y="5438775"/>
          <p14:tracePt t="79607" x="4656138" y="5430838"/>
          <p14:tracePt t="79623" x="4664075" y="5421313"/>
          <p14:tracePt t="79632" x="4664075" y="5413375"/>
          <p14:tracePt t="79639" x="4673600" y="5405438"/>
          <p14:tracePt t="79648" x="4689475" y="5405438"/>
          <p14:tracePt t="79665" x="4699000" y="5387975"/>
          <p14:tracePt t="79671" x="4714875" y="5387975"/>
          <p14:tracePt t="79680" x="4732338" y="5370513"/>
          <p14:tracePt t="79687" x="4732338" y="5362575"/>
          <p14:tracePt t="79703" x="4749800" y="5362575"/>
          <p14:tracePt t="79719" x="4757738" y="5353050"/>
          <p14:tracePt t="79768" x="4765675" y="5337175"/>
          <p14:tracePt t="83527" x="4757738" y="5327650"/>
          <p14:tracePt t="83544" x="4749800" y="5319713"/>
          <p14:tracePt t="83553" x="4740275" y="5302250"/>
          <p14:tracePt t="83559" x="4714875" y="5302250"/>
          <p14:tracePt t="83575" x="4699000" y="5294313"/>
          <p14:tracePt t="83583" x="4699000" y="5286375"/>
          <p14:tracePt t="83591" x="4681538" y="5268913"/>
          <p14:tracePt t="83599" x="4673600" y="5268913"/>
          <p14:tracePt t="83607" x="4673600" y="5260975"/>
          <p14:tracePt t="83615" x="4656138" y="5251450"/>
          <p14:tracePt t="83623" x="4638675" y="5235575"/>
          <p14:tracePt t="83632" x="4621213" y="5235575"/>
          <p14:tracePt t="83639" x="4613275" y="5226050"/>
          <p14:tracePt t="83649" x="4587875" y="5218113"/>
          <p14:tracePt t="83655" x="4562475" y="5208588"/>
          <p14:tracePt t="83665" x="4545013" y="5200650"/>
          <p14:tracePt t="83671" x="4494213" y="5192713"/>
          <p14:tracePt t="83680" x="4451350" y="5183188"/>
          <p14:tracePt t="83687" x="4392613" y="5175250"/>
          <p14:tracePt t="83698" x="4349750" y="5175250"/>
          <p14:tracePt t="83703" x="4273550" y="5175250"/>
          <p14:tracePt t="83713" x="4222750" y="5175250"/>
          <p14:tracePt t="83719" x="4162425" y="5175250"/>
          <p14:tracePt t="83728" x="4103688" y="5175250"/>
          <p14:tracePt t="83735" x="4060825" y="5175250"/>
          <p14:tracePt t="83746" x="4017963" y="5175250"/>
          <p14:tracePt t="83751" x="3976688" y="5175250"/>
          <p14:tracePt t="83759" x="3925888" y="5175250"/>
          <p14:tracePt t="83767" x="3883025" y="5175250"/>
          <p14:tracePt t="83775" x="3857625" y="5175250"/>
          <p14:tracePt t="83783" x="3814763" y="5175250"/>
          <p14:tracePt t="83791" x="3763963" y="5175250"/>
          <p14:tracePt t="83799" x="3713163" y="5192713"/>
          <p14:tracePt t="83807" x="3652838" y="5200650"/>
          <p14:tracePt t="83815" x="3568700" y="5208588"/>
          <p14:tracePt t="83823" x="3492500" y="5243513"/>
          <p14:tracePt t="83833" x="3424238" y="5251450"/>
          <p14:tracePt t="83840" x="3322638" y="5286375"/>
          <p14:tracePt t="83848" x="3228975" y="5319713"/>
          <p14:tracePt t="83855" x="3117850" y="5345113"/>
          <p14:tracePt t="83864" x="3016250" y="5380038"/>
          <p14:tracePt t="83871" x="2905125" y="5413375"/>
          <p14:tracePt t="83881" x="2803525" y="5438775"/>
          <p14:tracePt t="83887" x="2701925" y="5472113"/>
          <p14:tracePt t="83897" x="2616200" y="5489575"/>
          <p14:tracePt t="83904" x="2540000" y="5507038"/>
          <p14:tracePt t="83913" x="2497138" y="5532438"/>
          <p14:tracePt t="83919" x="2438400" y="5540375"/>
          <p14:tracePt t="83929" x="2405063" y="5549900"/>
          <p14:tracePt t="83935" x="2370138" y="5565775"/>
          <p14:tracePt t="83945" x="2344738" y="5575300"/>
          <p14:tracePt t="83951" x="2327275" y="5575300"/>
          <p14:tracePt t="83961" x="2311400" y="5583238"/>
          <p14:tracePt t="83967" x="2293938" y="5583238"/>
          <p14:tracePt t="83976" x="2276475" y="5591175"/>
          <p14:tracePt t="83983" x="2243138" y="5608638"/>
          <p14:tracePt t="83991" x="2225675" y="5608638"/>
          <p14:tracePt t="84000" x="2200275" y="5616575"/>
          <p14:tracePt t="84007" x="2166938" y="5626100"/>
          <p14:tracePt t="84015" x="2124075" y="5634038"/>
          <p14:tracePt t="84023" x="2073275" y="5651500"/>
          <p14:tracePt t="84033" x="2022475" y="5676900"/>
          <p14:tracePt t="84039" x="1979613" y="5684838"/>
          <p14:tracePt t="84049" x="1928813" y="5702300"/>
          <p14:tracePt t="84055" x="1893888" y="5710238"/>
          <p14:tracePt t="84065" x="1868488" y="5710238"/>
          <p14:tracePt t="84071" x="1852613" y="5719763"/>
          <p14:tracePt t="84081" x="1827213" y="5719763"/>
          <p14:tracePt t="84087" x="1809750" y="5727700"/>
          <p14:tracePt t="84103" x="1801813" y="5727700"/>
          <p14:tracePt t="84120" x="1792288" y="5727700"/>
          <p14:tracePt t="84128" x="1784350" y="5727700"/>
          <p14:tracePt t="84135" x="1758950" y="5727700"/>
          <p14:tracePt t="84145" x="1741488" y="5727700"/>
          <p14:tracePt t="84151" x="1724025" y="5727700"/>
          <p14:tracePt t="84161" x="1690688" y="5727700"/>
          <p14:tracePt t="84167" x="1665288" y="5710238"/>
          <p14:tracePt t="84176" x="1614488" y="5676900"/>
          <p14:tracePt t="84183" x="1563688" y="5634038"/>
          <p14:tracePt t="84191" x="1528763" y="5608638"/>
          <p14:tracePt t="84200" x="1495425" y="5583238"/>
          <p14:tracePt t="84207" x="1477963" y="5565775"/>
          <p14:tracePt t="84216" x="1470025" y="5532438"/>
          <p14:tracePt t="84223" x="1444625" y="5507038"/>
          <p14:tracePt t="84233" x="1427163" y="5472113"/>
          <p14:tracePt t="84240" x="1393825" y="5421313"/>
          <p14:tracePt t="84248" x="1393825" y="5405438"/>
          <p14:tracePt t="84255" x="1393825" y="5387975"/>
          <p14:tracePt t="84265" x="1393825" y="5380038"/>
          <p14:tracePt t="84271" x="1384300" y="5380038"/>
          <p14:tracePt t="84279" x="1384300" y="5370513"/>
          <p14:tracePt t="84303" x="1384300" y="5362575"/>
          <p14:tracePt t="84351" x="1384300" y="5353050"/>
          <p14:tracePt t="84384" x="1384300" y="5337175"/>
          <p14:tracePt t="84535" x="1384300" y="5327650"/>
          <p14:tracePt t="84631" x="1393825" y="5327650"/>
          <p14:tracePt t="84639" x="1393825" y="5337175"/>
          <p14:tracePt t="84647" x="1393825" y="5362575"/>
          <p14:tracePt t="84655" x="1401763" y="5405438"/>
          <p14:tracePt t="84664" x="1409700" y="5481638"/>
          <p14:tracePt t="84671" x="1435100" y="5557838"/>
          <p14:tracePt t="84681" x="1462088" y="5616575"/>
          <p14:tracePt t="84687" x="1512888" y="5719763"/>
          <p14:tracePt t="84696" x="1554163" y="5813425"/>
          <p14:tracePt t="84703" x="1589088" y="5872163"/>
          <p14:tracePt t="84712" x="1631950" y="5922963"/>
          <p14:tracePt t="84719" x="1665288" y="5973763"/>
          <p14:tracePt t="84728" x="1682750" y="5991225"/>
          <p14:tracePt t="84735" x="1698625" y="6008688"/>
          <p14:tracePt t="84744" x="1724025" y="6024563"/>
          <p14:tracePt t="84751" x="1749425" y="6042025"/>
          <p14:tracePt t="84762" x="1758950" y="6049963"/>
          <p14:tracePt t="84767" x="1792288" y="6067425"/>
          <p14:tracePt t="84777" x="1835150" y="6084888"/>
          <p14:tracePt t="84783" x="1868488" y="6118225"/>
          <p14:tracePt t="84791" x="1920875" y="6135688"/>
          <p14:tracePt t="84801" x="1962150" y="6161088"/>
          <p14:tracePt t="84807" x="2012950" y="6186488"/>
          <p14:tracePt t="84816" x="2065338" y="6211888"/>
          <p14:tracePt t="84823" x="2098675" y="6211888"/>
          <p14:tracePt t="84832" x="2141538" y="6221413"/>
          <p14:tracePt t="84839" x="2182813" y="6229350"/>
          <p14:tracePt t="84847" x="2235200" y="6254750"/>
          <p14:tracePt t="84855" x="2260600" y="6254750"/>
          <p14:tracePt t="84864" x="2286000" y="6254750"/>
          <p14:tracePt t="84871" x="2319338" y="6262688"/>
          <p14:tracePt t="84882" x="2352675" y="6262688"/>
          <p14:tracePt t="84887" x="2370138" y="6262688"/>
          <p14:tracePt t="84897" x="2405063" y="6262688"/>
          <p14:tracePt t="84903" x="2446338" y="6262688"/>
          <p14:tracePt t="84912" x="2481263" y="6262688"/>
          <p14:tracePt t="84919" x="2514600" y="6254750"/>
          <p14:tracePt t="84928" x="2549525" y="6246813"/>
          <p14:tracePt t="84935" x="2582863" y="6237288"/>
          <p14:tracePt t="84945" x="2633663" y="6203950"/>
          <p14:tracePt t="84951" x="2676525" y="6186488"/>
          <p14:tracePt t="84961" x="2752725" y="6153150"/>
          <p14:tracePt t="84967" x="2828925" y="6135688"/>
          <p14:tracePt t="84977" x="2879725" y="6102350"/>
          <p14:tracePt t="84983" x="2940050" y="6084888"/>
          <p14:tracePt t="84991" x="2998788" y="6059488"/>
          <p14:tracePt t="85001" x="3033713" y="6049963"/>
          <p14:tracePt t="85007" x="3074988" y="6042025"/>
          <p14:tracePt t="85017" x="3127375" y="6034088"/>
          <p14:tracePt t="85023" x="3186113" y="5999163"/>
          <p14:tracePt t="85032" x="3244850" y="5991225"/>
          <p14:tracePt t="85039" x="3297238" y="5983288"/>
          <p14:tracePt t="85048" x="3355975" y="5965825"/>
          <p14:tracePt t="85055" x="3414713" y="5957888"/>
          <p14:tracePt t="85065" x="3475038" y="5940425"/>
          <p14:tracePt t="85072" x="3508375" y="5940425"/>
          <p14:tracePt t="85081" x="3525838" y="5932488"/>
          <p14:tracePt t="85087" x="3533775" y="5932488"/>
          <p14:tracePt t="85097" x="3551238" y="5940425"/>
          <p14:tracePt t="85119" x="3551238" y="5948363"/>
          <p14:tracePt t="85336" x="3533775" y="5948363"/>
          <p14:tracePt t="85342" x="3533775" y="5957888"/>
          <p14:tracePt t="85351" x="3500438" y="5957888"/>
          <p14:tracePt t="85359" x="3492500" y="5957888"/>
          <p14:tracePt t="85368" x="3475038" y="5957888"/>
          <p14:tracePt t="85378" x="3467100" y="5948363"/>
          <p14:tracePt t="85384" x="3457575" y="5940425"/>
          <p14:tracePt t="85400" x="3441700" y="5932488"/>
          <p14:tracePt t="85480" x="3424238" y="5922963"/>
          <p14:tracePt t="85487" x="3414713" y="5915025"/>
          <p14:tracePt t="85504" x="3398838" y="5905500"/>
          <p14:tracePt t="85512" x="3389313" y="5905500"/>
          <p14:tracePt t="85519" x="3381375" y="5897563"/>
          <p14:tracePt t="85528" x="3355975" y="5880100"/>
          <p14:tracePt t="85535" x="3338513" y="5872163"/>
          <p14:tracePt t="85543" x="3322638" y="5872163"/>
          <p14:tracePt t="85551" x="3305175" y="5872163"/>
          <p14:tracePt t="85561" x="3287713" y="5864225"/>
          <p14:tracePt t="85567" x="3262313" y="5846763"/>
          <p14:tracePt t="85577" x="3236913" y="5838825"/>
          <p14:tracePt t="85583" x="3228975" y="5829300"/>
          <p14:tracePt t="85593" x="3211513" y="5821363"/>
          <p14:tracePt t="85599" x="3203575" y="5821363"/>
          <p14:tracePt t="85608" x="3194050" y="5813425"/>
          <p14:tracePt t="85617" x="3168650" y="5803900"/>
          <p14:tracePt t="85623" x="3152775" y="5803900"/>
          <p14:tracePt t="85632" x="3152775" y="5795963"/>
          <p14:tracePt t="85639" x="3135313" y="5795963"/>
          <p14:tracePt t="85648" x="3109913" y="5795963"/>
          <p14:tracePt t="85655" x="3100388" y="5788025"/>
          <p14:tracePt t="85663" x="3084513" y="5788025"/>
          <p14:tracePt t="85671" x="3074988" y="5788025"/>
          <p14:tracePt t="85680" x="3049588" y="5788025"/>
          <p14:tracePt t="85687" x="3041650" y="5788025"/>
          <p14:tracePt t="85696" x="3033713" y="5770563"/>
          <p14:tracePt t="85831" x="3033713" y="5761038"/>
          <p14:tracePt t="85839" x="3041650" y="5761038"/>
          <p14:tracePt t="85848" x="3049588" y="5761038"/>
          <p14:tracePt t="85856" x="3059113" y="5761038"/>
          <p14:tracePt t="85864" x="3074988" y="5761038"/>
          <p14:tracePt t="85871" x="3100388" y="5761038"/>
          <p14:tracePt t="85879" x="3100388" y="5753100"/>
          <p14:tracePt t="85896" x="3109913" y="5753100"/>
          <p14:tracePt t="85913" x="3117850" y="5753100"/>
          <p14:tracePt t="85983" x="3127375" y="5745163"/>
          <p14:tracePt t="85999" x="3135313" y="5745163"/>
          <p14:tracePt t="86008" x="3143250" y="5745163"/>
          <p14:tracePt t="86024" x="3152775" y="5735638"/>
          <p14:tracePt t="86031" x="3160713" y="5735638"/>
          <p14:tracePt t="86047" x="3168650" y="5735638"/>
          <p14:tracePt t="86063" x="3178175" y="5735638"/>
          <p14:tracePt t="86080" x="3186113" y="5735638"/>
          <p14:tracePt t="86087" x="3194050" y="5735638"/>
          <p14:tracePt t="86112" x="3203575" y="5735638"/>
          <p14:tracePt t="86120" x="3211513" y="5735638"/>
          <p14:tracePt t="86127" x="3228975" y="5735638"/>
          <p14:tracePt t="86135" x="3236913" y="5735638"/>
          <p14:tracePt t="86151" x="3254375" y="5735638"/>
          <p14:tracePt t="86160" x="3262313" y="5735638"/>
          <p14:tracePt t="86167" x="3270250" y="5745163"/>
          <p14:tracePt t="86191" x="3287713" y="5745163"/>
          <p14:tracePt t="86263" x="3305175" y="5745163"/>
          <p14:tracePt t="86280" x="3322638" y="5745163"/>
          <p14:tracePt t="86287" x="3330575" y="5745163"/>
          <p14:tracePt t="86295" x="3355975" y="5745163"/>
          <p14:tracePt t="86303" x="3363913" y="5753100"/>
          <p14:tracePt t="86313" x="3373438" y="5753100"/>
          <p14:tracePt t="86319" x="3398838" y="5753100"/>
          <p14:tracePt t="86330" x="3406775" y="5753100"/>
          <p14:tracePt t="86335" x="3424238" y="5753100"/>
          <p14:tracePt t="86344" x="3441700" y="5753100"/>
          <p14:tracePt t="86351" x="3457575" y="5753100"/>
          <p14:tracePt t="86360" x="3467100" y="5753100"/>
          <p14:tracePt t="86367" x="3482975" y="5753100"/>
          <p14:tracePt t="86376" x="3492500" y="5753100"/>
          <p14:tracePt t="86383" x="3517900" y="5770563"/>
          <p14:tracePt t="86393" x="3543300" y="5770563"/>
          <p14:tracePt t="86399" x="3551238" y="5778500"/>
          <p14:tracePt t="86409" x="3586163" y="5778500"/>
          <p14:tracePt t="86415" x="3611563" y="5778500"/>
          <p14:tracePt t="86424" x="3619500" y="5778500"/>
          <p14:tracePt t="86431" x="3644900" y="5788025"/>
          <p14:tracePt t="86439" x="3662363" y="5788025"/>
          <p14:tracePt t="86447" x="3703638" y="5795963"/>
          <p14:tracePt t="86465" x="3738563" y="5795963"/>
          <p14:tracePt t="86471" x="3756025" y="5795963"/>
          <p14:tracePt t="86480" x="3771900" y="5795963"/>
          <p14:tracePt t="86487" x="3797300" y="5795963"/>
          <p14:tracePt t="86512" x="3806825" y="5795963"/>
          <p14:tracePt t="86528" x="3814763" y="5795963"/>
          <p14:tracePt t="86535" x="3822700" y="5795963"/>
          <p14:tracePt t="86551" x="3840163" y="5795963"/>
          <p14:tracePt t="86560" x="3848100" y="5795963"/>
          <p14:tracePt t="86567" x="3857625" y="5795963"/>
          <p14:tracePt t="86576" x="3873500" y="5795963"/>
          <p14:tracePt t="86583" x="3883025" y="5795963"/>
          <p14:tracePt t="86593" x="3900488" y="5795963"/>
          <p14:tracePt t="86599" x="3908425" y="5795963"/>
          <p14:tracePt t="86615" x="3925888" y="5795963"/>
          <p14:tracePt t="86624" x="3933825" y="5795963"/>
          <p14:tracePt t="86631" x="3933825" y="5803900"/>
          <p14:tracePt t="86912" x="3941763" y="5821363"/>
          <p14:tracePt t="86919" x="3951288" y="5821363"/>
          <p14:tracePt t="86928" x="3959225" y="5821363"/>
          <p14:tracePt t="86935" x="3984625" y="5829300"/>
          <p14:tracePt t="86943" x="4010025" y="5838825"/>
          <p14:tracePt t="86952" x="4044950" y="5846763"/>
          <p14:tracePt t="86960" x="4070350" y="5846763"/>
          <p14:tracePt t="86967" x="4095750" y="5854700"/>
          <p14:tracePt t="86977" x="4129088" y="5854700"/>
          <p14:tracePt t="86983" x="4162425" y="5854700"/>
          <p14:tracePt t="86992" x="4179888" y="5864225"/>
          <p14:tracePt t="86999" x="4205288" y="5864225"/>
          <p14:tracePt t="87009" x="4230688" y="5864225"/>
          <p14:tracePt t="87016" x="4240213" y="5864225"/>
          <p14:tracePt t="87024" x="4248150" y="5864225"/>
          <p14:tracePt t="87182" x="4256088" y="5864225"/>
          <p14:tracePt t="87198" x="4265613" y="5864225"/>
          <p14:tracePt t="87214" x="4273550" y="5864225"/>
          <p14:tracePt t="87222" x="4281488" y="5864225"/>
          <p14:tracePt t="87230" x="4291013" y="5864225"/>
          <p14:tracePt t="87238" x="4298950" y="5864225"/>
          <p14:tracePt t="87254" x="4306888" y="5864225"/>
          <p14:tracePt t="87327" x="4316413" y="5872163"/>
          <p14:tracePt t="87334" x="4332288" y="5905500"/>
          <p14:tracePt t="87343" x="4332288" y="5932488"/>
          <p14:tracePt t="87350" x="4332288" y="5965825"/>
          <p14:tracePt t="87366" x="4332288" y="5973763"/>
          <p14:tracePt t="87583" x="4367213" y="5973763"/>
          <p14:tracePt t="87592" x="4400550" y="5957888"/>
          <p14:tracePt t="87599" x="4443413" y="5940425"/>
          <p14:tracePt t="87607" x="4476750" y="5915025"/>
          <p14:tracePt t="87615" x="4486275" y="5897563"/>
          <p14:tracePt t="87625" x="4503738" y="5872163"/>
          <p14:tracePt t="87631" x="4511675" y="5854700"/>
          <p14:tracePt t="87639" x="4519613" y="5854700"/>
          <p14:tracePt t="87647" x="4519613" y="5846763"/>
          <p14:tracePt t="87719" x="4529138" y="5838825"/>
          <p14:tracePt t="87751" x="4537075" y="5829300"/>
          <p14:tracePt t="87791" x="4545013" y="5829300"/>
          <p14:tracePt t="87815" x="4562475" y="5821363"/>
          <p14:tracePt t="87840" x="4570413" y="5821363"/>
          <p14:tracePt t="87855" x="4579938" y="5821363"/>
          <p14:tracePt t="87864" x="4587875" y="5813425"/>
          <p14:tracePt t="87928" x="4587875" y="5803900"/>
          <p14:tracePt t="87935" x="4595813" y="5803900"/>
          <p14:tracePt t="87945" x="4605338" y="5803900"/>
          <p14:tracePt t="87951" x="4630738" y="5803900"/>
          <p14:tracePt t="87960" x="4664075" y="5803900"/>
          <p14:tracePt t="87967" x="4681538" y="5803900"/>
          <p14:tracePt t="87976" x="4724400" y="5803900"/>
          <p14:tracePt t="87983" x="4757738" y="5803900"/>
          <p14:tracePt t="87994" x="4800600" y="5803900"/>
          <p14:tracePt t="87999" x="4843463" y="5803900"/>
          <p14:tracePt t="88009" x="4884738" y="5803900"/>
          <p14:tracePt t="88015" x="4919663" y="5803900"/>
          <p14:tracePt t="88026" x="4962525" y="5803900"/>
          <p14:tracePt t="88031" x="4978400" y="5803900"/>
          <p14:tracePt t="88041" x="5013325" y="5803900"/>
          <p14:tracePt t="88047" x="5029200" y="5803900"/>
          <p14:tracePt t="88056" x="5046663" y="5813425"/>
          <p14:tracePt t="88064" x="5054600" y="5813425"/>
          <p14:tracePt t="88071" x="5072063" y="5813425"/>
          <p14:tracePt t="88079" x="5089525" y="5813425"/>
          <p14:tracePt t="88087" x="5106988" y="5821363"/>
          <p14:tracePt t="88095" x="5114925" y="5821363"/>
          <p14:tracePt t="88104" x="5140325" y="5821363"/>
          <p14:tracePt t="88111" x="5173663" y="5838825"/>
          <p14:tracePt t="88119" x="5199063" y="5838825"/>
          <p14:tracePt t="88128" x="5233988" y="5838825"/>
          <p14:tracePt t="88135" x="5259388" y="5838825"/>
          <p14:tracePt t="88144" x="5276850" y="5838825"/>
          <p14:tracePt t="88151" x="5310188" y="5838825"/>
          <p14:tracePt t="88160" x="5343525" y="5838825"/>
          <p14:tracePt t="88167" x="5353050" y="5838825"/>
          <p14:tracePt t="88175" x="5378450" y="5838825"/>
          <p14:tracePt t="88183" x="5386388" y="5838825"/>
          <p14:tracePt t="88193" x="5394325" y="5838825"/>
          <p14:tracePt t="88199" x="5411788" y="5838825"/>
          <p14:tracePt t="88208" x="5429250" y="5838825"/>
          <p14:tracePt t="88215" x="5437188" y="5838825"/>
          <p14:tracePt t="88225" x="5446713" y="5838825"/>
          <p14:tracePt t="88232" x="5454650" y="5838825"/>
          <p14:tracePt t="88272" x="5454650" y="5829300"/>
          <p14:tracePt t="88528" x="5462588" y="5829300"/>
          <p14:tracePt t="88535" x="5513388" y="5829300"/>
          <p14:tracePt t="88544" x="5556250" y="5813425"/>
          <p14:tracePt t="88551" x="5565775" y="5813425"/>
          <p14:tracePt t="88567" x="5573713" y="5803900"/>
          <p14:tracePt t="88583" x="5573713" y="5795963"/>
          <p14:tracePt t="88648" x="5591175" y="5795963"/>
          <p14:tracePt t="88656" x="5599113" y="5795963"/>
          <p14:tracePt t="88664" x="5607050" y="5795963"/>
          <p14:tracePt t="88672" x="5632450" y="5788025"/>
          <p14:tracePt t="88679" x="5641975" y="5788025"/>
          <p14:tracePt t="88687" x="5667375" y="5770563"/>
          <p14:tracePt t="88696" x="5683250" y="5770563"/>
          <p14:tracePt t="88703" x="5700713" y="5770563"/>
          <p14:tracePt t="88711" x="5718175" y="5770563"/>
          <p14:tracePt t="88719" x="5751513" y="5770563"/>
          <p14:tracePt t="88728" x="5768975" y="5770563"/>
          <p14:tracePt t="88735" x="5794375" y="5770563"/>
          <p14:tracePt t="88745" x="5837238" y="5770563"/>
          <p14:tracePt t="88751" x="5870575" y="5770563"/>
          <p14:tracePt t="88761" x="5913438" y="5770563"/>
          <p14:tracePt t="88767" x="5938838" y="5770563"/>
          <p14:tracePt t="88776" x="5956300" y="5770563"/>
          <p14:tracePt t="88783" x="5989638" y="5770563"/>
          <p14:tracePt t="88791" x="6007100" y="5770563"/>
          <p14:tracePt t="88799" x="6024563" y="5770563"/>
          <p14:tracePt t="88808" x="6057900" y="5770563"/>
          <p14:tracePt t="88815" x="6065838" y="5770563"/>
          <p14:tracePt t="88824" x="6083300" y="5770563"/>
          <p14:tracePt t="88831" x="6100763" y="5770563"/>
          <p14:tracePt t="88847" x="6116638" y="5770563"/>
          <p14:tracePt t="88857" x="6126163" y="5770563"/>
          <p14:tracePt t="88872" x="6134100" y="5770563"/>
          <p14:tracePt t="88879" x="6142038" y="5770563"/>
          <p14:tracePt t="88887" x="6151563" y="5770563"/>
          <p14:tracePt t="88895" x="6167438" y="5770563"/>
          <p14:tracePt t="88904" x="6176963" y="5770563"/>
          <p14:tracePt t="88912" x="6184900" y="5770563"/>
          <p14:tracePt t="88919" x="6194425" y="5770563"/>
          <p14:tracePt t="88928" x="6210300" y="5770563"/>
          <p14:tracePt t="88935" x="6227763" y="5770563"/>
          <p14:tracePt t="88943" x="6245225" y="5770563"/>
          <p14:tracePt t="88951" x="6261100" y="5761038"/>
          <p14:tracePt t="88960" x="6278563" y="5761038"/>
          <p14:tracePt t="88967" x="6286500" y="5761038"/>
          <p14:tracePt t="88977" x="6303963" y="5761038"/>
          <p14:tracePt t="88983" x="6329363" y="5761038"/>
          <p14:tracePt t="88992" x="6346825" y="5761038"/>
          <p14:tracePt t="88999" x="6372225" y="5761038"/>
          <p14:tracePt t="89008" x="6405563" y="5761038"/>
          <p14:tracePt t="89015" x="6430963" y="5761038"/>
          <p14:tracePt t="89025" x="6465888" y="5761038"/>
          <p14:tracePt t="89031" x="6516688" y="5761038"/>
          <p14:tracePt t="89041" x="6575425" y="5761038"/>
          <p14:tracePt t="89047" x="6635750" y="5761038"/>
          <p14:tracePt t="89057" x="6694488" y="5761038"/>
          <p14:tracePt t="89063" x="6780213" y="5761038"/>
          <p14:tracePt t="89072" x="6848475" y="5761038"/>
          <p14:tracePt t="89079" x="6932613" y="5761038"/>
          <p14:tracePt t="89087" x="7018338" y="5761038"/>
          <p14:tracePt t="89096" x="7102475" y="5761038"/>
          <p14:tracePt t="89104" x="7162800" y="5761038"/>
          <p14:tracePt t="89111" x="7246938" y="5761038"/>
          <p14:tracePt t="89119" x="7289800" y="5761038"/>
          <p14:tracePt t="89127" x="7332663" y="5761038"/>
          <p14:tracePt t="89135" x="7383463" y="5761038"/>
          <p14:tracePt t="89143" x="7408863" y="5761038"/>
          <p14:tracePt t="89151" x="7451725" y="5761038"/>
          <p14:tracePt t="89160" x="7467600" y="5761038"/>
          <p14:tracePt t="89167" x="7502525" y="5753100"/>
          <p14:tracePt t="89177" x="7545388" y="5727700"/>
          <p14:tracePt t="89183" x="7578725" y="5727700"/>
          <p14:tracePt t="89192" x="7604125" y="5727700"/>
          <p14:tracePt t="89199" x="7629525" y="5727700"/>
          <p14:tracePt t="89208" x="7672388" y="5727700"/>
          <p14:tracePt t="89215" x="7688263" y="5719763"/>
          <p14:tracePt t="89224" x="7715250" y="5719763"/>
          <p14:tracePt t="89231" x="7756525" y="5710238"/>
          <p14:tracePt t="89240" x="7781925" y="5710238"/>
          <p14:tracePt t="89247" x="7807325" y="5694363"/>
          <p14:tracePt t="89258" x="7816850" y="5694363"/>
          <p14:tracePt t="89263" x="7832725" y="5684838"/>
          <p14:tracePt t="89273" x="7842250" y="5684838"/>
          <p14:tracePt t="89279" x="7850188" y="5684838"/>
          <p14:tracePt t="89287" x="7859713" y="5684838"/>
          <p14:tracePt t="89295" x="7867650" y="5684838"/>
          <p14:tracePt t="89311" x="7893050" y="5684838"/>
          <p14:tracePt t="89319" x="7900988" y="5676900"/>
          <p14:tracePt t="89342" x="7943850" y="5668963"/>
          <p14:tracePt t="89345" x="7969250" y="5668963"/>
          <p14:tracePt t="89351" x="8004175" y="5651500"/>
          <p14:tracePt t="89360" x="8037513" y="5651500"/>
          <p14:tracePt t="89367" x="8062913" y="5641975"/>
          <p14:tracePt t="89377" x="8088313" y="5641975"/>
          <p14:tracePt t="89384" x="8113713" y="5641975"/>
          <p14:tracePt t="89392" x="8139113" y="5634038"/>
          <p14:tracePt t="89399" x="8156575" y="5634038"/>
          <p14:tracePt t="89407" x="8174038" y="5626100"/>
          <p14:tracePt t="89415" x="8199438" y="5626100"/>
          <p14:tracePt t="89424" x="8207375" y="5616575"/>
          <p14:tracePt t="89441" x="8215313" y="5616575"/>
          <p14:tracePt t="89463" x="8224838" y="5616575"/>
          <p14:tracePt t="89480" x="8232775" y="5616575"/>
          <p14:tracePt t="89487" x="8240713" y="5616575"/>
          <p14:tracePt t="89504" x="8258175" y="5616575"/>
          <p14:tracePt t="89511" x="8283575" y="5608638"/>
          <p14:tracePt t="89527" x="8301038" y="5608638"/>
          <p14:tracePt t="89535" x="8308975" y="5608638"/>
          <p14:tracePt t="89544" x="8318500" y="5600700"/>
          <p14:tracePt t="89927" x="8326438" y="5600700"/>
          <p14:tracePt t="89959" x="8334375" y="5600700"/>
          <p14:tracePt t="89967" x="8343900" y="5600700"/>
          <p14:tracePt t="89976" x="8359775" y="5608638"/>
          <p14:tracePt t="89983" x="8385175" y="5616575"/>
          <p14:tracePt t="89992" x="8420100" y="5626100"/>
          <p14:tracePt t="90000" x="8478838" y="5634038"/>
          <p14:tracePt t="90008" x="8539163" y="5651500"/>
          <p14:tracePt t="90015" x="8605838" y="5659438"/>
          <p14:tracePt t="90023" x="8709025" y="5659438"/>
          <p14:tracePt t="90031" x="8793163" y="5676900"/>
          <p14:tracePt t="90040" x="8894763" y="5684838"/>
          <p14:tracePt t="90047" x="8997950" y="5684838"/>
          <p14:tracePt t="90056" x="9107488" y="5684838"/>
          <p14:tracePt t="90063" x="9193213" y="5684838"/>
          <p14:tracePt t="90074" x="9277350" y="5684838"/>
          <p14:tracePt t="90079" x="9380538" y="5684838"/>
          <p14:tracePt t="90087" x="9439275" y="5684838"/>
          <p14:tracePt t="90095" x="9482138" y="5659438"/>
          <p14:tracePt t="90103" x="9540875" y="5651500"/>
          <p14:tracePt t="90111" x="9566275" y="5651500"/>
          <p14:tracePt t="90120" x="9591675" y="5651500"/>
          <p14:tracePt t="90127" x="9601200" y="5641975"/>
          <p14:tracePt t="90384" x="9583738" y="5641975"/>
          <p14:tracePt t="90415" x="9575800" y="5641975"/>
          <p14:tracePt t="90431" x="9566275" y="5641975"/>
          <p14:tracePt t="90463" x="9558338" y="5641975"/>
          <p14:tracePt t="90479" x="9550400" y="5641975"/>
          <p14:tracePt t="90488" x="9540875" y="5641975"/>
          <p14:tracePt t="90504" x="9523413" y="5641975"/>
          <p14:tracePt t="90511" x="9515475" y="5641975"/>
          <p14:tracePt t="90519" x="9498013" y="5651500"/>
          <p14:tracePt t="90528" x="9490075" y="5651500"/>
          <p14:tracePt t="90535" x="9482138" y="5659438"/>
          <p14:tracePt t="90543" x="9456738" y="5659438"/>
          <p14:tracePt t="90551" x="9447213" y="5668963"/>
          <p14:tracePt t="90560" x="9439275" y="5668963"/>
          <p14:tracePt t="90567" x="9405938" y="5676900"/>
          <p14:tracePt t="90576" x="9396413" y="5676900"/>
          <p14:tracePt t="90583" x="9371013" y="5676900"/>
          <p14:tracePt t="90593" x="9363075" y="5684838"/>
          <p14:tracePt t="90599" x="9337675" y="5684838"/>
          <p14:tracePt t="90609" x="9312275" y="5694363"/>
          <p14:tracePt t="90615" x="9294813" y="5694363"/>
          <p14:tracePt t="90623" x="9261475" y="5694363"/>
          <p14:tracePt t="90631" x="9236075" y="5694363"/>
          <p14:tracePt t="90641" x="9209088" y="5702300"/>
          <p14:tracePt t="90647" x="9183688" y="5702300"/>
          <p14:tracePt t="90657" x="9150350" y="5702300"/>
          <p14:tracePt t="90663" x="9107488" y="5702300"/>
          <p14:tracePt t="90672" x="9048750" y="5702300"/>
          <p14:tracePt t="90679" x="9005888" y="5702300"/>
          <p14:tracePt t="90690" x="8947150" y="5702300"/>
          <p14:tracePt t="90695" x="8878888" y="5702300"/>
          <p14:tracePt t="90703" x="8802688" y="5702300"/>
          <p14:tracePt t="90711" x="8716963" y="5702300"/>
          <p14:tracePt t="90719" x="8648700" y="5702300"/>
          <p14:tracePt t="90727" x="8589963" y="5710238"/>
          <p14:tracePt t="90735" x="8488363" y="5710238"/>
          <p14:tracePt t="90744" x="8402638" y="5710238"/>
          <p14:tracePt t="90751" x="8334375" y="5710238"/>
          <p14:tracePt t="90760" x="8232775" y="5710238"/>
          <p14:tracePt t="90767" x="8139113" y="5710238"/>
          <p14:tracePt t="90776" x="8045450" y="5710238"/>
          <p14:tracePt t="90784" x="7935913" y="5710238"/>
          <p14:tracePt t="90791" x="7842250" y="5710238"/>
          <p14:tracePt t="90799" x="7723188" y="5710238"/>
          <p14:tracePt t="90809" x="7612063" y="5710238"/>
          <p14:tracePt t="90815" x="7485063" y="5710238"/>
          <p14:tracePt t="90824" x="7332663" y="5710238"/>
          <p14:tracePt t="90831" x="7178675" y="5710238"/>
          <p14:tracePt t="90840" x="7008813" y="5710238"/>
          <p14:tracePt t="90848" x="6805613" y="5710238"/>
          <p14:tracePt t="90856" x="6600825" y="5710238"/>
          <p14:tracePt t="90863" x="6338888" y="5710238"/>
          <p14:tracePt t="90873" x="6108700" y="5710238"/>
          <p14:tracePt t="90879" x="5870575" y="5710238"/>
          <p14:tracePt t="90890" x="5641975" y="5710238"/>
          <p14:tracePt t="90896" x="5403850" y="5710238"/>
          <p14:tracePt t="90905" x="5233988" y="5710238"/>
          <p14:tracePt t="90911" x="4987925" y="5745163"/>
          <p14:tracePt t="90919" x="4749800" y="5753100"/>
          <p14:tracePt t="90928" x="4503738" y="5788025"/>
          <p14:tracePt t="90935" x="4248150" y="5838825"/>
          <p14:tracePt t="90944" x="4035425" y="5864225"/>
          <p14:tracePt t="90951" x="3840163" y="5889625"/>
          <p14:tracePt t="90960" x="3678238" y="5915025"/>
          <p14:tracePt t="90967" x="3525838" y="5932488"/>
          <p14:tracePt t="90976" x="3381375" y="5973763"/>
          <p14:tracePt t="90983" x="3244850" y="6024563"/>
          <p14:tracePt t="90992" x="3117850" y="6049963"/>
          <p14:tracePt t="90999" x="2998788" y="6084888"/>
          <p14:tracePt t="91009" x="2905125" y="6084888"/>
          <p14:tracePt t="91015" x="2811463" y="6102350"/>
          <p14:tracePt t="91024" x="2727325" y="6127750"/>
          <p14:tracePt t="91031" x="2668588" y="6143625"/>
          <p14:tracePt t="91039" x="2616200" y="6161088"/>
          <p14:tracePt t="91047" x="2574925" y="6178550"/>
          <p14:tracePt t="91055" x="2524125" y="6186488"/>
          <p14:tracePt t="91063" x="2489200" y="6194425"/>
          <p14:tracePt t="91072" x="2446338" y="6203950"/>
          <p14:tracePt t="91079" x="2405063" y="6203950"/>
          <p14:tracePt t="91089" x="2352675" y="6221413"/>
          <p14:tracePt t="91095" x="2311400" y="6221413"/>
          <p14:tracePt t="91106" x="2268538" y="6229350"/>
          <p14:tracePt t="91111" x="2260600" y="6229350"/>
          <p14:tracePt t="91120" x="2235200" y="6229350"/>
          <p14:tracePt t="91127" x="2217738" y="6237288"/>
          <p14:tracePt t="91136" x="2192338" y="6237288"/>
          <p14:tracePt t="91143" x="2157413" y="6237288"/>
          <p14:tracePt t="91151" x="2141538" y="6246813"/>
          <p14:tracePt t="91159" x="2116138" y="6246813"/>
          <p14:tracePt t="91167" x="2098675" y="6246813"/>
          <p14:tracePt t="91176" x="2081213" y="6246813"/>
          <p14:tracePt t="91183" x="2073275" y="6246813"/>
          <p14:tracePt t="91216" x="2065338" y="6246813"/>
          <p14:tracePt t="91224" x="2055813" y="6246813"/>
          <p14:tracePt t="91233" x="2047875" y="6246813"/>
          <p14:tracePt t="91240" x="2038350" y="6246813"/>
          <p14:tracePt t="91247" x="2022475" y="6246813"/>
          <p14:tracePt t="91255" x="1997075" y="6246813"/>
          <p14:tracePt t="91263" x="1979613" y="6246813"/>
          <p14:tracePt t="91272" x="1962150" y="6246813"/>
          <p14:tracePt t="91279" x="1928813" y="6246813"/>
          <p14:tracePt t="91295" x="1911350" y="6246813"/>
          <p14:tracePt t="91305" x="1903413" y="6246813"/>
          <p14:tracePt t="91391" x="1893888" y="6246813"/>
          <p14:tracePt t="91399" x="1878013" y="6246813"/>
          <p14:tracePt t="91408" x="1868488" y="6246813"/>
          <p14:tracePt t="91415" x="1843088" y="6229350"/>
          <p14:tracePt t="91424" x="1827213" y="6221413"/>
          <p14:tracePt t="91431" x="1792288" y="6203950"/>
          <p14:tracePt t="91447" x="1776413" y="6194425"/>
          <p14:tracePt t="91456" x="1758950" y="6186488"/>
          <p14:tracePt t="91472" x="1749425" y="6178550"/>
          <p14:tracePt t="91479" x="1741488" y="6178550"/>
          <p14:tracePt t="91489" x="1733550" y="6178550"/>
          <p14:tracePt t="91495" x="1724025" y="6161088"/>
          <p14:tracePt t="91511" x="1716088" y="6153150"/>
          <p14:tracePt t="91521" x="1708150" y="6153150"/>
          <p14:tracePt t="91527" x="1698625" y="6135688"/>
          <p14:tracePt t="91536" x="1690688" y="6127750"/>
          <p14:tracePt t="91543" x="1673225" y="6118225"/>
          <p14:tracePt t="91551" x="1657350" y="6092825"/>
          <p14:tracePt t="91560" x="1647825" y="6084888"/>
          <p14:tracePt t="91567" x="1631950" y="6076950"/>
          <p14:tracePt t="91575" x="1622425" y="6067425"/>
          <p14:tracePt t="91592" x="1606550" y="6067425"/>
          <p14:tracePt t="91608" x="1606550" y="6059488"/>
          <p14:tracePt t="91615" x="1597025" y="6049963"/>
          <p14:tracePt t="91625" x="1589088" y="6042025"/>
          <p14:tracePt t="91663" x="1571625" y="6034088"/>
          <p14:tracePt t="91671" x="1571625" y="6024563"/>
          <p14:tracePt t="91679" x="1563688" y="6024563"/>
          <p14:tracePt t="91689" x="1554163" y="6016625"/>
          <p14:tracePt t="91695" x="1546225" y="6016625"/>
          <p14:tracePt t="91705" x="1538288" y="6016625"/>
          <p14:tracePt t="91711" x="1528763" y="6008688"/>
          <p14:tracePt t="91727" x="1520825" y="6008688"/>
          <p14:tracePt t="91743" x="1503363" y="5991225"/>
          <p14:tracePt t="91752" x="1495425" y="5991225"/>
          <p14:tracePt t="91767" x="1487488" y="5991225"/>
          <p14:tracePt t="91775" x="1470025" y="5991225"/>
          <p14:tracePt t="91784" x="1462088" y="5991225"/>
          <p14:tracePt t="91793" x="1452563" y="5991225"/>
          <p14:tracePt t="91799" x="1444625" y="5991225"/>
          <p14:tracePt t="91848" x="1435100" y="5991225"/>
          <p14:tracePt t="91857" x="1427163" y="5991225"/>
          <p14:tracePt t="91927" x="1427163" y="5999163"/>
          <p14:tracePt t="91959" x="1427163" y="6016625"/>
          <p14:tracePt t="91967" x="1435100" y="6016625"/>
          <p14:tracePt t="91975" x="1435100" y="6024563"/>
          <p14:tracePt t="91983" x="1462088" y="6024563"/>
          <p14:tracePt t="91992" x="1470025" y="6024563"/>
          <p14:tracePt t="91999" x="1495425" y="6034088"/>
          <p14:tracePt t="92008" x="1512888" y="6042025"/>
          <p14:tracePt t="92015" x="1546225" y="6059488"/>
          <p14:tracePt t="92024" x="1554163" y="6067425"/>
          <p14:tracePt t="92031" x="1579563" y="6067425"/>
          <p14:tracePt t="92040" x="1597025" y="6076950"/>
          <p14:tracePt t="92047" x="1614488" y="6092825"/>
          <p14:tracePt t="92056" x="1639888" y="6102350"/>
          <p14:tracePt t="92063" x="1647825" y="6102350"/>
          <p14:tracePt t="92073" x="1665288" y="6110288"/>
          <p14:tracePt t="92079" x="1673225" y="6110288"/>
          <p14:tracePt t="92088" x="1682750" y="6110288"/>
          <p14:tracePt t="92095" x="1690688" y="6110288"/>
          <p14:tracePt t="92143" x="1708150" y="6110288"/>
          <p14:tracePt t="92151" x="1708150" y="6118225"/>
          <p14:tracePt t="92263" x="1716088" y="6118225"/>
          <p14:tracePt t="92303" x="1724025" y="6118225"/>
          <p14:tracePt t="92311" x="1733550" y="6118225"/>
          <p14:tracePt t="92323" x="1749425" y="6127750"/>
          <p14:tracePt t="92336" x="1758950" y="6127750"/>
          <p14:tracePt t="92343" x="1766888" y="6135688"/>
          <p14:tracePt t="92351" x="1776413" y="6135688"/>
          <p14:tracePt t="92359" x="1792288" y="6135688"/>
          <p14:tracePt t="92367" x="1809750" y="6143625"/>
          <p14:tracePt t="92375" x="1827213" y="6143625"/>
          <p14:tracePt t="92384" x="1860550" y="6143625"/>
          <p14:tracePt t="92392" x="1878013" y="6143625"/>
          <p14:tracePt t="92400" x="1903413" y="6153150"/>
          <p14:tracePt t="92407" x="1928813" y="6153150"/>
          <p14:tracePt t="92415" x="1962150" y="6153150"/>
          <p14:tracePt t="92425" x="2005013" y="6169025"/>
          <p14:tracePt t="92431" x="2030413" y="6169025"/>
          <p14:tracePt t="92441" x="2055813" y="6169025"/>
          <p14:tracePt t="92447" x="2098675" y="6169025"/>
          <p14:tracePt t="92455" x="2124075" y="6169025"/>
          <p14:tracePt t="92463" x="2166938" y="6169025"/>
          <p14:tracePt t="92472" x="2182813" y="6169025"/>
          <p14:tracePt t="92479" x="2200275" y="6169025"/>
          <p14:tracePt t="92488" x="2217738" y="6169025"/>
          <p14:tracePt t="92496" x="2235200" y="6169025"/>
          <p14:tracePt t="92505" x="2251075" y="6169025"/>
          <p14:tracePt t="92511" x="2276475" y="6161088"/>
          <p14:tracePt t="92527" x="2286000" y="6161088"/>
          <p14:tracePt t="92696" x="2286000" y="6153150"/>
          <p14:tracePt t="92728" x="2286000" y="6143625"/>
          <p14:tracePt t="92736" x="2293938" y="6135688"/>
          <p14:tracePt t="92775" x="2301875" y="6135688"/>
          <p14:tracePt t="92911" x="2301875" y="6127750"/>
          <p14:tracePt t="92919" x="2319338" y="6110288"/>
          <p14:tracePt t="92936" x="2344738" y="6102350"/>
          <p14:tracePt t="92944" x="2387600" y="6092825"/>
          <p14:tracePt t="92952" x="2430463" y="6084888"/>
          <p14:tracePt t="92960" x="2497138" y="6067425"/>
          <p14:tracePt t="92967" x="2557463" y="6059488"/>
          <p14:tracePt t="92975" x="2641600" y="6042025"/>
          <p14:tracePt t="92983" x="2701925" y="6042025"/>
          <p14:tracePt t="92992" x="2770188" y="6034088"/>
          <p14:tracePt t="93000" x="2811463" y="6034088"/>
          <p14:tracePt t="93007" x="2846388" y="6016625"/>
          <p14:tracePt t="93015" x="2879725" y="6016625"/>
          <p14:tracePt t="93024" x="2897188" y="6016625"/>
          <p14:tracePt t="93031" x="2914650" y="6016625"/>
          <p14:tracePt t="93040" x="2930525" y="6016625"/>
          <p14:tracePt t="93047" x="2955925" y="6016625"/>
          <p14:tracePt t="93056" x="2990850" y="6024563"/>
          <p14:tracePt t="93063" x="3008313" y="6034088"/>
          <p14:tracePt t="93072" x="3059113" y="6059488"/>
          <p14:tracePt t="93079" x="3074988" y="6067425"/>
          <p14:tracePt t="93087" x="3084513" y="6076950"/>
          <p14:tracePt t="93095" x="3109913" y="6092825"/>
          <p14:tracePt t="93105" x="3127375" y="6092825"/>
          <p14:tracePt t="93111" x="3127375" y="6102350"/>
          <p14:tracePt t="93120" x="3143250" y="6102350"/>
          <p14:tracePt t="93138" x="3152775" y="6102350"/>
          <p14:tracePt t="93319" x="3160713" y="6102350"/>
          <p14:tracePt t="93743" x="3178175" y="6110288"/>
          <p14:tracePt t="93751" x="3186113" y="6110288"/>
          <p14:tracePt t="93783" x="3194050" y="6127750"/>
          <p14:tracePt t="93824" x="3211513" y="6127750"/>
          <p14:tracePt t="93831" x="3236913" y="6135688"/>
          <p14:tracePt t="93840" x="3244850" y="6135688"/>
          <p14:tracePt t="93847" x="3279775" y="6143625"/>
          <p14:tracePt t="93856" x="3313113" y="6153150"/>
          <p14:tracePt t="93863" x="3355975" y="6169025"/>
          <p14:tracePt t="93873" x="3406775" y="6178550"/>
          <p14:tracePt t="93879" x="3449638" y="6186488"/>
          <p14:tracePt t="93887" x="3500438" y="6194425"/>
          <p14:tracePt t="93895" x="3568700" y="6194425"/>
          <p14:tracePt t="93903" x="3619500" y="6211888"/>
          <p14:tracePt t="93911" x="3662363" y="6211888"/>
          <p14:tracePt t="93919" x="3703638" y="6211888"/>
          <p14:tracePt t="93927" x="3729038" y="6211888"/>
          <p14:tracePt t="93937" x="3763963" y="6211888"/>
          <p14:tracePt t="93943" x="3781425" y="6211888"/>
          <p14:tracePt t="93954" x="3797300" y="6211888"/>
          <p14:tracePt t="93959" x="3814763" y="6211888"/>
          <p14:tracePt t="93970" x="3822700" y="6211888"/>
          <p14:tracePt t="93975" x="3832225" y="6211888"/>
          <p14:tracePt t="93991" x="3840163" y="6211888"/>
          <p14:tracePt t="93999" x="3848100" y="6211888"/>
          <p14:tracePt t="94008" x="3857625" y="6211888"/>
          <p14:tracePt t="94016" x="3865563" y="6211888"/>
          <p14:tracePt t="94039" x="3883025" y="6211888"/>
          <p14:tracePt t="94057" x="3890963" y="6211888"/>
          <p14:tracePt t="94064" x="3916363" y="6211888"/>
          <p14:tracePt t="94096" x="3925888" y="6211888"/>
          <p14:tracePt t="94191" x="3933825" y="6211888"/>
          <p14:tracePt t="94233" x="3941763" y="6211888"/>
          <p14:tracePt t="94239" x="3951288" y="6211888"/>
          <p14:tracePt t="94247" x="3959225" y="6211888"/>
          <p14:tracePt t="94272" x="3967163" y="6211888"/>
          <p14:tracePt t="94279" x="3967163" y="6221413"/>
          <p14:tracePt t="94304" x="3967163" y="6237288"/>
          <p14:tracePt t="94568" x="3984625" y="6211888"/>
          <p14:tracePt t="94585" x="3984625" y="6194425"/>
          <p14:tracePt t="94592" x="3992563" y="6178550"/>
          <p14:tracePt t="94600" x="3992563" y="6169025"/>
          <p14:tracePt t="94624" x="4002088" y="6169025"/>
          <p14:tracePt t="94631" x="4002088" y="6161088"/>
          <p14:tracePt t="94639" x="4017963" y="6153150"/>
          <p14:tracePt t="94647" x="4027488" y="6135688"/>
          <p14:tracePt t="94656" x="4052888" y="6127750"/>
          <p14:tracePt t="94663" x="4086225" y="6110288"/>
          <p14:tracePt t="94673" x="4137025" y="6092825"/>
          <p14:tracePt t="94679" x="4179888" y="6084888"/>
          <p14:tracePt t="94688" x="4256088" y="6049963"/>
          <p14:tracePt t="94695" x="4316413" y="6034088"/>
          <p14:tracePt t="94706" x="4435475" y="5999163"/>
          <p14:tracePt t="94711" x="4537075" y="5973763"/>
          <p14:tracePt t="94719" x="4664075" y="5940425"/>
          <p14:tracePt t="94727" x="4808538" y="5915025"/>
          <p14:tracePt t="94737" x="4953000" y="5880100"/>
          <p14:tracePt t="94743" x="5132388" y="5854700"/>
          <p14:tracePt t="94751" x="5353050" y="5813425"/>
          <p14:tracePt t="94759" x="5581650" y="5745163"/>
          <p14:tracePt t="94768" x="5811838" y="5702300"/>
          <p14:tracePt t="94776" x="6091238" y="5634038"/>
          <p14:tracePt t="94785" x="6321425" y="5575300"/>
          <p14:tracePt t="94791" x="6550025" y="5514975"/>
          <p14:tracePt t="94800" x="6848475" y="5430838"/>
          <p14:tracePt t="94807" x="7102475" y="5345113"/>
          <p14:tracePt t="94816" x="7332663" y="5302250"/>
          <p14:tracePt t="94826" x="7570788" y="5226050"/>
          <p14:tracePt t="94831" x="7859713" y="5141913"/>
          <p14:tracePt t="94839" x="8121650" y="5056188"/>
          <p14:tracePt t="94847" x="8435975" y="4972050"/>
          <p14:tracePt t="94857" x="8716963" y="4827588"/>
          <p14:tracePt t="94863" x="9039225" y="4699000"/>
          <p14:tracePt t="94873" x="9312275" y="4579938"/>
          <p14:tracePt t="94879" x="9523413" y="4495800"/>
          <p14:tracePt t="94889" x="9771063" y="4394200"/>
          <p14:tracePt t="94895" x="10009188" y="4300538"/>
          <p14:tracePt t="94905" x="10263188" y="4164013"/>
          <p14:tracePt t="94911" x="10493375" y="4019550"/>
          <p14:tracePt t="94919" x="10696575" y="3857625"/>
          <p14:tracePt t="94927" x="10883900" y="3705225"/>
          <p14:tracePt t="94937" x="11071225" y="3527425"/>
          <p14:tracePt t="94943" x="11215688" y="3373438"/>
          <p14:tracePt t="94952" x="11299825" y="3246438"/>
          <p14:tracePt t="94959" x="11360150" y="3160713"/>
          <p14:tracePt t="94969" x="11418888" y="3051175"/>
          <p14:tracePt t="94975" x="11444288" y="2974975"/>
          <p14:tracePt t="94986" x="11461750" y="2906713"/>
          <p14:tracePt t="94992" x="11461750" y="2820988"/>
          <p14:tracePt t="95000" x="11461750" y="2736850"/>
          <p14:tracePt t="95007" x="11461750" y="2660650"/>
          <p14:tracePt t="95015" x="11444288" y="2600325"/>
          <p14:tracePt t="95023" x="11436350" y="2557463"/>
          <p14:tracePt t="95031" x="11410950" y="2506663"/>
          <p14:tracePt t="95039" x="11376025" y="2455863"/>
          <p14:tracePt t="95047" x="11325225" y="2387600"/>
          <p14:tracePt t="95056" x="11282363" y="2336800"/>
          <p14:tracePt t="95063" x="11231563" y="2286000"/>
          <p14:tracePt t="95073" x="11172825" y="2227263"/>
          <p14:tracePt t="95079" x="11122025" y="2174875"/>
          <p14:tracePt t="95090" x="11061700" y="2108200"/>
          <p14:tracePt t="95095" x="11002963" y="2065338"/>
          <p14:tracePt t="95105" x="10942638" y="2014538"/>
          <p14:tracePt t="95111" x="10866438" y="1946275"/>
          <p14:tracePt t="95120" x="10790238" y="1911350"/>
          <p14:tracePt t="95128" x="10714038" y="1870075"/>
          <p14:tracePt t="95135" x="10663238" y="1835150"/>
          <p14:tracePt t="95143" x="10612438" y="1819275"/>
          <p14:tracePt t="95153" x="10594975" y="1819275"/>
          <p14:tracePt t="95159" x="10577513" y="1809750"/>
          <p14:tracePt t="95175" x="10569575" y="1809750"/>
          <p14:tracePt t="95263" x="10560050" y="1801813"/>
          <p14:tracePt t="95400" x="10560050" y="1793875"/>
          <p14:tracePt t="95440" x="10569575" y="1793875"/>
          <p14:tracePt t="95456" x="10569575" y="1784350"/>
          <p14:tracePt t="95463" x="10577513" y="1766888"/>
          <p14:tracePt t="95472" x="10585450" y="1751013"/>
          <p14:tracePt t="95479" x="10594975" y="1733550"/>
          <p14:tracePt t="95489" x="10594975" y="1725613"/>
          <p14:tracePt t="95495" x="10602913" y="1690688"/>
          <p14:tracePt t="95504" x="10602913" y="1649413"/>
          <p14:tracePt t="95511" x="10602913" y="1606550"/>
          <p14:tracePt t="95520" x="10602913" y="1563688"/>
          <p14:tracePt t="95527" x="10612438" y="1538288"/>
          <p14:tracePt t="95536" x="10612438" y="1504950"/>
          <p14:tracePt t="95543" x="10612438" y="1477963"/>
          <p14:tracePt t="95552" x="10612438" y="1470025"/>
          <p14:tracePt t="95559" x="10612438" y="1452563"/>
          <p14:tracePt t="95569" x="10612438" y="1444625"/>
          <p14:tracePt t="95585" x="10612438" y="1436688"/>
          <p14:tracePt t="95601" x="10612438" y="1427163"/>
          <p14:tracePt t="95607" x="10612438" y="1411288"/>
          <p14:tracePt t="95616" x="10612438" y="1401763"/>
          <p14:tracePt t="95623" x="10612438" y="1385888"/>
          <p14:tracePt t="95631" x="10612438" y="1368425"/>
          <p14:tracePt t="95640" x="10612438" y="1350963"/>
          <p14:tracePt t="95648" x="10612438" y="1333500"/>
          <p14:tracePt t="95656" x="10612438" y="1317625"/>
          <p14:tracePt t="95767" x="10602913" y="1325563"/>
          <p14:tracePt t="95775" x="10585450" y="1350963"/>
          <p14:tracePt t="95783" x="10577513" y="1393825"/>
          <p14:tracePt t="95791" x="10560050" y="1452563"/>
          <p14:tracePt t="95800" x="10544175" y="1538288"/>
          <p14:tracePt t="95807" x="10544175" y="1614488"/>
          <p14:tracePt t="95816" x="10544175" y="1716088"/>
          <p14:tracePt t="95823" x="10544175" y="1809750"/>
          <p14:tracePt t="95831" x="10544175" y="1920875"/>
          <p14:tracePt t="95839" x="10544175" y="2047875"/>
          <p14:tracePt t="95848" x="10577513" y="2166938"/>
          <p14:tracePt t="95855" x="10628313" y="2286000"/>
          <p14:tracePt t="95863" x="10688638" y="2379663"/>
          <p14:tracePt t="95872" x="10756900" y="2455863"/>
          <p14:tracePt t="95879" x="10823575" y="2498725"/>
          <p14:tracePt t="95889" x="10883900" y="2532063"/>
          <p14:tracePt t="95895" x="10960100" y="2557463"/>
          <p14:tracePt t="95905" x="11061700" y="2574925"/>
          <p14:tracePt t="95911" x="11129963" y="2582863"/>
          <p14:tracePt t="95919" x="11223625" y="2608263"/>
          <p14:tracePt t="95927" x="11307763" y="2608263"/>
          <p14:tracePt t="95936" x="11368088" y="2608263"/>
          <p14:tracePt t="95944" x="11436350" y="2600325"/>
          <p14:tracePt t="95952" x="11469688" y="2582863"/>
          <p14:tracePt t="95959" x="11520488" y="2549525"/>
          <p14:tracePt t="95968" x="11571288" y="2489200"/>
          <p14:tracePt t="95975" x="11596688" y="2447925"/>
          <p14:tracePt t="95983" x="11614150" y="2397125"/>
          <p14:tracePt t="95994" x="11622088" y="2319338"/>
          <p14:tracePt t="96001" x="11622088" y="2268538"/>
          <p14:tracePt t="96007" x="11622088" y="2192338"/>
          <p14:tracePt t="96016" x="11622088" y="2108200"/>
          <p14:tracePt t="96023" x="11622088" y="2039938"/>
          <p14:tracePt t="96032" x="11614150" y="1963738"/>
          <p14:tracePt t="96039" x="11588750" y="1903413"/>
          <p14:tracePt t="96047" x="11571288" y="1827213"/>
          <p14:tracePt t="96056" x="11537950" y="1776413"/>
          <p14:tracePt t="96063" x="11512550" y="1725613"/>
          <p14:tracePt t="96072" x="11487150" y="1682750"/>
          <p14:tracePt t="96080" x="11452225" y="1639888"/>
          <p14:tracePt t="96089" x="11418888" y="1581150"/>
          <p14:tracePt t="96095" x="11393488" y="1555750"/>
          <p14:tracePt t="96106" x="11342688" y="1504950"/>
          <p14:tracePt t="96111" x="11307763" y="1477963"/>
          <p14:tracePt t="96119" x="11241088" y="1411288"/>
          <p14:tracePt t="96127" x="11147425" y="1350963"/>
          <p14:tracePt t="96135" x="11071225" y="1308100"/>
          <p14:tracePt t="96143" x="10985500" y="1266825"/>
          <p14:tracePt t="96151" x="10917238" y="1223963"/>
          <p14:tracePt t="96160" x="10833100" y="1198563"/>
          <p14:tracePt t="96168" x="10764838" y="1163638"/>
          <p14:tracePt t="96175" x="10704513" y="1147763"/>
          <p14:tracePt t="96185" x="10653713" y="1112838"/>
          <p14:tracePt t="96191" x="10612438" y="1104900"/>
          <p14:tracePt t="96202" x="10577513" y="1096963"/>
          <p14:tracePt t="96207" x="10552113" y="1096963"/>
          <p14:tracePt t="96223" x="10534650" y="1087438"/>
          <p14:tracePt t="96823" x="10526713" y="1087438"/>
          <p14:tracePt t="96839" x="10518775" y="1087438"/>
          <p14:tracePt t="96848" x="10509250" y="1087438"/>
          <p14:tracePt t="96855" x="10501313" y="1087438"/>
          <p14:tracePt t="96863" x="10483850" y="1087438"/>
          <p14:tracePt t="96872" x="10475913" y="1087438"/>
          <p14:tracePt t="96879" x="10475913" y="1096963"/>
          <p14:tracePt t="96888" x="10442575" y="1104900"/>
          <p14:tracePt t="96895" x="10433050" y="1112838"/>
          <p14:tracePt t="96905" x="10425113" y="1112838"/>
          <p14:tracePt t="96911" x="10415588" y="1122363"/>
          <p14:tracePt t="96921" x="10407650" y="1122363"/>
          <p14:tracePt t="96927" x="10407650" y="1130300"/>
          <p14:tracePt t="96937" x="10382250" y="1138238"/>
          <p14:tracePt t="96943" x="10374313" y="1147763"/>
          <p14:tracePt t="96953" x="10364788" y="1155700"/>
          <p14:tracePt t="96959" x="10339388" y="1163638"/>
          <p14:tracePt t="96975" x="10323513" y="1173163"/>
          <p14:tracePt t="96985" x="10313988" y="1181100"/>
          <p14:tracePt t="96991" x="10313988" y="1189038"/>
          <p14:tracePt t="97000" x="10298113" y="1198563"/>
          <p14:tracePt t="97007" x="10288588" y="1198563"/>
          <p14:tracePt t="97192" x="10288588" y="1206500"/>
          <p14:tracePt t="97199" x="10271125" y="1223963"/>
          <p14:tracePt t="97215" x="10263188" y="1241425"/>
          <p14:tracePt t="97224" x="10263188" y="1249363"/>
          <p14:tracePt t="97233" x="10245725" y="1282700"/>
          <p14:tracePt t="97239" x="10245725" y="1292225"/>
          <p14:tracePt t="97248" x="10237788" y="1317625"/>
          <p14:tracePt t="97255" x="10237788" y="1325563"/>
          <p14:tracePt t="97263" x="10237788" y="1350963"/>
          <p14:tracePt t="97271" x="10237788" y="1385888"/>
          <p14:tracePt t="97279" x="10237788" y="1393825"/>
          <p14:tracePt t="97288" x="10237788" y="1419225"/>
          <p14:tracePt t="97295" x="10237788" y="1427163"/>
          <p14:tracePt t="97304" x="10237788" y="1436688"/>
          <p14:tracePt t="97311" x="10237788" y="1462088"/>
          <p14:tracePt t="97320" x="10237788" y="1477963"/>
          <p14:tracePt t="97335" x="10255250" y="1495425"/>
          <p14:tracePt t="97337" x="10280650" y="1520825"/>
          <p14:tracePt t="97343" x="10298113" y="1538288"/>
          <p14:tracePt t="97353" x="10313988" y="1555750"/>
          <p14:tracePt t="97359" x="10331450" y="1571625"/>
          <p14:tracePt t="97367" x="10348913" y="1581150"/>
          <p14:tracePt t="97376" x="10364788" y="1589088"/>
          <p14:tracePt t="97384" x="10390188" y="1597025"/>
          <p14:tracePt t="97391" x="10415588" y="1622425"/>
          <p14:tracePt t="97400" x="10425113" y="1631950"/>
          <p14:tracePt t="97407" x="10433050" y="1631950"/>
          <p14:tracePt t="97416" x="10442575" y="1631950"/>
          <p14:tracePt t="97423" x="10450513" y="1639888"/>
          <p14:tracePt t="97433" x="10458450" y="1639888"/>
          <p14:tracePt t="97455" x="10467975" y="1639888"/>
          <p14:tracePt t="97471" x="10475913" y="1639888"/>
          <p14:tracePt t="97479" x="10493375" y="1639888"/>
          <p14:tracePt t="97495" x="10501313" y="1639888"/>
          <p14:tracePt t="97504" x="10501313" y="1631950"/>
          <p14:tracePt t="97511" x="10501313" y="1622425"/>
          <p14:tracePt t="97519" x="10509250" y="1606550"/>
          <p14:tracePt t="97527" x="10509250" y="1589088"/>
          <p14:tracePt t="97544" x="10518775" y="1581150"/>
          <p14:tracePt t="97552" x="10518775" y="1571625"/>
          <p14:tracePt t="97559" x="10518775" y="1563688"/>
          <p14:tracePt t="97569" x="10518775" y="1555750"/>
          <p14:tracePt t="97575" x="10518775" y="1538288"/>
          <p14:tracePt t="97583" x="10518775" y="1530350"/>
          <p14:tracePt t="97591" x="10518775" y="1512888"/>
          <p14:tracePt t="97600" x="10518775" y="1504950"/>
          <p14:tracePt t="97607" x="10518775" y="1487488"/>
          <p14:tracePt t="97616" x="10518775" y="1477963"/>
          <p14:tracePt t="97623" x="10518775" y="1470025"/>
          <p14:tracePt t="97634" x="10518775" y="1462088"/>
          <p14:tracePt t="97648" x="10518775" y="1452563"/>
          <p14:tracePt t="97656" x="10518775" y="1436688"/>
          <p14:tracePt t="97679" x="10518775" y="1427163"/>
          <p14:tracePt t="97687" x="10501313" y="1411288"/>
          <p14:tracePt t="98008" x="10509250" y="1393825"/>
          <p14:tracePt t="98023" x="10526713" y="1393825"/>
          <p14:tracePt t="98039" x="10544175" y="1393825"/>
          <p14:tracePt t="98048" x="10577513" y="1385888"/>
          <p14:tracePt t="98055" x="10602913" y="1385888"/>
          <p14:tracePt t="98063" x="10645775" y="1360488"/>
          <p14:tracePt t="98071" x="10688638" y="1343025"/>
          <p14:tracePt t="98080" x="10764838" y="1308100"/>
          <p14:tracePt t="98087" x="10815638" y="1292225"/>
          <p14:tracePt t="98096" x="10874375" y="1257300"/>
          <p14:tracePt t="98104" x="10901363" y="1249363"/>
          <p14:tracePt t="98111" x="10917238" y="1241425"/>
          <p14:tracePt t="98120" x="10926763" y="1231900"/>
          <p14:tracePt t="98127" x="10934700" y="1231900"/>
          <p14:tracePt t="98137" x="10942638" y="1223963"/>
          <p14:tracePt t="98153" x="10942638" y="1216025"/>
          <p14:tracePt t="98185" x="10942638" y="1206500"/>
          <p14:tracePt t="98192" x="10942638" y="1198563"/>
          <p14:tracePt t="98200" x="10942638" y="1189038"/>
          <p14:tracePt t="98207" x="10942638" y="1181100"/>
          <p14:tracePt t="98316" x="10934700" y="1181100"/>
          <p14:tracePt t="98327" x="10917238" y="1181100"/>
          <p14:tracePt t="98336" x="10909300" y="1181100"/>
          <p14:tracePt t="98343" x="10901363" y="1181100"/>
          <p14:tracePt t="98352" x="10883900" y="1181100"/>
          <p14:tracePt t="98369" x="10874375" y="1181100"/>
          <p14:tracePt t="98384" x="10866438" y="1181100"/>
          <p14:tracePt t="98391" x="10848975" y="1181100"/>
          <p14:tracePt t="98399" x="10833100" y="1189038"/>
          <p14:tracePt t="98407" x="10807700" y="1198563"/>
          <p14:tracePt t="98415" x="10798175" y="1206500"/>
          <p14:tracePt t="98424" x="10772775" y="1231900"/>
          <p14:tracePt t="98432" x="10739438" y="1249363"/>
          <p14:tracePt t="98439" x="10696575" y="1274763"/>
          <p14:tracePt t="98449" x="10663238" y="1317625"/>
          <p14:tracePt t="98455" x="10628313" y="1333500"/>
          <p14:tracePt t="98467" x="10577513" y="1368425"/>
          <p14:tracePt t="98472" x="10552113" y="1376363"/>
          <p14:tracePt t="98479" x="10518775" y="1401763"/>
          <p14:tracePt t="98487" x="10493375" y="1419225"/>
          <p14:tracePt t="98495" x="10467975" y="1427163"/>
          <p14:tracePt t="98504" x="10433050" y="1452563"/>
          <p14:tracePt t="98511" x="10415588" y="1462088"/>
          <p14:tracePt t="98520" x="10407650" y="1470025"/>
          <p14:tracePt t="98527" x="10390188" y="1487488"/>
          <p14:tracePt t="98537" x="10382250" y="1495425"/>
          <p14:tracePt t="98543" x="10374313" y="1504950"/>
          <p14:tracePt t="98552" x="10364788" y="1530350"/>
          <p14:tracePt t="98559" x="10356850" y="1538288"/>
          <p14:tracePt t="98568" x="10348913" y="1546225"/>
          <p14:tracePt t="98575" x="10339388" y="1563688"/>
          <p14:tracePt t="98583" x="10331450" y="1589088"/>
          <p14:tracePt t="98591" x="10331450" y="1597025"/>
          <p14:tracePt t="98599" x="10313988" y="1622425"/>
          <p14:tracePt t="98607" x="10313988" y="1649413"/>
          <p14:tracePt t="98616" x="10306050" y="1674813"/>
          <p14:tracePt t="98623" x="10298113" y="1682750"/>
          <p14:tracePt t="98632" x="10288588" y="1716088"/>
          <p14:tracePt t="98639" x="10271125" y="1741488"/>
          <p14:tracePt t="98650" x="10271125" y="1751013"/>
          <p14:tracePt t="98655" x="10263188" y="1784350"/>
          <p14:tracePt t="98666" x="10255250" y="1809750"/>
          <p14:tracePt t="98671" x="10255250" y="1835150"/>
          <p14:tracePt t="98680" x="10255250" y="1860550"/>
          <p14:tracePt t="98687" x="10245725" y="1878013"/>
          <p14:tracePt t="98696" x="10245725" y="1895475"/>
          <p14:tracePt t="98703" x="10245725" y="1903413"/>
          <p14:tracePt t="98711" x="10245725" y="1928813"/>
          <p14:tracePt t="98721" x="10245725" y="1938338"/>
          <p14:tracePt t="98735" x="10245725" y="1946275"/>
          <p14:tracePt t="98743" x="10245725" y="1963738"/>
          <p14:tracePt t="98759" x="10263188" y="1979613"/>
          <p14:tracePt t="98768" x="10288588" y="2005013"/>
          <p14:tracePt t="98785" x="10313988" y="2014538"/>
          <p14:tracePt t="98792" x="10331450" y="2022475"/>
          <p14:tracePt t="98800" x="10364788" y="2030413"/>
          <p14:tracePt t="98807" x="10390188" y="2039938"/>
          <p14:tracePt t="98815" x="10415588" y="2039938"/>
          <p14:tracePt t="98823" x="10433050" y="2039938"/>
          <p14:tracePt t="98832" x="10458450" y="2039938"/>
          <p14:tracePt t="98839" x="10483850" y="2039938"/>
          <p14:tracePt t="98849" x="10493375" y="2039938"/>
          <p14:tracePt t="98855" x="10526713" y="2039938"/>
          <p14:tracePt t="98865" x="10534650" y="2039938"/>
          <p14:tracePt t="98871" x="10552113" y="2022475"/>
          <p14:tracePt t="98880" x="10560050" y="1997075"/>
          <p14:tracePt t="98887" x="10569575" y="1979613"/>
          <p14:tracePt t="98895" x="10577513" y="1946275"/>
          <p14:tracePt t="98903" x="10577513" y="1903413"/>
          <p14:tracePt t="98911" x="10585450" y="1852613"/>
          <p14:tracePt t="98919" x="10585450" y="1793875"/>
          <p14:tracePt t="98927" x="10612438" y="1733550"/>
          <p14:tracePt t="98936" x="10620375" y="1674813"/>
          <p14:tracePt t="98943" x="10620375" y="1631950"/>
          <p14:tracePt t="98952" x="10628313" y="1555750"/>
          <p14:tracePt t="98959" x="10628313" y="1512888"/>
          <p14:tracePt t="98967" x="10628313" y="1495425"/>
          <p14:tracePt t="98975" x="10628313" y="1470025"/>
          <p14:tracePt t="98984" x="10628313" y="1462088"/>
          <p14:tracePt t="99001" x="10628313" y="1444625"/>
          <p14:tracePt t="99007" x="10628313" y="1436688"/>
          <p14:tracePt t="99032" x="10620375" y="1436688"/>
          <p14:tracePt t="99039" x="10612438" y="1427163"/>
          <p14:tracePt t="99055" x="10602913" y="1427163"/>
          <p14:tracePt t="99066" x="10585450" y="1427163"/>
          <p14:tracePt t="99071" x="10577513" y="1427163"/>
          <p14:tracePt t="99079" x="10569575" y="1427163"/>
          <p14:tracePt t="99087" x="10560050" y="1427163"/>
          <p14:tracePt t="99103" x="10552113" y="1427163"/>
          <p14:tracePt t="99111" x="10526713" y="1427163"/>
          <p14:tracePt t="99120" x="10518775" y="1427163"/>
          <p14:tracePt t="99127" x="10493375" y="1427163"/>
          <p14:tracePt t="99136" x="10458450" y="1444625"/>
          <p14:tracePt t="99143" x="10442575" y="1462088"/>
          <p14:tracePt t="99151" x="10407650" y="1495425"/>
          <p14:tracePt t="99160" x="10382250" y="1520825"/>
          <p14:tracePt t="99168" x="10348913" y="1555750"/>
          <p14:tracePt t="99175" x="10313988" y="1606550"/>
          <p14:tracePt t="99184" x="10298113" y="1657350"/>
          <p14:tracePt t="99191" x="10263188" y="1708150"/>
          <p14:tracePt t="99201" x="10245725" y="1751013"/>
          <p14:tracePt t="99207" x="10229850" y="1784350"/>
          <p14:tracePt t="99215" x="10212388" y="1827213"/>
          <p14:tracePt t="99223" x="10212388" y="1844675"/>
          <p14:tracePt t="99233" x="10204450" y="1860550"/>
          <p14:tracePt t="99239" x="10204450" y="1885950"/>
          <p14:tracePt t="99271" x="10204450" y="1895475"/>
          <p14:tracePt t="99279" x="10212388" y="1911350"/>
          <p14:tracePt t="99296" x="10220325" y="1920875"/>
          <p14:tracePt t="99303" x="10229850" y="1928813"/>
          <p14:tracePt t="99311" x="10237788" y="1938338"/>
          <p14:tracePt t="99319" x="10245725" y="1938338"/>
          <p14:tracePt t="99327" x="10263188" y="1946275"/>
          <p14:tracePt t="99343" x="10288588" y="1946275"/>
          <p14:tracePt t="99352" x="10323513" y="1946275"/>
          <p14:tracePt t="99359" x="10364788" y="1928813"/>
          <p14:tracePt t="99368" x="10433050" y="1885950"/>
          <p14:tracePt t="99376" x="10458450" y="1870075"/>
          <p14:tracePt t="99384" x="10475913" y="1835150"/>
          <p14:tracePt t="99391" x="10483850" y="1809750"/>
          <p14:tracePt t="99400" x="10501313" y="1776413"/>
          <p14:tracePt t="99407" x="10501313" y="1766888"/>
          <p14:tracePt t="99415" x="10501313" y="1733550"/>
          <p14:tracePt t="99423" x="10501313" y="1708150"/>
          <p14:tracePt t="99433" x="10501313" y="1690688"/>
          <p14:tracePt t="99439" x="10493375" y="1665288"/>
          <p14:tracePt t="99450" x="10475913" y="1649413"/>
          <p14:tracePt t="99456" x="10458450" y="1631950"/>
          <p14:tracePt t="99471" x="10450513" y="1622425"/>
          <p14:tracePt t="99487" x="10433050" y="1614488"/>
          <p14:tracePt t="99504" x="10425113" y="1614488"/>
          <p14:tracePt t="99511" x="10425113" y="1606550"/>
          <p14:tracePt t="99543" x="10407650" y="1606550"/>
          <p14:tracePt t="99575" x="10399713" y="1606550"/>
          <p14:tracePt t="99591" x="10390188" y="1606550"/>
          <p14:tracePt t="99607" x="10382250" y="1614488"/>
          <p14:tracePt t="99615" x="10374313" y="1631950"/>
          <p14:tracePt t="99623" x="10364788" y="1639888"/>
          <p14:tracePt t="99631" x="10356850" y="1657350"/>
          <p14:tracePt t="99639" x="10348913" y="1682750"/>
          <p14:tracePt t="99648" x="10348913" y="1700213"/>
          <p14:tracePt t="99655" x="10348913" y="1716088"/>
          <p14:tracePt t="99665" x="10348913" y="1733550"/>
          <p14:tracePt t="99671" x="10348913" y="1741488"/>
          <p14:tracePt t="99682" x="10348913" y="1751013"/>
          <p14:tracePt t="99687" x="10348913" y="1776413"/>
          <p14:tracePt t="99696" x="10348913" y="1784350"/>
          <p14:tracePt t="99703" x="10348913" y="1801813"/>
          <p14:tracePt t="99712" x="10348913" y="1809750"/>
          <p14:tracePt t="99719" x="10348913" y="1827213"/>
          <p14:tracePt t="99728" x="10348913" y="1844675"/>
          <p14:tracePt t="99744" x="10364788" y="1852613"/>
          <p14:tracePt t="99823" x="10374313" y="1852613"/>
          <p14:tracePt t="99839" x="10390188" y="1852613"/>
          <p14:tracePt t="99879" x="10390188" y="1844675"/>
          <p14:tracePt t="99887" x="10390188" y="1835150"/>
          <p14:tracePt t="99903" x="10390188" y="1827213"/>
          <p14:tracePt t="99951" x="10390188" y="1819275"/>
          <p14:tracePt t="100048" x="10390188" y="1809750"/>
          <p14:tracePt t="100136" x="10374313" y="1809750"/>
          <p14:tracePt t="100143" x="10374313" y="1801813"/>
          <p14:tracePt t="100176" x="10364788" y="1793875"/>
          <p14:tracePt t="100759" x="10356850" y="1793875"/>
          <p14:tracePt t="100783" x="10356850" y="1801813"/>
          <p14:tracePt t="100792" x="10356850" y="1809750"/>
          <p14:tracePt t="100823" x="10356850" y="1827213"/>
          <p14:tracePt t="100848" x="10356850" y="1835150"/>
          <p14:tracePt t="100855" x="10356850" y="1844675"/>
          <p14:tracePt t="100864" x="10356850" y="1852613"/>
          <p14:tracePt t="100871" x="10356850" y="1860550"/>
          <p14:tracePt t="100881" x="10356850" y="1870075"/>
          <p14:tracePt t="100887" x="10356850" y="1878013"/>
          <p14:tracePt t="100912" x="10364788" y="1878013"/>
          <p14:tracePt t="100935" x="10374313" y="1895475"/>
          <p14:tracePt t="100968" x="10382250" y="1895475"/>
          <p14:tracePt t="100984" x="10390188" y="1885950"/>
          <p14:tracePt t="101000" x="10390188" y="1878013"/>
          <p14:tracePt t="101007" x="10390188" y="1870075"/>
          <p14:tracePt t="101023" x="10390188" y="1844675"/>
          <p14:tracePt t="101031" x="10390188" y="1835150"/>
          <p14:tracePt t="101039" x="10390188" y="1827213"/>
          <p14:tracePt t="101047" x="10390188" y="1809750"/>
          <p14:tracePt t="101055" x="10390188" y="1801813"/>
          <p14:tracePt t="101064" x="10390188" y="1793875"/>
          <p14:tracePt t="101072" x="10382250" y="1784350"/>
          <p14:tracePt t="101081" x="10364788" y="1776413"/>
          <p14:tracePt t="101087" x="10364788" y="1766888"/>
          <p14:tracePt t="101103" x="10356850" y="1766888"/>
          <p14:tracePt t="101112" x="10348913" y="1766888"/>
          <p14:tracePt t="101120" x="10331450" y="1758950"/>
          <p14:tracePt t="101175" x="10323513" y="1758950"/>
          <p14:tracePt t="101184" x="10313988" y="1758950"/>
          <p14:tracePt t="101200" x="10313988" y="1766888"/>
          <p14:tracePt t="101207" x="10313988" y="1776413"/>
          <p14:tracePt t="101216" x="10313988" y="1784350"/>
          <p14:tracePt t="101233" x="10306050" y="1784350"/>
          <p14:tracePt t="101248" x="10306050" y="1801813"/>
          <p14:tracePt t="101255" x="10323513" y="1819275"/>
          <p14:tracePt t="101264" x="10356850" y="1844675"/>
          <p14:tracePt t="101271" x="10364788" y="1844675"/>
          <p14:tracePt t="101280" x="10390188" y="1860550"/>
          <p14:tracePt t="101287" x="10425113" y="1878013"/>
          <p14:tracePt t="101296" x="10475913" y="1885950"/>
          <p14:tracePt t="101303" x="10560050" y="1903413"/>
          <p14:tracePt t="101313" x="10637838" y="1928813"/>
          <p14:tracePt t="101319" x="10721975" y="1928813"/>
          <p14:tracePt t="101335" x="10917238" y="1928813"/>
          <p14:tracePt t="101343" x="11061700" y="1928813"/>
          <p14:tracePt t="101351" x="11172825" y="1920875"/>
          <p14:tracePt t="101359" x="11299825" y="1903413"/>
          <p14:tracePt t="101368" x="11418888" y="1870075"/>
          <p14:tracePt t="101376" x="11520488" y="1844675"/>
          <p14:tracePt t="101385" x="11596688" y="1801813"/>
          <p14:tracePt t="101391" x="11657013" y="1766888"/>
          <p14:tracePt t="101401" x="11733213" y="1758950"/>
          <p14:tracePt t="101407" x="11741150" y="1751013"/>
          <p14:tracePt t="101417" x="11758613" y="1741488"/>
          <p14:tracePt t="101423" x="11776075" y="1733550"/>
          <p14:tracePt t="101520" x="11776075" y="1725613"/>
          <p14:tracePt t="101551" x="11776075" y="1716088"/>
          <p14:tracePt t="101591" x="11776075" y="1708150"/>
          <p14:tracePt t="101631" x="11766550" y="1708150"/>
          <p14:tracePt t="101640" x="11741150" y="1700213"/>
          <p14:tracePt t="101655" x="11707813" y="1700213"/>
          <p14:tracePt t="101664" x="11699875" y="1690688"/>
          <p14:tracePt t="101671" x="11674475" y="1690688"/>
          <p14:tracePt t="101679" x="11639550" y="1690688"/>
          <p14:tracePt t="101687" x="11614150" y="1690688"/>
          <p14:tracePt t="101697" x="11571288" y="1690688"/>
          <p14:tracePt t="101703" x="11530013" y="1690688"/>
          <p14:tracePt t="101714" x="11487150" y="1690688"/>
          <p14:tracePt t="101719" x="11436350" y="1700213"/>
          <p14:tracePt t="101729" x="11393488" y="1708150"/>
          <p14:tracePt t="101736" x="11333163" y="1741488"/>
          <p14:tracePt t="101744" x="11307763" y="1751013"/>
          <p14:tracePt t="101751" x="11249025" y="1758950"/>
          <p14:tracePt t="101759" x="11206163" y="1784350"/>
          <p14:tracePt t="101768" x="11129963" y="1819275"/>
          <p14:tracePt t="101775" x="11061700" y="1860550"/>
          <p14:tracePt t="101783" x="11028363" y="1870075"/>
          <p14:tracePt t="101792" x="10977563" y="1903413"/>
          <p14:tracePt t="101801" x="10960100" y="1911350"/>
          <p14:tracePt t="101807" x="10942638" y="1911350"/>
          <p14:tracePt t="101816" x="10926763" y="1911350"/>
          <p14:tracePt t="101888" x="10934700" y="1928813"/>
          <p14:tracePt t="101895" x="10960100" y="1928813"/>
          <p14:tracePt t="101903" x="10985500" y="1938338"/>
          <p14:tracePt t="101912" x="11010900" y="1946275"/>
          <p14:tracePt t="101919" x="11071225" y="1946275"/>
          <p14:tracePt t="101929" x="11122025" y="1954213"/>
          <p14:tracePt t="101935" x="11188700" y="1954213"/>
          <p14:tracePt t="101944" x="11256963" y="1954213"/>
          <p14:tracePt t="101952" x="11360150" y="1954213"/>
          <p14:tracePt t="101959" x="11436350" y="1954213"/>
          <p14:tracePt t="101967" x="11530013" y="1954213"/>
          <p14:tracePt t="101975" x="11631613" y="1954213"/>
          <p14:tracePt t="101983" x="11715750" y="1954213"/>
          <p14:tracePt t="101991" x="11801475" y="1954213"/>
          <p14:tracePt t="101999" x="11860213" y="1928813"/>
          <p14:tracePt t="102007" x="11911013" y="1920875"/>
          <p14:tracePt t="102017" x="11945938" y="1911350"/>
          <p14:tracePt t="102023" x="11971338" y="1903413"/>
          <p14:tracePt t="102065" x="11979275" y="1903413"/>
          <p14:tracePt t="102087" x="11979275" y="1895475"/>
          <p14:tracePt t="102103" x="11979275" y="1885950"/>
          <p14:tracePt t="102135" x="11979275" y="1870075"/>
          <p14:tracePt t="102143" x="11979275" y="1860550"/>
          <p14:tracePt t="102151" x="11971338" y="1860550"/>
          <p14:tracePt t="102184" x="11953875" y="1860550"/>
          <p14:tracePt t="102191" x="11945938" y="1852613"/>
          <p14:tracePt t="102199" x="11936413" y="1852613"/>
          <p14:tracePt t="102207" x="11920538" y="1852613"/>
          <p14:tracePt t="102216" x="11911013" y="1844675"/>
          <p14:tracePt t="102223" x="11903075" y="1844675"/>
          <p14:tracePt t="102234" x="11895138" y="1844675"/>
          <p14:tracePt t="102239" x="11877675" y="1844675"/>
          <p14:tracePt t="102249" x="11869738" y="1844675"/>
          <p14:tracePt t="102255" x="11869738" y="1835150"/>
          <p14:tracePt t="102264" x="11860213" y="1827213"/>
          <p14:tracePt t="102271" x="11852275" y="1827213"/>
          <p14:tracePt t="102279" x="11844338" y="1827213"/>
          <p14:tracePt t="102296" x="11826875" y="1827213"/>
          <p14:tracePt t="102303" x="11818938" y="1827213"/>
          <p14:tracePt t="102313" x="11791950" y="1827213"/>
          <p14:tracePt t="102319" x="11776075" y="1827213"/>
          <p14:tracePt t="102335" x="11707813" y="1819275"/>
          <p14:tracePt t="102343" x="11690350" y="1819275"/>
          <p14:tracePt t="102351" x="11657013" y="1809750"/>
          <p14:tracePt t="102360" x="11606213" y="1784350"/>
          <p14:tracePt t="102368" x="11571288" y="1776413"/>
          <p14:tracePt t="102376" x="11530013" y="1776413"/>
          <p14:tracePt t="102384" x="11469688" y="1766888"/>
          <p14:tracePt t="102391" x="11410950" y="1766888"/>
          <p14:tracePt t="102400" x="11325225" y="1758950"/>
          <p14:tracePt t="102408" x="11249025" y="1733550"/>
          <p14:tracePt t="102416" x="11163300" y="1725613"/>
          <p14:tracePt t="102423" x="11061700" y="1716088"/>
          <p14:tracePt t="102433" x="10993438" y="1716088"/>
          <p14:tracePt t="102439" x="10926763" y="1716088"/>
          <p14:tracePt t="102450" x="10841038" y="1716088"/>
          <p14:tracePt t="102455" x="10782300" y="1716088"/>
          <p14:tracePt t="102465" x="10696575" y="1716088"/>
          <p14:tracePt t="102471" x="10653713" y="1716088"/>
          <p14:tracePt t="102479" x="10620375" y="1716088"/>
          <p14:tracePt t="102487" x="10602913" y="1716088"/>
          <p14:tracePt t="102497" x="10585450" y="1716088"/>
          <p14:tracePt t="102503" x="10560050" y="1725613"/>
          <p14:tracePt t="102512" x="10534650" y="1741488"/>
          <p14:tracePt t="102519" x="10518775" y="1741488"/>
          <p14:tracePt t="102531" x="10501313" y="1758950"/>
          <p14:tracePt t="102535" x="10501313" y="1766888"/>
          <p14:tracePt t="102616" x="10501313" y="1776413"/>
          <p14:tracePt t="102647" x="10518775" y="1776413"/>
          <p14:tracePt t="102655" x="10526713" y="1776413"/>
          <p14:tracePt t="102671" x="10552113" y="1776413"/>
          <p14:tracePt t="102687" x="10577513" y="1758950"/>
          <p14:tracePt t="102695" x="10602913" y="1751013"/>
          <p14:tracePt t="102703" x="10637838" y="1716088"/>
          <p14:tracePt t="102714" x="10653713" y="1708150"/>
          <p14:tracePt t="102719" x="10696575" y="1682750"/>
          <p14:tracePt t="102729" x="10721975" y="1665288"/>
          <p14:tracePt t="102735" x="10747375" y="1649413"/>
          <p14:tracePt t="102745" x="10756900" y="1622425"/>
          <p14:tracePt t="102751" x="10807700" y="1589088"/>
          <p14:tracePt t="102760" x="10833100" y="1563688"/>
          <p14:tracePt t="102768" x="10866438" y="1530350"/>
          <p14:tracePt t="102775" x="10909300" y="1477963"/>
          <p14:tracePt t="102784" x="10934700" y="1436688"/>
          <p14:tracePt t="102791" x="10977563" y="1401763"/>
          <p14:tracePt t="102800" x="11018838" y="1350963"/>
          <p14:tracePt t="102807" x="11044238" y="1325563"/>
          <p14:tracePt t="102817" x="11053763" y="1308100"/>
          <p14:tracePt t="102824" x="11053763" y="1292225"/>
          <p14:tracePt t="103135" x="11071225" y="1274763"/>
          <p14:tracePt t="103207" x="11079163" y="1274763"/>
          <p14:tracePt t="103223" x="11087100" y="1266825"/>
          <p14:tracePt t="103239" x="11104563" y="1266825"/>
          <p14:tracePt t="103264" x="11122025" y="1266825"/>
          <p14:tracePt t="103271" x="11147425" y="1266825"/>
          <p14:tracePt t="103280" x="11180763" y="1266825"/>
          <p14:tracePt t="103287" x="11231563" y="1266825"/>
          <p14:tracePt t="103296" x="11282363" y="1266825"/>
          <p14:tracePt t="103303" x="11342688" y="1266825"/>
          <p14:tracePt t="103312" x="11418888" y="1282700"/>
          <p14:tracePt t="103330" x="11545888" y="1292225"/>
          <p14:tracePt t="103336" x="11622088" y="1300163"/>
          <p14:tracePt t="103345" x="11664950" y="1300163"/>
          <p14:tracePt t="103351" x="11690350" y="1308100"/>
          <p14:tracePt t="103362" x="11758613" y="1308100"/>
          <p14:tracePt t="103367" x="11776075" y="1308100"/>
          <p14:tracePt t="103376" x="11809413" y="1308100"/>
          <p14:tracePt t="103383" x="11834813" y="1308100"/>
          <p14:tracePt t="103392" x="11844338" y="1308100"/>
          <p14:tracePt t="103399" x="11869738" y="1308100"/>
          <p14:tracePt t="103407" x="11877675" y="1308100"/>
          <p14:tracePt t="103479" x="11885613" y="1308100"/>
          <p14:tracePt t="103487" x="11895138" y="1308100"/>
          <p14:tracePt t="103495" x="11903075" y="1308100"/>
          <p14:tracePt t="103504" x="11920538" y="1308100"/>
          <p14:tracePt t="103512" x="11928475" y="1308100"/>
          <p14:tracePt t="103519" x="11936413" y="1308100"/>
          <p14:tracePt t="103529" x="11945938" y="1308100"/>
          <p14:tracePt t="103839" x="11936413" y="1308100"/>
          <p14:tracePt t="103855" x="11920538" y="1325563"/>
          <p14:tracePt t="103864" x="11911013" y="1325563"/>
          <p14:tracePt t="103872" x="11903075" y="1325563"/>
          <p14:tracePt t="103881" x="11877675" y="1333500"/>
          <p14:tracePt t="103887" x="11860213" y="1350963"/>
          <p14:tracePt t="103897" x="11834813" y="1376363"/>
          <p14:tracePt t="103903" x="11801475" y="1385888"/>
          <p14:tracePt t="103912" x="11750675" y="1419225"/>
          <p14:tracePt t="103919" x="11690350" y="1462088"/>
          <p14:tracePt t="103927" x="11647488" y="1487488"/>
          <p14:tracePt t="103935" x="11588750" y="1538288"/>
          <p14:tracePt t="103945" x="11537950" y="1581150"/>
          <p14:tracePt t="103951" x="11469688" y="1614488"/>
          <p14:tracePt t="103962" x="11418888" y="1649413"/>
          <p14:tracePt t="103967" x="11360150" y="1690688"/>
          <p14:tracePt t="103978" x="11291888" y="1733550"/>
          <p14:tracePt t="103983" x="11241088" y="1776413"/>
          <p14:tracePt t="103991" x="11180763" y="1801813"/>
          <p14:tracePt t="103999" x="11112500" y="1844675"/>
          <p14:tracePt t="104008" x="11036300" y="1895475"/>
          <p14:tracePt t="104017" x="10960100" y="1928813"/>
          <p14:tracePt t="104023" x="10909300" y="1963738"/>
          <p14:tracePt t="104031" x="10866438" y="1989138"/>
          <p14:tracePt t="104039" x="10833100" y="1997075"/>
          <p14:tracePt t="104049" x="10815638" y="2005013"/>
          <p14:tracePt t="104055" x="10798175" y="2022475"/>
          <p14:tracePt t="104120" x="10790238" y="2022475"/>
          <p14:tracePt t="104151" x="10782300" y="2022475"/>
          <p14:tracePt t="104167" x="10772775" y="2014538"/>
          <p14:tracePt t="104192" x="10772775" y="2005013"/>
          <p14:tracePt t="104199" x="10772775" y="1997075"/>
          <p14:tracePt t="104208" x="10772775" y="1989138"/>
          <p14:tracePt t="104215" x="10772775" y="1971675"/>
          <p14:tracePt t="104223" x="10772775" y="1954213"/>
          <p14:tracePt t="104232" x="10772775" y="1938338"/>
          <p14:tracePt t="104239" x="10782300" y="1903413"/>
          <p14:tracePt t="104247" x="10798175" y="1885950"/>
          <p14:tracePt t="104255" x="10815638" y="1860550"/>
          <p14:tracePt t="104264" x="10841038" y="1835150"/>
          <p14:tracePt t="104271" x="10866438" y="1809750"/>
          <p14:tracePt t="104280" x="10883900" y="1801813"/>
          <p14:tracePt t="104287" x="10917238" y="1758950"/>
          <p14:tracePt t="104297" x="10934700" y="1751013"/>
          <p14:tracePt t="104303" x="10952163" y="1725613"/>
          <p14:tracePt t="104311" x="10960100" y="1716088"/>
          <p14:tracePt t="104331" x="10993438" y="1682750"/>
          <p14:tracePt t="104335" x="11010900" y="1665288"/>
          <p14:tracePt t="104345" x="11028363" y="1649413"/>
          <p14:tracePt t="104351" x="11036300" y="1639888"/>
          <p14:tracePt t="104360" x="11061700" y="1631950"/>
          <p14:tracePt t="104367" x="11079163" y="1614488"/>
          <p14:tracePt t="104378" x="11096625" y="1597025"/>
          <p14:tracePt t="104384" x="11104563" y="1589088"/>
          <p14:tracePt t="104392" x="11122025" y="1589088"/>
          <p14:tracePt t="104400" x="11129963" y="1589088"/>
          <p14:tracePt t="104407" x="11147425" y="1581150"/>
          <p14:tracePt t="104415" x="11163300" y="1581150"/>
          <p14:tracePt t="104424" x="11172825" y="1581150"/>
          <p14:tracePt t="104431" x="11198225" y="1571625"/>
          <p14:tracePt t="104439" x="11231563" y="1563688"/>
          <p14:tracePt t="104447" x="11256963" y="1555750"/>
          <p14:tracePt t="104455" x="11299825" y="1538288"/>
          <p14:tracePt t="104464" x="11317288" y="1538288"/>
          <p14:tracePt t="104471" x="11333163" y="1538288"/>
          <p14:tracePt t="104480" x="11360150" y="1538288"/>
          <p14:tracePt t="104487" x="11376025" y="1538288"/>
          <p14:tracePt t="104495" x="11385550" y="1538288"/>
          <p14:tracePt t="104503" x="11410950" y="1538288"/>
          <p14:tracePt t="104513" x="11436350" y="1538288"/>
          <p14:tracePt t="104520" x="11444288" y="1538288"/>
          <p14:tracePt t="104527" x="11469688" y="1538288"/>
          <p14:tracePt t="104535" x="11477625" y="1538288"/>
          <p14:tracePt t="104545" x="11512550" y="1530350"/>
          <p14:tracePt t="104551" x="11530013" y="1530350"/>
          <p14:tracePt t="104560" x="11537950" y="1530350"/>
          <p14:tracePt t="104639" x="11555413" y="1520825"/>
          <p14:tracePt t="104655" x="11571288" y="1520825"/>
          <p14:tracePt t="104672" x="11588750" y="1520825"/>
          <p14:tracePt t="104687" x="11606213" y="1520825"/>
          <p14:tracePt t="104703" x="11614150" y="1520825"/>
          <p14:tracePt t="104713" x="11622088" y="1520825"/>
          <p14:tracePt t="104728" x="11631613" y="1520825"/>
          <p14:tracePt t="104735" x="11639550" y="1520825"/>
          <p14:tracePt t="104751" x="11647488" y="1520825"/>
          <p14:tracePt t="104768" x="11657013" y="1530350"/>
          <p14:tracePt t="104792" x="11664950" y="1530350"/>
          <p14:tracePt t="104808" x="11674475" y="1538288"/>
          <p14:tracePt t="104831" x="11674475" y="1555750"/>
          <p14:tracePt t="104839" x="11674475" y="1571625"/>
          <p14:tracePt t="104847" x="11674475" y="1589088"/>
          <p14:tracePt t="104855" x="11674475" y="1606550"/>
          <p14:tracePt t="104863" x="11674475" y="1639888"/>
          <p14:tracePt t="104871" x="11657013" y="1665288"/>
          <p14:tracePt t="104880" x="11631613" y="1690688"/>
          <p14:tracePt t="104887" x="11588750" y="1725613"/>
          <p14:tracePt t="104896" x="11588750" y="1733550"/>
          <p14:tracePt t="104903" x="11563350" y="1751013"/>
          <p14:tracePt t="104912" x="11537950" y="1758950"/>
          <p14:tracePt t="104919" x="11530013" y="1758950"/>
          <p14:tracePt t="104927" x="11512550" y="1766888"/>
          <p14:tracePt t="104935" x="11503025" y="1766888"/>
          <p14:tracePt t="104944" x="11477625" y="1766888"/>
          <p14:tracePt t="104951" x="11469688" y="1766888"/>
          <p14:tracePt t="104960" x="11452225" y="1766888"/>
          <p14:tracePt t="104967" x="11418888" y="1766888"/>
          <p14:tracePt t="104977" x="11410950" y="1766888"/>
          <p14:tracePt t="104994" x="11401425" y="1766888"/>
          <p14:tracePt t="105010" x="11385550" y="1766888"/>
          <p14:tracePt t="105040" x="11376025" y="1766888"/>
          <p14:tracePt t="105047" x="11368088" y="1766888"/>
          <p14:tracePt t="105063" x="11360150" y="1766888"/>
          <p14:tracePt t="105071" x="11350625" y="1766888"/>
          <p14:tracePt t="105080" x="11342688" y="1766888"/>
          <p14:tracePt t="105096" x="11325225" y="1766888"/>
          <p14:tracePt t="105112" x="11317288" y="1766888"/>
          <p14:tracePt t="105128" x="11307763" y="1766888"/>
          <p14:tracePt t="105135" x="11291888" y="1766888"/>
          <p14:tracePt t="105144" x="11282363" y="1758950"/>
          <p14:tracePt t="105167" x="11274425" y="1758950"/>
          <p14:tracePt t="105176" x="11256963" y="1758950"/>
          <p14:tracePt t="105183" x="11249025" y="1758950"/>
          <p14:tracePt t="105215" x="11241088" y="1758950"/>
          <p14:tracePt t="105233" x="11231563" y="1751013"/>
          <p14:tracePt t="105264" x="11215688" y="1741488"/>
          <p14:tracePt t="105287" x="11206163" y="1741488"/>
          <p14:tracePt t="105295" x="11206163" y="1733550"/>
          <p14:tracePt t="105303" x="11198225" y="1733550"/>
          <p14:tracePt t="105311" x="11188700" y="1725613"/>
          <p14:tracePt t="105368" x="11180763" y="1716088"/>
          <p14:tracePt t="105399" x="11180763" y="1708150"/>
          <p14:tracePt t="105408" x="11188700" y="1700213"/>
          <p14:tracePt t="105415" x="11206163" y="1690688"/>
          <p14:tracePt t="105424" x="11215688" y="1682750"/>
          <p14:tracePt t="105432" x="11241088" y="1674813"/>
          <p14:tracePt t="105439" x="11256963" y="1665288"/>
          <p14:tracePt t="105447" x="11266488" y="1657350"/>
          <p14:tracePt t="105455" x="11299825" y="1657350"/>
          <p14:tracePt t="105463" x="11333163" y="1649413"/>
          <p14:tracePt t="105471" x="11393488" y="1631950"/>
          <p14:tracePt t="105480" x="11418888" y="1622425"/>
          <p14:tracePt t="105487" x="11461750" y="1622425"/>
          <p14:tracePt t="105497" x="11503025" y="1614488"/>
          <p14:tracePt t="105503" x="11530013" y="1606550"/>
          <p14:tracePt t="105512" x="11563350" y="1597025"/>
          <p14:tracePt t="105519" x="11588750" y="1597025"/>
          <p14:tracePt t="105527" x="11596688" y="1597025"/>
          <p14:tracePt t="105535" x="11622088" y="1597025"/>
          <p14:tracePt t="105543" x="11631613" y="1597025"/>
          <p14:tracePt t="105551" x="11639550" y="1597025"/>
          <p14:tracePt t="105559" x="11664950" y="1597025"/>
          <p14:tracePt t="105567" x="11690350" y="1597025"/>
          <p14:tracePt t="105577" x="11707813" y="1597025"/>
          <p14:tracePt t="105583" x="11715750" y="1597025"/>
          <p14:tracePt t="105593" x="11725275" y="1597025"/>
          <p14:tracePt t="105599" x="11733213" y="1597025"/>
          <p14:tracePt t="105759" x="11725275" y="1597025"/>
          <p14:tracePt t="105767" x="11715750" y="1597025"/>
          <p14:tracePt t="105783" x="11707813" y="1597025"/>
          <p14:tracePt t="105791" x="11699875" y="1597025"/>
          <p14:tracePt t="105832" x="11682413" y="1597025"/>
          <p14:tracePt t="105847" x="11674475" y="1597025"/>
          <p14:tracePt t="105863" x="11664950" y="1597025"/>
          <p14:tracePt t="105871" x="11647488" y="1597025"/>
          <p14:tracePt t="105887" x="11631613" y="1597025"/>
          <p14:tracePt t="105896" x="11622088" y="1597025"/>
          <p14:tracePt t="105903" x="11606213" y="1597025"/>
          <p14:tracePt t="105912" x="11580813" y="1597025"/>
          <p14:tracePt t="105919" x="11563350" y="1606550"/>
          <p14:tracePt t="105928" x="11545888" y="1606550"/>
          <p14:tracePt t="105935" x="11512550" y="1614488"/>
          <p14:tracePt t="105944" x="11487150" y="1614488"/>
          <p14:tracePt t="105951" x="11469688" y="1614488"/>
          <p14:tracePt t="105959" x="11444288" y="1622425"/>
          <p14:tracePt t="105967" x="11426825" y="1622425"/>
          <p14:tracePt t="105976" x="11418888" y="1622425"/>
          <p14:tracePt t="105983" x="11410950" y="1631950"/>
          <p14:tracePt t="105992" x="11401425" y="1649413"/>
          <p14:tracePt t="105999" x="11385550" y="1649413"/>
          <p14:tracePt t="106015" x="11368088" y="1665288"/>
          <p14:tracePt t="106023" x="11350625" y="1674813"/>
          <p14:tracePt t="106031" x="11342688" y="1690688"/>
          <p14:tracePt t="106039" x="11317288" y="1725613"/>
          <p14:tracePt t="106047" x="11299825" y="1751013"/>
          <p14:tracePt t="106055" x="11299825" y="1758950"/>
          <p14:tracePt t="106063" x="11291888" y="1793875"/>
          <p14:tracePt t="106071" x="11274425" y="1819275"/>
          <p14:tracePt t="106080" x="11274425" y="1844675"/>
          <p14:tracePt t="106087" x="11266488" y="1885950"/>
          <p14:tracePt t="106095" x="11256963" y="1920875"/>
          <p14:tracePt t="106103" x="11249025" y="1938338"/>
          <p14:tracePt t="106112" x="11231563" y="1989138"/>
          <p14:tracePt t="106119" x="11223625" y="2022475"/>
          <p14:tracePt t="106129" x="11215688" y="2065338"/>
          <p14:tracePt t="106135" x="11206163" y="2098675"/>
          <p14:tracePt t="106145" x="11188700" y="2133600"/>
          <p14:tracePt t="106151" x="11180763" y="2159000"/>
          <p14:tracePt t="106159" x="11180763" y="2166938"/>
          <p14:tracePt t="106167" x="11180763" y="2174875"/>
          <p14:tracePt t="106176" x="11172825" y="2192338"/>
          <p14:tracePt t="106199" x="11172825" y="2200275"/>
          <p14:tracePt t="106279" x="11163300" y="2217738"/>
          <p14:tracePt t="106303" x="11147425" y="2243138"/>
          <p14:tracePt t="106336" x="11137900" y="2252663"/>
          <p14:tracePt t="106376" x="11129963" y="2260600"/>
          <p14:tracePt t="106391" x="11122025" y="2268538"/>
          <p14:tracePt t="106407" x="11112500" y="2268538"/>
          <p14:tracePt t="106415" x="11104563" y="2268538"/>
          <p14:tracePt t="106431" x="11087100" y="2268538"/>
          <p14:tracePt t="106448" x="11079163" y="2268538"/>
          <p14:tracePt t="106495" x="11071225" y="2268538"/>
          <p14:tracePt t="106519" x="11061700" y="2268538"/>
          <p14:tracePt t="106535" x="11053763" y="2268538"/>
          <p14:tracePt t="106544" x="11053763" y="2260600"/>
          <p14:tracePt t="106551" x="11053763" y="2252663"/>
          <p14:tracePt t="106576" x="11053763" y="2243138"/>
          <p14:tracePt t="106583" x="11053763" y="2235200"/>
          <p14:tracePt t="106593" x="11053763" y="2227263"/>
          <p14:tracePt t="106599" x="11053763" y="2217738"/>
          <p14:tracePt t="106615" x="11053763" y="2200275"/>
          <p14:tracePt t="106626" x="11061700" y="2192338"/>
          <p14:tracePt t="106631" x="11061700" y="2184400"/>
          <p14:tracePt t="106640" x="11079163" y="2174875"/>
          <p14:tracePt t="106647" x="11087100" y="2166938"/>
          <p14:tracePt t="106655" x="11087100" y="2149475"/>
          <p14:tracePt t="106664" x="11112500" y="2141538"/>
          <p14:tracePt t="106671" x="11129963" y="2124075"/>
          <p14:tracePt t="106679" x="11172825" y="2108200"/>
          <p14:tracePt t="106687" x="11198225" y="2098675"/>
          <p14:tracePt t="106696" x="11231563" y="2073275"/>
          <p14:tracePt t="106703" x="11266488" y="2055813"/>
          <p14:tracePt t="106713" x="11333163" y="2014538"/>
          <p14:tracePt t="106719" x="11385550" y="1979613"/>
          <p14:tracePt t="106730" x="11426825" y="1963738"/>
          <p14:tracePt t="106735" x="11452225" y="1954213"/>
          <p14:tracePt t="106744" x="11495088" y="1928813"/>
          <p14:tracePt t="106751" x="11530013" y="1920875"/>
          <p14:tracePt t="106760" x="11563350" y="1911350"/>
          <p14:tracePt t="106768" x="11580813" y="1895475"/>
          <p14:tracePt t="106776" x="11596688" y="1885950"/>
          <p14:tracePt t="106783" x="11606213" y="1878013"/>
          <p14:tracePt t="106793" x="11614150" y="1878013"/>
          <p14:tracePt t="106800" x="11631613" y="1878013"/>
          <p14:tracePt t="106831" x="11639550" y="1878013"/>
          <p14:tracePt t="106863" x="11647488" y="1878013"/>
          <p14:tracePt t="106872" x="11657013" y="1878013"/>
          <p14:tracePt t="106896" x="11674475" y="1885950"/>
          <p14:tracePt t="106903" x="11674475" y="1895475"/>
          <p14:tracePt t="106911" x="11682413" y="1911350"/>
          <p14:tracePt t="106919" x="11690350" y="1928813"/>
          <p14:tracePt t="106927" x="11690350" y="1954213"/>
          <p14:tracePt t="106935" x="11690350" y="1963738"/>
          <p14:tracePt t="106944" x="11690350" y="1997075"/>
          <p14:tracePt t="106951" x="11690350" y="2005013"/>
          <p14:tracePt t="106961" x="11690350" y="2039938"/>
          <p14:tracePt t="106967" x="11690350" y="2073275"/>
          <p14:tracePt t="106976" x="11690350" y="2108200"/>
          <p14:tracePt t="106983" x="11690350" y="2116138"/>
          <p14:tracePt t="106992" x="11690350" y="2141538"/>
          <p14:tracePt t="106999" x="11690350" y="2159000"/>
          <p14:tracePt t="107008" x="11682413" y="2184400"/>
          <p14:tracePt t="107015" x="11664950" y="2200275"/>
          <p14:tracePt t="107027" x="11657013" y="2217738"/>
          <p14:tracePt t="107031" x="11657013" y="2227263"/>
          <p14:tracePt t="107047" x="11639550" y="2243138"/>
          <p14:tracePt t="107063" x="11631613" y="2252663"/>
          <p14:tracePt t="107088" x="11622088" y="2260600"/>
          <p14:tracePt t="107103" x="11614150" y="2260600"/>
          <p14:tracePt t="107119" x="11606213" y="2260600"/>
          <p14:tracePt t="107128" x="11596688" y="2260600"/>
          <p14:tracePt t="107135" x="11571288" y="2260600"/>
          <p14:tracePt t="107144" x="11563350" y="2260600"/>
          <p14:tracePt t="107151" x="11545888" y="2260600"/>
          <p14:tracePt t="107161" x="11530013" y="2260600"/>
          <p14:tracePt t="107167" x="11512550" y="2268538"/>
          <p14:tracePt t="107175" x="11495088" y="2268538"/>
          <p14:tracePt t="107183" x="11469688" y="2268538"/>
          <p14:tracePt t="107191" x="11461750" y="2268538"/>
          <p14:tracePt t="107200" x="11452225" y="2278063"/>
          <p14:tracePt t="107208" x="11444288" y="2278063"/>
          <p14:tracePt t="107224" x="11436350" y="2278063"/>
          <p14:tracePt t="107256" x="11436350" y="2286000"/>
          <p14:tracePt t="107271" x="11436350" y="2293938"/>
          <p14:tracePt t="107279" x="11436350" y="2303463"/>
          <p14:tracePt t="107287" x="11436350" y="2311400"/>
          <p14:tracePt t="107304" x="11436350" y="2328863"/>
          <p14:tracePt t="107311" x="11452225" y="2344738"/>
          <p14:tracePt t="107330" x="11495088" y="2371725"/>
          <p14:tracePt t="107335" x="11520488" y="2379663"/>
          <p14:tracePt t="107345" x="11545888" y="2405063"/>
          <p14:tracePt t="107351" x="11606213" y="2447925"/>
          <p14:tracePt t="107360" x="11622088" y="2463800"/>
          <p14:tracePt t="107367" x="11639550" y="2473325"/>
          <p14:tracePt t="107375" x="11664950" y="2498725"/>
          <p14:tracePt t="107384" x="11674475" y="2506663"/>
          <p14:tracePt t="107391" x="11682413" y="2524125"/>
          <p14:tracePt t="107399" x="11682413" y="2532063"/>
          <p14:tracePt t="107409" x="11682413" y="2541588"/>
          <p14:tracePt t="107415" x="11682413" y="2557463"/>
          <p14:tracePt t="107424" x="11682413" y="2566988"/>
          <p14:tracePt t="107442" x="11682413" y="2582863"/>
          <p14:tracePt t="107447" x="11682413" y="2592388"/>
          <p14:tracePt t="107463" x="11682413" y="2617788"/>
          <p14:tracePt t="107471" x="11674475" y="2643188"/>
          <p14:tracePt t="107479" x="11664950" y="2660650"/>
          <p14:tracePt t="107487" x="11614150" y="2711450"/>
          <p14:tracePt t="107495" x="11588750" y="2727325"/>
          <p14:tracePt t="107503" x="11563350" y="2752725"/>
          <p14:tracePt t="107512" x="11545888" y="2770188"/>
          <p14:tracePt t="107519" x="11530013" y="2770188"/>
          <p14:tracePt t="107528" x="11512550" y="2770188"/>
          <p14:tracePt t="107535" x="11512550" y="2778125"/>
          <p14:tracePt t="107544" x="11503025" y="2787650"/>
          <p14:tracePt t="107576" x="11495088" y="2787650"/>
          <p14:tracePt t="107632" x="11487150" y="2787650"/>
          <p14:tracePt t="107650" x="11495088" y="2778125"/>
          <p14:tracePt t="107656" x="11530013" y="2770188"/>
          <p14:tracePt t="107664" x="11571288" y="2752725"/>
          <p14:tracePt t="107671" x="11631613" y="2744788"/>
          <p14:tracePt t="107680" x="11715750" y="2736850"/>
          <p14:tracePt t="107688" x="11801475" y="2736850"/>
          <p14:tracePt t="107695" x="11903075" y="2736850"/>
          <p14:tracePt t="107703" x="11988800" y="2736850"/>
          <p14:tracePt t="107712" x="12065000" y="2736850"/>
          <p14:tracePt t="107720" x="12106275" y="2736850"/>
          <p14:tracePt t="107727" x="12149138" y="2736850"/>
          <p14:tracePt t="107735" x="12184063" y="2736850"/>
          <p14:tracePt t="107847" x="12166600" y="2719388"/>
          <p14:tracePt t="107856" x="12158663" y="2711450"/>
          <p14:tracePt t="107864" x="12149138" y="2711450"/>
          <p14:tracePt t="107872" x="12141200" y="2711450"/>
          <p14:tracePt t="107879" x="12141200" y="2701925"/>
          <p14:tracePt t="107895" x="12123738" y="2701925"/>
          <p14:tracePt t="107911" x="12115800" y="2701925"/>
          <p14:tracePt t="107935" x="12106275" y="2701925"/>
          <p14:tracePt t="107951" x="12090400" y="2701925"/>
          <p14:tracePt t="107993" x="12080875" y="2701925"/>
          <p14:tracePt t="108032" x="12072938" y="2701925"/>
          <p14:tracePt t="108040" x="12065000" y="2701925"/>
          <p14:tracePt t="108048" x="12055475" y="2701925"/>
          <p14:tracePt t="108056" x="12047538" y="2701925"/>
          <p14:tracePt t="108072" x="12030075" y="2701925"/>
          <p14:tracePt t="108079" x="12004675" y="2686050"/>
          <p14:tracePt t="108095" x="11979275" y="2686050"/>
          <p14:tracePt t="108103" x="11953875" y="2686050"/>
          <p14:tracePt t="108112" x="11928475" y="2676525"/>
          <p14:tracePt t="108119" x="11885613" y="2668588"/>
          <p14:tracePt t="108128" x="11852275" y="2660650"/>
          <p14:tracePt t="108135" x="11809413" y="2660650"/>
          <p14:tracePt t="108144" x="11784013" y="2643188"/>
          <p14:tracePt t="108151" x="11766550" y="2633663"/>
          <p14:tracePt t="108161" x="11750675" y="2633663"/>
          <p14:tracePt t="108167" x="11741150" y="2625725"/>
          <p14:tracePt t="108176" x="11733213" y="2625725"/>
          <p14:tracePt t="108194" x="11715750" y="2625725"/>
          <p14:tracePt t="108199" x="11707813" y="2625725"/>
          <p14:tracePt t="108208" x="11690350" y="2617788"/>
          <p14:tracePt t="108215" x="11664950" y="2600325"/>
          <p14:tracePt t="108232" x="11647488" y="2592388"/>
          <p14:tracePt t="108247" x="11631613" y="2582863"/>
          <p14:tracePt t="108258" x="11622088" y="2582863"/>
          <p14:tracePt t="108263" x="11614150" y="2582863"/>
          <p14:tracePt t="108272" x="11606213" y="2582863"/>
          <p14:tracePt t="108279" x="11596688" y="2582863"/>
          <p14:tracePt t="108287" x="11596688" y="2574925"/>
          <p14:tracePt t="108303" x="11580813" y="2574925"/>
          <p14:tracePt t="108311" x="11571288" y="2574925"/>
          <p14:tracePt t="108329" x="11537950" y="2566988"/>
          <p14:tracePt t="108336" x="11512550" y="2566988"/>
          <p14:tracePt t="108343" x="11487150" y="2557463"/>
          <p14:tracePt t="108351" x="11452225" y="2557463"/>
          <p14:tracePt t="108360" x="11426825" y="2549525"/>
          <p14:tracePt t="108367" x="11410950" y="2549525"/>
          <p14:tracePt t="108376" x="11376025" y="2549525"/>
          <p14:tracePt t="108383" x="11342688" y="2541588"/>
          <p14:tracePt t="108392" x="11333163" y="2541588"/>
          <p14:tracePt t="108399" x="11299825" y="2541588"/>
          <p14:tracePt t="108408" x="11266488" y="2532063"/>
          <p14:tracePt t="108415" x="11223625" y="2532063"/>
          <p14:tracePt t="108424" x="11180763" y="2524125"/>
          <p14:tracePt t="108432" x="11129963" y="2506663"/>
          <p14:tracePt t="108441" x="11071225" y="2506663"/>
          <p14:tracePt t="108447" x="11010900" y="2489200"/>
          <p14:tracePt t="108458" x="10926763" y="2481263"/>
          <p14:tracePt t="108465" x="10866438" y="2481263"/>
          <p14:tracePt t="108473" x="10807700" y="2473325"/>
          <p14:tracePt t="108479" x="10764838" y="2463800"/>
          <p14:tracePt t="108487" x="10688638" y="2463800"/>
          <p14:tracePt t="108495" x="10637838" y="2430463"/>
          <p14:tracePt t="108503" x="10620375" y="2430463"/>
          <p14:tracePt t="108511" x="10552113" y="2422525"/>
          <p14:tracePt t="108519" x="10509250" y="2413000"/>
          <p14:tracePt t="108528" x="10458450" y="2397125"/>
          <p14:tracePt t="108535" x="10415588" y="2397125"/>
          <p14:tracePt t="108544" x="10382250" y="2387600"/>
          <p14:tracePt t="108551" x="10356850" y="2387600"/>
          <p14:tracePt t="108561" x="10339388" y="2387600"/>
          <p14:tracePt t="108567" x="10331450" y="2387600"/>
          <p14:tracePt t="108576" x="10323513" y="2387600"/>
          <p14:tracePt t="108657" x="10313988" y="2387600"/>
          <p14:tracePt t="108671" x="10306050" y="2387600"/>
          <p14:tracePt t="108679" x="10288588" y="2405063"/>
          <p14:tracePt t="108687" x="10288588" y="2413000"/>
          <p14:tracePt t="108696" x="10288588" y="2447925"/>
          <p14:tracePt t="108703" x="10280650" y="2473325"/>
          <p14:tracePt t="108711" x="10280650" y="2516188"/>
          <p14:tracePt t="108719" x="10280650" y="2549525"/>
          <p14:tracePt t="108728" x="10280650" y="2582863"/>
          <p14:tracePt t="108735" x="10280650" y="2617788"/>
          <p14:tracePt t="108743" x="10280650" y="2633663"/>
          <p14:tracePt t="108752" x="10280650" y="2660650"/>
          <p14:tracePt t="108767" x="10280650" y="2668588"/>
          <p14:tracePt t="108776" x="10280650" y="2676525"/>
          <p14:tracePt t="108783" x="10280650" y="2686050"/>
          <p14:tracePt t="108808" x="10288588" y="2686050"/>
          <p14:tracePt t="108824" x="10298113" y="2686050"/>
          <p14:tracePt t="108839" x="10323513" y="2686050"/>
          <p14:tracePt t="108855" x="10331450" y="2668588"/>
          <p14:tracePt t="108864" x="10331450" y="2643188"/>
          <p14:tracePt t="108873" x="10331450" y="2600325"/>
          <p14:tracePt t="108879" x="10339388" y="2557463"/>
          <p14:tracePt t="108888" x="10348913" y="2498725"/>
          <p14:tracePt t="108896" x="10348913" y="2422525"/>
          <p14:tracePt t="108903" x="10348913" y="2354263"/>
          <p14:tracePt t="108911" x="10348913" y="2252663"/>
          <p14:tracePt t="108919" x="10348913" y="2166938"/>
          <p14:tracePt t="108927" x="10348913" y="2082800"/>
          <p14:tracePt t="108935" x="10348913" y="1997075"/>
          <p14:tracePt t="108944" x="10348913" y="1895475"/>
          <p14:tracePt t="108951" x="10348913" y="1827213"/>
          <p14:tracePt t="108960" x="10348913" y="1758950"/>
          <p14:tracePt t="108967" x="10348913" y="1665288"/>
          <p14:tracePt t="108976" x="10348913" y="1614488"/>
          <p14:tracePt t="108983" x="10348913" y="1530350"/>
          <p14:tracePt t="108993" x="10348913" y="1487488"/>
          <p14:tracePt t="109000" x="10348913" y="1427163"/>
          <p14:tracePt t="109009" x="10348913" y="1376363"/>
          <p14:tracePt t="109015" x="10348913" y="1325563"/>
          <p14:tracePt t="109023" x="10331450" y="1274763"/>
          <p14:tracePt t="109031" x="10313988" y="1198563"/>
          <p14:tracePt t="109041" x="10313988" y="1147763"/>
          <p14:tracePt t="109047" x="10306050" y="1096963"/>
          <p14:tracePt t="109056" x="10306050" y="1062038"/>
          <p14:tracePt t="109063" x="10298113" y="1044575"/>
          <p14:tracePt t="109073" x="10298113" y="1003300"/>
          <p14:tracePt t="109079" x="10280650" y="977900"/>
          <p14:tracePt t="109091" x="10280650" y="968375"/>
          <p14:tracePt t="109095" x="10280650" y="960438"/>
          <p14:tracePt t="109103" x="10280650" y="952500"/>
          <p14:tracePt t="109111" x="10280650" y="942975"/>
          <p14:tracePt t="109263" x="10280650" y="968375"/>
          <p14:tracePt t="109271" x="10298113" y="1036638"/>
          <p14:tracePt t="109279" x="10331450" y="1096963"/>
          <p14:tracePt t="109288" x="10390188" y="1216025"/>
          <p14:tracePt t="109295" x="10458450" y="1317625"/>
          <p14:tracePt t="109304" x="10509250" y="1427163"/>
          <p14:tracePt t="109311" x="10560050" y="1504950"/>
          <p14:tracePt t="109327" x="10653713" y="1674813"/>
          <p14:tracePt t="109335" x="10679113" y="1690688"/>
          <p14:tracePt t="109344" x="10688638" y="1716088"/>
          <p14:tracePt t="109351" x="10696575" y="1741488"/>
          <p14:tracePt t="109360" x="10704513" y="1751013"/>
          <p14:tracePt t="109367" x="10714038" y="1751013"/>
          <p14:tracePt t="109431" x="10721975" y="1741488"/>
          <p14:tracePt t="109440" x="10721975" y="1733550"/>
          <p14:tracePt t="109447" x="10704513" y="1682750"/>
          <p14:tracePt t="109455" x="10704513" y="1665288"/>
          <p14:tracePt t="109463" x="10704513" y="1649413"/>
          <p14:tracePt t="109473" x="10704513" y="1622425"/>
          <p14:tracePt t="109489" x="10704513" y="1597025"/>
          <p14:tracePt t="109495" x="10696575" y="1581150"/>
          <p14:tracePt t="109511" x="10688638" y="1563688"/>
          <p14:tracePt t="109519" x="10688638" y="1555750"/>
          <p14:tracePt t="109527" x="10688638" y="1546225"/>
          <p14:tracePt t="109535" x="10679113" y="1538288"/>
          <p14:tracePt t="109568" x="10671175" y="1530350"/>
          <p14:tracePt t="109615" x="10663238" y="1520825"/>
          <p14:tracePt t="109640" x="10653713" y="1520825"/>
          <p14:tracePt t="109647" x="10645775" y="1520825"/>
          <p14:tracePt t="109672" x="10637838" y="1530350"/>
          <p14:tracePt t="109679" x="10628313" y="1530350"/>
          <p14:tracePt t="109688" x="10628313" y="1538288"/>
          <p14:tracePt t="109695" x="10612438" y="1555750"/>
          <p14:tracePt t="109704" x="10602913" y="1571625"/>
          <p14:tracePt t="109712" x="10602913" y="1597025"/>
          <p14:tracePt t="109720" x="10594975" y="1622425"/>
          <p14:tracePt t="109727" x="10585450" y="1639888"/>
          <p14:tracePt t="109735" x="10569575" y="1674813"/>
          <p14:tracePt t="109743" x="10569575" y="1708150"/>
          <p14:tracePt t="109751" x="10569575" y="1725613"/>
          <p14:tracePt t="109759" x="10560050" y="1741488"/>
          <p14:tracePt t="109767" x="10544175" y="1793875"/>
          <p14:tracePt t="109776" x="10526713" y="1809750"/>
          <p14:tracePt t="109783" x="10518775" y="1827213"/>
          <p14:tracePt t="109792" x="10509250" y="1870075"/>
          <p14:tracePt t="109799" x="10483850" y="1911350"/>
          <p14:tracePt t="109810" x="10467975" y="1954213"/>
          <p14:tracePt t="109815" x="10442575" y="1997075"/>
          <p14:tracePt t="109824" x="10425113" y="2030413"/>
          <p14:tracePt t="109831" x="10415588" y="2055813"/>
          <p14:tracePt t="109840" x="10390188" y="2098675"/>
          <p14:tracePt t="109847" x="10382250" y="2116138"/>
          <p14:tracePt t="109856" x="10374313" y="2133600"/>
          <p14:tracePt t="109863" x="10356850" y="2166938"/>
          <p14:tracePt t="109873" x="10356850" y="2184400"/>
          <p14:tracePt t="109879" x="10348913" y="2209800"/>
          <p14:tracePt t="109889" x="10339388" y="2217738"/>
          <p14:tracePt t="109895" x="10331450" y="2243138"/>
          <p14:tracePt t="109905" x="10331450" y="2252663"/>
          <p14:tracePt t="109911" x="10331450" y="2260600"/>
          <p14:tracePt t="109927" x="10331450" y="2278063"/>
          <p14:tracePt t="109935" x="10331450" y="2286000"/>
          <p14:tracePt t="109943" x="10331450" y="2311400"/>
          <p14:tracePt t="109951" x="10323513" y="2328863"/>
          <p14:tracePt t="109960" x="10313988" y="2354263"/>
          <p14:tracePt t="109967" x="10313988" y="2371725"/>
          <p14:tracePt t="109976" x="10313988" y="2397125"/>
          <p14:tracePt t="109983" x="10313988" y="2430463"/>
          <p14:tracePt t="109992" x="10313988" y="2447925"/>
          <p14:tracePt t="109999" x="10313988" y="2481263"/>
          <p14:tracePt t="110008" x="10313988" y="2506663"/>
          <p14:tracePt t="110015" x="10313988" y="2532063"/>
          <p14:tracePt t="110023" x="10313988" y="2566988"/>
          <p14:tracePt t="110031" x="10313988" y="2608263"/>
          <p14:tracePt t="110039" x="10313988" y="2651125"/>
          <p14:tracePt t="110047" x="10313988" y="2711450"/>
          <p14:tracePt t="110055" x="10313988" y="2770188"/>
          <p14:tracePt t="110063" x="10313988" y="2830513"/>
          <p14:tracePt t="110072" x="10313988" y="2881313"/>
          <p14:tracePt t="110079" x="10313988" y="2940050"/>
          <p14:tracePt t="110089" x="10323513" y="3016250"/>
          <p14:tracePt t="110095" x="10331450" y="3076575"/>
          <p14:tracePt t="110105" x="10364788" y="3135313"/>
          <p14:tracePt t="110111" x="10390188" y="3203575"/>
          <p14:tracePt t="110120" x="10415588" y="3246438"/>
          <p14:tracePt t="110128" x="10442575" y="3322638"/>
          <p14:tracePt t="110135" x="10467975" y="3390900"/>
          <p14:tracePt t="110143" x="10493375" y="3433763"/>
          <p14:tracePt t="110151" x="10501313" y="3492500"/>
          <p14:tracePt t="110159" x="10526713" y="3543300"/>
          <p14:tracePt t="110167" x="10534650" y="3578225"/>
          <p14:tracePt t="110178" x="10569575" y="3629025"/>
          <p14:tracePt t="110183" x="10585450" y="3671888"/>
          <p14:tracePt t="110192" x="10594975" y="3722688"/>
          <p14:tracePt t="110199" x="10620375" y="3756025"/>
          <p14:tracePt t="110208" x="10628313" y="3806825"/>
          <p14:tracePt t="110215" x="10645775" y="3824288"/>
          <p14:tracePt t="110223" x="10663238" y="3857625"/>
          <p14:tracePt t="110232" x="10671175" y="3892550"/>
          <p14:tracePt t="110240" x="10679113" y="3925888"/>
          <p14:tracePt t="110247" x="10679113" y="3951288"/>
          <p14:tracePt t="110255" x="10696575" y="3986213"/>
          <p14:tracePt t="110263" x="10704513" y="4019550"/>
          <p14:tracePt t="110273" x="10714038" y="4037013"/>
          <p14:tracePt t="110279" x="10714038" y="4062413"/>
          <p14:tracePt t="110288" x="10714038" y="4087813"/>
          <p14:tracePt t="110295" x="10721975" y="4095750"/>
          <p14:tracePt t="110305" x="10721975" y="4105275"/>
          <p14:tracePt t="110311" x="10721975" y="4121150"/>
          <p14:tracePt t="110343" x="10729913" y="4121150"/>
          <p14:tracePt t="110376" x="10747375" y="4121150"/>
          <p14:tracePt t="110384" x="10747375" y="4105275"/>
          <p14:tracePt t="110391" x="10756900" y="4070350"/>
          <p14:tracePt t="110399" x="10772775" y="4011613"/>
          <p14:tracePt t="110408" x="10798175" y="3935413"/>
          <p14:tracePt t="110415" x="10833100" y="3832225"/>
          <p14:tracePt t="110424" x="10858500" y="3722688"/>
          <p14:tracePt t="110431" x="10866438" y="3594100"/>
          <p14:tracePt t="110440" x="10866438" y="3441700"/>
          <p14:tracePt t="110447" x="10866438" y="3263900"/>
          <p14:tracePt t="110455" x="10866438" y="3059113"/>
          <p14:tracePt t="110463" x="10866438" y="2830513"/>
          <p14:tracePt t="110473" x="10866438" y="2600325"/>
          <p14:tracePt t="110479" x="10866438" y="2422525"/>
          <p14:tracePt t="110489" x="10866438" y="2268538"/>
          <p14:tracePt t="110495" x="10891838" y="2108200"/>
          <p14:tracePt t="110505" x="10901363" y="1979613"/>
          <p14:tracePt t="110511" x="10909300" y="1870075"/>
          <p14:tracePt t="110520" x="10909300" y="1766888"/>
          <p14:tracePt t="110527" x="10909300" y="1665288"/>
          <p14:tracePt t="110535" x="10909300" y="1597025"/>
          <p14:tracePt t="110543" x="10909300" y="1538288"/>
          <p14:tracePt t="110551" x="10909300" y="1495425"/>
          <p14:tracePt t="110559" x="10909300" y="1470025"/>
          <p14:tracePt t="110567" x="10909300" y="1452563"/>
          <p14:tracePt t="110576" x="10909300" y="1427163"/>
          <p14:tracePt t="110583" x="10901363" y="1393825"/>
          <p14:tracePt t="110592" x="10891838" y="1385888"/>
          <p14:tracePt t="110599" x="10883900" y="1368425"/>
          <p14:tracePt t="110608" x="10874375" y="1350963"/>
          <p14:tracePt t="110615" x="10866438" y="1333500"/>
          <p14:tracePt t="110631" x="10858500" y="1333500"/>
          <p14:tracePt t="110664" x="10848975" y="1325563"/>
          <p14:tracePt t="110671" x="10841038" y="1325563"/>
          <p14:tracePt t="110687" x="10833100" y="1325563"/>
          <p14:tracePt t="110695" x="10823575" y="1325563"/>
          <p14:tracePt t="110705" x="10815638" y="1325563"/>
          <p14:tracePt t="110725" x="10807700" y="1325563"/>
          <p14:tracePt t="110728" x="10798175" y="1325563"/>
          <p14:tracePt t="110735" x="10782300" y="1325563"/>
          <p14:tracePt t="110743" x="10756900" y="1325563"/>
          <p14:tracePt t="110751" x="10739438" y="1333500"/>
          <p14:tracePt t="110759" x="10729913" y="1343025"/>
          <p14:tracePt t="110768" x="10704513" y="1360488"/>
          <p14:tracePt t="110776" x="10679113" y="1385888"/>
          <p14:tracePt t="110783" x="10653713" y="1411288"/>
          <p14:tracePt t="110792" x="10637838" y="1444625"/>
          <p14:tracePt t="110799" x="10612438" y="1470025"/>
          <p14:tracePt t="110810" x="10594975" y="1504950"/>
          <p14:tracePt t="110815" x="10569575" y="1546225"/>
          <p14:tracePt t="110825" x="10552113" y="1581150"/>
          <p14:tracePt t="110831" x="10518775" y="1631950"/>
          <p14:tracePt t="110840" x="10509250" y="1639888"/>
          <p14:tracePt t="110847" x="10501313" y="1665288"/>
          <p14:tracePt t="110855" x="10501313" y="1690688"/>
          <p14:tracePt t="110864" x="10501313" y="1700213"/>
          <p14:tracePt t="110872" x="10483850" y="1725613"/>
          <p14:tracePt t="110879" x="10475913" y="1751013"/>
          <p14:tracePt t="110895" x="10475913" y="1766888"/>
          <p14:tracePt t="110967" x="10475913" y="1776413"/>
          <p14:tracePt t="110975" x="10475913" y="1793875"/>
          <p14:tracePt t="110983" x="10475913" y="1809750"/>
          <p14:tracePt t="110991" x="10475913" y="1819275"/>
          <p14:tracePt t="110999" x="10475913" y="1835150"/>
          <p14:tracePt t="111008" x="10475913" y="1844675"/>
          <p14:tracePt t="111104" x="10475913" y="1852613"/>
          <p14:tracePt t="111783" x="10475913" y="1860550"/>
          <p14:tracePt t="111799" x="10475913" y="1870075"/>
          <p14:tracePt t="111807" x="10501313" y="1870075"/>
          <p14:tracePt t="111991" x="10425113" y="1878013"/>
          <p14:tracePt t="111999" x="10161588" y="1911350"/>
          <p14:tracePt t="112008" x="9940925" y="2039938"/>
          <p14:tracePt t="112015" x="9652000" y="2124075"/>
          <p14:tracePt t="112024" x="9490075" y="2133600"/>
          <p14:tracePt t="112031" x="9421813" y="2141538"/>
          <p14:tracePt t="112040" x="9405938" y="2141538"/>
          <p14:tracePt t="112111" x="9396413" y="2149475"/>
          <p14:tracePt t="112119" x="9396413" y="2159000"/>
          <p14:tracePt t="112127" x="9396413" y="2166938"/>
          <p14:tracePt t="112144" x="9396413" y="2184400"/>
          <p14:tracePt t="112295" x="9396413" y="2192338"/>
          <p14:tracePt t="112303" x="9413875" y="2192338"/>
          <p14:tracePt t="112311" x="9431338" y="2192338"/>
          <p14:tracePt t="112319" x="9456738" y="2192338"/>
          <p14:tracePt t="112338" x="9507538" y="2192338"/>
          <p14:tracePt t="112344" x="9532938" y="2192338"/>
          <p14:tracePt t="112353" x="9558338" y="2192338"/>
          <p14:tracePt t="112368" x="9591675" y="2166938"/>
          <p14:tracePt t="112376" x="9601200" y="2166938"/>
          <p14:tracePt t="112384" x="9617075" y="2159000"/>
          <p14:tracePt t="112391" x="9642475" y="2133600"/>
          <p14:tracePt t="112399" x="9659938" y="2124075"/>
          <p14:tracePt t="112407" x="9694863" y="2082800"/>
          <p14:tracePt t="112415" x="9728200" y="2047875"/>
          <p14:tracePt t="112425" x="9771063" y="2005013"/>
          <p14:tracePt t="112431" x="9812338" y="1971675"/>
          <p14:tracePt t="112440" x="9847263" y="1928813"/>
          <p14:tracePt t="112447" x="9872663" y="1895475"/>
          <p14:tracePt t="112456" x="9906000" y="1844675"/>
          <p14:tracePt t="112463" x="9931400" y="1809750"/>
          <p14:tracePt t="112472" x="9983788" y="1741488"/>
          <p14:tracePt t="112479" x="10025063" y="1682750"/>
          <p14:tracePt t="112487" x="10067925" y="1631950"/>
          <p14:tracePt t="112495" x="10093325" y="1589088"/>
          <p14:tracePt t="112504" x="10126663" y="1538288"/>
          <p14:tracePt t="112511" x="10169525" y="1504950"/>
          <p14:tracePt t="112520" x="10194925" y="1470025"/>
          <p14:tracePt t="112528" x="10220325" y="1427163"/>
          <p14:tracePt t="112536" x="10263188" y="1376363"/>
          <p14:tracePt t="112543" x="10280650" y="1368425"/>
          <p14:tracePt t="112553" x="10306050" y="1325563"/>
          <p14:tracePt t="112559" x="10313988" y="1317625"/>
          <p14:tracePt t="112567" x="10323513" y="1292225"/>
          <p14:tracePt t="112576" x="10331450" y="1282700"/>
          <p14:tracePt t="112583" x="10348913" y="1274763"/>
          <p14:tracePt t="112591" x="10356850" y="1257300"/>
          <p14:tracePt t="112599" x="10356850" y="1249363"/>
          <p14:tracePt t="112608" x="10356850" y="1241425"/>
          <p14:tracePt t="112615" x="10374313" y="1223963"/>
          <p14:tracePt t="112623" x="10382250" y="1206500"/>
          <p14:tracePt t="112631" x="10382250" y="1198563"/>
          <p14:tracePt t="112640" x="10390188" y="1181100"/>
          <p14:tracePt t="112647" x="10390188" y="1155700"/>
          <p14:tracePt t="112656" x="10390188" y="1147763"/>
          <p14:tracePt t="112671" x="10390188" y="1130300"/>
          <p14:tracePt t="112767" x="10382250" y="1155700"/>
          <p14:tracePt t="112775" x="10364788" y="1173163"/>
          <p14:tracePt t="112784" x="10348913" y="1216025"/>
          <p14:tracePt t="112791" x="10331450" y="1241425"/>
          <p14:tracePt t="112800" x="10313988" y="1257300"/>
          <p14:tracePt t="112808" x="10306050" y="1292225"/>
          <p14:tracePt t="112815" x="10288588" y="1300163"/>
          <p14:tracePt t="112824" x="10288588" y="1325563"/>
          <p14:tracePt t="112831" x="10280650" y="1333500"/>
          <p14:tracePt t="112839" x="10280650" y="1343025"/>
          <p14:tracePt t="112847" x="10263188" y="1360488"/>
          <p14:tracePt t="112857" x="10263188" y="1393825"/>
          <p14:tracePt t="112864" x="10255250" y="1411288"/>
          <p14:tracePt t="112873" x="10255250" y="1436688"/>
          <p14:tracePt t="112879" x="10255250" y="1477963"/>
          <p14:tracePt t="112888" x="10245725" y="1512888"/>
          <p14:tracePt t="112895" x="10237788" y="1571625"/>
          <p14:tracePt t="112904" x="10237788" y="1614488"/>
          <p14:tracePt t="112911" x="10237788" y="1665288"/>
          <p14:tracePt t="112921" x="10237788" y="1708150"/>
          <p14:tracePt t="112927" x="10237788" y="1751013"/>
          <p14:tracePt t="112937" x="10237788" y="1809750"/>
          <p14:tracePt t="112943" x="10237788" y="1860550"/>
          <p14:tracePt t="112954" x="10237788" y="1938338"/>
          <p14:tracePt t="112959" x="10271125" y="1997075"/>
          <p14:tracePt t="112969" x="10298113" y="2098675"/>
          <p14:tracePt t="112975" x="10323513" y="2174875"/>
          <p14:tracePt t="112984" x="10348913" y="2227263"/>
          <p14:tracePt t="112991" x="10374313" y="2278063"/>
          <p14:tracePt t="113000" x="10399713" y="2303463"/>
          <p14:tracePt t="113009" x="10407650" y="2303463"/>
          <p14:tracePt t="113023" x="10415588" y="2303463"/>
          <p14:tracePt t="113039" x="10425113" y="2303463"/>
          <p14:tracePt t="113047" x="10425113" y="2293938"/>
          <p14:tracePt t="113056" x="10425113" y="2268538"/>
          <p14:tracePt t="113063" x="10425113" y="2235200"/>
          <p14:tracePt t="113072" x="10425113" y="2200275"/>
          <p14:tracePt t="113079" x="10415588" y="2149475"/>
          <p14:tracePt t="113088" x="10382250" y="2082800"/>
          <p14:tracePt t="113095" x="10339388" y="1997075"/>
          <p14:tracePt t="113103" x="10306050" y="1895475"/>
          <p14:tracePt t="113111" x="10271125" y="1801813"/>
          <p14:tracePt t="113120" x="10229850" y="1700213"/>
          <p14:tracePt t="113127" x="10179050" y="1597025"/>
          <p14:tracePt t="113136" x="10161588" y="1504950"/>
          <p14:tracePt t="113143" x="10118725" y="1393825"/>
          <p14:tracePt t="113153" x="10101263" y="1317625"/>
          <p14:tracePt t="113159" x="10067925" y="1216025"/>
          <p14:tracePt t="113169" x="10059988" y="1155700"/>
          <p14:tracePt t="113175" x="10034588" y="1096963"/>
          <p14:tracePt t="113184" x="10017125" y="1062038"/>
          <p14:tracePt t="113191" x="9999663" y="1036638"/>
          <p14:tracePt t="113199" x="9983788" y="1011238"/>
          <p14:tracePt t="113216" x="9974263" y="1011238"/>
          <p14:tracePt t="113233" x="9966325" y="1011238"/>
          <p14:tracePt t="113247" x="9956800" y="1011238"/>
          <p14:tracePt t="113255" x="9948863" y="1011238"/>
          <p14:tracePt t="113263" x="9931400" y="1011238"/>
          <p14:tracePt t="113272" x="9923463" y="1036638"/>
          <p14:tracePt t="113279" x="9923463" y="1054100"/>
          <p14:tracePt t="113288" x="9906000" y="1096963"/>
          <p14:tracePt t="113295" x="9906000" y="1130300"/>
          <p14:tracePt t="113304" x="9898063" y="1173163"/>
          <p14:tracePt t="113311" x="9898063" y="1231900"/>
          <p14:tracePt t="113319" x="9898063" y="1257300"/>
          <p14:tracePt t="113340" x="9880600" y="1343025"/>
          <p14:tracePt t="113343" x="9880600" y="1350963"/>
          <p14:tracePt t="113352" x="9880600" y="1385888"/>
          <p14:tracePt t="113359" x="9880600" y="1419225"/>
          <p14:tracePt t="113370" x="9880600" y="1452563"/>
          <p14:tracePt t="113376" x="9880600" y="1470025"/>
          <p14:tracePt t="113384" x="9880600" y="1504950"/>
          <p14:tracePt t="113391" x="9880600" y="1546225"/>
          <p14:tracePt t="113400" x="9906000" y="1606550"/>
          <p14:tracePt t="113407" x="9915525" y="1639888"/>
          <p14:tracePt t="113415" x="9923463" y="1690688"/>
          <p14:tracePt t="113423" x="9948863" y="1733550"/>
          <p14:tracePt t="113431" x="9983788" y="1801813"/>
          <p14:tracePt t="113440" x="10050463" y="1870075"/>
          <p14:tracePt t="113447" x="10118725" y="1920875"/>
          <p14:tracePt t="113457" x="10179050" y="1971675"/>
          <p14:tracePt t="113463" x="10245725" y="2014538"/>
          <p14:tracePt t="113474" x="10323513" y="2047875"/>
          <p14:tracePt t="113479" x="10356850" y="2055813"/>
          <p14:tracePt t="113488" x="10382250" y="2055813"/>
          <p14:tracePt t="113495" x="10415588" y="2055813"/>
          <p14:tracePt t="113505" x="10458450" y="2047875"/>
          <p14:tracePt t="113511" x="10475913" y="2030413"/>
          <p14:tracePt t="113521" x="10526713" y="1989138"/>
          <p14:tracePt t="113527" x="10552113" y="1938338"/>
          <p14:tracePt t="113536" x="10552113" y="1878013"/>
          <p14:tracePt t="113543" x="10560050" y="1819275"/>
          <p14:tracePt t="113552" x="10560050" y="1758950"/>
          <p14:tracePt t="113559" x="10560050" y="1674813"/>
          <p14:tracePt t="113569" x="10560050" y="1606550"/>
          <p14:tracePt t="113575" x="10534650" y="1512888"/>
          <p14:tracePt t="113583" x="10526713" y="1444625"/>
          <p14:tracePt t="113591" x="10493375" y="1350963"/>
          <p14:tracePt t="113599" x="10475913" y="1292225"/>
          <p14:tracePt t="113607" x="10442575" y="1241425"/>
          <p14:tracePt t="113615" x="10425113" y="1181100"/>
          <p14:tracePt t="113623" x="10407650" y="1130300"/>
          <p14:tracePt t="113631" x="10390188" y="1112838"/>
          <p14:tracePt t="113640" x="10382250" y="1096963"/>
          <p14:tracePt t="113647" x="10374313" y="1069975"/>
          <p14:tracePt t="113658" x="10356850" y="1054100"/>
          <p14:tracePt t="113679" x="10331450" y="1054100"/>
          <p14:tracePt t="113688" x="10323513" y="1054100"/>
          <p14:tracePt t="113696" x="10298113" y="1044575"/>
          <p14:tracePt t="113704" x="10271125" y="1044575"/>
          <p14:tracePt t="113711" x="10237788" y="1044575"/>
          <p14:tracePt t="113720" x="10220325" y="1044575"/>
          <p14:tracePt t="113727" x="10194925" y="1044575"/>
          <p14:tracePt t="113736" x="10179050" y="1044575"/>
          <p14:tracePt t="113744" x="10169525" y="1044575"/>
          <p14:tracePt t="113753" x="10161588" y="1044575"/>
          <p14:tracePt t="113759" x="10153650" y="1044575"/>
          <p14:tracePt t="113775" x="10144125" y="1044575"/>
          <p14:tracePt t="113791" x="10126663" y="1054100"/>
          <p14:tracePt t="113800" x="10126663" y="1062038"/>
          <p14:tracePt t="113807" x="10118725" y="1069975"/>
          <p14:tracePt t="113815" x="10110788" y="1087438"/>
          <p14:tracePt t="113823" x="10101263" y="1096963"/>
          <p14:tracePt t="113840" x="10101263" y="1122363"/>
          <p14:tracePt t="113847" x="10101263" y="1155700"/>
          <p14:tracePt t="113856" x="10101263" y="1173163"/>
          <p14:tracePt t="113863" x="10101263" y="1241425"/>
          <p14:tracePt t="113872" x="10101263" y="1266825"/>
          <p14:tracePt t="113879" x="10101263" y="1292225"/>
          <p14:tracePt t="113888" x="10101263" y="1325563"/>
          <p14:tracePt t="113895" x="10110788" y="1368425"/>
          <p14:tracePt t="113904" x="10118725" y="1393825"/>
          <p14:tracePt t="113911" x="10126663" y="1427163"/>
          <p14:tracePt t="113920" x="10161588" y="1477963"/>
          <p14:tracePt t="113927" x="10169525" y="1512888"/>
          <p14:tracePt t="113936" x="10194925" y="1571625"/>
          <p14:tracePt t="113943" x="10229850" y="1622425"/>
          <p14:tracePt t="113952" x="10255250" y="1657350"/>
          <p14:tracePt t="113959" x="10271125" y="1708150"/>
          <p14:tracePt t="113969" x="10306050" y="1741488"/>
          <p14:tracePt t="113975" x="10313988" y="1776413"/>
          <p14:tracePt t="113985" x="10339388" y="1827213"/>
          <p14:tracePt t="113991" x="10356850" y="1870075"/>
          <p14:tracePt t="113999" x="10364788" y="1895475"/>
          <p14:tracePt t="114009" x="10390188" y="1946275"/>
          <p14:tracePt t="114015" x="10399713" y="1971675"/>
          <p14:tracePt t="114024" x="10407650" y="1997075"/>
          <p14:tracePt t="114032" x="10407650" y="2005013"/>
          <p14:tracePt t="114039" x="10425113" y="2022475"/>
          <p14:tracePt t="114047" x="10425113" y="2030413"/>
          <p14:tracePt t="114063" x="10425113" y="2047875"/>
          <p14:tracePt t="114079" x="10433050" y="2055813"/>
          <p14:tracePt t="114121" x="10442575" y="2055813"/>
          <p14:tracePt t="114127" x="10450513" y="2030413"/>
          <p14:tracePt t="114136" x="10475913" y="1979613"/>
          <p14:tracePt t="114143" x="10493375" y="1911350"/>
          <p14:tracePt t="114153" x="10526713" y="1844675"/>
          <p14:tracePt t="114159" x="10544175" y="1784350"/>
          <p14:tracePt t="114168" x="10569575" y="1700213"/>
          <p14:tracePt t="114175" x="10577513" y="1614488"/>
          <p14:tracePt t="114185" x="10577513" y="1530350"/>
          <p14:tracePt t="114191" x="10577513" y="1427163"/>
          <p14:tracePt t="114200" x="10594975" y="1343025"/>
          <p14:tracePt t="114208" x="10637838" y="1249363"/>
          <p14:tracePt t="114216" x="10653713" y="1189038"/>
          <p14:tracePt t="114223" x="10696575" y="1112838"/>
          <p14:tracePt t="114233" x="10729913" y="1044575"/>
          <p14:tracePt t="114240" x="10756900" y="1011238"/>
          <p14:tracePt t="114252" x="10772775" y="977900"/>
          <p14:tracePt t="114257" x="10782300" y="952500"/>
          <p14:tracePt t="114263" x="10790238" y="917575"/>
          <p14:tracePt t="114271" x="10798175" y="917575"/>
          <p14:tracePt t="114279" x="10798175" y="909638"/>
          <p14:tracePt t="114288" x="10798175" y="892175"/>
          <p14:tracePt t="114295" x="10798175" y="884238"/>
          <p14:tracePt t="114304" x="10798175" y="874713"/>
          <p14:tracePt t="114311" x="10798175" y="866775"/>
          <p14:tracePt t="114338" x="10790238" y="866775"/>
          <p14:tracePt t="114367" x="10782300" y="866775"/>
          <p14:tracePt t="114384" x="10772775" y="866775"/>
          <p14:tracePt t="114391" x="10764838" y="866775"/>
          <p14:tracePt t="114400" x="10747375" y="866775"/>
          <p14:tracePt t="114416" x="10721975" y="866775"/>
          <p14:tracePt t="114423" x="10704513" y="866775"/>
          <p14:tracePt t="114431" x="10671175" y="874713"/>
          <p14:tracePt t="114440" x="10663238" y="884238"/>
          <p14:tracePt t="114447" x="10645775" y="892175"/>
          <p14:tracePt t="114456" x="10628313" y="900113"/>
          <p14:tracePt t="114463" x="10612438" y="909638"/>
          <p14:tracePt t="114473" x="10602913" y="917575"/>
          <p14:tracePt t="114479" x="10577513" y="917575"/>
          <p14:tracePt t="114488" x="10577513" y="925513"/>
          <p14:tracePt t="114495" x="10560050" y="935038"/>
          <p14:tracePt t="114504" x="10544175" y="935038"/>
          <p14:tracePt t="114511" x="10526713" y="952500"/>
          <p14:tracePt t="114519" x="10518775" y="952500"/>
          <p14:tracePt t="114527" x="10501313" y="960438"/>
          <p14:tracePt t="114535" x="10501313" y="968375"/>
          <p14:tracePt t="114543" x="10483850" y="977900"/>
          <p14:tracePt t="114552" x="10467975" y="985838"/>
          <p14:tracePt t="114559" x="10450513" y="1003300"/>
          <p14:tracePt t="114568" x="10425113" y="1019175"/>
          <p14:tracePt t="114575" x="10407650" y="1028700"/>
          <p14:tracePt t="114585" x="10390188" y="1036638"/>
          <p14:tracePt t="114592" x="10382250" y="1044575"/>
          <p14:tracePt t="114600" x="10356850" y="1062038"/>
          <p14:tracePt t="114609" x="10339388" y="1079500"/>
          <p14:tracePt t="114616" x="10306050" y="1096963"/>
          <p14:tracePt t="114624" x="10288588" y="1112838"/>
          <p14:tracePt t="114631" x="10271125" y="1122363"/>
          <p14:tracePt t="114639" x="10229850" y="1147763"/>
          <p14:tracePt t="114647" x="10220325" y="1163638"/>
          <p14:tracePt t="114655" x="10169525" y="1189038"/>
          <p14:tracePt t="114663" x="10144125" y="1206500"/>
          <p14:tracePt t="114672" x="10101263" y="1231900"/>
          <p14:tracePt t="114679" x="10085388" y="1241425"/>
          <p14:tracePt t="114690" x="10042525" y="1274763"/>
          <p14:tracePt t="114695" x="10017125" y="1292225"/>
          <p14:tracePt t="114705" x="9974263" y="1317625"/>
          <p14:tracePt t="114711" x="9948863" y="1343025"/>
          <p14:tracePt t="114721" x="9906000" y="1385888"/>
          <p14:tracePt t="114727" x="9872663" y="1419225"/>
          <p14:tracePt t="114735" x="9829800" y="1504950"/>
          <p14:tracePt t="114744" x="9786938" y="1563688"/>
          <p14:tracePt t="114751" x="9728200" y="1631950"/>
          <p14:tracePt t="114759" x="9685338" y="1690688"/>
          <p14:tracePt t="114769" x="9634538" y="1741488"/>
          <p14:tracePt t="114775" x="9583738" y="1809750"/>
          <p14:tracePt t="114785" x="9540875" y="1860550"/>
          <p14:tracePt t="114791" x="9490075" y="1911350"/>
          <p14:tracePt t="114801" x="9447213" y="1963738"/>
          <p14:tracePt t="114807" x="9405938" y="2014538"/>
          <p14:tracePt t="114815" x="9353550" y="2082800"/>
          <p14:tracePt t="114823" x="9320213" y="2116138"/>
          <p14:tracePt t="114831" x="9286875" y="2159000"/>
          <p14:tracePt t="114842" x="9261475" y="2192338"/>
          <p14:tracePt t="114847" x="9226550" y="2227263"/>
          <p14:tracePt t="114855" x="9209088" y="2252663"/>
          <p14:tracePt t="114863" x="9193213" y="2278063"/>
          <p14:tracePt t="114872" x="9158288" y="2319338"/>
          <p14:tracePt t="114879" x="9142413" y="2362200"/>
          <p14:tracePt t="114889" x="9117013" y="2405063"/>
          <p14:tracePt t="114895" x="9099550" y="2455863"/>
          <p14:tracePt t="114904" x="9074150" y="2506663"/>
          <p14:tracePt t="114911" x="9056688" y="2574925"/>
          <p14:tracePt t="114920" x="9048750" y="2625725"/>
          <p14:tracePt t="114928" x="9013825" y="2701925"/>
          <p14:tracePt t="114936" x="9005888" y="2744788"/>
          <p14:tracePt t="114943" x="8997950" y="2795588"/>
          <p14:tracePt t="114952" x="8980488" y="2820988"/>
          <p14:tracePt t="114959" x="8972550" y="2838450"/>
          <p14:tracePt t="114969" x="8963025" y="2855913"/>
          <p14:tracePt t="114975" x="8955088" y="2871788"/>
          <p14:tracePt t="114985" x="8937625" y="2881313"/>
          <p14:tracePt t="115007" x="8929688" y="2881313"/>
          <p14:tracePt t="115015" x="8894763" y="2881313"/>
          <p14:tracePt t="115023" x="8861425" y="2881313"/>
          <p14:tracePt t="115032" x="8810625" y="2881313"/>
          <p14:tracePt t="115039" x="8709025" y="2871788"/>
          <p14:tracePt t="115047" x="8589963" y="2820988"/>
          <p14:tracePt t="115056" x="8478838" y="2787650"/>
          <p14:tracePt t="115063" x="8326438" y="2727325"/>
          <p14:tracePt t="115071" x="8113713" y="2651125"/>
          <p14:tracePt t="115079" x="7850188" y="2566988"/>
          <p14:tracePt t="115087" x="7553325" y="2430463"/>
          <p14:tracePt t="115095" x="7196138" y="2278063"/>
          <p14:tracePt t="115105" x="6838950" y="2124075"/>
          <p14:tracePt t="115112" x="6364288" y="1920875"/>
          <p14:tracePt t="115121" x="5946775" y="1741488"/>
          <p14:tracePt t="115127" x="5565775" y="1571625"/>
          <p14:tracePt t="115137" x="5233988" y="1444625"/>
          <p14:tracePt t="115143" x="4902200" y="1274763"/>
          <p14:tracePt t="115150" x="4664075" y="1181100"/>
          <p14:tracePt t="115159" x="4451350" y="1104900"/>
          <p14:tracePt t="115168" x="4265613" y="1019175"/>
          <p14:tracePt t="115175" x="4121150" y="925513"/>
          <p14:tracePt t="115184" x="4027488" y="892175"/>
          <p14:tracePt t="115191" x="3951288" y="858838"/>
          <p14:tracePt t="115202" x="3890963" y="841375"/>
          <p14:tracePt t="115207" x="3857625" y="808038"/>
          <p14:tracePt t="115215" x="3806825" y="790575"/>
          <p14:tracePt t="115223" x="3771900" y="765175"/>
          <p14:tracePt t="115231" x="3721100" y="747713"/>
          <p14:tracePt t="115240" x="3670300" y="704850"/>
          <p14:tracePt t="115247" x="3619500" y="671513"/>
          <p14:tracePt t="115257" x="3602038" y="654050"/>
          <p14:tracePt t="115263" x="3551238" y="636588"/>
          <p14:tracePt t="115273" x="3525838" y="620713"/>
          <p14:tracePt t="115440" x="3525838" y="611188"/>
          <p14:tracePt t="115455" x="3551238" y="611188"/>
          <p14:tracePt t="115463" x="3568700" y="611188"/>
          <p14:tracePt t="115472" x="3619500" y="620713"/>
          <p14:tracePt t="115479" x="3670300" y="654050"/>
          <p14:tracePt t="115488" x="3746500" y="696913"/>
          <p14:tracePt t="115495" x="3806825" y="747713"/>
          <p14:tracePt t="115504" x="3883025" y="790575"/>
          <p14:tracePt t="115511" x="3976688" y="858838"/>
          <p14:tracePt t="115520" x="4027488" y="917575"/>
          <p14:tracePt t="115527" x="4103688" y="968375"/>
          <p14:tracePt t="115536" x="4171950" y="1011238"/>
          <p14:tracePt t="115544" x="4240213" y="1069975"/>
          <p14:tracePt t="115551" x="4298950" y="1112838"/>
          <p14:tracePt t="115559" x="4367213" y="1155700"/>
          <p14:tracePt t="115567" x="4418013" y="1206500"/>
          <p14:tracePt t="115575" x="4468813" y="1249363"/>
          <p14:tracePt t="115584" x="4545013" y="1292225"/>
          <p14:tracePt t="115591" x="4621213" y="1343025"/>
          <p14:tracePt t="115601" x="4673600" y="1393825"/>
          <p14:tracePt t="115607" x="4740275" y="1452563"/>
          <p14:tracePt t="115617" x="4808538" y="1520825"/>
          <p14:tracePt t="115623" x="4859338" y="1571625"/>
          <p14:tracePt t="115631" x="4927600" y="1639888"/>
          <p14:tracePt t="115641" x="4978400" y="1716088"/>
          <p14:tracePt t="115647" x="5029200" y="1766888"/>
          <p14:tracePt t="115656" x="5064125" y="1819275"/>
          <p14:tracePt t="115663" x="5114925" y="1895475"/>
          <p14:tracePt t="115671" x="5157788" y="1954213"/>
          <p14:tracePt t="115679" x="5191125" y="2030413"/>
          <p14:tracePt t="115689" x="5233988" y="2098675"/>
          <p14:tracePt t="115695" x="5284788" y="2184400"/>
          <p14:tracePt t="115704" x="5335588" y="2268538"/>
          <p14:tracePt t="115711" x="5378450" y="2328863"/>
          <p14:tracePt t="115720" x="5411788" y="2379663"/>
          <p14:tracePt t="115728" x="5462588" y="2447925"/>
          <p14:tracePt t="115735" x="5480050" y="2506663"/>
          <p14:tracePt t="115743" x="5505450" y="2557463"/>
          <p14:tracePt t="115751" x="5513388" y="2574925"/>
          <p14:tracePt t="115760" x="5538788" y="2625725"/>
          <p14:tracePt t="115768" x="5548313" y="2668588"/>
          <p14:tracePt t="115775" x="5573713" y="2719388"/>
          <p14:tracePt t="115785" x="5581650" y="2744788"/>
          <p14:tracePt t="115791" x="5581650" y="2770188"/>
          <p14:tracePt t="115801" x="5591175" y="2787650"/>
          <p14:tracePt t="115807" x="5599113" y="2820988"/>
          <p14:tracePt t="115818" x="5599113" y="2838450"/>
          <p14:tracePt t="115823" x="5616575" y="2871788"/>
          <p14:tracePt t="115832" x="5624513" y="2871788"/>
          <p14:tracePt t="115839" x="5624513" y="2897188"/>
          <p14:tracePt t="115847" x="5632450" y="2914650"/>
          <p14:tracePt t="115855" x="5632450" y="2940050"/>
          <p14:tracePt t="115863" x="5632450" y="2949575"/>
          <p14:tracePt t="115871" x="5632450" y="2965450"/>
          <p14:tracePt t="115879" x="5641975" y="2982913"/>
          <p14:tracePt t="115888" x="5649913" y="2990850"/>
          <p14:tracePt t="115920" x="5649913" y="3000375"/>
          <p14:tracePt t="115967" x="5649913" y="3008313"/>
          <p14:tracePt t="116023" x="5649913" y="3025775"/>
          <p14:tracePt t="116464" x="5649913" y="3033713"/>
          <p14:tracePt t="116471" x="5616575" y="3025775"/>
          <p14:tracePt t="116479" x="5581650" y="3016250"/>
          <p14:tracePt t="116488" x="5513388" y="2982913"/>
          <p14:tracePt t="116495" x="5472113" y="2965450"/>
          <p14:tracePt t="116504" x="5403850" y="2932113"/>
          <p14:tracePt t="116511" x="5343525" y="2914650"/>
          <p14:tracePt t="116520" x="5267325" y="2871788"/>
          <p14:tracePt t="116527" x="5191125" y="2820988"/>
          <p14:tracePt t="116536" x="5140325" y="2805113"/>
          <p14:tracePt t="116543" x="5072063" y="2770188"/>
          <p14:tracePt t="116552" x="4995863" y="2752725"/>
          <p14:tracePt t="116559" x="4927600" y="2719388"/>
          <p14:tracePt t="116568" x="4843463" y="2701925"/>
          <p14:tracePt t="116575" x="4765675" y="2676525"/>
          <p14:tracePt t="116584" x="4656138" y="2676525"/>
          <p14:tracePt t="116592" x="4545013" y="2676525"/>
          <p14:tracePt t="116600" x="4443413" y="2676525"/>
          <p14:tracePt t="116607" x="4384675" y="2701925"/>
          <p14:tracePt t="116616" x="4332288" y="2719388"/>
          <p14:tracePt t="116624" x="4324350" y="2719388"/>
          <p14:tracePt t="116815" x="4298950" y="2719388"/>
          <p14:tracePt t="116824" x="4197350" y="2719388"/>
          <p14:tracePt t="116832" x="4111625" y="2693988"/>
          <p14:tracePt t="116840" x="4035425" y="2660650"/>
          <p14:tracePt t="116849" x="3933825" y="2625725"/>
          <p14:tracePt t="116855" x="3873500" y="2608263"/>
          <p14:tracePt t="116864" x="3806825" y="2582863"/>
          <p14:tracePt t="116873" x="3789363" y="2574925"/>
          <p14:tracePt t="116879" x="3781425" y="2566988"/>
          <p14:tracePt t="116927" x="3756025" y="2557463"/>
          <p14:tracePt t="116943" x="3746500" y="2549525"/>
          <p14:tracePt t="116953" x="3713163" y="2549525"/>
          <p14:tracePt t="116959" x="3652838" y="2524125"/>
          <p14:tracePt t="116968" x="3594100" y="2516188"/>
          <p14:tracePt t="116975" x="3492500" y="2481263"/>
          <p14:tracePt t="116983" x="3406775" y="2455863"/>
          <p14:tracePt t="116991" x="3287713" y="2422525"/>
          <p14:tracePt t="117000" x="3211513" y="2397125"/>
          <p14:tracePt t="117007" x="3109913" y="2362200"/>
          <p14:tracePt t="117016" x="3067050" y="2354263"/>
          <p14:tracePt t="117023" x="2990850" y="2336800"/>
          <p14:tracePt t="117032" x="2947988" y="2328863"/>
          <p14:tracePt t="117039" x="2922588" y="2319338"/>
          <p14:tracePt t="117050" x="2889250" y="2311400"/>
          <p14:tracePt t="117055" x="2871788" y="2303463"/>
          <p14:tracePt t="117215" x="2871788" y="2311400"/>
          <p14:tracePt t="117223" x="2871788" y="2336800"/>
          <p14:tracePt t="117231" x="2871788" y="2344738"/>
          <p14:tracePt t="117239" x="2871788" y="2371725"/>
          <p14:tracePt t="117250" x="2871788" y="2379663"/>
          <p14:tracePt t="117255" x="2871788" y="2413000"/>
          <p14:tracePt t="117264" x="2871788" y="2430463"/>
          <p14:tracePt t="117271" x="2871788" y="2463800"/>
          <p14:tracePt t="117279" x="2871788" y="2489200"/>
          <p14:tracePt t="117287" x="2889250" y="2506663"/>
          <p14:tracePt t="117295" x="2914650" y="2557463"/>
          <p14:tracePt t="117303" x="2947988" y="2592388"/>
          <p14:tracePt t="117311" x="2982913" y="2643188"/>
          <p14:tracePt t="117320" x="3024188" y="2693988"/>
          <p14:tracePt t="117337" x="3127375" y="2795588"/>
          <p14:tracePt t="117343" x="3194050" y="2830513"/>
          <p14:tracePt t="117353" x="3244850" y="2871788"/>
          <p14:tracePt t="117359" x="3322638" y="2914650"/>
          <p14:tracePt t="117369" x="3381375" y="2949575"/>
          <p14:tracePt t="117376" x="3449638" y="2974975"/>
          <p14:tracePt t="117383" x="3508375" y="3008313"/>
          <p14:tracePt t="117391" x="3576638" y="3051175"/>
          <p14:tracePt t="117399" x="3644900" y="3059113"/>
          <p14:tracePt t="117407" x="3703638" y="3084513"/>
          <p14:tracePt t="117417" x="3771900" y="3101975"/>
          <p14:tracePt t="117423" x="3797300" y="3109913"/>
          <p14:tracePt t="117432" x="3848100" y="3109913"/>
          <p14:tracePt t="117439" x="3890963" y="3119438"/>
          <p14:tracePt t="117450" x="3908425" y="3119438"/>
          <p14:tracePt t="117455" x="3925888" y="3127375"/>
          <p14:tracePt t="117464" x="3941763" y="3127375"/>
          <p14:tracePt t="117471" x="3959225" y="3127375"/>
          <p14:tracePt t="117479" x="3959225" y="3135313"/>
          <p14:tracePt t="117839" x="3941763" y="3135313"/>
          <p14:tracePt t="117847" x="3925888" y="3135313"/>
          <p14:tracePt t="117855" x="3883025" y="3109913"/>
          <p14:tracePt t="117864" x="3865563" y="3094038"/>
          <p14:tracePt t="117871" x="3832225" y="3067050"/>
          <p14:tracePt t="117879" x="3781425" y="3025775"/>
          <p14:tracePt t="117888" x="3695700" y="2982913"/>
          <p14:tracePt t="117895" x="3611563" y="2922588"/>
          <p14:tracePt t="117905" x="3500438" y="2863850"/>
          <p14:tracePt t="117911" x="3398838" y="2778125"/>
          <p14:tracePt t="117920" x="3297238" y="2711450"/>
          <p14:tracePt t="117927" x="3168650" y="2625725"/>
          <p14:tracePt t="117936" x="3067050" y="2549525"/>
          <p14:tracePt t="117943" x="2947988" y="2447925"/>
          <p14:tracePt t="117952" x="2828925" y="2362200"/>
          <p14:tracePt t="117959" x="2701925" y="2278063"/>
          <p14:tracePt t="117968" x="2616200" y="2209800"/>
          <p14:tracePt t="117975" x="2506663" y="2124075"/>
          <p14:tracePt t="117984" x="2387600" y="2030413"/>
          <p14:tracePt t="117991" x="2235200" y="1920875"/>
          <p14:tracePt t="118000" x="2030413" y="1776413"/>
          <p14:tracePt t="118007" x="1784350" y="1649413"/>
          <p14:tracePt t="118015" x="1579563" y="1589088"/>
          <p14:tracePt t="118023" x="1444625" y="1555750"/>
          <p14:tracePt t="118208" x="1401763" y="1563688"/>
          <p14:tracePt t="118215" x="1358900" y="1597025"/>
          <p14:tracePt t="118223" x="1350963" y="1597025"/>
          <p14:tracePt t="118234" x="1317625" y="1589088"/>
          <p14:tracePt t="118239" x="1300163" y="1555750"/>
          <p14:tracePt t="118249" x="1282700" y="1530350"/>
          <p14:tracePt t="118256" x="1257300" y="1504950"/>
          <p14:tracePt t="118266" x="1239838" y="1462088"/>
          <p14:tracePt t="118271" x="1223963" y="1427163"/>
          <p14:tracePt t="118280" x="1181100" y="1360488"/>
          <p14:tracePt t="118287" x="1138238" y="1282700"/>
          <p14:tracePt t="118296" x="1095375" y="1231900"/>
          <p14:tracePt t="118303" x="1054100" y="1155700"/>
          <p14:tracePt t="118311" x="968375" y="1062038"/>
          <p14:tracePt t="118319" x="909638" y="968375"/>
          <p14:tracePt t="118337" x="806450" y="841375"/>
          <p14:tracePt t="118343" x="722313" y="747713"/>
          <p14:tracePt t="118351" x="654050" y="671513"/>
          <p14:tracePt t="118359" x="560388" y="603250"/>
          <p14:tracePt t="118368" x="458788" y="519113"/>
          <p14:tracePt t="118375" x="296863" y="425450"/>
          <p14:tracePt t="118385" x="177800" y="365125"/>
          <p14:tracePt t="118391" x="58738" y="280988"/>
          <p14:tracePt t="119375" x="25400" y="935038"/>
          <p14:tracePt t="119375" x="42863" y="952500"/>
          <p14:tracePt t="119375" x="58738" y="968375"/>
          <p14:tracePt t="119375" x="76200" y="968375"/>
          <p14:tracePt t="119375" x="85725" y="977900"/>
          <p14:tracePt t="119375" x="93663" y="993775"/>
          <p14:tracePt t="119375" x="93663" y="1003300"/>
          <p14:tracePt t="119375" x="111125" y="1019175"/>
          <p14:tracePt t="119375" x="119063" y="1036638"/>
          <p14:tracePt t="119375" x="127000" y="1054100"/>
          <p14:tracePt t="119375" x="127000" y="1062038"/>
          <p14:tracePt t="119375" x="127000" y="1087438"/>
          <p14:tracePt t="119375" x="144463" y="1096963"/>
          <p14:tracePt t="119375" x="152400" y="1112838"/>
          <p14:tracePt t="119375" x="187325" y="1112838"/>
          <p14:tracePt t="119375" x="220663" y="1112838"/>
          <p14:tracePt t="119375" x="238125" y="1112838"/>
          <p14:tracePt t="119375" x="246063" y="1112838"/>
          <p14:tracePt t="119375" x="230188" y="1054100"/>
          <p14:tracePt t="119375" x="212725" y="993775"/>
          <p14:tracePt t="119375" x="212725" y="985838"/>
          <p14:tracePt t="119375" x="220663" y="985838"/>
          <p14:tracePt t="119375" x="230188" y="985838"/>
          <p14:tracePt t="119375" x="238125" y="993775"/>
          <p14:tracePt t="119375" x="246063" y="1003300"/>
          <p14:tracePt t="119375" x="246063" y="993775"/>
          <p14:tracePt t="119375" x="246063" y="985838"/>
          <p14:tracePt t="119375" x="246063" y="977900"/>
          <p14:tracePt t="119375" x="246063" y="968375"/>
          <p14:tracePt t="119375" x="246063" y="960438"/>
          <p14:tracePt t="119375" x="246063" y="935038"/>
          <p14:tracePt t="119375" x="246063" y="925513"/>
          <p14:tracePt t="119375" x="246063" y="909638"/>
          <p14:tracePt t="119375" x="246063" y="892175"/>
          <p14:tracePt t="119375" x="246063" y="866775"/>
          <p14:tracePt t="119375" x="246063" y="823913"/>
          <p14:tracePt t="119375" x="246063" y="781050"/>
          <p14:tracePt t="119375" x="238125" y="714375"/>
          <p14:tracePt t="119375" x="230188" y="654050"/>
          <p14:tracePt t="119375" x="195263" y="595313"/>
          <p14:tracePt t="119375" x="187325" y="560388"/>
          <p14:tracePt t="119375" x="177800" y="484188"/>
          <p14:tracePt t="119375" x="136525" y="425450"/>
          <p14:tracePt t="119375" x="111125" y="365125"/>
          <p14:tracePt t="119375" x="58738" y="255588"/>
          <p14:tracePt t="119375" x="0" y="169863"/>
          <p14:tracePt t="119527" x="306388" y="1622425"/>
          <p14:tracePt t="119535" x="552450" y="1852613"/>
          <p14:tracePt t="119543" x="790575" y="2039938"/>
          <p14:tracePt t="119550" x="1036638" y="2174875"/>
          <p14:tracePt t="119559" x="1290638" y="2311400"/>
          <p14:tracePt t="119567" x="1614488" y="2430463"/>
          <p14:tracePt t="119575" x="1903413" y="2498725"/>
          <p14:tracePt t="119583" x="2243138" y="2592388"/>
          <p14:tracePt t="119591" x="2582863" y="2643188"/>
          <p14:tracePt t="119599" x="2905125" y="2660650"/>
          <p14:tracePt t="119607" x="3228975" y="2693988"/>
          <p14:tracePt t="119615" x="3517900" y="2693988"/>
          <p14:tracePt t="119623" x="3781425" y="2693988"/>
          <p14:tracePt t="119631" x="4070350" y="2693988"/>
          <p14:tracePt t="119638" x="4273550" y="2693988"/>
          <p14:tracePt t="119647" x="4425950" y="2693988"/>
          <p14:tracePt t="119655" x="4529138" y="2693988"/>
          <p14:tracePt t="119663" x="4613275" y="2693988"/>
          <p14:tracePt t="119670" x="4656138" y="2693988"/>
          <p14:tracePt t="119679" x="4699000" y="2693988"/>
          <p14:tracePt t="119687" x="4706938" y="2693988"/>
          <p14:tracePt t="119696" x="4714875" y="2693988"/>
          <p14:tracePt t="119703" x="4732338" y="2693988"/>
          <p14:tracePt t="119715" x="4749800" y="2676525"/>
          <p14:tracePt t="119718" x="4749800" y="2633663"/>
          <p14:tracePt t="119727" x="4775200" y="2582863"/>
          <p14:tracePt t="119734" x="4791075" y="2524125"/>
          <p14:tracePt t="119742" x="4791075" y="2481263"/>
          <p14:tracePt t="119751" x="4800600" y="2405063"/>
          <p14:tracePt t="119758" x="4800600" y="2336800"/>
          <p14:tracePt t="119767" x="4800600" y="2252663"/>
          <p14:tracePt t="119774" x="4800600" y="2166938"/>
          <p14:tracePt t="119783" x="4800600" y="2065338"/>
          <p14:tracePt t="119791" x="4800600" y="1979613"/>
          <p14:tracePt t="119799" x="4757738" y="1878013"/>
          <p14:tracePt t="119807" x="4740275" y="1793875"/>
          <p14:tracePt t="119815" x="4706938" y="1725613"/>
          <p14:tracePt t="119823" x="4656138" y="1649413"/>
          <p14:tracePt t="119831" x="4613275" y="1597025"/>
          <p14:tracePt t="119838" x="4562475" y="1546225"/>
          <p14:tracePt t="119848" x="4511675" y="1504950"/>
          <p14:tracePt t="119855" x="4460875" y="1477963"/>
          <p14:tracePt t="119864" x="4410075" y="1452563"/>
          <p14:tracePt t="119871" x="4375150" y="1436688"/>
          <p14:tracePt t="119879" x="4316413" y="1436688"/>
          <p14:tracePt t="119887" x="4291013" y="1436688"/>
          <p14:tracePt t="119897" x="4256088" y="1436688"/>
          <p14:tracePt t="119903" x="4240213" y="1436688"/>
          <p14:tracePt t="119912" x="4205288" y="1444625"/>
          <p14:tracePt t="119919" x="4179888" y="1470025"/>
          <p14:tracePt t="119927" x="4154488" y="1495425"/>
          <p14:tracePt t="119935" x="4121150" y="1538288"/>
          <p14:tracePt t="119943" x="4086225" y="1581150"/>
          <p14:tracePt t="119950" x="4070350" y="1657350"/>
          <p14:tracePt t="119959" x="4060825" y="1733550"/>
          <p14:tracePt t="119967" x="4044950" y="1835150"/>
          <p14:tracePt t="119975" x="4044950" y="1903413"/>
          <p14:tracePt t="119983" x="4044950" y="1971675"/>
          <p14:tracePt t="119991" x="4044950" y="2030413"/>
          <p14:tracePt t="119999" x="4070350" y="2098675"/>
          <p14:tracePt t="120007" x="4129088" y="2184400"/>
          <p14:tracePt t="120016" x="4205288" y="2278063"/>
          <p14:tracePt t="120023" x="4298950" y="2344738"/>
          <p14:tracePt t="120032" x="4435475" y="2438400"/>
          <p14:tracePt t="120039" x="4554538" y="2473325"/>
          <p14:tracePt t="120047" x="4706938" y="2532063"/>
          <p14:tracePt t="120055" x="4902200" y="2574925"/>
          <p14:tracePt t="120062" x="5122863" y="2608263"/>
          <p14:tracePt t="120071" x="5310188" y="2633663"/>
          <p14:tracePt t="120080" x="5581650" y="2651125"/>
          <p14:tracePt t="120087" x="5735638" y="2651125"/>
          <p14:tracePt t="120096" x="5905500" y="2651125"/>
          <p14:tracePt t="120103" x="6057900" y="2651125"/>
          <p14:tracePt t="120112" x="6202363" y="2651125"/>
          <p14:tracePt t="120119" x="6338888" y="2643188"/>
          <p14:tracePt t="120127" x="6483350" y="2633663"/>
          <p14:tracePt t="120135" x="6584950" y="2582863"/>
          <p14:tracePt t="120144" x="6686550" y="2566988"/>
          <p14:tracePt t="120151" x="6780213" y="2516188"/>
          <p14:tracePt t="120159" x="6856413" y="2473325"/>
          <p14:tracePt t="120168" x="6907213" y="2447925"/>
          <p14:tracePt t="120175" x="6967538" y="2387600"/>
          <p14:tracePt t="120184" x="6992938" y="2371725"/>
          <p14:tracePt t="120191" x="7000875" y="2344738"/>
          <p14:tracePt t="120201" x="7000875" y="2328863"/>
          <p14:tracePt t="120207" x="7000875" y="2319338"/>
          <p14:tracePt t="120217" x="7000875" y="2303463"/>
          <p14:tracePt t="120223" x="7000875" y="2293938"/>
          <p14:tracePt t="120232" x="7000875" y="2278063"/>
          <p14:tracePt t="120240" x="7000875" y="2243138"/>
          <p14:tracePt t="120247" x="7000875" y="2217738"/>
          <p14:tracePt t="120255" x="6983413" y="2200275"/>
          <p14:tracePt t="120264" x="6975475" y="2174875"/>
          <p14:tracePt t="120272" x="6967538" y="2149475"/>
          <p14:tracePt t="120281" x="6967538" y="2141538"/>
          <p14:tracePt t="120287" x="6958013" y="2108200"/>
          <p14:tracePt t="120296" x="6958013" y="2082800"/>
          <p14:tracePt t="120304" x="6950075" y="2065338"/>
          <p14:tracePt t="120313" x="6942138" y="2047875"/>
          <p14:tracePt t="120319" x="6932613" y="2022475"/>
          <p14:tracePt t="120330" x="6924675" y="1997075"/>
          <p14:tracePt t="120335" x="6907213" y="1979613"/>
          <p14:tracePt t="120344" x="6889750" y="1963738"/>
          <p14:tracePt t="120360" x="6873875" y="1946275"/>
          <p14:tracePt t="120369" x="6864350" y="1938338"/>
          <p14:tracePt t="120384" x="6848475" y="1928813"/>
          <p14:tracePt t="120392" x="6838950" y="1928813"/>
          <p14:tracePt t="120407" x="6823075" y="1920875"/>
          <p14:tracePt t="120449" x="6813550" y="1920875"/>
          <p14:tracePt t="120471" x="6805613" y="1920875"/>
          <p14:tracePt t="120479" x="6797675" y="1920875"/>
          <p14:tracePt t="120488" x="6780213" y="1920875"/>
          <p14:tracePt t="120496" x="6770688" y="1920875"/>
          <p14:tracePt t="120504" x="6762750" y="1920875"/>
          <p14:tracePt t="120513" x="6762750" y="1928813"/>
          <p14:tracePt t="120530" x="6762750" y="1946275"/>
          <p14:tracePt t="120536" x="6754813" y="1946275"/>
          <p14:tracePt t="120552" x="6745288" y="1954213"/>
          <p14:tracePt t="120575" x="6737350" y="1971675"/>
          <p14:tracePt t="123952" x="6719888" y="1971675"/>
          <p14:tracePt t="123959" x="6711950" y="1971675"/>
          <p14:tracePt t="125336" x="6711950" y="1979613"/>
          <p14:tracePt t="127687" x="6704013" y="1979613"/>
          <p14:tracePt t="127695" x="6678613" y="1979613"/>
          <p14:tracePt t="127704" x="6635750" y="1979613"/>
          <p14:tracePt t="127712" x="6550025" y="1979613"/>
          <p14:tracePt t="127719" x="6465888" y="1979613"/>
          <p14:tracePt t="127727" x="6346825" y="1979613"/>
          <p14:tracePt t="127735" x="6235700" y="1979613"/>
          <p14:tracePt t="127744" x="6126163" y="1979613"/>
          <p14:tracePt t="127751" x="6040438" y="1979613"/>
          <p14:tracePt t="127759" x="5981700" y="1979613"/>
          <p14:tracePt t="127767" x="5938838" y="1979613"/>
          <p14:tracePt t="127776" x="5888038" y="1979613"/>
          <p14:tracePt t="127783" x="5870575" y="1971675"/>
          <p14:tracePt t="127792" x="5845175" y="1971675"/>
          <p14:tracePt t="127799" x="5802313" y="1963738"/>
          <p14:tracePt t="127809" x="5761038" y="1963738"/>
          <p14:tracePt t="127815" x="5708650" y="1946275"/>
          <p14:tracePt t="127823" x="5675313" y="1946275"/>
          <p14:tracePt t="127841" x="5675313" y="1938338"/>
          <p14:tracePt t="127880" x="5675313" y="1928813"/>
          <p14:tracePt t="127888" x="5675313" y="1920875"/>
          <p14:tracePt t="127895" x="5675313" y="1911350"/>
          <p14:tracePt t="127910" x="5675313" y="1903413"/>
          <p14:tracePt t="127912" x="5675313" y="1870075"/>
          <p14:tracePt t="127919" x="5632450" y="1809750"/>
          <p14:tracePt t="127927" x="5591175" y="1733550"/>
          <p14:tracePt t="127935" x="5505450" y="1639888"/>
          <p14:tracePt t="127943" x="5454650" y="1546225"/>
          <p14:tracePt t="127951" x="5360988" y="1452563"/>
          <p14:tracePt t="127961" x="5208588" y="1325563"/>
          <p14:tracePt t="127967" x="5054600" y="1198563"/>
          <p14:tracePt t="127978" x="4800600" y="1019175"/>
          <p14:tracePt t="127983" x="4545013" y="892175"/>
          <p14:tracePt t="127993" x="4349750" y="765175"/>
          <p14:tracePt t="127999" x="4103688" y="654050"/>
          <p14:tracePt t="128008" x="3857625" y="552450"/>
          <p14:tracePt t="128015" x="3652838" y="476250"/>
          <p14:tracePt t="128023" x="3467100" y="407988"/>
          <p14:tracePt t="128031" x="3236913" y="347663"/>
          <p14:tracePt t="128040" x="2998788" y="255588"/>
          <p14:tracePt t="128047" x="2676525" y="161925"/>
          <p14:tracePt t="128056" x="2352675" y="58738"/>
          <p14:tracePt t="128608" x="195263" y="892175"/>
          <p14:tracePt t="128615" x="390525" y="1003300"/>
          <p14:tracePt t="128625" x="534988" y="1087438"/>
          <p14:tracePt t="128631" x="696913" y="1155700"/>
          <p14:tracePt t="128641" x="798513" y="1206500"/>
          <p14:tracePt t="128647" x="925513" y="1266825"/>
          <p14:tracePt t="128656" x="1028700" y="1308100"/>
          <p14:tracePt t="128663" x="1147763" y="1360488"/>
          <p14:tracePt t="128673" x="1249363" y="1401763"/>
          <p14:tracePt t="128679" x="1350963" y="1436688"/>
          <p14:tracePt t="128689" x="1452563" y="1470025"/>
          <p14:tracePt t="128695" x="1528763" y="1477963"/>
          <p14:tracePt t="128703" x="1631950" y="1512888"/>
          <p14:tracePt t="128711" x="1724025" y="1538288"/>
          <p14:tracePt t="128720" x="1827213" y="1571625"/>
          <p14:tracePt t="128727" x="1911350" y="1571625"/>
          <p14:tracePt t="128735" x="1997075" y="1581150"/>
          <p14:tracePt t="128743" x="2098675" y="1581150"/>
          <p14:tracePt t="128751" x="2192338" y="1581150"/>
          <p14:tracePt t="128760" x="2319338" y="1581150"/>
          <p14:tracePt t="128767" x="2438400" y="1555750"/>
          <p14:tracePt t="128776" x="2549525" y="1520825"/>
          <p14:tracePt t="128783" x="2651125" y="1487488"/>
          <p14:tracePt t="128792" x="2744788" y="1427163"/>
          <p14:tracePt t="128799" x="2820988" y="1376363"/>
          <p14:tracePt t="128807" x="2905125" y="1308100"/>
          <p14:tracePt t="128827" x="2998788" y="1181100"/>
          <p14:tracePt t="128831" x="3041650" y="1087438"/>
          <p14:tracePt t="128839" x="3067050" y="1028700"/>
          <p14:tracePt t="128848" x="3100388" y="960438"/>
          <p14:tracePt t="128857" x="3100388" y="935038"/>
          <p14:tracePt t="128864" x="3100388" y="892175"/>
          <p14:tracePt t="128872" x="3100388" y="874713"/>
          <p14:tracePt t="128880" x="3100388" y="841375"/>
          <p14:tracePt t="128891" x="3092450" y="808038"/>
          <p14:tracePt t="128895" x="3084513" y="773113"/>
          <p14:tracePt t="128905" x="3067050" y="755650"/>
          <p14:tracePt t="128911" x="3059113" y="722313"/>
          <p14:tracePt t="128920" x="3041650" y="696913"/>
          <p14:tracePt t="128930" x="3016250" y="671513"/>
          <p14:tracePt t="128935" x="2982913" y="636588"/>
          <p14:tracePt t="128945" x="2940050" y="595313"/>
          <p14:tracePt t="128951" x="2879725" y="560388"/>
          <p14:tracePt t="128961" x="2795588" y="509588"/>
          <p14:tracePt t="128968" x="2693988" y="458788"/>
          <p14:tracePt t="128976" x="2574925" y="415925"/>
          <p14:tracePt t="128983" x="2463800" y="365125"/>
          <p14:tracePt t="128992" x="2327275" y="331788"/>
          <p14:tracePt t="128999" x="2217738" y="314325"/>
          <p14:tracePt t="129008" x="2073275" y="296863"/>
          <p14:tracePt t="129015" x="1946275" y="296863"/>
          <p14:tracePt t="129023" x="1835150" y="296863"/>
          <p14:tracePt t="129031" x="1733550" y="296863"/>
          <p14:tracePt t="129039" x="1665288" y="296863"/>
          <p14:tracePt t="129047" x="1622425" y="296863"/>
          <p14:tracePt t="129056" x="1597025" y="314325"/>
          <p14:tracePt t="129063" x="1579563" y="331788"/>
          <p14:tracePt t="129072" x="1563688" y="374650"/>
          <p14:tracePt t="129079" x="1563688" y="415925"/>
          <p14:tracePt t="129089" x="1563688" y="476250"/>
          <p14:tracePt t="129095" x="1563688" y="552450"/>
          <p14:tracePt t="129105" x="1614488" y="654050"/>
          <p14:tracePt t="129111" x="1682750" y="773113"/>
          <p14:tracePt t="129120" x="1784350" y="935038"/>
          <p14:tracePt t="129128" x="1911350" y="1087438"/>
          <p14:tracePt t="129135" x="2038350" y="1241425"/>
          <p14:tracePt t="129145" x="2200275" y="1385888"/>
          <p14:tracePt t="129151" x="2370138" y="1487488"/>
          <p14:tracePt t="129159" x="2625725" y="1622425"/>
          <p14:tracePt t="129167" x="2879725" y="1682750"/>
          <p14:tracePt t="129177" x="3186113" y="1751013"/>
          <p14:tracePt t="129183" x="3467100" y="1801813"/>
          <p14:tracePt t="129192" x="3873500" y="1801813"/>
          <p14:tracePt t="129199" x="4273550" y="1801813"/>
          <p14:tracePt t="129208" x="4706938" y="1801813"/>
          <p14:tracePt t="129215" x="5140325" y="1801813"/>
          <p14:tracePt t="129223" x="5641975" y="1766888"/>
          <p14:tracePt t="129231" x="6108700" y="1733550"/>
          <p14:tracePt t="129239" x="6618288" y="1631950"/>
          <p14:tracePt t="129247" x="7119938" y="1546225"/>
          <p14:tracePt t="129256" x="7604125" y="1470025"/>
          <p14:tracePt t="129263" x="8080375" y="1393825"/>
          <p14:tracePt t="129273" x="8478838" y="1292225"/>
          <p14:tracePt t="129279" x="8674100" y="1249363"/>
          <p14:tracePt t="129288" x="8929688" y="1189038"/>
          <p14:tracePt t="129295" x="9064625" y="1138238"/>
          <p14:tracePt t="129306" x="9167813" y="1122363"/>
          <p14:tracePt t="129311" x="9236075" y="1087438"/>
          <p14:tracePt t="129319" x="9277350" y="1069975"/>
          <p14:tracePt t="129328" x="9302750" y="1044575"/>
          <p14:tracePt t="129352" x="9261475" y="1028700"/>
          <p14:tracePt t="129359" x="9218613" y="1028700"/>
          <p14:tracePt t="129367" x="9167813" y="993775"/>
          <p14:tracePt t="129375" x="9091613" y="960438"/>
          <p14:tracePt t="129383" x="9031288" y="935038"/>
          <p14:tracePt t="129393" x="8929688" y="909638"/>
          <p14:tracePt t="129399" x="8878888" y="892175"/>
          <p14:tracePt t="129409" x="8793163" y="866775"/>
          <p14:tracePt t="129415" x="8724900" y="815975"/>
          <p14:tracePt t="129423" x="8666163" y="790575"/>
          <p14:tracePt t="129431" x="8605838" y="781050"/>
          <p14:tracePt t="129439" x="8521700" y="773113"/>
          <p14:tracePt t="129447" x="8428038" y="773113"/>
          <p14:tracePt t="129457" x="8343900" y="765175"/>
          <p14:tracePt t="129463" x="8258175" y="765175"/>
          <p14:tracePt t="129473" x="8164513" y="765175"/>
          <p14:tracePt t="129479" x="8045450" y="765175"/>
          <p14:tracePt t="129488" x="7961313" y="765175"/>
          <p14:tracePt t="129495" x="7850188" y="765175"/>
          <p14:tracePt t="129505" x="7748588" y="790575"/>
          <p14:tracePt t="129511" x="7688263" y="808038"/>
          <p14:tracePt t="129520" x="7596188" y="841375"/>
          <p14:tracePt t="129528" x="7535863" y="884238"/>
          <p14:tracePt t="129535" x="7467600" y="952500"/>
          <p14:tracePt t="129544" x="7426325" y="1003300"/>
          <p14:tracePt t="129551" x="7383463" y="1054100"/>
          <p14:tracePt t="129562" x="7348538" y="1155700"/>
          <p14:tracePt t="129567" x="7332663" y="1241425"/>
          <p14:tracePt t="129575" x="7332663" y="1300163"/>
          <p14:tracePt t="129583" x="7332663" y="1368425"/>
          <p14:tracePt t="129591" x="7340600" y="1444625"/>
          <p14:tracePt t="129599" x="7391400" y="1538288"/>
          <p14:tracePt t="129608" x="7467600" y="1657350"/>
          <p14:tracePt t="129616" x="7578725" y="1758950"/>
          <p14:tracePt t="129625" x="7705725" y="1895475"/>
          <p14:tracePt t="129631" x="7893050" y="2065338"/>
          <p14:tracePt t="129640" x="8088313" y="2166938"/>
          <p14:tracePt t="129647" x="8318500" y="2319338"/>
          <p14:tracePt t="129655" x="8478838" y="2397125"/>
          <p14:tracePt t="129663" x="8632825" y="2447925"/>
          <p14:tracePt t="129673" x="8785225" y="2498725"/>
          <p14:tracePt t="129679" x="8894763" y="2524125"/>
          <p14:tracePt t="129689" x="8997950" y="2532063"/>
          <p14:tracePt t="129695" x="9048750" y="2566988"/>
          <p14:tracePt t="129705" x="9056688" y="2574925"/>
          <p14:tracePt t="129880" x="8937625" y="2541588"/>
          <p14:tracePt t="129887" x="8462963" y="2336800"/>
          <p14:tracePt t="129896" x="8139113" y="2209800"/>
          <p14:tracePt t="129904" x="8004175" y="2149475"/>
          <p14:tracePt t="129911" x="7918450" y="2108200"/>
          <p14:tracePt t="129922" x="7850188" y="2073275"/>
          <p14:tracePt t="129927" x="7816850" y="2055813"/>
          <p14:tracePt t="129936" x="7781925" y="2047875"/>
          <p14:tracePt t="129944" x="7766050" y="2030413"/>
          <p14:tracePt t="129951" x="7756525" y="2030413"/>
          <p14:tracePt t="129999" x="7748588" y="2030413"/>
          <p14:tracePt t="130016" x="7731125" y="2030413"/>
          <p14:tracePt t="130024" x="7697788" y="2030413"/>
          <p14:tracePt t="130031" x="7654925" y="2030413"/>
          <p14:tracePt t="130040" x="7570788" y="2030413"/>
          <p14:tracePt t="130047" x="7485063" y="2039938"/>
          <p14:tracePt t="130056" x="7400925" y="2039938"/>
          <p14:tracePt t="130064" x="7281863" y="2065338"/>
          <p14:tracePt t="130072" x="7170738" y="2065338"/>
          <p14:tracePt t="130079" x="7051675" y="2098675"/>
          <p14:tracePt t="130088" x="6924675" y="2098675"/>
          <p14:tracePt t="130095" x="6797675" y="2098675"/>
          <p14:tracePt t="130104" x="6669088" y="2098675"/>
          <p14:tracePt t="130112" x="6534150" y="2098675"/>
          <p14:tracePt t="130122" x="6389688" y="2098675"/>
          <p14:tracePt t="130127" x="6278563" y="2098675"/>
          <p14:tracePt t="130136" x="6151563" y="2098675"/>
          <p14:tracePt t="130143" x="6024563" y="2098675"/>
          <p14:tracePt t="130151" x="5895975" y="2082800"/>
          <p14:tracePt t="130159" x="5768975" y="2055813"/>
          <p14:tracePt t="130167" x="5591175" y="2030413"/>
          <p14:tracePt t="130175" x="5394325" y="2005013"/>
          <p14:tracePt t="130183" x="5224463" y="1971675"/>
          <p14:tracePt t="130192" x="5054600" y="1928813"/>
          <p14:tracePt t="130200" x="4843463" y="1819275"/>
          <p14:tracePt t="130208" x="4646613" y="1733550"/>
          <p14:tracePt t="130215" x="4435475" y="1639888"/>
          <p14:tracePt t="130224" x="4256088" y="1571625"/>
          <p14:tracePt t="130231" x="4095750" y="1504950"/>
          <p14:tracePt t="130240" x="3933825" y="1419225"/>
          <p14:tracePt t="130247" x="3746500" y="1350963"/>
          <p14:tracePt t="130256" x="3576638" y="1249363"/>
          <p14:tracePt t="130263" x="3467100" y="1216025"/>
          <p14:tracePt t="130273" x="3313113" y="1155700"/>
          <p14:tracePt t="130279" x="3194050" y="1096963"/>
          <p14:tracePt t="130288" x="3074988" y="1062038"/>
          <p14:tracePt t="130296" x="2947988" y="1036638"/>
          <p14:tracePt t="130304" x="2838450" y="1011238"/>
          <p14:tracePt t="130311" x="2735263" y="1011238"/>
          <p14:tracePt t="130322" x="2693988" y="1011238"/>
          <p14:tracePt t="130327" x="2676525" y="993775"/>
          <p14:tracePt t="130479" x="2641600" y="993775"/>
          <p14:tracePt t="130488" x="2600325" y="1011238"/>
          <p14:tracePt t="130495" x="2540000" y="1011238"/>
          <p14:tracePt t="130503" x="2514600" y="1011238"/>
          <p14:tracePt t="130511" x="2463800" y="1011238"/>
          <p14:tracePt t="130521" x="2405063" y="1003300"/>
          <p14:tracePt t="130527" x="2362200" y="993775"/>
          <p14:tracePt t="130537" x="2319338" y="993775"/>
          <p14:tracePt t="130543" x="2276475" y="977900"/>
          <p14:tracePt t="130551" x="2251075" y="977900"/>
          <p14:tracePt t="130560" x="2243138" y="968375"/>
          <p14:tracePt t="130599" x="2235200" y="968375"/>
          <p14:tracePt t="130608" x="2217738" y="968375"/>
          <p14:tracePt t="130615" x="2192338" y="960438"/>
          <p14:tracePt t="130625" x="2157413" y="952500"/>
          <p14:tracePt t="130631" x="2098675" y="952500"/>
          <p14:tracePt t="130640" x="2030413" y="935038"/>
          <p14:tracePt t="130647" x="1971675" y="917575"/>
          <p14:tracePt t="130656" x="1911350" y="917575"/>
          <p14:tracePt t="130663" x="1827213" y="909638"/>
          <p14:tracePt t="130673" x="1766888" y="900113"/>
          <p14:tracePt t="130679" x="1724025" y="900113"/>
          <p14:tracePt t="130688" x="1665288" y="900113"/>
          <p14:tracePt t="130695" x="1639888" y="900113"/>
          <p14:tracePt t="130705" x="1622425" y="900113"/>
          <p14:tracePt t="130776" x="1614488" y="900113"/>
          <p14:tracePt t="130783" x="1606550" y="900113"/>
          <p14:tracePt t="130791" x="1597025" y="900113"/>
          <p14:tracePt t="130799" x="1597025" y="917575"/>
          <p14:tracePt t="130807" x="1589088" y="935038"/>
          <p14:tracePt t="130823" x="1579563" y="952500"/>
          <p14:tracePt t="130826" x="1571625" y="960438"/>
          <p14:tracePt t="130832" x="1571625" y="985838"/>
          <p14:tracePt t="130847" x="1571625" y="1011238"/>
          <p14:tracePt t="130864" x="1563688" y="1019175"/>
          <p14:tracePt t="130871" x="1563688" y="1028700"/>
          <p14:tracePt t="130879" x="1563688" y="1036638"/>
          <p14:tracePt t="130895" x="1563688" y="1044575"/>
          <p14:tracePt t="130905" x="1563688" y="1054100"/>
          <p14:tracePt t="130911" x="1563688" y="1062038"/>
          <p14:tracePt t="130920" x="1563688" y="1069975"/>
          <p14:tracePt t="130927" x="1563688" y="1079500"/>
          <p14:tracePt t="130938" x="1563688" y="1087438"/>
          <p14:tracePt t="130943" x="1571625" y="1112838"/>
          <p14:tracePt t="130959" x="1579563" y="1130300"/>
          <p14:tracePt t="130967" x="1597025" y="1163638"/>
          <p14:tracePt t="130976" x="1614488" y="1173163"/>
          <p14:tracePt t="130984" x="1622425" y="1189038"/>
          <p14:tracePt t="130992" x="1622425" y="1198563"/>
          <p14:tracePt t="130999" x="1631950" y="1206500"/>
          <p14:tracePt t="131007" x="1639888" y="1206500"/>
          <p14:tracePt t="131039" x="1647825" y="1216025"/>
          <p14:tracePt t="131047" x="1647825" y="1223963"/>
          <p14:tracePt t="131072" x="1673225" y="1231900"/>
          <p14:tracePt t="131087" x="1682750" y="1231900"/>
          <p14:tracePt t="131095" x="1708150" y="1241425"/>
          <p14:tracePt t="131104" x="1716088" y="1241425"/>
          <p14:tracePt t="131111" x="1724025" y="1241425"/>
          <p14:tracePt t="131121" x="1741488" y="1249363"/>
          <p14:tracePt t="131127" x="1749425" y="1257300"/>
          <p14:tracePt t="131143" x="1749425" y="1266825"/>
          <p14:tracePt t="131456" x="1741488" y="1266825"/>
          <p14:tracePt t="131473" x="1716088" y="1266825"/>
          <p14:tracePt t="131495" x="1698625" y="1257300"/>
          <p14:tracePt t="131511" x="1690688" y="1257300"/>
          <p14:tracePt t="131519" x="1682750" y="1257300"/>
          <p14:tracePt t="131527" x="1673225" y="1249363"/>
          <p14:tracePt t="131543" x="1657350" y="1249363"/>
          <p14:tracePt t="131559" x="1647825" y="1241425"/>
          <p14:tracePt t="131639" x="1639888" y="1241425"/>
          <p14:tracePt t="131727" x="1622425" y="1241425"/>
          <p14:tracePt t="131991" x="1614488" y="1241425"/>
          <p14:tracePt t="132000" x="1614488" y="1249363"/>
          <p14:tracePt t="132024" x="1614488" y="1257300"/>
          <p14:tracePt t="132207" x="1606550" y="1274763"/>
          <p14:tracePt t="132400" x="1589088" y="1274763"/>
          <p14:tracePt t="132415" x="1589088" y="1266825"/>
          <p14:tracePt t="132423" x="1579563" y="1257300"/>
          <p14:tracePt t="132439" x="1571625" y="1249363"/>
          <p14:tracePt t="132456" x="1571625" y="1231900"/>
          <p14:tracePt t="132463" x="1563688" y="1223963"/>
          <p14:tracePt t="132479" x="1563688" y="1216025"/>
          <p14:tracePt t="132488" x="1554163" y="1189038"/>
          <p14:tracePt t="132506" x="1546225" y="1163638"/>
          <p14:tracePt t="132511" x="1538288" y="1155700"/>
          <p14:tracePt t="132519" x="1538288" y="1147763"/>
          <p14:tracePt t="132527" x="1528763" y="1122363"/>
          <p14:tracePt t="132538" x="1512888" y="1104900"/>
          <p14:tracePt t="132543" x="1512888" y="1096963"/>
          <p14:tracePt t="132553" x="1512888" y="1079500"/>
          <p14:tracePt t="132559" x="1503363" y="1069975"/>
          <p14:tracePt t="132568" x="1503363" y="1062038"/>
          <p14:tracePt t="132584" x="1503363" y="1044575"/>
          <p14:tracePt t="132591" x="1487488" y="1044575"/>
          <p14:tracePt t="132599" x="1462088" y="1044575"/>
          <p14:tracePt t="132607" x="1419225" y="1044575"/>
          <p14:tracePt t="132615" x="1376363" y="1044575"/>
          <p14:tracePt t="132623" x="1343025" y="1044575"/>
          <p14:tracePt t="132784" x="1317625" y="1044575"/>
          <p14:tracePt t="132792" x="1308100" y="1044575"/>
          <p14:tracePt t="132800" x="1274763" y="1044575"/>
          <p14:tracePt t="132807" x="1231900" y="1044575"/>
          <p14:tracePt t="132825" x="1181100" y="1044575"/>
          <p14:tracePt t="132831" x="1163638" y="1044575"/>
          <p14:tracePt t="132839" x="1155700" y="1044575"/>
          <p14:tracePt t="133295" x="1147763" y="1044575"/>
          <p14:tracePt t="133303" x="1138238" y="1044575"/>
          <p14:tracePt t="133311" x="1130300" y="1054100"/>
          <p14:tracePt t="133321" x="1112838" y="1069975"/>
          <p14:tracePt t="133327" x="1087438" y="1096963"/>
          <p14:tracePt t="133335" x="1079500" y="1104900"/>
          <p14:tracePt t="133343" x="1054100" y="1130300"/>
          <p14:tracePt t="133352" x="1036638" y="1147763"/>
          <p14:tracePt t="133359" x="1011238" y="1173163"/>
          <p14:tracePt t="133368" x="976313" y="1189038"/>
          <p14:tracePt t="133376" x="925513" y="1216025"/>
          <p14:tracePt t="133385" x="884238" y="1241425"/>
          <p14:tracePt t="133391" x="815975" y="1257300"/>
          <p14:tracePt t="133402" x="755650" y="1282700"/>
          <p14:tracePt t="133407" x="688975" y="1292225"/>
          <p14:tracePt t="133416" x="671513" y="1292225"/>
          <p14:tracePt t="133576" x="611188" y="1317625"/>
          <p14:tracePt t="133583" x="501650" y="1317625"/>
          <p14:tracePt t="133592" x="425450" y="1308100"/>
          <p14:tracePt t="133600" x="400050" y="1300163"/>
          <p14:tracePt t="133608" x="373063" y="1300163"/>
          <p14:tracePt t="133616" x="339725" y="1292225"/>
          <p14:tracePt t="133623" x="314325" y="1274763"/>
          <p14:tracePt t="133631" x="306388" y="1266825"/>
          <p14:tracePt t="133640" x="296863" y="1257300"/>
          <p14:tracePt t="133648" x="288925" y="1241425"/>
          <p14:tracePt t="133656" x="280988" y="1223963"/>
          <p14:tracePt t="133663" x="271463" y="1206500"/>
          <p14:tracePt t="133673" x="263525" y="1189038"/>
          <p14:tracePt t="133679" x="246063" y="1163638"/>
          <p14:tracePt t="133688" x="246063" y="1155700"/>
          <p14:tracePt t="133695" x="230188" y="1147763"/>
          <p14:tracePt t="133705" x="212725" y="1122363"/>
          <p14:tracePt t="133711" x="187325" y="1087438"/>
          <p14:tracePt t="133722" x="161925" y="1062038"/>
          <p14:tracePt t="133727" x="127000" y="1019175"/>
          <p14:tracePt t="133736" x="85725" y="985838"/>
          <p14:tracePt t="133743" x="25400" y="942975"/>
          <p14:tracePt t="134638" x="466725" y="1979613"/>
          <p14:tracePt t="134638" x="849313" y="2286000"/>
          <p14:tracePt t="134638" x="1274763" y="2566988"/>
          <p14:tracePt t="134638" x="1758950" y="2863850"/>
          <p14:tracePt t="134638" x="2293938" y="3119438"/>
          <p14:tracePt t="134638" x="2854325" y="3355975"/>
          <p14:tracePt t="134638" x="3492500" y="3646488"/>
          <p14:tracePt t="134638" x="4154488" y="3798888"/>
          <p14:tracePt t="134638" x="4808538" y="3994150"/>
          <p14:tracePt t="134638" x="5411788" y="4121150"/>
          <p14:tracePt t="134638" x="6057900" y="4206875"/>
          <p14:tracePt t="134638" x="6669088" y="4291013"/>
          <p14:tracePt t="134638" x="7204075" y="4376738"/>
          <p14:tracePt t="134638" x="7748588" y="4376738"/>
          <p14:tracePt t="134638" x="8156575" y="4376738"/>
          <p14:tracePt t="134638" x="8504238" y="4376738"/>
          <p14:tracePt t="134638" x="8793163" y="4376738"/>
          <p14:tracePt t="134638" x="9091613" y="4394200"/>
          <p14:tracePt t="134638" x="9345613" y="4394200"/>
          <p14:tracePt t="134638" x="9609138" y="4394200"/>
          <p14:tracePt t="134638" x="9940925" y="4368800"/>
          <p14:tracePt t="134638" x="10245725" y="4300538"/>
          <p14:tracePt t="134638" x="10645775" y="4206875"/>
          <p14:tracePt t="134638" x="11079163" y="4087813"/>
          <p14:tracePt t="134638" x="11477625" y="3968750"/>
          <p14:tracePt t="134638" x="11920538" y="3816350"/>
          <p14:tracePt t="134794" x="11996738" y="14366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9</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Gastroesophageal sphincter</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B3BF6AED-4D91-45C1-BBAF-3EF721A4D063}"/>
              </a:ext>
            </a:extLst>
          </p:cNvPr>
          <p:cNvPicPr>
            <a:picLocks noChangeAspect="1"/>
          </p:cNvPicPr>
          <p:nvPr/>
        </p:nvPicPr>
        <p:blipFill>
          <a:blip r:embed="rId2"/>
          <a:stretch>
            <a:fillRect/>
          </a:stretch>
        </p:blipFill>
        <p:spPr>
          <a:xfrm>
            <a:off x="-1" y="1984"/>
            <a:ext cx="1504949" cy="908720"/>
          </a:xfrm>
          <a:prstGeom prst="rect">
            <a:avLst/>
          </a:prstGeom>
        </p:spPr>
      </p:pic>
      <p:sp>
        <p:nvSpPr>
          <p:cNvPr id="15" name="TextBox 14">
            <a:extLst>
              <a:ext uri="{FF2B5EF4-FFF2-40B4-BE49-F238E27FC236}">
                <a16:creationId xmlns="" xmlns:a16="http://schemas.microsoft.com/office/drawing/2014/main" id="{080A235B-5E0A-498A-AB64-B8FC10C51953}"/>
              </a:ext>
            </a:extLst>
          </p:cNvPr>
          <p:cNvSpPr txBox="1"/>
          <p:nvPr/>
        </p:nvSpPr>
        <p:spPr>
          <a:xfrm>
            <a:off x="265471" y="4289945"/>
            <a:ext cx="11551879" cy="2126095"/>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1" dirty="0">
                <a:latin typeface="Abadi" panose="020B0604020104020204" pitchFamily="34" charset="0"/>
              </a:rPr>
              <a:t>After the bolus has entered the stomach, the swallow is complete and this lower esophageal sphincter again contracts.</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Mucus is secreted throughout the length of the digestive tract by mucus secreting gland cells in the mucosa. It provides  lubrication and protects the esophageal wall from acid and enzymes in gastric juice if gastric reflux occurs.</a:t>
            </a:r>
          </a:p>
        </p:txBody>
      </p:sp>
      <p:pic>
        <p:nvPicPr>
          <p:cNvPr id="6" name="Picture 5">
            <a:extLst>
              <a:ext uri="{FF2B5EF4-FFF2-40B4-BE49-F238E27FC236}">
                <a16:creationId xmlns="" xmlns:a16="http://schemas.microsoft.com/office/drawing/2014/main" id="{63F9F090-75BD-4E03-8E9E-9D163E0C1F7D}"/>
              </a:ext>
            </a:extLst>
          </p:cNvPr>
          <p:cNvPicPr>
            <a:picLocks noChangeAspect="1"/>
          </p:cNvPicPr>
          <p:nvPr/>
        </p:nvPicPr>
        <p:blipFill>
          <a:blip r:embed="rId3"/>
          <a:stretch>
            <a:fillRect/>
          </a:stretch>
        </p:blipFill>
        <p:spPr>
          <a:xfrm>
            <a:off x="9167375" y="1408135"/>
            <a:ext cx="2939854" cy="2305736"/>
          </a:xfrm>
          <a:prstGeom prst="rect">
            <a:avLst/>
          </a:prstGeom>
        </p:spPr>
      </p:pic>
      <p:sp>
        <p:nvSpPr>
          <p:cNvPr id="18" name="TextBox 17">
            <a:extLst>
              <a:ext uri="{FF2B5EF4-FFF2-40B4-BE49-F238E27FC236}">
                <a16:creationId xmlns="" xmlns:a16="http://schemas.microsoft.com/office/drawing/2014/main" id="{9178C38E-0BA1-4C7E-A1FC-C9204991DFD7}"/>
              </a:ext>
            </a:extLst>
          </p:cNvPr>
          <p:cNvSpPr txBox="1"/>
          <p:nvPr/>
        </p:nvSpPr>
        <p:spPr>
          <a:xfrm>
            <a:off x="265471" y="1000171"/>
            <a:ext cx="9965104" cy="3831818"/>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1" dirty="0">
                <a:latin typeface="Abadi" panose="020B0604020104020204" pitchFamily="34" charset="0"/>
              </a:rPr>
              <a:t>The gastroesophageal sphincter stays tonically contracted by means of myogenic activity to maintain a barrier between the stomach and esophagus, reducing the chance of reflux of acidic gastric contents into the esophagus. </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If gastric contents do flow backward despite the sphincter, the acidity of these contents irritates the esophagus, causing the esophageal discomfort known as heartburn. </a:t>
            </a:r>
          </a:p>
          <a:p>
            <a:pPr marL="285750" indent="-285750" algn="just">
              <a:lnSpc>
                <a:spcPct val="150000"/>
              </a:lnSpc>
              <a:buFont typeface="Wingdings" panose="05000000000000000000" pitchFamily="2" charset="2"/>
              <a:buChar char="v"/>
            </a:pPr>
            <a:r>
              <a:rPr lang="en-US" b="1" dirty="0">
                <a:latin typeface="Abadi" panose="020B0604020104020204" pitchFamily="34" charset="0"/>
              </a:rPr>
              <a:t>As the peristaltic wave sweeps down the esophagus, the gastroesophageal sphincter relaxes so that the bolus can pass into the stomach. </a:t>
            </a:r>
          </a:p>
          <a:p>
            <a:pPr marL="285750" indent="-285750" algn="just">
              <a:lnSpc>
                <a:spcPct val="150000"/>
              </a:lnSpc>
              <a:buFont typeface="Wingdings" panose="05000000000000000000" pitchFamily="2" charset="2"/>
              <a:buChar char="v"/>
            </a:pPr>
            <a:endParaRPr lang="en-US" b="1" dirty="0">
              <a:latin typeface="Abadi" panose="020B0604020104020204" pitchFamily="34" charset="0"/>
            </a:endParaRPr>
          </a:p>
        </p:txBody>
      </p:sp>
    </p:spTree>
    <p:extLst>
      <p:ext uri="{BB962C8B-B14F-4D97-AF65-F5344CB8AC3E}">
        <p14:creationId xmlns="" xmlns:p14="http://schemas.microsoft.com/office/powerpoint/2010/main" val="3295465490"/>
      </p:ext>
    </p:extLst>
  </p:cSld>
  <p:clrMapOvr>
    <a:masterClrMapping/>
  </p:clrMapOvr>
  <p:transition advTm="166749">
    <p:dissolve/>
  </p:transition>
  <p:extLst mod="1">
    <p:ext uri="{3A86A75C-4F4B-4683-9AE1-C65F6400EC91}">
      <p14:laserTraceLst xmlns="" xmlns:p14="http://schemas.microsoft.com/office/powerpoint/2010/main">
        <p14:tracePtLst>
          <p14:tracePt t="318" x="4044950" y="755650"/>
          <p14:tracePt t="335" x="4052888" y="755650"/>
          <p14:tracePt t="343" x="4070350" y="747713"/>
          <p14:tracePt t="351" x="4078288" y="747713"/>
          <p14:tracePt t="358" x="4095750" y="747713"/>
          <p14:tracePt t="374" x="4111625" y="730250"/>
          <p14:tracePt t="381" x="4121150" y="722313"/>
          <p14:tracePt t="462" x="4121150" y="704850"/>
          <p14:tracePt t="470" x="4121150" y="696913"/>
          <p14:tracePt t="494" x="4121150" y="688975"/>
          <p14:tracePt t="510" x="4121150" y="679450"/>
          <p14:tracePt t="550" x="4111625" y="679450"/>
          <p14:tracePt t="598" x="4103688" y="679450"/>
          <p14:tracePt t="615" x="4086225" y="679450"/>
          <p14:tracePt t="639" x="4078288" y="688975"/>
          <p14:tracePt t="662" x="4078288" y="696913"/>
          <p14:tracePt t="678" x="4078288" y="704850"/>
          <p14:tracePt t="687" x="4078288" y="714375"/>
          <p14:tracePt t="694" x="4078288" y="722313"/>
          <p14:tracePt t="701" x="4078288" y="730250"/>
          <p14:tracePt t="710" x="4078288" y="739775"/>
          <p14:tracePt t="726" x="4086225" y="755650"/>
          <p14:tracePt t="742" x="4103688" y="765175"/>
          <p14:tracePt t="753" x="4121150" y="765175"/>
          <p14:tracePt t="758" x="4146550" y="765175"/>
          <p14:tracePt t="766" x="4154488" y="765175"/>
          <p14:tracePt t="774" x="4179888" y="765175"/>
          <p14:tracePt t="782" x="4205288" y="765175"/>
          <p14:tracePt t="790" x="4222750" y="765175"/>
          <p14:tracePt t="797" x="4265613" y="765175"/>
          <p14:tracePt t="806" x="4298950" y="765175"/>
          <p14:tracePt t="814" x="4332288" y="765175"/>
          <p14:tracePt t="822" x="4359275" y="765175"/>
          <p14:tracePt t="830" x="4400550" y="765175"/>
          <p14:tracePt t="838" x="4451350" y="765175"/>
          <p14:tracePt t="846" x="4476750" y="765175"/>
          <p14:tracePt t="854" x="4519613" y="765175"/>
          <p14:tracePt t="862" x="4554538" y="765175"/>
          <p14:tracePt t="871" x="4587875" y="765175"/>
          <p14:tracePt t="878" x="4630738" y="755650"/>
          <p14:tracePt t="903" x="4714875" y="722313"/>
          <p14:tracePt t="910" x="4724400" y="714375"/>
          <p14:tracePt t="918" x="4732338" y="714375"/>
          <p14:tracePt t="926" x="4749800" y="704850"/>
          <p14:tracePt t="966" x="4706938" y="696913"/>
          <p14:tracePt t="974" x="4664075" y="671513"/>
          <p14:tracePt t="983" x="4613275" y="663575"/>
          <p14:tracePt t="1246" x="4613275" y="646113"/>
          <p14:tracePt t="1278" x="4621213" y="636588"/>
          <p14:tracePt t="1310" x="4638675" y="636588"/>
          <p14:tracePt t="1318" x="4646613" y="636588"/>
          <p14:tracePt t="1326" x="4656138" y="636588"/>
          <p14:tracePt t="1335" x="4681538" y="628650"/>
          <p14:tracePt t="1342" x="4699000" y="628650"/>
          <p14:tracePt t="1351" x="4714875" y="628650"/>
          <p14:tracePt t="1357" x="4749800" y="620713"/>
          <p14:tracePt t="1369" x="4775200" y="620713"/>
          <p14:tracePt t="1374" x="4800600" y="620713"/>
          <p14:tracePt t="1382" x="4851400" y="603250"/>
          <p14:tracePt t="1390" x="4894263" y="595313"/>
          <p14:tracePt t="1398" x="4935538" y="595313"/>
          <p14:tracePt t="1406" x="4978400" y="595313"/>
          <p14:tracePt t="1414" x="5029200" y="595313"/>
          <p14:tracePt t="1422" x="5054600" y="595313"/>
          <p14:tracePt t="1430" x="5114925" y="595313"/>
          <p14:tracePt t="1438" x="5140325" y="595313"/>
          <p14:tracePt t="1446" x="5183188" y="595313"/>
          <p14:tracePt t="1455" x="5233988" y="595313"/>
          <p14:tracePt t="1462" x="5284788" y="595313"/>
          <p14:tracePt t="1470" x="5343525" y="595313"/>
          <p14:tracePt t="1477" x="5386388" y="595313"/>
          <p14:tracePt t="1486" x="5462588" y="595313"/>
          <p14:tracePt t="1494" x="5505450" y="603250"/>
          <p14:tracePt t="1502" x="5548313" y="603250"/>
          <p14:tracePt t="1510" x="5599113" y="603250"/>
          <p14:tracePt t="1518" x="5641975" y="603250"/>
          <p14:tracePt t="1526" x="5683250" y="603250"/>
          <p14:tracePt t="1535" x="5743575" y="603250"/>
          <p14:tracePt t="1542" x="5802313" y="603250"/>
          <p14:tracePt t="1552" x="5853113" y="603250"/>
          <p14:tracePt t="1558" x="5895975" y="603250"/>
          <p14:tracePt t="1568" x="5946775" y="603250"/>
          <p14:tracePt t="1574" x="5972175" y="603250"/>
          <p14:tracePt t="1582" x="5997575" y="603250"/>
          <p14:tracePt t="1590" x="6024563" y="603250"/>
          <p14:tracePt t="1598" x="6040438" y="603250"/>
          <p14:tracePt t="1606" x="6049963" y="603250"/>
          <p14:tracePt t="1614" x="6057900" y="603250"/>
          <p14:tracePt t="1622" x="6075363" y="603250"/>
          <p14:tracePt t="1630" x="6083300" y="603250"/>
          <p14:tracePt t="1638" x="6091238" y="603250"/>
          <p14:tracePt t="1646" x="6100763" y="603250"/>
          <p14:tracePt t="1654" x="6116638" y="603250"/>
          <p14:tracePt t="1662" x="6116638" y="611188"/>
          <p14:tracePt t="1671" x="6134100" y="611188"/>
          <p14:tracePt t="1710" x="6116638" y="611188"/>
          <p14:tracePt t="1846" x="6091238" y="611188"/>
          <p14:tracePt t="1854" x="6057900" y="611188"/>
          <p14:tracePt t="1862" x="6040438" y="611188"/>
          <p14:tracePt t="1871" x="6032500" y="611188"/>
          <p14:tracePt t="1894" x="6040438" y="611188"/>
          <p14:tracePt t="1902" x="6065838" y="611188"/>
          <p14:tracePt t="1910" x="6083300" y="611188"/>
          <p14:tracePt t="1919" x="6108700" y="611188"/>
          <p14:tracePt t="1926" x="6151563" y="611188"/>
          <p14:tracePt t="1936" x="6184900" y="611188"/>
          <p14:tracePt t="1942" x="6219825" y="611188"/>
          <p14:tracePt t="1951" x="6235700" y="611188"/>
          <p14:tracePt t="1958" x="6261100" y="611188"/>
          <p14:tracePt t="1967" x="6278563" y="611188"/>
          <p14:tracePt t="1974" x="6296025" y="611188"/>
          <p14:tracePt t="1984" x="6321425" y="628650"/>
          <p14:tracePt t="1990" x="6338888" y="628650"/>
          <p14:tracePt t="1998" x="6346825" y="628650"/>
          <p14:tracePt t="2006" x="6380163" y="636588"/>
          <p14:tracePt t="2014" x="6415088" y="646113"/>
          <p14:tracePt t="2022" x="6448425" y="654050"/>
          <p14:tracePt t="2030" x="6508750" y="679450"/>
          <p14:tracePt t="2038" x="6567488" y="688975"/>
          <p14:tracePt t="2046" x="6626225" y="696913"/>
          <p14:tracePt t="2055" x="6729413" y="696913"/>
          <p14:tracePt t="2061" x="6823075" y="696913"/>
          <p14:tracePt t="2070" x="6899275" y="696913"/>
          <p14:tracePt t="2078" x="7000875" y="696913"/>
          <p14:tracePt t="2086" x="7085013" y="696913"/>
          <p14:tracePt t="2094" x="7137400" y="696913"/>
          <p14:tracePt t="2103" x="7196138" y="696913"/>
          <p14:tracePt t="2110" x="7239000" y="696913"/>
          <p14:tracePt t="2118" x="7297738" y="696913"/>
          <p14:tracePt t="2125" x="7332663" y="696913"/>
          <p14:tracePt t="2134" x="7366000" y="696913"/>
          <p14:tracePt t="2142" x="7391400" y="696913"/>
          <p14:tracePt t="2151" x="7408863" y="696913"/>
          <p14:tracePt t="2158" x="7442200" y="696913"/>
          <p14:tracePt t="2167" x="7451725" y="696913"/>
          <p14:tracePt t="2174" x="7485063" y="688975"/>
          <p14:tracePt t="2185" x="7493000" y="688975"/>
          <p14:tracePt t="2190" x="7510463" y="688975"/>
          <p14:tracePt t="2198" x="7527925" y="688975"/>
          <p14:tracePt t="2206" x="7561263" y="688975"/>
          <p14:tracePt t="2214" x="7578725" y="688975"/>
          <p14:tracePt t="2222" x="7586663" y="688975"/>
          <p14:tracePt t="2230" x="7604125" y="688975"/>
          <p14:tracePt t="2237" x="7612063" y="679450"/>
          <p14:tracePt t="2398" x="7604125" y="679450"/>
          <p14:tracePt t="2406" x="7596188" y="679450"/>
          <p14:tracePt t="2414" x="7578725" y="679450"/>
          <p14:tracePt t="2422" x="7561263" y="679450"/>
          <p14:tracePt t="2429" x="7553325" y="679450"/>
          <p14:tracePt t="2438" x="7545388" y="679450"/>
          <p14:tracePt t="2446" x="7527925" y="671513"/>
          <p14:tracePt t="2462" x="7518400" y="671513"/>
          <p14:tracePt t="2478" x="7510463" y="671513"/>
          <p14:tracePt t="2486" x="7493000" y="663575"/>
          <p14:tracePt t="2503" x="7477125" y="663575"/>
          <p14:tracePt t="2510" x="7459663" y="663575"/>
          <p14:tracePt t="2518" x="7442200" y="663575"/>
          <p14:tracePt t="2526" x="7426325" y="663575"/>
          <p14:tracePt t="2534" x="7416800" y="654050"/>
          <p14:tracePt t="2558" x="7408863" y="654050"/>
          <p14:tracePt t="2582" x="7400925" y="646113"/>
          <p14:tracePt t="2654" x="7400925" y="636588"/>
          <p14:tracePt t="2662" x="7400925" y="628650"/>
          <p14:tracePt t="2670" x="7400925" y="620713"/>
          <p14:tracePt t="2677" x="7400925" y="611188"/>
          <p14:tracePt t="2686" x="7416800" y="603250"/>
          <p14:tracePt t="2703" x="7451725" y="577850"/>
          <p14:tracePt t="2710" x="7493000" y="569913"/>
          <p14:tracePt t="2718" x="7561263" y="552450"/>
          <p14:tracePt t="2726" x="7621588" y="527050"/>
          <p14:tracePt t="2734" x="7705725" y="509588"/>
          <p14:tracePt t="2742" x="7807325" y="484188"/>
          <p14:tracePt t="2750" x="7918450" y="476250"/>
          <p14:tracePt t="2758" x="8054975" y="450850"/>
          <p14:tracePt t="2768" x="8181975" y="425450"/>
          <p14:tracePt t="2774" x="8266113" y="415925"/>
          <p14:tracePt t="2782" x="8377238" y="400050"/>
          <p14:tracePt t="2790" x="8435975" y="390525"/>
          <p14:tracePt t="2800" x="8496300" y="390525"/>
          <p14:tracePt t="2806" x="8521700" y="390525"/>
          <p14:tracePt t="2814" x="8529638" y="390525"/>
          <p14:tracePt t="2926" x="8521700" y="390525"/>
          <p14:tracePt t="2934" x="8513763" y="390525"/>
          <p14:tracePt t="2942" x="8496300" y="390525"/>
          <p14:tracePt t="2950" x="8462963" y="415925"/>
          <p14:tracePt t="2958" x="8453438" y="415925"/>
          <p14:tracePt t="2967" x="8428038" y="425450"/>
          <p14:tracePt t="2974" x="8394700" y="425450"/>
          <p14:tracePt t="2983" x="8359775" y="433388"/>
          <p14:tracePt t="2990" x="8326438" y="450850"/>
          <p14:tracePt t="3000" x="8275638" y="466725"/>
          <p14:tracePt t="3006" x="8232775" y="476250"/>
          <p14:tracePt t="3016" x="8181975" y="501650"/>
          <p14:tracePt t="3022" x="8139113" y="509588"/>
          <p14:tracePt t="3030" x="8105775" y="519113"/>
          <p14:tracePt t="3039" x="8080375" y="519113"/>
          <p14:tracePt t="3054" x="8070850" y="519113"/>
          <p14:tracePt t="3382" x="8062913" y="519113"/>
          <p14:tracePt t="3414" x="8054975" y="519113"/>
          <p14:tracePt t="3462" x="8045450" y="519113"/>
          <p14:tracePt t="3494" x="8037513" y="519113"/>
          <p14:tracePt t="3510" x="8020050" y="519113"/>
          <p14:tracePt t="3519" x="8012113" y="519113"/>
          <p14:tracePt t="3535" x="8004175" y="519113"/>
          <p14:tracePt t="3550" x="7986713" y="519113"/>
          <p14:tracePt t="3750" x="7977188" y="519113"/>
          <p14:tracePt t="3790" x="7977188" y="509588"/>
          <p14:tracePt t="3886" x="7961313" y="501650"/>
          <p14:tracePt t="3893" x="7918450" y="501650"/>
          <p14:tracePt t="3902" x="7832725" y="501650"/>
          <p14:tracePt t="3910" x="7672388" y="501650"/>
          <p14:tracePt t="3918" x="7434263" y="534988"/>
          <p14:tracePt t="3926" x="6975475" y="663575"/>
          <p14:tracePt t="3935" x="6448425" y="823913"/>
          <p14:tracePt t="3942" x="5997575" y="942975"/>
          <p14:tracePt t="3951" x="5522913" y="1003300"/>
          <p14:tracePt t="3957" x="5046663" y="1062038"/>
          <p14:tracePt t="3965" x="4570413" y="1138238"/>
          <p14:tracePt t="3973" x="4154488" y="1198563"/>
          <p14:tracePt t="3983" x="3678238" y="1257300"/>
          <p14:tracePt t="3989" x="3313113" y="1317625"/>
          <p14:tracePt t="3999" x="3074988" y="1325563"/>
          <p14:tracePt t="4006" x="2770188" y="1376363"/>
          <p14:tracePt t="4017" x="2625725" y="1401763"/>
          <p14:tracePt t="4022" x="2514600" y="1411288"/>
          <p14:tracePt t="4031" x="2395538" y="1452563"/>
          <p14:tracePt t="4037" x="2336800" y="1462088"/>
          <p14:tracePt t="4046" x="2276475" y="1487488"/>
          <p14:tracePt t="4054" x="2251075" y="1495425"/>
          <p14:tracePt t="4062" x="2217738" y="1504950"/>
          <p14:tracePt t="4069" x="2192338" y="1512888"/>
          <p14:tracePt t="4077" x="2182813" y="1530350"/>
          <p14:tracePt t="4086" x="2157413" y="1538288"/>
          <p14:tracePt t="4095" x="2132013" y="1555750"/>
          <p14:tracePt t="4102" x="2098675" y="1571625"/>
          <p14:tracePt t="4109" x="2065338" y="1589088"/>
          <p14:tracePt t="4119" x="2038350" y="1606550"/>
          <p14:tracePt t="4125" x="2012950" y="1622425"/>
          <p14:tracePt t="4136" x="1971675" y="1639888"/>
          <p14:tracePt t="4142" x="1946275" y="1657350"/>
          <p14:tracePt t="4151" x="1928813" y="1657350"/>
          <p14:tracePt t="4158" x="1893888" y="1665288"/>
          <p14:tracePt t="4166" x="1868488" y="1674813"/>
          <p14:tracePt t="4173" x="1835150" y="1690688"/>
          <p14:tracePt t="4181" x="1817688" y="1690688"/>
          <p14:tracePt t="4189" x="1792288" y="1700213"/>
          <p14:tracePt t="4200" x="1776413" y="1700213"/>
          <p14:tracePt t="4206" x="1749425" y="1708150"/>
          <p14:tracePt t="4215" x="1741488" y="1708150"/>
          <p14:tracePt t="4222" x="1733550" y="1708150"/>
          <p14:tracePt t="4233" x="1716088" y="1708150"/>
          <p14:tracePt t="4247" x="1698625" y="1708150"/>
          <p14:tracePt t="4254" x="1665288" y="1708150"/>
          <p14:tracePt t="4262" x="1639888" y="1708150"/>
          <p14:tracePt t="4270" x="1579563" y="1708150"/>
          <p14:tracePt t="4278" x="1554163" y="1716088"/>
          <p14:tracePt t="4286" x="1503363" y="1716088"/>
          <p14:tracePt t="4294" x="1462088" y="1716088"/>
          <p14:tracePt t="4302" x="1427163" y="1716088"/>
          <p14:tracePt t="4310" x="1419225" y="1716088"/>
          <p14:tracePt t="4318" x="1384300" y="1716088"/>
          <p14:tracePt t="4326" x="1350963" y="1716088"/>
          <p14:tracePt t="4333" x="1333500" y="1716088"/>
          <p14:tracePt t="4342" x="1308100" y="1716088"/>
          <p14:tracePt t="4350" x="1282700" y="1708150"/>
          <p14:tracePt t="4358" x="1257300" y="1690688"/>
          <p14:tracePt t="4382" x="1249363" y="1682750"/>
          <p14:tracePt t="4390" x="1231900" y="1674813"/>
          <p14:tracePt t="4406" x="1198563" y="1657350"/>
          <p14:tracePt t="4415" x="1198563" y="1649413"/>
          <p14:tracePt t="4422" x="1181100" y="1639888"/>
          <p14:tracePt t="4431" x="1155700" y="1622425"/>
          <p14:tracePt t="4438" x="1130300" y="1622425"/>
          <p14:tracePt t="4446" x="1120775" y="1614488"/>
          <p14:tracePt t="4454" x="1104900" y="1597025"/>
          <p14:tracePt t="4462" x="1095375" y="1589088"/>
          <p14:tracePt t="4472" x="1095375" y="1581150"/>
          <p14:tracePt t="4494" x="1087438" y="1581150"/>
          <p14:tracePt t="4502" x="1069975" y="1563688"/>
          <p14:tracePt t="4518" x="1054100" y="1546225"/>
          <p14:tracePt t="4535" x="1028700" y="1530350"/>
          <p14:tracePt t="4550" x="1019175" y="1530350"/>
          <p14:tracePt t="4558" x="993775" y="1520825"/>
          <p14:tracePt t="4574" x="985838" y="1512888"/>
          <p14:tracePt t="4583" x="976313" y="1512888"/>
          <p14:tracePt t="4686" x="960438" y="1512888"/>
          <p14:tracePt t="4806" x="960438" y="1520825"/>
          <p14:tracePt t="4822" x="960438" y="1530350"/>
          <p14:tracePt t="4841" x="968375" y="1546225"/>
          <p14:tracePt t="4847" x="976313" y="1555750"/>
          <p14:tracePt t="4854" x="985838" y="1555750"/>
          <p14:tracePt t="4862" x="1011238" y="1563688"/>
          <p14:tracePt t="4870" x="1019175" y="1571625"/>
          <p14:tracePt t="4878" x="1044575" y="1597025"/>
          <p14:tracePt t="4902" x="1189038" y="1657350"/>
          <p14:tracePt t="4910" x="1265238" y="1700213"/>
          <p14:tracePt t="4918" x="1317625" y="1708150"/>
          <p14:tracePt t="4926" x="1376363" y="1741488"/>
          <p14:tracePt t="4935" x="1477963" y="1776413"/>
          <p14:tracePt t="4942" x="1554163" y="1809750"/>
          <p14:tracePt t="4952" x="1639888" y="1827213"/>
          <p14:tracePt t="4958" x="1708150" y="1852613"/>
          <p14:tracePt t="4967" x="1749425" y="1860550"/>
          <p14:tracePt t="4973" x="1792288" y="1870075"/>
          <p14:tracePt t="4984" x="1843088" y="1878013"/>
          <p14:tracePt t="4990" x="1920875" y="1911350"/>
          <p14:tracePt t="4998" x="1936750" y="1911350"/>
          <p14:tracePt t="5006" x="1987550" y="1920875"/>
          <p14:tracePt t="5015" x="2030413" y="1920875"/>
          <p14:tracePt t="5021" x="2073275" y="1928813"/>
          <p14:tracePt t="5031" x="2116138" y="1928813"/>
          <p14:tracePt t="5038" x="2192338" y="1946275"/>
          <p14:tracePt t="5048" x="2260600" y="1946275"/>
          <p14:tracePt t="5054" x="2352675" y="1971675"/>
          <p14:tracePt t="5062" x="2420938" y="1971675"/>
          <p14:tracePt t="5070" x="2481263" y="1979613"/>
          <p14:tracePt t="5078" x="2557463" y="2005013"/>
          <p14:tracePt t="5086" x="2625725" y="2005013"/>
          <p14:tracePt t="5094" x="2684463" y="2014538"/>
          <p14:tracePt t="5102" x="2760663" y="2022475"/>
          <p14:tracePt t="5110" x="2820988" y="2030413"/>
          <p14:tracePt t="5119" x="2905125" y="2055813"/>
          <p14:tracePt t="5125" x="2965450" y="2055813"/>
          <p14:tracePt t="5135" x="3041650" y="2065338"/>
          <p14:tracePt t="5142" x="3100388" y="2065338"/>
          <p14:tracePt t="5150" x="3186113" y="2065338"/>
          <p14:tracePt t="5158" x="3254375" y="2065338"/>
          <p14:tracePt t="5165" x="3338513" y="2065338"/>
          <p14:tracePt t="5174" x="3406775" y="2065338"/>
          <p14:tracePt t="5182" x="3482975" y="2065338"/>
          <p14:tracePt t="5190" x="3568700" y="2065338"/>
          <p14:tracePt t="5198" x="3652838" y="2065338"/>
          <p14:tracePt t="5206" x="3721100" y="2065338"/>
          <p14:tracePt t="5215" x="3840163" y="2065338"/>
          <p14:tracePt t="5222" x="3951288" y="2065338"/>
          <p14:tracePt t="5230" x="4060825" y="2047875"/>
          <p14:tracePt t="5238" x="4179888" y="2039938"/>
          <p14:tracePt t="5249" x="4291013" y="2030413"/>
          <p14:tracePt t="5254" x="4410075" y="1979613"/>
          <p14:tracePt t="5262" x="4511675" y="1946275"/>
          <p14:tracePt t="5271" x="4605338" y="1920875"/>
          <p14:tracePt t="5278" x="4689475" y="1878013"/>
          <p14:tracePt t="5287" x="4765675" y="1870075"/>
          <p14:tracePt t="5294" x="4818063" y="1835150"/>
          <p14:tracePt t="5304" x="4833938" y="1819275"/>
          <p14:tracePt t="5310" x="4843463" y="1819275"/>
          <p14:tracePt t="5318" x="4843463" y="1809750"/>
          <p14:tracePt t="5326" x="4843463" y="1801813"/>
          <p14:tracePt t="5342" x="4818063" y="1793875"/>
          <p14:tracePt t="5350" x="4783138" y="1793875"/>
          <p14:tracePt t="5357" x="4765675" y="1793875"/>
          <p14:tracePt t="5367" x="4699000" y="1784350"/>
          <p14:tracePt t="5374" x="4656138" y="1784350"/>
          <p14:tracePt t="5486" x="4621213" y="1784350"/>
          <p14:tracePt t="5494" x="4605338" y="1758950"/>
          <p14:tracePt t="5502" x="4562475" y="1758950"/>
          <p14:tracePt t="5510" x="4519613" y="1758950"/>
          <p14:tracePt t="5518" x="4494213" y="1766888"/>
          <p14:tracePt t="5526" x="4476750" y="1766888"/>
          <p14:tracePt t="5742" x="4476750" y="1758950"/>
          <p14:tracePt t="5767" x="4468813" y="1751013"/>
          <p14:tracePt t="5790" x="4460875" y="1751013"/>
          <p14:tracePt t="5822" x="4460875" y="1741488"/>
          <p14:tracePt t="5829" x="4460875" y="1733550"/>
          <p14:tracePt t="5854" x="4460875" y="1725613"/>
          <p14:tracePt t="5870" x="4460875" y="1708150"/>
          <p14:tracePt t="5910" x="4460875" y="1700213"/>
          <p14:tracePt t="5918" x="4460875" y="1690688"/>
          <p14:tracePt t="5934" x="4460875" y="1682750"/>
          <p14:tracePt t="5942" x="4460875" y="1674813"/>
          <p14:tracePt t="5950" x="4460875" y="1665288"/>
          <p14:tracePt t="5958" x="4451350" y="1639888"/>
          <p14:tracePt t="5966" x="4451350" y="1631950"/>
          <p14:tracePt t="5974" x="4451350" y="1622425"/>
          <p14:tracePt t="5984" x="4443413" y="1614488"/>
          <p14:tracePt t="5990" x="4443413" y="1597025"/>
          <p14:tracePt t="5998" x="4425950" y="1581150"/>
          <p14:tracePt t="6014" x="4418013" y="1571625"/>
          <p14:tracePt t="6038" x="4418013" y="1563688"/>
          <p14:tracePt t="6190" x="4425950" y="1563688"/>
          <p14:tracePt t="6200" x="4460875" y="1563688"/>
          <p14:tracePt t="6206" x="4511675" y="1563688"/>
          <p14:tracePt t="6214" x="4554538" y="1563688"/>
          <p14:tracePt t="6222" x="4595813" y="1563688"/>
          <p14:tracePt t="6231" x="4656138" y="1563688"/>
          <p14:tracePt t="6238" x="4689475" y="1563688"/>
          <p14:tracePt t="6247" x="4724400" y="1563688"/>
          <p14:tracePt t="6254" x="4732338" y="1563688"/>
          <p14:tracePt t="6265" x="4749800" y="1563688"/>
          <p14:tracePt t="6280" x="4757738" y="1563688"/>
          <p14:tracePt t="6462" x="4749800" y="1581150"/>
          <p14:tracePt t="6470" x="4732338" y="1589088"/>
          <p14:tracePt t="6479" x="4706938" y="1589088"/>
          <p14:tracePt t="6486" x="4689475" y="1589088"/>
          <p14:tracePt t="6494" x="4638675" y="1614488"/>
          <p14:tracePt t="7870" x="4646613" y="1614488"/>
          <p14:tracePt t="7902" x="4646613" y="1622425"/>
          <p14:tracePt t="7911" x="4656138" y="1622425"/>
          <p14:tracePt t="7926" x="4664075" y="1622425"/>
          <p14:tracePt t="7934" x="4673600" y="1622425"/>
          <p14:tracePt t="7942" x="4689475" y="1622425"/>
          <p14:tracePt t="7950" x="4699000" y="1622425"/>
          <p14:tracePt t="7958" x="4706938" y="1622425"/>
          <p14:tracePt t="7966" x="4732338" y="1622425"/>
          <p14:tracePt t="7974" x="4740275" y="1622425"/>
          <p14:tracePt t="7982" x="4775200" y="1622425"/>
          <p14:tracePt t="7990" x="4808538" y="1639888"/>
          <p14:tracePt t="7998" x="4826000" y="1639888"/>
          <p14:tracePt t="8005" x="4859338" y="1639888"/>
          <p14:tracePt t="8014" x="4894263" y="1639888"/>
          <p14:tracePt t="8022" x="4927600" y="1639888"/>
          <p14:tracePt t="8030" x="4962525" y="1639888"/>
          <p14:tracePt t="8038" x="4987925" y="1639888"/>
          <p14:tracePt t="8046" x="5013325" y="1639888"/>
          <p14:tracePt t="8054" x="5038725" y="1639888"/>
          <p14:tracePt t="8061" x="5054600" y="1639888"/>
          <p14:tracePt t="8070" x="5072063" y="1639888"/>
          <p14:tracePt t="8078" x="5089525" y="1639888"/>
          <p14:tracePt t="8086" x="5122863" y="1639888"/>
          <p14:tracePt t="8094" x="5148263" y="1639888"/>
          <p14:tracePt t="8102" x="5165725" y="1639888"/>
          <p14:tracePt t="8111" x="5191125" y="1639888"/>
          <p14:tracePt t="8118" x="5233988" y="1639888"/>
          <p14:tracePt t="8126" x="5249863" y="1639888"/>
          <p14:tracePt t="8134" x="5292725" y="1639888"/>
          <p14:tracePt t="8142" x="5335588" y="1639888"/>
          <p14:tracePt t="8150" x="5394325" y="1639888"/>
          <p14:tracePt t="8158" x="5454650" y="1639888"/>
          <p14:tracePt t="8166" x="5480050" y="1639888"/>
          <p14:tracePt t="8174" x="5522913" y="1639888"/>
          <p14:tracePt t="8184" x="5548313" y="1639888"/>
          <p14:tracePt t="8190" x="5573713" y="1639888"/>
          <p14:tracePt t="8198" x="5591175" y="1639888"/>
          <p14:tracePt t="8214" x="5607050" y="1639888"/>
          <p14:tracePt t="8278" x="5616575" y="1649413"/>
          <p14:tracePt t="8294" x="5616575" y="1657350"/>
          <p14:tracePt t="8302" x="5624513" y="1657350"/>
          <p14:tracePt t="8310" x="5641975" y="1682750"/>
          <p14:tracePt t="8318" x="5667375" y="1716088"/>
          <p14:tracePt t="8326" x="5675313" y="1733550"/>
          <p14:tracePt t="8334" x="5692775" y="1776413"/>
          <p14:tracePt t="8342" x="5700713" y="1819275"/>
          <p14:tracePt t="8350" x="5708650" y="1852613"/>
          <p14:tracePt t="8358" x="5708650" y="1885950"/>
          <p14:tracePt t="8366" x="5708650" y="1920875"/>
          <p14:tracePt t="8374" x="5708650" y="1928813"/>
          <p14:tracePt t="8382" x="5683250" y="1971675"/>
          <p14:tracePt t="8389" x="5649913" y="1979613"/>
          <p14:tracePt t="8399" x="5607050" y="1979613"/>
          <p14:tracePt t="8405" x="5556250" y="1979613"/>
          <p14:tracePt t="8614" x="5548313" y="1979613"/>
          <p14:tracePt t="8646" x="5548313" y="1971675"/>
          <p14:tracePt t="8694" x="5548313" y="1963738"/>
          <p14:tracePt t="8711" x="5556250" y="1963738"/>
          <p14:tracePt t="8727" x="5565775" y="1963738"/>
          <p14:tracePt t="8742" x="5573713" y="1963738"/>
          <p14:tracePt t="8758" x="5591175" y="1963738"/>
          <p14:tracePt t="8766" x="5607050" y="1963738"/>
          <p14:tracePt t="8774" x="5624513" y="1963738"/>
          <p14:tracePt t="8782" x="5667375" y="1963738"/>
          <p14:tracePt t="8789" x="5726113" y="1938338"/>
          <p14:tracePt t="8798" x="5794375" y="1928813"/>
          <p14:tracePt t="8806" x="5888038" y="1920875"/>
          <p14:tracePt t="8815" x="6007100" y="1903413"/>
          <p14:tracePt t="8821" x="6134100" y="1885950"/>
          <p14:tracePt t="8833" x="6261100" y="1870075"/>
          <p14:tracePt t="8837" x="6423025" y="1844675"/>
          <p14:tracePt t="8848" x="6550025" y="1827213"/>
          <p14:tracePt t="8854" x="6711950" y="1801813"/>
          <p14:tracePt t="8862" x="6838950" y="1766888"/>
          <p14:tracePt t="8870" x="6967538" y="1751013"/>
          <p14:tracePt t="8878" x="7077075" y="1725613"/>
          <p14:tracePt t="8898" x="7213600" y="1700213"/>
          <p14:tracePt t="8902" x="7239000" y="1700213"/>
          <p14:tracePt t="8910" x="7264400" y="1690688"/>
          <p14:tracePt t="9446" x="7281863" y="1690688"/>
          <p14:tracePt t="9454" x="7297738" y="1682750"/>
          <p14:tracePt t="9462" x="7297738" y="1665288"/>
          <p14:tracePt t="9479" x="7323138" y="1649413"/>
          <p14:tracePt t="9486" x="7332663" y="1649413"/>
          <p14:tracePt t="9502" x="7340600" y="1639888"/>
          <p14:tracePt t="9511" x="7348538" y="1631950"/>
          <p14:tracePt t="9518" x="7358063" y="1631950"/>
          <p14:tracePt t="9526" x="7366000" y="1631950"/>
          <p14:tracePt t="9534" x="7366000" y="1622425"/>
          <p14:tracePt t="9544" x="7391400" y="1614488"/>
          <p14:tracePt t="9550" x="7434263" y="1606550"/>
          <p14:tracePt t="9558" x="7451725" y="1597025"/>
          <p14:tracePt t="9566" x="7493000" y="1581150"/>
          <p14:tracePt t="9574" x="7527925" y="1581150"/>
          <p14:tracePt t="9582" x="7570788" y="1581150"/>
          <p14:tracePt t="9590" x="7612063" y="1571625"/>
          <p14:tracePt t="9598" x="7672388" y="1538288"/>
          <p14:tracePt t="9606" x="7723188" y="1538288"/>
          <p14:tracePt t="9614" x="7766050" y="1530350"/>
          <p14:tracePt t="9622" x="7816850" y="1504950"/>
          <p14:tracePt t="9630" x="7859713" y="1495425"/>
          <p14:tracePt t="9638" x="7910513" y="1477963"/>
          <p14:tracePt t="9646" x="7986713" y="1452563"/>
          <p14:tracePt t="9654" x="8029575" y="1444625"/>
          <p14:tracePt t="9664" x="8088313" y="1427163"/>
          <p14:tracePt t="9670" x="8121650" y="1419225"/>
          <p14:tracePt t="9678" x="8174038" y="1401763"/>
          <p14:tracePt t="9686" x="8181975" y="1393825"/>
          <p14:tracePt t="9694" x="8224838" y="1385888"/>
          <p14:tracePt t="9710" x="8232775" y="1385888"/>
          <p14:tracePt t="9974" x="8250238" y="1385888"/>
          <p14:tracePt t="10014" x="8258175" y="1385888"/>
          <p14:tracePt t="10166" x="8224838" y="1401763"/>
          <p14:tracePt t="10174" x="8174038" y="1411288"/>
          <p14:tracePt t="10184" x="8070850" y="1444625"/>
          <p14:tracePt t="10190" x="7943850" y="1477963"/>
          <p14:tracePt t="10198" x="7748588" y="1546225"/>
          <p14:tracePt t="10206" x="7477125" y="1597025"/>
          <p14:tracePt t="10214" x="7026275" y="1674813"/>
          <p14:tracePt t="10222" x="6465888" y="1741488"/>
          <p14:tracePt t="10230" x="5930900" y="1819275"/>
          <p14:tracePt t="10238" x="5284788" y="1903413"/>
          <p14:tracePt t="10246" x="4621213" y="1903413"/>
          <p14:tracePt t="10254" x="3908425" y="1903413"/>
          <p14:tracePt t="10263" x="3160713" y="1903413"/>
          <p14:tracePt t="10269" x="2532063" y="1903413"/>
          <p14:tracePt t="10279" x="1954213" y="1903413"/>
          <p14:tracePt t="10286" x="1350963" y="1903413"/>
          <p14:tracePt t="10294" x="831850" y="1903413"/>
          <p14:tracePt t="10301" x="288925" y="1903413"/>
          <p14:tracePt t="10742" x="212725" y="2200275"/>
          <p14:tracePt t="10749" x="306388" y="2217738"/>
          <p14:tracePt t="10760" x="400050" y="2227263"/>
          <p14:tracePt t="10766" x="484188" y="2227263"/>
          <p14:tracePt t="10775" x="527050" y="2227263"/>
          <p14:tracePt t="10781" x="552450" y="2227263"/>
          <p14:tracePt t="10790" x="577850" y="2227263"/>
          <p14:tracePt t="10798" x="595313" y="2227263"/>
          <p14:tracePt t="10814" x="603250" y="2227263"/>
          <p14:tracePt t="10846" x="611188" y="2227263"/>
          <p14:tracePt t="10870" x="620713" y="2227263"/>
          <p14:tracePt t="10878" x="628650" y="2227263"/>
          <p14:tracePt t="10886" x="646113" y="2227263"/>
          <p14:tracePt t="10898" x="654050" y="2227263"/>
          <p14:tracePt t="10902" x="671513" y="2227263"/>
          <p14:tracePt t="10910" x="696913" y="2217738"/>
          <p14:tracePt t="10928" x="704850" y="2217738"/>
          <p14:tracePt t="10934" x="722313" y="2209800"/>
          <p14:tracePt t="10950" x="739775" y="2200275"/>
          <p14:tracePt t="11007" x="747713" y="2200275"/>
          <p14:tracePt t="11022" x="747713" y="2192338"/>
          <p14:tracePt t="11038" x="755650" y="2174875"/>
          <p14:tracePt t="11110" x="755650" y="2159000"/>
          <p14:tracePt t="11669" x="765175" y="2149475"/>
          <p14:tracePt t="11694" x="773113" y="2141538"/>
          <p14:tracePt t="11701" x="781050" y="2133600"/>
          <p14:tracePt t="11710" x="790575" y="2124075"/>
          <p14:tracePt t="11717" x="806450" y="2108200"/>
          <p14:tracePt t="11727" x="823913" y="2090738"/>
          <p14:tracePt t="11733" x="849313" y="2065338"/>
          <p14:tracePt t="11750" x="892175" y="2047875"/>
          <p14:tracePt t="11758" x="917575" y="2030413"/>
          <p14:tracePt t="11765" x="960438" y="2005013"/>
          <p14:tracePt t="11773" x="993775" y="1997075"/>
          <p14:tracePt t="11781" x="1028700" y="1979613"/>
          <p14:tracePt t="11791" x="1062038" y="1963738"/>
          <p14:tracePt t="11797" x="1087438" y="1954213"/>
          <p14:tracePt t="11806" x="1120775" y="1946275"/>
          <p14:tracePt t="11813" x="1155700" y="1920875"/>
          <p14:tracePt t="11821" x="1173163" y="1920875"/>
          <p14:tracePt t="11829" x="1181100" y="1911350"/>
          <p14:tracePt t="11837" x="1206500" y="1903413"/>
          <p14:tracePt t="11845" x="1214438" y="1903413"/>
          <p14:tracePt t="11854" x="1223963" y="1895475"/>
          <p14:tracePt t="11861" x="1231900" y="1895475"/>
          <p14:tracePt t="11877" x="1239838" y="1885950"/>
          <p14:tracePt t="12070" x="1249363" y="1885950"/>
          <p14:tracePt t="12094" x="1274763" y="1885950"/>
          <p14:tracePt t="12102" x="1282700" y="1885950"/>
          <p14:tracePt t="12111" x="1333500" y="1895475"/>
          <p14:tracePt t="12118" x="1376363" y="1920875"/>
          <p14:tracePt t="12126" x="1427163" y="1928813"/>
          <p14:tracePt t="12134" x="1470025" y="1938338"/>
          <p14:tracePt t="12142" x="1512888" y="1946275"/>
          <p14:tracePt t="12150" x="1589088" y="1946275"/>
          <p14:tracePt t="12159" x="1647825" y="1963738"/>
          <p14:tracePt t="12165" x="1708150" y="1963738"/>
          <p14:tracePt t="12175" x="1776413" y="1963738"/>
          <p14:tracePt t="12183" x="1835150" y="1963738"/>
          <p14:tracePt t="12192" x="1893888" y="1963738"/>
          <p14:tracePt t="12198" x="1936750" y="1963738"/>
          <p14:tracePt t="12206" x="1979613" y="1963738"/>
          <p14:tracePt t="12214" x="2012950" y="1963738"/>
          <p14:tracePt t="12222" x="2038350" y="1963738"/>
          <p14:tracePt t="12230" x="2055813" y="1954213"/>
          <p14:tracePt t="12238" x="2065338" y="1954213"/>
          <p14:tracePt t="12246" x="2073275" y="1954213"/>
          <p14:tracePt t="12359" x="2090738" y="1989138"/>
          <p14:tracePt t="12366" x="2098675" y="2022475"/>
          <p14:tracePt t="12373" x="2098675" y="2065338"/>
          <p14:tracePt t="12382" x="2098675" y="2090738"/>
          <p14:tracePt t="12398" x="2098675" y="2098675"/>
          <p14:tracePt t="12590" x="2098675" y="2108200"/>
          <p14:tracePt t="12598" x="2090738" y="2124075"/>
          <p14:tracePt t="12614" x="2106613" y="2116138"/>
          <p14:tracePt t="12622" x="2116138" y="2098675"/>
          <p14:tracePt t="12630" x="2116138" y="2090738"/>
          <p14:tracePt t="12638" x="2124075" y="2082800"/>
          <p14:tracePt t="12646" x="2141538" y="2047875"/>
          <p14:tracePt t="12654" x="2141538" y="2039938"/>
          <p14:tracePt t="12662" x="2149475" y="2030413"/>
          <p14:tracePt t="12669" x="2174875" y="2022475"/>
          <p14:tracePt t="12679" x="2182813" y="2014538"/>
          <p14:tracePt t="12686" x="2208213" y="2014538"/>
          <p14:tracePt t="12694" x="2251075" y="2014538"/>
          <p14:tracePt t="12702" x="2301875" y="2005013"/>
          <p14:tracePt t="12711" x="2344738" y="2005013"/>
          <p14:tracePt t="12718" x="2379663" y="1997075"/>
          <p14:tracePt t="12728" x="2438400" y="1989138"/>
          <p14:tracePt t="12734" x="2463800" y="1979613"/>
          <p14:tracePt t="12741" x="2514600" y="1971675"/>
          <p14:tracePt t="12750" x="2532063" y="1971675"/>
          <p14:tracePt t="12758" x="2549525" y="1963738"/>
          <p14:tracePt t="12766" x="2574925" y="1954213"/>
          <p14:tracePt t="12775" x="2590800" y="1954213"/>
          <p14:tracePt t="12782" x="2608263" y="1938338"/>
          <p14:tracePt t="12791" x="2616200" y="1938338"/>
          <p14:tracePt t="12798" x="2625725" y="1938338"/>
          <p14:tracePt t="12814" x="2633663" y="1928813"/>
          <p14:tracePt t="13294" x="2651125" y="1928813"/>
          <p14:tracePt t="13302" x="2659063" y="1928813"/>
          <p14:tracePt t="13311" x="2684463" y="1928813"/>
          <p14:tracePt t="13318" x="2709863" y="1928813"/>
          <p14:tracePt t="13327" x="2752725" y="1928813"/>
          <p14:tracePt t="13334" x="2795588" y="1928813"/>
          <p14:tracePt t="13342" x="2854325" y="1928813"/>
          <p14:tracePt t="13350" x="2905125" y="1928813"/>
          <p14:tracePt t="13357" x="2965450" y="1928813"/>
          <p14:tracePt t="13366" x="3008313" y="1928813"/>
          <p14:tracePt t="13376" x="3059113" y="1928813"/>
          <p14:tracePt t="13382" x="3084513" y="1928813"/>
          <p14:tracePt t="13391" x="3109913" y="1928813"/>
          <p14:tracePt t="13398" x="3143250" y="1928813"/>
          <p14:tracePt t="13414" x="3160713" y="1928813"/>
          <p14:tracePt t="13425" x="3168650" y="1928813"/>
          <p14:tracePt t="13510" x="3178175" y="1928813"/>
          <p14:tracePt t="13590" x="3194050" y="1928813"/>
          <p14:tracePt t="13598" x="3211513" y="1928813"/>
          <p14:tracePt t="13607" x="3236913" y="1928813"/>
          <p14:tracePt t="13614" x="3262313" y="1946275"/>
          <p14:tracePt t="13624" x="3297238" y="1971675"/>
          <p14:tracePt t="13630" x="3322638" y="1997075"/>
          <p14:tracePt t="13639" x="3338513" y="2022475"/>
          <p14:tracePt t="13646" x="3338513" y="2055813"/>
          <p14:tracePt t="13654" x="3338513" y="2065338"/>
          <p14:tracePt t="13670" x="3313113" y="2073275"/>
          <p14:tracePt t="13679" x="3279775" y="2090738"/>
          <p14:tracePt t="13686" x="3219450" y="2090738"/>
          <p14:tracePt t="13944" x="3236913" y="2090738"/>
          <p14:tracePt t="13966" x="3244850" y="2090738"/>
          <p14:tracePt t="13974" x="3262313" y="2090738"/>
          <p14:tracePt t="13982" x="3270250" y="2090738"/>
          <p14:tracePt t="13990" x="3297238" y="2082800"/>
          <p14:tracePt t="13998" x="3313113" y="2082800"/>
          <p14:tracePt t="14008" x="3330575" y="2065338"/>
          <p14:tracePt t="14014" x="3363913" y="2055813"/>
          <p14:tracePt t="14023" x="3389313" y="2047875"/>
          <p14:tracePt t="14030" x="3432175" y="2039938"/>
          <p14:tracePt t="14040" x="3492500" y="2022475"/>
          <p14:tracePt t="14046" x="3525838" y="2014538"/>
          <p14:tracePt t="14055" x="3586163" y="2014538"/>
          <p14:tracePt t="14063" x="3644900" y="1997075"/>
          <p14:tracePt t="14070" x="3703638" y="1997075"/>
          <p14:tracePt t="14078" x="3763963" y="1989138"/>
          <p14:tracePt t="14086" x="3822700" y="1971675"/>
          <p14:tracePt t="14094" x="3900488" y="1963738"/>
          <p14:tracePt t="14102" x="3967163" y="1946275"/>
          <p14:tracePt t="14112" x="4010025" y="1946275"/>
          <p14:tracePt t="14118" x="4103688" y="1938338"/>
          <p14:tracePt t="14127" x="4171950" y="1920875"/>
          <p14:tracePt t="14134" x="4214813" y="1920875"/>
          <p14:tracePt t="14143" x="4306888" y="1903413"/>
          <p14:tracePt t="14150" x="4349750" y="1895475"/>
          <p14:tracePt t="14158" x="4425950" y="1895475"/>
          <p14:tracePt t="14166" x="4476750" y="1895475"/>
          <p14:tracePt t="14175" x="4554538" y="1885950"/>
          <p14:tracePt t="14183" x="4613275" y="1885950"/>
          <p14:tracePt t="14190" x="4673600" y="1870075"/>
          <p14:tracePt t="14198" x="4714875" y="1860550"/>
          <p14:tracePt t="14207" x="4765675" y="1844675"/>
          <p14:tracePt t="14214" x="4791075" y="1844675"/>
          <p14:tracePt t="14224" x="4851400" y="1835150"/>
          <p14:tracePt t="14230" x="4884738" y="1835150"/>
          <p14:tracePt t="14239" x="4927600" y="1835150"/>
          <p14:tracePt t="14246" x="4970463" y="1835150"/>
          <p14:tracePt t="14254" x="5003800" y="1835150"/>
          <p14:tracePt t="14262" x="5046663" y="1835150"/>
          <p14:tracePt t="14270" x="5054600" y="1835150"/>
          <p14:tracePt t="14277" x="5089525" y="1835150"/>
          <p14:tracePt t="14286" x="5106988" y="1844675"/>
          <p14:tracePt t="14294" x="5106988" y="1870075"/>
          <p14:tracePt t="14301" x="5106988" y="1895475"/>
          <p14:tracePt t="14534" x="5122863" y="1895475"/>
          <p14:tracePt t="14542" x="5173663" y="1895475"/>
          <p14:tracePt t="14550" x="5216525" y="1895475"/>
          <p14:tracePt t="14560" x="5284788" y="1878013"/>
          <p14:tracePt t="14566" x="5292725" y="1870075"/>
          <p14:tracePt t="14574" x="5327650" y="1852613"/>
          <p14:tracePt t="14582" x="5343525" y="1852613"/>
          <p14:tracePt t="14591" x="5378450" y="1844675"/>
          <p14:tracePt t="14598" x="5403850" y="1844675"/>
          <p14:tracePt t="14607" x="5437188" y="1844675"/>
          <p14:tracePt t="14614" x="5497513" y="1844675"/>
          <p14:tracePt t="14623" x="5548313" y="1844675"/>
          <p14:tracePt t="14630" x="5591175" y="1844675"/>
          <p14:tracePt t="14640" x="5641975" y="1844675"/>
          <p14:tracePt t="14646" x="5683250" y="1844675"/>
          <p14:tracePt t="14655" x="5718175" y="1844675"/>
          <p14:tracePt t="14661" x="5751513" y="1844675"/>
          <p14:tracePt t="14670" x="5786438" y="1844675"/>
          <p14:tracePt t="14678" x="5811838" y="1844675"/>
          <p14:tracePt t="14686" x="5827713" y="1844675"/>
          <p14:tracePt t="14694" x="5845175" y="1844675"/>
          <p14:tracePt t="14702" x="5853113" y="1844675"/>
          <p14:tracePt t="14710" x="5870575" y="1844675"/>
          <p14:tracePt t="14750" x="5880100" y="1844675"/>
          <p14:tracePt t="14774" x="5888038" y="1844675"/>
          <p14:tracePt t="14862" x="5888038" y="1870075"/>
          <p14:tracePt t="14869" x="5888038" y="1885950"/>
          <p14:tracePt t="14877" x="5888038" y="1920875"/>
          <p14:tracePt t="14890" x="5888038" y="1946275"/>
          <p14:tracePt t="14918" x="5888038" y="1954213"/>
          <p14:tracePt t="15070" x="5880100" y="1954213"/>
          <p14:tracePt t="15078" x="5870575" y="1928813"/>
          <p14:tracePt t="15086" x="5870575" y="1920875"/>
          <p14:tracePt t="15094" x="5870575" y="1903413"/>
          <p14:tracePt t="15102" x="5880100" y="1895475"/>
          <p14:tracePt t="15110" x="5895975" y="1885950"/>
          <p14:tracePt t="15126" x="5905500" y="1885950"/>
          <p14:tracePt t="15134" x="5913438" y="1885950"/>
          <p14:tracePt t="15142" x="5930900" y="1860550"/>
          <p14:tracePt t="15150" x="5946775" y="1852613"/>
          <p14:tracePt t="15159" x="5956300" y="1852613"/>
          <p14:tracePt t="15166" x="5964238" y="1852613"/>
          <p14:tracePt t="15191" x="5972175" y="1852613"/>
          <p14:tracePt t="15206" x="5981700" y="1852613"/>
          <p14:tracePt t="15214" x="5981700" y="1844675"/>
          <p14:tracePt t="15230" x="5989638" y="1844675"/>
          <p14:tracePt t="15238" x="6007100" y="1844675"/>
          <p14:tracePt t="15262" x="6015038" y="1844675"/>
          <p14:tracePt t="15710" x="6024563" y="1844675"/>
          <p14:tracePt t="15718" x="6015038" y="1852613"/>
          <p14:tracePt t="15726" x="5938838" y="1870075"/>
          <p14:tracePt t="15734" x="5853113" y="1885950"/>
          <p14:tracePt t="15742" x="5726113" y="1895475"/>
          <p14:tracePt t="15750" x="5641975" y="1903413"/>
          <p14:tracePt t="15760" x="5607050" y="1903413"/>
          <p14:tracePt t="15766" x="5599113" y="1903413"/>
          <p14:tracePt t="15878" x="5591175" y="1903413"/>
          <p14:tracePt t="15998" x="5591175" y="1885950"/>
          <p14:tracePt t="16054" x="5599113" y="1885950"/>
          <p14:tracePt t="16278" x="5607050" y="1878013"/>
          <p14:tracePt t="16470" x="5607050" y="1885950"/>
          <p14:tracePt t="16478" x="5607050" y="1903413"/>
          <p14:tracePt t="16486" x="5607050" y="1911350"/>
          <p14:tracePt t="16502" x="5607050" y="1928813"/>
          <p14:tracePt t="16510" x="5607050" y="1938338"/>
          <p14:tracePt t="16526" x="5607050" y="1946275"/>
          <p14:tracePt t="16533" x="5599113" y="1971675"/>
          <p14:tracePt t="16542" x="5591175" y="1979613"/>
          <p14:tracePt t="16550" x="5573713" y="2005013"/>
          <p14:tracePt t="16558" x="5538788" y="2039938"/>
          <p14:tracePt t="16566" x="5513388" y="2065338"/>
          <p14:tracePt t="16575" x="5454650" y="2108200"/>
          <p14:tracePt t="16582" x="5386388" y="2149475"/>
          <p14:tracePt t="16592" x="5335588" y="2184400"/>
          <p14:tracePt t="16598" x="5233988" y="2227263"/>
          <p14:tracePt t="16606" x="5148263" y="2252663"/>
          <p14:tracePt t="16613" x="5029200" y="2293938"/>
          <p14:tracePt t="16622" x="4910138" y="2328863"/>
          <p14:tracePt t="16630" x="4783138" y="2344738"/>
          <p14:tracePt t="16639" x="4656138" y="2362200"/>
          <p14:tracePt t="16646" x="4511675" y="2387600"/>
          <p14:tracePt t="16655" x="4384675" y="2405063"/>
          <p14:tracePt t="16662" x="4273550" y="2405063"/>
          <p14:tracePt t="16670" x="4146550" y="2413000"/>
          <p14:tracePt t="16678" x="4035425" y="2413000"/>
          <p14:tracePt t="16688" x="3933825" y="2413000"/>
          <p14:tracePt t="16694" x="3848100" y="2413000"/>
          <p14:tracePt t="16702" x="3763963" y="2413000"/>
          <p14:tracePt t="16710" x="3695700" y="2413000"/>
          <p14:tracePt t="16718" x="3619500" y="2413000"/>
          <p14:tracePt t="16726" x="3576638" y="2413000"/>
          <p14:tracePt t="16733" x="3533775" y="2413000"/>
          <p14:tracePt t="16742" x="3492500" y="2413000"/>
          <p14:tracePt t="16750" x="3467100" y="2413000"/>
          <p14:tracePt t="16758" x="3424238" y="2413000"/>
          <p14:tracePt t="16766" x="3389313" y="2413000"/>
          <p14:tracePt t="16774" x="3363913" y="2413000"/>
          <p14:tracePt t="16782" x="3338513" y="2413000"/>
          <p14:tracePt t="16791" x="3313113" y="2413000"/>
          <p14:tracePt t="16798" x="3279775" y="2413000"/>
          <p14:tracePt t="16806" x="3236913" y="2413000"/>
          <p14:tracePt t="16813" x="3194050" y="2422525"/>
          <p14:tracePt t="16824" x="3135313" y="2422525"/>
          <p14:tracePt t="16830" x="3092450" y="2422525"/>
          <p14:tracePt t="16839" x="3049588" y="2422525"/>
          <p14:tracePt t="16846" x="3041650" y="2422525"/>
          <p14:tracePt t="16998" x="3033713" y="2438400"/>
          <p14:tracePt t="17126" x="3024188" y="2438400"/>
          <p14:tracePt t="17142" x="3008313" y="2447925"/>
          <p14:tracePt t="17150" x="2990850" y="2447925"/>
          <p14:tracePt t="17158" x="2955925" y="2447925"/>
          <p14:tracePt t="17167" x="2922588" y="2455863"/>
          <p14:tracePt t="17175" x="2889250" y="2455863"/>
          <p14:tracePt t="17183" x="2846388" y="2455863"/>
          <p14:tracePt t="17190" x="2820988" y="2455863"/>
          <p14:tracePt t="17198" x="2795588" y="2455863"/>
          <p14:tracePt t="17207" x="2778125" y="2455863"/>
          <p14:tracePt t="17214" x="2752725" y="2455863"/>
          <p14:tracePt t="17222" x="2735263" y="2455863"/>
          <p14:tracePt t="17230" x="2709863" y="2455863"/>
          <p14:tracePt t="17239" x="2701925" y="2455863"/>
          <p14:tracePt t="17246" x="2676525" y="2455863"/>
          <p14:tracePt t="17254" x="2668588" y="2455863"/>
          <p14:tracePt t="17262" x="2651125" y="2455863"/>
          <p14:tracePt t="17272" x="2641600" y="2455863"/>
          <p14:tracePt t="17277" x="2633663" y="2455863"/>
          <p14:tracePt t="17286" x="2608263" y="2455863"/>
          <p14:tracePt t="17294" x="2565400" y="2455863"/>
          <p14:tracePt t="17304" x="2532063" y="2455863"/>
          <p14:tracePt t="17310" x="2506663" y="2455863"/>
          <p14:tracePt t="17318" x="2481263" y="2455863"/>
          <p14:tracePt t="17326" x="2438400" y="2455863"/>
          <p14:tracePt t="17334" x="2405063" y="2455863"/>
          <p14:tracePt t="17342" x="2379663" y="2455863"/>
          <p14:tracePt t="17349" x="2352675" y="2455863"/>
          <p14:tracePt t="17358" x="2327275" y="2455863"/>
          <p14:tracePt t="17366" x="2311400" y="2455863"/>
          <p14:tracePt t="17374" x="2286000" y="2455863"/>
          <p14:tracePt t="17382" x="2260600" y="2455863"/>
          <p14:tracePt t="17390" x="2243138" y="2455863"/>
          <p14:tracePt t="17397" x="2217738" y="2455863"/>
          <p14:tracePt t="17407" x="2182813" y="2455863"/>
          <p14:tracePt t="17414" x="2157413" y="2455863"/>
          <p14:tracePt t="17422" x="2132013" y="2455863"/>
          <p14:tracePt t="17430" x="2106613" y="2455863"/>
          <p14:tracePt t="17438" x="2081213" y="2455863"/>
          <p14:tracePt t="17446" x="2055813" y="2455863"/>
          <p14:tracePt t="17455" x="2022475" y="2455863"/>
          <p14:tracePt t="17462" x="1997075" y="2455863"/>
          <p14:tracePt t="17471" x="1979613" y="2455863"/>
          <p14:tracePt t="17478" x="1971675" y="2455863"/>
          <p14:tracePt t="17488" x="1946275" y="2455863"/>
          <p14:tracePt t="17573" x="1936750" y="2455863"/>
          <p14:tracePt t="17590" x="1928813" y="2455863"/>
          <p14:tracePt t="17613" x="1920875" y="2455863"/>
          <p14:tracePt t="17718" x="1911350" y="2455863"/>
          <p14:tracePt t="17742" x="1911350" y="2447925"/>
          <p14:tracePt t="17891" x="1920875" y="2438400"/>
          <p14:tracePt t="18318" x="1936750" y="2438400"/>
          <p14:tracePt t="18598" x="1946275" y="2438400"/>
          <p14:tracePt t="18662" x="1954213" y="2438400"/>
          <p14:tracePt t="18686" x="1962150" y="2438400"/>
          <p14:tracePt t="18702" x="1971675" y="2438400"/>
          <p14:tracePt t="18710" x="1979613" y="2438400"/>
          <p14:tracePt t="18718" x="1987550" y="2438400"/>
          <p14:tracePt t="18726" x="2005013" y="2438400"/>
          <p14:tracePt t="18736" x="2022475" y="2447925"/>
          <p14:tracePt t="18742" x="2047875" y="2447925"/>
          <p14:tracePt t="18750" x="2081213" y="2447925"/>
          <p14:tracePt t="18758" x="2116138" y="2455863"/>
          <p14:tracePt t="18766" x="2157413" y="2455863"/>
          <p14:tracePt t="18774" x="2208213" y="2463800"/>
          <p14:tracePt t="18782" x="2251075" y="2463800"/>
          <p14:tracePt t="18790" x="2311400" y="2463800"/>
          <p14:tracePt t="18798" x="2362200" y="2463800"/>
          <p14:tracePt t="18806" x="2405063" y="2463800"/>
          <p14:tracePt t="18814" x="2455863" y="2463800"/>
          <p14:tracePt t="18822" x="2506663" y="2463800"/>
          <p14:tracePt t="18830" x="2540000" y="2463800"/>
          <p14:tracePt t="18839" x="2582863" y="2463800"/>
          <p14:tracePt t="18846" x="2616200" y="2463800"/>
          <p14:tracePt t="18855" x="2651125" y="2463800"/>
          <p14:tracePt t="18862" x="2659063" y="2463800"/>
          <p14:tracePt t="18871" x="2668588" y="2463800"/>
          <p14:tracePt t="18892" x="2693988" y="2463800"/>
          <p14:tracePt t="18895" x="2709863" y="2463800"/>
          <p14:tracePt t="18904" x="2719388" y="2463800"/>
          <p14:tracePt t="18910" x="2735263" y="2455863"/>
          <p14:tracePt t="18919" x="2744788" y="2447925"/>
          <p14:tracePt t="18926" x="2752725" y="2438400"/>
          <p14:tracePt t="18942" x="2760663" y="2438400"/>
          <p14:tracePt t="18950" x="2770188" y="2438400"/>
          <p14:tracePt t="18959" x="2770188" y="2422525"/>
          <p14:tracePt t="18966" x="2786063" y="2413000"/>
          <p14:tracePt t="18983" x="2803525" y="2397125"/>
          <p14:tracePt t="18990" x="2811463" y="2397125"/>
          <p14:tracePt t="18998" x="2820988" y="2379663"/>
          <p14:tracePt t="19006" x="2838450" y="2371725"/>
          <p14:tracePt t="19024" x="2863850" y="2354263"/>
          <p14:tracePt t="19039" x="2871788" y="2344738"/>
          <p14:tracePt t="19046" x="2879725" y="2336800"/>
          <p14:tracePt t="19055" x="2889250" y="2328863"/>
          <p14:tracePt t="19078" x="2897188" y="2328863"/>
          <p14:tracePt t="19094" x="2905125" y="2319338"/>
          <p14:tracePt t="19103" x="2905125" y="2311400"/>
          <p14:tracePt t="19110" x="2914650" y="2311400"/>
          <p14:tracePt t="19119" x="2922588" y="2311400"/>
          <p14:tracePt t="19137" x="2930525" y="2303463"/>
          <p14:tracePt t="19526" x="2947988" y="2303463"/>
          <p14:tracePt t="19590" x="2982913" y="2303463"/>
          <p14:tracePt t="19598" x="3008313" y="2286000"/>
          <p14:tracePt t="19606" x="3033713" y="2286000"/>
          <p14:tracePt t="19614" x="3074988" y="2278063"/>
          <p14:tracePt t="19622" x="3127375" y="2268538"/>
          <p14:tracePt t="19630" x="3160713" y="2268538"/>
          <p14:tracePt t="19638" x="3168650" y="2268538"/>
          <p14:tracePt t="19645" x="3186113" y="2268538"/>
          <p14:tracePt t="19655" x="3194050" y="2268538"/>
          <p14:tracePt t="19662" x="3203575" y="2268538"/>
          <p14:tracePt t="19671" x="3219450" y="2268538"/>
          <p14:tracePt t="19678" x="3228975" y="2268538"/>
          <p14:tracePt t="19687" x="3254375" y="2268538"/>
          <p14:tracePt t="19693" x="3270250" y="2268538"/>
          <p14:tracePt t="19702" x="3287713" y="2268538"/>
          <p14:tracePt t="19710" x="3322638" y="2268538"/>
          <p14:tracePt t="19718" x="3348038" y="2278063"/>
          <p14:tracePt t="19726" x="3381375" y="2286000"/>
          <p14:tracePt t="19735" x="3424238" y="2286000"/>
          <p14:tracePt t="19742" x="3449638" y="2286000"/>
          <p14:tracePt t="19753" x="3475038" y="2293938"/>
          <p14:tracePt t="19758" x="3508375" y="2293938"/>
          <p14:tracePt t="19766" x="3533775" y="2303463"/>
          <p14:tracePt t="19774" x="3551238" y="2303463"/>
          <p14:tracePt t="19783" x="3576638" y="2303463"/>
          <p14:tracePt t="19792" x="3586163" y="2303463"/>
          <p14:tracePt t="19798" x="3602038" y="2303463"/>
          <p14:tracePt t="19806" x="3611563" y="2303463"/>
          <p14:tracePt t="19814" x="3619500" y="2303463"/>
          <p14:tracePt t="19846" x="3636963" y="2303463"/>
          <p14:tracePt t="19862" x="3644900" y="2303463"/>
          <p14:tracePt t="19903" x="3644900" y="2311400"/>
          <p14:tracePt t="19926" x="3670300" y="2311400"/>
          <p14:tracePt t="19934" x="3687763" y="2328863"/>
          <p14:tracePt t="19942" x="3721100" y="2362200"/>
          <p14:tracePt t="19951" x="3746500" y="2397125"/>
          <p14:tracePt t="19958" x="3763963" y="2413000"/>
          <p14:tracePt t="19969" x="3771900" y="2447925"/>
          <p14:tracePt t="19974" x="3771900" y="2481263"/>
          <p14:tracePt t="19983" x="3771900" y="2489200"/>
          <p14:tracePt t="19991" x="3771900" y="2516188"/>
          <p14:tracePt t="20006" x="3771900" y="2532063"/>
          <p14:tracePt t="20174" x="3763963" y="2541588"/>
          <p14:tracePt t="20206" x="3789363" y="2541588"/>
          <p14:tracePt t="20230" x="3797300" y="2541588"/>
          <p14:tracePt t="20237" x="3797300" y="2532063"/>
          <p14:tracePt t="20262" x="3797300" y="2524125"/>
          <p14:tracePt t="20288" x="3797300" y="2516188"/>
          <p14:tracePt t="20374" x="3806825" y="2506663"/>
          <p14:tracePt t="20550" x="3806825" y="2498725"/>
          <p14:tracePt t="20606" x="3814763" y="2489200"/>
          <p14:tracePt t="20622" x="3814763" y="2481263"/>
          <p14:tracePt t="20638" x="3822700" y="2481263"/>
          <p14:tracePt t="20646" x="3822700" y="2473325"/>
          <p14:tracePt t="20710" x="3832225" y="2463800"/>
          <p14:tracePt t="20758" x="3840163" y="2463800"/>
          <p14:tracePt t="20766" x="3848100" y="2463800"/>
          <p14:tracePt t="20774" x="3873500" y="2463800"/>
          <p14:tracePt t="20783" x="3900488" y="2455863"/>
          <p14:tracePt t="20791" x="3908425" y="2455863"/>
          <p14:tracePt t="20798" x="3941763" y="2447925"/>
          <p14:tracePt t="20805" x="3976688" y="2447925"/>
          <p14:tracePt t="20814" x="4010025" y="2430463"/>
          <p14:tracePt t="20822" x="4035425" y="2422525"/>
          <p14:tracePt t="20830" x="4052888" y="2413000"/>
          <p14:tracePt t="20838" x="4086225" y="2387600"/>
          <p14:tracePt t="20845" x="4103688" y="2387600"/>
          <p14:tracePt t="20854" x="4129088" y="2379663"/>
          <p14:tracePt t="20862" x="4137025" y="2379663"/>
          <p14:tracePt t="20870" x="4162425" y="2379663"/>
          <p14:tracePt t="20890" x="4179888" y="2371725"/>
          <p14:tracePt t="20893" x="4214813" y="2371725"/>
          <p14:tracePt t="20903" x="4230688" y="2371725"/>
          <p14:tracePt t="20910" x="4248150" y="2371725"/>
          <p14:tracePt t="20918" x="4273550" y="2371725"/>
          <p14:tracePt t="20926" x="4281488" y="2371725"/>
          <p14:tracePt t="20935" x="4291013" y="2371725"/>
          <p14:tracePt t="20941" x="4306888" y="2371725"/>
          <p14:tracePt t="20951" x="4324350" y="2371725"/>
          <p14:tracePt t="20958" x="4349750" y="2371725"/>
          <p14:tracePt t="20966" x="4359275" y="2371725"/>
          <p14:tracePt t="20974" x="4384675" y="2371725"/>
          <p14:tracePt t="20986" x="4400550" y="2371725"/>
          <p14:tracePt t="20990" x="4410075" y="2371725"/>
          <p14:tracePt t="20998" x="4425950" y="2371725"/>
          <p14:tracePt t="21014" x="4451350" y="2371725"/>
          <p14:tracePt t="21023" x="4460875" y="2371725"/>
          <p14:tracePt t="21030" x="4476750" y="2371725"/>
          <p14:tracePt t="21038" x="4486275" y="2371725"/>
          <p14:tracePt t="21046" x="4494213" y="2371725"/>
          <p14:tracePt t="21054" x="4519613" y="2371725"/>
          <p14:tracePt t="21062" x="4529138" y="2371725"/>
          <p14:tracePt t="21071" x="4545013" y="2371725"/>
          <p14:tracePt t="21078" x="4554538" y="2371725"/>
          <p14:tracePt t="21094" x="4562475" y="2371725"/>
          <p14:tracePt t="21102" x="4587875" y="2371725"/>
          <p14:tracePt t="21110" x="4587875" y="2379663"/>
          <p14:tracePt t="21150" x="4562475" y="2387600"/>
          <p14:tracePt t="21158" x="4554538" y="2387600"/>
          <p14:tracePt t="21350" x="4554538" y="2397125"/>
          <p14:tracePt t="21358" x="4587875" y="2397125"/>
          <p14:tracePt t="21366" x="4613275" y="2397125"/>
          <p14:tracePt t="21374" x="4638675" y="2397125"/>
          <p14:tracePt t="21384" x="4673600" y="2379663"/>
          <p14:tracePt t="21390" x="4681538" y="2371725"/>
          <p14:tracePt t="21398" x="4689475" y="2354263"/>
          <p14:tracePt t="21406" x="4714875" y="2344738"/>
          <p14:tracePt t="21414" x="4740275" y="2336800"/>
          <p14:tracePt t="21423" x="4757738" y="2328863"/>
          <p14:tracePt t="21430" x="4775200" y="2328863"/>
          <p14:tracePt t="21438" x="4791075" y="2328863"/>
          <p14:tracePt t="21445" x="4818063" y="2328863"/>
          <p14:tracePt t="21454" x="4859338" y="2328863"/>
          <p14:tracePt t="21462" x="4884738" y="2328863"/>
          <p14:tracePt t="21470" x="4927600" y="2328863"/>
          <p14:tracePt t="21478" x="4970463" y="2328863"/>
          <p14:tracePt t="21486" x="5021263" y="2328863"/>
          <p14:tracePt t="21494" x="5072063" y="2328863"/>
          <p14:tracePt t="21502" x="5114925" y="2328863"/>
          <p14:tracePt t="21509" x="5165725" y="2328863"/>
          <p14:tracePt t="21518" x="5208588" y="2328863"/>
          <p14:tracePt t="21526" x="5249863" y="2328863"/>
          <p14:tracePt t="21534" x="5292725" y="2328863"/>
          <p14:tracePt t="21542" x="5327650" y="2328863"/>
          <p14:tracePt t="21551" x="5353050" y="2328863"/>
          <p14:tracePt t="21558" x="5368925" y="2328863"/>
          <p14:tracePt t="21567" x="5386388" y="2328863"/>
          <p14:tracePt t="21574" x="5421313" y="2319338"/>
          <p14:tracePt t="21599" x="5437188" y="2319338"/>
          <p14:tracePt t="21646" x="5446713" y="2311400"/>
          <p14:tracePt t="21654" x="5446713" y="2303463"/>
          <p14:tracePt t="21678" x="5454650" y="2303463"/>
          <p14:tracePt t="21687" x="5462588" y="2311400"/>
          <p14:tracePt t="21694" x="5472113" y="2319338"/>
          <p14:tracePt t="21702" x="5480050" y="2319338"/>
          <p14:tracePt t="21710" x="5480050" y="2336800"/>
          <p14:tracePt t="21719" x="5480050" y="2354263"/>
          <p14:tracePt t="21726" x="5480050" y="2362200"/>
          <p14:tracePt t="21735" x="5480050" y="2379663"/>
          <p14:tracePt t="21742" x="5472113" y="2387600"/>
          <p14:tracePt t="21750" x="5429250" y="2387600"/>
          <p14:tracePt t="21758" x="5386388" y="2387600"/>
          <p14:tracePt t="21767" x="5353050" y="2387600"/>
          <p14:tracePt t="21934" x="5360988" y="2397125"/>
          <p14:tracePt t="21942" x="5386388" y="2397125"/>
          <p14:tracePt t="21950" x="5411788" y="2397125"/>
          <p14:tracePt t="21966" x="5446713" y="2379663"/>
          <p14:tracePt t="21974" x="5462588" y="2379663"/>
          <p14:tracePt t="21983" x="5480050" y="2371725"/>
          <p14:tracePt t="21990" x="5497513" y="2354263"/>
          <p14:tracePt t="22000" x="5505450" y="2344738"/>
          <p14:tracePt t="22006" x="5505450" y="2336800"/>
          <p14:tracePt t="22014" x="5513388" y="2336800"/>
          <p14:tracePt t="22022" x="5522913" y="2328863"/>
          <p14:tracePt t="22038" x="5530850" y="2328863"/>
          <p14:tracePt t="22045" x="5548313" y="2328863"/>
          <p14:tracePt t="22054" x="5556250" y="2328863"/>
          <p14:tracePt t="22062" x="5565775" y="2328863"/>
          <p14:tracePt t="22070" x="5573713" y="2328863"/>
          <p14:tracePt t="22078" x="5599113" y="2328863"/>
          <p14:tracePt t="22086" x="5607050" y="2328863"/>
          <p14:tracePt t="22094" x="5616575" y="2319338"/>
          <p14:tracePt t="22102" x="5632450" y="2319338"/>
          <p14:tracePt t="22119" x="5641975" y="2319338"/>
          <p14:tracePt t="22126" x="5657850" y="2319338"/>
          <p14:tracePt t="22142" x="5667375" y="2311400"/>
          <p14:tracePt t="22174" x="5675313" y="2311400"/>
          <p14:tracePt t="22183" x="5692775" y="2311400"/>
          <p14:tracePt t="22199" x="5700713" y="2311400"/>
          <p14:tracePt t="22206" x="5708650" y="2303463"/>
          <p14:tracePt t="22222" x="5718175" y="2293938"/>
          <p14:tracePt t="22934" x="5718175" y="2286000"/>
          <p14:tracePt t="22982" x="5726113" y="2286000"/>
          <p14:tracePt t="23014" x="5735638" y="2286000"/>
          <p14:tracePt t="23118" x="5743575" y="2286000"/>
          <p14:tracePt t="23134" x="5751513" y="2286000"/>
          <p14:tracePt t="23158" x="5761038" y="2286000"/>
          <p14:tracePt t="23254" x="5768975" y="2286000"/>
          <p14:tracePt t="23270" x="5794375" y="2286000"/>
          <p14:tracePt t="23286" x="5827713" y="2286000"/>
          <p14:tracePt t="23302" x="5862638" y="2278063"/>
          <p14:tracePt t="23309" x="5862638" y="2268538"/>
          <p14:tracePt t="23319" x="5870575" y="2268538"/>
          <p14:tracePt t="23326" x="5888038" y="2268538"/>
          <p14:tracePt t="23335" x="5888038" y="2260600"/>
          <p14:tracePt t="23502" x="5895975" y="2260600"/>
          <p14:tracePt t="23574" x="5905500" y="2260600"/>
          <p14:tracePt t="23614" x="5913438" y="2260600"/>
          <p14:tracePt t="23630" x="5921375" y="2260600"/>
          <p14:tracePt t="23654" x="5930900" y="2260600"/>
          <p14:tracePt t="23670" x="5946775" y="2260600"/>
          <p14:tracePt t="23678" x="5964238" y="2252663"/>
          <p14:tracePt t="23694" x="5981700" y="2252663"/>
          <p14:tracePt t="23702" x="5997575" y="2252663"/>
          <p14:tracePt t="23710" x="6024563" y="2252663"/>
          <p14:tracePt t="23718" x="6032500" y="2252663"/>
          <p14:tracePt t="23726" x="6065838" y="2235200"/>
          <p14:tracePt t="23734" x="6100763" y="2235200"/>
          <p14:tracePt t="23741" x="6142038" y="2227263"/>
          <p14:tracePt t="23750" x="6184900" y="2217738"/>
          <p14:tracePt t="23758" x="6245225" y="2209800"/>
          <p14:tracePt t="23767" x="6303963" y="2209800"/>
          <p14:tracePt t="23774" x="6346825" y="2209800"/>
          <p14:tracePt t="23782" x="6415088" y="2184400"/>
          <p14:tracePt t="23790" x="6499225" y="2184400"/>
          <p14:tracePt t="23798" x="6567488" y="2184400"/>
          <p14:tracePt t="23806" x="6653213" y="2184400"/>
          <p14:tracePt t="23816" x="6719888" y="2184400"/>
          <p14:tracePt t="23822" x="6813550" y="2184400"/>
          <p14:tracePt t="23833" x="6907213" y="2184400"/>
          <p14:tracePt t="23838" x="6992938" y="2184400"/>
          <p14:tracePt t="23849" x="7077075" y="2184400"/>
          <p14:tracePt t="23854" x="7178675" y="2184400"/>
          <p14:tracePt t="23862" x="7264400" y="2184400"/>
          <p14:tracePt t="23870" x="7366000" y="2184400"/>
          <p14:tracePt t="23888" x="7502525" y="2184400"/>
          <p14:tracePt t="23894" x="7553325" y="2184400"/>
          <p14:tracePt t="23902" x="7578725" y="2184400"/>
          <p14:tracePt t="23910" x="7604125" y="2184400"/>
          <p14:tracePt t="23919" x="7629525" y="2184400"/>
          <p14:tracePt t="23926" x="7637463" y="2184400"/>
          <p14:tracePt t="23934" x="7654925" y="2184400"/>
          <p14:tracePt t="23942" x="7662863" y="2184400"/>
          <p14:tracePt t="24695" x="7662863" y="2192338"/>
          <p14:tracePt t="24702" x="7662863" y="2200275"/>
          <p14:tracePt t="24710" x="7662863" y="2209800"/>
          <p14:tracePt t="24718" x="7662863" y="2217738"/>
          <p14:tracePt t="24846" x="7662863" y="2227263"/>
          <p14:tracePt t="24862" x="7662863" y="2235200"/>
          <p14:tracePt t="24870" x="7654925" y="2235200"/>
          <p14:tracePt t="24886" x="7637463" y="2243138"/>
          <p14:tracePt t="24894" x="7629525" y="2243138"/>
          <p14:tracePt t="24902" x="7612063" y="2243138"/>
          <p14:tracePt t="24910" x="7596188" y="2252663"/>
          <p14:tracePt t="24918" x="7586663" y="2252663"/>
          <p14:tracePt t="24926" x="7553325" y="2252663"/>
          <p14:tracePt t="24934" x="7518400" y="2260600"/>
          <p14:tracePt t="24942" x="7477125" y="2260600"/>
          <p14:tracePt t="24950" x="7434263" y="2260600"/>
          <p14:tracePt t="24957" x="7383463" y="2260600"/>
          <p14:tracePt t="24967" x="7332663" y="2260600"/>
          <p14:tracePt t="24974" x="7289800" y="2260600"/>
          <p14:tracePt t="24983" x="7213600" y="2260600"/>
          <p14:tracePt t="24989" x="7153275" y="2260600"/>
          <p14:tracePt t="24998" x="7102475" y="2260600"/>
          <p14:tracePt t="25005" x="7018338" y="2260600"/>
          <p14:tracePt t="25013" x="6932613" y="2260600"/>
          <p14:tracePt t="25022" x="6838950" y="2260600"/>
          <p14:tracePt t="25031" x="6729413" y="2260600"/>
          <p14:tracePt t="25038" x="6618288" y="2260600"/>
          <p14:tracePt t="25047" x="6499225" y="2293938"/>
          <p14:tracePt t="25053" x="6372225" y="2303463"/>
          <p14:tracePt t="25064" x="6194425" y="2344738"/>
          <p14:tracePt t="25069" x="6007100" y="2362200"/>
          <p14:tracePt t="25078" x="5761038" y="2387600"/>
          <p14:tracePt t="25086" x="5513388" y="2438400"/>
          <p14:tracePt t="25094" x="5216525" y="2438400"/>
          <p14:tracePt t="25102" x="4953000" y="2455863"/>
          <p14:tracePt t="25109" x="4699000" y="2498725"/>
          <p14:tracePt t="25118" x="4511675" y="2524125"/>
          <p14:tracePt t="25126" x="4324350" y="2541588"/>
          <p14:tracePt t="25135" x="4187825" y="2574925"/>
          <p14:tracePt t="25142" x="4027488" y="2592388"/>
          <p14:tracePt t="25151" x="3916363" y="2600325"/>
          <p14:tracePt t="25158" x="3797300" y="2633663"/>
          <p14:tracePt t="25167" x="3687763" y="2643188"/>
          <p14:tracePt t="25174" x="3602038" y="2660650"/>
          <p14:tracePt t="25185" x="3508375" y="2676525"/>
          <p14:tracePt t="25190" x="3406775" y="2693988"/>
          <p14:tracePt t="25198" x="3338513" y="2701925"/>
          <p14:tracePt t="25205" x="3254375" y="2711450"/>
          <p14:tracePt t="25213" x="3152775" y="2744788"/>
          <p14:tracePt t="25222" x="3059113" y="2770188"/>
          <p14:tracePt t="25230" x="2973388" y="2805113"/>
          <p14:tracePt t="25238" x="2846388" y="2805113"/>
          <p14:tracePt t="25247" x="2786063" y="2805113"/>
          <p14:tracePt t="25254" x="2752725" y="2805113"/>
          <p14:tracePt t="25438" x="2719388" y="2805113"/>
          <p14:tracePt t="25453" x="2693988" y="2787650"/>
          <p14:tracePt t="25462" x="2668588" y="2762250"/>
          <p14:tracePt t="25470" x="2651125" y="2752725"/>
          <p14:tracePt t="25478" x="2651125" y="2744788"/>
          <p14:tracePt t="25526" x="2641600" y="2744788"/>
          <p14:tracePt t="25550" x="2633663" y="2744788"/>
          <p14:tracePt t="25558" x="2616200" y="2744788"/>
          <p14:tracePt t="25566" x="2590800" y="2744788"/>
          <p14:tracePt t="25574" x="2549525" y="2744788"/>
          <p14:tracePt t="25582" x="2506663" y="2744788"/>
          <p14:tracePt t="25590" x="2463800" y="2744788"/>
          <p14:tracePt t="25599" x="2395538" y="2762250"/>
          <p14:tracePt t="25605" x="2336800" y="2778125"/>
          <p14:tracePt t="25614" x="2293938" y="2778125"/>
          <p14:tracePt t="25622" x="2251075" y="2778125"/>
          <p14:tracePt t="25630" x="2192338" y="2795588"/>
          <p14:tracePt t="25638" x="2149475" y="2795588"/>
          <p14:tracePt t="25647" x="2098675" y="2813050"/>
          <p14:tracePt t="25654" x="2065338" y="2813050"/>
          <p14:tracePt t="25663" x="2038350" y="2820988"/>
          <p14:tracePt t="25669" x="2012950" y="2820988"/>
          <p14:tracePt t="25680" x="1987550" y="2820988"/>
          <p14:tracePt t="25686" x="1962150" y="2830513"/>
          <p14:tracePt t="25694" x="1954213" y="2830513"/>
          <p14:tracePt t="25702" x="1928813" y="2830513"/>
          <p14:tracePt t="25710" x="1903413" y="2838450"/>
          <p14:tracePt t="25717" x="1893888" y="2838450"/>
          <p14:tracePt t="25726" x="1868488" y="2838450"/>
          <p14:tracePt t="25734" x="1835150" y="2838450"/>
          <p14:tracePt t="25742" x="1801813" y="2855913"/>
          <p14:tracePt t="25750" x="1776413" y="2855913"/>
          <p14:tracePt t="25758" x="1733550" y="2855913"/>
          <p14:tracePt t="25766" x="1698625" y="2855913"/>
          <p14:tracePt t="25774" x="1665288" y="2855913"/>
          <p14:tracePt t="25783" x="1639888" y="2855913"/>
          <p14:tracePt t="25790" x="1606550" y="2863850"/>
          <p14:tracePt t="25798" x="1571625" y="2863850"/>
          <p14:tracePt t="25806" x="1546225" y="2871788"/>
          <p14:tracePt t="25814" x="1503363" y="2871788"/>
          <p14:tracePt t="25822" x="1470025" y="2881313"/>
          <p14:tracePt t="25829" x="1444625" y="2881313"/>
          <p14:tracePt t="25838" x="1419225" y="2881313"/>
          <p14:tracePt t="25847" x="1393825" y="2897188"/>
          <p14:tracePt t="25854" x="1358900" y="2897188"/>
          <p14:tracePt t="25862" x="1350963" y="2897188"/>
          <p14:tracePt t="25870" x="1333500" y="2897188"/>
          <p14:tracePt t="25934" x="1325563" y="2897188"/>
          <p14:tracePt t="25966" x="1317625" y="2897188"/>
          <p14:tracePt t="26158" x="1308100" y="2897188"/>
          <p14:tracePt t="26190" x="1308100" y="2889250"/>
          <p14:tracePt t="26318" x="1308100" y="2881313"/>
          <p14:tracePt t="27070" x="1325563" y="2881313"/>
          <p14:tracePt t="27077" x="1333500" y="2881313"/>
          <p14:tracePt t="27102" x="1350963" y="2881313"/>
          <p14:tracePt t="27126" x="1358900" y="2881313"/>
          <p14:tracePt t="27150" x="1368425" y="2881313"/>
          <p14:tracePt t="27158" x="1384300" y="2881313"/>
          <p14:tracePt t="27174" x="1393825" y="2881313"/>
          <p14:tracePt t="27184" x="1401763" y="2881313"/>
          <p14:tracePt t="27190" x="1409700" y="2881313"/>
          <p14:tracePt t="27198" x="1427163" y="2881313"/>
          <p14:tracePt t="27205" x="1452563" y="2881313"/>
          <p14:tracePt t="27214" x="1470025" y="2881313"/>
          <p14:tracePt t="27222" x="1487488" y="2881313"/>
          <p14:tracePt t="27230" x="1495425" y="2881313"/>
          <p14:tracePt t="27279" x="1503363" y="2881313"/>
          <p14:tracePt t="27286" x="1512888" y="2881313"/>
          <p14:tracePt t="27294" x="1528763" y="2881313"/>
          <p14:tracePt t="27301" x="1554163" y="2881313"/>
          <p14:tracePt t="27313" x="1597025" y="2881313"/>
          <p14:tracePt t="27318" x="1639888" y="2881313"/>
          <p14:tracePt t="27326" x="1698625" y="2881313"/>
          <p14:tracePt t="27334" x="1766888" y="2881313"/>
          <p14:tracePt t="27343" x="1827213" y="2881313"/>
          <p14:tracePt t="27350" x="1893888" y="2881313"/>
          <p14:tracePt t="27359" x="1946275" y="2906713"/>
          <p14:tracePt t="27367" x="1979613" y="2922588"/>
          <p14:tracePt t="27374" x="2005013" y="2940050"/>
          <p14:tracePt t="27383" x="2030413" y="2974975"/>
          <p14:tracePt t="27390" x="2038350" y="3000375"/>
          <p14:tracePt t="27399" x="2047875" y="3000375"/>
          <p14:tracePt t="27566" x="2047875" y="3025775"/>
          <p14:tracePt t="27590" x="2047875" y="3033713"/>
          <p14:tracePt t="27598" x="2073275" y="3033713"/>
          <p14:tracePt t="27606" x="2081213" y="3025775"/>
          <p14:tracePt t="27631" x="2081213" y="3016250"/>
          <p14:tracePt t="27662" x="2090738" y="3016250"/>
          <p14:tracePt t="27678" x="2098675" y="3016250"/>
          <p14:tracePt t="27693" x="2106613" y="3016250"/>
          <p14:tracePt t="27702" x="2124075" y="3016250"/>
          <p14:tracePt t="27718" x="2141538" y="3000375"/>
          <p14:tracePt t="27766" x="2166938" y="3000375"/>
          <p14:tracePt t="27774" x="2166938" y="2990850"/>
          <p14:tracePt t="27782" x="2192338" y="2990850"/>
          <p14:tracePt t="27798" x="2208213" y="2990850"/>
          <p14:tracePt t="27805" x="2235200" y="2982913"/>
          <p14:tracePt t="27814" x="2251075" y="2974975"/>
          <p14:tracePt t="27822" x="2260600" y="2965450"/>
          <p14:tracePt t="27832" x="2276475" y="2957513"/>
          <p14:tracePt t="27848" x="2293938" y="2949575"/>
          <p14:tracePt t="27854" x="2311400" y="2949575"/>
          <p14:tracePt t="27870" x="2327275" y="2932113"/>
          <p14:tracePt t="27881" x="2336800" y="2932113"/>
          <p14:tracePt t="27885" x="2344738" y="2914650"/>
          <p14:tracePt t="27894" x="2370138" y="2906713"/>
          <p14:tracePt t="27903" x="2379663" y="2906713"/>
          <p14:tracePt t="27910" x="2387600" y="2897188"/>
          <p14:tracePt t="27918" x="2387600" y="2889250"/>
          <p14:tracePt t="27928" x="2405063" y="2881313"/>
          <p14:tracePt t="27933" x="2413000" y="2871788"/>
          <p14:tracePt t="27942" x="2420938" y="2855913"/>
          <p14:tracePt t="27949" x="2430463" y="2855913"/>
          <p14:tracePt t="27958" x="2438400" y="2846388"/>
          <p14:tracePt t="27967" x="2446338" y="2830513"/>
          <p14:tracePt t="27973" x="2463800" y="2820988"/>
          <p14:tracePt t="27983" x="2471738" y="2813050"/>
          <p14:tracePt t="27990" x="2471738" y="2805113"/>
          <p14:tracePt t="28006" x="2481263" y="2795588"/>
          <p14:tracePt t="28031" x="2489200" y="2795588"/>
          <p14:tracePt t="28063" x="2489200" y="2787650"/>
          <p14:tracePt t="28478" x="2497138" y="2778125"/>
          <p14:tracePt t="28526" x="2506663" y="2770188"/>
          <p14:tracePt t="28590" x="2514600" y="2762250"/>
          <p14:tracePt t="28606" x="2524125" y="2762250"/>
          <p14:tracePt t="28614" x="2532063" y="2752725"/>
          <p14:tracePt t="28638" x="2540000" y="2752725"/>
          <p14:tracePt t="28670" x="2565400" y="2752725"/>
          <p14:tracePt t="28694" x="2582863" y="2736850"/>
          <p14:tracePt t="28702" x="2590800" y="2736850"/>
          <p14:tracePt t="28717" x="2608263" y="2736850"/>
          <p14:tracePt t="28726" x="2625725" y="2736850"/>
          <p14:tracePt t="28734" x="2633663" y="2736850"/>
          <p14:tracePt t="28743" x="2641600" y="2736850"/>
          <p14:tracePt t="28749" x="2659063" y="2736850"/>
          <p14:tracePt t="28758" x="2676525" y="2736850"/>
          <p14:tracePt t="28766" x="2701925" y="2736850"/>
          <p14:tracePt t="28774" x="2709863" y="2736850"/>
          <p14:tracePt t="28782" x="2727325" y="2736850"/>
          <p14:tracePt t="28790" x="2744788" y="2736850"/>
          <p14:tracePt t="28797" x="2760663" y="2736850"/>
          <p14:tracePt t="28805" x="2770188" y="2736850"/>
          <p14:tracePt t="28814" x="2778125" y="2736850"/>
          <p14:tracePt t="28822" x="2795588" y="2736850"/>
          <p14:tracePt t="28830" x="2811463" y="2736850"/>
          <p14:tracePt t="28838" x="2811463" y="2744788"/>
          <p14:tracePt t="28846" x="2838450" y="2744788"/>
          <p14:tracePt t="28854" x="2846388" y="2752725"/>
          <p14:tracePt t="28863" x="2863850" y="2752725"/>
          <p14:tracePt t="28870" x="2889250" y="2762250"/>
          <p14:tracePt t="28878" x="2897188" y="2762250"/>
          <p14:tracePt t="28898" x="2940050" y="2770188"/>
          <p14:tracePt t="28911" x="2955925" y="2770188"/>
          <p14:tracePt t="28917" x="2982913" y="2770188"/>
          <p14:tracePt t="28927" x="2990850" y="2778125"/>
          <p14:tracePt t="28934" x="3008313" y="2778125"/>
          <p14:tracePt t="28944" x="3024188" y="2778125"/>
          <p14:tracePt t="28958" x="3059113" y="2787650"/>
          <p14:tracePt t="28974" x="3084513" y="2787650"/>
          <p14:tracePt t="28982" x="3092450" y="2787650"/>
          <p14:tracePt t="28990" x="3109913" y="2805113"/>
          <p14:tracePt t="28998" x="3127375" y="2805113"/>
          <p14:tracePt t="29006" x="3152775" y="2805113"/>
          <p14:tracePt t="29013" x="3186113" y="2805113"/>
          <p14:tracePt t="29021" x="3211513" y="2805113"/>
          <p14:tracePt t="29030" x="3254375" y="2813050"/>
          <p14:tracePt t="29038" x="3297238" y="2813050"/>
          <p14:tracePt t="29046" x="3348038" y="2820988"/>
          <p14:tracePt t="29053" x="3389313" y="2820988"/>
          <p14:tracePt t="29063" x="3457575" y="2830513"/>
          <p14:tracePt t="29070" x="3508375" y="2846388"/>
          <p14:tracePt t="29078" x="3551238" y="2855913"/>
          <p14:tracePt t="29086" x="3602038" y="2855913"/>
          <p14:tracePt t="29094" x="3644900" y="2855913"/>
          <p14:tracePt t="29101" x="3678238" y="2863850"/>
          <p14:tracePt t="29110" x="3703638" y="2871788"/>
          <p14:tracePt t="29118" x="3756025" y="2871788"/>
          <p14:tracePt t="29127" x="3797300" y="2871788"/>
          <p14:tracePt t="29134" x="3840163" y="2897188"/>
          <p14:tracePt t="29144" x="3883025" y="2914650"/>
          <p14:tracePt t="29150" x="3890963" y="2940050"/>
          <p14:tracePt t="29159" x="3908425" y="2949575"/>
          <p14:tracePt t="29166" x="3908425" y="2965450"/>
          <p14:tracePt t="29174" x="3916363" y="2974975"/>
          <p14:tracePt t="29342" x="3908425" y="2974975"/>
          <p14:tracePt t="29374" x="3900488" y="2974975"/>
          <p14:tracePt t="29382" x="3900488" y="2965450"/>
          <p14:tracePt t="29390" x="3900488" y="2949575"/>
          <p14:tracePt t="29406" x="3900488" y="2940050"/>
          <p14:tracePt t="29414" x="3900488" y="2922588"/>
          <p14:tracePt t="29422" x="3900488" y="2914650"/>
          <p14:tracePt t="29463" x="3900488" y="2906713"/>
          <p14:tracePt t="29478" x="3916363" y="2906713"/>
          <p14:tracePt t="29485" x="3925888" y="2906713"/>
          <p14:tracePt t="29494" x="3941763" y="2906713"/>
          <p14:tracePt t="29502" x="3959225" y="2906713"/>
          <p14:tracePt t="29510" x="3984625" y="2906713"/>
          <p14:tracePt t="29518" x="4010025" y="2889250"/>
          <p14:tracePt t="29527" x="4035425" y="2881313"/>
          <p14:tracePt t="29534" x="4060825" y="2871788"/>
          <p14:tracePt t="29543" x="4070350" y="2863850"/>
          <p14:tracePt t="29550" x="4095750" y="2855913"/>
          <p14:tracePt t="29560" x="4129088" y="2855913"/>
          <p14:tracePt t="29566" x="4146550" y="2838450"/>
          <p14:tracePt t="29574" x="4154488" y="2838450"/>
          <p14:tracePt t="29582" x="4179888" y="2838450"/>
          <p14:tracePt t="29590" x="4187825" y="2838450"/>
          <p14:tracePt t="29597" x="4205288" y="2838450"/>
          <p14:tracePt t="29606" x="4222750" y="2830513"/>
          <p14:tracePt t="29614" x="4230688" y="2830513"/>
          <p14:tracePt t="29622" x="4240213" y="2830513"/>
          <p14:tracePt t="29630" x="4256088" y="2830513"/>
          <p14:tracePt t="29638" x="4265613" y="2830513"/>
          <p14:tracePt t="29646" x="4273550" y="2820988"/>
          <p14:tracePt t="29742" x="4281488" y="2820988"/>
          <p14:tracePt t="29759" x="4298950" y="2820988"/>
          <p14:tracePt t="30006" x="4324350" y="2820988"/>
          <p14:tracePt t="30014" x="4341813" y="2820988"/>
          <p14:tracePt t="30022" x="4375150" y="2820988"/>
          <p14:tracePt t="30030" x="4418013" y="2820988"/>
          <p14:tracePt t="30038" x="4476750" y="2820988"/>
          <p14:tracePt t="30046" x="4519613" y="2820988"/>
          <p14:tracePt t="30054" x="4587875" y="2820988"/>
          <p14:tracePt t="30063" x="4681538" y="2820988"/>
          <p14:tracePt t="30070" x="4740275" y="2813050"/>
          <p14:tracePt t="30078" x="4826000" y="2813050"/>
          <p14:tracePt t="30085" x="4876800" y="2813050"/>
          <p14:tracePt t="30096" x="4927600" y="2813050"/>
          <p14:tracePt t="30102" x="4970463" y="2813050"/>
          <p14:tracePt t="30110" x="4995863" y="2813050"/>
          <p14:tracePt t="30118" x="5038725" y="2813050"/>
          <p14:tracePt t="30126" x="5054600" y="2813050"/>
          <p14:tracePt t="30134" x="5080000" y="2813050"/>
          <p14:tracePt t="30142" x="5089525" y="2813050"/>
          <p14:tracePt t="30149" x="5114925" y="2813050"/>
          <p14:tracePt t="30159" x="5122863" y="2813050"/>
          <p14:tracePt t="30166" x="5132388" y="2813050"/>
          <p14:tracePt t="30175" x="5148263" y="2813050"/>
          <p14:tracePt t="30190" x="5157788" y="2813050"/>
          <p14:tracePt t="30198" x="5165725" y="2813050"/>
          <p14:tracePt t="30318" x="5173663" y="2813050"/>
          <p14:tracePt t="30325" x="5183188" y="2813050"/>
          <p14:tracePt t="30374" x="5191125" y="2795588"/>
          <p14:tracePt t="30406" x="5199063" y="2795588"/>
          <p14:tracePt t="30414" x="5216525" y="2787650"/>
          <p14:tracePt t="30422" x="5224463" y="2787650"/>
          <p14:tracePt t="30430" x="5233988" y="2778125"/>
          <p14:tracePt t="30438" x="5259388" y="2778125"/>
          <p14:tracePt t="30446" x="5292725" y="2770188"/>
          <p14:tracePt t="30453" x="5327650" y="2770188"/>
          <p14:tracePt t="30462" x="5343525" y="2762250"/>
          <p14:tracePt t="30470" x="5378450" y="2762250"/>
          <p14:tracePt t="30479" x="5421313" y="2762250"/>
          <p14:tracePt t="30486" x="5454650" y="2752725"/>
          <p14:tracePt t="30495" x="5497513" y="2752725"/>
          <p14:tracePt t="30502" x="5530850" y="2744788"/>
          <p14:tracePt t="30509" x="5573713" y="2744788"/>
          <p14:tracePt t="30517" x="5599113" y="2727325"/>
          <p14:tracePt t="30525" x="5624513" y="2727325"/>
          <p14:tracePt t="30534" x="5649913" y="2719388"/>
          <p14:tracePt t="30542" x="5667375" y="2719388"/>
          <p14:tracePt t="30549" x="5692775" y="2719388"/>
          <p14:tracePt t="30559" x="5708650" y="2719388"/>
          <p14:tracePt t="30566" x="5735638" y="2711450"/>
          <p14:tracePt t="30582" x="5751513" y="2711450"/>
          <p14:tracePt t="30590" x="5761038" y="2711450"/>
          <p14:tracePt t="30598" x="5768975" y="2711450"/>
          <p14:tracePt t="30606" x="5786438" y="2701925"/>
          <p14:tracePt t="30614" x="5794375" y="2701925"/>
          <p14:tracePt t="30622" x="5802313" y="2701925"/>
          <p14:tracePt t="30630" x="5811838" y="2701925"/>
          <p14:tracePt t="30638" x="5837238" y="2701925"/>
          <p14:tracePt t="30646" x="5853113" y="2701925"/>
          <p14:tracePt t="30654" x="5895975" y="2701925"/>
          <p14:tracePt t="30662" x="5913438" y="2701925"/>
          <p14:tracePt t="30670" x="5964238" y="2676525"/>
          <p14:tracePt t="30678" x="5997575" y="2676525"/>
          <p14:tracePt t="30686" x="6015038" y="2676525"/>
          <p14:tracePt t="30694" x="6049963" y="2676525"/>
          <p14:tracePt t="30701" x="6083300" y="2668588"/>
          <p14:tracePt t="30711" x="6108700" y="2668588"/>
          <p14:tracePt t="30718" x="6134100" y="2660650"/>
          <p14:tracePt t="30726" x="6167438" y="2660650"/>
          <p14:tracePt t="30734" x="6202363" y="2643188"/>
          <p14:tracePt t="30742" x="6210300" y="2643188"/>
          <p14:tracePt t="30750" x="6227763" y="2643188"/>
          <p14:tracePt t="30760" x="6235700" y="2643188"/>
          <p14:tracePt t="30846" x="6245225" y="2633663"/>
          <p14:tracePt t="30870" x="6261100" y="2633663"/>
          <p14:tracePt t="30886" x="6270625" y="2633663"/>
          <p14:tracePt t="30896" x="6286500" y="2633663"/>
          <p14:tracePt t="30911" x="6296025" y="2633663"/>
          <p14:tracePt t="30917" x="6303963" y="2633663"/>
          <p14:tracePt t="30998" x="6321425" y="2633663"/>
          <p14:tracePt t="31006" x="6329363" y="2633663"/>
          <p14:tracePt t="31022" x="6354763" y="2633663"/>
          <p14:tracePt t="31030" x="6364288" y="2633663"/>
          <p14:tracePt t="31038" x="6389688" y="2633663"/>
          <p14:tracePt t="31046" x="6415088" y="2633663"/>
          <p14:tracePt t="31054" x="6448425" y="2633663"/>
          <p14:tracePt t="31062" x="6473825" y="2633663"/>
          <p14:tracePt t="31070" x="6508750" y="2633663"/>
          <p14:tracePt t="31078" x="6534150" y="2633663"/>
          <p14:tracePt t="31085" x="6559550" y="2633663"/>
          <p14:tracePt t="31095" x="6592888" y="2633663"/>
          <p14:tracePt t="31102" x="6610350" y="2633663"/>
          <p14:tracePt t="31110" x="6626225" y="2633663"/>
          <p14:tracePt t="31118" x="6643688" y="2633663"/>
          <p14:tracePt t="31126" x="6669088" y="2633663"/>
          <p14:tracePt t="31134" x="6694488" y="2633663"/>
          <p14:tracePt t="31142" x="6711950" y="2633663"/>
          <p14:tracePt t="31149" x="6737350" y="2633663"/>
          <p14:tracePt t="31159" x="6754813" y="2633663"/>
          <p14:tracePt t="31166" x="6770688" y="2633663"/>
          <p14:tracePt t="31175" x="6788150" y="2633663"/>
          <p14:tracePt t="31198" x="6805613" y="2633663"/>
          <p14:tracePt t="31270" x="6813550" y="2633663"/>
          <p14:tracePt t="31278" x="6823075" y="2633663"/>
          <p14:tracePt t="31285" x="6848475" y="2633663"/>
          <p14:tracePt t="31294" x="6881813" y="2633663"/>
          <p14:tracePt t="31302" x="6907213" y="2633663"/>
          <p14:tracePt t="31310" x="6932613" y="2633663"/>
          <p14:tracePt t="31318" x="6975475" y="2633663"/>
          <p14:tracePt t="31326" x="7018338" y="2633663"/>
          <p14:tracePt t="31334" x="7069138" y="2633663"/>
          <p14:tracePt t="31342" x="7112000" y="2633663"/>
          <p14:tracePt t="31350" x="7170738" y="2633663"/>
          <p14:tracePt t="31359" x="7221538" y="2633663"/>
          <p14:tracePt t="31365" x="7272338" y="2633663"/>
          <p14:tracePt t="31376" x="7315200" y="2633663"/>
          <p14:tracePt t="31382" x="7358063" y="2633663"/>
          <p14:tracePt t="31392" x="7400925" y="2633663"/>
          <p14:tracePt t="31398" x="7426325" y="2633663"/>
          <p14:tracePt t="31406" x="7467600" y="2633663"/>
          <p14:tracePt t="31414" x="7510463" y="2633663"/>
          <p14:tracePt t="31422" x="7553325" y="2633663"/>
          <p14:tracePt t="31430" x="7612063" y="2617788"/>
          <p14:tracePt t="31438" x="7637463" y="2617788"/>
          <p14:tracePt t="31446" x="7680325" y="2608263"/>
          <p14:tracePt t="31454" x="7705725" y="2608263"/>
          <p14:tracePt t="31462" x="7723188" y="2600325"/>
          <p14:tracePt t="31469" x="7756525" y="2600325"/>
          <p14:tracePt t="31478" x="7791450" y="2592388"/>
          <p14:tracePt t="31486" x="7824788" y="2582863"/>
          <p14:tracePt t="31495" x="7859713" y="2574925"/>
          <p14:tracePt t="31501" x="7875588" y="2566988"/>
          <p14:tracePt t="31511" x="7910513" y="2557463"/>
          <p14:tracePt t="31517" x="7961313" y="2549525"/>
          <p14:tracePt t="31527" x="7986713" y="2549525"/>
          <p14:tracePt t="31533" x="8012113" y="2549525"/>
          <p14:tracePt t="31541" x="8045450" y="2549525"/>
          <p14:tracePt t="31550" x="8070850" y="2549525"/>
          <p14:tracePt t="31559" x="8088313" y="2549525"/>
          <p14:tracePt t="31566" x="8105775" y="2549525"/>
          <p14:tracePt t="31582" x="8113713" y="2549525"/>
          <p14:tracePt t="31598" x="8121650" y="2549525"/>
          <p14:tracePt t="32014" x="8113713" y="2549525"/>
          <p14:tracePt t="32030" x="8088313" y="2549525"/>
          <p14:tracePt t="32038" x="8070850" y="2549525"/>
          <p14:tracePt t="32045" x="8037513" y="2549525"/>
          <p14:tracePt t="32054" x="7994650" y="2549525"/>
          <p14:tracePt t="32062" x="7951788" y="2549525"/>
          <p14:tracePt t="32069" x="7893050" y="2549525"/>
          <p14:tracePt t="32078" x="7807325" y="2549525"/>
          <p14:tracePt t="32086" x="7731125" y="2549525"/>
          <p14:tracePt t="32094" x="7637463" y="2549525"/>
          <p14:tracePt t="32102" x="7527925" y="2549525"/>
          <p14:tracePt t="32110" x="7400925" y="2549525"/>
          <p14:tracePt t="32118" x="7221538" y="2549525"/>
          <p14:tracePt t="32126" x="7018338" y="2549525"/>
          <p14:tracePt t="32134" x="6848475" y="2549525"/>
          <p14:tracePt t="32143" x="6643688" y="2549525"/>
          <p14:tracePt t="32150" x="6440488" y="2549525"/>
          <p14:tracePt t="32158" x="6202363" y="2549525"/>
          <p14:tracePt t="32166" x="6007100" y="2549525"/>
          <p14:tracePt t="32175" x="5802313" y="2549525"/>
          <p14:tracePt t="32182" x="5565775" y="2549525"/>
          <p14:tracePt t="32190" x="5360988" y="2549525"/>
          <p14:tracePt t="32197" x="5157788" y="2549525"/>
          <p14:tracePt t="32207" x="4927600" y="2549525"/>
          <p14:tracePt t="32214" x="4681538" y="2566988"/>
          <p14:tracePt t="32222" x="4435475" y="2600325"/>
          <p14:tracePt t="32230" x="4179888" y="2651125"/>
          <p14:tracePt t="32238" x="3967163" y="2676525"/>
          <p14:tracePt t="32246" x="3756025" y="2693988"/>
          <p14:tracePt t="32254" x="3533775" y="2736850"/>
          <p14:tracePt t="32263" x="3348038" y="2744788"/>
          <p14:tracePt t="32269" x="3203575" y="2787650"/>
          <p14:tracePt t="32279" x="3049588" y="2795588"/>
          <p14:tracePt t="32286" x="2889250" y="2820988"/>
          <p14:tracePt t="32295" x="2727325" y="2846388"/>
          <p14:tracePt t="32302" x="2608263" y="2871788"/>
          <p14:tracePt t="32311" x="2497138" y="2881313"/>
          <p14:tracePt t="32317" x="2379663" y="2906713"/>
          <p14:tracePt t="32327" x="2293938" y="2914650"/>
          <p14:tracePt t="32334" x="2225675" y="2922588"/>
          <p14:tracePt t="32342" x="2124075" y="2932113"/>
          <p14:tracePt t="32350" x="2047875" y="2957513"/>
          <p14:tracePt t="32358" x="2005013" y="2957513"/>
          <p14:tracePt t="32365" x="1928813" y="2965450"/>
          <p14:tracePt t="32374" x="1868488" y="2974975"/>
          <p14:tracePt t="32382" x="1827213" y="2974975"/>
          <p14:tracePt t="32391" x="1784350" y="2982913"/>
          <p14:tracePt t="32398" x="1741488" y="2982913"/>
          <p14:tracePt t="32407" x="1690688" y="3008313"/>
          <p14:tracePt t="32414" x="1639888" y="3016250"/>
          <p14:tracePt t="32424" x="1597025" y="3016250"/>
          <p14:tracePt t="32429" x="1554163" y="3025775"/>
          <p14:tracePt t="32438" x="1487488" y="3025775"/>
          <p14:tracePt t="32446" x="1409700" y="3033713"/>
          <p14:tracePt t="32454" x="1350963" y="3051175"/>
          <p14:tracePt t="32462" x="1300163" y="3076575"/>
          <p14:tracePt t="32470" x="1239838" y="3084513"/>
          <p14:tracePt t="32478" x="1189038" y="3101975"/>
          <p14:tracePt t="32485" x="1163638" y="3109913"/>
          <p14:tracePt t="32494" x="1130300" y="3119438"/>
          <p14:tracePt t="32502" x="1112838" y="3119438"/>
          <p14:tracePt t="32510" x="1079500" y="3127375"/>
          <p14:tracePt t="32528" x="1054100" y="3127375"/>
          <p14:tracePt t="32534" x="1044575" y="3127375"/>
          <p14:tracePt t="32630" x="1036638" y="3127375"/>
          <p14:tracePt t="32654" x="1019175" y="3127375"/>
          <p14:tracePt t="32670" x="1019175" y="3135313"/>
          <p14:tracePt t="33078" x="1036638" y="3135313"/>
          <p14:tracePt t="33110" x="1044575" y="3135313"/>
          <p14:tracePt t="33222" x="1054100" y="3135313"/>
          <p14:tracePt t="33518" x="1062038" y="3135313"/>
          <p14:tracePt t="33543" x="1069975" y="3135313"/>
          <p14:tracePt t="33559" x="1079500" y="3135313"/>
          <p14:tracePt t="33565" x="1079500" y="3144838"/>
          <p14:tracePt t="33582" x="1095375" y="3144838"/>
          <p14:tracePt t="33590" x="1104900" y="3144838"/>
          <p14:tracePt t="33630" x="1112838" y="3152775"/>
          <p14:tracePt t="33646" x="1130300" y="3152775"/>
          <p14:tracePt t="33654" x="1138238" y="3160713"/>
          <p14:tracePt t="33662" x="1147763" y="3160713"/>
          <p14:tracePt t="33670" x="1163638" y="3160713"/>
          <p14:tracePt t="33678" x="1181100" y="3178175"/>
          <p14:tracePt t="33686" x="1189038" y="3178175"/>
          <p14:tracePt t="33693" x="1206500" y="3178175"/>
          <p14:tracePt t="33701" x="1214438" y="3178175"/>
          <p14:tracePt t="33710" x="1231900" y="3186113"/>
          <p14:tracePt t="33726" x="1239838" y="3186113"/>
          <p14:tracePt t="33775" x="1249363" y="3186113"/>
          <p14:tracePt t="33782" x="1257300" y="3195638"/>
          <p14:tracePt t="33790" x="1274763" y="3195638"/>
          <p14:tracePt t="33798" x="1290638" y="3211513"/>
          <p14:tracePt t="33806" x="1300163" y="3211513"/>
          <p14:tracePt t="33814" x="1317625" y="3221038"/>
          <p14:tracePt t="33823" x="1343025" y="3221038"/>
          <p14:tracePt t="33830" x="1350963" y="3221038"/>
          <p14:tracePt t="33839" x="1384300" y="3221038"/>
          <p14:tracePt t="33845" x="1419225" y="3221038"/>
          <p14:tracePt t="33855" x="1452563" y="3228975"/>
          <p14:tracePt t="33862" x="1470025" y="3228975"/>
          <p14:tracePt t="33870" x="1520825" y="3238500"/>
          <p14:tracePt t="33892" x="1571625" y="3246438"/>
          <p14:tracePt t="33895" x="1622425" y="3254375"/>
          <p14:tracePt t="33901" x="1657350" y="3254375"/>
          <p14:tracePt t="33910" x="1698625" y="3263900"/>
          <p14:tracePt t="33917" x="1749425" y="3279775"/>
          <p14:tracePt t="33927" x="1766888" y="3279775"/>
          <p14:tracePt t="33933" x="1801813" y="3279775"/>
          <p14:tracePt t="33942" x="1843088" y="3279775"/>
          <p14:tracePt t="33950" x="1868488" y="3279775"/>
          <p14:tracePt t="33958" x="1893888" y="3279775"/>
          <p14:tracePt t="33966" x="1911350" y="3279775"/>
          <p14:tracePt t="33975" x="1920875" y="3279775"/>
          <p14:tracePt t="33982" x="1946275" y="3279775"/>
          <p14:tracePt t="33991" x="1954213" y="3279775"/>
          <p14:tracePt t="33998" x="1971675" y="3279775"/>
          <p14:tracePt t="34007" x="1979613" y="3279775"/>
          <p14:tracePt t="34014" x="1997075" y="3279775"/>
          <p14:tracePt t="34024" x="2005013" y="3279775"/>
          <p14:tracePt t="34030" x="2022475" y="3279775"/>
          <p14:tracePt t="34046" x="2047875" y="3279775"/>
          <p14:tracePt t="34056" x="2055813" y="3279775"/>
          <p14:tracePt t="34062" x="2073275" y="3279775"/>
          <p14:tracePt t="34070" x="2090738" y="3279775"/>
          <p14:tracePt t="34077" x="2106613" y="3279775"/>
          <p14:tracePt t="34086" x="2132013" y="3279775"/>
          <p14:tracePt t="34094" x="2166938" y="3279775"/>
          <p14:tracePt t="34102" x="2182813" y="3279775"/>
          <p14:tracePt t="34110" x="2225675" y="3279775"/>
          <p14:tracePt t="34118" x="2251075" y="3279775"/>
          <p14:tracePt t="34126" x="2276475" y="3279775"/>
          <p14:tracePt t="34133" x="2301875" y="3279775"/>
          <p14:tracePt t="34143" x="2319338" y="3279775"/>
          <p14:tracePt t="34149" x="2352675" y="3279775"/>
          <p14:tracePt t="34166" x="2379663" y="3279775"/>
          <p14:tracePt t="34174" x="2387600" y="3279775"/>
          <p14:tracePt t="34191" x="2395538" y="3279775"/>
          <p14:tracePt t="34198" x="2405063" y="3279775"/>
          <p14:tracePt t="34206" x="2420938" y="3279775"/>
          <p14:tracePt t="34214" x="2430463" y="3279775"/>
          <p14:tracePt t="34223" x="2438400" y="3279775"/>
          <p14:tracePt t="34230" x="2446338" y="3279775"/>
          <p14:tracePt t="34246" x="2455863" y="3279775"/>
          <p14:tracePt t="34262" x="2438400" y="3279775"/>
          <p14:tracePt t="34406" x="2438400" y="3297238"/>
          <p14:tracePt t="34413" x="2413000" y="3305175"/>
          <p14:tracePt t="34421" x="2379663" y="3330575"/>
          <p14:tracePt t="34430" x="2362200" y="3340100"/>
          <p14:tracePt t="34439" x="2327275" y="3348038"/>
          <p14:tracePt t="34446" x="2286000" y="3355975"/>
          <p14:tracePt t="34456" x="2276475" y="3355975"/>
          <p14:tracePt t="34461" x="2251075" y="3355975"/>
          <p14:tracePt t="34502" x="2260600" y="3355975"/>
          <p14:tracePt t="34510" x="2268538" y="3355975"/>
          <p14:tracePt t="34599" x="2276475" y="3355975"/>
          <p14:tracePt t="34654" x="2286000" y="3348038"/>
          <p14:tracePt t="34702" x="2293938" y="3340100"/>
          <p14:tracePt t="34750" x="2301875" y="3330575"/>
          <p14:tracePt t="35454" x="2311400" y="3305175"/>
          <p14:tracePt t="35582" x="2319338" y="3305175"/>
          <p14:tracePt t="35607" x="2327275" y="3297238"/>
          <p14:tracePt t="35614" x="2327275" y="3289300"/>
          <p14:tracePt t="35622" x="2336800" y="3289300"/>
          <p14:tracePt t="35630" x="2352675" y="3289300"/>
          <p14:tracePt t="35638" x="2370138" y="3271838"/>
          <p14:tracePt t="35645" x="2387600" y="3263900"/>
          <p14:tracePt t="35656" x="2413000" y="3263900"/>
          <p14:tracePt t="35662" x="2430463" y="3254375"/>
          <p14:tracePt t="35670" x="2446338" y="3238500"/>
          <p14:tracePt t="35677" x="2455863" y="3238500"/>
          <p14:tracePt t="35688" x="2471738" y="3228975"/>
          <p14:tracePt t="35704" x="2489200" y="3228975"/>
          <p14:tracePt t="35718" x="2497138" y="3228975"/>
          <p14:tracePt t="35726" x="2506663" y="3228975"/>
          <p14:tracePt t="35734" x="2524125" y="3228975"/>
          <p14:tracePt t="35742" x="2532063" y="3228975"/>
          <p14:tracePt t="35750" x="2557463" y="3228975"/>
          <p14:tracePt t="35758" x="2574925" y="3228975"/>
          <p14:tracePt t="35766" x="2590800" y="3228975"/>
          <p14:tracePt t="35775" x="2625725" y="3228975"/>
          <p14:tracePt t="35782" x="2641600" y="3228975"/>
          <p14:tracePt t="35790" x="2659063" y="3228975"/>
          <p14:tracePt t="35798" x="2676525" y="3228975"/>
          <p14:tracePt t="35806" x="2684463" y="3228975"/>
          <p14:tracePt t="35823" x="2693988" y="3228975"/>
          <p14:tracePt t="35927" x="2709863" y="3221038"/>
          <p14:tracePt t="35934" x="2719388" y="3221038"/>
          <p14:tracePt t="35941" x="2735263" y="3221038"/>
          <p14:tracePt t="35949" x="2752725" y="3221038"/>
          <p14:tracePt t="35958" x="2760663" y="3221038"/>
          <p14:tracePt t="35965" x="2786063" y="3221038"/>
          <p14:tracePt t="35974" x="2820988" y="3246438"/>
          <p14:tracePt t="35982" x="2846388" y="3246438"/>
          <p14:tracePt t="35990" x="2879725" y="3254375"/>
          <p14:tracePt t="35998" x="2889250" y="3254375"/>
          <p14:tracePt t="36007" x="2897188" y="3254375"/>
          <p14:tracePt t="36014" x="2905125" y="3263900"/>
          <p14:tracePt t="36030" x="2905125" y="3271838"/>
          <p14:tracePt t="36199" x="2905125" y="3279775"/>
          <p14:tracePt t="36302" x="2914650" y="3279775"/>
          <p14:tracePt t="36318" x="2922588" y="3279775"/>
          <p14:tracePt t="36326" x="2930525" y="3279775"/>
          <p14:tracePt t="36342" x="2955925" y="3279775"/>
          <p14:tracePt t="36350" x="2965450" y="3279775"/>
          <p14:tracePt t="36357" x="2990850" y="3279775"/>
          <p14:tracePt t="36365" x="3033713" y="3279775"/>
          <p14:tracePt t="36374" x="3067050" y="3279775"/>
          <p14:tracePt t="36382" x="3109913" y="3279775"/>
          <p14:tracePt t="36390" x="3152775" y="3279775"/>
          <p14:tracePt t="36398" x="3194050" y="3279775"/>
          <p14:tracePt t="36406" x="3254375" y="3279775"/>
          <p14:tracePt t="36414" x="3297238" y="3279775"/>
          <p14:tracePt t="36423" x="3355975" y="3279775"/>
          <p14:tracePt t="36429" x="3406775" y="3279775"/>
          <p14:tracePt t="36437" x="3482975" y="3279775"/>
          <p14:tracePt t="36445" x="3551238" y="3279775"/>
          <p14:tracePt t="36454" x="3594100" y="3279775"/>
          <p14:tracePt t="36462" x="3652838" y="3279775"/>
          <p14:tracePt t="36470" x="3695700" y="3279775"/>
          <p14:tracePt t="36478" x="3738563" y="3279775"/>
          <p14:tracePt t="36488" x="3763963" y="3279775"/>
          <p14:tracePt t="36494" x="3797300" y="3279775"/>
          <p14:tracePt t="36504" x="3822700" y="3279775"/>
          <p14:tracePt t="36509" x="3848100" y="3279775"/>
          <p14:tracePt t="36518" x="3873500" y="3279775"/>
          <p14:tracePt t="36525" x="3900488" y="3279775"/>
          <p14:tracePt t="36534" x="3916363" y="3279775"/>
          <p14:tracePt t="36542" x="3941763" y="3279775"/>
          <p14:tracePt t="36550" x="3959225" y="3279775"/>
          <p14:tracePt t="36558" x="3967163" y="3279775"/>
          <p14:tracePt t="36566" x="3984625" y="3279775"/>
          <p14:tracePt t="36581" x="3992563" y="3279775"/>
          <p14:tracePt t="36590" x="4002088" y="3279775"/>
          <p14:tracePt t="36598" x="4010025" y="3279775"/>
          <p14:tracePt t="36614" x="4017963" y="3279775"/>
          <p14:tracePt t="36630" x="4027488" y="3279775"/>
          <p14:tracePt t="36646" x="4035425" y="3279775"/>
          <p14:tracePt t="36654" x="4044950" y="3279775"/>
          <p14:tracePt t="36662" x="4060825" y="3279775"/>
          <p14:tracePt t="36671" x="4078288" y="3279775"/>
          <p14:tracePt t="36677" x="4095750" y="3279775"/>
          <p14:tracePt t="36686" x="4129088" y="3279775"/>
          <p14:tracePt t="36694" x="4146550" y="3305175"/>
          <p14:tracePt t="36704" x="4146550" y="3322638"/>
          <p14:tracePt t="36710" x="4146550" y="3355975"/>
          <p14:tracePt t="36719" x="4146550" y="3373438"/>
          <p14:tracePt t="36726" x="4129088" y="3373438"/>
          <p14:tracePt t="36958" x="4137025" y="3373438"/>
          <p14:tracePt t="36967" x="4154488" y="3373438"/>
          <p14:tracePt t="36975" x="4162425" y="3373438"/>
          <p14:tracePt t="36982" x="4171950" y="3373438"/>
          <p14:tracePt t="36990" x="4179888" y="3365500"/>
          <p14:tracePt t="36998" x="4197350" y="3348038"/>
          <p14:tracePt t="37006" x="4214813" y="3340100"/>
          <p14:tracePt t="37013" x="4240213" y="3340100"/>
          <p14:tracePt t="37030" x="4265613" y="3340100"/>
          <p14:tracePt t="37040" x="4281488" y="3340100"/>
          <p14:tracePt t="37046" x="4316413" y="3340100"/>
          <p14:tracePt t="37054" x="4375150" y="3322638"/>
          <p14:tracePt t="37061" x="4418013" y="3322638"/>
          <p14:tracePt t="37071" x="4503738" y="3322638"/>
          <p14:tracePt t="37078" x="4579938" y="3305175"/>
          <p14:tracePt t="37087" x="4664075" y="3297238"/>
          <p14:tracePt t="37094" x="4765675" y="3289300"/>
          <p14:tracePt t="37104" x="4833938" y="3263900"/>
          <p14:tracePt t="37109" x="4935538" y="3254375"/>
          <p14:tracePt t="37120" x="5013325" y="3246438"/>
          <p14:tracePt t="37126" x="5097463" y="3228975"/>
          <p14:tracePt t="37135" x="5165725" y="3228975"/>
          <p14:tracePt t="37143" x="5249863" y="3228975"/>
          <p14:tracePt t="37150" x="5318125" y="3211513"/>
          <p14:tracePt t="37158" x="5378450" y="3203575"/>
          <p14:tracePt t="37166" x="5446713" y="3195638"/>
          <p14:tracePt t="37174" x="5472113" y="3195638"/>
          <p14:tracePt t="37182" x="5497513" y="3195638"/>
          <p14:tracePt t="37190" x="5505450" y="3186113"/>
          <p14:tracePt t="37197" x="5530850" y="3186113"/>
          <p14:tracePt t="37206" x="5538788" y="3186113"/>
          <p14:tracePt t="37214" x="5556250" y="3170238"/>
          <p14:tracePt t="37223" x="5565775" y="3170238"/>
          <p14:tracePt t="37230" x="5573713" y="3170238"/>
          <p14:tracePt t="37239" x="5599113" y="3160713"/>
          <p14:tracePt t="37245" x="5616575" y="3152775"/>
          <p14:tracePt t="37255" x="5632450" y="3152775"/>
          <p14:tracePt t="37262" x="5667375" y="3144838"/>
          <p14:tracePt t="37269" x="5700713" y="3127375"/>
          <p14:tracePt t="37278" x="5726113" y="3119438"/>
          <p14:tracePt t="37287" x="5761038" y="3119438"/>
          <p14:tracePt t="37294" x="5794375" y="3119438"/>
          <p14:tracePt t="37303" x="5827713" y="3094038"/>
          <p14:tracePt t="37309" x="5862638" y="3076575"/>
          <p14:tracePt t="37321" x="5895975" y="3067050"/>
          <p14:tracePt t="37326" x="5913438" y="3067050"/>
          <p14:tracePt t="37334" x="5938838" y="3067050"/>
          <p14:tracePt t="37463" x="5956300" y="3067050"/>
          <p14:tracePt t="37487" x="5964238" y="3067050"/>
          <p14:tracePt t="37502" x="5972175" y="3067050"/>
          <p14:tracePt t="37510" x="5981700" y="3067050"/>
          <p14:tracePt t="37518" x="5989638" y="3067050"/>
          <p14:tracePt t="37526" x="5997575" y="3067050"/>
          <p14:tracePt t="37536" x="6015038" y="3067050"/>
          <p14:tracePt t="37542" x="6024563" y="3067050"/>
          <p14:tracePt t="37550" x="6032500" y="3067050"/>
          <p14:tracePt t="37557" x="6049963" y="3067050"/>
          <p14:tracePt t="37566" x="6065838" y="3067050"/>
          <p14:tracePt t="37638" x="6057900" y="3067050"/>
          <p14:tracePt t="37646" x="6024563" y="3067050"/>
          <p14:tracePt t="37655" x="5981700" y="3051175"/>
          <p14:tracePt t="37662" x="5938838" y="3041650"/>
          <p14:tracePt t="37670" x="5895975" y="3041650"/>
          <p14:tracePt t="37678" x="5862638" y="3041650"/>
          <p14:tracePt t="37686" x="5802313" y="3041650"/>
          <p14:tracePt t="37694" x="5743575" y="3033713"/>
          <p14:tracePt t="37703" x="5718175" y="3025775"/>
          <p14:tracePt t="37710" x="5683250" y="3025775"/>
          <p14:tracePt t="37719" x="5675313" y="3025775"/>
          <p14:tracePt t="37726" x="5667375" y="3025775"/>
          <p14:tracePt t="37735" x="5657850" y="3016250"/>
          <p14:tracePt t="37774" x="5692775" y="3016250"/>
          <p14:tracePt t="37782" x="5761038" y="3016250"/>
          <p14:tracePt t="37789" x="5837238" y="3016250"/>
          <p14:tracePt t="37798" x="5905500" y="3016250"/>
          <p14:tracePt t="37806" x="5989638" y="3016250"/>
          <p14:tracePt t="37813" x="6075363" y="3016250"/>
          <p14:tracePt t="37822" x="6159500" y="3016250"/>
          <p14:tracePt t="37830" x="6261100" y="3016250"/>
          <p14:tracePt t="37837" x="6354763" y="3016250"/>
          <p14:tracePt t="37846" x="6430963" y="3016250"/>
          <p14:tracePt t="37854" x="6534150" y="3016250"/>
          <p14:tracePt t="37862" x="6600825" y="3016250"/>
          <p14:tracePt t="37869" x="6686550" y="3016250"/>
          <p14:tracePt t="37878" x="6745288" y="3016250"/>
          <p14:tracePt t="37891" x="6831013" y="3016250"/>
          <p14:tracePt t="37894" x="6899275" y="3016250"/>
          <p14:tracePt t="37903" x="6975475" y="3016250"/>
          <p14:tracePt t="37910" x="7043738" y="3016250"/>
          <p14:tracePt t="37918" x="7127875" y="3000375"/>
          <p14:tracePt t="37926" x="7204075" y="2990850"/>
          <p14:tracePt t="37935" x="7281863" y="2974975"/>
          <p14:tracePt t="37942" x="7348538" y="2965450"/>
          <p14:tracePt t="37950" x="7408863" y="2965450"/>
          <p14:tracePt t="37959" x="7467600" y="2949575"/>
          <p14:tracePt t="37966" x="7518400" y="2940050"/>
          <p14:tracePt t="37974" x="7586663" y="2940050"/>
          <p14:tracePt t="37981" x="7629525" y="2932113"/>
          <p14:tracePt t="37990" x="7654925" y="2932113"/>
          <p14:tracePt t="37998" x="7697788" y="2922588"/>
          <p14:tracePt t="38006" x="7715250" y="2922588"/>
          <p14:tracePt t="38013" x="7723188" y="2922588"/>
          <p14:tracePt t="38023" x="7731125" y="2922588"/>
          <p14:tracePt t="38039" x="7748588" y="2922588"/>
          <p14:tracePt t="38246" x="7756525" y="2922588"/>
          <p14:tracePt t="38262" x="7773988" y="2922588"/>
          <p14:tracePt t="38277" x="7791450" y="2922588"/>
          <p14:tracePt t="38285" x="7799388" y="2932113"/>
          <p14:tracePt t="38294" x="7816850" y="2940050"/>
          <p14:tracePt t="38304" x="7832725" y="2949575"/>
          <p14:tracePt t="38310" x="7859713" y="2949575"/>
          <p14:tracePt t="38319" x="7867650" y="2949575"/>
          <p14:tracePt t="38326" x="7893050" y="2965450"/>
          <p14:tracePt t="38337" x="7910513" y="2965450"/>
          <p14:tracePt t="38342" x="7926388" y="2974975"/>
          <p14:tracePt t="38352" x="7943850" y="2982913"/>
          <p14:tracePt t="38358" x="7977188" y="2982913"/>
          <p14:tracePt t="38366" x="8012113" y="3008313"/>
          <p14:tracePt t="38374" x="8037513" y="3025775"/>
          <p14:tracePt t="38382" x="8062913" y="3025775"/>
          <p14:tracePt t="38390" x="8113713" y="3033713"/>
          <p14:tracePt t="38397" x="8131175" y="3033713"/>
          <p14:tracePt t="38406" x="8174038" y="3051175"/>
          <p14:tracePt t="38414" x="8189913" y="3059113"/>
          <p14:tracePt t="38423" x="8224838" y="3059113"/>
          <p14:tracePt t="38429" x="8250238" y="3059113"/>
          <p14:tracePt t="38574" x="8232775" y="3059113"/>
          <p14:tracePt t="38598" x="8224838" y="3059113"/>
          <p14:tracePt t="38606" x="8215313" y="3059113"/>
          <p14:tracePt t="38614" x="8207375" y="3059113"/>
          <p14:tracePt t="38622" x="8189913" y="3059113"/>
          <p14:tracePt t="38630" x="8164513" y="3059113"/>
          <p14:tracePt t="38638" x="8156575" y="3059113"/>
          <p14:tracePt t="38645" x="8121650" y="3059113"/>
          <p14:tracePt t="38654" x="8080375" y="3059113"/>
          <p14:tracePt t="38661" x="8045450" y="3059113"/>
          <p14:tracePt t="38670" x="7994650" y="3059113"/>
          <p14:tracePt t="38678" x="7935913" y="3059113"/>
          <p14:tracePt t="38686" x="7885113" y="3059113"/>
          <p14:tracePt t="38693" x="7791450" y="3059113"/>
          <p14:tracePt t="38701" x="7740650" y="3059113"/>
          <p14:tracePt t="38710" x="7680325" y="3059113"/>
          <p14:tracePt t="38719" x="7612063" y="3059113"/>
          <p14:tracePt t="38726" x="7553325" y="3059113"/>
          <p14:tracePt t="38735" x="7510463" y="3059113"/>
          <p14:tracePt t="38741" x="7451725" y="3059113"/>
          <p14:tracePt t="38751" x="7408863" y="3059113"/>
          <p14:tracePt t="38758" x="7348538" y="3059113"/>
          <p14:tracePt t="38766" x="7272338" y="3059113"/>
          <p14:tracePt t="38774" x="7204075" y="3059113"/>
          <p14:tracePt t="38782" x="7119938" y="3059113"/>
          <p14:tracePt t="38790" x="7034213" y="3059113"/>
          <p14:tracePt t="38797" x="6950075" y="3059113"/>
          <p14:tracePt t="38806" x="6864350" y="3059113"/>
          <p14:tracePt t="38814" x="6762750" y="3059113"/>
          <p14:tracePt t="38822" x="6653213" y="3067050"/>
          <p14:tracePt t="38829" x="6508750" y="3109913"/>
          <p14:tracePt t="38839" x="6364288" y="3119438"/>
          <p14:tracePt t="38845" x="6194425" y="3119438"/>
          <p14:tracePt t="38855" x="5956300" y="3135313"/>
          <p14:tracePt t="38862" x="5751513" y="3135313"/>
          <p14:tracePt t="38872" x="5497513" y="3178175"/>
          <p14:tracePt t="38877" x="5284788" y="3211513"/>
          <p14:tracePt t="38890" x="5072063" y="3221038"/>
          <p14:tracePt t="38894" x="4765675" y="3254375"/>
          <p14:tracePt t="38902" x="4554538" y="3289300"/>
          <p14:tracePt t="38910" x="4273550" y="3340100"/>
          <p14:tracePt t="38919" x="4052888" y="3365500"/>
          <p14:tracePt t="38926" x="3873500" y="3373438"/>
          <p14:tracePt t="38934" x="3703638" y="3416300"/>
          <p14:tracePt t="38942" x="3559175" y="3424238"/>
          <p14:tracePt t="38951" x="3432175" y="3467100"/>
          <p14:tracePt t="38958" x="3287713" y="3475038"/>
          <p14:tracePt t="38968" x="3178175" y="3484563"/>
          <p14:tracePt t="38974" x="3074988" y="3517900"/>
          <p14:tracePt t="38982" x="2990850" y="3517900"/>
          <p14:tracePt t="38990" x="2897188" y="3535363"/>
          <p14:tracePt t="38998" x="2828925" y="3543300"/>
          <p14:tracePt t="39006" x="2744788" y="3552825"/>
          <p14:tracePt t="39014" x="2668588" y="3578225"/>
          <p14:tracePt t="39022" x="2616200" y="3586163"/>
          <p14:tracePt t="39030" x="2574925" y="3586163"/>
          <p14:tracePt t="39040" x="2532063" y="3586163"/>
          <p14:tracePt t="39045" x="2497138" y="3594100"/>
          <p14:tracePt t="39055" x="2455863" y="3594100"/>
          <p14:tracePt t="39062" x="2438400" y="3603625"/>
          <p14:tracePt t="39072" x="2413000" y="3603625"/>
          <p14:tracePt t="39077" x="2387600" y="3603625"/>
          <p14:tracePt t="39087" x="2362200" y="3603625"/>
          <p14:tracePt t="39094" x="2352675" y="3603625"/>
          <p14:tracePt t="39102" x="2336800" y="3603625"/>
          <p14:tracePt t="39110" x="2327275" y="3603625"/>
          <p14:tracePt t="39126" x="2319338" y="3603625"/>
          <p14:tracePt t="39134" x="2301875" y="3603625"/>
          <p14:tracePt t="39142" x="2293938" y="3611563"/>
          <p14:tracePt t="39151" x="2276475" y="3619500"/>
          <p14:tracePt t="39158" x="2260600" y="3629025"/>
          <p14:tracePt t="39167" x="2251075" y="3646488"/>
          <p14:tracePt t="39183" x="2251075" y="3654425"/>
          <p14:tracePt t="39191" x="2251075" y="3662363"/>
          <p14:tracePt t="39318" x="2243138" y="3662363"/>
          <p14:tracePt t="39326" x="2208213" y="3687763"/>
          <p14:tracePt t="39334" x="2192338" y="3687763"/>
          <p14:tracePt t="39342" x="2174875" y="3697288"/>
          <p14:tracePt t="39351" x="2132013" y="3705225"/>
          <p14:tracePt t="39358" x="2116138" y="3705225"/>
          <p14:tracePt t="39368" x="2090738" y="3705225"/>
          <p14:tracePt t="39374" x="2081213" y="3705225"/>
          <p14:tracePt t="39382" x="2073275" y="3705225"/>
          <p14:tracePt t="39470" x="2065338" y="3705225"/>
          <p14:tracePt t="39478" x="2055813" y="3705225"/>
          <p14:tracePt t="39487" x="2047875" y="3697288"/>
          <p14:tracePt t="39494" x="2038350" y="3697288"/>
          <p14:tracePt t="39501" x="2012950" y="3697288"/>
          <p14:tracePt t="39510" x="1987550" y="3687763"/>
          <p14:tracePt t="39517" x="1971675" y="3687763"/>
          <p14:tracePt t="39526" x="1946275" y="3687763"/>
          <p14:tracePt t="39535" x="1928813" y="3679825"/>
          <p14:tracePt t="39542" x="1893888" y="3679825"/>
          <p14:tracePt t="39550" x="1852613" y="3662363"/>
          <p14:tracePt t="39558" x="1843088" y="3662363"/>
          <p14:tracePt t="39569" x="1809750" y="3662363"/>
          <p14:tracePt t="39574" x="1776413" y="3654425"/>
          <p14:tracePt t="39582" x="1724025" y="3646488"/>
          <p14:tracePt t="39590" x="1698625" y="3646488"/>
          <p14:tracePt t="39598" x="1665288" y="3646488"/>
          <p14:tracePt t="39605" x="1647825" y="3636963"/>
          <p14:tracePt t="39613" x="1614488" y="3636963"/>
          <p14:tracePt t="39622" x="1606550" y="3636963"/>
          <p14:tracePt t="39630" x="1579563" y="3636963"/>
          <p14:tracePt t="39638" x="1563688" y="3636963"/>
          <p14:tracePt t="39645" x="1554163" y="3636963"/>
          <p14:tracePt t="39654" x="1546225" y="3636963"/>
          <p14:tracePt t="39662" x="1538288" y="3636963"/>
          <p14:tracePt t="39670" x="1512888" y="3636963"/>
          <p14:tracePt t="39678" x="1477963" y="3636963"/>
          <p14:tracePt t="39687" x="1470025" y="3636963"/>
          <p14:tracePt t="39694" x="1435100" y="3636963"/>
          <p14:tracePt t="39703" x="1401763" y="3636963"/>
          <p14:tracePt t="39709" x="1376363" y="3636963"/>
          <p14:tracePt t="39718" x="1350963" y="3636963"/>
          <p14:tracePt t="39725" x="1325563" y="3636963"/>
          <p14:tracePt t="39735" x="1308100" y="3636963"/>
          <p14:tracePt t="39742" x="1282700" y="3636963"/>
          <p14:tracePt t="39751" x="1265238" y="3636963"/>
          <p14:tracePt t="39758" x="1239838" y="3636963"/>
          <p14:tracePt t="39768" x="1231900" y="3636963"/>
          <p14:tracePt t="39774" x="1206500" y="3636963"/>
          <p14:tracePt t="39782" x="1198563" y="3636963"/>
          <p14:tracePt t="39814" x="1189038" y="3636963"/>
          <p14:tracePt t="39822" x="1181100" y="3636963"/>
          <p14:tracePt t="39862" x="1173163" y="3636963"/>
          <p14:tracePt t="39871" x="1155700" y="3636963"/>
          <p14:tracePt t="39877" x="1147763" y="3636963"/>
          <p14:tracePt t="39886" x="1138238" y="3636963"/>
          <p14:tracePt t="39902" x="1120775" y="3636963"/>
          <p14:tracePt t="39910" x="1112838" y="3636963"/>
          <p14:tracePt t="39919" x="1104900" y="3636963"/>
          <p14:tracePt t="39925" x="1087438" y="3636963"/>
          <p14:tracePt t="39935" x="1069975" y="3636963"/>
          <p14:tracePt t="39941" x="1054100" y="3636963"/>
          <p14:tracePt t="39952" x="1044575" y="3636963"/>
          <p14:tracePt t="39958" x="1036638" y="3636963"/>
          <p14:tracePt t="39967" x="1019175" y="3636963"/>
          <p14:tracePt t="39974" x="1011238" y="3636963"/>
          <p14:tracePt t="40118" x="1003300" y="3629025"/>
          <p14:tracePt t="40542" x="1003300" y="3619500"/>
          <p14:tracePt t="40558" x="1011238" y="3619500"/>
          <p14:tracePt t="40565" x="1036638" y="3619500"/>
          <p14:tracePt t="40574" x="1079500" y="3619500"/>
          <p14:tracePt t="40582" x="1138238" y="3619500"/>
          <p14:tracePt t="40589" x="1239838" y="3619500"/>
          <p14:tracePt t="40598" x="1350963" y="3619500"/>
          <p14:tracePt t="40605" x="1477963" y="3603625"/>
          <p14:tracePt t="40614" x="1657350" y="3594100"/>
          <p14:tracePt t="40621" x="1817688" y="3568700"/>
          <p14:tracePt t="40629" x="1971675" y="3560763"/>
          <p14:tracePt t="40638" x="2116138" y="3543300"/>
          <p14:tracePt t="40645" x="2243138" y="3535363"/>
          <p14:tracePt t="40654" x="2379663" y="3535363"/>
          <p14:tracePt t="40662" x="2481263" y="3509963"/>
          <p14:tracePt t="40669" x="2540000" y="3509963"/>
          <p14:tracePt t="40677" x="2582863" y="3509963"/>
          <p14:tracePt t="40686" x="2608263" y="3509963"/>
          <p14:tracePt t="40950" x="2600325" y="3509963"/>
          <p14:tracePt t="40982" x="2590800" y="3509963"/>
          <p14:tracePt t="41054" x="2590800" y="3517900"/>
          <p14:tracePt t="41110" x="2582863" y="3517900"/>
          <p14:tracePt t="41446" x="2574925" y="3527425"/>
          <p14:tracePt t="41478" x="2574925" y="3535363"/>
          <p14:tracePt t="41518" x="2574925" y="3543300"/>
          <p14:tracePt t="41542" x="2574925" y="3552825"/>
          <p14:tracePt t="41550" x="2590800" y="3568700"/>
          <p14:tracePt t="41565" x="2625725" y="3578225"/>
          <p14:tracePt t="41574" x="2625725" y="3586163"/>
          <p14:tracePt t="41581" x="2659063" y="3603625"/>
          <p14:tracePt t="41589" x="2668588" y="3603625"/>
          <p14:tracePt t="41598" x="2684463" y="3611563"/>
          <p14:tracePt t="41606" x="2701925" y="3619500"/>
          <p14:tracePt t="41616" x="2735263" y="3636963"/>
          <p14:tracePt t="41631" x="2752725" y="3646488"/>
          <p14:tracePt t="41639" x="2760663" y="3646488"/>
          <p14:tracePt t="41806" x="2770188" y="3646488"/>
          <p14:tracePt t="41838" x="2760663" y="3636963"/>
          <p14:tracePt t="41950" x="2752725" y="3636963"/>
          <p14:tracePt t="41998" x="2744788" y="3636963"/>
          <p14:tracePt t="42022" x="2735263" y="3629025"/>
          <p14:tracePt t="42054" x="2727325" y="3619500"/>
          <p14:tracePt t="42062" x="2727325" y="3611563"/>
          <p14:tracePt t="42077" x="2719388" y="3603625"/>
          <p14:tracePt t="42118" x="2701925" y="3586163"/>
          <p14:tracePt t="42135" x="2701925" y="3578225"/>
          <p14:tracePt t="42214" x="2693988" y="3568700"/>
          <p14:tracePt t="42254" x="2684463" y="3560763"/>
          <p14:tracePt t="42302" x="2676525" y="3560763"/>
          <p14:tracePt t="42342" x="2668588" y="3560763"/>
          <p14:tracePt t="42374" x="2659063" y="3552825"/>
          <p14:tracePt t="42438" x="2659063" y="3543300"/>
          <p14:tracePt t="42550" x="2651125" y="3543300"/>
          <p14:tracePt t="42622" x="2641600" y="3535363"/>
          <p14:tracePt t="42654" x="2633663" y="3535363"/>
          <p14:tracePt t="42710" x="2633663" y="3527425"/>
          <p14:tracePt t="42718" x="2633663" y="3517900"/>
          <p14:tracePt t="42854" x="2625725" y="3517900"/>
          <p14:tracePt t="43326" x="2608263" y="3517900"/>
          <p14:tracePt t="43382" x="2600325" y="3527425"/>
          <p14:tracePt t="43406" x="2590800" y="3527425"/>
          <p14:tracePt t="43430" x="2582863" y="3527425"/>
          <p14:tracePt t="43438" x="2574925" y="3535363"/>
          <p14:tracePt t="43446" x="2565400" y="3552825"/>
          <p14:tracePt t="43454" x="2557463" y="3552825"/>
          <p14:tracePt t="43462" x="2540000" y="3560763"/>
          <p14:tracePt t="43470" x="2524125" y="3578225"/>
          <p14:tracePt t="43478" x="2506663" y="3594100"/>
          <p14:tracePt t="43486" x="2481263" y="3603625"/>
          <p14:tracePt t="43494" x="2455863" y="3629025"/>
          <p14:tracePt t="43502" x="2438400" y="3636963"/>
          <p14:tracePt t="43510" x="2430463" y="3646488"/>
          <p14:tracePt t="43519" x="2405063" y="3662363"/>
          <p14:tracePt t="43526" x="2387600" y="3671888"/>
          <p14:tracePt t="43535" x="2379663" y="3679825"/>
          <p14:tracePt t="43542" x="2362200" y="3687763"/>
          <p14:tracePt t="43550" x="2352675" y="3687763"/>
          <p14:tracePt t="43558" x="2344738" y="3697288"/>
          <p14:tracePt t="43567" x="2344738" y="3705225"/>
          <p14:tracePt t="43574" x="2336800" y="3705225"/>
          <p14:tracePt t="43590" x="2327275" y="3713163"/>
          <p14:tracePt t="43645" x="2311400" y="3713163"/>
          <p14:tracePt t="43654" x="2293938" y="3730625"/>
          <p14:tracePt t="43663" x="2286000" y="3730625"/>
          <p14:tracePt t="43670" x="2251075" y="3748088"/>
          <p14:tracePt t="43678" x="2225675" y="3773488"/>
          <p14:tracePt t="43686" x="2174875" y="3781425"/>
          <p14:tracePt t="43694" x="2141538" y="3798888"/>
          <p14:tracePt t="43702" x="2106613" y="3816350"/>
          <p14:tracePt t="43709" x="2047875" y="3841750"/>
          <p14:tracePt t="43718" x="1987550" y="3867150"/>
          <p14:tracePt t="43726" x="1936750" y="3875088"/>
          <p14:tracePt t="43735" x="1885950" y="3908425"/>
          <p14:tracePt t="43741" x="1868488" y="3917950"/>
          <p14:tracePt t="43752" x="1817688" y="3925888"/>
          <p14:tracePt t="43758" x="1801813" y="3935413"/>
          <p14:tracePt t="43767" x="1766888" y="3935413"/>
          <p14:tracePt t="43774" x="1749425" y="3943350"/>
          <p14:tracePt t="43784" x="1741488" y="3943350"/>
          <p14:tracePt t="43789" x="1733550" y="3951288"/>
          <p14:tracePt t="43798" x="1724025" y="3951288"/>
          <p14:tracePt t="43805" x="1716088" y="3951288"/>
          <p14:tracePt t="43822" x="1698625" y="3960813"/>
          <p14:tracePt t="43854" x="1682750" y="3960813"/>
          <p14:tracePt t="43862" x="1673225" y="3960813"/>
          <p14:tracePt t="43870" x="1647825" y="3960813"/>
          <p14:tracePt t="43878" x="1622425" y="3968750"/>
          <p14:tracePt t="43903" x="1571625" y="3968750"/>
          <p14:tracePt t="43910" x="1546225" y="3976688"/>
          <p14:tracePt t="43918" x="1538288" y="3986213"/>
          <p14:tracePt t="43926" x="1520825" y="3986213"/>
          <p14:tracePt t="43934" x="1512888" y="3986213"/>
          <p14:tracePt t="43942" x="1495425" y="3986213"/>
          <p14:tracePt t="43950" x="1487488" y="3986213"/>
          <p14:tracePt t="43957" x="1477963" y="3986213"/>
          <p14:tracePt t="43966" x="1470025" y="3986213"/>
          <p14:tracePt t="43983" x="1452563" y="3986213"/>
          <p14:tracePt t="44055" x="1444625" y="3986213"/>
          <p14:tracePt t="44063" x="1427163" y="3986213"/>
          <p14:tracePt t="44069" x="1401763" y="3986213"/>
          <p14:tracePt t="44078" x="1368425" y="3994150"/>
          <p14:tracePt t="44086" x="1325563" y="3994150"/>
          <p14:tracePt t="44094" x="1290638" y="4002088"/>
          <p14:tracePt t="44102" x="1249363" y="4002088"/>
          <p14:tracePt t="44110" x="1206500" y="4027488"/>
          <p14:tracePt t="44118" x="1181100" y="4027488"/>
          <p14:tracePt t="44126" x="1147763" y="4027488"/>
          <p14:tracePt t="44134" x="1130300" y="4027488"/>
          <p14:tracePt t="44142" x="1120775" y="4027488"/>
          <p14:tracePt t="44206" x="1112838" y="4027488"/>
          <p14:tracePt t="44254" x="1104900" y="4027488"/>
          <p14:tracePt t="44350" x="1104900" y="4019550"/>
          <p14:tracePt t="44430" x="1104900" y="4011613"/>
          <p14:tracePt t="44454" x="1112838" y="3994150"/>
          <p14:tracePt t="44790" x="1120775" y="3994150"/>
          <p14:tracePt t="44831" x="1130300" y="3994150"/>
          <p14:tracePt t="44854" x="1138238" y="3994150"/>
          <p14:tracePt t="44870" x="1147763" y="3994150"/>
          <p14:tracePt t="44878" x="1155700" y="3994150"/>
          <p14:tracePt t="44894" x="1173163" y="3994150"/>
          <p14:tracePt t="44910" x="1181100" y="3994150"/>
          <p14:tracePt t="44918" x="1189038" y="3994150"/>
          <p14:tracePt t="44926" x="1198563" y="3994150"/>
          <p14:tracePt t="44934" x="1214438" y="3994150"/>
          <p14:tracePt t="44942" x="1231900" y="3994150"/>
          <p14:tracePt t="44957" x="1249363" y="3994150"/>
          <p14:tracePt t="44966" x="1257300" y="3994150"/>
          <p14:tracePt t="44973" x="1265238" y="4002088"/>
          <p14:tracePt t="44983" x="1282700" y="4002088"/>
          <p14:tracePt t="44989" x="1290638" y="4002088"/>
          <p14:tracePt t="44998" x="1317625" y="4002088"/>
          <p14:tracePt t="45006" x="1333500" y="4011613"/>
          <p14:tracePt t="45013" x="1343025" y="4011613"/>
          <p14:tracePt t="45021" x="1384300" y="4011613"/>
          <p14:tracePt t="45030" x="1419225" y="4027488"/>
          <p14:tracePt t="45038" x="1495425" y="4037013"/>
          <p14:tracePt t="45047" x="1554163" y="4052888"/>
          <p14:tracePt t="45054" x="1639888" y="4062413"/>
          <p14:tracePt t="45063" x="1741488" y="4079875"/>
          <p14:tracePt t="45070" x="1827213" y="4095750"/>
          <p14:tracePt t="45079" x="1928813" y="4105275"/>
          <p14:tracePt t="45085" x="2030413" y="4113213"/>
          <p14:tracePt t="45094" x="2132013" y="4138613"/>
          <p14:tracePt t="45103" x="2200275" y="4146550"/>
          <p14:tracePt t="45109" x="2301875" y="4164013"/>
          <p14:tracePt t="45119" x="2379663" y="4164013"/>
          <p14:tracePt t="45126" x="2463800" y="4164013"/>
          <p14:tracePt t="45134" x="2532063" y="4164013"/>
          <p14:tracePt t="45141" x="2600325" y="4164013"/>
          <p14:tracePt t="45150" x="2659063" y="4164013"/>
          <p14:tracePt t="45157" x="2701925" y="4164013"/>
          <p14:tracePt t="45166" x="2752725" y="4164013"/>
          <p14:tracePt t="45174" x="2778125" y="4164013"/>
          <p14:tracePt t="45183" x="2795588" y="4164013"/>
          <p14:tracePt t="45190" x="2820988" y="4164013"/>
          <p14:tracePt t="45206" x="2828925" y="4164013"/>
          <p14:tracePt t="45215" x="2838450" y="4164013"/>
          <p14:tracePt t="45222" x="2846388" y="4156075"/>
          <p14:tracePt t="45230" x="2854325" y="4156075"/>
          <p14:tracePt t="45247" x="2863850" y="4156075"/>
          <p14:tracePt t="45270" x="2889250" y="4146550"/>
          <p14:tracePt t="45280" x="2897188" y="4146550"/>
          <p14:tracePt t="45285" x="2914650" y="4146550"/>
          <p14:tracePt t="45294" x="2930525" y="4146550"/>
          <p14:tracePt t="45310" x="2947988" y="4146550"/>
          <p14:tracePt t="45318" x="2955925" y="4138613"/>
          <p14:tracePt t="45326" x="2965450" y="4138613"/>
          <p14:tracePt t="45342" x="2973388" y="4138613"/>
          <p14:tracePt t="45478" x="2982913" y="4138613"/>
          <p14:tracePt t="45495" x="2990850" y="4138613"/>
          <p14:tracePt t="45502" x="2998788" y="4138613"/>
          <p14:tracePt t="45510" x="3008313" y="4138613"/>
          <p14:tracePt t="45518" x="3024188" y="4138613"/>
          <p14:tracePt t="45527" x="3049588" y="4138613"/>
          <p14:tracePt t="45542" x="3059113" y="4138613"/>
          <p14:tracePt t="45550" x="3067050" y="4138613"/>
          <p14:tracePt t="45566" x="3067050" y="4146550"/>
          <p14:tracePt t="45573" x="3067050" y="4156075"/>
          <p14:tracePt t="45583" x="3067050" y="4164013"/>
          <p14:tracePt t="45589" x="3041650" y="4164013"/>
          <p14:tracePt t="45598" x="2973388" y="4164013"/>
          <p14:tracePt t="45814" x="2973388" y="4171950"/>
          <p14:tracePt t="45830" x="2973388" y="4181475"/>
          <p14:tracePt t="45838" x="2990850" y="4181475"/>
          <p14:tracePt t="45846" x="2998788" y="4181475"/>
          <p14:tracePt t="45854" x="3024188" y="4171950"/>
          <p14:tracePt t="45864" x="3041650" y="4164013"/>
          <p14:tracePt t="45869" x="3059113" y="4146550"/>
          <p14:tracePt t="45879" x="3084513" y="4138613"/>
          <p14:tracePt t="45885" x="3109913" y="4138613"/>
          <p14:tracePt t="45900" x="3143250" y="4130675"/>
          <p14:tracePt t="45903" x="3178175" y="4121150"/>
          <p14:tracePt t="45910" x="3211513" y="4113213"/>
          <p14:tracePt t="45918" x="3254375" y="4105275"/>
          <p14:tracePt t="45926" x="3297238" y="4087813"/>
          <p14:tracePt t="45934" x="3348038" y="4087813"/>
          <p14:tracePt t="45942" x="3414713" y="4079875"/>
          <p14:tracePt t="45949" x="3492500" y="4070350"/>
          <p14:tracePt t="45958" x="3551238" y="4052888"/>
          <p14:tracePt t="45967" x="3611563" y="4052888"/>
          <p14:tracePt t="45973" x="3670300" y="4037013"/>
          <p14:tracePt t="45983" x="3729038" y="4027488"/>
          <p14:tracePt t="45990" x="3771900" y="4027488"/>
          <p14:tracePt t="45999" x="3806825" y="4011613"/>
          <p14:tracePt t="46006" x="3832225" y="4011613"/>
          <p14:tracePt t="46015" x="3848100" y="4002088"/>
          <p14:tracePt t="46022" x="3865563" y="3994150"/>
          <p14:tracePt t="46029" x="3883025" y="3994150"/>
          <p14:tracePt t="46038" x="3890963" y="3994150"/>
          <p14:tracePt t="46102" x="3908425" y="3976688"/>
          <p14:tracePt t="46118" x="3925888" y="3968750"/>
          <p14:tracePt t="46126" x="3933825" y="3960813"/>
          <p14:tracePt t="46183" x="3941763" y="3951288"/>
          <p14:tracePt t="46199" x="3959225" y="3951288"/>
          <p14:tracePt t="46206" x="3967163" y="3943350"/>
          <p14:tracePt t="46214" x="3992563" y="3935413"/>
          <p14:tracePt t="46222" x="4027488" y="3925888"/>
          <p14:tracePt t="46231" x="4070350" y="3917950"/>
          <p14:tracePt t="46238" x="4129088" y="3900488"/>
          <p14:tracePt t="46247" x="4187825" y="3883025"/>
          <p14:tracePt t="46254" x="4256088" y="3875088"/>
          <p14:tracePt t="46262" x="4324350" y="3875088"/>
          <p14:tracePt t="46270" x="4367213" y="3867150"/>
          <p14:tracePt t="46279" x="4425950" y="3867150"/>
          <p14:tracePt t="46286" x="4468813" y="3867150"/>
          <p14:tracePt t="46294" x="4503738" y="3867150"/>
          <p14:tracePt t="46302" x="4529138" y="3867150"/>
          <p14:tracePt t="46311" x="4545013" y="3867150"/>
          <p14:tracePt t="46318" x="4554538" y="3867150"/>
          <p14:tracePt t="46326" x="4570413" y="3867150"/>
          <p14:tracePt t="46390" x="4579938" y="3867150"/>
          <p14:tracePt t="46398" x="4587875" y="3867150"/>
          <p14:tracePt t="46406" x="4595813" y="3867150"/>
          <p14:tracePt t="46414" x="4621213" y="3883025"/>
          <p14:tracePt t="46430" x="4630738" y="3883025"/>
          <p14:tracePt t="46437" x="4638675" y="3892550"/>
          <p14:tracePt t="46446" x="4646613" y="3900488"/>
          <p14:tracePt t="46454" x="4664075" y="3908425"/>
          <p14:tracePt t="46462" x="4664075" y="3925888"/>
          <p14:tracePt t="46469" x="4664075" y="3960813"/>
          <p14:tracePt t="46479" x="4673600" y="3994150"/>
          <p14:tracePt t="46486" x="4673600" y="4002088"/>
          <p14:tracePt t="46510" x="4673600" y="4011613"/>
          <p14:tracePt t="46750" x="4681538" y="4011613"/>
          <p14:tracePt t="46758" x="4689475" y="4011613"/>
          <p14:tracePt t="46766" x="4706938" y="4011613"/>
          <p14:tracePt t="46773" x="4732338" y="4011613"/>
          <p14:tracePt t="46782" x="4765675" y="4011613"/>
          <p14:tracePt t="46790" x="4783138" y="4011613"/>
          <p14:tracePt t="46798" x="4800600" y="4002088"/>
          <p14:tracePt t="46806" x="4808538" y="3976688"/>
          <p14:tracePt t="46830" x="4818063" y="3976688"/>
          <p14:tracePt t="46846" x="4826000" y="3976688"/>
          <p14:tracePt t="46854" x="4843463" y="3976688"/>
          <p14:tracePt t="46863" x="4868863" y="3976688"/>
          <p14:tracePt t="46869" x="4876800" y="3976688"/>
          <p14:tracePt t="46882" x="4910138" y="3976688"/>
          <p14:tracePt t="46886" x="4945063" y="3976688"/>
          <p14:tracePt t="46895" x="4987925" y="3976688"/>
          <p14:tracePt t="46901" x="5013325" y="3976688"/>
          <p14:tracePt t="46911" x="5054600" y="3976688"/>
          <p14:tracePt t="46918" x="5114925" y="3976688"/>
          <p14:tracePt t="46928" x="5157788" y="3976688"/>
          <p14:tracePt t="46934" x="5191125" y="3976688"/>
          <p14:tracePt t="46943" x="5216525" y="3976688"/>
          <p14:tracePt t="46950" x="5241925" y="3976688"/>
          <p14:tracePt t="46958" x="5276850" y="3976688"/>
          <p14:tracePt t="46966" x="5292725" y="3976688"/>
          <p14:tracePt t="46974" x="5310188" y="3976688"/>
          <p14:tracePt t="46982" x="5327650" y="3976688"/>
          <p14:tracePt t="46990" x="5353050" y="3976688"/>
          <p14:tracePt t="46998" x="5360988" y="3976688"/>
          <p14:tracePt t="47006" x="5386388" y="3976688"/>
          <p14:tracePt t="47014" x="5403850" y="3976688"/>
          <p14:tracePt t="47021" x="5421313" y="3976688"/>
          <p14:tracePt t="47030" x="5454650" y="3976688"/>
          <p14:tracePt t="47038" x="5472113" y="3976688"/>
          <p14:tracePt t="47047" x="5497513" y="3976688"/>
          <p14:tracePt t="47053" x="5530850" y="3976688"/>
          <p14:tracePt t="47063" x="5548313" y="3976688"/>
          <p14:tracePt t="47069" x="5573713" y="3976688"/>
          <p14:tracePt t="47078" x="5607050" y="3976688"/>
          <p14:tracePt t="47086" x="5632450" y="3976688"/>
          <p14:tracePt t="47095" x="5667375" y="3976688"/>
          <p14:tracePt t="47102" x="5683250" y="3976688"/>
          <p14:tracePt t="47111" x="5708650" y="3976688"/>
          <p14:tracePt t="47117" x="5735638" y="3976688"/>
          <p14:tracePt t="47128" x="5751513" y="3976688"/>
          <p14:tracePt t="47133" x="5761038" y="3986213"/>
          <p14:tracePt t="47142" x="5776913" y="3994150"/>
          <p14:tracePt t="47149" x="5786438" y="4002088"/>
          <p14:tracePt t="47158" x="5794375" y="4002088"/>
          <p14:tracePt t="47166" x="5811838" y="4011613"/>
          <p14:tracePt t="47190" x="5811838" y="4019550"/>
          <p14:tracePt t="47382" x="5819775" y="4027488"/>
          <p14:tracePt t="47414" x="5837238" y="4019550"/>
          <p14:tracePt t="47422" x="5845175" y="4019550"/>
          <p14:tracePt t="47430" x="5845175" y="4002088"/>
          <p14:tracePt t="47438" x="5853113" y="3986213"/>
          <p14:tracePt t="47447" x="5862638" y="3986213"/>
          <p14:tracePt t="47478" x="5870575" y="3986213"/>
          <p14:tracePt t="47486" x="5880100" y="3986213"/>
          <p14:tracePt t="47495" x="5888038" y="3986213"/>
          <p14:tracePt t="47510" x="5895975" y="3986213"/>
          <p14:tracePt t="47518" x="5905500" y="3986213"/>
          <p14:tracePt t="47598" x="5913438" y="3986213"/>
          <p14:tracePt t="47630" x="5921375" y="3986213"/>
          <p14:tracePt t="47655" x="5930900" y="3986213"/>
          <p14:tracePt t="47686" x="5938838" y="3986213"/>
          <p14:tracePt t="47702" x="5956300" y="3986213"/>
          <p14:tracePt t="47830" x="5964238" y="3986213"/>
          <p14:tracePt t="47926" x="5972175" y="3986213"/>
          <p14:tracePt t="47950" x="5981700" y="3994150"/>
          <p14:tracePt t="47974" x="5989638" y="3994150"/>
          <p14:tracePt t="48070" x="5997575" y="4002088"/>
          <p14:tracePt t="48118" x="6024563" y="4011613"/>
          <p14:tracePt t="48134" x="6032500" y="4019550"/>
          <p14:tracePt t="48150" x="6049963" y="4019550"/>
          <p14:tracePt t="48158" x="6057900" y="4027488"/>
          <p14:tracePt t="48167" x="6091238" y="4037013"/>
          <p14:tracePt t="48174" x="6116638" y="4037013"/>
          <p14:tracePt t="48184" x="6176963" y="4070350"/>
          <p14:tracePt t="48190" x="6235700" y="4079875"/>
          <p14:tracePt t="48198" x="6296025" y="4087813"/>
          <p14:tracePt t="48205" x="6372225" y="4121150"/>
          <p14:tracePt t="48214" x="6440488" y="4130675"/>
          <p14:tracePt t="48222" x="6516688" y="4138613"/>
          <p14:tracePt t="48230" x="6592888" y="4164013"/>
          <p14:tracePt t="48238" x="6653213" y="4171950"/>
          <p14:tracePt t="48248" x="6694488" y="4181475"/>
          <p14:tracePt t="48254" x="6729413" y="4181475"/>
          <p14:tracePt t="48263" x="6745288" y="4181475"/>
          <p14:tracePt t="48269" x="6770688" y="4181475"/>
          <p14:tracePt t="48278" x="6788150" y="4181475"/>
          <p14:tracePt t="48285" x="6797675" y="4181475"/>
          <p14:tracePt t="48470" x="6788150" y="4181475"/>
          <p14:tracePt t="48478" x="6737350" y="4189413"/>
          <p14:tracePt t="48486" x="6686550" y="4189413"/>
          <p14:tracePt t="48606" x="6678613" y="4189413"/>
          <p14:tracePt t="48678" x="6686550" y="4189413"/>
          <p14:tracePt t="48686" x="6719888" y="4189413"/>
          <p14:tracePt t="48694" x="6754813" y="4189413"/>
          <p14:tracePt t="48702" x="6797675" y="4189413"/>
          <p14:tracePt t="48709" x="6856413" y="4171950"/>
          <p14:tracePt t="48717" x="6924675" y="4146550"/>
          <p14:tracePt t="48726" x="7008813" y="4113213"/>
          <p14:tracePt t="48733" x="7069138" y="4105275"/>
          <p14:tracePt t="48742" x="7127875" y="4095750"/>
          <p14:tracePt t="48750" x="7221538" y="4062413"/>
          <p14:tracePt t="48759" x="7281863" y="4052888"/>
          <p14:tracePt t="48766" x="7348538" y="4044950"/>
          <p14:tracePt t="48774" x="7391400" y="4044950"/>
          <p14:tracePt t="48782" x="7442200" y="4037013"/>
          <p14:tracePt t="48790" x="7485063" y="4037013"/>
          <p14:tracePt t="48797" x="7527925" y="4037013"/>
          <p14:tracePt t="48805" x="7561263" y="4037013"/>
          <p14:tracePt t="48814" x="7596188" y="4037013"/>
          <p14:tracePt t="48821" x="7621588" y="4037013"/>
          <p14:tracePt t="48830" x="7637463" y="4037013"/>
          <p14:tracePt t="48837" x="7672388" y="4037013"/>
          <p14:tracePt t="48846" x="7697788" y="4037013"/>
          <p14:tracePt t="48854" x="7723188" y="4037013"/>
          <p14:tracePt t="48862" x="7766050" y="4037013"/>
          <p14:tracePt t="48870" x="7799388" y="4037013"/>
          <p14:tracePt t="48881" x="7850188" y="4037013"/>
          <p14:tracePt t="48885" x="7926388" y="4011613"/>
          <p14:tracePt t="48894" x="7969250" y="4011613"/>
          <p14:tracePt t="48901" x="8029575" y="4002088"/>
          <p14:tracePt t="48910" x="8105775" y="3994150"/>
          <p14:tracePt t="48917" x="8181975" y="3960813"/>
          <p14:tracePt t="48927" x="8224838" y="3951288"/>
          <p14:tracePt t="48934" x="8301038" y="3935413"/>
          <p14:tracePt t="48942" x="8318500" y="3935413"/>
          <p14:tracePt t="48950" x="8343900" y="3935413"/>
          <p14:tracePt t="48960" x="8359775" y="3917950"/>
          <p14:tracePt t="48966" x="8369300" y="3917950"/>
          <p14:tracePt t="49150" x="8359775" y="3917950"/>
          <p14:tracePt t="49158" x="8351838" y="3917950"/>
          <p14:tracePt t="49166" x="8334375" y="3908425"/>
          <p14:tracePt t="49174" x="8326438" y="3908425"/>
          <p14:tracePt t="49183" x="8301038" y="3900488"/>
          <p14:tracePt t="49190" x="8291513" y="3900488"/>
          <p14:tracePt t="49198" x="8266113" y="3900488"/>
          <p14:tracePt t="49206" x="8224838" y="3892550"/>
          <p14:tracePt t="49214" x="8181975" y="3892550"/>
          <p14:tracePt t="49222" x="8139113" y="3875088"/>
          <p14:tracePt t="49230" x="8088313" y="3875088"/>
          <p14:tracePt t="49238" x="8029575" y="3867150"/>
          <p14:tracePt t="49247" x="7935913" y="3857625"/>
          <p14:tracePt t="49254" x="7850188" y="3841750"/>
          <p14:tracePt t="49264" x="7705725" y="3824288"/>
          <p14:tracePt t="49270" x="7578725" y="3798888"/>
          <p14:tracePt t="49278" x="7408863" y="3781425"/>
          <p14:tracePt t="49286" x="7213600" y="3756025"/>
          <p14:tracePt t="49295" x="7034213" y="3748088"/>
          <p14:tracePt t="49302" x="6856413" y="3748088"/>
          <p14:tracePt t="49311" x="6653213" y="3748088"/>
          <p14:tracePt t="49318" x="6423025" y="3748088"/>
          <p14:tracePt t="49326" x="6219825" y="3748088"/>
          <p14:tracePt t="49334" x="5981700" y="3748088"/>
          <p14:tracePt t="49343" x="5811838" y="3748088"/>
          <p14:tracePt t="49350" x="5591175" y="3763963"/>
          <p14:tracePt t="49359" x="5378450" y="3781425"/>
          <p14:tracePt t="49366" x="5208588" y="3816350"/>
          <p14:tracePt t="49376" x="5021263" y="3841750"/>
          <p14:tracePt t="49382" x="4868863" y="3857625"/>
          <p14:tracePt t="49390" x="4699000" y="3892550"/>
          <p14:tracePt t="49398" x="4570413" y="3908425"/>
          <p14:tracePt t="49406" x="4460875" y="3917950"/>
          <p14:tracePt t="49414" x="4341813" y="3943350"/>
          <p14:tracePt t="49422" x="4230688" y="3951288"/>
          <p14:tracePt t="49430" x="4129088" y="3960813"/>
          <p14:tracePt t="49438" x="4044950" y="3976688"/>
          <p14:tracePt t="49447" x="3959225" y="3994150"/>
          <p14:tracePt t="49454" x="3865563" y="4002088"/>
          <p14:tracePt t="49464" x="3797300" y="4019550"/>
          <p14:tracePt t="49469" x="3695700" y="4027488"/>
          <p14:tracePt t="49480" x="3636963" y="4027488"/>
          <p14:tracePt t="49485" x="3559175" y="4052888"/>
          <p14:tracePt t="49495" x="3500438" y="4062413"/>
          <p14:tracePt t="49502" x="3441700" y="4070350"/>
          <p14:tracePt t="49511" x="3398838" y="4070350"/>
          <p14:tracePt t="49518" x="3363913" y="4079875"/>
          <p14:tracePt t="49526" x="3338513" y="4079875"/>
          <p14:tracePt t="49534" x="3305175" y="4087813"/>
          <p14:tracePt t="49543" x="3297238" y="4095750"/>
          <p14:tracePt t="49550" x="3287713" y="4095750"/>
          <p14:tracePt t="49559" x="3262313" y="4095750"/>
          <p14:tracePt t="49566" x="3254375" y="4095750"/>
          <p14:tracePt t="49575" x="3244850" y="4095750"/>
          <p14:tracePt t="49593" x="3228975" y="4095750"/>
          <p14:tracePt t="49598" x="3219450" y="4095750"/>
          <p14:tracePt t="49606" x="3194050" y="4105275"/>
          <p14:tracePt t="49614" x="3178175" y="4105275"/>
          <p14:tracePt t="49622" x="3160713" y="4113213"/>
          <p14:tracePt t="49630" x="3135313" y="4130675"/>
          <p14:tracePt t="49638" x="3084513" y="4146550"/>
          <p14:tracePt t="49646" x="3059113" y="4156075"/>
          <p14:tracePt t="49654" x="2982913" y="4171950"/>
          <p14:tracePt t="49662" x="2905125" y="4197350"/>
          <p14:tracePt t="49670" x="2846388" y="4206875"/>
          <p14:tracePt t="49679" x="2744788" y="4240213"/>
          <p14:tracePt t="49686" x="2641600" y="4265613"/>
          <p14:tracePt t="49694" x="2549525" y="4300538"/>
          <p14:tracePt t="49702" x="2455863" y="4316413"/>
          <p14:tracePt t="49711" x="2395538" y="4316413"/>
          <p14:tracePt t="49717" x="2301875" y="4341813"/>
          <p14:tracePt t="49726" x="2243138" y="4351338"/>
          <p14:tracePt t="49734" x="2182813" y="4359275"/>
          <p14:tracePt t="49743" x="2116138" y="4359275"/>
          <p14:tracePt t="49750" x="2081213" y="4368800"/>
          <p14:tracePt t="49759" x="2047875" y="4368800"/>
          <p14:tracePt t="49765" x="2022475" y="4368800"/>
          <p14:tracePt t="49775" x="1987550" y="4368800"/>
          <p14:tracePt t="49782" x="1971675" y="4368800"/>
          <p14:tracePt t="49790" x="1962150" y="4368800"/>
          <p14:tracePt t="49798" x="1946275" y="4384675"/>
          <p14:tracePt t="49806" x="1920875" y="4384675"/>
          <p14:tracePt t="49814" x="1911350" y="4394200"/>
          <p14:tracePt t="49822" x="1878013" y="4394200"/>
          <p14:tracePt t="49830" x="1835150" y="4394200"/>
          <p14:tracePt t="49838" x="1801813" y="4402138"/>
          <p14:tracePt t="49846" x="1758950" y="4402138"/>
          <p14:tracePt t="49853" x="1698625" y="4410075"/>
          <p14:tracePt t="49862" x="1665288" y="4410075"/>
          <p14:tracePt t="49870" x="1606550" y="4427538"/>
          <p14:tracePt t="49879" x="1589088" y="4427538"/>
          <p14:tracePt t="49885" x="1571625" y="4427538"/>
          <p14:tracePt t="49895" x="1538288" y="4427538"/>
          <p14:tracePt t="50086" x="1528763" y="4427538"/>
          <p14:tracePt t="50158" x="1538288" y="4427538"/>
          <p14:tracePt t="50166" x="1554163" y="4419600"/>
          <p14:tracePt t="50184" x="1571625" y="4419600"/>
          <p14:tracePt t="50190" x="1597025" y="4402138"/>
          <p14:tracePt t="50206" x="1606550" y="4402138"/>
          <p14:tracePt t="50214" x="1631950" y="4394200"/>
          <p14:tracePt t="50246" x="1647825" y="4384675"/>
          <p14:tracePt t="50254" x="1657350" y="4384675"/>
          <p14:tracePt t="50262" x="1673225" y="4376738"/>
          <p14:tracePt t="50269" x="1682750" y="4368800"/>
          <p14:tracePt t="50278" x="1690688" y="4368800"/>
          <p14:tracePt t="50285" x="1708150" y="4368800"/>
          <p14:tracePt t="50295" x="1733550" y="4359275"/>
          <p14:tracePt t="50302" x="1733550" y="4351338"/>
          <p14:tracePt t="50310" x="1758950" y="4351338"/>
          <p14:tracePt t="50318" x="1766888" y="4341813"/>
          <p14:tracePt t="50326" x="1766888" y="4333875"/>
          <p14:tracePt t="50374" x="1776413" y="4333875"/>
          <p14:tracePt t="50430" x="1784350" y="4333875"/>
          <p14:tracePt t="50438" x="1809750" y="4325938"/>
          <p14:tracePt t="50446" x="1860550" y="4300538"/>
          <p14:tracePt t="50454" x="1903413" y="4291013"/>
          <p14:tracePt t="50462" x="1954213" y="4265613"/>
          <p14:tracePt t="50470" x="1997075" y="4249738"/>
          <p14:tracePt t="50478" x="2030413" y="4240213"/>
          <p14:tracePt t="50486" x="2055813" y="4240213"/>
          <p14:tracePt t="50496" x="2081213" y="4232275"/>
          <p14:tracePt t="50502" x="2090738" y="4232275"/>
          <p14:tracePt t="50511" x="2098675" y="4232275"/>
          <p14:tracePt t="50517" x="2106613" y="4232275"/>
          <p14:tracePt t="50543" x="2124075" y="4232275"/>
          <p14:tracePt t="50557" x="2132013" y="4232275"/>
          <p14:tracePt t="50582" x="2141538" y="4232275"/>
          <p14:tracePt t="50590" x="2149475" y="4232275"/>
          <p14:tracePt t="50597" x="2157413" y="4232275"/>
          <p14:tracePt t="50608" x="2166938" y="4232275"/>
          <p14:tracePt t="50622" x="2174875" y="4232275"/>
          <p14:tracePt t="50630" x="2182813" y="4240213"/>
          <p14:tracePt t="50766" x="2192338" y="4240213"/>
          <p14:tracePt t="50773" x="2200275" y="4240213"/>
          <p14:tracePt t="50790" x="2208213" y="4240213"/>
          <p14:tracePt t="50798" x="2225675" y="4249738"/>
          <p14:tracePt t="50878" x="2235200" y="4249738"/>
          <p14:tracePt t="50886" x="2260600" y="4257675"/>
          <p14:tracePt t="50895" x="2286000" y="4275138"/>
          <p14:tracePt t="50902" x="2293938" y="4275138"/>
          <p14:tracePt t="50910" x="2301875" y="4283075"/>
          <p14:tracePt t="50918" x="2327275" y="4283075"/>
          <p14:tracePt t="50927" x="2336800" y="4283075"/>
          <p14:tracePt t="50934" x="2362200" y="4283075"/>
          <p14:tracePt t="50941" x="2362200" y="4291013"/>
          <p14:tracePt t="50950" x="2379663" y="4291013"/>
          <p14:tracePt t="50959" x="2387600" y="4291013"/>
          <p14:tracePt t="50975" x="2395538" y="4291013"/>
          <p14:tracePt t="51007" x="2413000" y="4308475"/>
          <p14:tracePt t="51022" x="2430463" y="4308475"/>
          <p14:tracePt t="51029" x="2446338" y="4308475"/>
          <p14:tracePt t="51038" x="2471738" y="4316413"/>
          <p14:tracePt t="51046" x="2481263" y="4316413"/>
          <p14:tracePt t="51054" x="2514600" y="4316413"/>
          <p14:tracePt t="51062" x="2549525" y="4325938"/>
          <p14:tracePt t="51071" x="2557463" y="4325938"/>
          <p14:tracePt t="51079" x="2590800" y="4325938"/>
          <p14:tracePt t="51086" x="2625725" y="4333875"/>
          <p14:tracePt t="51094" x="2659063" y="4333875"/>
          <p14:tracePt t="51102" x="2676525" y="4341813"/>
          <p14:tracePt t="51110" x="2693988" y="4341813"/>
          <p14:tracePt t="51117" x="2719388" y="4341813"/>
          <p14:tracePt t="51126" x="2744788" y="4341813"/>
          <p14:tracePt t="51134" x="2752725" y="4341813"/>
          <p14:tracePt t="51142" x="2786063" y="4341813"/>
          <p14:tracePt t="51150" x="2795588" y="4341813"/>
          <p14:tracePt t="51157" x="2820988" y="4341813"/>
          <p14:tracePt t="51165" x="2846388" y="4341813"/>
          <p14:tracePt t="51174" x="2854325" y="4341813"/>
          <p14:tracePt t="51183" x="2889250" y="4341813"/>
          <p14:tracePt t="51191" x="2922588" y="4341813"/>
          <p14:tracePt t="51198" x="2930525" y="4341813"/>
          <p14:tracePt t="51208" x="2955925" y="4341813"/>
          <p14:tracePt t="51214" x="2982913" y="4341813"/>
          <p14:tracePt t="51224" x="2990850" y="4341813"/>
          <p14:tracePt t="51229" x="3008313" y="4341813"/>
          <p14:tracePt t="51254" x="3033713" y="4341813"/>
          <p14:tracePt t="51270" x="3041650" y="4341813"/>
          <p14:tracePt t="51277" x="3059113" y="4341813"/>
          <p14:tracePt t="51285" x="3074988" y="4341813"/>
          <p14:tracePt t="51294" x="3092450" y="4341813"/>
          <p14:tracePt t="51302" x="3117850" y="4341813"/>
          <p14:tracePt t="51311" x="3143250" y="4341813"/>
          <p14:tracePt t="51317" x="3186113" y="4341813"/>
          <p14:tracePt t="51327" x="3211513" y="4341813"/>
          <p14:tracePt t="51334" x="3236913" y="4341813"/>
          <p14:tracePt t="51342" x="3270250" y="4341813"/>
          <p14:tracePt t="51350" x="3305175" y="4341813"/>
          <p14:tracePt t="51366" x="3313113" y="4341813"/>
          <p14:tracePt t="51375" x="3330575" y="4341813"/>
          <p14:tracePt t="51406" x="3348038" y="4333875"/>
          <p14:tracePt t="51422" x="3355975" y="4333875"/>
          <p14:tracePt t="51430" x="3363913" y="4333875"/>
          <p14:tracePt t="51438" x="3381375" y="4316413"/>
          <p14:tracePt t="51445" x="3398838" y="4316413"/>
          <p14:tracePt t="51453" x="3432175" y="4316413"/>
          <p14:tracePt t="51462" x="3457575" y="4316413"/>
          <p14:tracePt t="51470" x="3500438" y="4316413"/>
          <p14:tracePt t="51478" x="3533775" y="4316413"/>
          <p14:tracePt t="51485" x="3559175" y="4308475"/>
          <p14:tracePt t="51494" x="3576638" y="4308475"/>
          <p14:tracePt t="51502" x="3602038" y="4308475"/>
          <p14:tracePt t="51510" x="3636963" y="4308475"/>
          <p14:tracePt t="51518" x="3636963" y="4300538"/>
          <p14:tracePt t="52006" x="3644900" y="4291013"/>
          <p14:tracePt t="52022" x="3652838" y="4283075"/>
          <p14:tracePt t="52030" x="3662363" y="4283075"/>
          <p14:tracePt t="52039" x="3670300" y="4283075"/>
          <p14:tracePt t="52045" x="3687763" y="4283075"/>
          <p14:tracePt t="52054" x="3721100" y="4283075"/>
          <p14:tracePt t="52063" x="3746500" y="4275138"/>
          <p14:tracePt t="52069" x="3781425" y="4275138"/>
          <p14:tracePt t="52078" x="3797300" y="4275138"/>
          <p14:tracePt t="52085" x="3832225" y="4265613"/>
          <p14:tracePt t="52094" x="3857625" y="4265613"/>
          <p14:tracePt t="52102" x="3865563" y="4257675"/>
          <p14:tracePt t="52111" x="3873500" y="4249738"/>
          <p14:tracePt t="52166" x="3890963" y="4249738"/>
          <p14:tracePt t="52182" x="3908425" y="4249738"/>
          <p14:tracePt t="52189" x="3941763" y="4249738"/>
          <p14:tracePt t="52197" x="3959225" y="4249738"/>
          <p14:tracePt t="52207" x="3976688" y="4249738"/>
          <p14:tracePt t="52214" x="4010025" y="4249738"/>
          <p14:tracePt t="52223" x="4017963" y="4249738"/>
          <p14:tracePt t="52230" x="4044950" y="4249738"/>
          <p14:tracePt t="52240" x="4052888" y="4249738"/>
          <p14:tracePt t="52342" x="4070350" y="4249738"/>
          <p14:tracePt t="52359" x="4095750" y="4265613"/>
          <p14:tracePt t="52366" x="4095750" y="4275138"/>
          <p14:tracePt t="52375" x="4121150" y="4316413"/>
          <p14:tracePt t="52381" x="4129088" y="4333875"/>
          <p14:tracePt t="52390" x="4129088" y="4368800"/>
          <p14:tracePt t="52397" x="4129088" y="4376738"/>
          <p14:tracePt t="52407" x="4129088" y="4384675"/>
          <p14:tracePt t="52414" x="4129088" y="4402138"/>
          <p14:tracePt t="52422" x="4121150" y="4410075"/>
          <p14:tracePt t="52534" x="4095750" y="4410075"/>
          <p14:tracePt t="52542" x="4078288" y="4410075"/>
          <p14:tracePt t="52550" x="4017963" y="4452938"/>
          <p14:tracePt t="52558" x="3992563" y="4460875"/>
          <p14:tracePt t="52566" x="3916363" y="4460875"/>
          <p14:tracePt t="52574" x="3908425" y="4460875"/>
          <p14:tracePt t="52582" x="3900488" y="4460875"/>
          <p14:tracePt t="52589" x="3890963" y="4460875"/>
          <p14:tracePt t="52608" x="3890963" y="4452938"/>
          <p14:tracePt t="52614" x="3890963" y="4435475"/>
          <p14:tracePt t="52623" x="3908425" y="4419600"/>
          <p14:tracePt t="52640" x="3916363" y="4410075"/>
          <p14:tracePt t="52646" x="3951288" y="4394200"/>
          <p14:tracePt t="52662" x="3976688" y="4394200"/>
          <p14:tracePt t="52671" x="3984625" y="4394200"/>
          <p14:tracePt t="52678" x="4010025" y="4394200"/>
          <p14:tracePt t="52686" x="4035425" y="4394200"/>
          <p14:tracePt t="52694" x="4060825" y="4394200"/>
          <p14:tracePt t="52702" x="4095750" y="4394200"/>
          <p14:tracePt t="52710" x="4129088" y="4394200"/>
          <p14:tracePt t="52718" x="4162425" y="4394200"/>
          <p14:tracePt t="52726" x="4179888" y="4394200"/>
          <p14:tracePt t="52733" x="4214813" y="4394200"/>
          <p14:tracePt t="52742" x="4248150" y="4394200"/>
          <p14:tracePt t="52750" x="4291013" y="4394200"/>
          <p14:tracePt t="52759" x="4316413" y="4394200"/>
          <p14:tracePt t="52765" x="4375150" y="4394200"/>
          <p14:tracePt t="52775" x="4435475" y="4394200"/>
          <p14:tracePt t="52781" x="4476750" y="4394200"/>
          <p14:tracePt t="52790" x="4519613" y="4394200"/>
          <p14:tracePt t="52797" x="4562475" y="4394200"/>
          <p14:tracePt t="52807" x="4595813" y="4394200"/>
          <p14:tracePt t="52813" x="4638675" y="4384675"/>
          <p14:tracePt t="52822" x="4664075" y="4376738"/>
          <p14:tracePt t="52829" x="4673600" y="4376738"/>
          <p14:tracePt t="52840" x="4706938" y="4368800"/>
          <p14:tracePt t="52845" x="4714875" y="4368800"/>
          <p14:tracePt t="52854" x="4724400" y="4368800"/>
          <p14:tracePt t="52862" x="4740275" y="4368800"/>
          <p14:tracePt t="52869" x="4757738" y="4368800"/>
          <p14:tracePt t="52886" x="4791075" y="4359275"/>
          <p14:tracePt t="52910" x="4876800" y="4341813"/>
          <p14:tracePt t="52917" x="4902200" y="4333875"/>
          <p14:tracePt t="52926" x="4919663" y="4333875"/>
          <p14:tracePt t="52934" x="4935538" y="4325938"/>
          <p14:tracePt t="52943" x="4953000" y="4316413"/>
          <p14:tracePt t="52950" x="4978400" y="4316413"/>
          <p14:tracePt t="52959" x="5003800" y="4300538"/>
          <p14:tracePt t="52966" x="5013325" y="4300538"/>
          <p14:tracePt t="52974" x="5029200" y="4291013"/>
          <p14:tracePt t="52982" x="5038725" y="4291013"/>
          <p14:tracePt t="52990" x="5054600" y="4283075"/>
          <p14:tracePt t="52998" x="5064125" y="4283075"/>
          <p14:tracePt t="53005" x="5072063" y="4283075"/>
          <p14:tracePt t="53014" x="5089525" y="4283075"/>
          <p14:tracePt t="53023" x="5114925" y="4283075"/>
          <p14:tracePt t="53030" x="5132388" y="4283075"/>
          <p14:tracePt t="53040" x="5157788" y="4308475"/>
          <p14:tracePt t="53045" x="5183188" y="4333875"/>
          <p14:tracePt t="53055" x="5199063" y="4351338"/>
          <p14:tracePt t="53062" x="5199063" y="4376738"/>
          <p14:tracePt t="53070" x="5208588" y="4402138"/>
          <p14:tracePt t="53078" x="5208588" y="4419600"/>
          <p14:tracePt t="53086" x="5208588" y="4435475"/>
          <p14:tracePt t="53094" x="5199063" y="4435475"/>
          <p14:tracePt t="53310" x="5199063" y="4445000"/>
          <p14:tracePt t="53334" x="5216525" y="4445000"/>
          <p14:tracePt t="53341" x="5233988" y="4419600"/>
          <p14:tracePt t="53350" x="5233988" y="4410075"/>
          <p14:tracePt t="53358" x="5241925" y="4402138"/>
          <p14:tracePt t="53375" x="5241925" y="4394200"/>
          <p14:tracePt t="53382" x="5249863" y="4384675"/>
          <p14:tracePt t="53406" x="5259388" y="4384675"/>
          <p14:tracePt t="53414" x="5267325" y="4384675"/>
          <p14:tracePt t="53423" x="5276850" y="4384675"/>
          <p14:tracePt t="53430" x="5318125" y="4384675"/>
          <p14:tracePt t="53439" x="5368925" y="4384675"/>
          <p14:tracePt t="53446" x="5411788" y="4384675"/>
          <p14:tracePt t="53456" x="5480050" y="4384675"/>
          <p14:tracePt t="53462" x="5538788" y="4384675"/>
          <p14:tracePt t="53472" x="5599113" y="4384675"/>
          <p14:tracePt t="53478" x="5649913" y="4384675"/>
          <p14:tracePt t="53485" x="5700713" y="4384675"/>
          <p14:tracePt t="53494" x="5743575" y="4384675"/>
          <p14:tracePt t="53502" x="5802313" y="4384675"/>
          <p14:tracePt t="53510" x="5827713" y="4384675"/>
          <p14:tracePt t="53518" x="5870575" y="4384675"/>
          <p14:tracePt t="53525" x="5905500" y="4384675"/>
          <p14:tracePt t="53534" x="5938838" y="4384675"/>
          <p14:tracePt t="53542" x="5964238" y="4384675"/>
          <p14:tracePt t="53550" x="5981700" y="4384675"/>
          <p14:tracePt t="53559" x="6007100" y="4384675"/>
          <p14:tracePt t="53574" x="6015038" y="4384675"/>
          <p14:tracePt t="53582" x="6024563" y="4384675"/>
          <p14:tracePt t="53591" x="6032500" y="4384675"/>
          <p14:tracePt t="53597" x="6040438" y="4384675"/>
          <p14:tracePt t="53614" x="6057900" y="4384675"/>
          <p14:tracePt t="53622" x="6065838" y="4384675"/>
          <p14:tracePt t="53629" x="6083300" y="4384675"/>
          <p14:tracePt t="53639" x="6091238" y="4384675"/>
          <p14:tracePt t="53646" x="6108700" y="4384675"/>
          <p14:tracePt t="53655" x="6116638" y="4384675"/>
          <p14:tracePt t="53662" x="6134100" y="4384675"/>
          <p14:tracePt t="53671" x="6142038" y="4384675"/>
          <p14:tracePt t="53678" x="6151563" y="4384675"/>
          <p14:tracePt t="53702" x="6167438" y="4384675"/>
          <p14:tracePt t="53710" x="6176963" y="4384675"/>
          <p14:tracePt t="53734" x="6184900" y="4384675"/>
          <p14:tracePt t="53750" x="6202363" y="4384675"/>
          <p14:tracePt t="53758" x="6219825" y="4384675"/>
          <p14:tracePt t="53766" x="6245225" y="4384675"/>
          <p14:tracePt t="53774" x="6261100" y="4384675"/>
          <p14:tracePt t="53782" x="6286500" y="4376738"/>
          <p14:tracePt t="53790" x="6321425" y="4376738"/>
          <p14:tracePt t="53798" x="6354763" y="4368800"/>
          <p14:tracePt t="53805" x="6372225" y="4368800"/>
          <p14:tracePt t="53813" x="6423025" y="4341813"/>
          <p14:tracePt t="53823" x="6430963" y="4341813"/>
          <p14:tracePt t="53830" x="6456363" y="4333875"/>
          <p14:tracePt t="53838" x="6473825" y="4333875"/>
          <p14:tracePt t="53846" x="6483350" y="4325938"/>
          <p14:tracePt t="54358" x="6473825" y="4325938"/>
          <p14:tracePt t="54365" x="6440488" y="4325938"/>
          <p14:tracePt t="54374" x="6423025" y="4325938"/>
          <p14:tracePt t="54382" x="6397625" y="4325938"/>
          <p14:tracePt t="54390" x="6354763" y="4325938"/>
          <p14:tracePt t="54398" x="6286500" y="4316413"/>
          <p14:tracePt t="54407" x="6194425" y="4291013"/>
          <p14:tracePt t="54414" x="6091238" y="4283075"/>
          <p14:tracePt t="54421" x="5956300" y="4275138"/>
          <p14:tracePt t="54430" x="5776913" y="4257675"/>
          <p14:tracePt t="54439" x="5573713" y="4257675"/>
          <p14:tracePt t="54446" x="5284788" y="4257675"/>
          <p14:tracePt t="54455" x="4970463" y="4257675"/>
          <p14:tracePt t="54461" x="4673600" y="4257675"/>
          <p14:tracePt t="54471" x="4384675" y="4257675"/>
          <p14:tracePt t="54477" x="4129088" y="4257675"/>
          <p14:tracePt t="54487" x="3984625" y="4257675"/>
          <p14:tracePt t="54494" x="3857625" y="4257675"/>
          <p14:tracePt t="54502" x="3789363" y="4257675"/>
          <p14:tracePt t="54509" x="3713163" y="4257675"/>
          <p14:tracePt t="54518" x="3703638" y="4257675"/>
          <p14:tracePt t="54542" x="3695700" y="4257675"/>
          <p14:tracePt t="54638" x="3713163" y="4257675"/>
          <p14:tracePt t="54646" x="3713163" y="4240213"/>
          <p14:tracePt t="54654" x="3713163" y="4224338"/>
          <p14:tracePt t="54662" x="3713163" y="4206875"/>
          <p14:tracePt t="54671" x="3713163" y="4189413"/>
          <p14:tracePt t="54679" x="3703638" y="4181475"/>
          <p14:tracePt t="54688" x="3687763" y="4156075"/>
          <p14:tracePt t="54694" x="3670300" y="4146550"/>
          <p14:tracePt t="54702" x="3662363" y="4146550"/>
          <p14:tracePt t="54710" x="3636963" y="4138613"/>
          <p14:tracePt t="54718" x="3627438" y="4130675"/>
          <p14:tracePt t="54766" x="3619500" y="4130675"/>
          <p14:tracePt t="54774" x="3611563" y="4130675"/>
          <p14:tracePt t="54781" x="3594100" y="4130675"/>
          <p14:tracePt t="54791" x="3576638" y="4130675"/>
          <p14:tracePt t="54798" x="3551238" y="4138613"/>
          <p14:tracePt t="54807" x="3492500" y="4171950"/>
          <p14:tracePt t="54817" x="3467100" y="4181475"/>
          <p14:tracePt t="54821" x="3414713" y="4189413"/>
          <p14:tracePt t="54831" x="3338513" y="4197350"/>
          <p14:tracePt t="54842" x="3262313" y="4232275"/>
          <p14:tracePt t="54847" x="3178175" y="4240213"/>
          <p14:tracePt t="54855" x="3100388" y="4275138"/>
          <p14:tracePt t="54861" x="3016250" y="4291013"/>
          <p14:tracePt t="54871" x="2922588" y="4325938"/>
          <p14:tracePt t="54878" x="2820988" y="4351338"/>
          <p14:tracePt t="54888" x="2719388" y="4384675"/>
          <p14:tracePt t="54910" x="2430463" y="4460875"/>
          <p14:tracePt t="54918" x="2327275" y="4495800"/>
          <p14:tracePt t="54926" x="2243138" y="4521200"/>
          <p14:tracePt t="54934" x="2149475" y="4529138"/>
          <p14:tracePt t="54942" x="2065338" y="4564063"/>
          <p14:tracePt t="54950" x="1971675" y="4589463"/>
          <p14:tracePt t="54959" x="1903413" y="4622800"/>
          <p14:tracePt t="54966" x="1827213" y="4630738"/>
          <p14:tracePt t="54975" x="1733550" y="4665663"/>
          <p14:tracePt t="54981" x="1665288" y="4683125"/>
          <p14:tracePt t="54990" x="1614488" y="4691063"/>
          <p14:tracePt t="54997" x="1571625" y="4716463"/>
          <p14:tracePt t="55006" x="1538288" y="4716463"/>
          <p14:tracePt t="55013" x="1520825" y="4724400"/>
          <p14:tracePt t="55022" x="1495425" y="4733925"/>
          <p14:tracePt t="55030" x="1487488" y="4741863"/>
          <p14:tracePt t="55038" x="1487488" y="4749800"/>
          <p14:tracePt t="55045" x="1477963" y="4759325"/>
          <p14:tracePt t="55078" x="1477963" y="4775200"/>
          <p14:tracePt t="55094" x="1477963" y="4792663"/>
          <p14:tracePt t="55102" x="1477963" y="4810125"/>
          <p14:tracePt t="55110" x="1487488" y="4818063"/>
          <p14:tracePt t="55118" x="1495425" y="4852988"/>
          <p14:tracePt t="55126" x="1495425" y="4868863"/>
          <p14:tracePt t="55134" x="1503363" y="4886325"/>
          <p14:tracePt t="55143" x="1512888" y="4903788"/>
          <p14:tracePt t="55150" x="1528763" y="4919663"/>
          <p14:tracePt t="55158" x="1538288" y="4929188"/>
          <p14:tracePt t="55174" x="1571625" y="4937125"/>
          <p14:tracePt t="55184" x="1589088" y="4937125"/>
          <p14:tracePt t="55191" x="1614488" y="4937125"/>
          <p14:tracePt t="55197" x="1657350" y="4937125"/>
          <p14:tracePt t="55206" x="1682750" y="4937125"/>
          <p14:tracePt t="55214" x="1708150" y="4937125"/>
          <p14:tracePt t="55223" x="1724025" y="4937125"/>
          <p14:tracePt t="55230" x="1749425" y="4937125"/>
          <p14:tracePt t="55237" x="1758950" y="4937125"/>
          <p14:tracePt t="55246" x="1784350" y="4937125"/>
          <p14:tracePt t="55254" x="1801813" y="4937125"/>
          <p14:tracePt t="55262" x="1809750" y="4929188"/>
          <p14:tracePt t="55271" x="1827213" y="4919663"/>
          <p14:tracePt t="55277" x="1835150" y="4911725"/>
          <p14:tracePt t="55287" x="1835150" y="4903788"/>
          <p14:tracePt t="55294" x="1835150" y="4894263"/>
          <p14:tracePt t="55304" x="1835150" y="4886325"/>
          <p14:tracePt t="55310" x="1835150" y="4878388"/>
          <p14:tracePt t="55326" x="1835150" y="4868863"/>
          <p14:tracePt t="55342" x="1835150" y="4860925"/>
          <p14:tracePt t="55406" x="1835150" y="4852988"/>
          <p14:tracePt t="55686" x="1843088" y="4852988"/>
          <p14:tracePt t="55694" x="1860550" y="4852988"/>
          <p14:tracePt t="55702" x="1868488" y="4852988"/>
          <p14:tracePt t="55710" x="1893888" y="4852988"/>
          <p14:tracePt t="55718" x="1936750" y="4852988"/>
          <p14:tracePt t="55726" x="1971675" y="4860925"/>
          <p14:tracePt t="55735" x="2012950" y="4860925"/>
          <p14:tracePt t="55742" x="2038350" y="4860925"/>
          <p14:tracePt t="55750" x="2073275" y="4860925"/>
          <p14:tracePt t="55766" x="2098675" y="4860925"/>
          <p14:tracePt t="56205" x="2124075" y="4860925"/>
          <p14:tracePt t="56213" x="2132013" y="4860925"/>
          <p14:tracePt t="56221" x="2166938" y="4860925"/>
          <p14:tracePt t="56229" x="2182813" y="4860925"/>
          <p14:tracePt t="56237" x="2200275" y="4860925"/>
          <p14:tracePt t="56245" x="2235200" y="4860925"/>
          <p14:tracePt t="56253" x="2260600" y="4860925"/>
          <p14:tracePt t="56261" x="2268538" y="4860925"/>
          <p14:tracePt t="56269" x="2286000" y="4860925"/>
          <p14:tracePt t="56277" x="2301875" y="4860925"/>
          <p14:tracePt t="56405" x="2311400" y="4860925"/>
          <p14:tracePt t="56574" x="2327275" y="4835525"/>
          <p14:tracePt t="56582" x="2336800" y="4835525"/>
          <p14:tracePt t="56590" x="2344738" y="4835525"/>
          <p14:tracePt t="56598" x="2362200" y="4835525"/>
          <p14:tracePt t="56606" x="2379663" y="4835525"/>
          <p14:tracePt t="56614" x="2405063" y="4835525"/>
          <p14:tracePt t="56622" x="2438400" y="4835525"/>
          <p14:tracePt t="56629" x="2455863" y="4835525"/>
          <p14:tracePt t="56638" x="2489200" y="4835525"/>
          <p14:tracePt t="56646" x="2514600" y="4835525"/>
          <p14:tracePt t="56653" x="2549525" y="4835525"/>
          <p14:tracePt t="56661" x="2574925" y="4835525"/>
          <p14:tracePt t="56671" x="2600325" y="4835525"/>
          <p14:tracePt t="56677" x="2625725" y="4835525"/>
          <p14:tracePt t="56686" x="2668588" y="4835525"/>
          <p14:tracePt t="56693" x="2693988" y="4835525"/>
          <p14:tracePt t="56704" x="2727325" y="4835525"/>
          <p14:tracePt t="56710" x="2770188" y="4827588"/>
          <p14:tracePt t="56720" x="2795588" y="4827588"/>
          <p14:tracePt t="56726" x="2838450" y="4818063"/>
          <p14:tracePt t="56734" x="2897188" y="4810125"/>
          <p14:tracePt t="56742" x="2930525" y="4810125"/>
          <p14:tracePt t="56750" x="2973388" y="4810125"/>
          <p14:tracePt t="56758" x="3008313" y="4792663"/>
          <p14:tracePt t="56766" x="3041650" y="4792663"/>
          <p14:tracePt t="56774" x="3059113" y="4792663"/>
          <p14:tracePt t="56782" x="3074988" y="4792663"/>
          <p14:tracePt t="56790" x="3092450" y="4802188"/>
          <p14:tracePt t="56798" x="3117850" y="4827588"/>
          <p14:tracePt t="56806" x="3117850" y="4835525"/>
          <p14:tracePt t="56823" x="3117850" y="4843463"/>
          <p14:tracePt t="57014" x="3117850" y="4860925"/>
          <p14:tracePt t="57022" x="3109913" y="4860925"/>
          <p14:tracePt t="57038" x="3117850" y="4860925"/>
          <p14:tracePt t="57054" x="3135313" y="4860925"/>
          <p14:tracePt t="57062" x="3152775" y="4852988"/>
          <p14:tracePt t="57072" x="3178175" y="4843463"/>
          <p14:tracePt t="57078" x="3203575" y="4827588"/>
          <p14:tracePt t="57086" x="3236913" y="4818063"/>
          <p14:tracePt t="57093" x="3279775" y="4818063"/>
          <p14:tracePt t="57104" x="3322638" y="4818063"/>
          <p14:tracePt t="57110" x="3363913" y="4818063"/>
          <p14:tracePt t="57119" x="3398838" y="4818063"/>
          <p14:tracePt t="57125" x="3441700" y="4818063"/>
          <p14:tracePt t="57136" x="3482975" y="4818063"/>
          <p14:tracePt t="57142" x="3543300" y="4818063"/>
          <p14:tracePt t="57150" x="3594100" y="4827588"/>
          <p14:tracePt t="57158" x="3636963" y="4827588"/>
          <p14:tracePt t="57165" x="3678238" y="4827588"/>
          <p14:tracePt t="57174" x="3721100" y="4827588"/>
          <p14:tracePt t="57183" x="3756025" y="4827588"/>
          <p14:tracePt t="57190" x="3797300" y="4827588"/>
          <p14:tracePt t="57198" x="3840163" y="4827588"/>
          <p14:tracePt t="57206" x="3883025" y="4827588"/>
          <p14:tracePt t="57214" x="3916363" y="4827588"/>
          <p14:tracePt t="57223" x="3959225" y="4827588"/>
          <p14:tracePt t="57230" x="4017963" y="4827588"/>
          <p14:tracePt t="57238" x="4052888" y="4827588"/>
          <p14:tracePt t="57246" x="4095750" y="4827588"/>
          <p14:tracePt t="57254" x="4111625" y="4827588"/>
          <p14:tracePt t="57262" x="4137025" y="4827588"/>
          <p14:tracePt t="57269" x="4146550" y="4827588"/>
          <p14:tracePt t="57278" x="4162425" y="4827588"/>
          <p14:tracePt t="57287" x="4187825" y="4835525"/>
          <p14:tracePt t="57303" x="4205288" y="4835525"/>
          <p14:tracePt t="57310" x="4214813" y="4835525"/>
          <p14:tracePt t="57319" x="4222750" y="4835525"/>
          <p14:tracePt t="57326" x="4240213" y="4843463"/>
          <p14:tracePt t="57336" x="4265613" y="4868863"/>
          <p14:tracePt t="57341" x="4291013" y="4878388"/>
          <p14:tracePt t="57349" x="4332288" y="4911725"/>
          <p14:tracePt t="57357" x="4359275" y="4929188"/>
          <p14:tracePt t="57365" x="4367213" y="4946650"/>
          <p14:tracePt t="57373" x="4375150" y="4954588"/>
          <p14:tracePt t="57381" x="4384675" y="4979988"/>
          <p14:tracePt t="57389" x="4384675" y="4987925"/>
          <p14:tracePt t="57630" x="4435475" y="4987925"/>
          <p14:tracePt t="57638" x="4494213" y="4987925"/>
          <p14:tracePt t="57647" x="4537075" y="4987925"/>
          <p14:tracePt t="57655" x="4570413" y="4987925"/>
          <p14:tracePt t="57662" x="4621213" y="4972050"/>
          <p14:tracePt t="57671" x="4673600" y="4962525"/>
          <p14:tracePt t="57678" x="4714875" y="4954588"/>
          <p14:tracePt t="57686" x="4775200" y="4937125"/>
          <p14:tracePt t="57694" x="4818063" y="4937125"/>
          <p14:tracePt t="57701" x="4851400" y="4929188"/>
          <p14:tracePt t="57711" x="4894263" y="4929188"/>
          <p14:tracePt t="57719" x="4927600" y="4919663"/>
          <p14:tracePt t="57725" x="4953000" y="4919663"/>
          <p14:tracePt t="57735" x="4987925" y="4919663"/>
          <p14:tracePt t="57742" x="5029200" y="4919663"/>
          <p14:tracePt t="57752" x="5054600" y="4919663"/>
          <p14:tracePt t="57758" x="5089525" y="4911725"/>
          <p14:tracePt t="57766" x="5132388" y="4911725"/>
          <p14:tracePt t="57774" x="5183188" y="4886325"/>
          <p14:tracePt t="57782" x="5216525" y="4878388"/>
          <p14:tracePt t="57791" x="5249863" y="4878388"/>
          <p14:tracePt t="57798" x="5276850" y="4878388"/>
          <p14:tracePt t="57807" x="5302250" y="4878388"/>
          <p14:tracePt t="57814" x="5318125" y="4878388"/>
          <p14:tracePt t="57822" x="5327650" y="4878388"/>
          <p14:tracePt t="57846" x="5335588" y="4878388"/>
          <p14:tracePt t="57926" x="5343525" y="4886325"/>
          <p14:tracePt t="57934" x="5343525" y="4929188"/>
          <p14:tracePt t="57943" x="5327650" y="4972050"/>
          <p14:tracePt t="57952" x="5302250" y="4997450"/>
          <p14:tracePt t="57958" x="5241925" y="5013325"/>
          <p14:tracePt t="57966" x="5216525" y="5013325"/>
          <p14:tracePt t="58222" x="5216525" y="5005388"/>
          <p14:tracePt t="58246" x="5216525" y="4997450"/>
          <p14:tracePt t="58254" x="5224463" y="4987925"/>
          <p14:tracePt t="58271" x="5233988" y="4979988"/>
          <p14:tracePt t="58286" x="5241925" y="4979988"/>
          <p14:tracePt t="58301" x="5249863" y="4979988"/>
          <p14:tracePt t="58310" x="5267325" y="4979988"/>
          <p14:tracePt t="58318" x="5284788" y="4972050"/>
          <p14:tracePt t="58335" x="5310188" y="4962525"/>
          <p14:tracePt t="58341" x="5335588" y="4962525"/>
          <p14:tracePt t="58353" x="5343525" y="4954588"/>
          <p14:tracePt t="58358" x="5360988" y="4954588"/>
          <p14:tracePt t="58367" x="5378450" y="4954588"/>
          <p14:tracePt t="58374" x="5403850" y="4946650"/>
          <p14:tracePt t="58382" x="5421313" y="4946650"/>
          <p14:tracePt t="58390" x="5429250" y="4946650"/>
          <p14:tracePt t="58502" x="5446713" y="4946650"/>
          <p14:tracePt t="58550" x="5454650" y="4946650"/>
          <p14:tracePt t="58558" x="5462588" y="4946650"/>
          <p14:tracePt t="58606" x="5480050" y="4946650"/>
          <p14:tracePt t="58614" x="5497513" y="4946650"/>
          <p14:tracePt t="58622" x="5522913" y="4954588"/>
          <p14:tracePt t="58629" x="5556250" y="4962525"/>
          <p14:tracePt t="58639" x="5599113" y="4979988"/>
          <p14:tracePt t="58645" x="5632450" y="4987925"/>
          <p14:tracePt t="58655" x="5692775" y="5013325"/>
          <p14:tracePt t="58661" x="5743575" y="5030788"/>
          <p14:tracePt t="58672" x="5786438" y="5030788"/>
          <p14:tracePt t="58677" x="5811838" y="5038725"/>
          <p14:tracePt t="58687" x="5853113" y="5038725"/>
          <p14:tracePt t="58694" x="5888038" y="5048250"/>
          <p14:tracePt t="58702" x="5913438" y="5048250"/>
          <p14:tracePt t="58710" x="5946775" y="5048250"/>
          <p14:tracePt t="58718" x="5972175" y="5056188"/>
          <p14:tracePt t="58725" x="6007100" y="5056188"/>
          <p14:tracePt t="58734" x="6040438" y="5073650"/>
          <p14:tracePt t="58742" x="6057900" y="5081588"/>
          <p14:tracePt t="58750" x="6091238" y="5081588"/>
          <p14:tracePt t="58758" x="6116638" y="5081588"/>
          <p14:tracePt t="58768" x="6126163" y="5081588"/>
          <p14:tracePt t="58774" x="6159500" y="5091113"/>
          <p14:tracePt t="58782" x="6184900" y="5091113"/>
          <p14:tracePt t="58790" x="6194425" y="5091113"/>
          <p14:tracePt t="58798" x="6202363" y="5091113"/>
          <p14:tracePt t="58805" x="6219825" y="5091113"/>
          <p14:tracePt t="58982" x="6227763" y="5091113"/>
          <p14:tracePt t="58990" x="6235700" y="5091113"/>
          <p14:tracePt t="59005" x="6245225" y="5091113"/>
          <p14:tracePt t="59014" x="6253163" y="5091113"/>
          <p14:tracePt t="59029" x="6270625" y="5099050"/>
          <p14:tracePt t="59070" x="6261100" y="5099050"/>
          <p14:tracePt t="59254" x="6270625" y="5099050"/>
          <p14:tracePt t="59262" x="6286500" y="5099050"/>
          <p14:tracePt t="59270" x="6321425" y="5099050"/>
          <p14:tracePt t="59277" x="6364288" y="5099050"/>
          <p14:tracePt t="59286" x="6405563" y="5099050"/>
          <p14:tracePt t="59294" x="6465888" y="5099050"/>
          <p14:tracePt t="59302" x="6524625" y="5073650"/>
          <p14:tracePt t="59309" x="6550025" y="5064125"/>
          <p14:tracePt t="59319" x="6592888" y="5056188"/>
          <p14:tracePt t="59326" x="6618288" y="5048250"/>
          <p14:tracePt t="59335" x="6653213" y="5030788"/>
          <p14:tracePt t="59342" x="6661150" y="5030788"/>
          <p14:tracePt t="59350" x="6678613" y="5030788"/>
          <p14:tracePt t="59357" x="6711950" y="5022850"/>
          <p14:tracePt t="59374" x="6729413" y="5022850"/>
          <p14:tracePt t="59383" x="6754813" y="5022850"/>
          <p14:tracePt t="59390" x="6780213" y="5022850"/>
          <p14:tracePt t="59398" x="6797675" y="5013325"/>
          <p14:tracePt t="59406" x="6838950" y="4997450"/>
          <p14:tracePt t="59414" x="6873875" y="4987925"/>
          <p14:tracePt t="59422" x="6915150" y="4987925"/>
          <p14:tracePt t="59430" x="6967538" y="4979988"/>
          <p14:tracePt t="59438" x="7008813" y="4972050"/>
          <p14:tracePt t="59446" x="7043738" y="4954588"/>
          <p14:tracePt t="59454" x="7069138" y="4954588"/>
          <p14:tracePt t="59461" x="7102475" y="4946650"/>
          <p14:tracePt t="59470" x="7112000" y="4946650"/>
          <p14:tracePt t="59478" x="7119938" y="4946650"/>
          <p14:tracePt t="59487" x="7137400" y="4946650"/>
          <p14:tracePt t="59494" x="7162800" y="4937125"/>
          <p14:tracePt t="59510" x="7170738" y="4937125"/>
          <p14:tracePt t="59519" x="7178675" y="4929188"/>
          <p14:tracePt t="59526" x="7196138" y="4929188"/>
          <p14:tracePt t="59533" x="7221538" y="4911725"/>
          <p14:tracePt t="59542" x="7229475" y="4911725"/>
          <p14:tracePt t="59558" x="7246938" y="4903788"/>
          <p14:tracePt t="59567" x="7256463" y="4903788"/>
          <p14:tracePt t="59573" x="7264400" y="4894263"/>
          <p14:tracePt t="59590" x="7272338" y="4894263"/>
          <p14:tracePt t="59606" x="7281863" y="4894263"/>
          <p14:tracePt t="59613" x="7289800" y="4894263"/>
          <p14:tracePt t="59630" x="7297738" y="4894263"/>
          <p14:tracePt t="59638" x="7307263" y="4886325"/>
          <p14:tracePt t="59654" x="7307263" y="4878388"/>
          <p14:tracePt t="59702" x="7332663" y="4878388"/>
          <p14:tracePt t="59711" x="7340600" y="4886325"/>
          <p14:tracePt t="59718" x="7340600" y="4903788"/>
          <p14:tracePt t="59726" x="7340600" y="4911725"/>
          <p14:tracePt t="59734" x="7340600" y="4946650"/>
          <p14:tracePt t="59741" x="7332663" y="4962525"/>
          <p14:tracePt t="59751" x="7323138" y="4972050"/>
          <p14:tracePt t="59757" x="7315200" y="4972050"/>
          <p14:tracePt t="59933" x="7307263" y="4972050"/>
          <p14:tracePt t="59966" x="7315200" y="4954588"/>
          <p14:tracePt t="59982" x="7332663" y="4929188"/>
          <p14:tracePt t="59989" x="7348538" y="4911725"/>
          <p14:tracePt t="59999" x="7348538" y="4903788"/>
          <p14:tracePt t="60006" x="7358063" y="4903788"/>
          <p14:tracePt t="60030" x="7366000" y="4903788"/>
          <p14:tracePt t="60062" x="7373938" y="4903788"/>
          <p14:tracePt t="60078" x="7391400" y="4903788"/>
          <p14:tracePt t="60086" x="7408863" y="4894263"/>
          <p14:tracePt t="60102" x="7426325" y="4894263"/>
          <p14:tracePt t="60109" x="7434263" y="4894263"/>
          <p14:tracePt t="60119" x="7459663" y="4894263"/>
          <p14:tracePt t="60126" x="7477125" y="4894263"/>
          <p14:tracePt t="60134" x="7493000" y="4878388"/>
          <p14:tracePt t="60142" x="7518400" y="4868863"/>
          <p14:tracePt t="60150" x="7553325" y="4860925"/>
          <p14:tracePt t="60158" x="7578725" y="4860925"/>
          <p14:tracePt t="60167" x="7621588" y="4852988"/>
          <p14:tracePt t="60173" x="7662863" y="4852988"/>
          <p14:tracePt t="60183" x="7740650" y="4835525"/>
          <p14:tracePt t="60190" x="7773988" y="4835525"/>
          <p14:tracePt t="60199" x="7816850" y="4827588"/>
          <p14:tracePt t="60205" x="7867650" y="4827588"/>
          <p14:tracePt t="60214" x="7918450" y="4818063"/>
          <p14:tracePt t="60222" x="7951788" y="4810125"/>
          <p14:tracePt t="60230" x="7994650" y="4810125"/>
          <p14:tracePt t="60238" x="8020050" y="4792663"/>
          <p14:tracePt t="60246" x="8029575" y="4792663"/>
          <p14:tracePt t="60254" x="8045450" y="4792663"/>
          <p14:tracePt t="60262" x="8054975" y="4792663"/>
          <p14:tracePt t="60270" x="8062913" y="4792663"/>
          <p14:tracePt t="60310" x="8070850" y="4792663"/>
          <p14:tracePt t="60326" x="8080375" y="4784725"/>
          <p14:tracePt t="60334" x="8088313" y="4784725"/>
          <p14:tracePt t="60342" x="8096250" y="4784725"/>
          <p14:tracePt t="60367" x="8105775" y="4784725"/>
          <p14:tracePt t="60494" x="8131175" y="4784725"/>
          <p14:tracePt t="60519" x="8139113" y="4784725"/>
          <p14:tracePt t="60526" x="8156575" y="4784725"/>
          <p14:tracePt t="60534" x="8164513" y="4784725"/>
          <p14:tracePt t="60550" x="8189913" y="4792663"/>
          <p14:tracePt t="60557" x="8199438" y="4792663"/>
          <p14:tracePt t="60583" x="8215313" y="4792663"/>
          <p14:tracePt t="60599" x="8224838" y="4792663"/>
          <p14:tracePt t="60910" x="8240713" y="4792663"/>
          <p14:tracePt t="60918" x="8258175" y="4792663"/>
          <p14:tracePt t="60926" x="8275638" y="4792663"/>
          <p14:tracePt t="60934" x="8308975" y="4792663"/>
          <p14:tracePt t="60942" x="8334375" y="4792663"/>
          <p14:tracePt t="60950" x="8394700" y="4792663"/>
          <p14:tracePt t="60958" x="8435975" y="4792663"/>
          <p14:tracePt t="60966" x="8496300" y="4792663"/>
          <p14:tracePt t="60973" x="8564563" y="4792663"/>
          <p14:tracePt t="60984" x="8640763" y="4792663"/>
          <p14:tracePt t="60989" x="8691563" y="4792663"/>
          <p14:tracePt t="60998" x="8767763" y="4792663"/>
          <p14:tracePt t="61006" x="8828088" y="4792663"/>
          <p14:tracePt t="61018" x="8869363" y="4792663"/>
          <p14:tracePt t="61022" x="8894763" y="4792663"/>
          <p14:tracePt t="61030" x="8912225" y="4792663"/>
          <p14:tracePt t="61038" x="8937625" y="4792663"/>
          <p14:tracePt t="61110" x="8937625" y="4802188"/>
          <p14:tracePt t="61278" x="8947150" y="4810125"/>
          <p14:tracePt t="61286" x="8947150" y="4818063"/>
          <p14:tracePt t="61302" x="8947150" y="4843463"/>
          <p14:tracePt t="61310" x="8947150" y="4860925"/>
          <p14:tracePt t="61326" x="8947150" y="4886325"/>
          <p14:tracePt t="61334" x="8947150" y="4903788"/>
          <p14:tracePt t="61550" x="8972550" y="4946650"/>
          <p14:tracePt t="61558" x="8988425" y="4946650"/>
          <p14:tracePt t="61566" x="9064625" y="4946650"/>
          <p14:tracePt t="61574" x="9132888" y="4946650"/>
          <p14:tracePt t="61582" x="9193213" y="4903788"/>
          <p14:tracePt t="61590" x="9269413" y="4868863"/>
          <p14:tracePt t="61599" x="9353550" y="4852988"/>
          <p14:tracePt t="61605" x="9431338" y="4835525"/>
          <p14:tracePt t="61614" x="9515475" y="4818063"/>
          <p14:tracePt t="61622" x="9558338" y="4818063"/>
          <p14:tracePt t="61631" x="9634538" y="4802188"/>
          <p14:tracePt t="61637" x="9694863" y="4802188"/>
          <p14:tracePt t="61646" x="9761538" y="4802188"/>
          <p14:tracePt t="61654" x="9839325" y="4802188"/>
          <p14:tracePt t="61662" x="9906000" y="4802188"/>
          <p14:tracePt t="61670" x="9948863" y="4802188"/>
          <p14:tracePt t="61678" x="10009188" y="4802188"/>
          <p14:tracePt t="61686" x="10050463" y="4802188"/>
          <p14:tracePt t="61694" x="10093325" y="4802188"/>
          <p14:tracePt t="61702" x="10126663" y="4802188"/>
          <p14:tracePt t="61709" x="10169525" y="4802188"/>
          <p14:tracePt t="61718" x="10194925" y="4792663"/>
          <p14:tracePt t="61726" x="10212388" y="4792663"/>
          <p14:tracePt t="61734" x="10245725" y="4775200"/>
          <p14:tracePt t="61742" x="10271125" y="4775200"/>
          <p14:tracePt t="61751" x="10288588" y="4767263"/>
          <p14:tracePt t="61758" x="10313988" y="4767263"/>
          <p14:tracePt t="61766" x="10323513" y="4759325"/>
          <p14:tracePt t="61774" x="10331450" y="4759325"/>
          <p14:tracePt t="61782" x="10348913" y="4759325"/>
          <p14:tracePt t="61789" x="10348913" y="4749800"/>
          <p14:tracePt t="61918" x="10356850" y="4749800"/>
          <p14:tracePt t="61925" x="10364788" y="4749800"/>
          <p14:tracePt t="61934" x="10374313" y="4749800"/>
          <p14:tracePt t="61941" x="10382250" y="4749800"/>
          <p14:tracePt t="61950" x="10390188" y="4749800"/>
          <p14:tracePt t="61966" x="10415588" y="4749800"/>
          <p14:tracePt t="61974" x="10442575" y="4749800"/>
          <p14:tracePt t="61982" x="10458450" y="4749800"/>
          <p14:tracePt t="61990" x="10501313" y="4749800"/>
          <p14:tracePt t="61998" x="10544175" y="4749800"/>
          <p14:tracePt t="62005" x="10594975" y="4749800"/>
          <p14:tracePt t="62015" x="10645775" y="4749800"/>
          <p14:tracePt t="62022" x="10721975" y="4749800"/>
          <p14:tracePt t="62031" x="10790238" y="4749800"/>
          <p14:tracePt t="62037" x="10874375" y="4749800"/>
          <p14:tracePt t="62046" x="10952163" y="4749800"/>
          <p14:tracePt t="62054" x="11036300" y="4733925"/>
          <p14:tracePt t="62062" x="11096625" y="4716463"/>
          <p14:tracePt t="62070" x="11137900" y="4708525"/>
          <p14:tracePt t="62077" x="11180763" y="4708525"/>
          <p14:tracePt t="62086" x="11215688" y="4699000"/>
          <p14:tracePt t="62093" x="11231563" y="4699000"/>
          <p14:tracePt t="62102" x="11256963" y="4699000"/>
          <p14:tracePt t="62118" x="11266488" y="4699000"/>
          <p14:tracePt t="62542" x="11256963" y="4699000"/>
          <p14:tracePt t="62550" x="11241088" y="4699000"/>
          <p14:tracePt t="62558" x="11215688" y="4699000"/>
          <p14:tracePt t="62566" x="11198225" y="4699000"/>
          <p14:tracePt t="62574" x="11180763" y="4699000"/>
          <p14:tracePt t="62583" x="11147425" y="4699000"/>
          <p14:tracePt t="62590" x="11122025" y="4699000"/>
          <p14:tracePt t="62598" x="11079163" y="4699000"/>
          <p14:tracePt t="62606" x="11036300" y="4699000"/>
          <p14:tracePt t="62615" x="10985500" y="4699000"/>
          <p14:tracePt t="62621" x="10934700" y="4699000"/>
          <p14:tracePt t="62631" x="10874375" y="4699000"/>
          <p14:tracePt t="62638" x="10772775" y="4699000"/>
          <p14:tracePt t="62648" x="10679113" y="4699000"/>
          <p14:tracePt t="62654" x="10560050" y="4699000"/>
          <p14:tracePt t="62664" x="10433050" y="4699000"/>
          <p14:tracePt t="62670" x="10280650" y="4699000"/>
          <p14:tracePt t="62678" x="10126663" y="4699000"/>
          <p14:tracePt t="62686" x="9931400" y="4699000"/>
          <p14:tracePt t="62694" x="9702800" y="4699000"/>
          <p14:tracePt t="62702" x="9413875" y="4699000"/>
          <p14:tracePt t="62710" x="9150350" y="4699000"/>
          <p14:tracePt t="62718" x="8836025" y="4699000"/>
          <p14:tracePt t="62725" x="8488363" y="4699000"/>
          <p14:tracePt t="62734" x="8131175" y="4733925"/>
          <p14:tracePt t="62741" x="7748588" y="4749800"/>
          <p14:tracePt t="62750" x="7426325" y="4775200"/>
          <p14:tracePt t="62758" x="6975475" y="4852988"/>
          <p14:tracePt t="62766" x="6711950" y="4868863"/>
          <p14:tracePt t="62773" x="6364288" y="4868863"/>
          <p14:tracePt t="62783" x="6040438" y="4886325"/>
          <p14:tracePt t="62790" x="5726113" y="4954588"/>
          <p14:tracePt t="62797" x="5429250" y="4972050"/>
          <p14:tracePt t="62806" x="5097463" y="5022850"/>
          <p14:tracePt t="62815" x="4884738" y="5038725"/>
          <p14:tracePt t="62822" x="4664075" y="5081588"/>
          <p14:tracePt t="62831" x="4443413" y="5106988"/>
          <p14:tracePt t="62838" x="4291013" y="5124450"/>
          <p14:tracePt t="62849" x="4146550" y="5157788"/>
          <p14:tracePt t="62854" x="4017963" y="5167313"/>
          <p14:tracePt t="62863" x="3873500" y="5200650"/>
          <p14:tracePt t="62870" x="3763963" y="5200650"/>
          <p14:tracePt t="62884" x="3636963" y="5218113"/>
          <p14:tracePt t="62887" x="3525838" y="5218113"/>
          <p14:tracePt t="62893" x="3406775" y="5226050"/>
          <p14:tracePt t="62902" x="3305175" y="5235575"/>
          <p14:tracePt t="62910" x="3219450" y="5260975"/>
          <p14:tracePt t="62918" x="3117850" y="5268913"/>
          <p14:tracePt t="62925" x="3033713" y="5286375"/>
          <p14:tracePt t="62935" x="2947988" y="5294313"/>
          <p14:tracePt t="62942" x="2863850" y="5294313"/>
          <p14:tracePt t="62951" x="2803525" y="5294313"/>
          <p14:tracePt t="62958" x="2760663" y="5294313"/>
          <p14:tracePt t="62968" x="2719388" y="5294313"/>
          <p14:tracePt t="62974" x="2684463" y="5294313"/>
          <p14:tracePt t="62982" x="2668588" y="5294313"/>
          <p14:tracePt t="62989" x="2651125" y="5294313"/>
          <p14:tracePt t="62999" x="2641600" y="5294313"/>
          <p14:tracePt t="63006" x="2633663" y="5294313"/>
          <p14:tracePt t="63014" x="2625725" y="5294313"/>
          <p14:tracePt t="63021" x="2616200" y="5294313"/>
          <p14:tracePt t="63031" x="2600325" y="5294313"/>
          <p14:tracePt t="63037" x="2574925" y="5294313"/>
          <p14:tracePt t="63048" x="2540000" y="5294313"/>
          <p14:tracePt t="63054" x="2497138" y="5276850"/>
          <p14:tracePt t="63064" x="2438400" y="5276850"/>
          <p14:tracePt t="63070" x="2395538" y="5276850"/>
          <p14:tracePt t="63078" x="2319338" y="5276850"/>
          <p14:tracePt t="63086" x="2268538" y="5276850"/>
          <p14:tracePt t="63094" x="2208213" y="5276850"/>
          <p14:tracePt t="63102" x="2149475" y="5276850"/>
          <p14:tracePt t="63110" x="2106613" y="5276850"/>
          <p14:tracePt t="63118" x="2073275" y="5276850"/>
          <p14:tracePt t="63125" x="2055813" y="5268913"/>
          <p14:tracePt t="63184" x="2047875" y="5268913"/>
          <p14:tracePt t="63190" x="2038350" y="5268913"/>
          <p14:tracePt t="63198" x="2030413" y="5268913"/>
          <p14:tracePt t="63214" x="2012950" y="5268913"/>
          <p14:tracePt t="63238" x="2005013" y="5268913"/>
          <p14:tracePt t="63502" x="2005013" y="5260975"/>
          <p14:tracePt t="63518" x="2005013" y="5251450"/>
          <p14:tracePt t="63534" x="1997075" y="5243513"/>
          <p14:tracePt t="63542" x="1987550" y="5235575"/>
          <p14:tracePt t="63558" x="1979613" y="5226050"/>
          <p14:tracePt t="63574" x="1954213" y="5200650"/>
          <p14:tracePt t="63582" x="1946275" y="5200650"/>
          <p14:tracePt t="63590" x="1928813" y="5192713"/>
          <p14:tracePt t="63599" x="1911350" y="5175250"/>
          <p14:tracePt t="63605" x="1903413" y="5175250"/>
          <p14:tracePt t="63614" x="1878013" y="5175250"/>
          <p14:tracePt t="63621" x="1868488" y="5167313"/>
          <p14:tracePt t="63629" x="1852613" y="5157788"/>
          <p14:tracePt t="63638" x="1843088" y="5157788"/>
          <p14:tracePt t="63654" x="1835150" y="5157788"/>
          <p14:tracePt t="63665" x="1827213" y="5157788"/>
          <p14:tracePt t="63670" x="1817688" y="5157788"/>
          <p14:tracePt t="63680" x="1809750" y="5157788"/>
          <p14:tracePt t="63686" x="1792288" y="5157788"/>
          <p14:tracePt t="63694" x="1776413" y="5157788"/>
          <p14:tracePt t="63702" x="1758950" y="5157788"/>
          <p14:tracePt t="63710" x="1749425" y="5157788"/>
          <p14:tracePt t="63718" x="1733550" y="5157788"/>
          <p14:tracePt t="63725" x="1724025" y="5157788"/>
          <p14:tracePt t="63734" x="1716088" y="5157788"/>
          <p14:tracePt t="63742" x="1708150" y="5157788"/>
          <p14:tracePt t="63750" x="1690688" y="5141913"/>
          <p14:tracePt t="63767" x="1682750" y="5141913"/>
          <p14:tracePt t="63806" x="1673225" y="5141913"/>
          <p14:tracePt t="63821" x="1665288" y="5132388"/>
          <p14:tracePt t="64134" x="1673225" y="5132388"/>
          <p14:tracePt t="64142" x="1698625" y="5132388"/>
          <p14:tracePt t="64150" x="1708150" y="5141913"/>
          <p14:tracePt t="64157" x="1749425" y="5141913"/>
          <p14:tracePt t="64166" x="1784350" y="5157788"/>
          <p14:tracePt t="64174" x="1827213" y="5175250"/>
          <p14:tracePt t="64183" x="1868488" y="5200650"/>
          <p14:tracePt t="64189" x="1928813" y="5208588"/>
          <p14:tracePt t="64199" x="1987550" y="5226050"/>
          <p14:tracePt t="64206" x="2055813" y="5243513"/>
          <p14:tracePt t="64215" x="2141538" y="5260975"/>
          <p14:tracePt t="64222" x="2217738" y="5294313"/>
          <p14:tracePt t="64229" x="2319338" y="5302250"/>
          <p14:tracePt t="64237" x="2413000" y="5311775"/>
          <p14:tracePt t="64246" x="2532063" y="5337175"/>
          <p14:tracePt t="64254" x="2659063" y="5362575"/>
          <p14:tracePt t="64264" x="2820988" y="5395913"/>
          <p14:tracePt t="64270" x="2982913" y="5421313"/>
          <p14:tracePt t="64279" x="3186113" y="5481638"/>
          <p14:tracePt t="64285" x="3398838" y="5497513"/>
          <p14:tracePt t="64294" x="3559175" y="5557838"/>
          <p14:tracePt t="64302" x="3738563" y="5575300"/>
          <p14:tracePt t="64310" x="3933825" y="5616575"/>
          <p14:tracePt t="64319" x="4121150" y="5626100"/>
          <p14:tracePt t="64326" x="4291013" y="5668963"/>
          <p14:tracePt t="64335" x="4435475" y="5676900"/>
          <p14:tracePt t="64342" x="4587875" y="5694363"/>
          <p14:tracePt t="64350" x="4724400" y="5694363"/>
          <p14:tracePt t="64358" x="4868863" y="5694363"/>
          <p14:tracePt t="64366" x="4978400" y="5694363"/>
          <p14:tracePt t="64374" x="5122863" y="5694363"/>
          <p14:tracePt t="64382" x="5233988" y="5694363"/>
          <p14:tracePt t="64389" x="5360988" y="5694363"/>
          <p14:tracePt t="64399" x="5472113" y="5694363"/>
          <p14:tracePt t="64406" x="5591175" y="5694363"/>
          <p14:tracePt t="64414" x="5700713" y="5694363"/>
          <p14:tracePt t="64422" x="5827713" y="5694363"/>
          <p14:tracePt t="64430" x="5938838" y="5694363"/>
          <p14:tracePt t="64438" x="6049963" y="5694363"/>
          <p14:tracePt t="64445" x="6151563" y="5694363"/>
          <p14:tracePt t="64453" x="6219825" y="5694363"/>
          <p14:tracePt t="64462" x="6303963" y="5694363"/>
          <p14:tracePt t="64470" x="6364288" y="5694363"/>
          <p14:tracePt t="64480" x="6405563" y="5694363"/>
          <p14:tracePt t="64486" x="6448425" y="5694363"/>
          <p14:tracePt t="64496" x="6483350" y="5694363"/>
          <p14:tracePt t="64502" x="6516688" y="5694363"/>
          <p14:tracePt t="64510" x="6524625" y="5694363"/>
          <p14:tracePt t="64686" x="6499225" y="5694363"/>
          <p14:tracePt t="64694" x="6491288" y="5694363"/>
          <p14:tracePt t="64701" x="6448425" y="5694363"/>
          <p14:tracePt t="64710" x="6397625" y="5676900"/>
          <p14:tracePt t="64717" x="6354763" y="5676900"/>
          <p14:tracePt t="64726" x="6311900" y="5668963"/>
          <p14:tracePt t="64734" x="6253163" y="5668963"/>
          <p14:tracePt t="64741" x="6176963" y="5668963"/>
          <p14:tracePt t="64749" x="6134100" y="5668963"/>
          <p14:tracePt t="64757" x="6091238" y="5668963"/>
          <p14:tracePt t="64766" x="6032500" y="5668963"/>
          <p14:tracePt t="64773" x="5989638" y="5668963"/>
          <p14:tracePt t="64782" x="5946775" y="5668963"/>
          <p14:tracePt t="64790" x="5905500" y="5668963"/>
          <p14:tracePt t="64799" x="5862638" y="5668963"/>
          <p14:tracePt t="64805" x="5837238" y="5668963"/>
          <p14:tracePt t="64815" x="5811838" y="5668963"/>
          <p14:tracePt t="64822" x="5794375" y="5668963"/>
          <p14:tracePt t="64831" x="5786438" y="5668963"/>
          <p14:tracePt t="64837" x="5776913" y="5668963"/>
          <p14:tracePt t="64902" x="5768975" y="5668963"/>
          <p14:tracePt t="64934" x="5761038" y="5668963"/>
          <p14:tracePt t="65006" x="5751513" y="5668963"/>
          <p14:tracePt t="65502" x="5743575" y="5668963"/>
          <p14:tracePt t="65518" x="5726113" y="5668963"/>
          <p14:tracePt t="65870" x="5708650" y="5668963"/>
          <p14:tracePt t="65886" x="5683250" y="5659438"/>
          <p14:tracePt t="65902" x="5675313" y="5651500"/>
          <p14:tracePt t="66022" x="5675313" y="5641975"/>
          <p14:tracePt t="66030" x="5675313" y="5634038"/>
          <p14:tracePt t="66054" x="5675313" y="5626100"/>
          <p14:tracePt t="66078" x="5683250" y="5626100"/>
          <p14:tracePt t="66094" x="5692775" y="5626100"/>
          <p14:tracePt t="66102" x="5700713" y="5626100"/>
          <p14:tracePt t="66109" x="5718175" y="5626100"/>
          <p14:tracePt t="66118" x="5735638" y="5626100"/>
          <p14:tracePt t="66127" x="5751513" y="5626100"/>
          <p14:tracePt t="66133" x="5776913" y="5626100"/>
          <p14:tracePt t="66142" x="5794375" y="5626100"/>
          <p14:tracePt t="66149" x="5827713" y="5641975"/>
          <p14:tracePt t="66158" x="5870575" y="5659438"/>
          <p14:tracePt t="66166" x="5930900" y="5676900"/>
          <p14:tracePt t="66174" x="5964238" y="5694363"/>
          <p14:tracePt t="66183" x="6015038" y="5710238"/>
          <p14:tracePt t="66189" x="6075363" y="5745163"/>
          <p14:tracePt t="66199" x="6134100" y="5770563"/>
          <p14:tracePt t="66206" x="6227763" y="5803900"/>
          <p14:tracePt t="66215" x="6303963" y="5846763"/>
          <p14:tracePt t="66221" x="6346825" y="5864225"/>
          <p14:tracePt t="66231" x="6423025" y="5897563"/>
          <p14:tracePt t="66238" x="6483350" y="5915025"/>
          <p14:tracePt t="66247" x="6550025" y="5948363"/>
          <p14:tracePt t="66253" x="6610350" y="5965825"/>
          <p14:tracePt t="66261" x="6669088" y="5973763"/>
          <p14:tracePt t="66269" x="6745288" y="6008688"/>
          <p14:tracePt t="66278" x="6805613" y="6016625"/>
          <p14:tracePt t="66286" x="6889750" y="6034088"/>
          <p14:tracePt t="66294" x="6992938" y="6049963"/>
          <p14:tracePt t="66301" x="7119938" y="6067425"/>
          <p14:tracePt t="66310" x="7246938" y="6084888"/>
          <p14:tracePt t="66318" x="7373938" y="6110288"/>
          <p14:tracePt t="66329" x="7535863" y="6127750"/>
          <p14:tracePt t="66335" x="7680325" y="6169025"/>
          <p14:tracePt t="66342" x="7807325" y="6186488"/>
          <p14:tracePt t="66351" x="7986713" y="6194425"/>
          <p14:tracePt t="66358" x="8156575" y="6237288"/>
          <p14:tracePt t="66367" x="8308975" y="6246813"/>
          <p14:tracePt t="66374" x="8513763" y="6305550"/>
          <p14:tracePt t="66383" x="8658225" y="6330950"/>
          <p14:tracePt t="66390" x="8785225" y="6338888"/>
          <p14:tracePt t="66398" x="8912225" y="6365875"/>
          <p14:tracePt t="66405" x="9031288" y="6373813"/>
          <p14:tracePt t="66414" x="9117013" y="6381750"/>
          <p14:tracePt t="66422" x="9193213" y="6399213"/>
          <p14:tracePt t="66430" x="9261475" y="6416675"/>
          <p14:tracePt t="66438" x="9294813" y="6416675"/>
          <p14:tracePt t="66447" x="9328150" y="6416675"/>
          <p14:tracePt t="66454" x="9363075" y="6424613"/>
          <p14:tracePt t="66463" x="9371013" y="6424613"/>
          <p14:tracePt t="66470" x="9396413" y="6424613"/>
          <p14:tracePt t="66478" x="9413875" y="6432550"/>
          <p14:tracePt t="66485" x="9456738" y="6442075"/>
          <p14:tracePt t="66494" x="9482138" y="6442075"/>
          <p14:tracePt t="66501" x="9532938" y="6442075"/>
          <p14:tracePt t="66511" x="9617075" y="6483350"/>
          <p14:tracePt t="66518" x="9736138" y="6483350"/>
          <p14:tracePt t="66527" x="9864725" y="6518275"/>
          <p14:tracePt t="84951" x="11555413" y="4784725"/>
          <p14:tracePt t="84958" x="11401425" y="4521200"/>
          <p14:tracePt t="84966" x="11291888" y="4308475"/>
          <p14:tracePt t="84974" x="11129963" y="4019550"/>
          <p14:tracePt t="84983" x="10977563" y="3763963"/>
          <p14:tracePt t="84990" x="10841038" y="3517900"/>
          <p14:tracePt t="85000" x="10671175" y="3279775"/>
          <p14:tracePt t="85006" x="10501313" y="3094038"/>
          <p14:tracePt t="85016" x="10313988" y="2922588"/>
          <p14:tracePt t="85022" x="10110788" y="2778125"/>
          <p14:tracePt t="85030" x="9956800" y="2668588"/>
          <p14:tracePt t="85038" x="9779000" y="2532063"/>
          <p14:tracePt t="85047" x="9609138" y="2438400"/>
          <p14:tracePt t="85054" x="9447213" y="2354263"/>
          <p14:tracePt t="85061" x="9251950" y="2252663"/>
          <p14:tracePt t="85070" x="9048750" y="2174875"/>
          <p14:tracePt t="85079" x="8878888" y="2133600"/>
          <p14:tracePt t="85086" x="8709025" y="2098675"/>
          <p14:tracePt t="85096" x="8488363" y="2065338"/>
          <p14:tracePt t="85101" x="8343900" y="2047875"/>
          <p14:tracePt t="85112" x="8174038" y="2047875"/>
          <p14:tracePt t="85118" x="7969250" y="2047875"/>
          <p14:tracePt t="85129" x="7816850" y="2047875"/>
          <p14:tracePt t="85134" x="7688263" y="2047875"/>
          <p14:tracePt t="85142" x="7561263" y="2055813"/>
          <p14:tracePt t="85150" x="7459663" y="2108200"/>
          <p14:tracePt t="85158" x="7366000" y="2149475"/>
          <p14:tracePt t="85167" x="7272338" y="2192338"/>
          <p14:tracePt t="85174" x="7204075" y="2278063"/>
          <p14:tracePt t="85186" x="7137400" y="2413000"/>
          <p14:tracePt t="85190" x="7069138" y="2566988"/>
          <p14:tracePt t="85199" x="7000875" y="2752725"/>
          <p14:tracePt t="85206" x="6942138" y="2949575"/>
          <p14:tracePt t="85214" x="6864350" y="3186113"/>
          <p14:tracePt t="85222" x="6805613" y="3390900"/>
          <p14:tracePt t="85233" x="6745288" y="3619500"/>
          <p14:tracePt t="85237" x="6704013" y="3816350"/>
          <p14:tracePt t="85247" x="6661150" y="3960813"/>
          <p14:tracePt t="85254" x="6653213" y="4121150"/>
          <p14:tracePt t="85262" x="6643688" y="4249738"/>
          <p14:tracePt t="85270" x="6643688" y="4341813"/>
          <p14:tracePt t="85279" x="6643688" y="4427538"/>
          <p14:tracePt t="85286" x="6643688" y="4513263"/>
          <p14:tracePt t="85295" x="6643688" y="4572000"/>
          <p14:tracePt t="85302" x="6686550" y="4648200"/>
          <p14:tracePt t="85311" x="6711950" y="4699000"/>
          <p14:tracePt t="85318" x="6737350" y="4733925"/>
          <p14:tracePt t="85329" x="6754813" y="4775200"/>
          <p14:tracePt t="85335" x="6770688" y="4792663"/>
          <p14:tracePt t="85343" x="6797675" y="4810125"/>
          <p14:tracePt t="85350" x="6805613" y="4810125"/>
          <p14:tracePt t="85358" x="6813550" y="4818063"/>
          <p14:tracePt t="85366" x="6823075" y="4818063"/>
          <p14:tracePt t="85374" x="6838950" y="4818063"/>
          <p14:tracePt t="85382" x="6873875" y="4818063"/>
          <p14:tracePt t="85390" x="6881813" y="4818063"/>
          <p14:tracePt t="85398" x="6924675" y="4818063"/>
          <p14:tracePt t="85405" x="6975475" y="4810125"/>
          <p14:tracePt t="85413" x="7008813" y="4775200"/>
          <p14:tracePt t="85421" x="7059613" y="4741863"/>
          <p14:tracePt t="85431" x="7102475" y="4665663"/>
          <p14:tracePt t="85440" x="7162800" y="4554538"/>
          <p14:tracePt t="85447" x="7196138" y="4445000"/>
          <p14:tracePt t="85453" x="7246938" y="4275138"/>
          <p14:tracePt t="85461" x="7307263" y="4070350"/>
          <p14:tracePt t="85469" x="7323138" y="3857625"/>
          <p14:tracePt t="85477" x="7323138" y="3594100"/>
          <p14:tracePt t="85485" x="7323138" y="3305175"/>
          <p14:tracePt t="85493" x="7323138" y="3051175"/>
          <p14:tracePt t="85500" x="7256463" y="2813050"/>
          <p14:tracePt t="85509" x="7127875" y="2516188"/>
          <p14:tracePt t="85516" x="7018338" y="2268538"/>
          <p14:tracePt t="85526" x="6881813" y="2014538"/>
          <p14:tracePt t="85533" x="6745288" y="1835150"/>
          <p14:tracePt t="85541" x="6575425" y="1649413"/>
          <p14:tracePt t="85548" x="6423025" y="1538288"/>
          <p14:tracePt t="85556" x="6202363" y="1427163"/>
          <p14:tracePt t="85564" x="5956300" y="1317625"/>
          <p14:tracePt t="85572" x="5667375" y="1231900"/>
          <p14:tracePt t="85580" x="5327650" y="1138238"/>
          <p14:tracePt t="85588" x="5029200" y="1054100"/>
          <p14:tracePt t="85597" x="4818063" y="1028700"/>
          <p14:tracePt t="85604" x="4545013" y="1011238"/>
          <p14:tracePt t="85613" x="4324350" y="960438"/>
          <p14:tracePt t="85621" x="4137025" y="935038"/>
          <p14:tracePt t="85631" x="3967163" y="909638"/>
          <p14:tracePt t="85637" x="3832225" y="900113"/>
          <p14:tracePt t="85647" x="3738563" y="874713"/>
          <p14:tracePt t="85653" x="3652838" y="874713"/>
          <p14:tracePt t="85662" x="3611563" y="858838"/>
          <p14:tracePt t="85669" x="3594100" y="858838"/>
          <p14:tracePt t="86006" x="3602038" y="858838"/>
          <p14:tracePt t="86013" x="3619500" y="858838"/>
          <p14:tracePt t="86022" x="3687763" y="884238"/>
          <p14:tracePt t="86031" x="3781425" y="968375"/>
          <p14:tracePt t="86037" x="3890963" y="1054100"/>
          <p14:tracePt t="86046" x="4095750" y="1231900"/>
          <p14:tracePt t="86053" x="4341813" y="1419225"/>
          <p14:tracePt t="86062" x="4630738" y="1614488"/>
          <p14:tracePt t="86069" x="4894263" y="1809750"/>
          <p14:tracePt t="86077" x="5208588" y="2039938"/>
          <p14:tracePt t="86086" x="5462588" y="2166938"/>
          <p14:tracePt t="86094" x="5708650" y="2303463"/>
          <p14:tracePt t="86102" x="5905500" y="2387600"/>
          <p14:tracePt t="86110" x="6083300" y="2463800"/>
          <p14:tracePt t="86118" x="6210300" y="2498725"/>
          <p14:tracePt t="86129" x="6346825" y="2516188"/>
          <p14:tracePt t="86134" x="6473825" y="2532063"/>
          <p14:tracePt t="86144" x="6584950" y="2557463"/>
          <p14:tracePt t="86150" x="6686550" y="2557463"/>
          <p14:tracePt t="86158" x="6754813" y="2557463"/>
          <p14:tracePt t="86166" x="6813550" y="2557463"/>
          <p14:tracePt t="86174" x="6873875" y="2557463"/>
          <p14:tracePt t="86183" x="6932613" y="2557463"/>
          <p14:tracePt t="86190" x="6975475" y="2557463"/>
          <p14:tracePt t="86198" x="7018338" y="2549525"/>
          <p14:tracePt t="86205" x="7051675" y="2549525"/>
          <p14:tracePt t="86214" x="7085013" y="2541588"/>
          <p14:tracePt t="86221" x="7112000" y="2524125"/>
          <p14:tracePt t="86229" x="7137400" y="2516188"/>
          <p14:tracePt t="86236" x="7153275" y="2506663"/>
          <p14:tracePt t="86244" x="7170738" y="2506663"/>
          <p14:tracePt t="86252" x="7188200" y="2489200"/>
          <p14:tracePt t="86261" x="7204075" y="2463800"/>
          <p14:tracePt t="86268" x="7229475" y="2438400"/>
          <p14:tracePt t="86277" x="7272338" y="2405063"/>
          <p14:tracePt t="86284" x="7315200" y="2354263"/>
          <p14:tracePt t="86294" x="7373938" y="2286000"/>
          <p14:tracePt t="86300" x="7434263" y="2217738"/>
          <p14:tracePt t="86309" x="7502525" y="2141538"/>
          <p14:tracePt t="86316" x="7570788" y="2039938"/>
          <p14:tracePt t="86324" x="7654925" y="1928813"/>
          <p14:tracePt t="86332" x="7705725" y="1835150"/>
          <p14:tracePt t="86343" x="7781925" y="1751013"/>
          <p14:tracePt t="86349" x="7832725" y="1665288"/>
          <p14:tracePt t="86357" x="7875588" y="1606550"/>
          <p14:tracePt t="86365" x="7918450" y="1530350"/>
          <p14:tracePt t="86373" x="7943850" y="1452563"/>
          <p14:tracePt t="86381" x="7977188" y="1376363"/>
          <p14:tracePt t="86389" x="7977188" y="1292225"/>
          <p14:tracePt t="86397" x="7977188" y="1206500"/>
          <p14:tracePt t="86405" x="7969250" y="1122363"/>
          <p14:tracePt t="86413" x="7951788" y="1044575"/>
          <p14:tracePt t="86421" x="7926388" y="985838"/>
          <p14:tracePt t="86429" x="7910513" y="925513"/>
          <p14:tracePt t="86437" x="7875588" y="858838"/>
          <p14:tracePt t="86446" x="7850188" y="808038"/>
          <p14:tracePt t="86453" x="7807325" y="755650"/>
          <p14:tracePt t="86461" x="7756525" y="679450"/>
          <p14:tracePt t="86469" x="7715250" y="628650"/>
          <p14:tracePt t="86478" x="7672388" y="595313"/>
          <p14:tracePt t="86485" x="7637463" y="552450"/>
          <p14:tracePt t="86494" x="7570788" y="509588"/>
          <p14:tracePt t="86501" x="7518400" y="458788"/>
          <p14:tracePt t="86509" x="7451725" y="415925"/>
          <p14:tracePt t="86517" x="7391400" y="374650"/>
          <p14:tracePt t="86526" x="7297738" y="331788"/>
          <p14:tracePt t="86533" x="7239000" y="306388"/>
          <p14:tracePt t="86542" x="7188200" y="280988"/>
          <p14:tracePt t="86549" x="7127875" y="255588"/>
          <p14:tracePt t="86557" x="7051675" y="238125"/>
          <p14:tracePt t="86565" x="7008813" y="230188"/>
          <p14:tracePt t="86573" x="6950075" y="230188"/>
          <p14:tracePt t="86581" x="6889750" y="220663"/>
          <p14:tracePt t="86588" x="6848475" y="220663"/>
          <p14:tracePt t="86597" x="6788150" y="220663"/>
          <p14:tracePt t="86605" x="6719888" y="220663"/>
          <p14:tracePt t="86613" x="6678613" y="220663"/>
          <p14:tracePt t="86621" x="6626225" y="220663"/>
          <p14:tracePt t="86629" x="6592888" y="230188"/>
          <p14:tracePt t="86637" x="6559550" y="246063"/>
          <p14:tracePt t="86645" x="6524625" y="271463"/>
          <p14:tracePt t="86653" x="6483350" y="339725"/>
          <p14:tracePt t="86661" x="6448425" y="400050"/>
          <p14:tracePt t="86669" x="6389688" y="501650"/>
          <p14:tracePt t="86677" x="6338888" y="577850"/>
          <p14:tracePt t="86685" x="6286500" y="671513"/>
          <p14:tracePt t="86694" x="6245225" y="739775"/>
          <p14:tracePt t="86701" x="6202363" y="841375"/>
          <p14:tracePt t="86710" x="6194425" y="900113"/>
          <p14:tracePt t="86717" x="6167438" y="977900"/>
          <p14:tracePt t="86727" x="6151563" y="1062038"/>
          <p14:tracePt t="86734" x="6134100" y="1147763"/>
          <p14:tracePt t="86743" x="6134100" y="1206500"/>
          <p14:tracePt t="86750" x="6126163" y="1266825"/>
          <p14:tracePt t="86760" x="6116638" y="1300163"/>
          <p14:tracePt t="86766" x="6116638" y="1317625"/>
          <p14:tracePt t="86775" x="6116638" y="1333500"/>
          <p14:tracePt t="86782" x="6116638" y="1360488"/>
          <p14:tracePt t="86790" x="6116638" y="1368425"/>
          <p14:tracePt t="86799" x="6116638" y="1393825"/>
          <p14:tracePt t="86806" x="6116638" y="1411288"/>
          <p14:tracePt t="86814" x="6116638" y="1436688"/>
          <p14:tracePt t="86822" x="6116638" y="1470025"/>
          <p14:tracePt t="86832" x="6116638" y="1487488"/>
          <p14:tracePt t="86838" x="6100763" y="1520825"/>
          <p14:tracePt t="86846" x="6100763" y="1530350"/>
          <p14:tracePt t="86853" x="6091238" y="1563688"/>
          <p14:tracePt t="86870" x="6091238" y="1571625"/>
          <p14:tracePt t="86877" x="6091238" y="1581150"/>
          <p14:tracePt t="86885" x="6091238" y="1597025"/>
          <p14:tracePt t="86894" x="6091238" y="1606550"/>
          <p14:tracePt t="86914" x="6091238" y="1631950"/>
          <p14:tracePt t="86927" x="6091238" y="1649413"/>
          <p14:tracePt t="86942" x="6091238" y="1657350"/>
          <p14:tracePt t="87013" x="6083300" y="1657350"/>
          <p14:tracePt t="87029" x="6075363" y="1657350"/>
          <p14:tracePt t="87037" x="6065838" y="1657350"/>
          <p14:tracePt t="87045" x="6057900" y="1657350"/>
          <p14:tracePt t="87052" x="6032500" y="1657350"/>
          <p14:tracePt t="87061" x="6015038" y="1649413"/>
          <p14:tracePt t="87069" x="5997575" y="1639888"/>
          <p14:tracePt t="87077" x="5972175" y="1631950"/>
          <p14:tracePt t="87085" x="5946775" y="1614488"/>
          <p14:tracePt t="87094" x="5913438" y="1606550"/>
          <p14:tracePt t="87101" x="5870575" y="1589088"/>
          <p14:tracePt t="87110" x="5837238" y="1571625"/>
          <p14:tracePt t="87117" x="5786438" y="1555750"/>
          <p14:tracePt t="87125" x="5751513" y="1520825"/>
          <p14:tracePt t="87133" x="5718175" y="1512888"/>
          <p14:tracePt t="87142" x="5683250" y="1504950"/>
          <p14:tracePt t="87149" x="5657850" y="1495425"/>
          <p14:tracePt t="87159" x="5649913" y="1487488"/>
          <p14:tracePt t="87165" x="5641975" y="1487488"/>
          <p14:tracePt t="87173" x="5632450" y="1477963"/>
          <p14:tracePt t="87182" x="5624513" y="1477963"/>
          <p14:tracePt t="87189" x="5624513" y="1470025"/>
          <p14:tracePt t="87622" x="5616575" y="1462088"/>
          <p14:tracePt t="87630" x="5607050" y="1452563"/>
          <p14:tracePt t="87638" x="5599113" y="1444625"/>
          <p14:tracePt t="87646" x="5581650" y="1444625"/>
          <p14:tracePt t="87654" x="5556250" y="1419225"/>
          <p14:tracePt t="87662" x="5538788" y="1419225"/>
          <p14:tracePt t="87669" x="5497513" y="1401763"/>
          <p14:tracePt t="87678" x="5472113" y="1385888"/>
          <p14:tracePt t="87686" x="5429250" y="1368425"/>
          <p14:tracePt t="87695" x="5378450" y="1333500"/>
          <p14:tracePt t="87702" x="5335588" y="1317625"/>
          <p14:tracePt t="87710" x="5284788" y="1282700"/>
          <p14:tracePt t="87717" x="5224463" y="1274763"/>
          <p14:tracePt t="87726" x="5148263" y="1257300"/>
          <p14:tracePt t="87733" x="5046663" y="1257300"/>
          <p14:tracePt t="87743" x="4935538" y="1257300"/>
          <p14:tracePt t="87750" x="4808538" y="1257300"/>
          <p14:tracePt t="87760" x="4699000" y="1257300"/>
          <p14:tracePt t="87766" x="4587875" y="1257300"/>
          <p14:tracePt t="87776" x="4460875" y="1257300"/>
          <p14:tracePt t="87781" x="4392613" y="1274763"/>
          <p14:tracePt t="87790" x="4359275" y="1282700"/>
          <p14:tracePt t="87862" x="4359275" y="1292225"/>
          <p14:tracePt t="87869" x="4281488" y="1360488"/>
          <p14:tracePt t="87880" x="4187825" y="1393825"/>
          <p14:tracePt t="87886" x="4111625" y="1444625"/>
          <p14:tracePt t="87894" x="4060825" y="1470025"/>
          <p14:tracePt t="87901" x="4027488" y="1487488"/>
          <p14:tracePt t="87949" x="4017963" y="1495425"/>
          <p14:tracePt t="88006" x="4017963" y="1504950"/>
          <p14:tracePt t="88022" x="4027488" y="1504950"/>
          <p14:tracePt t="88029" x="4035425" y="1504950"/>
          <p14:tracePt t="88037" x="4052888" y="1504950"/>
          <p14:tracePt t="88046" x="4060825" y="1504950"/>
          <p14:tracePt t="88054" x="4070350" y="1504950"/>
          <p14:tracePt t="88063" x="4086225" y="1504950"/>
          <p14:tracePt t="88070" x="4095750" y="1504950"/>
          <p14:tracePt t="88078" x="4103688" y="1504950"/>
          <p14:tracePt t="88085" x="4137025" y="1512888"/>
          <p14:tracePt t="88095" x="4146550" y="1512888"/>
          <p14:tracePt t="88101" x="4162425" y="1512888"/>
          <p14:tracePt t="88110" x="4179888" y="1512888"/>
          <p14:tracePt t="88238" x="4187825" y="1512888"/>
          <p14:tracePt t="88269" x="4197350" y="1512888"/>
          <p14:tracePt t="88301" x="4197350" y="1504950"/>
          <p14:tracePt t="88310" x="4197350" y="1495425"/>
          <p14:tracePt t="88318" x="4197350" y="1477963"/>
          <p14:tracePt t="88326" x="4197350" y="1470025"/>
          <p14:tracePt t="88334" x="4197350" y="1452563"/>
          <p14:tracePt t="88343" x="4197350" y="1419225"/>
          <p14:tracePt t="88349" x="4197350" y="1401763"/>
          <p14:tracePt t="88359" x="4197350" y="1360488"/>
          <p14:tracePt t="88365" x="4205288" y="1333500"/>
          <p14:tracePt t="88376" x="4205288" y="1282700"/>
          <p14:tracePt t="88381" x="4214813" y="1241425"/>
          <p14:tracePt t="88392" x="4222750" y="1198563"/>
          <p14:tracePt t="88398" x="4240213" y="1173163"/>
          <p14:tracePt t="88406" x="4240213" y="1138238"/>
          <p14:tracePt t="88414" x="4240213" y="1112838"/>
          <p14:tracePt t="88422" x="4240213" y="1104900"/>
          <p14:tracePt t="88431" x="4248150" y="1069975"/>
          <p14:tracePt t="88437" x="4248150" y="1044575"/>
          <p14:tracePt t="88446" x="4256088" y="1011238"/>
          <p14:tracePt t="88454" x="4256088" y="993775"/>
          <p14:tracePt t="88462" x="4265613" y="960438"/>
          <p14:tracePt t="88469" x="4265613" y="935038"/>
          <p14:tracePt t="88479" x="4265613" y="925513"/>
          <p14:tracePt t="88485" x="4265613" y="892175"/>
          <p14:tracePt t="88494" x="4281488" y="874713"/>
          <p14:tracePt t="88557" x="4281488" y="866775"/>
          <p14:tracePt t="88565" x="4281488" y="858838"/>
          <p14:tracePt t="88709" x="4281488" y="849313"/>
          <p14:tracePt t="88821" x="4281488" y="841375"/>
          <p14:tracePt t="88829" x="4291013" y="833438"/>
          <p14:tracePt t="88837" x="4298950" y="823913"/>
          <p14:tracePt t="88845" x="4324350" y="823913"/>
          <p14:tracePt t="88853" x="4341813" y="815975"/>
          <p14:tracePt t="88861" x="4359275" y="808038"/>
          <p14:tracePt t="88869" x="4367213" y="798513"/>
          <p14:tracePt t="88877" x="4375150" y="798513"/>
          <p14:tracePt t="88901" x="4392613" y="790575"/>
          <p14:tracePt t="88917" x="4400550" y="790575"/>
          <p14:tracePt t="88926" x="4418013" y="781050"/>
          <p14:tracePt t="88943" x="4435475" y="773113"/>
          <p14:tracePt t="88949" x="4443413" y="773113"/>
          <p14:tracePt t="88957" x="4468813" y="755650"/>
          <p14:tracePt t="88965" x="4486275" y="747713"/>
          <p14:tracePt t="88974" x="4494213" y="739775"/>
          <p14:tracePt t="88990" x="4519613" y="730250"/>
          <p14:tracePt t="88997" x="4537075" y="714375"/>
          <p14:tracePt t="89007" x="4537075" y="704850"/>
          <p14:tracePt t="89030" x="4554538" y="704850"/>
          <p14:tracePt t="89038" x="4562475" y="704850"/>
          <p14:tracePt t="89056" x="4570413" y="696913"/>
          <p14:tracePt t="89062" x="4595813" y="671513"/>
          <p14:tracePt t="89078" x="4613275" y="663575"/>
          <p14:tracePt t="89085" x="4630738" y="654050"/>
          <p14:tracePt t="89095" x="4638675" y="654050"/>
          <p14:tracePt t="89102" x="4664075" y="646113"/>
          <p14:tracePt t="89118" x="4673600" y="646113"/>
          <p14:tracePt t="89134" x="4681538" y="646113"/>
          <p14:tracePt t="89141" x="4706938" y="646113"/>
          <p14:tracePt t="89149" x="4732338" y="646113"/>
          <p14:tracePt t="89158" x="4775200" y="646113"/>
          <p14:tracePt t="89166" x="4833938" y="663575"/>
          <p14:tracePt t="89175" x="4868863" y="663575"/>
          <p14:tracePt t="89182" x="4910138" y="679450"/>
          <p14:tracePt t="89191" x="4935538" y="688975"/>
          <p14:tracePt t="89197" x="4970463" y="688975"/>
          <p14:tracePt t="89208" x="5013325" y="696913"/>
          <p14:tracePt t="89214" x="5072063" y="730250"/>
          <p14:tracePt t="89222" x="5122863" y="739775"/>
          <p14:tracePt t="89229" x="5191125" y="755650"/>
          <p14:tracePt t="89237" x="5267325" y="781050"/>
          <p14:tracePt t="89247" x="5353050" y="798513"/>
          <p14:tracePt t="89254" x="5429250" y="798513"/>
          <p14:tracePt t="89263" x="5530850" y="815975"/>
          <p14:tracePt t="89270" x="5616575" y="833438"/>
          <p14:tracePt t="89278" x="5700713" y="849313"/>
          <p14:tracePt t="89285" x="5802313" y="858838"/>
          <p14:tracePt t="89295" x="5905500" y="866775"/>
          <p14:tracePt t="89301" x="5964238" y="892175"/>
          <p14:tracePt t="89310" x="6024563" y="900113"/>
          <p14:tracePt t="89317" x="6083300" y="900113"/>
          <p14:tracePt t="89326" x="6126163" y="900113"/>
          <p14:tracePt t="89334" x="6159500" y="900113"/>
          <p14:tracePt t="89342" x="6184900" y="900113"/>
          <p14:tracePt t="89350" x="6227763" y="900113"/>
          <p14:tracePt t="89358" x="6245225" y="909638"/>
          <p14:tracePt t="89366" x="6286500" y="909638"/>
          <p14:tracePt t="89375" x="6321425" y="917575"/>
          <p14:tracePt t="89382" x="6372225" y="935038"/>
          <p14:tracePt t="89391" x="6415088" y="942975"/>
          <p14:tracePt t="89398" x="6448425" y="952500"/>
          <p14:tracePt t="89407" x="6499225" y="977900"/>
          <p14:tracePt t="89413" x="6499225" y="985838"/>
          <p14:tracePt t="89422" x="6542088" y="1003300"/>
          <p14:tracePt t="89429" x="6567488" y="1019175"/>
          <p14:tracePt t="89437" x="6592888" y="1036638"/>
          <p14:tracePt t="89446" x="6635750" y="1054100"/>
          <p14:tracePt t="89453" x="6661150" y="1069975"/>
          <p14:tracePt t="89463" x="6694488" y="1087438"/>
          <p14:tracePt t="89470" x="6719888" y="1104900"/>
          <p14:tracePt t="89479" x="6762750" y="1130300"/>
          <p14:tracePt t="89485" x="6797675" y="1147763"/>
          <p14:tracePt t="89495" x="6831013" y="1163638"/>
          <p14:tracePt t="89501" x="6899275" y="1198563"/>
          <p14:tracePt t="89511" x="6915150" y="1216025"/>
          <p14:tracePt t="89517" x="6967538" y="1249363"/>
          <p14:tracePt t="89526" x="7034213" y="1300163"/>
          <p14:tracePt t="89533" x="7094538" y="1343025"/>
          <p14:tracePt t="89541" x="7162800" y="1401763"/>
          <p14:tracePt t="89550" x="7221538" y="1444625"/>
          <p14:tracePt t="89558" x="7307263" y="1520825"/>
          <p14:tracePt t="89565" x="7383463" y="1589088"/>
          <p14:tracePt t="89574" x="7434263" y="1639888"/>
          <p14:tracePt t="89581" x="7485063" y="1708150"/>
          <p14:tracePt t="89591" x="7545388" y="1784350"/>
          <p14:tracePt t="89598" x="7596188" y="1835150"/>
          <p14:tracePt t="89608" x="7654925" y="1903413"/>
          <p14:tracePt t="89614" x="7705725" y="1979613"/>
          <p14:tracePt t="89622" x="7740650" y="2039938"/>
          <p14:tracePt t="89630" x="7756525" y="2090738"/>
          <p14:tracePt t="89637" x="7799388" y="2159000"/>
          <p14:tracePt t="89645" x="7807325" y="2174875"/>
          <p14:tracePt t="89653" x="7816850" y="2209800"/>
          <p14:tracePt t="89661" x="7832725" y="2260600"/>
          <p14:tracePt t="89669" x="7842250" y="2328863"/>
          <p14:tracePt t="89677" x="7842250" y="2354263"/>
          <p14:tracePt t="89684" x="7859713" y="2422525"/>
          <p14:tracePt t="89693" x="7859713" y="2463800"/>
          <p14:tracePt t="89701" x="7859713" y="2506663"/>
          <p14:tracePt t="89709" x="7859713" y="2549525"/>
          <p14:tracePt t="89717" x="7859713" y="2600325"/>
          <p14:tracePt t="89725" x="7859713" y="2643188"/>
          <p14:tracePt t="89733" x="7859713" y="2693988"/>
          <p14:tracePt t="89742" x="7859713" y="2727325"/>
          <p14:tracePt t="89749" x="7859713" y="2787650"/>
          <p14:tracePt t="89758" x="7859713" y="2838450"/>
          <p14:tracePt t="89765" x="7842250" y="2906713"/>
          <p14:tracePt t="89773" x="7824788" y="2949575"/>
          <p14:tracePt t="89781" x="7816850" y="3025775"/>
          <p14:tracePt t="89791" x="7791450" y="3067050"/>
          <p14:tracePt t="89797" x="7791450" y="3094038"/>
          <p14:tracePt t="89807" x="7781925" y="3127375"/>
          <p14:tracePt t="89813" x="7781925" y="3135313"/>
          <p14:tracePt t="89823" x="7781925" y="3160713"/>
          <p14:tracePt t="89829" x="7781925" y="3170238"/>
          <p14:tracePt t="89837" x="7781925" y="3186113"/>
          <p14:tracePt t="89845" x="7781925" y="3203575"/>
          <p14:tracePt t="89861" x="7781925" y="3211513"/>
          <p14:tracePt t="89869" x="7781925" y="3221038"/>
          <p14:tracePt t="89877" x="7781925" y="3228975"/>
          <p14:tracePt t="89885" x="7781925" y="3246438"/>
          <p14:tracePt t="89893" x="7781925" y="3254375"/>
          <p14:tracePt t="89907" x="7781925" y="3263900"/>
          <p14:tracePt t="89909" x="7781925" y="3271838"/>
          <p14:tracePt t="89917" x="7791450" y="3279775"/>
          <p14:tracePt t="89926" x="7799388" y="3289300"/>
          <p14:tracePt t="89933" x="7807325" y="3305175"/>
          <p14:tracePt t="89943" x="7824788" y="3322638"/>
          <p14:tracePt t="89949" x="7832725" y="3330575"/>
          <p14:tracePt t="89959" x="7842250" y="3330575"/>
          <p14:tracePt t="89965" x="7867650" y="3355975"/>
          <p14:tracePt t="89973" x="7885113" y="3355975"/>
          <p14:tracePt t="89981" x="7893050" y="3365500"/>
          <p14:tracePt t="89989" x="7900988" y="3373438"/>
          <p14:tracePt t="89997" x="7918450" y="3373438"/>
          <p14:tracePt t="90007" x="7935913" y="3373438"/>
          <p14:tracePt t="90013" x="7969250" y="3373438"/>
          <p14:tracePt t="90022" x="8004175" y="3373438"/>
          <p14:tracePt t="90141" x="7951788" y="3348038"/>
          <p14:tracePt t="90149" x="7824788" y="3340100"/>
          <p14:tracePt t="90158" x="7596188" y="3279775"/>
          <p14:tracePt t="90165" x="7383463" y="3195638"/>
          <p14:tracePt t="90173" x="7178675" y="3135313"/>
          <p14:tracePt t="90183" x="7077075" y="3076575"/>
          <p14:tracePt t="90189" x="7000875" y="3033713"/>
          <p14:tracePt t="90197" x="6992938" y="3025775"/>
          <p14:tracePt t="90261" x="6992938" y="3033713"/>
          <p14:tracePt t="90269" x="7008813" y="3094038"/>
          <p14:tracePt t="90277" x="7034213" y="3170238"/>
          <p14:tracePt t="90285" x="7077075" y="3246438"/>
          <p14:tracePt t="90293" x="7127875" y="3348038"/>
          <p14:tracePt t="90301" x="7178675" y="3449638"/>
          <p14:tracePt t="90309" x="7239000" y="3560763"/>
          <p14:tracePt t="90317" x="7297738" y="3646488"/>
          <p14:tracePt t="90326" x="7332663" y="3713163"/>
          <p14:tracePt t="90333" x="7373938" y="3773488"/>
          <p14:tracePt t="90342" x="7426325" y="3857625"/>
          <p14:tracePt t="90349" x="7442200" y="3900488"/>
          <p14:tracePt t="90358" x="7502525" y="3951288"/>
          <p14:tracePt t="90365" x="7545388" y="3976688"/>
          <p14:tracePt t="90374" x="7596188" y="4011613"/>
          <p14:tracePt t="90381" x="7662863" y="4052888"/>
          <p14:tracePt t="90390" x="7723188" y="4079875"/>
          <p14:tracePt t="90397" x="7781925" y="4105275"/>
          <p14:tracePt t="90406" x="7859713" y="4130675"/>
          <p14:tracePt t="90413" x="7951788" y="4164013"/>
          <p14:tracePt t="90423" x="8037513" y="4189413"/>
          <p14:tracePt t="90430" x="8139113" y="4189413"/>
          <p14:tracePt t="90440" x="8250238" y="4206875"/>
          <p14:tracePt t="90446" x="8359775" y="4206875"/>
          <p14:tracePt t="90454" x="8488363" y="4206875"/>
          <p14:tracePt t="90463" x="8632825" y="4206875"/>
          <p14:tracePt t="90470" x="8742363" y="4206875"/>
          <p14:tracePt t="90478" x="8904288" y="4189413"/>
          <p14:tracePt t="90485" x="9031288" y="4146550"/>
          <p14:tracePt t="90494" x="9158288" y="4113213"/>
          <p14:tracePt t="90501" x="9294813" y="4062413"/>
          <p14:tracePt t="90510" x="9431338" y="4027488"/>
          <p14:tracePt t="90517" x="9550400" y="3968750"/>
          <p14:tracePt t="90526" x="9685338" y="3908425"/>
          <p14:tracePt t="90534" x="9804400" y="3857625"/>
          <p14:tracePt t="90542" x="9915525" y="3806825"/>
          <p14:tracePt t="90550" x="10025063" y="3748088"/>
          <p14:tracePt t="90558" x="10101263" y="3679825"/>
          <p14:tracePt t="90566" x="10179050" y="3619500"/>
          <p14:tracePt t="90574" x="10245725" y="3552825"/>
          <p14:tracePt t="90582" x="10298113" y="3517900"/>
          <p14:tracePt t="90590" x="10323513" y="3467100"/>
          <p14:tracePt t="90597" x="10374313" y="3398838"/>
          <p14:tracePt t="90607" x="10390188" y="3365500"/>
          <p14:tracePt t="90614" x="10407650" y="3330575"/>
          <p14:tracePt t="90623" x="10425113" y="3297238"/>
          <p14:tracePt t="90629" x="10433050" y="3271838"/>
          <p14:tracePt t="90639" x="10450513" y="3238500"/>
          <p14:tracePt t="90646" x="10458450" y="3203575"/>
          <p14:tracePt t="90654" x="10458450" y="3195638"/>
          <p14:tracePt t="90662" x="10467975" y="3160713"/>
          <p14:tracePt t="90670" x="10467975" y="3135313"/>
          <p14:tracePt t="90678" x="10467975" y="3109913"/>
          <p14:tracePt t="90686" x="10467975" y="3084513"/>
          <p14:tracePt t="90694" x="10467975" y="3059113"/>
          <p14:tracePt t="90701" x="10467975" y="3041650"/>
          <p14:tracePt t="90710" x="10467975" y="3025775"/>
          <p14:tracePt t="90718" x="10458450" y="3016250"/>
          <p14:tracePt t="90726" x="10450513" y="3008313"/>
          <p14:tracePt t="90734" x="10442575" y="3008313"/>
          <p14:tracePt t="90743" x="10399713" y="3008313"/>
          <p14:tracePt t="90749" x="10348913" y="3000375"/>
          <p14:tracePt t="90760" x="10288588" y="3000375"/>
          <p14:tracePt t="90765" x="10220325" y="3000375"/>
          <p14:tracePt t="90775" x="10161588" y="3000375"/>
          <p14:tracePt t="90781" x="10118725" y="3000375"/>
          <p14:tracePt t="90790" x="10075863" y="3000375"/>
          <p14:tracePt t="90798" x="10025063" y="3025775"/>
          <p14:tracePt t="90807" x="9948863" y="3067050"/>
          <p14:tracePt t="90813" x="9898063" y="3094038"/>
          <p14:tracePt t="90823" x="9847263" y="3135313"/>
          <p14:tracePt t="90829" x="9796463" y="3178175"/>
          <p14:tracePt t="90839" x="9745663" y="3246438"/>
          <p14:tracePt t="90845" x="9702800" y="3279775"/>
          <p14:tracePt t="90854" x="9677400" y="3348038"/>
          <p14:tracePt t="90863" x="9642475" y="3382963"/>
          <p14:tracePt t="90870" x="9626600" y="3433763"/>
          <p14:tracePt t="90879" x="9609138" y="3467100"/>
          <p14:tracePt t="90895" x="9583738" y="3535363"/>
          <p14:tracePt t="90902" x="9583738" y="3552825"/>
          <p14:tracePt t="90910" x="9575800" y="3586163"/>
          <p14:tracePt t="90917" x="9566275" y="3636963"/>
          <p14:tracePt t="90927" x="9558338" y="3662363"/>
          <p14:tracePt t="90933" x="9523413" y="3730625"/>
          <p14:tracePt t="90944" x="9515475" y="3763963"/>
          <p14:tracePt t="90950" x="9507538" y="3806825"/>
          <p14:tracePt t="90958" x="9482138" y="3857625"/>
          <p14:tracePt t="90966" x="9456738" y="3917950"/>
          <p14:tracePt t="90973" x="9447213" y="3943350"/>
          <p14:tracePt t="90981" x="9431338" y="3968750"/>
          <p14:tracePt t="90990" x="9396413" y="4011613"/>
          <p14:tracePt t="90998" x="9388475" y="4037013"/>
          <p14:tracePt t="91006" x="9345613" y="4095750"/>
          <p14:tracePt t="91014" x="9320213" y="4121150"/>
          <p14:tracePt t="91022" x="9251950" y="4171950"/>
          <p14:tracePt t="91030" x="9201150" y="4214813"/>
          <p14:tracePt t="91039" x="9167813" y="4249738"/>
          <p14:tracePt t="91046" x="9117013" y="4275138"/>
          <p14:tracePt t="91054" x="9064625" y="4308475"/>
          <p14:tracePt t="91062" x="9031288" y="4341813"/>
          <p14:tracePt t="91070" x="8997950" y="4368800"/>
          <p14:tracePt t="91078" x="8972550" y="4394200"/>
          <p14:tracePt t="91086" x="8947150" y="4410075"/>
          <p14:tracePt t="91093" x="8921750" y="4419600"/>
          <p14:tracePt t="91101" x="8894763" y="4427538"/>
          <p14:tracePt t="91111" x="8886825" y="4435475"/>
          <p14:tracePt t="91118" x="8878888" y="4445000"/>
          <p14:tracePt t="91126" x="8843963" y="4460875"/>
          <p14:tracePt t="91143" x="8828088" y="4460875"/>
          <p14:tracePt t="91150" x="8828088" y="4470400"/>
          <p14:tracePt t="91190" x="8810625" y="4478338"/>
          <p14:tracePt t="91222" x="8802688" y="4486275"/>
          <p14:tracePt t="91246" x="8785225" y="4495800"/>
          <p14:tracePt t="91294" x="8777288" y="4503738"/>
          <p14:tracePt t="91310" x="8777288" y="4513263"/>
          <p14:tracePt t="91574" x="8767763" y="4521200"/>
          <p14:tracePt t="91614" x="8750300" y="4521200"/>
          <p14:tracePt t="91646" x="8750300" y="4503738"/>
          <p14:tracePt t="91654" x="8750300" y="4486275"/>
          <p14:tracePt t="91661" x="8742363" y="4470400"/>
          <p14:tracePt t="91670" x="8742363" y="4452938"/>
          <p14:tracePt t="91678" x="8742363" y="4427538"/>
          <p14:tracePt t="91685" x="8724900" y="4419600"/>
          <p14:tracePt t="91694" x="8724900" y="4384675"/>
          <p14:tracePt t="91702" x="8724900" y="4368800"/>
          <p14:tracePt t="91709" x="8724900" y="4341813"/>
          <p14:tracePt t="91718" x="8724900" y="4308475"/>
          <p14:tracePt t="91726" x="8724900" y="4291013"/>
          <p14:tracePt t="91734" x="8724900" y="4257675"/>
          <p14:tracePt t="91742" x="8724900" y="4232275"/>
          <p14:tracePt t="91750" x="8724900" y="4197350"/>
          <p14:tracePt t="91758" x="8724900" y="4171950"/>
          <p14:tracePt t="91765" x="8724900" y="4130675"/>
          <p14:tracePt t="91774" x="8724900" y="4105275"/>
          <p14:tracePt t="91782" x="8724900" y="4070350"/>
          <p14:tracePt t="91789" x="8724900" y="4037013"/>
          <p14:tracePt t="91797" x="8724900" y="4011613"/>
          <p14:tracePt t="91805" x="8724900" y="3968750"/>
          <p14:tracePt t="91813" x="8716963" y="3943350"/>
          <p14:tracePt t="91823" x="8709025" y="3892550"/>
          <p14:tracePt t="91829" x="8699500" y="3849688"/>
          <p14:tracePt t="91839" x="8666163" y="3781425"/>
          <p14:tracePt t="91846" x="8658225" y="3748088"/>
          <p14:tracePt t="91856" x="8632825" y="3705225"/>
          <p14:tracePt t="91862" x="8605838" y="3654425"/>
          <p14:tracePt t="91870" x="8605838" y="3646488"/>
          <p14:tracePt t="91880" x="8580438" y="3611563"/>
          <p14:tracePt t="91885" x="8572500" y="3594100"/>
          <p14:tracePt t="91893" x="8564563" y="3578225"/>
          <p14:tracePt t="91901" x="8539163" y="3552825"/>
          <p14:tracePt t="91917" x="8513763" y="3527425"/>
          <p14:tracePt t="91925" x="8496300" y="3509963"/>
          <p14:tracePt t="91934" x="8488363" y="3502025"/>
          <p14:tracePt t="91942" x="8478838" y="3502025"/>
          <p14:tracePt t="91949" x="8445500" y="3475038"/>
          <p14:tracePt t="91959" x="8428038" y="3467100"/>
          <p14:tracePt t="91965" x="8410575" y="3459163"/>
          <p14:tracePt t="91976" x="8385175" y="3449638"/>
          <p14:tracePt t="91982" x="8351838" y="3433763"/>
          <p14:tracePt t="91990" x="8318500" y="3433763"/>
          <p14:tracePt t="91998" x="8308975" y="3433763"/>
          <p14:tracePt t="92006" x="8275638" y="3424238"/>
          <p14:tracePt t="92013" x="8240713" y="3424238"/>
          <p14:tracePt t="92022" x="8207375" y="3416300"/>
          <p14:tracePt t="92029" x="8164513" y="3416300"/>
          <p14:tracePt t="92038" x="8139113" y="3398838"/>
          <p14:tracePt t="92045" x="8105775" y="3398838"/>
          <p14:tracePt t="92056" x="8080375" y="3390900"/>
          <p14:tracePt t="92062" x="8045450" y="3390900"/>
          <p14:tracePt t="92071" x="8020050" y="3390900"/>
          <p14:tracePt t="92078" x="7986713" y="3382963"/>
          <p14:tracePt t="92086" x="7969250" y="3382963"/>
          <p14:tracePt t="92093" x="7943850" y="3382963"/>
          <p14:tracePt t="92102" x="7900988" y="3382963"/>
          <p14:tracePt t="92110" x="7867650" y="3382963"/>
          <p14:tracePt t="92118" x="7824788" y="3382963"/>
          <p14:tracePt t="92126" x="7799388" y="3382963"/>
          <p14:tracePt t="92134" x="7766050" y="3382963"/>
          <p14:tracePt t="92142" x="7740650" y="3382963"/>
          <p14:tracePt t="92150" x="7723188" y="3382963"/>
          <p14:tracePt t="92159" x="7688263" y="3382963"/>
          <p14:tracePt t="92166" x="7680325" y="3382963"/>
          <p14:tracePt t="92174" x="7672388" y="3382963"/>
          <p14:tracePt t="92191" x="7654925" y="3373438"/>
          <p14:tracePt t="92197" x="7637463" y="3373438"/>
          <p14:tracePt t="92205" x="7621588" y="3355975"/>
          <p14:tracePt t="92213" x="7596188" y="3355975"/>
          <p14:tracePt t="92222" x="7561263" y="3355975"/>
          <p14:tracePt t="92230" x="7545388" y="3355975"/>
          <p14:tracePt t="92239" x="7527925" y="3348038"/>
          <p14:tracePt t="92246" x="7493000" y="3348038"/>
          <p14:tracePt t="92255" x="7477125" y="3340100"/>
          <p14:tracePt t="92262" x="7459663" y="3340100"/>
          <p14:tracePt t="92272" x="7442200" y="3340100"/>
          <p14:tracePt t="92277" x="7434263" y="3340100"/>
          <p14:tracePt t="92286" x="7426325" y="3340100"/>
          <p14:tracePt t="92301" x="7416800" y="3340100"/>
          <p14:tracePt t="92318" x="7408863" y="3340100"/>
          <p14:tracePt t="92326" x="7400925" y="3340100"/>
          <p14:tracePt t="92334" x="7373938" y="3340100"/>
          <p14:tracePt t="92342" x="7358063" y="3340100"/>
          <p14:tracePt t="92350" x="7315200" y="3340100"/>
          <p14:tracePt t="92358" x="7264400" y="3340100"/>
          <p14:tracePt t="92366" x="7213600" y="3340100"/>
          <p14:tracePt t="92376" x="7112000" y="3340100"/>
          <p14:tracePt t="92382" x="7043738" y="3340100"/>
          <p14:tracePt t="92391" x="6924675" y="3340100"/>
          <p14:tracePt t="92398" x="6813550" y="3340100"/>
          <p14:tracePt t="92406" x="6704013" y="3340100"/>
          <p14:tracePt t="92414" x="6584950" y="3340100"/>
          <p14:tracePt t="92423" x="6430963" y="3340100"/>
          <p14:tracePt t="92430" x="6296025" y="3340100"/>
          <p14:tracePt t="92438" x="6100763" y="3340100"/>
          <p14:tracePt t="92446" x="5895975" y="3340100"/>
          <p14:tracePt t="92455" x="5692775" y="3340100"/>
          <p14:tracePt t="92462" x="5487988" y="3340100"/>
          <p14:tracePt t="92471" x="5284788" y="3340100"/>
          <p14:tracePt t="92478" x="5097463" y="3365500"/>
          <p14:tracePt t="92488" x="4910138" y="3373438"/>
          <p14:tracePt t="92493" x="4732338" y="3390900"/>
          <p14:tracePt t="92502" x="4579938" y="3390900"/>
          <p14:tracePt t="92510" x="4400550" y="3390900"/>
          <p14:tracePt t="92517" x="4273550" y="3390900"/>
          <p14:tracePt t="92525" x="4137025" y="3390900"/>
          <p14:tracePt t="92533" x="4027488" y="3390900"/>
          <p14:tracePt t="92542" x="3908425" y="3390900"/>
          <p14:tracePt t="92550" x="3797300" y="3398838"/>
          <p14:tracePt t="92559" x="3713163" y="3424238"/>
          <p14:tracePt t="92566" x="3594100" y="3433763"/>
          <p14:tracePt t="92574" x="3482975" y="3441700"/>
          <p14:tracePt t="92581" x="3363913" y="3459163"/>
          <p14:tracePt t="92590" x="3254375" y="3492500"/>
          <p14:tracePt t="92597" x="3135313" y="3492500"/>
          <p14:tracePt t="92607" x="3024188" y="3509963"/>
          <p14:tracePt t="92613" x="2905125" y="3535363"/>
          <p14:tracePt t="92621" x="2803525" y="3552825"/>
          <p14:tracePt t="92629" x="2709863" y="3560763"/>
          <p14:tracePt t="92638" x="2608263" y="3568700"/>
          <p14:tracePt t="92646" x="2514600" y="3594100"/>
          <p14:tracePt t="92655" x="2430463" y="3603625"/>
          <p14:tracePt t="92662" x="2370138" y="3603625"/>
          <p14:tracePt t="92672" x="2327275" y="3603625"/>
          <p14:tracePt t="92677" x="2286000" y="3603625"/>
          <p14:tracePt t="92688" x="2243138" y="3603625"/>
          <p14:tracePt t="92694" x="2208213" y="3603625"/>
          <p14:tracePt t="92701" x="2174875" y="3603625"/>
          <p14:tracePt t="92710" x="2157413" y="3603625"/>
          <p14:tracePt t="92718" x="2124075" y="3603625"/>
          <p14:tracePt t="92726" x="2090738" y="3603625"/>
          <p14:tracePt t="92734" x="2047875" y="3603625"/>
          <p14:tracePt t="92741" x="2038350" y="3603625"/>
          <p14:tracePt t="92750" x="2005013" y="3603625"/>
          <p14:tracePt t="92758" x="1979613" y="3603625"/>
          <p14:tracePt t="92765" x="1962150" y="3603625"/>
          <p14:tracePt t="92774" x="1946275" y="3603625"/>
          <p14:tracePt t="92782" x="1936750" y="3603625"/>
          <p14:tracePt t="92791" x="1928813" y="3603625"/>
          <p14:tracePt t="92814" x="1911350" y="3603625"/>
          <p14:tracePt t="92830" x="1903413" y="3603625"/>
          <p14:tracePt t="92838" x="1893888" y="3603625"/>
          <p14:tracePt t="92845" x="1878013" y="3603625"/>
          <p14:tracePt t="92854" x="1868488" y="3603625"/>
          <p14:tracePt t="92861" x="1860550" y="3603625"/>
          <p14:tracePt t="92872" x="1852613" y="3603625"/>
          <p14:tracePt t="92878" x="1843088" y="3611563"/>
          <p14:tracePt t="92902" x="1835150" y="3611563"/>
          <p14:tracePt t="92926" x="1817688" y="3611563"/>
          <p14:tracePt t="92933" x="1809750" y="3611563"/>
          <p14:tracePt t="92975" x="1809750" y="3619500"/>
          <p14:tracePt t="92990" x="1801813" y="3629025"/>
          <p14:tracePt t="93230" x="1809750" y="3629025"/>
          <p14:tracePt t="93239" x="1817688" y="3629025"/>
          <p14:tracePt t="93310" x="1827213" y="3629025"/>
          <p14:tracePt t="93350" x="1835150" y="3629025"/>
          <p14:tracePt t="93358" x="1843088" y="3629025"/>
          <p14:tracePt t="93375" x="1852613" y="3629025"/>
          <p14:tracePt t="93383" x="1860550" y="3629025"/>
          <p14:tracePt t="93390" x="1878013" y="3629025"/>
          <p14:tracePt t="93398" x="1903413" y="3629025"/>
          <p14:tracePt t="93406" x="1920875" y="3629025"/>
          <p14:tracePt t="93414" x="1954213" y="3629025"/>
          <p14:tracePt t="93423" x="1971675" y="3629025"/>
          <p14:tracePt t="93430" x="1987550" y="3629025"/>
          <p14:tracePt t="93438" x="2030413" y="3629025"/>
          <p14:tracePt t="93445" x="2065338" y="3629025"/>
          <p14:tracePt t="93455" x="2116138" y="3629025"/>
          <p14:tracePt t="93462" x="2174875" y="3629025"/>
          <p14:tracePt t="93470" x="2235200" y="3629025"/>
          <p14:tracePt t="93478" x="2301875" y="3629025"/>
          <p14:tracePt t="93488" x="2362200" y="3629025"/>
          <p14:tracePt t="93494" x="2405063" y="3629025"/>
          <p14:tracePt t="93503" x="2446338" y="3629025"/>
          <p14:tracePt t="93509" x="2506663" y="3629025"/>
          <p14:tracePt t="93517" x="2549525" y="3629025"/>
          <p14:tracePt t="93526" x="2616200" y="3629025"/>
          <p14:tracePt t="93534" x="2668588" y="3629025"/>
          <p14:tracePt t="93541" x="2719388" y="3629025"/>
          <p14:tracePt t="93549" x="2778125" y="3629025"/>
          <p14:tracePt t="93559" x="2838450" y="3629025"/>
          <p14:tracePt t="93565" x="2879725" y="3629025"/>
          <p14:tracePt t="93574" x="2947988" y="3629025"/>
          <p14:tracePt t="93581" x="2998788" y="3629025"/>
          <p14:tracePt t="93591" x="3041650" y="3629025"/>
          <p14:tracePt t="93598" x="3059113" y="3629025"/>
          <p14:tracePt t="93606" x="3100388" y="3629025"/>
          <p14:tracePt t="93613" x="3127375" y="3629025"/>
          <p14:tracePt t="93623" x="3143250" y="3629025"/>
          <p14:tracePt t="93630" x="3160713" y="3629025"/>
          <p14:tracePt t="93638" x="3168650" y="3629025"/>
          <p14:tracePt t="93645" x="3194050" y="3629025"/>
          <p14:tracePt t="93653" x="3203575" y="3629025"/>
          <p14:tracePt t="93662" x="3228975" y="3629025"/>
          <p14:tracePt t="93670" x="3236913" y="3629025"/>
          <p14:tracePt t="93677" x="3262313" y="3629025"/>
          <p14:tracePt t="93687" x="3279775" y="3629025"/>
          <p14:tracePt t="93694" x="3297238" y="3629025"/>
          <p14:tracePt t="93703" x="3313113" y="3629025"/>
          <p14:tracePt t="93709" x="3322638" y="3629025"/>
          <p14:tracePt t="93718" x="3338513" y="3629025"/>
          <p14:tracePt t="93726" x="3348038" y="3629025"/>
          <p14:tracePt t="93742" x="3363913" y="3629025"/>
          <p14:tracePt t="93758" x="3373438" y="3629025"/>
          <p14:tracePt t="93821" x="3381375" y="3619500"/>
          <p14:tracePt t="93846" x="3398838" y="3619500"/>
          <p14:tracePt t="93854" x="3414713" y="3619500"/>
          <p14:tracePt t="93877" x="3441700" y="3619500"/>
          <p14:tracePt t="93887" x="3449638" y="3611563"/>
          <p14:tracePt t="93894" x="3467100" y="3603625"/>
          <p14:tracePt t="93902" x="3492500" y="3603625"/>
          <p14:tracePt t="93910" x="3525838" y="3594100"/>
          <p14:tracePt t="93918" x="3533775" y="3594100"/>
          <p14:tracePt t="93926" x="3559175" y="3594100"/>
          <p14:tracePt t="93934" x="3611563" y="3586163"/>
          <p14:tracePt t="93942" x="3636963" y="3586163"/>
          <p14:tracePt t="93950" x="3670300" y="3578225"/>
          <p14:tracePt t="93958" x="3729038" y="3578225"/>
          <p14:tracePt t="93966" x="3763963" y="3560763"/>
          <p14:tracePt t="93974" x="3806825" y="3560763"/>
          <p14:tracePt t="93982" x="3848100" y="3552825"/>
          <p14:tracePt t="93991" x="3908425" y="3535363"/>
          <p14:tracePt t="93997" x="3951288" y="3535363"/>
          <p14:tracePt t="94007" x="4002088" y="3527425"/>
          <p14:tracePt t="94013" x="4044950" y="3527425"/>
          <p14:tracePt t="94024" x="4095750" y="3509963"/>
          <p14:tracePt t="94030" x="4121150" y="3509963"/>
          <p14:tracePt t="94039" x="4171950" y="3502025"/>
          <p14:tracePt t="94045" x="4187825" y="3502025"/>
          <p14:tracePt t="94054" x="4230688" y="3492500"/>
          <p14:tracePt t="94062" x="4281488" y="3484563"/>
          <p14:tracePt t="94071" x="4341813" y="3484563"/>
          <p14:tracePt t="94078" x="4384675" y="3467100"/>
          <p14:tracePt t="94087" x="4418013" y="3467100"/>
          <p14:tracePt t="94094" x="4468813" y="3459163"/>
          <p14:tracePt t="94105" x="4545013" y="3459163"/>
          <p14:tracePt t="94109" x="4605338" y="3441700"/>
          <p14:tracePt t="94118" x="4689475" y="3433763"/>
          <p14:tracePt t="94125" x="4765675" y="3416300"/>
          <p14:tracePt t="94135" x="4826000" y="3408363"/>
          <p14:tracePt t="94142" x="4927600" y="3390900"/>
          <p14:tracePt t="94150" x="4987925" y="3382963"/>
          <p14:tracePt t="94157" x="5029200" y="3382963"/>
          <p14:tracePt t="94166" x="5106988" y="3365500"/>
          <p14:tracePt t="94174" x="5165725" y="3348038"/>
          <p14:tracePt t="94182" x="5224463" y="3340100"/>
          <p14:tracePt t="94190" x="5284788" y="3330575"/>
          <p14:tracePt t="94198" x="5353050" y="3314700"/>
          <p14:tracePt t="94207" x="5403850" y="3314700"/>
          <p14:tracePt t="94213" x="5421313" y="3305175"/>
          <p14:tracePt t="94223" x="5462588" y="3305175"/>
          <p14:tracePt t="94229" x="5487988" y="3305175"/>
          <p14:tracePt t="94237" x="5497513" y="3297238"/>
          <p14:tracePt t="94246" x="5513388" y="3297238"/>
          <p14:tracePt t="94253" x="5530850" y="3297238"/>
          <p14:tracePt t="94271" x="5565775" y="3289300"/>
          <p14:tracePt t="94277" x="5591175" y="3289300"/>
          <p14:tracePt t="94287" x="5641975" y="3271838"/>
          <p14:tracePt t="94294" x="5675313" y="3271838"/>
          <p14:tracePt t="94302" x="5708650" y="3271838"/>
          <p14:tracePt t="94309" x="5761038" y="3263900"/>
          <p14:tracePt t="94320" x="5802313" y="3263900"/>
          <p14:tracePt t="94326" x="5845175" y="3263900"/>
          <p14:tracePt t="94334" x="5888038" y="3263900"/>
          <p14:tracePt t="94341" x="5913438" y="3263900"/>
          <p14:tracePt t="94349" x="5946775" y="3263900"/>
          <p14:tracePt t="94358" x="5964238" y="3263900"/>
          <p14:tracePt t="94365" x="5981700" y="3263900"/>
          <p14:tracePt t="94373" x="5989638" y="3263900"/>
          <p14:tracePt t="94550" x="5989638" y="3289300"/>
          <p14:tracePt t="94558" x="5989638" y="3297238"/>
          <p14:tracePt t="94566" x="5989638" y="3322638"/>
          <p14:tracePt t="94574" x="5989638" y="3340100"/>
          <p14:tracePt t="94581" x="5989638" y="3365500"/>
          <p14:tracePt t="94590" x="5989638" y="3373438"/>
          <p14:tracePt t="94598" x="5989638" y="3382963"/>
          <p14:tracePt t="94606" x="5981700" y="3382963"/>
          <p14:tracePt t="94614" x="5972175" y="3382963"/>
          <p14:tracePt t="94726" x="5972175" y="3390900"/>
          <p14:tracePt t="94734" x="5964238" y="3398838"/>
          <p14:tracePt t="94750" x="5930900" y="3416300"/>
          <p14:tracePt t="94758" x="5913438" y="3416300"/>
          <p14:tracePt t="94766" x="5895975" y="3408363"/>
          <p14:tracePt t="94773" x="5880100" y="3390900"/>
          <p14:tracePt t="94781" x="5870575" y="3390900"/>
          <p14:tracePt t="94790" x="5853113" y="3390900"/>
          <p14:tracePt t="94813" x="5845175" y="3390900"/>
          <p14:tracePt t="94823" x="5837238" y="3390900"/>
          <p14:tracePt t="94829" x="5819775" y="3373438"/>
          <p14:tracePt t="94846" x="5811838" y="3373438"/>
          <p14:tracePt t="94855" x="5794375" y="3373438"/>
          <p14:tracePt t="94862" x="5768975" y="3373438"/>
          <p14:tracePt t="94870" x="5726113" y="3373438"/>
          <p14:tracePt t="94877" x="5667375" y="3373438"/>
          <p14:tracePt t="94889" x="5556250" y="3373438"/>
          <p14:tracePt t="94894" x="5429250" y="3373438"/>
          <p14:tracePt t="94903" x="5310188" y="3373438"/>
          <p14:tracePt t="94909" x="5140325" y="3373438"/>
          <p14:tracePt t="94919" x="4970463" y="3373438"/>
          <p14:tracePt t="94926" x="4808538" y="3365500"/>
          <p14:tracePt t="94936" x="4638675" y="3348038"/>
          <p14:tracePt t="94942" x="4451350" y="3340100"/>
          <p14:tracePt t="94950" x="4298950" y="3340100"/>
          <p14:tracePt t="94958" x="4146550" y="3340100"/>
          <p14:tracePt t="94965" x="3992563" y="3340100"/>
          <p14:tracePt t="94973" x="3848100" y="3340100"/>
          <p14:tracePt t="94981" x="3738563" y="3340100"/>
          <p14:tracePt t="94989" x="3611563" y="3340100"/>
          <p14:tracePt t="94998" x="3508375" y="3340100"/>
          <p14:tracePt t="95006" x="3398838" y="3340100"/>
          <p14:tracePt t="95014" x="3279775" y="3365500"/>
          <p14:tracePt t="95022" x="3194050" y="3373438"/>
          <p14:tracePt t="95030" x="3084513" y="3382963"/>
          <p14:tracePt t="95038" x="2965450" y="3398838"/>
          <p14:tracePt t="95046" x="2838450" y="3416300"/>
          <p14:tracePt t="95054" x="2709863" y="3433763"/>
          <p14:tracePt t="95061" x="2600325" y="3449638"/>
          <p14:tracePt t="95069" x="2481263" y="3475038"/>
          <p14:tracePt t="95077" x="2336800" y="3492500"/>
          <p14:tracePt t="95087" x="2225675" y="3502025"/>
          <p14:tracePt t="95094" x="2106613" y="3509963"/>
          <p14:tracePt t="95103" x="1997075" y="3543300"/>
          <p14:tracePt t="95109" x="1878013" y="3560763"/>
          <p14:tracePt t="95119" x="1792288" y="3568700"/>
          <p14:tracePt t="95126" x="1690688" y="3594100"/>
          <p14:tracePt t="95136" x="1589088" y="3603625"/>
          <p14:tracePt t="95142" x="1528763" y="3611563"/>
          <p14:tracePt t="95150" x="1487488" y="3611563"/>
          <p14:tracePt t="95157" x="1444625" y="3619500"/>
          <p14:tracePt t="95166" x="1427163" y="3619500"/>
          <p14:tracePt t="95518" x="1419225" y="3619500"/>
          <p14:tracePt t="96510" x="1427163" y="3629025"/>
          <p14:tracePt t="96517" x="1452563" y="3646488"/>
          <p14:tracePt t="96526" x="1487488" y="3654425"/>
          <p14:tracePt t="96535" x="1520825" y="3679825"/>
          <p14:tracePt t="96542" x="1571625" y="3697288"/>
          <p14:tracePt t="96551" x="1622425" y="3730625"/>
          <p14:tracePt t="96558" x="1690688" y="3763963"/>
          <p14:tracePt t="96569" x="1758950" y="3790950"/>
          <p14:tracePt t="96574" x="1852613" y="3849688"/>
          <p14:tracePt t="96582" x="1911350" y="3867150"/>
          <p14:tracePt t="96590" x="2005013" y="3925888"/>
          <p14:tracePt t="96598" x="2081213" y="3968750"/>
          <p14:tracePt t="96606" x="2157413" y="4002088"/>
          <p14:tracePt t="96614" x="2217738" y="4027488"/>
          <p14:tracePt t="96622" x="2293938" y="4052888"/>
          <p14:tracePt t="96630" x="2327275" y="4070350"/>
          <p14:tracePt t="96640" x="2370138" y="4087813"/>
          <p14:tracePt t="96646" x="2413000" y="4113213"/>
          <p14:tracePt t="96655" x="2430463" y="4121150"/>
          <p14:tracePt t="96662" x="2463800" y="4130675"/>
          <p14:tracePt t="96670" x="2481263" y="4138613"/>
          <p14:tracePt t="96677" x="2497138" y="4146550"/>
          <p14:tracePt t="96710" x="2514600" y="4156075"/>
          <p14:tracePt t="96854" x="2514600" y="4146550"/>
          <p14:tracePt t="96862" x="2514600" y="4138613"/>
          <p14:tracePt t="96871" x="2514600" y="4121150"/>
          <p14:tracePt t="96878" x="2514600" y="4105275"/>
          <p14:tracePt t="96887" x="2514600" y="4087813"/>
          <p14:tracePt t="96904" x="2514600" y="3994150"/>
          <p14:tracePt t="96910" x="2514600" y="3951288"/>
          <p14:tracePt t="96919" x="2514600" y="3908425"/>
          <p14:tracePt t="96925" x="2514600" y="3849688"/>
          <p14:tracePt t="96935" x="2514600" y="3806825"/>
          <p14:tracePt t="96942" x="2489200" y="3756025"/>
          <p14:tracePt t="96950" x="2489200" y="3730625"/>
          <p14:tracePt t="96958" x="2489200" y="3697288"/>
          <p14:tracePt t="96968" x="2481263" y="3671888"/>
          <p14:tracePt t="96974" x="2471738" y="3636963"/>
          <p14:tracePt t="96982" x="2455863" y="3611563"/>
          <p14:tracePt t="96991" x="2455863" y="3594100"/>
          <p14:tracePt t="96998" x="2446338" y="3568700"/>
          <p14:tracePt t="97006" x="2446338" y="3543300"/>
          <p14:tracePt t="97014" x="2438400" y="3527425"/>
          <p14:tracePt t="97023" x="2438400" y="3502025"/>
          <p14:tracePt t="97030" x="2438400" y="3484563"/>
          <p14:tracePt t="97038" x="2438400" y="3467100"/>
          <p14:tracePt t="97046" x="2438400" y="3459163"/>
          <p14:tracePt t="97088" x="2430463" y="3449638"/>
          <p14:tracePt t="97102" x="2413000" y="3449638"/>
          <p14:tracePt t="97118" x="2413000" y="3459163"/>
          <p14:tracePt t="97286" x="2395538" y="3459163"/>
          <p14:tracePt t="97303" x="2379663" y="3459163"/>
          <p14:tracePt t="97318" x="2379663" y="3449638"/>
          <p14:tracePt t="97333" x="2379663" y="3441700"/>
          <p14:tracePt t="97382" x="2370138" y="3433763"/>
          <p14:tracePt t="97406" x="2362200" y="3433763"/>
          <p14:tracePt t="97414" x="2352675" y="3433763"/>
          <p14:tracePt t="97422" x="2336800" y="3424238"/>
          <p14:tracePt t="97430" x="2311400" y="3416300"/>
          <p14:tracePt t="97439" x="2286000" y="3408363"/>
          <p14:tracePt t="97446" x="2251075" y="3390900"/>
          <p14:tracePt t="97455" x="2200275" y="3355975"/>
          <p14:tracePt t="97462" x="2132013" y="3330575"/>
          <p14:tracePt t="97470" x="2090738" y="3322638"/>
          <p14:tracePt t="97478" x="2038350" y="3297238"/>
          <p14:tracePt t="97486" x="1997075" y="3279775"/>
          <p14:tracePt t="97494" x="1971675" y="3263900"/>
          <p14:tracePt t="97502" x="1936750" y="3254375"/>
          <p14:tracePt t="97510" x="1911350" y="3238500"/>
          <p14:tracePt t="97518" x="1893888" y="3238500"/>
          <p14:tracePt t="97526" x="1878013" y="3238500"/>
          <p14:tracePt t="97534" x="1868488" y="3228975"/>
          <p14:tracePt t="97598" x="1860550" y="3228975"/>
          <p14:tracePt t="97638" x="1852613" y="3246438"/>
          <p14:tracePt t="97646" x="1852613" y="3289300"/>
          <p14:tracePt t="97654" x="1852613" y="3330575"/>
          <p14:tracePt t="97662" x="1827213" y="3433763"/>
          <p14:tracePt t="97670" x="1817688" y="3492500"/>
          <p14:tracePt t="97678" x="1792288" y="3586163"/>
          <p14:tracePt t="97687" x="1784350" y="3594100"/>
          <p14:tracePt t="97694" x="1776413" y="3603625"/>
          <p14:tracePt t="97854" x="1758950" y="3619500"/>
          <p14:tracePt t="97862" x="1749425" y="3619500"/>
          <p14:tracePt t="97870" x="1741488" y="3619500"/>
          <p14:tracePt t="97887" x="1708150" y="3586163"/>
          <p14:tracePt t="97902" x="1708150" y="3578225"/>
          <p14:tracePt t="97910" x="1708150" y="3560763"/>
          <p14:tracePt t="97917" x="1698625" y="3527425"/>
          <p14:tracePt t="97926" x="1698625" y="3492500"/>
          <p14:tracePt t="97933" x="1698625" y="3449638"/>
          <p14:tracePt t="97941" x="1690688" y="3390900"/>
          <p14:tracePt t="97951" x="1690688" y="3322638"/>
          <p14:tracePt t="97958" x="1673225" y="3221038"/>
          <p14:tracePt t="97967" x="1639888" y="3119438"/>
          <p14:tracePt t="97973" x="1589088" y="2982913"/>
          <p14:tracePt t="97985" x="1512888" y="2813050"/>
          <p14:tracePt t="97989" x="1444625" y="2651125"/>
          <p14:tracePt t="97998" x="1300163" y="2422525"/>
          <p14:tracePt t="98006" x="1189038" y="2227263"/>
          <p14:tracePt t="98014" x="1054100" y="2022475"/>
          <p14:tracePt t="98024" x="909638" y="1819275"/>
          <p14:tracePt t="98029" x="704850" y="1606550"/>
          <p14:tracePt t="98038" x="492125" y="1419225"/>
          <p14:tracePt t="98045" x="306388" y="1266825"/>
          <p14:tracePt t="98054" x="93663" y="1087438"/>
          <p14:tracePt t="99485" x="136525" y="2268538"/>
          <p14:tracePt t="99485" x="271463" y="2489200"/>
          <p14:tracePt t="99485" x="400050" y="2668588"/>
          <p14:tracePt t="99485" x="484188" y="2778125"/>
          <p14:tracePt t="99485" x="595313" y="2906713"/>
          <p14:tracePt t="99485" x="679450" y="2957513"/>
          <p14:tracePt t="99485" x="765175" y="3025775"/>
          <p14:tracePt t="99485" x="831850" y="3059113"/>
          <p14:tracePt t="99485" x="909638" y="3094038"/>
          <p14:tracePt t="99485" x="950913" y="3109913"/>
          <p14:tracePt t="99485" x="1019175" y="3127375"/>
          <p14:tracePt t="99485" x="1044575" y="3135313"/>
          <p14:tracePt t="99485" x="1069975" y="3135313"/>
          <p14:tracePt t="99485" x="1104900" y="3135313"/>
          <p14:tracePt t="99485" x="1138238" y="3135313"/>
          <p14:tracePt t="99485" x="1147763" y="3135313"/>
          <p14:tracePt t="99485" x="1163638" y="3135313"/>
          <p14:tracePt t="99485" x="1173163" y="3135313"/>
          <p14:tracePt t="99485" x="1181100" y="3135313"/>
          <p14:tracePt t="99485" x="1189038" y="3135313"/>
          <p14:tracePt t="99485" x="1189038" y="3127375"/>
          <p14:tracePt t="99485" x="1189038" y="3119438"/>
          <p14:tracePt t="99485" x="1189038" y="3101975"/>
          <p14:tracePt t="99485" x="1189038" y="3094038"/>
          <p14:tracePt t="99485" x="1189038" y="3076575"/>
          <p14:tracePt t="99485" x="1198563" y="3076575"/>
          <p14:tracePt t="99485" x="1198563" y="3067050"/>
          <p14:tracePt t="99485" x="1198563" y="3059113"/>
          <p14:tracePt t="99485" x="1198563" y="3033713"/>
          <p14:tracePt t="99485" x="1198563" y="3025775"/>
          <p14:tracePt t="99485" x="1181100" y="3025775"/>
          <p14:tracePt t="99485" x="1173163" y="3025775"/>
          <p14:tracePt t="99485" x="1173163" y="3016250"/>
          <p14:tracePt t="99485" x="1163638" y="3008313"/>
          <p14:tracePt t="99485" x="1163638" y="3000375"/>
          <p14:tracePt t="99485" x="1163638" y="2965450"/>
          <p14:tracePt t="99485" x="1163638" y="2922588"/>
          <p14:tracePt t="99485" x="1173163" y="2863850"/>
          <p14:tracePt t="99485" x="1173163" y="2762250"/>
          <p14:tracePt t="99485" x="1173163" y="2660650"/>
          <p14:tracePt t="99485" x="1173163" y="2566988"/>
          <p14:tracePt t="99485" x="1112838" y="2413000"/>
          <p14:tracePt t="99485" x="1044575" y="2252663"/>
          <p14:tracePt t="99485" x="976313" y="2098675"/>
          <p14:tracePt t="99485" x="900113" y="1963738"/>
          <p14:tracePt t="99485" x="849313" y="1844675"/>
          <p14:tracePt t="99485" x="790575" y="1708150"/>
          <p14:tracePt t="99485" x="714375" y="1589088"/>
          <p14:tracePt t="99485" x="620713" y="1436688"/>
          <p14:tracePt t="99485" x="560388" y="1333500"/>
          <p14:tracePt t="99485" x="509588" y="1223963"/>
          <p14:tracePt t="99485" x="458788" y="1122363"/>
          <p14:tracePt t="99485" x="390525" y="1028700"/>
          <p14:tracePt t="99485" x="357188" y="952500"/>
          <p14:tracePt t="99485" x="314325" y="892175"/>
          <p14:tracePt t="99485" x="271463" y="815975"/>
          <p14:tracePt t="99485" x="238125" y="739775"/>
          <p14:tracePt t="99485" x="212725" y="696913"/>
          <p14:tracePt t="99485" x="177800" y="654050"/>
          <p14:tracePt t="99485" x="169863" y="628650"/>
          <p14:tracePt t="99485" x="136525" y="577850"/>
          <p14:tracePt t="99485" x="111125" y="560388"/>
          <p14:tracePt t="99485" x="93663" y="534988"/>
          <p14:tracePt t="99485" x="50800" y="492125"/>
          <p14:tracePt t="99485" x="0" y="450850"/>
          <p14:tracePt t="99750" x="238125" y="2286000"/>
          <p14:tracePt t="99758" x="373063" y="2463800"/>
          <p14:tracePt t="99769" x="476250" y="2592388"/>
          <p14:tracePt t="99773" x="585788" y="2701925"/>
          <p14:tracePt t="99783" x="688975" y="2805113"/>
          <p14:tracePt t="99789" x="773113" y="2871788"/>
          <p14:tracePt t="99798" x="849313" y="2940050"/>
          <p14:tracePt t="99807" x="942975" y="3016250"/>
          <p14:tracePt t="99814" x="1044575" y="3109913"/>
          <p14:tracePt t="99822" x="1138238" y="3178175"/>
          <p14:tracePt t="99830" x="1257300" y="3246438"/>
          <p14:tracePt t="99837" x="1358900" y="3314700"/>
          <p14:tracePt t="99846" x="1470025" y="3398838"/>
          <p14:tracePt t="99855" x="1589088" y="3484563"/>
          <p14:tracePt t="99861" x="1682750" y="3543300"/>
          <p14:tracePt t="99871" x="1784350" y="3586163"/>
          <p14:tracePt t="99877" x="1878013" y="3646488"/>
          <p14:tracePt t="99886" x="1936750" y="3687763"/>
          <p14:tracePt t="99894" x="2012950" y="3730625"/>
          <p14:tracePt t="99902" x="2065338" y="3748088"/>
          <p14:tracePt t="99910" x="2116138" y="3781425"/>
          <p14:tracePt t="99918" x="2141538" y="3798888"/>
          <p14:tracePt t="99926" x="2149475" y="3806825"/>
          <p14:tracePt t="99934" x="2166938" y="3816350"/>
          <p14:tracePt t="99942" x="2182813" y="3824288"/>
          <p14:tracePt t="99951" x="2208213" y="3832225"/>
          <p14:tracePt t="99958" x="2217738" y="3841750"/>
          <p14:tracePt t="99968" x="2243138" y="3857625"/>
          <p14:tracePt t="99974" x="2251075" y="3857625"/>
          <p14:tracePt t="99985" x="2268538" y="3867150"/>
          <p14:tracePt t="99989" x="2293938" y="3875088"/>
          <p14:tracePt t="99999" x="2327275" y="3875088"/>
          <p14:tracePt t="100006" x="2379663" y="3900488"/>
          <p14:tracePt t="100014" x="2430463" y="3900488"/>
          <p14:tracePt t="100023" x="2524125" y="3908425"/>
          <p14:tracePt t="100030" x="2625725" y="3908425"/>
          <p14:tracePt t="100038" x="2735263" y="3908425"/>
          <p14:tracePt t="100046" x="2854325" y="3908425"/>
          <p14:tracePt t="100055" x="2965450" y="3908425"/>
          <p14:tracePt t="100062" x="3033713" y="3908425"/>
          <p14:tracePt t="100070" x="3109913" y="3900488"/>
          <p14:tracePt t="100078" x="3152775" y="3849688"/>
          <p14:tracePt t="100088" x="3186113" y="3832225"/>
          <p14:tracePt t="100094" x="3219450" y="3790950"/>
          <p14:tracePt t="100103" x="3244850" y="3756025"/>
          <p14:tracePt t="100190" x="3228975" y="3738563"/>
          <p14:tracePt t="100199" x="3203575" y="3705225"/>
          <p14:tracePt t="100207" x="3135313" y="3671888"/>
          <p14:tracePt t="100215" x="3135313" y="3629025"/>
          <p14:tracePt t="100223" x="3127375" y="3603625"/>
          <p14:tracePt t="100230" x="3117850" y="3594100"/>
          <p14:tracePt t="100238" x="3117850" y="3586163"/>
          <p14:tracePt t="100246" x="3117850" y="3568700"/>
          <p14:tracePt t="100255" x="3117850" y="3560763"/>
          <p14:tracePt t="100262" x="3117850" y="3552825"/>
          <p14:tracePt t="100270" x="3117850" y="3543300"/>
          <p14:tracePt t="100319" x="3117850" y="3535363"/>
          <p14:tracePt t="100326" x="3117850" y="3527425"/>
          <p14:tracePt t="100334" x="3127375" y="3517900"/>
          <p14:tracePt t="100342" x="3135313" y="3502025"/>
          <p14:tracePt t="100350" x="3152775" y="3475038"/>
          <p14:tracePt t="100358" x="3168650" y="3441700"/>
          <p14:tracePt t="100367" x="3178175" y="3416300"/>
          <p14:tracePt t="100374" x="3186113" y="3408363"/>
          <p14:tracePt t="100383" x="3203575" y="3373438"/>
          <p14:tracePt t="100390" x="3203575" y="3365500"/>
          <p14:tracePt t="100401" x="3211513" y="3355975"/>
          <p14:tracePt t="100414" x="3219450" y="3355975"/>
          <p14:tracePt t="100430" x="3219450" y="3348038"/>
          <p14:tracePt t="100455" x="3219450" y="3340100"/>
          <p14:tracePt t="100462" x="3219450" y="3330575"/>
          <p14:tracePt t="100486" x="3236913" y="3314700"/>
          <p14:tracePt t="100503" x="3236913" y="3305175"/>
          <p14:tracePt t="100950" x="3236913" y="3297238"/>
          <p14:tracePt t="100957" x="3236913" y="3279775"/>
          <p14:tracePt t="100974" x="3236913" y="3271838"/>
          <p14:tracePt t="100990" x="3236913" y="3263900"/>
          <p14:tracePt t="100999" x="3236913" y="3254375"/>
          <p14:tracePt t="101006" x="3236913" y="3246438"/>
          <p14:tracePt t="101016" x="3236913" y="3238500"/>
          <p14:tracePt t="101022" x="3236913" y="3221038"/>
          <p14:tracePt t="101031" x="3228975" y="3211513"/>
          <p14:tracePt t="101046" x="3219450" y="3203575"/>
          <p14:tracePt t="101054" x="3211513" y="3203575"/>
          <p14:tracePt t="101198" x="3194050" y="3203575"/>
          <p14:tracePt t="101206" x="3160713" y="3203575"/>
          <p14:tracePt t="101215" x="3117850" y="3195638"/>
          <p14:tracePt t="101222" x="3100388" y="3170238"/>
          <p14:tracePt t="101238" x="3092450" y="3160713"/>
          <p14:tracePt t="101254" x="3084513" y="3152775"/>
          <p14:tracePt t="101310" x="3084513" y="3144838"/>
          <p14:tracePt t="101335" x="3092450" y="3127375"/>
          <p14:tracePt t="101367" x="3092450" y="3119438"/>
          <p14:tracePt t="101374" x="3092450" y="3109913"/>
          <p14:tracePt t="101381" x="3100388" y="3101975"/>
          <p14:tracePt t="101406" x="3100388" y="3084513"/>
          <p14:tracePt t="101415" x="3109913" y="3059113"/>
          <p14:tracePt t="101431" x="3117850" y="3041650"/>
          <p14:tracePt t="101438" x="3127375" y="3033713"/>
          <p14:tracePt t="101446" x="3135313" y="3008313"/>
          <p14:tracePt t="101470" x="3135313" y="2990850"/>
          <p14:tracePt t="101478" x="3135313" y="2982913"/>
          <p14:tracePt t="101494" x="3143250" y="2974975"/>
          <p14:tracePt t="101510" x="3143250" y="2965450"/>
          <p14:tracePt t="101542" x="3143250" y="2949575"/>
          <p14:tracePt t="101558" x="3143250" y="2940050"/>
          <p14:tracePt t="101598" x="3143250" y="2932113"/>
          <p14:tracePt t="101614" x="3143250" y="2914650"/>
          <p14:tracePt t="101798" x="3152775" y="2906713"/>
          <p14:tracePt t="101806" x="3168650" y="2906713"/>
          <p14:tracePt t="101814" x="3211513" y="2906713"/>
          <p14:tracePt t="101822" x="3254375" y="2906713"/>
          <p14:tracePt t="101832" x="3348038" y="2906713"/>
          <p14:tracePt t="101838" x="3414713" y="2932113"/>
          <p14:tracePt t="101846" x="3517900" y="2940050"/>
          <p14:tracePt t="101854" x="3559175" y="2940050"/>
          <p14:tracePt t="101862" x="3619500" y="2965450"/>
          <p14:tracePt t="101871" x="3670300" y="2965450"/>
          <p14:tracePt t="101878" x="3687763" y="2965450"/>
          <p14:tracePt t="101886" x="3695700" y="2965450"/>
          <p14:tracePt t="101895" x="3703638" y="2965450"/>
          <p14:tracePt t="101910" x="3713163" y="2965450"/>
          <p14:tracePt t="101935" x="3721100" y="2965450"/>
          <p14:tracePt t="101983" x="3729038" y="2965450"/>
          <p14:tracePt t="102030" x="3738563" y="2957513"/>
          <p14:tracePt t="102070" x="3746500" y="2940050"/>
          <p14:tracePt t="102086" x="3756025" y="2940050"/>
          <p14:tracePt t="102102" x="3763963" y="2940050"/>
          <p14:tracePt t="102110" x="3781425" y="2940050"/>
          <p14:tracePt t="102118" x="3797300" y="2940050"/>
          <p14:tracePt t="102126" x="3822700" y="2932113"/>
          <p14:tracePt t="102135" x="3822700" y="2922588"/>
          <p14:tracePt t="102142" x="3832225" y="2914650"/>
          <p14:tracePt t="102151" x="3848100" y="2914650"/>
          <p14:tracePt t="102158" x="3857625" y="2906713"/>
          <p14:tracePt t="102174" x="3865563" y="2897188"/>
          <p14:tracePt t="102230" x="3865563" y="2889250"/>
          <p14:tracePt t="102238" x="3890963" y="2871788"/>
          <p14:tracePt t="102246" x="3933825" y="2846388"/>
          <p14:tracePt t="102254" x="3992563" y="2830513"/>
          <p14:tracePt t="102263" x="4044950" y="2820988"/>
          <p14:tracePt t="102270" x="4095750" y="2805113"/>
          <p14:tracePt t="102278" x="4154488" y="2787650"/>
          <p14:tracePt t="102287" x="4197350" y="2770188"/>
          <p14:tracePt t="102294" x="4230688" y="2762250"/>
          <p14:tracePt t="102302" x="4256088" y="2752725"/>
          <p14:tracePt t="102310" x="4265613" y="2752725"/>
          <p14:tracePt t="102319" x="4273550" y="2752725"/>
          <p14:tracePt t="102982" x="4265613" y="2752725"/>
          <p14:tracePt t="102990" x="4256088" y="2744788"/>
          <p14:tracePt t="102997" x="4256088" y="2736850"/>
          <p14:tracePt t="103013" x="4248150" y="2736850"/>
          <p14:tracePt t="103022" x="4240213" y="2727325"/>
          <p14:tracePt t="103030" x="4230688" y="2727325"/>
          <p14:tracePt t="103054" x="4214813" y="2727325"/>
          <p14:tracePt t="103078" x="4205288" y="2727325"/>
          <p14:tracePt t="103094" x="4197350" y="2727325"/>
          <p14:tracePt t="103142" x="4187825" y="2727325"/>
          <p14:tracePt t="103150" x="4171950" y="2727325"/>
          <p14:tracePt t="103158" x="4162425" y="2727325"/>
          <p14:tracePt t="103167" x="4146550" y="2727325"/>
          <p14:tracePt t="103174" x="4129088" y="2727325"/>
          <p14:tracePt t="103181" x="4121150" y="2727325"/>
          <p14:tracePt t="103190" x="4103688" y="2727325"/>
          <p14:tracePt t="103198" x="4095750" y="2727325"/>
          <p14:tracePt t="103214" x="4086225" y="2727325"/>
          <p14:tracePt t="103222" x="4078288" y="2727325"/>
          <p14:tracePt t="103232" x="4070350" y="2727325"/>
          <p14:tracePt t="103248" x="4044950" y="2727325"/>
          <p14:tracePt t="103264" x="4035425" y="2727325"/>
          <p14:tracePt t="103326" x="4017963" y="2727325"/>
          <p14:tracePt t="103351" x="4010025" y="2719388"/>
          <p14:tracePt t="103366" x="4002088" y="2719388"/>
          <p14:tracePt t="103494" x="4002088" y="2711450"/>
          <p14:tracePt t="103518" x="4010025" y="2711450"/>
          <p14:tracePt t="103526" x="4017963" y="2711450"/>
          <p14:tracePt t="103535" x="4044950" y="2711450"/>
          <p14:tracePt t="103542" x="4070350" y="2711450"/>
          <p14:tracePt t="103550" x="4086225" y="2711450"/>
          <p14:tracePt t="103558" x="4129088" y="2711450"/>
          <p14:tracePt t="103567" x="4162425" y="2711450"/>
          <p14:tracePt t="103574" x="4205288" y="2711450"/>
          <p14:tracePt t="103583" x="4240213" y="2711450"/>
          <p14:tracePt t="103590" x="4281488" y="2711450"/>
          <p14:tracePt t="103599" x="4298950" y="2711450"/>
          <p14:tracePt t="103606" x="4341813" y="2711450"/>
          <p14:tracePt t="103614" x="4375150" y="2701925"/>
          <p14:tracePt t="103622" x="4410075" y="2701925"/>
          <p14:tracePt t="103632" x="4425950" y="2701925"/>
          <p14:tracePt t="103638" x="4443413" y="2701925"/>
          <p14:tracePt t="103647" x="4460875" y="2701925"/>
          <p14:tracePt t="103654" x="4486275" y="2701925"/>
          <p14:tracePt t="103665" x="4494213" y="2701925"/>
          <p14:tracePt t="103670" x="4511675" y="2701925"/>
          <p14:tracePt t="103678" x="4519613" y="2701925"/>
          <p14:tracePt t="103686" x="4545013" y="2701925"/>
          <p14:tracePt t="103695" x="4562475" y="2701925"/>
          <p14:tracePt t="103702" x="4587875" y="2701925"/>
          <p14:tracePt t="103710" x="4613275" y="2701925"/>
          <p14:tracePt t="103718" x="4638675" y="2701925"/>
          <p14:tracePt t="103726" x="4656138" y="2701925"/>
          <p14:tracePt t="103734" x="4673600" y="2701925"/>
          <p14:tracePt t="103743" x="4699000" y="2701925"/>
          <p14:tracePt t="103758" x="4714875" y="2701925"/>
          <p14:tracePt t="103767" x="4740275" y="2701925"/>
          <p14:tracePt t="103783" x="4765675" y="2701925"/>
          <p14:tracePt t="103790" x="4775200" y="2701925"/>
          <p14:tracePt t="103797" x="4800600" y="2701925"/>
          <p14:tracePt t="103806" x="4808538" y="2701925"/>
          <p14:tracePt t="103815" x="4818063" y="2701925"/>
          <p14:tracePt t="103822" x="4843463" y="2701925"/>
          <p14:tracePt t="103830" x="4851400" y="2701925"/>
          <p14:tracePt t="103838" x="4876800" y="2701925"/>
          <p14:tracePt t="103848" x="4910138" y="2701925"/>
          <p14:tracePt t="103854" x="4919663" y="2701925"/>
          <p14:tracePt t="103864" x="4953000" y="2701925"/>
          <p14:tracePt t="103870" x="4970463" y="2701925"/>
          <p14:tracePt t="103881" x="4987925" y="2701925"/>
          <p14:tracePt t="103888" x="5003800" y="2701925"/>
          <p14:tracePt t="103894" x="5029200" y="2701925"/>
          <p14:tracePt t="103910" x="5054600" y="2701925"/>
          <p14:tracePt t="103982" x="5064125" y="2701925"/>
          <p14:tracePt t="104014" x="5072063" y="2701925"/>
          <p14:tracePt t="104054" x="5089525" y="2701925"/>
          <p14:tracePt t="104070" x="5106988" y="2711450"/>
          <p14:tracePt t="104078" x="5132388" y="2711450"/>
          <p14:tracePt t="104086" x="5165725" y="2719388"/>
          <p14:tracePt t="104094" x="5208588" y="2752725"/>
          <p14:tracePt t="104102" x="5259388" y="2752725"/>
          <p14:tracePt t="104110" x="5310188" y="2752725"/>
          <p14:tracePt t="104118" x="5386388" y="2762250"/>
          <p14:tracePt t="104125" x="5462588" y="2770188"/>
          <p14:tracePt t="104134" x="5530850" y="2770188"/>
          <p14:tracePt t="104142" x="5591175" y="2770188"/>
          <p14:tracePt t="104150" x="5649913" y="2770188"/>
          <p14:tracePt t="104158" x="5675313" y="2770188"/>
          <p14:tracePt t="104166" x="5743575" y="2770188"/>
          <p14:tracePt t="104174" x="5768975" y="2770188"/>
          <p14:tracePt t="104183" x="5811838" y="2770188"/>
          <p14:tracePt t="104190" x="5853113" y="2770188"/>
          <p14:tracePt t="104198" x="5895975" y="2770188"/>
          <p14:tracePt t="104205" x="5938838" y="2770188"/>
          <p14:tracePt t="104213" x="5981700" y="2770188"/>
          <p14:tracePt t="104221" x="6057900" y="2770188"/>
          <p14:tracePt t="104230" x="6100763" y="2770188"/>
          <p14:tracePt t="104237" x="6159500" y="2770188"/>
          <p14:tracePt t="104246" x="6202363" y="2770188"/>
          <p14:tracePt t="104254" x="6245225" y="2770188"/>
          <p14:tracePt t="104264" x="6286500" y="2770188"/>
          <p14:tracePt t="104270" x="6329363" y="2770188"/>
          <p14:tracePt t="104279" x="6372225" y="2770188"/>
          <p14:tracePt t="104286" x="6405563" y="2770188"/>
          <p14:tracePt t="104294" x="6430963" y="2770188"/>
          <p14:tracePt t="104302" x="6465888" y="2770188"/>
          <p14:tracePt t="104310" x="6483350" y="2770188"/>
          <p14:tracePt t="104317" x="6499225" y="2770188"/>
          <p14:tracePt t="104326" x="6524625" y="2770188"/>
          <p14:tracePt t="104334" x="6534150" y="2770188"/>
          <p14:tracePt t="104341" x="6542088" y="2770188"/>
          <p14:tracePt t="104350" x="6550025" y="2770188"/>
          <p14:tracePt t="104367" x="6559550" y="2770188"/>
          <p14:tracePt t="104373" x="6567488" y="2770188"/>
          <p14:tracePt t="104382" x="6575425" y="2770188"/>
          <p14:tracePt t="104390" x="6592888" y="2770188"/>
          <p14:tracePt t="104399" x="6610350" y="2770188"/>
          <p14:tracePt t="104405" x="6618288" y="2770188"/>
          <p14:tracePt t="104415" x="6635750" y="2770188"/>
          <p14:tracePt t="104431" x="6653213" y="2770188"/>
          <p14:tracePt t="104449" x="6661150" y="2770188"/>
          <p14:tracePt t="104486" x="6669088" y="2770188"/>
          <p14:tracePt t="104590" x="6686550" y="2770188"/>
          <p14:tracePt t="104597" x="6694488" y="2778125"/>
          <p14:tracePt t="104606" x="6704013" y="2778125"/>
          <p14:tracePt t="104615" x="6711950" y="2787650"/>
          <p14:tracePt t="104622" x="6729413" y="2795588"/>
          <p14:tracePt t="104630" x="6745288" y="2795588"/>
          <p14:tracePt t="104638" x="6770688" y="2805113"/>
          <p14:tracePt t="104654" x="6805613" y="2805113"/>
          <p14:tracePt t="104663" x="6823075" y="2805113"/>
          <p14:tracePt t="104670" x="6856413" y="2820988"/>
          <p14:tracePt t="104680" x="6881813" y="2820988"/>
          <p14:tracePt t="104685" x="6915150" y="2830513"/>
          <p14:tracePt t="104696" x="6958013" y="2838450"/>
          <p14:tracePt t="104701" x="7018338" y="2846388"/>
          <p14:tracePt t="104710" x="7077075" y="2871788"/>
          <p14:tracePt t="104718" x="7162800" y="2871788"/>
          <p14:tracePt t="104726" x="7239000" y="2871788"/>
          <p14:tracePt t="104734" x="7323138" y="2871788"/>
          <p14:tracePt t="104744" x="7391400" y="2871788"/>
          <p14:tracePt t="104751" x="7477125" y="2871788"/>
          <p14:tracePt t="104758" x="7527925" y="2863850"/>
          <p14:tracePt t="104765" x="7604125" y="2838450"/>
          <p14:tracePt t="104774" x="7646988" y="2805113"/>
          <p14:tracePt t="104783" x="7697788" y="2778125"/>
          <p14:tracePt t="104790" x="7773988" y="2752725"/>
          <p14:tracePt t="104798" x="7850188" y="2711450"/>
          <p14:tracePt t="104805" x="7900988" y="2693988"/>
          <p14:tracePt t="104814" x="7918450" y="2676525"/>
          <p14:tracePt t="104822" x="7951788" y="2643188"/>
          <p14:tracePt t="104830" x="7961313" y="2617788"/>
          <p14:tracePt t="104838" x="7961313" y="2600325"/>
          <p14:tracePt t="104854" x="7961313" y="2582863"/>
          <p14:tracePt t="104863" x="7961313" y="2566988"/>
          <p14:tracePt t="104870" x="7951788" y="2566988"/>
          <p14:tracePt t="104879" x="7943850" y="2557463"/>
          <p14:tracePt t="104902" x="7935913" y="2549525"/>
          <p14:tracePt t="104934" x="7926388" y="2549525"/>
          <p14:tracePt t="104942" x="7918450" y="2549525"/>
          <p14:tracePt t="104950" x="7910513" y="2549525"/>
          <p14:tracePt t="104957" x="7900988" y="2549525"/>
          <p14:tracePt t="104966" x="7885113" y="2541588"/>
          <p14:tracePt t="104974" x="7850188" y="2541588"/>
          <p14:tracePt t="104984" x="7816850" y="2524125"/>
          <p14:tracePt t="104989" x="7756525" y="2524125"/>
          <p14:tracePt t="104999" x="7688263" y="2524125"/>
          <p14:tracePt t="105006" x="7604125" y="2524125"/>
          <p14:tracePt t="105015" x="7535863" y="2524125"/>
          <p14:tracePt t="105021" x="7434263" y="2524125"/>
          <p14:tracePt t="105032" x="7332663" y="2524125"/>
          <p14:tracePt t="105038" x="7264400" y="2524125"/>
          <p14:tracePt t="105046" x="7162800" y="2524125"/>
          <p14:tracePt t="105053" x="7102475" y="2524125"/>
          <p14:tracePt t="105064" x="7051675" y="2524125"/>
          <p14:tracePt t="105070" x="7008813" y="2524125"/>
          <p14:tracePt t="105079" x="6958013" y="2524125"/>
          <p14:tracePt t="105085" x="6932613" y="2524125"/>
          <p14:tracePt t="105096" x="6899275" y="2524125"/>
          <p14:tracePt t="105102" x="6864350" y="2524125"/>
          <p14:tracePt t="105110" x="6838950" y="2524125"/>
          <p14:tracePt t="105117" x="6813550" y="2524125"/>
          <p14:tracePt t="105126" x="6780213" y="2524125"/>
          <p14:tracePt t="105134" x="6737350" y="2524125"/>
          <p14:tracePt t="105142" x="6704013" y="2524125"/>
          <p14:tracePt t="105150" x="6653213" y="2524125"/>
          <p14:tracePt t="105158" x="6610350" y="2532063"/>
          <p14:tracePt t="105167" x="6559550" y="2532063"/>
          <p14:tracePt t="105174" x="6499225" y="2541588"/>
          <p14:tracePt t="105182" x="6456363" y="2541588"/>
          <p14:tracePt t="105190" x="6415088" y="2549525"/>
          <p14:tracePt t="105199" x="6372225" y="2549525"/>
          <p14:tracePt t="105206" x="6321425" y="2566988"/>
          <p14:tracePt t="105215" x="6286500" y="2574925"/>
          <p14:tracePt t="105222" x="6245225" y="2574925"/>
          <p14:tracePt t="105230" x="6202363" y="2582863"/>
          <p14:tracePt t="105238" x="6142038" y="2582863"/>
          <p14:tracePt t="105245" x="6057900" y="2592388"/>
          <p14:tracePt t="105254" x="5981700" y="2617788"/>
          <p14:tracePt t="105263" x="5921375" y="2625725"/>
          <p14:tracePt t="105270" x="5837238" y="2633663"/>
          <p14:tracePt t="105280" x="5761038" y="2651125"/>
          <p14:tracePt t="105286" x="5667375" y="2676525"/>
          <p14:tracePt t="105296" x="5581650" y="2701925"/>
          <p14:tracePt t="105302" x="5497513" y="2736850"/>
          <p14:tracePt t="105310" x="5437188" y="2744788"/>
          <p14:tracePt t="105319" x="5343525" y="2778125"/>
          <p14:tracePt t="105326" x="5241925" y="2805113"/>
          <p14:tracePt t="105334" x="5157788" y="2838450"/>
          <p14:tracePt t="105342" x="5054600" y="2855913"/>
          <p14:tracePt t="105350" x="4962525" y="2871788"/>
          <p14:tracePt t="105358" x="4894263" y="2897188"/>
          <p14:tracePt t="105366" x="4791075" y="2922588"/>
          <p14:tracePt t="105373" x="4699000" y="2949575"/>
          <p14:tracePt t="105384" x="4613275" y="2949575"/>
          <p14:tracePt t="105389" x="4529138" y="2965450"/>
          <p14:tracePt t="105399" x="4451350" y="2965450"/>
          <p14:tracePt t="105405" x="4349750" y="3000375"/>
          <p14:tracePt t="105415" x="4281488" y="3016250"/>
          <p14:tracePt t="105422" x="4197350" y="3025775"/>
          <p14:tracePt t="105431" x="4121150" y="3059113"/>
          <p14:tracePt t="105449" x="3951288" y="3109913"/>
          <p14:tracePt t="105454" x="3908425" y="3119438"/>
          <p14:tracePt t="105462" x="3848100" y="3144838"/>
          <p14:tracePt t="105470" x="3781425" y="3160713"/>
          <p14:tracePt t="105479" x="3721100" y="3178175"/>
          <p14:tracePt t="105485" x="3662363" y="3211513"/>
          <p14:tracePt t="105496" x="3602038" y="3221038"/>
          <p14:tracePt t="105501" x="3551238" y="3228975"/>
          <p14:tracePt t="105512" x="3482975" y="3263900"/>
          <p14:tracePt t="105518" x="3406775" y="3271838"/>
          <p14:tracePt t="105527" x="3348038" y="3289300"/>
          <p14:tracePt t="105534" x="3270250" y="3314700"/>
          <p14:tracePt t="105542" x="3228975" y="3322638"/>
          <p14:tracePt t="105551" x="3194050" y="3330575"/>
          <p14:tracePt t="105557" x="3160713" y="3340100"/>
          <p14:tracePt t="105567" x="3127375" y="3348038"/>
          <p14:tracePt t="105573" x="3117850" y="3355975"/>
          <p14:tracePt t="105583" x="3100388" y="3365500"/>
          <p14:tracePt t="105590" x="3074988" y="3373438"/>
          <p14:tracePt t="105599" x="3049588" y="3373438"/>
          <p14:tracePt t="105615" x="3033713" y="3373438"/>
          <p14:tracePt t="105622" x="3024188" y="3373438"/>
          <p14:tracePt t="105678" x="3016250" y="3373438"/>
          <p14:tracePt t="105686" x="2998788" y="3373438"/>
          <p14:tracePt t="105694" x="2982913" y="3373438"/>
          <p14:tracePt t="105702" x="2947988" y="3390900"/>
          <p14:tracePt t="105711" x="2940050" y="3390900"/>
          <p14:tracePt t="105718" x="2914650" y="3398838"/>
          <p14:tracePt t="105726" x="2889250" y="3398838"/>
          <p14:tracePt t="105734" x="2871788" y="3398838"/>
          <p14:tracePt t="105743" x="2854325" y="3398838"/>
          <p14:tracePt t="105750" x="2846388" y="3398838"/>
          <p14:tracePt t="105798" x="2838450" y="3398838"/>
          <p14:tracePt t="105830" x="2811463" y="3398838"/>
          <p14:tracePt t="105879" x="2803525" y="3390900"/>
          <p14:tracePt t="105950" x="2795588" y="3382963"/>
          <p14:tracePt t="105982" x="2795588" y="3373438"/>
          <p14:tracePt t="106006" x="2795588" y="3365500"/>
          <p14:tracePt t="106038" x="2795588" y="3348038"/>
          <p14:tracePt t="106046" x="2795588" y="3340100"/>
          <p14:tracePt t="106079" x="2786063" y="3340100"/>
          <p14:tracePt t="106126" x="2786063" y="3330575"/>
          <p14:tracePt t="106142" x="2786063" y="3322638"/>
          <p14:tracePt t="106150" x="2786063" y="3314700"/>
          <p14:tracePt t="106190" x="2786063" y="3305175"/>
          <p14:tracePt t="106222" x="2786063" y="3297238"/>
          <p14:tracePt t="106246" x="2795588" y="3297238"/>
          <p14:tracePt t="106262" x="2803525" y="3297238"/>
          <p14:tracePt t="106270" x="2803525" y="3289300"/>
          <p14:tracePt t="106278" x="2811463" y="3279775"/>
          <p14:tracePt t="106302" x="2820988" y="3279775"/>
          <p14:tracePt t="106311" x="2828925" y="3279775"/>
          <p14:tracePt t="106318" x="2838450" y="3279775"/>
          <p14:tracePt t="106327" x="2854325" y="3271838"/>
          <p14:tracePt t="106334" x="2871788" y="3271838"/>
          <p14:tracePt t="106342" x="2905125" y="3271838"/>
          <p14:tracePt t="106350" x="2922588" y="3271838"/>
          <p14:tracePt t="106358" x="2965450" y="3271838"/>
          <p14:tracePt t="106366" x="2990850" y="3271838"/>
          <p14:tracePt t="106373" x="3033713" y="3271838"/>
          <p14:tracePt t="106382" x="3084513" y="3271838"/>
          <p14:tracePt t="106390" x="3127375" y="3271838"/>
          <p14:tracePt t="106398" x="3194050" y="3271838"/>
          <p14:tracePt t="106405" x="3270250" y="3271838"/>
          <p14:tracePt t="106414" x="3355975" y="3271838"/>
          <p14:tracePt t="106422" x="3441700" y="3271838"/>
          <p14:tracePt t="106431" x="3508375" y="3279775"/>
          <p14:tracePt t="106437" x="3594100" y="3279775"/>
          <p14:tracePt t="106449" x="3670300" y="3279775"/>
          <p14:tracePt t="106454" x="3738563" y="3279775"/>
          <p14:tracePt t="106463" x="3806825" y="3279775"/>
          <p14:tracePt t="106470" x="3865563" y="3279775"/>
          <p14:tracePt t="106478" x="3908425" y="3279775"/>
          <p14:tracePt t="106486" x="3941763" y="3279775"/>
          <p14:tracePt t="106495" x="3976688" y="3279775"/>
          <p14:tracePt t="106501" x="4010025" y="3279775"/>
          <p14:tracePt t="106511" x="4017963" y="3279775"/>
          <p14:tracePt t="106518" x="4052888" y="3289300"/>
          <p14:tracePt t="106527" x="4070350" y="3289300"/>
          <p14:tracePt t="106534" x="4086225" y="3297238"/>
          <p14:tracePt t="106542" x="4095750" y="3297238"/>
          <p14:tracePt t="106550" x="4111625" y="3297238"/>
          <p14:tracePt t="106558" x="4121150" y="3297238"/>
          <p14:tracePt t="106566" x="4137025" y="3297238"/>
          <p14:tracePt t="106582" x="4146550" y="3297238"/>
          <p14:tracePt t="106910" x="4154488" y="3305175"/>
          <p14:tracePt t="106942" x="4154488" y="3314700"/>
          <p14:tracePt t="107086" x="4154488" y="3322638"/>
          <p14:tracePt t="107102" x="4162425" y="3340100"/>
          <p14:tracePt t="107118" x="4162425" y="3355975"/>
          <p14:tracePt t="107126" x="4171950" y="3373438"/>
          <p14:tracePt t="107134" x="4171950" y="3382963"/>
          <p14:tracePt t="107143" x="4171950" y="3416300"/>
          <p14:tracePt t="107150" x="4179888" y="3433763"/>
          <p14:tracePt t="107158" x="4179888" y="3449638"/>
          <p14:tracePt t="107165" x="4179888" y="3484563"/>
          <p14:tracePt t="107174" x="4179888" y="3502025"/>
          <p14:tracePt t="107182" x="4197350" y="3535363"/>
          <p14:tracePt t="107190" x="4197350" y="3560763"/>
          <p14:tracePt t="107198" x="4197350" y="3578225"/>
          <p14:tracePt t="107206" x="4197350" y="3603625"/>
          <p14:tracePt t="107215" x="4197350" y="3619500"/>
          <p14:tracePt t="107222" x="4197350" y="3636963"/>
          <p14:tracePt t="107230" x="4197350" y="3654425"/>
          <p14:tracePt t="107248" x="4197350" y="3671888"/>
          <p14:tracePt t="107254" x="4197350" y="3679825"/>
          <p14:tracePt t="107302" x="4197350" y="3687763"/>
          <p14:tracePt t="107390" x="4197350" y="3697288"/>
          <p14:tracePt t="107486" x="4197350" y="3705225"/>
          <p14:tracePt t="107662" x="4187825" y="3705225"/>
          <p14:tracePt t="108351" x="4187825" y="3687763"/>
          <p14:tracePt t="108422" x="4187825" y="3679825"/>
          <p14:tracePt t="108518" x="4197350" y="3671888"/>
          <p14:tracePt t="112206" x="4197350" y="3662363"/>
          <p14:tracePt t="112223" x="4222750" y="3636963"/>
          <p14:tracePt t="112230" x="4265613" y="3603625"/>
          <p14:tracePt t="112238" x="4349750" y="3527425"/>
          <p14:tracePt t="112246" x="4418013" y="3467100"/>
          <p14:tracePt t="112254" x="4554538" y="3314700"/>
          <p14:tracePt t="112262" x="4673600" y="3119438"/>
          <p14:tracePt t="112270" x="4800600" y="2889250"/>
          <p14:tracePt t="112278" x="4894263" y="2676525"/>
          <p14:tracePt t="112286" x="5013325" y="2430463"/>
          <p14:tracePt t="112294" x="5080000" y="2252663"/>
          <p14:tracePt t="112302" x="5140325" y="2047875"/>
          <p14:tracePt t="112310" x="5165725" y="1852613"/>
          <p14:tracePt t="112317" x="5183188" y="1674813"/>
          <p14:tracePt t="112328" x="5183188" y="1495425"/>
          <p14:tracePt t="112333" x="5183188" y="1360488"/>
          <p14:tracePt t="112342" x="5173663" y="1266825"/>
          <p14:tracePt t="112349" x="5122863" y="1206500"/>
          <p14:tracePt t="112359" x="5072063" y="1138238"/>
          <p14:tracePt t="112366" x="5021263" y="1096963"/>
          <p14:tracePt t="112375" x="4945063" y="1079500"/>
          <p14:tracePt t="112381" x="4859338" y="1069975"/>
          <p14:tracePt t="112389" x="4757738" y="1069975"/>
          <p14:tracePt t="112398" x="4630738" y="1069975"/>
          <p14:tracePt t="112406" x="4494213" y="1069975"/>
          <p14:tracePt t="112413" x="4367213" y="1069975"/>
          <p14:tracePt t="112423" x="4240213" y="1069975"/>
          <p14:tracePt t="112430" x="4086225" y="1104900"/>
          <p14:tracePt t="112445" x="3883025" y="1189038"/>
          <p14:tracePt t="112455" x="3763963" y="1249363"/>
          <p14:tracePt t="112462" x="3678238" y="1292225"/>
          <p14:tracePt t="112470" x="3594100" y="1360488"/>
          <p14:tracePt t="112479" x="3500438" y="1452563"/>
          <p14:tracePt t="112486" x="3432175" y="1530350"/>
          <p14:tracePt t="112495" x="3389313" y="1631950"/>
          <p14:tracePt t="112502" x="3355975" y="1766888"/>
          <p14:tracePt t="112511" x="3330575" y="1920875"/>
          <p14:tracePt t="112518" x="3330575" y="2098675"/>
          <p14:tracePt t="112527" x="3330575" y="2303463"/>
          <p14:tracePt t="112534" x="3330575" y="2506663"/>
          <p14:tracePt t="112543" x="3348038" y="2668588"/>
          <p14:tracePt t="112550" x="3398838" y="2846388"/>
          <p14:tracePt t="112558" x="3475038" y="3059113"/>
          <p14:tracePt t="112565" x="3525838" y="3170238"/>
          <p14:tracePt t="112574" x="3602038" y="3289300"/>
          <p14:tracePt t="112582" x="3670300" y="3382963"/>
          <p14:tracePt t="112589" x="3746500" y="3475038"/>
          <p14:tracePt t="112598" x="3822700" y="3543300"/>
          <p14:tracePt t="112606" x="3916363" y="3603625"/>
          <p14:tracePt t="112613" x="3992563" y="3646488"/>
          <p14:tracePt t="112623" x="4095750" y="3671888"/>
          <p14:tracePt t="112630" x="4205288" y="3687763"/>
          <p14:tracePt t="112639" x="4324350" y="3705225"/>
          <p14:tracePt t="112646" x="4451350" y="3705225"/>
          <p14:tracePt t="112657" x="4605338" y="3705225"/>
          <p14:tracePt t="112661" x="4757738" y="3705225"/>
          <p14:tracePt t="112670" x="4919663" y="3687763"/>
          <p14:tracePt t="112677" x="5064125" y="3636963"/>
          <p14:tracePt t="112686" x="5233988" y="3594100"/>
          <p14:tracePt t="112694" x="5368925" y="3535363"/>
          <p14:tracePt t="112702" x="5497513" y="3475038"/>
          <p14:tracePt t="112710" x="5616575" y="3390900"/>
          <p14:tracePt t="112718" x="5726113" y="3314700"/>
          <p14:tracePt t="112726" x="5819775" y="3246438"/>
          <p14:tracePt t="112733" x="5895975" y="3160713"/>
          <p14:tracePt t="112744" x="5938838" y="3076575"/>
          <p14:tracePt t="112749" x="5972175" y="2965450"/>
          <p14:tracePt t="112759" x="5997575" y="2881313"/>
          <p14:tracePt t="112765" x="6024563" y="2752725"/>
          <p14:tracePt t="112775" x="6024563" y="2651125"/>
          <p14:tracePt t="112782" x="6024563" y="2541588"/>
          <p14:tracePt t="112791" x="6024563" y="2455863"/>
          <p14:tracePt t="112798" x="6024563" y="2387600"/>
          <p14:tracePt t="112805" x="6024563" y="2311400"/>
          <p14:tracePt t="112814" x="6024563" y="2243138"/>
          <p14:tracePt t="112824" x="5997575" y="2192338"/>
          <p14:tracePt t="112829" x="5981700" y="2141538"/>
          <p14:tracePt t="112839" x="5938838" y="2090738"/>
          <p14:tracePt t="112846" x="5921375" y="2065338"/>
          <p14:tracePt t="112856" x="5895975" y="2047875"/>
          <p14:tracePt t="112862" x="5880100" y="2039938"/>
          <p14:tracePt t="112870" x="5862638" y="2030413"/>
          <p14:tracePt t="112877" x="5837238" y="2022475"/>
          <p14:tracePt t="112886" x="5802313" y="2022475"/>
          <p14:tracePt t="112895" x="5786438" y="2022475"/>
          <p14:tracePt t="112902" x="5743575" y="2022475"/>
          <p14:tracePt t="112909" x="5683250" y="2022475"/>
          <p14:tracePt t="112918" x="5616575" y="2022475"/>
          <p14:tracePt t="112926" x="5538788" y="2022475"/>
          <p14:tracePt t="112934" x="5437188" y="2082800"/>
          <p14:tracePt t="112942" x="5368925" y="2116138"/>
          <p14:tracePt t="112950" x="5284788" y="2166938"/>
          <p14:tracePt t="112958" x="5199063" y="2227263"/>
          <p14:tracePt t="112966" x="5148263" y="2268538"/>
          <p14:tracePt t="112975" x="5097463" y="2319338"/>
          <p14:tracePt t="112982" x="5054600" y="2379663"/>
          <p14:tracePt t="112992" x="5013325" y="2473325"/>
          <p14:tracePt t="112998" x="4987925" y="2557463"/>
          <p14:tracePt t="113006" x="4978400" y="2660650"/>
          <p14:tracePt t="113014" x="4978400" y="2787650"/>
          <p14:tracePt t="113023" x="4978400" y="2897188"/>
          <p14:tracePt t="113029" x="4978400" y="3041650"/>
          <p14:tracePt t="113039" x="4978400" y="3170238"/>
          <p14:tracePt t="113046" x="5013325" y="3271838"/>
          <p14:tracePt t="113055" x="5038725" y="3348038"/>
          <p14:tracePt t="113062" x="5080000" y="3449638"/>
          <p14:tracePt t="113072" x="5114925" y="3502025"/>
          <p14:tracePt t="113078" x="5140325" y="3552825"/>
          <p14:tracePt t="113087" x="5199063" y="3611563"/>
          <p14:tracePt t="113095" x="5224463" y="3654425"/>
          <p14:tracePt t="113102" x="5267325" y="3705225"/>
          <p14:tracePt t="113110" x="5292725" y="3730625"/>
          <p14:tracePt t="113117" x="5318125" y="3763963"/>
          <p14:tracePt t="113126" x="5335588" y="3781425"/>
          <p14:tracePt t="113134" x="5360988" y="3806825"/>
          <p14:tracePt t="113141" x="5360988" y="3816350"/>
          <p14:tracePt t="113149" x="5368925" y="3824288"/>
          <p14:tracePt t="113159" x="5386388" y="3841750"/>
          <p14:tracePt t="113414" x="5378450" y="3841750"/>
          <p14:tracePt t="113558" x="5378450" y="3849688"/>
          <p14:tracePt t="113566" x="5386388" y="3857625"/>
          <p14:tracePt t="113575" x="5403850" y="3867150"/>
          <p14:tracePt t="113582" x="5421313" y="3867150"/>
          <p14:tracePt t="113591" x="5462588" y="3875088"/>
          <p14:tracePt t="113598" x="5480050" y="3875088"/>
          <p14:tracePt t="113608" x="5513388" y="3875088"/>
          <p14:tracePt t="113614" x="5538788" y="3875088"/>
          <p14:tracePt t="113622" x="5573713" y="3875088"/>
          <p14:tracePt t="113630" x="5599113" y="3875088"/>
          <p14:tracePt t="113639" x="5607050" y="3875088"/>
          <p14:tracePt t="113646" x="5624513" y="3875088"/>
          <p14:tracePt t="113655" x="5641975" y="3875088"/>
          <p14:tracePt t="113674" x="5649913" y="3875088"/>
          <p14:tracePt t="113774" x="5657850" y="3875088"/>
          <p14:tracePt t="116390" x="5649913" y="3875088"/>
          <p14:tracePt t="116886" x="5641975" y="3875088"/>
          <p14:tracePt t="116902" x="5641975" y="3867150"/>
          <p14:tracePt t="116910" x="5632450" y="3857625"/>
          <p14:tracePt t="116919" x="5624513" y="3849688"/>
          <p14:tracePt t="116927" x="5616575" y="3832225"/>
          <p14:tracePt t="116937" x="5607050" y="3832225"/>
          <p14:tracePt t="116943" x="5599113" y="3806825"/>
          <p14:tracePt t="116952" x="5573713" y="3781425"/>
          <p14:tracePt t="116958" x="5530850" y="3730625"/>
          <p14:tracePt t="116966" x="5497513" y="3671888"/>
          <p14:tracePt t="116975" x="5429250" y="3578225"/>
          <p14:tracePt t="116983" x="5327650" y="3459163"/>
          <p14:tracePt t="116990" x="5233988" y="3365500"/>
          <p14:tracePt t="116998" x="5114925" y="3246438"/>
          <p14:tracePt t="117006" x="4978400" y="3109913"/>
          <p14:tracePt t="117015" x="4843463" y="3000375"/>
          <p14:tracePt t="117024" x="4664075" y="2863850"/>
          <p14:tracePt t="117033" x="4503738" y="2719388"/>
          <p14:tracePt t="117039" x="4324350" y="2582863"/>
          <p14:tracePt t="117046" x="4146550" y="2447925"/>
          <p14:tracePt t="117054" x="3967163" y="2311400"/>
          <p14:tracePt t="117062" x="3789363" y="2174875"/>
          <p14:tracePt t="117070" x="3611563" y="2065338"/>
          <p14:tracePt t="117078" x="3414713" y="1938338"/>
          <p14:tracePt t="117086" x="3186113" y="1793875"/>
          <p14:tracePt t="117094" x="2947988" y="1690688"/>
          <p14:tracePt t="117103" x="2701925" y="1581150"/>
          <p14:tracePt t="117110" x="2471738" y="1538288"/>
          <p14:tracePt t="117119" x="2260600" y="1504950"/>
          <p14:tracePt t="117126" x="1962150" y="1487488"/>
          <p14:tracePt t="117136" x="1698625" y="1487488"/>
          <p14:tracePt t="117142" x="1409700" y="1487488"/>
          <p14:tracePt t="117152" x="1282700" y="1530350"/>
          <p14:tracePt t="117158" x="1265238" y="1563688"/>
          <p14:tracePt t="117318" x="1239838" y="1563688"/>
          <p14:tracePt t="117326" x="1189038" y="1563688"/>
          <p14:tracePt t="117334" x="1138238" y="1538288"/>
          <p14:tracePt t="117342" x="1095375" y="1477963"/>
          <p14:tracePt t="117352" x="1062038" y="1427163"/>
          <p14:tracePt t="117358" x="1019175" y="1376363"/>
          <p14:tracePt t="117366" x="968375" y="1300163"/>
          <p14:tracePt t="117374" x="884238" y="1181100"/>
          <p14:tracePt t="117382" x="798513" y="1069975"/>
          <p14:tracePt t="117390" x="730250" y="968375"/>
          <p14:tracePt t="117398" x="646113" y="849313"/>
          <p14:tracePt t="117408" x="611188" y="773113"/>
          <p14:tracePt t="117414" x="569913" y="679450"/>
          <p14:tracePt t="117423" x="527050" y="595313"/>
          <p14:tracePt t="117430" x="466725" y="519113"/>
          <p14:tracePt t="117438" x="400050" y="407988"/>
          <p14:tracePt t="117446" x="331788" y="331788"/>
          <p14:tracePt t="117456" x="246063" y="220663"/>
          <p14:tracePt t="117462" x="152400" y="127000"/>
          <p14:tracePt t="117470" x="58738" y="50800"/>
          <p14:tracePt t="118077" x="246063" y="1325563"/>
          <p14:tracePt t="118077" x="527050" y="1581150"/>
          <p14:tracePt t="118077" x="823913" y="1844675"/>
          <p14:tracePt t="118077" x="1163638" y="2055813"/>
          <p14:tracePt t="118077" x="1477963" y="2235200"/>
          <p14:tracePt t="118077" x="1809750" y="2405063"/>
          <p14:tracePt t="118077" x="2141538" y="2549525"/>
          <p14:tracePt t="118077" x="2557463" y="2711450"/>
          <p14:tracePt t="118077" x="2982913" y="2820988"/>
          <p14:tracePt t="118077" x="3467100" y="2949575"/>
          <p14:tracePt t="118077" x="3933825" y="3084513"/>
          <p14:tracePt t="118077" x="4451350" y="3228975"/>
          <p14:tracePt t="118077" x="5013325" y="3314700"/>
          <p14:tracePt t="118077" x="5538788" y="3355975"/>
          <p14:tracePt t="118077" x="6024563" y="3355975"/>
          <p14:tracePt t="118077" x="6542088" y="3355975"/>
          <p14:tracePt t="118077" x="7059613" y="3355975"/>
          <p14:tracePt t="118077" x="7621588" y="3305175"/>
          <p14:tracePt t="118077" x="8037513" y="3246438"/>
          <p14:tracePt t="118077" x="8435975" y="3152775"/>
          <p14:tracePt t="118077" x="8724900" y="3067050"/>
          <p14:tracePt t="118077" x="8988425" y="2982913"/>
          <p14:tracePt t="118077" x="9117013" y="2922588"/>
          <p14:tracePt t="118077" x="9236075" y="2889250"/>
          <p14:tracePt t="118077" x="9337675" y="2830513"/>
          <p14:tracePt t="118077" x="9388475" y="2813050"/>
          <p14:tracePt t="118077" x="9405938" y="2795588"/>
          <p14:tracePt t="118077" x="9405938" y="2787650"/>
          <p14:tracePt t="118077" x="9405938" y="2770188"/>
          <p14:tracePt t="118077" x="9388475" y="2744788"/>
          <p14:tracePt t="118077" x="9380538" y="2727325"/>
          <p14:tracePt t="118077" x="9345613" y="2686050"/>
          <p14:tracePt t="118077" x="9328150" y="2625725"/>
          <p14:tracePt t="118077" x="9286875" y="2549525"/>
          <p14:tracePt t="118077" x="9269413" y="2498725"/>
          <p14:tracePt t="118077" x="9236075" y="2447925"/>
          <p14:tracePt t="118077" x="9226550" y="2422525"/>
          <p14:tracePt t="118077" x="9201150" y="2387600"/>
          <p14:tracePt t="118077" x="9175750" y="2362200"/>
          <p14:tracePt t="118077" x="9158288" y="2354263"/>
          <p14:tracePt t="118077" x="9142413" y="2336800"/>
          <p14:tracePt t="118077" x="9132888" y="2328863"/>
          <p14:tracePt t="118077" x="9117013" y="2319338"/>
          <p14:tracePt t="118077" x="9091613" y="2319338"/>
          <p14:tracePt t="118077" x="9082088" y="2319338"/>
          <p14:tracePt t="118077" x="9056688" y="2319338"/>
          <p14:tracePt t="118077" x="9048750" y="2319338"/>
          <p14:tracePt t="118077" x="9039225" y="2319338"/>
          <p14:tracePt t="118077" x="9013825" y="2328863"/>
          <p14:tracePt t="118077" x="9005888" y="2362200"/>
          <p14:tracePt t="118077" x="9005888" y="2430463"/>
          <p14:tracePt t="118077" x="9005888" y="2506663"/>
          <p14:tracePt t="118077" x="9013825" y="2600325"/>
          <p14:tracePt t="118077" x="9039225" y="2668588"/>
          <p14:tracePt t="118077" x="9099550" y="2770188"/>
          <p14:tracePt t="118077" x="9183688" y="2881313"/>
          <p14:tracePt t="118077" x="9277350" y="2957513"/>
          <p14:tracePt t="118077" x="9371013" y="3025775"/>
          <p14:tracePt t="118077" x="9472613" y="3084513"/>
          <p14:tracePt t="118077" x="9566275" y="3127375"/>
          <p14:tracePt t="118077" x="9667875" y="3178175"/>
          <p14:tracePt t="118077" x="9771063" y="3203575"/>
          <p14:tracePt t="118077" x="9880600" y="3238500"/>
          <p14:tracePt t="118077" x="9983788" y="3246438"/>
          <p14:tracePt t="118077" x="10067925" y="3254375"/>
          <p14:tracePt t="118077" x="10144125" y="3254375"/>
          <p14:tracePt t="118077" x="10212388" y="3254375"/>
          <p14:tracePt t="118077" x="10288588" y="3254375"/>
          <p14:tracePt t="118077" x="10306050" y="3254375"/>
          <p14:tracePt t="118077" x="10331450" y="3254375"/>
          <p14:tracePt t="118077" x="10339388" y="3254375"/>
          <p14:tracePt t="118077" x="10339388" y="3246438"/>
          <p14:tracePt t="118077" x="10339388" y="3238500"/>
          <p14:tracePt t="118077" x="10339388" y="3221038"/>
          <p14:tracePt t="118077" x="10331450" y="3211513"/>
          <p14:tracePt t="118077" x="10323513" y="3211513"/>
          <p14:tracePt t="118077" x="10323513" y="3203575"/>
          <p14:tracePt t="118077" x="10313988" y="3195638"/>
          <p14:tracePt t="118077" x="10306050" y="3195638"/>
          <p14:tracePt t="118077" x="10298113" y="3186113"/>
          <p14:tracePt t="118077" x="10288588" y="3186113"/>
          <p14:tracePt t="118077" x="10280650" y="3186113"/>
          <p14:tracePt t="118077" x="10271125" y="3186113"/>
          <p14:tracePt t="118077" x="10255250" y="3178175"/>
          <p14:tracePt t="118077" x="10245725" y="3178175"/>
          <p14:tracePt t="118077" x="10237788" y="3178175"/>
          <p14:tracePt t="118077" x="10229850" y="3178175"/>
          <p14:tracePt t="118077" x="10220325" y="3178175"/>
          <p14:tracePt t="118077" x="10212388" y="3178175"/>
          <p14:tracePt t="118077" x="10204450" y="3178175"/>
          <p14:tracePt t="118077" x="10186988" y="3178175"/>
          <p14:tracePt t="118077" x="10179050" y="3178175"/>
          <p14:tracePt t="118077" x="10169525" y="3178175"/>
          <p14:tracePt t="118077" x="10161588" y="3178175"/>
          <p14:tracePt t="118077" x="10153650" y="3178175"/>
          <p14:tracePt t="118077" x="10144125" y="3178175"/>
          <p14:tracePt t="118077" x="10136188" y="3178175"/>
          <p14:tracePt t="118077" x="10126663" y="3178175"/>
          <p14:tracePt t="118077" x="10118725" y="3178175"/>
          <p14:tracePt t="118077" x="10110788" y="3178175"/>
          <p14:tracePt t="118077" x="10093325" y="3178175"/>
          <p14:tracePt t="118077" x="10085388" y="3178175"/>
          <p14:tracePt t="118077" x="10067925" y="3170238"/>
          <p14:tracePt t="118077" x="10059988" y="3170238"/>
          <p14:tracePt t="118077" x="10050463" y="3170238"/>
          <p14:tracePt t="118077" x="10034588" y="3170238"/>
          <p14:tracePt t="118077" x="10025063" y="3170238"/>
          <p14:tracePt t="118077" x="10017125" y="3160713"/>
          <p14:tracePt t="118077" x="9999663" y="3160713"/>
          <p14:tracePt t="118077" x="9991725" y="3160713"/>
          <p14:tracePt t="118077" x="9983788" y="3152775"/>
          <p14:tracePt t="118077" x="9974263" y="3144838"/>
          <p14:tracePt t="118077" x="9966325" y="3144838"/>
          <p14:tracePt t="118077" x="9956800" y="3144838"/>
          <p14:tracePt t="118077" x="9940925" y="3135313"/>
          <p14:tracePt t="118077" x="9931400" y="3127375"/>
          <p14:tracePt t="118077" x="9923463" y="3119438"/>
          <p14:tracePt t="118077" x="9906000" y="3119438"/>
          <p14:tracePt t="118077" x="9880600" y="3109913"/>
          <p14:tracePt t="118077" x="9864725" y="3109913"/>
          <p14:tracePt t="118077" x="9847263" y="3101975"/>
          <p14:tracePt t="118077" x="9812338" y="3084513"/>
          <p14:tracePt t="118077" x="9786938" y="3076575"/>
          <p14:tracePt t="118077" x="9761538" y="3067050"/>
          <p14:tracePt t="118077" x="9736138" y="3059113"/>
          <p14:tracePt t="118077" x="9710738" y="3041650"/>
          <p14:tracePt t="118077" x="9667875" y="3033713"/>
          <p14:tracePt t="118077" x="9642475" y="3033713"/>
          <p14:tracePt t="118077" x="9609138" y="3033713"/>
          <p14:tracePt t="118077" x="9575800" y="3025775"/>
          <p14:tracePt t="118077" x="9532938" y="3025775"/>
          <p14:tracePt t="118077" x="9523413" y="3025775"/>
          <p14:tracePt t="118077" x="9490075" y="3025775"/>
          <p14:tracePt t="118077" x="9447213" y="3025775"/>
          <p14:tracePt t="118077" x="9421813" y="3025775"/>
          <p14:tracePt t="118077" x="9405938" y="3025775"/>
          <p14:tracePt t="118077" x="9388475" y="3025775"/>
          <p14:tracePt t="118077" x="9380538" y="3025775"/>
          <p14:tracePt t="118077" x="9371013" y="3025775"/>
          <p14:tracePt t="118077" x="9363075" y="3016250"/>
          <p14:tracePt t="118077" x="9353550" y="3016250"/>
          <p14:tracePt t="118077" x="9345613" y="3008313"/>
          <p14:tracePt t="118077" x="9337675" y="3000375"/>
          <p14:tracePt t="118077" x="9320213" y="3000375"/>
          <p14:tracePt t="118077" x="9277350" y="2982913"/>
          <p14:tracePt t="118077" x="9226550" y="2965450"/>
          <p14:tracePt t="118077" x="9183688" y="2957513"/>
          <p14:tracePt t="118077" x="9150350" y="2949575"/>
          <p14:tracePt t="118077" x="9107488" y="2949575"/>
          <p14:tracePt t="118077" x="9082088" y="2940050"/>
          <p14:tracePt t="118077" x="9039225" y="2940050"/>
          <p14:tracePt t="118077" x="8988425" y="2922588"/>
          <p14:tracePt t="118077" x="8947150" y="2922588"/>
          <p14:tracePt t="118077" x="8904288" y="2914650"/>
          <p14:tracePt t="118077" x="8869363" y="2914650"/>
          <p14:tracePt t="118077" x="8843963" y="2906713"/>
          <p14:tracePt t="118077" x="8828088" y="2906713"/>
          <p14:tracePt t="118077" x="8802688" y="2906713"/>
          <p14:tracePt t="118077" x="8785225" y="2906713"/>
          <p14:tracePt t="118077" x="8750300" y="2897188"/>
          <p14:tracePt t="118077" x="8716963" y="2889250"/>
          <p14:tracePt t="118077" x="8716963" y="2881313"/>
          <p14:tracePt t="118077" x="8699500" y="2881313"/>
          <p14:tracePt t="118077" x="8691563" y="2881313"/>
          <p14:tracePt t="118077" x="8683625" y="2871788"/>
          <p14:tracePt t="118077" x="8674100" y="2863850"/>
          <p14:tracePt t="118077" x="8666163" y="2863850"/>
          <p14:tracePt t="118077" x="8648700" y="2855913"/>
          <p14:tracePt t="118077" x="8632825" y="2838450"/>
          <p14:tracePt t="118077" x="8615363" y="2830513"/>
          <p14:tracePt t="118077" x="8597900" y="2813050"/>
          <p14:tracePt t="118077" x="8572500" y="2805113"/>
          <p14:tracePt t="118077" x="8555038" y="2795588"/>
          <p14:tracePt t="118077" x="8529638" y="2787650"/>
          <p14:tracePt t="118077" x="8513763" y="2778125"/>
          <p14:tracePt t="118077" x="8488363" y="2762250"/>
          <p14:tracePt t="118077" x="8462963" y="2752725"/>
          <p14:tracePt t="118077" x="8420100" y="2727325"/>
          <p14:tracePt t="118077" x="8402638" y="2719388"/>
          <p14:tracePt t="118077" x="8385175" y="2711450"/>
          <p14:tracePt t="118077" x="8334375" y="2693988"/>
          <p14:tracePt t="118077" x="8301038" y="2676525"/>
          <p14:tracePt t="118077" x="8240713" y="2651125"/>
          <p14:tracePt t="118077" x="8207375" y="2625725"/>
          <p14:tracePt t="118077" x="8139113" y="2592388"/>
          <p14:tracePt t="118077" x="8080375" y="2574925"/>
          <p14:tracePt t="118077" x="8020050" y="2541588"/>
          <p14:tracePt t="118077" x="7961313" y="2524125"/>
          <p14:tracePt t="118077" x="7910513" y="2489200"/>
          <p14:tracePt t="118077" x="7832725" y="2473325"/>
          <p14:tracePt t="118077" x="7773988" y="2438400"/>
          <p14:tracePt t="118077" x="7697788" y="2422525"/>
          <p14:tracePt t="118077" x="7621588" y="2371725"/>
          <p14:tracePt t="118077" x="7518400" y="2328863"/>
          <p14:tracePt t="118077" x="7442200" y="2303463"/>
          <p14:tracePt t="118077" x="7340600" y="2268538"/>
          <p14:tracePt t="118077" x="7246938" y="2252663"/>
          <p14:tracePt t="118077" x="7145338" y="2200275"/>
          <p14:tracePt t="118077" x="7034213" y="2184400"/>
          <p14:tracePt t="118077" x="6932613" y="2149475"/>
          <p14:tracePt t="118077" x="6813550" y="2124075"/>
          <p14:tracePt t="118077" x="6669088" y="2090738"/>
          <p14:tracePt t="118077" x="6542088" y="2039938"/>
          <p14:tracePt t="118077" x="6423025" y="2030413"/>
          <p14:tracePt t="118077" x="6364288" y="2022475"/>
          <p14:tracePt t="118077" x="6321425" y="2022475"/>
          <p14:tracePt t="118077" x="6311900" y="2022475"/>
          <p14:tracePt t="118077" x="6296025" y="2022475"/>
          <p14:tracePt t="118077" x="6015038" y="2108200"/>
          <p14:tracePt t="118077" x="5776913" y="2098675"/>
          <p14:tracePt t="118077" x="5624513" y="2098675"/>
          <p14:tracePt t="118077" x="5446713" y="2090738"/>
          <p14:tracePt t="118077" x="5199063" y="2039938"/>
          <p14:tracePt t="118077" x="4894263" y="2005013"/>
          <p14:tracePt t="118077" x="4554538" y="1938338"/>
          <p14:tracePt t="118077" x="4265613" y="1852613"/>
          <p14:tracePt t="118077" x="4060825" y="1776413"/>
          <p14:tracePt t="118077" x="3840163" y="1682750"/>
          <p14:tracePt t="118077" x="3738563" y="1631950"/>
          <p14:tracePt t="118077" x="3636963" y="1571625"/>
          <p14:tracePt t="118077" x="3551238" y="1512888"/>
          <p14:tracePt t="118077" x="3467100" y="1452563"/>
          <p14:tracePt t="118077" x="3373438" y="1385888"/>
          <p14:tracePt t="118077" x="3254375" y="1300163"/>
          <p14:tracePt t="118077" x="3135313" y="1231900"/>
          <p14:tracePt t="118077" x="3016250" y="1147763"/>
          <p14:tracePt t="118077" x="2854325" y="1054100"/>
          <p14:tracePt t="118077" x="2684463" y="960438"/>
          <p14:tracePt t="118077" x="2413000" y="841375"/>
          <p14:tracePt t="118077" x="2081213" y="696913"/>
          <p14:tracePt t="118077" x="1792288" y="611188"/>
          <p14:tracePt t="118077" x="1477963" y="519113"/>
          <p14:tracePt t="118077" x="1214438" y="441325"/>
          <p14:tracePt t="118077" x="950913" y="357188"/>
          <p14:tracePt t="118077" x="747713" y="296863"/>
          <p14:tracePt t="118077" x="544513" y="238125"/>
          <p14:tracePt t="118077" x="407988" y="212725"/>
          <p14:tracePt t="118077" x="263525" y="203200"/>
          <p14:tracePt t="118077" x="136525" y="169863"/>
          <p14:tracePt t="118077" x="50800" y="161925"/>
          <p14:tracePt t="118314" x="238125" y="1325563"/>
          <p14:tracePt t="118319" x="347663" y="1411288"/>
          <p14:tracePt t="118327" x="544513" y="1538288"/>
          <p14:tracePt t="118334" x="671513" y="1622425"/>
          <p14:tracePt t="118342" x="831850" y="1741488"/>
          <p14:tracePt t="118350" x="1028700" y="1870075"/>
          <p14:tracePt t="118359" x="1198563" y="1963738"/>
          <p14:tracePt t="118366" x="1358900" y="2047875"/>
          <p14:tracePt t="118375" x="1639888" y="2200275"/>
          <p14:tracePt t="118395" x="2132013" y="2430463"/>
          <p14:tracePt t="118399" x="2438400" y="2557463"/>
          <p14:tracePt t="118408" x="2735263" y="2701925"/>
          <p14:tracePt t="118414" x="2982913" y="2795588"/>
          <p14:tracePt t="118422" x="3194050" y="2889250"/>
          <p14:tracePt t="118431" x="3406775" y="2965450"/>
          <p14:tracePt t="118438" x="3559175" y="3025775"/>
          <p14:tracePt t="118446" x="3687763" y="3076575"/>
          <p14:tracePt t="118454" x="3797300" y="3109913"/>
          <p14:tracePt t="118462" x="3908425" y="3135313"/>
          <p14:tracePt t="118470" x="4002088" y="3170238"/>
          <p14:tracePt t="118480" x="4070350" y="3178175"/>
          <p14:tracePt t="118486" x="4121150" y="3186113"/>
          <p14:tracePt t="118495" x="4137025" y="3195638"/>
          <p14:tracePt t="118502" x="4154488" y="3195638"/>
          <p14:tracePt t="118511" x="4171950" y="3203575"/>
          <p14:tracePt t="118606" x="4171950" y="3211513"/>
          <p14:tracePt t="118622" x="4171950" y="3221038"/>
          <p14:tracePt t="118630" x="4171950" y="3228975"/>
          <p14:tracePt t="118638" x="4171950" y="3238500"/>
          <p14:tracePt t="118646" x="4171950" y="3263900"/>
          <p14:tracePt t="118654" x="4162425" y="3271838"/>
          <p14:tracePt t="118662" x="4154488" y="3305175"/>
          <p14:tracePt t="118670" x="4111625" y="3355975"/>
          <p14:tracePt t="118679" x="4095750" y="3408363"/>
          <p14:tracePt t="118686" x="4060825" y="3484563"/>
          <p14:tracePt t="118695" x="4017963" y="3586163"/>
          <p14:tracePt t="118702" x="3984625" y="3687763"/>
          <p14:tracePt t="118711" x="3925888" y="3790950"/>
          <p14:tracePt t="118718" x="3873500" y="3908425"/>
          <p14:tracePt t="118726" x="3840163" y="4027488"/>
          <p14:tracePt t="118733" x="3832225" y="4113213"/>
          <p14:tracePt t="118741" x="3832225" y="4197350"/>
          <p14:tracePt t="118750" x="3832225" y="4275138"/>
          <p14:tracePt t="118758" x="3857625" y="4308475"/>
          <p14:tracePt t="118766" x="3916363" y="4376738"/>
          <p14:tracePt t="118774" x="3976688" y="4419600"/>
          <p14:tracePt t="118782" x="4060825" y="4427538"/>
          <p14:tracePt t="118791" x="4179888" y="4435475"/>
          <p14:tracePt t="118798" x="4349750" y="4435475"/>
          <p14:tracePt t="118808" x="4554538" y="4435475"/>
          <p14:tracePt t="118814" x="4783138" y="4435475"/>
          <p14:tracePt t="118822" x="5064125" y="4410075"/>
          <p14:tracePt t="118830" x="5310188" y="4368800"/>
          <p14:tracePt t="118838" x="5591175" y="4316413"/>
          <p14:tracePt t="118846" x="5853113" y="4232275"/>
          <p14:tracePt t="118854" x="6108700" y="4171950"/>
          <p14:tracePt t="118862" x="6321425" y="4079875"/>
          <p14:tracePt t="118870" x="6516688" y="3994150"/>
          <p14:tracePt t="118880" x="6635750" y="3935413"/>
          <p14:tracePt t="118886" x="6754813" y="3857625"/>
          <p14:tracePt t="118895" x="6813550" y="3806825"/>
          <p14:tracePt t="118902" x="6848475" y="3748088"/>
          <p14:tracePt t="118913" x="6848475" y="3722688"/>
          <p14:tracePt t="118918" x="6848475" y="3687763"/>
          <p14:tracePt t="118928" x="6831013" y="3646488"/>
          <p14:tracePt t="118934" x="6788150" y="3594100"/>
          <p14:tracePt t="118942" x="6770688" y="3578225"/>
          <p14:tracePt t="118950" x="6737350" y="3552825"/>
          <p14:tracePt t="118957" x="6704013" y="3535363"/>
          <p14:tracePt t="118966" x="6669088" y="3517900"/>
          <p14:tracePt t="118975" x="6618288" y="3509963"/>
          <p14:tracePt t="118982" x="6575425" y="3502025"/>
          <p14:tracePt t="118991" x="6524625" y="3492500"/>
          <p14:tracePt t="118998" x="6499225" y="3492500"/>
          <p14:tracePt t="119008" x="6440488" y="3467100"/>
          <p14:tracePt t="119014" x="6415088" y="3467100"/>
          <p14:tracePt t="119023" x="6372225" y="3467100"/>
          <p14:tracePt t="119030" x="6329363" y="3467100"/>
          <p14:tracePt t="119038" x="6278563" y="3467100"/>
          <p14:tracePt t="119046" x="6219825" y="3467100"/>
          <p14:tracePt t="119054" x="6134100" y="3467100"/>
          <p14:tracePt t="119062" x="6075363" y="3467100"/>
          <p14:tracePt t="119070" x="5997575" y="3484563"/>
          <p14:tracePt t="119078" x="5895975" y="3492500"/>
          <p14:tracePt t="119086" x="5794375" y="3543300"/>
          <p14:tracePt t="119095" x="5708650" y="3560763"/>
          <p14:tracePt t="119102" x="5607050" y="3594100"/>
          <p14:tracePt t="119112" x="5530850" y="3629025"/>
          <p14:tracePt t="119118" x="5454650" y="3654425"/>
          <p14:tracePt t="119127" x="5378450" y="3679825"/>
          <p14:tracePt t="119134" x="5318125" y="3705225"/>
          <p14:tracePt t="119142" x="5292725" y="3713163"/>
          <p14:tracePt t="119150" x="5233988" y="3738563"/>
          <p14:tracePt t="119158" x="5216525" y="3756025"/>
          <p14:tracePt t="119166" x="5191125" y="3756025"/>
          <p14:tracePt t="119174" x="5157788" y="3781425"/>
          <p14:tracePt t="119182" x="5132388" y="3790950"/>
          <p14:tracePt t="119191" x="5122863" y="3798888"/>
          <p14:tracePt t="119198" x="5097463" y="3806825"/>
          <p14:tracePt t="119206" x="5089525" y="3816350"/>
          <p14:tracePt t="119214" x="5080000" y="3824288"/>
          <p14:tracePt t="119454" x="5072063" y="3824288"/>
          <p14:tracePt t="119494" x="5064125" y="3824288"/>
          <p14:tracePt t="119934" x="5038725" y="3824288"/>
          <p14:tracePt t="119942" x="5003800" y="3824288"/>
          <p14:tracePt t="119950" x="4987925" y="3824288"/>
          <p14:tracePt t="119959" x="4935538" y="3849688"/>
          <p14:tracePt t="119966" x="4859338" y="3908425"/>
          <p14:tracePt t="119975" x="4783138" y="3960813"/>
          <p14:tracePt t="119982" x="4706938" y="4019550"/>
          <p14:tracePt t="119990" x="4630738" y="4070350"/>
          <p14:tracePt t="119998" x="4537075" y="4138613"/>
          <p14:tracePt t="120008" x="4443413" y="4214813"/>
          <p14:tracePt t="120014" x="4341813" y="4283075"/>
          <p14:tracePt t="120022" x="4230688" y="4351338"/>
          <p14:tracePt t="120030" x="4137025" y="4419600"/>
          <p14:tracePt t="120040" x="4060825" y="4452938"/>
          <p14:tracePt t="120046" x="4002088" y="4486275"/>
          <p14:tracePt t="120054" x="3951288" y="4503738"/>
          <p14:tracePt t="120063" x="3941763" y="4521200"/>
          <p14:tracePt t="120070" x="3908425" y="4529138"/>
          <p14:tracePt t="120174" x="3900488" y="4529138"/>
          <p14:tracePt t="120246" x="3883025" y="4529138"/>
          <p14:tracePt t="120390" x="3873500" y="4521200"/>
          <p14:tracePt t="120430" x="3865563" y="4521200"/>
          <p14:tracePt t="120502" x="3865563" y="4513263"/>
          <p14:tracePt t="120526" x="3857625" y="4513263"/>
          <p14:tracePt t="120534" x="3848100" y="4503738"/>
          <p14:tracePt t="120878" x="3848100" y="4495800"/>
          <p14:tracePt t="120902" x="3848100" y="4486275"/>
          <p14:tracePt t="120918" x="3848100" y="4470400"/>
          <p14:tracePt t="120934" x="3848100" y="4460875"/>
          <p14:tracePt t="120942" x="3848100" y="4445000"/>
          <p14:tracePt t="120950" x="3848100" y="4427538"/>
          <p14:tracePt t="120958" x="3848100" y="4419600"/>
          <p14:tracePt t="120966" x="3848100" y="4402138"/>
          <p14:tracePt t="120975" x="3848100" y="4384675"/>
          <p14:tracePt t="120982" x="3848100" y="4368800"/>
          <p14:tracePt t="120990" x="3848100" y="4351338"/>
          <p14:tracePt t="120998" x="3848100" y="4308475"/>
          <p14:tracePt t="121006" x="3848100" y="4291013"/>
          <p14:tracePt t="121014" x="3857625" y="4283075"/>
          <p14:tracePt t="121023" x="3865563" y="4249738"/>
          <p14:tracePt t="121030" x="3865563" y="4240213"/>
          <p14:tracePt t="121039" x="3865563" y="4232275"/>
          <p14:tracePt t="121046" x="3883025" y="4224338"/>
          <p14:tracePt t="121056" x="3883025" y="4214813"/>
          <p14:tracePt t="121078" x="3883025" y="4206875"/>
          <p14:tracePt t="121102" x="3883025" y="4197350"/>
          <p14:tracePt t="121110" x="3883025" y="4189413"/>
          <p14:tracePt t="121134" x="3883025" y="4181475"/>
          <p14:tracePt t="121510" x="3883025" y="4189413"/>
          <p14:tracePt t="121518" x="3883025" y="4197350"/>
          <p14:tracePt t="121526" x="3883025" y="4206875"/>
          <p14:tracePt t="121534" x="3883025" y="4214813"/>
          <p14:tracePt t="121622" x="3883025" y="4224338"/>
          <p14:tracePt t="121630" x="3883025" y="4232275"/>
          <p14:tracePt t="121638" x="3883025" y="4240213"/>
          <p14:tracePt t="121654" x="3883025" y="4249738"/>
          <p14:tracePt t="121662" x="3857625" y="4249738"/>
          <p14:tracePt t="121806" x="3840163" y="4249738"/>
          <p14:tracePt t="121814" x="3771900" y="4283075"/>
          <p14:tracePt t="121822" x="3703638" y="4283075"/>
          <p14:tracePt t="121830" x="3670300" y="4283075"/>
          <p14:tracePt t="121840" x="3636963" y="4283075"/>
          <p14:tracePt t="121846" x="3611563" y="4283075"/>
          <p14:tracePt t="121856" x="3594100" y="4283075"/>
          <p14:tracePt t="121862" x="3586163" y="4283075"/>
          <p14:tracePt t="122206" x="3586163" y="4275138"/>
          <p14:tracePt t="122214" x="3586163" y="4265613"/>
          <p14:tracePt t="122221" x="3586163" y="4257675"/>
          <p14:tracePt t="122230" x="3594100" y="4240213"/>
          <p14:tracePt t="122239" x="3611563" y="4214813"/>
          <p14:tracePt t="122246" x="3636963" y="4181475"/>
          <p14:tracePt t="122255" x="3670300" y="4138613"/>
          <p14:tracePt t="122262" x="3721100" y="4095750"/>
          <p14:tracePt t="122271" x="3797300" y="4044950"/>
          <p14:tracePt t="122278" x="3890963" y="3986213"/>
          <p14:tracePt t="122288" x="4017963" y="3883025"/>
          <p14:tracePt t="122294" x="4187825" y="3773488"/>
          <p14:tracePt t="122303" x="4392613" y="3629025"/>
          <p14:tracePt t="122310" x="4621213" y="3484563"/>
          <p14:tracePt t="122318" x="4851400" y="3355975"/>
          <p14:tracePt t="122327" x="5021263" y="3238500"/>
          <p14:tracePt t="122334" x="5224463" y="3109913"/>
          <p14:tracePt t="122344" x="5343525" y="3041650"/>
          <p14:tracePt t="122350" x="5462588" y="2974975"/>
          <p14:tracePt t="122358" x="5565775" y="2889250"/>
          <p14:tracePt t="122366" x="5641975" y="2830513"/>
          <p14:tracePt t="122376" x="5718175" y="2778125"/>
          <p14:tracePt t="122382" x="5776913" y="2727325"/>
          <p14:tracePt t="122392" x="5802313" y="2701925"/>
          <p14:tracePt t="122398" x="5837238" y="2660650"/>
          <p14:tracePt t="122407" x="5853113" y="2651125"/>
          <p14:tracePt t="122414" x="5862638" y="2633663"/>
          <p14:tracePt t="122470" x="5862638" y="2625725"/>
          <p14:tracePt t="122478" x="5862638" y="2600325"/>
          <p14:tracePt t="122487" x="5862638" y="2566988"/>
          <p14:tracePt t="122494" x="5862638" y="2524125"/>
          <p14:tracePt t="122502" x="5862638" y="2489200"/>
          <p14:tracePt t="122510" x="5862638" y="2438400"/>
          <p14:tracePt t="122518" x="5862638" y="2397125"/>
          <p14:tracePt t="122526" x="5862638" y="2354263"/>
          <p14:tracePt t="122534" x="5862638" y="2311400"/>
          <p14:tracePt t="122542" x="5862638" y="2260600"/>
          <p14:tracePt t="122550" x="5862638" y="2217738"/>
          <p14:tracePt t="122559" x="5862638" y="2192338"/>
          <p14:tracePt t="122566" x="5862638" y="2166938"/>
          <p14:tracePt t="122574" x="5862638" y="2141538"/>
          <p14:tracePt t="122582" x="5862638" y="2133600"/>
          <p14:tracePt t="122630" x="5862638" y="2116138"/>
          <p14:tracePt t="122646" x="5862638" y="2108200"/>
          <p14:tracePt t="122653" x="5862638" y="2082800"/>
          <p14:tracePt t="122670" x="5862638" y="2073275"/>
          <p14:tracePt t="122679" x="5862638" y="2055813"/>
          <p14:tracePt t="122689" x="5862638" y="2047875"/>
          <p14:tracePt t="122694" x="5862638" y="2039938"/>
          <p14:tracePt t="122704" x="5862638" y="2022475"/>
          <p14:tracePt t="122710" x="5862638" y="2014538"/>
          <p14:tracePt t="122718" x="5862638" y="2005013"/>
          <p14:tracePt t="122727" x="5862638" y="1989138"/>
          <p14:tracePt t="122734" x="5862638" y="1979613"/>
          <p14:tracePt t="122750" x="5862638" y="1954213"/>
          <p14:tracePt t="122758" x="5862638" y="1946275"/>
          <p14:tracePt t="122766" x="5862638" y="1938338"/>
          <p14:tracePt t="122774" x="5862638" y="1911350"/>
          <p14:tracePt t="122782" x="5862638" y="1903413"/>
          <p14:tracePt t="122790" x="5862638" y="1885950"/>
          <p14:tracePt t="122798" x="5862638" y="1870075"/>
          <p14:tracePt t="122806" x="5862638" y="1852613"/>
          <p14:tracePt t="122814" x="5862638" y="1844675"/>
          <p14:tracePt t="122822" x="5862638" y="1835150"/>
          <p14:tracePt t="122838" x="5862638" y="1819275"/>
          <p14:tracePt t="122846" x="5862638" y="1809750"/>
          <p14:tracePt t="122855" x="5862638" y="1801813"/>
          <p14:tracePt t="122862" x="5862638" y="1784350"/>
          <p14:tracePt t="122878" x="5853113" y="1776413"/>
          <p14:tracePt t="122910" x="5853113" y="1766888"/>
          <p14:tracePt t="123174" x="5853113" y="1758950"/>
          <p14:tracePt t="124278" x="5845175" y="1751013"/>
          <p14:tracePt t="154158" x="5786438" y="1751013"/>
          <p14:tracePt t="154165" x="5607050" y="1538288"/>
          <p14:tracePt t="154178" x="5378450" y="1189038"/>
          <p14:tracePt t="154182" x="5038725" y="704850"/>
          <p14:tracePt t="154190" x="4673600" y="212725"/>
          <p14:tracePt t="154582" x="3568700" y="246063"/>
          <p14:tracePt t="154590" x="3576638" y="407988"/>
          <p14:tracePt t="154599" x="3602038" y="560388"/>
          <p14:tracePt t="154606" x="3662363" y="765175"/>
          <p14:tracePt t="154616" x="3713163" y="942975"/>
          <p14:tracePt t="154622" x="3797300" y="1181100"/>
          <p14:tracePt t="154631" x="3900488" y="1477963"/>
          <p14:tracePt t="154637" x="3967163" y="1758950"/>
          <p14:tracePt t="154646" x="4060825" y="1997075"/>
          <p14:tracePt t="154654" x="4137025" y="2209800"/>
          <p14:tracePt t="154663" x="4197350" y="2344738"/>
          <p14:tracePt t="154670" x="4256088" y="2447925"/>
          <p14:tracePt t="154682" x="4298950" y="2524125"/>
          <p14:tracePt t="154685" x="4341813" y="2600325"/>
          <p14:tracePt t="154694" x="4410075" y="2693988"/>
          <p14:tracePt t="154703" x="4451350" y="2752725"/>
          <p14:tracePt t="154710" x="4537075" y="2838450"/>
          <p14:tracePt t="154718" x="4587875" y="2897188"/>
          <p14:tracePt t="154727" x="4638675" y="2957513"/>
          <p14:tracePt t="154734" x="4681538" y="2990850"/>
          <p14:tracePt t="154743" x="4714875" y="3033713"/>
          <p14:tracePt t="154749" x="4749800" y="3067050"/>
          <p14:tracePt t="154761" x="4757738" y="3094038"/>
          <p14:tracePt t="154766" x="4775200" y="3119438"/>
          <p14:tracePt t="154775" x="4783138" y="3135313"/>
          <p14:tracePt t="154782" x="4800600" y="3195638"/>
          <p14:tracePt t="154791" x="4826000" y="3254375"/>
          <p14:tracePt t="154798" x="4851400" y="3314700"/>
          <p14:tracePt t="154806" x="4868863" y="3449638"/>
          <p14:tracePt t="154814" x="4894263" y="3560763"/>
          <p14:tracePt t="154823" x="4935538" y="3662363"/>
          <p14:tracePt t="154831" x="4953000" y="3722688"/>
          <p14:tracePt t="154838" x="4987925" y="3773488"/>
          <p14:tracePt t="154847" x="5021263" y="3849688"/>
          <p14:tracePt t="154854" x="5038725" y="3883025"/>
          <p14:tracePt t="154863" x="5064125" y="3935413"/>
          <p14:tracePt t="154870" x="5089525" y="3960813"/>
          <p14:tracePt t="154879" x="5132388" y="4002088"/>
          <p14:tracePt t="154886" x="5157788" y="4027488"/>
          <p14:tracePt t="155198" x="5148263" y="4027488"/>
          <p14:tracePt t="155302" x="5140325" y="4019550"/>
          <p14:tracePt t="155438" x="5140325" y="4011613"/>
          <p14:tracePt t="155462" x="5132388" y="4002088"/>
          <p14:tracePt t="155480" x="5132388" y="3994150"/>
          <p14:tracePt t="155486" x="5122863" y="3994150"/>
          <p14:tracePt t="155512" x="5122863" y="3986213"/>
          <p14:tracePt t="155526" x="5122863" y="3976688"/>
          <p14:tracePt t="155550" x="5122863" y="3968750"/>
          <p14:tracePt t="155582" x="5114925" y="3960813"/>
          <p14:tracePt t="155606" x="5106988" y="3951288"/>
          <p14:tracePt t="155614" x="5097463" y="3951288"/>
          <p14:tracePt t="155630" x="5097463" y="3943350"/>
          <p14:tracePt t="155646" x="5089525" y="3935413"/>
          <p14:tracePt t="155663" x="5080000" y="3925888"/>
          <p14:tracePt t="155694" x="5072063" y="3917950"/>
          <p14:tracePt t="156518" x="5064125" y="3908425"/>
          <p14:tracePt t="156702" x="5054600" y="3908425"/>
          <p14:tracePt t="156727" x="5046663" y="3908425"/>
          <p14:tracePt t="156743" x="5038725" y="3908425"/>
          <p14:tracePt t="156757" x="5021263" y="3908425"/>
          <p14:tracePt t="156774" x="5003800" y="3917950"/>
          <p14:tracePt t="156782" x="5003800" y="3925888"/>
          <p14:tracePt t="156798" x="4995863" y="3925888"/>
          <p14:tracePt t="156807" x="4978400" y="3925888"/>
          <p14:tracePt t="156814" x="4978400" y="3935413"/>
          <p14:tracePt t="156830" x="4970463" y="3943350"/>
          <p14:tracePt t="156847" x="4953000" y="3951288"/>
          <p14:tracePt t="156862" x="4945063" y="3960813"/>
          <p14:tracePt t="156870" x="4935538" y="3968750"/>
          <p14:tracePt t="156879" x="4919663" y="3976688"/>
          <p14:tracePt t="156895" x="4910138" y="3976688"/>
          <p14:tracePt t="156902" x="4902200" y="3986213"/>
          <p14:tracePt t="157102" x="4894263" y="3986213"/>
          <p14:tracePt t="157718" x="4894263" y="3994150"/>
          <p14:tracePt t="157726" x="4894263" y="4011613"/>
          <p14:tracePt t="157734" x="4894263" y="4037013"/>
          <p14:tracePt t="157742" x="4902200" y="4070350"/>
          <p14:tracePt t="157750" x="4919663" y="4087813"/>
          <p14:tracePt t="157758" x="4919663" y="4095750"/>
          <p14:tracePt t="157766" x="4919663" y="4105275"/>
          <p14:tracePt t="157774" x="4927600" y="4121150"/>
          <p14:tracePt t="157792" x="4945063" y="4138613"/>
          <p14:tracePt t="157823" x="4945063" y="4146550"/>
          <p14:tracePt t="157894" x="4953000" y="4146550"/>
          <p14:tracePt t="157942" x="4970463" y="4146550"/>
          <p14:tracePt t="157959" x="4978400" y="4146550"/>
          <p14:tracePt t="157966" x="4987925" y="4146550"/>
          <p14:tracePt t="157974" x="5003800" y="4146550"/>
          <p14:tracePt t="157981" x="5013325" y="4146550"/>
          <p14:tracePt t="157991" x="5038725" y="4146550"/>
          <p14:tracePt t="157998" x="5054600" y="4121150"/>
          <p14:tracePt t="158006" x="5064125" y="4095750"/>
          <p14:tracePt t="158014" x="5080000" y="4052888"/>
          <p14:tracePt t="158024" x="5080000" y="4011613"/>
          <p14:tracePt t="158030" x="5080000" y="3968750"/>
          <p14:tracePt t="158039" x="5080000" y="3951288"/>
          <p14:tracePt t="158046" x="5089525" y="3900488"/>
          <p14:tracePt t="158054" x="5089525" y="3824288"/>
          <p14:tracePt t="158063" x="5089525" y="3781425"/>
          <p14:tracePt t="158070" x="5089525" y="3773488"/>
          <p14:tracePt t="158190" x="5080000" y="3773488"/>
          <p14:tracePt t="158198" x="5054600" y="3790950"/>
          <p14:tracePt t="158206" x="4987925" y="3790950"/>
          <p14:tracePt t="158214" x="4953000" y="3798888"/>
          <p14:tracePt t="158230" x="4945063" y="3798888"/>
          <p14:tracePt t="158240" x="4927600" y="3798888"/>
          <p14:tracePt t="158342" x="4919663" y="3798888"/>
          <p14:tracePt t="158422" x="4919663" y="3806825"/>
          <p14:tracePt t="158430" x="4919663" y="3816350"/>
          <p14:tracePt t="158439" x="4919663" y="3841750"/>
          <p14:tracePt t="158446" x="4919663" y="3892550"/>
          <p14:tracePt t="158456" x="4919663" y="3943350"/>
          <p14:tracePt t="158462" x="4935538" y="3986213"/>
          <p14:tracePt t="158470" x="4962525" y="4062413"/>
          <p14:tracePt t="158479" x="4987925" y="4138613"/>
          <p14:tracePt t="158486" x="5013325" y="4189413"/>
          <p14:tracePt t="158494" x="5046663" y="4240213"/>
          <p14:tracePt t="158502" x="5080000" y="4275138"/>
          <p14:tracePt t="158510" x="5097463" y="4325938"/>
          <p14:tracePt t="158518" x="5114925" y="4359275"/>
          <p14:tracePt t="158526" x="5140325" y="4384675"/>
          <p14:tracePt t="158534" x="5165725" y="4419600"/>
          <p14:tracePt t="158543" x="5183188" y="4452938"/>
          <p14:tracePt t="158550" x="5191125" y="4470400"/>
          <p14:tracePt t="158559" x="5216525" y="4495800"/>
          <p14:tracePt t="158566" x="5224463" y="4503738"/>
          <p14:tracePt t="158582" x="5233988" y="4503738"/>
          <p14:tracePt t="158654" x="5199063" y="4470400"/>
          <p14:tracePt t="158670" x="5148263" y="4435475"/>
          <p14:tracePt t="158681" x="5132388" y="4419600"/>
          <p14:tracePt t="158686" x="5132388" y="4410075"/>
          <p14:tracePt t="158750" x="5140325" y="4402138"/>
          <p14:tracePt t="158775" x="5165725" y="4427538"/>
          <p14:tracePt t="158798" x="5165725" y="4419600"/>
          <p14:tracePt t="158814" x="5165725" y="4410075"/>
          <p14:tracePt t="158830" x="5165725" y="4402138"/>
          <p14:tracePt t="159158" x="5157788" y="4394200"/>
          <p14:tracePt t="159254" x="5148263" y="4394200"/>
          <p14:tracePt t="159262" x="5148263" y="4384675"/>
          <p14:tracePt t="159271" x="5132388" y="4368800"/>
          <p14:tracePt t="159278" x="5122863" y="4368800"/>
          <p14:tracePt t="159286" x="5097463" y="4368800"/>
          <p14:tracePt t="159294" x="5089525" y="4359275"/>
          <p14:tracePt t="159390" x="5072063" y="4351338"/>
          <p14:tracePt t="159398" x="5064125" y="4341813"/>
          <p14:tracePt t="159437" x="5046663" y="4341813"/>
          <p14:tracePt t="159445" x="5038725" y="4341813"/>
          <p14:tracePt t="159454" x="5029200" y="4333875"/>
          <p14:tracePt t="159461" x="5013325" y="4333875"/>
          <p14:tracePt t="159471" x="5003800" y="4333875"/>
          <p14:tracePt t="159477" x="4995863" y="4325938"/>
          <p14:tracePt t="159486" x="4970463" y="4316413"/>
          <p14:tracePt t="159494" x="4962525" y="4316413"/>
          <p14:tracePt t="159502" x="4935538" y="4308475"/>
          <p14:tracePt t="159510" x="4927600" y="4308475"/>
          <p14:tracePt t="159518" x="4919663" y="4300538"/>
          <p14:tracePt t="159527" x="4902200" y="4300538"/>
          <p14:tracePt t="159534" x="4894263" y="4300538"/>
          <p14:tracePt t="159542" x="4894263" y="4291013"/>
          <p14:tracePt t="159550" x="4876800" y="4291013"/>
          <p14:tracePt t="159559" x="4868863" y="4291013"/>
          <p14:tracePt t="159566" x="4859338" y="4283075"/>
          <p14:tracePt t="159575" x="4843463" y="4283075"/>
          <p14:tracePt t="159582" x="4833938" y="4265613"/>
          <p14:tracePt t="159591" x="4826000" y="4265613"/>
          <p14:tracePt t="159599" x="4808538" y="4257675"/>
          <p14:tracePt t="159606" x="4808538" y="4249738"/>
          <p14:tracePt t="159614" x="4800600" y="4249738"/>
          <p14:tracePt t="159623" x="4783138" y="4240213"/>
          <p14:tracePt t="159638" x="4775200" y="4232275"/>
          <p14:tracePt t="159645" x="4765675" y="4224338"/>
          <p14:tracePt t="159656" x="4757738" y="4224338"/>
          <p14:tracePt t="159662" x="4757738" y="4214813"/>
          <p14:tracePt t="159673" x="4749800" y="4206875"/>
          <p14:tracePt t="159679" x="4740275" y="4197350"/>
          <p14:tracePt t="159686" x="4732338" y="4197350"/>
          <p14:tracePt t="159702" x="4724400" y="4181475"/>
          <p14:tracePt t="159710" x="4706938" y="4164013"/>
          <p14:tracePt t="159718" x="4699000" y="4164013"/>
          <p14:tracePt t="159727" x="4699000" y="4156075"/>
          <p14:tracePt t="159734" x="4699000" y="4146550"/>
          <p14:tracePt t="159742" x="4689475" y="4138613"/>
          <p14:tracePt t="159750" x="4681538" y="4130675"/>
          <p14:tracePt t="159766" x="4673600" y="4121150"/>
          <p14:tracePt t="159774" x="4673600" y="4113213"/>
          <p14:tracePt t="159782" x="4664075" y="4113213"/>
          <p14:tracePt t="159797" x="4656138" y="4105275"/>
          <p14:tracePt t="159854" x="4646613" y="4105275"/>
          <p14:tracePt t="160014" x="4646613" y="4095750"/>
          <p14:tracePt t="160022" x="4621213" y="4087813"/>
          <p14:tracePt t="160030" x="4570413" y="4079875"/>
          <p14:tracePt t="160037" x="4503738" y="4079875"/>
          <p14:tracePt t="160045" x="4443413" y="4079875"/>
          <p14:tracePt t="160055" x="4410075" y="4070350"/>
          <p14:tracePt t="160061" x="4400550" y="4062413"/>
          <p14:tracePt t="160134" x="4400550" y="4044950"/>
          <p14:tracePt t="160174" x="4392613" y="4027488"/>
          <p14:tracePt t="160191" x="4384675" y="4011613"/>
          <p14:tracePt t="160198" x="4375150" y="4011613"/>
          <p14:tracePt t="160206" x="4375150" y="4002088"/>
          <p14:tracePt t="160213" x="4367213" y="3994150"/>
          <p14:tracePt t="160221" x="4359275" y="3976688"/>
          <p14:tracePt t="160238" x="4359275" y="3968750"/>
          <p14:tracePt t="160245" x="4349750" y="3960813"/>
          <p14:tracePt t="160262" x="4341813" y="3960813"/>
          <p14:tracePt t="160286" x="4332288" y="3951288"/>
          <p14:tracePt t="160310" x="4316413" y="3935413"/>
          <p14:tracePt t="160333" x="4306888" y="3935413"/>
          <p14:tracePt t="160342" x="4306888" y="3925888"/>
          <p14:tracePt t="160358" x="4291013" y="3925888"/>
          <p14:tracePt t="160366" x="4273550" y="3908425"/>
          <p14:tracePt t="160390" x="4265613" y="3908425"/>
          <p14:tracePt t="160398" x="4256088" y="3908425"/>
          <p14:tracePt t="160414" x="4240213" y="3900488"/>
          <p14:tracePt t="160422" x="4240213" y="3892550"/>
          <p14:tracePt t="160437" x="4230688" y="3883025"/>
          <p14:tracePt t="160445" x="4214813" y="3875088"/>
          <p14:tracePt t="160455" x="4214813" y="3867150"/>
          <p14:tracePt t="160471" x="4205288" y="3857625"/>
          <p14:tracePt t="160477" x="4197350" y="3849688"/>
          <p14:tracePt t="160488" x="4179888" y="3832225"/>
          <p14:tracePt t="160494" x="4179888" y="3824288"/>
          <p14:tracePt t="160510" x="4171950" y="3816350"/>
          <p14:tracePt t="160517" x="4162425" y="3798888"/>
          <p14:tracePt t="160526" x="4154488" y="3781425"/>
          <p14:tracePt t="160533" x="4137025" y="3763963"/>
          <p14:tracePt t="160542" x="4137025" y="3756025"/>
          <p14:tracePt t="160549" x="4129088" y="3730625"/>
          <p14:tracePt t="160559" x="4111625" y="3713163"/>
          <p14:tracePt t="160566" x="4103688" y="3705225"/>
          <p14:tracePt t="160574" x="4095750" y="3687763"/>
          <p14:tracePt t="160582" x="4086225" y="3687763"/>
          <p14:tracePt t="160598" x="4078288" y="3671888"/>
          <p14:tracePt t="160614" x="4070350" y="3662363"/>
          <p14:tracePt t="160622" x="4060825" y="3662363"/>
          <p14:tracePt t="160630" x="4052888" y="3654425"/>
          <p14:tracePt t="160637" x="4044950" y="3646488"/>
          <p14:tracePt t="160645" x="4035425" y="3646488"/>
          <p14:tracePt t="160670" x="4027488" y="3646488"/>
          <p14:tracePt t="160781" x="4017963" y="3646488"/>
          <p14:tracePt t="160790" x="3984625" y="3671888"/>
          <p14:tracePt t="160797" x="3933825" y="3713163"/>
          <p14:tracePt t="160807" x="3925888" y="3722688"/>
          <p14:tracePt t="160813" x="3908425" y="3722688"/>
          <p14:tracePt t="160821" x="3890963" y="3722688"/>
          <p14:tracePt t="160838" x="3883025" y="3722688"/>
          <p14:tracePt t="160846" x="3865563" y="3713163"/>
          <p14:tracePt t="160854" x="3857625" y="3713163"/>
          <p14:tracePt t="160861" x="3848100" y="3713163"/>
          <p14:tracePt t="160894" x="3840163" y="3713163"/>
          <p14:tracePt t="160910" x="3840163" y="3705225"/>
          <p14:tracePt t="160926" x="3822700" y="3697288"/>
          <p14:tracePt t="160934" x="3806825" y="3679825"/>
          <p14:tracePt t="160949" x="3781425" y="3654425"/>
          <p14:tracePt t="160957" x="3771900" y="3646488"/>
          <p14:tracePt t="160966" x="3746500" y="3636963"/>
          <p14:tracePt t="160975" x="3713163" y="3629025"/>
          <p14:tracePt t="160981" x="3695700" y="3611563"/>
          <p14:tracePt t="160990" x="3670300" y="3594100"/>
          <p14:tracePt t="160997" x="3662363" y="3578225"/>
          <p14:tracePt t="161006" x="3636963" y="3560763"/>
          <p14:tracePt t="161014" x="3619500" y="3552825"/>
          <p14:tracePt t="161022" x="3594100" y="3535363"/>
          <p14:tracePt t="161030" x="3586163" y="3527425"/>
          <p14:tracePt t="161037" x="3568700" y="3517900"/>
          <p14:tracePt t="161046" x="3551238" y="3509963"/>
          <p14:tracePt t="161110" x="3551238" y="3502025"/>
          <p14:tracePt t="161117" x="3559175" y="3502025"/>
          <p14:tracePt t="161126" x="3576638" y="3502025"/>
          <p14:tracePt t="161134" x="3627438" y="3502025"/>
          <p14:tracePt t="161142" x="3687763" y="3502025"/>
          <p14:tracePt t="161150" x="3806825" y="3527425"/>
          <p14:tracePt t="161158" x="3933825" y="3568700"/>
          <p14:tracePt t="161165" x="4078288" y="3586163"/>
          <p14:tracePt t="161174" x="4222750" y="3611563"/>
          <p14:tracePt t="161182" x="4349750" y="3629025"/>
          <p14:tracePt t="161190" x="4443413" y="3629025"/>
          <p14:tracePt t="161198" x="4529138" y="3629025"/>
          <p14:tracePt t="161207" x="4587875" y="3629025"/>
          <p14:tracePt t="161214" x="4605338" y="3629025"/>
          <p14:tracePt t="161223" x="4613275" y="3629025"/>
          <p14:tracePt t="161430" x="4605338" y="3629025"/>
          <p14:tracePt t="161486" x="4595813" y="3629025"/>
          <p14:tracePt t="161686" x="4587875" y="3629025"/>
          <p14:tracePt t="161742" x="4570413" y="3629025"/>
          <p14:tracePt t="161854" x="4554538" y="3629025"/>
          <p14:tracePt t="161902" x="4537075" y="3619500"/>
          <p14:tracePt t="161933" x="4529138" y="3619500"/>
          <p14:tracePt t="161942" x="4519613" y="3611563"/>
          <p14:tracePt t="161958" x="4511675" y="3611563"/>
          <p14:tracePt t="161965" x="4503738" y="3603625"/>
          <p14:tracePt t="161990" x="4494213" y="3603625"/>
          <p14:tracePt t="162007" x="4486275" y="3594100"/>
          <p14:tracePt t="162014" x="4476750" y="3586163"/>
          <p14:tracePt t="162030" x="4468813" y="3578225"/>
          <p14:tracePt t="162037" x="4451350" y="3578225"/>
          <p14:tracePt t="162046" x="4435475" y="3568700"/>
          <p14:tracePt t="162054" x="4425950" y="3560763"/>
          <p14:tracePt t="162062" x="4425950" y="3552825"/>
          <p14:tracePt t="162071" x="4418013" y="3552825"/>
          <p14:tracePt t="162087" x="4400550" y="3535363"/>
          <p14:tracePt t="162094" x="4400550" y="3527425"/>
          <p14:tracePt t="162103" x="4392613" y="3527425"/>
          <p14:tracePt t="162174" x="4384675" y="3517900"/>
          <p14:tracePt t="162214" x="4367213" y="3509963"/>
          <p14:tracePt t="162230" x="4359275" y="3509963"/>
          <p14:tracePt t="162246" x="4359275" y="3502025"/>
          <p14:tracePt t="162255" x="4349750" y="3502025"/>
          <p14:tracePt t="162278" x="4341813" y="3502025"/>
          <p14:tracePt t="162286" x="4332288" y="3492500"/>
          <p14:tracePt t="162302" x="4316413" y="3484563"/>
          <p14:tracePt t="162326" x="4306888" y="3484563"/>
          <p14:tracePt t="165654" x="4298950" y="3484563"/>
          <p14:tracePt t="165662" x="4281488" y="3484563"/>
          <p14:tracePt t="165671" x="4273550" y="3484563"/>
          <p14:tracePt t="165734" x="4265613" y="3475038"/>
          <p14:tracePt t="165846" x="4265613" y="3467100"/>
          <p14:tracePt t="165854" x="4265613" y="3441700"/>
          <p14:tracePt t="165862" x="4230688" y="3408363"/>
          <p14:tracePt t="165871" x="4197350" y="3355975"/>
          <p14:tracePt t="165878" x="4162425" y="3314700"/>
          <p14:tracePt t="165888" x="4086225" y="3238500"/>
          <p14:tracePt t="165894" x="4027488" y="3160713"/>
          <p14:tracePt t="165902" x="3967163" y="3094038"/>
          <p14:tracePt t="165910" x="3883025" y="3016250"/>
          <p14:tracePt t="165918" x="3781425" y="2932113"/>
          <p14:tracePt t="165926" x="3687763" y="2846388"/>
          <p14:tracePt t="165934" x="3594100" y="2770188"/>
          <p14:tracePt t="165943" x="3517900" y="2701925"/>
          <p14:tracePt t="165951" x="3432175" y="2643188"/>
          <p14:tracePt t="165958" x="3373438" y="2592388"/>
          <p14:tracePt t="165967" x="3262313" y="2532063"/>
          <p14:tracePt t="165974" x="3143250" y="2447925"/>
          <p14:tracePt t="165982" x="2990850" y="2354263"/>
          <p14:tracePt t="165990" x="2846388" y="2268538"/>
          <p14:tracePt t="166001" x="2641600" y="2141538"/>
          <p14:tracePt t="166006" x="2446338" y="2022475"/>
          <p14:tracePt t="166014" x="2251075" y="1895475"/>
          <p14:tracePt t="166023" x="2022475" y="1766888"/>
          <p14:tracePt t="166030" x="1801813" y="1639888"/>
          <p14:tracePt t="166038" x="1512888" y="1477963"/>
          <p14:tracePt t="166046" x="1214438" y="1360488"/>
          <p14:tracePt t="166054" x="993775" y="1249363"/>
          <p14:tracePt t="166062" x="773113" y="1138238"/>
          <p14:tracePt t="166071" x="585788" y="1054100"/>
          <p14:tracePt t="166078" x="441325" y="960438"/>
          <p14:tracePt t="166087" x="246063" y="858838"/>
          <p14:tracePt t="166094" x="85725" y="773113"/>
          <p14:tracePt t="166749" x="552450" y="1938338"/>
          <p14:tracePt t="166749" x="942975" y="2286000"/>
          <p14:tracePt t="166749" x="1325563" y="2608263"/>
          <p14:tracePt t="166749" x="1809750" y="2897188"/>
          <p14:tracePt t="166749" x="2293938" y="3195638"/>
          <p14:tracePt t="166749" x="2803525" y="3475038"/>
          <p14:tracePt t="166749" x="3279775" y="3697288"/>
          <p14:tracePt t="166749" x="3857625" y="3917950"/>
          <p14:tracePt t="166749" x="4316413" y="4052888"/>
          <p14:tracePt t="166749" x="4894263" y="4224338"/>
          <p14:tracePt t="166749" x="5403850" y="4351338"/>
          <p14:tracePt t="166749" x="5794375" y="4402138"/>
          <p14:tracePt t="166749" x="6270625" y="4445000"/>
          <p14:tracePt t="166749" x="6678613" y="4460875"/>
          <p14:tracePt t="166749" x="7112000" y="4460875"/>
          <p14:tracePt t="166749" x="7485063" y="4460875"/>
          <p14:tracePt t="166749" x="7824788" y="4460875"/>
          <p14:tracePt t="166749" x="8207375" y="4460875"/>
          <p14:tracePt t="166749" x="8496300" y="4460875"/>
          <p14:tracePt t="166749" x="8750300" y="4460875"/>
          <p14:tracePt t="166749" x="9039225" y="4460875"/>
          <p14:tracePt t="166749" x="9244013" y="4460875"/>
          <p14:tracePt t="166749" x="9447213" y="4460875"/>
          <p14:tracePt t="166749" x="9634538" y="4452938"/>
          <p14:tracePt t="166749" x="9804400" y="4419600"/>
          <p14:tracePt t="166749" x="9991725" y="4402138"/>
          <p14:tracePt t="166749" x="10118725" y="4394200"/>
          <p14:tracePt t="166749" x="10255250" y="4359275"/>
          <p14:tracePt t="166749" x="10382250" y="4341813"/>
          <p14:tracePt t="166749" x="10526713" y="4308475"/>
          <p14:tracePt t="166749" x="10688638" y="4300538"/>
          <p14:tracePt t="166749" x="10841038" y="4275138"/>
          <p14:tracePt t="166749" x="11071225" y="4232275"/>
          <p14:tracePt t="166749" x="11256963" y="4197350"/>
          <p14:tracePt t="166749" x="11487150" y="4138613"/>
          <p14:tracePt t="166749" x="11674475" y="4130675"/>
          <p14:tracePt t="166749" x="11801475" y="4105275"/>
          <p14:tracePt t="166749" x="11911013" y="4079875"/>
          <p14:tracePt t="166749" x="12022138" y="4044950"/>
          <p14:tracePt t="166749" x="12115800" y="40274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smtClean="0">
                <a:solidFill>
                  <a:schemeClr val="bg1"/>
                </a:solidFill>
              </a:rPr>
              <a:t>Digestion </a:t>
            </a:r>
            <a:r>
              <a:rPr lang="en-US" altLang="zh-CN" sz="2800" b="1" dirty="0" smtClean="0">
                <a:solidFill>
                  <a:schemeClr val="bg1"/>
                </a:solidFill>
                <a:latin typeface="Tinos"/>
              </a:rPr>
              <a:t>in Mouth</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Rectangle 8">
            <a:extLst>
              <a:ext uri="{FF2B5EF4-FFF2-40B4-BE49-F238E27FC236}">
                <a16:creationId xmlns:a16="http://schemas.microsoft.com/office/drawing/2014/main" xmlns="" id="{0097F5E4-1025-4A8B-ABBE-B153D9D65563}"/>
              </a:ext>
            </a:extLst>
          </p:cNvPr>
          <p:cNvSpPr txBox="1">
            <a:spLocks noChangeArrowheads="1"/>
          </p:cNvSpPr>
          <p:nvPr/>
        </p:nvSpPr>
        <p:spPr>
          <a:xfrm>
            <a:off x="457199" y="1072645"/>
            <a:ext cx="11518777"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Start in oral cavity, continues in the stomach and is completed in </a:t>
            </a:r>
            <a:r>
              <a:rPr lang="en-US" sz="2000" dirty="0" smtClean="0">
                <a:solidFill>
                  <a:srgbClr val="202124"/>
                </a:solidFill>
                <a:latin typeface="Times New Roman" panose="02020603050405020304" pitchFamily="18" charset="0"/>
                <a:cs typeface="Times New Roman" panose="02020603050405020304" pitchFamily="18" charset="0"/>
              </a:rPr>
              <a:t>small intestine</a:t>
            </a:r>
            <a:r>
              <a:rPr lang="en-US" sz="2000" b="0" i="0" dirty="0" smtClean="0">
                <a:solidFill>
                  <a:srgbClr val="202124"/>
                </a:solidFill>
                <a:effectLst/>
                <a:latin typeface="Times New Roman" panose="02020603050405020304" pitchFamily="18" charset="0"/>
                <a:cs typeface="Times New Roman" panose="02020603050405020304" pitchFamily="18" charset="0"/>
              </a:rPr>
              <a:t>.</a:t>
            </a: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Food undergoes no change in pharynx and </a:t>
            </a:r>
            <a:r>
              <a:rPr lang="en-US" sz="2000" dirty="0" err="1">
                <a:solidFill>
                  <a:srgbClr val="202124"/>
                </a:solidFill>
                <a:latin typeface="Times New Roman" panose="02020603050405020304" pitchFamily="18" charset="0"/>
                <a:cs typeface="Times New Roman" panose="02020603050405020304" pitchFamily="18" charset="0"/>
              </a:rPr>
              <a:t>oesophagus</a:t>
            </a:r>
            <a:r>
              <a:rPr lang="en-US" sz="2000" dirty="0">
                <a:solidFill>
                  <a:srgbClr val="202124"/>
                </a:solidFill>
                <a:latin typeface="Times New Roman" panose="02020603050405020304" pitchFamily="18" charset="0"/>
                <a:cs typeface="Times New Roman" panose="02020603050405020304" pitchFamily="18" charset="0"/>
              </a:rPr>
              <a:t> (only convey food by swallowing).</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Digestion in oral cavity:</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Masticated food mixed with saliva from </a:t>
            </a:r>
            <a:r>
              <a:rPr lang="en-US" sz="2000" dirty="0" smtClean="0">
                <a:solidFill>
                  <a:srgbClr val="202124"/>
                </a:solidFill>
                <a:latin typeface="Times New Roman" panose="02020603050405020304" pitchFamily="18" charset="0"/>
                <a:cs typeface="Times New Roman" panose="02020603050405020304" pitchFamily="18" charset="0"/>
              </a:rPr>
              <a:t>salivary glands</a:t>
            </a:r>
            <a:r>
              <a:rPr lang="en-US" sz="2000" dirty="0">
                <a:solidFill>
                  <a:srgbClr val="202124"/>
                </a:solidFill>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Digestion of starch (carbohydrates) initiated here.</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Nearly 30% hydrolyzed here.</a:t>
            </a: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Digestion continues until the bolus reach the stomach.</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Bicarbonate ion neutralize the acid present in food.</a:t>
            </a: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sp>
        <p:nvSpPr>
          <p:cNvPr id="4" name="AutoShape 4" descr="Image result for starch ptyalin">
            <a:extLst>
              <a:ext uri="{FF2B5EF4-FFF2-40B4-BE49-F238E27FC236}">
                <a16:creationId xmlns:a16="http://schemas.microsoft.com/office/drawing/2014/main" xmlns="" id="{4270EEB8-7220-44B6-81CB-49787C797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Image result for starch ptyalin">
            <a:extLst>
              <a:ext uri="{FF2B5EF4-FFF2-40B4-BE49-F238E27FC236}">
                <a16:creationId xmlns:a16="http://schemas.microsoft.com/office/drawing/2014/main" xmlns="" id="{CDE805FB-34A6-4DE3-A62E-97144037435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2474" y="2967540"/>
            <a:ext cx="5148360" cy="63750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a:extLst>
              <a:ext uri="{FF2B5EF4-FFF2-40B4-BE49-F238E27FC236}">
                <a16:creationId xmlns:a16="http://schemas.microsoft.com/office/drawing/2014/main" xmlns="" id="{41E069F7-0807-4FCF-ADEB-FE01637CEC0A}"/>
              </a:ext>
            </a:extLst>
          </p:cNvPr>
          <p:cNvPicPr>
            <a:picLocks noChangeAspect="1"/>
          </p:cNvPicPr>
          <p:nvPr/>
        </p:nvPicPr>
        <p:blipFill>
          <a:blip r:embed="rId4"/>
          <a:stretch>
            <a:fillRect/>
          </a:stretch>
        </p:blipFill>
        <p:spPr>
          <a:xfrm>
            <a:off x="1239457" y="4309048"/>
            <a:ext cx="3390900" cy="419100"/>
          </a:xfrm>
          <a:prstGeom prst="rect">
            <a:avLst/>
          </a:prstGeom>
        </p:spPr>
      </p:pic>
    </p:spTree>
    <p:extLst>
      <p:ext uri="{BB962C8B-B14F-4D97-AF65-F5344CB8AC3E}">
        <p14:creationId xmlns:p14="http://schemas.microsoft.com/office/powerpoint/2010/main" xmlns="" val="71938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Digestive </a:t>
            </a:r>
            <a:r>
              <a:rPr lang="en-US" altLang="zh-CN" sz="2800" b="1" dirty="0" smtClean="0">
                <a:solidFill>
                  <a:schemeClr val="bg1"/>
                </a:solidFill>
                <a:latin typeface="Tinos"/>
                <a:ea typeface="+mj-ea"/>
                <a:cs typeface="+mj-cs"/>
              </a:rPr>
              <a:t>Glands </a:t>
            </a:r>
            <a:r>
              <a:rPr lang="en-US" altLang="zh-CN" sz="2800" b="1" dirty="0">
                <a:solidFill>
                  <a:schemeClr val="bg1"/>
                </a:solidFill>
                <a:latin typeface="Tinos"/>
                <a:ea typeface="+mj-ea"/>
                <a:cs typeface="+mj-cs"/>
              </a:rPr>
              <a:t>in Mouth</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a16="http://schemas.microsoft.com/office/drawing/2014/main" xmlns="" id="{35A6D555-BD25-4AEF-B8C5-284DDA712489}"/>
              </a:ext>
            </a:extLst>
          </p:cNvPr>
          <p:cNvPicPr>
            <a:picLocks noChangeAspect="1"/>
          </p:cNvPicPr>
          <p:nvPr/>
        </p:nvPicPr>
        <p:blipFill>
          <a:blip r:embed="rId2"/>
          <a:stretch>
            <a:fillRect/>
          </a:stretch>
        </p:blipFill>
        <p:spPr>
          <a:xfrm>
            <a:off x="-1" y="1984"/>
            <a:ext cx="1504949" cy="908720"/>
          </a:xfrm>
          <a:prstGeom prst="rect">
            <a:avLst/>
          </a:prstGeom>
        </p:spPr>
      </p:pic>
      <p:sp>
        <p:nvSpPr>
          <p:cNvPr id="10" name="TextBox 9">
            <a:extLst>
              <a:ext uri="{FF2B5EF4-FFF2-40B4-BE49-F238E27FC236}">
                <a16:creationId xmlns:a16="http://schemas.microsoft.com/office/drawing/2014/main" xmlns="" id="{C79B6DD9-3D1E-40D7-82E6-8EEBE2525532}"/>
              </a:ext>
            </a:extLst>
          </p:cNvPr>
          <p:cNvSpPr txBox="1"/>
          <p:nvPr/>
        </p:nvSpPr>
        <p:spPr>
          <a:xfrm>
            <a:off x="878213" y="1190735"/>
            <a:ext cx="6096000" cy="2308324"/>
          </a:xfrm>
          <a:prstGeom prst="rect">
            <a:avLst/>
          </a:prstGeom>
          <a:noFill/>
        </p:spPr>
        <p:txBody>
          <a:bodyPr wrap="square">
            <a:spAutoFit/>
          </a:bodyPr>
          <a:lstStyle/>
          <a:p>
            <a:pPr algn="l"/>
            <a:r>
              <a:rPr lang="en-IN" sz="2400" b="1" dirty="0">
                <a:solidFill>
                  <a:schemeClr val="tx1"/>
                </a:solidFill>
              </a:rPr>
              <a:t>Digestion in Buccal cavity</a:t>
            </a:r>
            <a:r>
              <a:rPr lang="en-IN" sz="2400" dirty="0" smtClean="0">
                <a:solidFill>
                  <a:schemeClr val="tx1"/>
                </a:solidFill>
              </a:rPr>
              <a:t>:</a:t>
            </a:r>
          </a:p>
          <a:p>
            <a:pPr algn="l"/>
            <a:r>
              <a:rPr lang="en-IN" sz="2400" dirty="0" smtClean="0">
                <a:solidFill>
                  <a:schemeClr val="tx1"/>
                </a:solidFill>
              </a:rPr>
              <a:t>Salivary </a:t>
            </a:r>
            <a:r>
              <a:rPr lang="en-IN" sz="2400" dirty="0">
                <a:solidFill>
                  <a:schemeClr val="tx1"/>
                </a:solidFill>
              </a:rPr>
              <a:t>glands: 3 pair of Salivary glands in human secrete saliva</a:t>
            </a:r>
          </a:p>
          <a:p>
            <a:pPr marL="514350" indent="-514350" algn="l">
              <a:buFont typeface="+mj-lt"/>
              <a:buAutoNum type="arabicPeriod"/>
            </a:pPr>
            <a:r>
              <a:rPr lang="en-IN" sz="2400" dirty="0">
                <a:solidFill>
                  <a:schemeClr val="tx1"/>
                </a:solidFill>
              </a:rPr>
              <a:t>Parotid gland</a:t>
            </a:r>
          </a:p>
          <a:p>
            <a:pPr marL="514350" indent="-514350" algn="l">
              <a:buFont typeface="+mj-lt"/>
              <a:buAutoNum type="arabicPeriod"/>
            </a:pPr>
            <a:r>
              <a:rPr lang="en-IN" sz="2400" dirty="0">
                <a:solidFill>
                  <a:schemeClr val="tx1"/>
                </a:solidFill>
              </a:rPr>
              <a:t>Submandibular/submaxillary gland</a:t>
            </a:r>
          </a:p>
          <a:p>
            <a:pPr marL="514350" indent="-514350" algn="l">
              <a:buFont typeface="+mj-lt"/>
              <a:buAutoNum type="arabicPeriod"/>
            </a:pPr>
            <a:r>
              <a:rPr lang="en-IN" sz="2400" dirty="0">
                <a:solidFill>
                  <a:schemeClr val="tx1"/>
                </a:solidFill>
              </a:rPr>
              <a:t>Sublingual </a:t>
            </a:r>
          </a:p>
        </p:txBody>
      </p:sp>
      <p:pic>
        <p:nvPicPr>
          <p:cNvPr id="11" name="Content Placeholder 3">
            <a:extLst>
              <a:ext uri="{FF2B5EF4-FFF2-40B4-BE49-F238E27FC236}">
                <a16:creationId xmlns:a16="http://schemas.microsoft.com/office/drawing/2014/main" xmlns="" id="{665DF910-ACDA-4A31-A8BC-BA630B5EB858}"/>
              </a:ext>
            </a:extLst>
          </p:cNvPr>
          <p:cNvPicPr>
            <a:picLocks noGrp="1" noChangeAspect="1"/>
          </p:cNvPicPr>
          <p:nvPr>
            <p:ph idx="1"/>
          </p:nvPr>
        </p:nvPicPr>
        <p:blipFill>
          <a:blip r:embed="rId3"/>
          <a:stretch>
            <a:fillRect/>
          </a:stretch>
        </p:blipFill>
        <p:spPr>
          <a:xfrm>
            <a:off x="7701393" y="908720"/>
            <a:ext cx="4490603" cy="4525963"/>
          </a:xfrm>
          <a:prstGeom prst="rect">
            <a:avLst/>
          </a:prstGeom>
        </p:spPr>
      </p:pic>
      <p:sp>
        <p:nvSpPr>
          <p:cNvPr id="13" name="TextBox 12">
            <a:extLst>
              <a:ext uri="{FF2B5EF4-FFF2-40B4-BE49-F238E27FC236}">
                <a16:creationId xmlns:a16="http://schemas.microsoft.com/office/drawing/2014/main" xmlns="" id="{ED1B9BDA-35FE-45E4-A69B-CE9533E69AA0}"/>
              </a:ext>
            </a:extLst>
          </p:cNvPr>
          <p:cNvSpPr txBox="1"/>
          <p:nvPr/>
        </p:nvSpPr>
        <p:spPr>
          <a:xfrm>
            <a:off x="596219" y="4012355"/>
            <a:ext cx="6659988" cy="1890389"/>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dirty="0">
                <a:latin typeface="Abadi" panose="020B0604020104020204" pitchFamily="34" charset="0"/>
              </a:rPr>
              <a:t>The secretion of saliva (salivation) is mediated by parasympathetic stimulation; acetylcholine is the active neurotransmitter and binds to muscarinic receptors in the glands, leading to increased salivation.</a:t>
            </a:r>
          </a:p>
        </p:txBody>
      </p:sp>
    </p:spTree>
    <p:extLst>
      <p:ext uri="{BB962C8B-B14F-4D97-AF65-F5344CB8AC3E}">
        <p14:creationId xmlns:p14="http://schemas.microsoft.com/office/powerpoint/2010/main" xmlns="" val="2075237592"/>
      </p:ext>
    </p:extLst>
  </p:cSld>
  <p:clrMapOvr>
    <a:masterClrMapping/>
  </p:clrMapOvr>
  <p:transition advTm="80757">
    <p:dissolve/>
  </p:transition>
  <p:timing>
    <p:tnLst>
      <p:par>
        <p:cTn id="1" dur="indefinite" restart="never" nodeType="tmRoot"/>
      </p:par>
    </p:tnLst>
  </p:timing>
  <p:extLst mod="1">
    <p:ext uri="{3A86A75C-4F4B-4683-9AE1-C65F6400EC91}">
      <p14:laserTraceLst xmlns:p14="http://schemas.microsoft.com/office/powerpoint/2010/main" xmlns="">
        <p14:tracePtLst>
          <p14:tracePt t="35" x="6719888" y="2676525"/>
          <p14:tracePt t="54" x="6643688" y="2532063"/>
          <p14:tracePt t="102" x="6405563" y="2243138"/>
          <p14:tracePt t="109" x="6354763" y="2184400"/>
          <p14:tracePt t="118" x="6296025" y="2159000"/>
          <p14:tracePt t="125" x="6245225" y="2116138"/>
          <p14:tracePt t="133" x="6184900" y="2108200"/>
          <p14:tracePt t="140" x="6151563" y="2090738"/>
          <p14:tracePt t="150" x="6100763" y="2073275"/>
          <p14:tracePt t="157" x="6057900" y="2073275"/>
          <p14:tracePt t="166" x="6032500" y="2073275"/>
          <p14:tracePt t="174" x="6007100" y="2073275"/>
          <p14:tracePt t="181" x="5981700" y="2073275"/>
          <p14:tracePt t="189" x="5964238" y="2073275"/>
          <p14:tracePt t="205" x="5938838" y="2082800"/>
          <p14:tracePt t="214" x="5938838" y="2108200"/>
          <p14:tracePt t="221" x="5938838" y="2159000"/>
          <p14:tracePt t="229" x="5938838" y="2243138"/>
          <p14:tracePt t="237" x="5938838" y="2328863"/>
          <p14:tracePt t="245" x="5938838" y="2397125"/>
          <p14:tracePt t="253" x="5956300" y="2489200"/>
          <p14:tracePt t="264" x="5997575" y="2574925"/>
          <p14:tracePt t="269" x="6032500" y="2643188"/>
          <p14:tracePt t="277" x="6057900" y="2668588"/>
          <p14:tracePt t="285" x="6083300" y="2686050"/>
          <p14:tracePt t="293" x="6100763" y="2711450"/>
          <p14:tracePt t="301" x="6116638" y="2711450"/>
          <p14:tracePt t="309" x="6126163" y="2711450"/>
          <p14:tracePt t="317" x="6142038" y="2711450"/>
          <p14:tracePt t="325" x="6159500" y="2711450"/>
          <p14:tracePt t="333" x="6194425" y="2711450"/>
          <p14:tracePt t="341" x="6219825" y="2676525"/>
          <p14:tracePt t="350" x="6261100" y="2600325"/>
          <p14:tracePt t="357" x="6303963" y="2498725"/>
          <p14:tracePt t="366" x="6364288" y="2379663"/>
          <p14:tracePt t="373" x="6405563" y="2217738"/>
          <p14:tracePt t="382" x="6440488" y="2073275"/>
          <p14:tracePt t="389" x="6499225" y="1860550"/>
          <p14:tracePt t="398" x="6508750" y="1725613"/>
          <p14:tracePt t="406" x="6508750" y="1597025"/>
          <p14:tracePt t="415" x="6508750" y="1452563"/>
          <p14:tracePt t="421" x="6491288" y="1325563"/>
          <p14:tracePt t="430" x="6473825" y="1223963"/>
          <p14:tracePt t="437" x="6423025" y="1122363"/>
          <p14:tracePt t="446" x="6364288" y="1028700"/>
          <p14:tracePt t="453" x="6321425" y="968375"/>
          <p14:tracePt t="462" x="6253163" y="884238"/>
          <p14:tracePt t="469" x="6194425" y="833438"/>
          <p14:tracePt t="478" x="6083300" y="773113"/>
          <p14:tracePt t="485" x="6024563" y="747713"/>
          <p14:tracePt t="494" x="5905500" y="696913"/>
          <p14:tracePt t="501" x="5794375" y="663575"/>
          <p14:tracePt t="508" x="5657850" y="628650"/>
          <p14:tracePt t="517" x="5497513" y="585788"/>
          <p14:tracePt t="525" x="5310188" y="560388"/>
          <p14:tracePt t="533" x="5089525" y="534988"/>
          <p14:tracePt t="541" x="4859338" y="534988"/>
          <p14:tracePt t="549" x="4621213" y="534988"/>
          <p14:tracePt t="557" x="4418013" y="534988"/>
          <p14:tracePt t="565" x="4214813" y="534988"/>
          <p14:tracePt t="573" x="4060825" y="534988"/>
          <p14:tracePt t="581" x="3925888" y="534988"/>
          <p14:tracePt t="589" x="3797300" y="534988"/>
          <p14:tracePt t="597" x="3695700" y="544513"/>
          <p14:tracePt t="605" x="3611563" y="560388"/>
          <p14:tracePt t="614" x="3568700" y="560388"/>
          <p14:tracePt t="621" x="3525838" y="577850"/>
          <p14:tracePt t="631" x="3508375" y="585788"/>
          <p14:tracePt t="637" x="3475038" y="603250"/>
          <p14:tracePt t="647" x="3467100" y="603250"/>
          <p14:tracePt t="653" x="3457575" y="611188"/>
          <p14:tracePt t="661" x="3457575" y="620713"/>
          <p14:tracePt t="669" x="3449638" y="628650"/>
          <p14:tracePt t="678" x="3441700" y="628650"/>
          <p14:tracePt t="694" x="3432175" y="628650"/>
          <p14:tracePt t="701" x="3414713" y="636588"/>
          <p14:tracePt t="717" x="3406775" y="646113"/>
          <p14:tracePt t="829" x="3406775" y="654050"/>
          <p14:tracePt t="837" x="3406775" y="679450"/>
          <p14:tracePt t="853" x="3414713" y="688975"/>
          <p14:tracePt t="861" x="3414713" y="704850"/>
          <p14:tracePt t="869" x="3414713" y="714375"/>
          <p14:tracePt t="878" x="3424238" y="714375"/>
          <p14:tracePt t="898" x="3424238" y="722313"/>
          <p14:tracePt t="901" x="3424238" y="739775"/>
          <p14:tracePt t="917" x="3424238" y="747713"/>
          <p14:tracePt t="925" x="3424238" y="755650"/>
          <p14:tracePt t="933" x="3441700" y="781050"/>
          <p14:tracePt t="940" x="3441700" y="790575"/>
          <p14:tracePt t="949" x="3449638" y="808038"/>
          <p14:tracePt t="957" x="3467100" y="841375"/>
          <p14:tracePt t="967" x="3482975" y="874713"/>
          <p14:tracePt t="975" x="3500438" y="917575"/>
          <p14:tracePt t="982" x="3508375" y="942975"/>
          <p14:tracePt t="990" x="3543300" y="1011238"/>
          <p14:tracePt t="998" x="3559175" y="1054100"/>
          <p14:tracePt t="1005" x="3586163" y="1104900"/>
          <p14:tracePt t="1013" x="3611563" y="1173163"/>
          <p14:tracePt t="1021" x="3627438" y="1189038"/>
          <p14:tracePt t="1030" x="3636963" y="1216025"/>
          <p14:tracePt t="1037" x="3644900" y="1231900"/>
          <p14:tracePt t="1047" x="3644900" y="1241425"/>
          <p14:tracePt t="1118" x="3662363" y="1249363"/>
          <p14:tracePt t="1125" x="3662363" y="1257300"/>
          <p14:tracePt t="1133" x="3670300" y="1266825"/>
          <p14:tracePt t="1541" x="3678238" y="1257300"/>
          <p14:tracePt t="1549" x="3678238" y="1249363"/>
          <p14:tracePt t="1557" x="3678238" y="1241425"/>
          <p14:tracePt t="1565" x="3695700" y="1216025"/>
          <p14:tracePt t="1575" x="3713163" y="1189038"/>
          <p14:tracePt t="1583" x="3721100" y="1189038"/>
          <p14:tracePt t="1589" x="3729038" y="1173163"/>
          <p14:tracePt t="1598" x="3738563" y="1155700"/>
          <p14:tracePt t="1605" x="3746500" y="1155700"/>
          <p14:tracePt t="1621" x="3756025" y="1147763"/>
          <p14:tracePt t="1645" x="3763963" y="1138238"/>
          <p14:tracePt t="1653" x="3771900" y="1138238"/>
          <p14:tracePt t="1662" x="3789363" y="1122363"/>
          <p14:tracePt t="1669" x="3806825" y="1122363"/>
          <p14:tracePt t="1678" x="3832225" y="1122363"/>
          <p14:tracePt t="1685" x="3848100" y="1112838"/>
          <p14:tracePt t="1693" x="3890963" y="1112838"/>
          <p14:tracePt t="1701" x="3941763" y="1104900"/>
          <p14:tracePt t="1712" x="4017963" y="1079500"/>
          <p14:tracePt t="1717" x="4070350" y="1079500"/>
          <p14:tracePt t="1726" x="4129088" y="1069975"/>
          <p14:tracePt t="1734" x="4187825" y="1069975"/>
          <p14:tracePt t="1743" x="4265613" y="1069975"/>
          <p14:tracePt t="1750" x="4332288" y="1069975"/>
          <p14:tracePt t="1758" x="4392613" y="1069975"/>
          <p14:tracePt t="1766" x="4435475" y="1062038"/>
          <p14:tracePt t="1773" x="4476750" y="1062038"/>
          <p14:tracePt t="1781" x="4529138" y="1054100"/>
          <p14:tracePt t="1789" x="4554538" y="1054100"/>
          <p14:tracePt t="1797" x="4587875" y="1036638"/>
          <p14:tracePt t="1805" x="4638675" y="1036638"/>
          <p14:tracePt t="1813" x="4664075" y="1036638"/>
          <p14:tracePt t="1821" x="4689475" y="1036638"/>
          <p14:tracePt t="1830" x="4740275" y="1036638"/>
          <p14:tracePt t="1837" x="4800600" y="1036638"/>
          <p14:tracePt t="1846" x="4876800" y="1036638"/>
          <p14:tracePt t="1853" x="4935538" y="1028700"/>
          <p14:tracePt t="1862" x="5021263" y="1028700"/>
          <p14:tracePt t="1869" x="5089525" y="1028700"/>
          <p14:tracePt t="1878" x="5157788" y="1028700"/>
          <p14:tracePt t="1897" x="5276850" y="1028700"/>
          <p14:tracePt t="1901" x="5318125" y="1028700"/>
          <p14:tracePt t="1913" x="5378450" y="1028700"/>
          <p14:tracePt t="1918" x="5446713" y="1028700"/>
          <p14:tracePt t="1925" x="5487988" y="1028700"/>
          <p14:tracePt t="1933" x="5548313" y="1028700"/>
          <p14:tracePt t="1941" x="5591175" y="1028700"/>
          <p14:tracePt t="1949" x="5641975" y="1028700"/>
          <p14:tracePt t="1957" x="5683250" y="1028700"/>
          <p14:tracePt t="1965" x="5726113" y="1028700"/>
          <p14:tracePt t="1973" x="5786438" y="1028700"/>
          <p14:tracePt t="1981" x="5827713" y="1028700"/>
          <p14:tracePt t="1989" x="5888038" y="1028700"/>
          <p14:tracePt t="1997" x="5972175" y="1028700"/>
          <p14:tracePt t="2005" x="6065838" y="1011238"/>
          <p14:tracePt t="2013" x="6159500" y="1003300"/>
          <p14:tracePt t="2021" x="6270625" y="968375"/>
          <p14:tracePt t="2029" x="6372225" y="960438"/>
          <p14:tracePt t="2037" x="6456363" y="960438"/>
          <p14:tracePt t="2046" x="6559550" y="935038"/>
          <p14:tracePt t="2053" x="6653213" y="900113"/>
          <p14:tracePt t="2062" x="6762750" y="874713"/>
          <p14:tracePt t="2068" x="6838950" y="858838"/>
          <p14:tracePt t="2079" x="6942138" y="841375"/>
          <p14:tracePt t="2087" x="7026275" y="833438"/>
          <p14:tracePt t="2098" x="7085013" y="815975"/>
          <p14:tracePt t="2103" x="7145338" y="808038"/>
          <p14:tracePt t="2111" x="7188200" y="808038"/>
          <p14:tracePt t="2118" x="7221538" y="798513"/>
          <p14:tracePt t="2125" x="7246938" y="798513"/>
          <p14:tracePt t="2133" x="7272338" y="790575"/>
          <p14:tracePt t="2141" x="7281863" y="790575"/>
          <p14:tracePt t="2149" x="7307263" y="773113"/>
          <p14:tracePt t="2222" x="7332663" y="773113"/>
          <p14:tracePt t="2230" x="7332663" y="765175"/>
          <p14:tracePt t="2237" x="7340600" y="765175"/>
          <p14:tracePt t="2245" x="7358063" y="755650"/>
          <p14:tracePt t="2262" x="7373938" y="739775"/>
          <p14:tracePt t="2278" x="7383463" y="730250"/>
          <p14:tracePt t="2437" x="7391400" y="722313"/>
          <p14:tracePt t="2462" x="7391400" y="714375"/>
          <p14:tracePt t="2470" x="7391400" y="704850"/>
          <p14:tracePt t="2517" x="7373938" y="704850"/>
          <p14:tracePt t="2886" x="7366000" y="704850"/>
          <p14:tracePt t="2894" x="7348538" y="704850"/>
          <p14:tracePt t="2900" x="7315200" y="704850"/>
          <p14:tracePt t="2909" x="7246938" y="722313"/>
          <p14:tracePt t="2917" x="7153275" y="755650"/>
          <p14:tracePt t="2927" x="7069138" y="773113"/>
          <p14:tracePt t="2933" x="6967538" y="808038"/>
          <p14:tracePt t="2942" x="6805613" y="833438"/>
          <p14:tracePt t="2949" x="6686550" y="841375"/>
          <p14:tracePt t="2957" x="6499225" y="909638"/>
          <p14:tracePt t="2965" x="6210300" y="993775"/>
          <p14:tracePt t="2973" x="5956300" y="1062038"/>
          <p14:tracePt t="2981" x="5718175" y="1138238"/>
          <p14:tracePt t="2989" x="5462588" y="1206500"/>
          <p14:tracePt t="2997" x="5224463" y="1282700"/>
          <p14:tracePt t="3005" x="5021263" y="1343025"/>
          <p14:tracePt t="3013" x="4783138" y="1436688"/>
          <p14:tracePt t="3021" x="4587875" y="1530350"/>
          <p14:tracePt t="3029" x="4375150" y="1614488"/>
          <p14:tracePt t="3037" x="4197350" y="1690688"/>
          <p14:tracePt t="3045" x="4060825" y="1751013"/>
          <p14:tracePt t="3053" x="3941763" y="1793875"/>
          <p14:tracePt t="3062" x="3822700" y="1852613"/>
          <p14:tracePt t="3069" x="3756025" y="1885950"/>
          <p14:tracePt t="3079" x="3703638" y="1903413"/>
          <p14:tracePt t="3087" x="3627438" y="1938338"/>
          <p14:tracePt t="3096" x="3576638" y="1954213"/>
          <p14:tracePt t="3102" x="3568700" y="1954213"/>
          <p14:tracePt t="3109" x="3559175" y="1963738"/>
          <p14:tracePt t="3117" x="3543300" y="1963738"/>
          <p14:tracePt t="3141" x="3543300" y="1971675"/>
          <p14:tracePt t="3149" x="3533775" y="1971675"/>
          <p14:tracePt t="3165" x="3517900" y="1989138"/>
          <p14:tracePt t="3173" x="3500438" y="2014538"/>
          <p14:tracePt t="3181" x="3475038" y="2039938"/>
          <p14:tracePt t="3188" x="3424238" y="2082800"/>
          <p14:tracePt t="3197" x="3373438" y="2108200"/>
          <p14:tracePt t="3206" x="3297238" y="2141538"/>
          <p14:tracePt t="3213" x="3194050" y="2184400"/>
          <p14:tracePt t="3222" x="3092450" y="2217738"/>
          <p14:tracePt t="3230" x="3024188" y="2243138"/>
          <p14:tracePt t="3236" x="2914650" y="2286000"/>
          <p14:tracePt t="3245" x="2846388" y="2311400"/>
          <p14:tracePt t="3406" x="2778125" y="2311400"/>
          <p14:tracePt t="3413" x="2693988" y="2303463"/>
          <p14:tracePt t="3421" x="2641600" y="2278063"/>
          <p14:tracePt t="3429" x="2616200" y="2243138"/>
          <p14:tracePt t="3437" x="2590800" y="2235200"/>
          <p14:tracePt t="3446" x="2532063" y="2209800"/>
          <p14:tracePt t="3453" x="2430463" y="2192338"/>
          <p14:tracePt t="3462" x="2370138" y="2166938"/>
          <p14:tracePt t="3469" x="2352675" y="2166938"/>
          <p14:tracePt t="3478" x="2336800" y="2166938"/>
          <p14:tracePt t="3526" x="2327275" y="2166938"/>
          <p14:tracePt t="3541" x="2319338" y="2166938"/>
          <p14:tracePt t="3557" x="2293938" y="2149475"/>
          <p14:tracePt t="3573" x="2286000" y="2149475"/>
          <p14:tracePt t="3582" x="2260600" y="2141538"/>
          <p14:tracePt t="3590" x="2251075" y="2133600"/>
          <p14:tracePt t="3605" x="2243138" y="2133600"/>
          <p14:tracePt t="3613" x="2217738" y="2116138"/>
          <p14:tracePt t="3621" x="2208213" y="2108200"/>
          <p14:tracePt t="3629" x="2200275" y="2098675"/>
          <p14:tracePt t="3637" x="2192338" y="2098675"/>
          <p14:tracePt t="3652" x="2174875" y="2082800"/>
          <p14:tracePt t="3661" x="2166938" y="2073275"/>
          <p14:tracePt t="3678" x="2157413" y="2065338"/>
          <p14:tracePt t="3694" x="2149475" y="2065338"/>
          <p14:tracePt t="3725" x="2141538" y="2055813"/>
          <p14:tracePt t="3733" x="2141538" y="2047875"/>
          <p14:tracePt t="3742" x="2132013" y="2047875"/>
          <p14:tracePt t="3749" x="2124075" y="2039938"/>
          <p14:tracePt t="3765" x="2124075" y="2030413"/>
          <p14:tracePt t="3781" x="2124075" y="2022475"/>
          <p14:tracePt t="3797" x="2116138" y="2014538"/>
          <p14:tracePt t="3813" x="2106613" y="1997075"/>
          <p14:tracePt t="3821" x="2098675" y="1979613"/>
          <p14:tracePt t="3829" x="2090738" y="1979613"/>
          <p14:tracePt t="3837" x="2090738" y="1954213"/>
          <p14:tracePt t="3862" x="2090738" y="1946275"/>
          <p14:tracePt t="3877" x="2081213" y="1938338"/>
          <p14:tracePt t="3917" x="2065338" y="1928813"/>
          <p14:tracePt t="3981" x="2065338" y="1911350"/>
          <p14:tracePt t="3989" x="2065338" y="1903413"/>
          <p14:tracePt t="3997" x="2065338" y="1895475"/>
          <p14:tracePt t="4022" x="2065338" y="1885950"/>
          <p14:tracePt t="4125" x="2065338" y="1878013"/>
          <p14:tracePt t="4133" x="2055813" y="1878013"/>
          <p14:tracePt t="4142" x="2047875" y="1860550"/>
          <p14:tracePt t="4149" x="2047875" y="1852613"/>
          <p14:tracePt t="4164" x="2038350" y="1852613"/>
          <p14:tracePt t="4406" x="2038350" y="1844675"/>
          <p14:tracePt t="4422" x="2038350" y="1819275"/>
          <p14:tracePt t="4429" x="2065338" y="1819275"/>
          <p14:tracePt t="4437" x="2098675" y="1819275"/>
          <p14:tracePt t="4445" x="2124075" y="1809750"/>
          <p14:tracePt t="4453" x="2166938" y="1801813"/>
          <p14:tracePt t="4461" x="2225675" y="1776413"/>
          <p14:tracePt t="4469" x="2301875" y="1758950"/>
          <p14:tracePt t="4478" x="2362200" y="1751013"/>
          <p14:tracePt t="4485" x="2438400" y="1716088"/>
          <p14:tracePt t="4494" x="2506663" y="1690688"/>
          <p14:tracePt t="4501" x="2582863" y="1674813"/>
          <p14:tracePt t="4510" x="2684463" y="1657350"/>
          <p14:tracePt t="4517" x="2786063" y="1649413"/>
          <p14:tracePt t="4527" x="2897188" y="1639888"/>
          <p14:tracePt t="4533" x="3016250" y="1614488"/>
          <p14:tracePt t="4542" x="3127375" y="1606550"/>
          <p14:tracePt t="4548" x="3254375" y="1581150"/>
          <p14:tracePt t="4557" x="3373438" y="1581150"/>
          <p14:tracePt t="4565" x="3475038" y="1555750"/>
          <p14:tracePt t="4574" x="3602038" y="1530350"/>
          <p14:tracePt t="4581" x="3687763" y="1520825"/>
          <p14:tracePt t="4589" x="3771900" y="1504950"/>
          <p14:tracePt t="4596" x="3857625" y="1504950"/>
          <p14:tracePt t="4605" x="3959225" y="1487488"/>
          <p14:tracePt t="4613" x="4035425" y="1477963"/>
          <p14:tracePt t="4621" x="4103688" y="1470025"/>
          <p14:tracePt t="4629" x="4171950" y="1444625"/>
          <p14:tracePt t="4637" x="4214813" y="1444625"/>
          <p14:tracePt t="4645" x="4222750" y="1444625"/>
          <p14:tracePt t="4653" x="4230688" y="1444625"/>
          <p14:tracePt t="4661" x="4248150" y="1444625"/>
          <p14:tracePt t="5142" x="4222750" y="1444625"/>
          <p14:tracePt t="5156" x="4222750" y="1452563"/>
          <p14:tracePt t="5165" x="4214813" y="1462088"/>
          <p14:tracePt t="5173" x="4197350" y="1477963"/>
          <p14:tracePt t="5182" x="4179888" y="1487488"/>
          <p14:tracePt t="5190" x="4162425" y="1495425"/>
          <p14:tracePt t="5197" x="4146550" y="1512888"/>
          <p14:tracePt t="5213" x="4121150" y="1520825"/>
          <p14:tracePt t="5221" x="4103688" y="1538288"/>
          <p14:tracePt t="5229" x="4086225" y="1563688"/>
          <p14:tracePt t="5238" x="4070350" y="1563688"/>
          <p14:tracePt t="5245" x="4044950" y="1589088"/>
          <p14:tracePt t="5253" x="4017963" y="1606550"/>
          <p14:tracePt t="5261" x="3984625" y="1622425"/>
          <p14:tracePt t="5270" x="3959225" y="1639888"/>
          <p14:tracePt t="5277" x="3925888" y="1649413"/>
          <p14:tracePt t="5285" x="3908425" y="1674813"/>
          <p14:tracePt t="5293" x="3883025" y="1682750"/>
          <p14:tracePt t="5302" x="3848100" y="1690688"/>
          <p14:tracePt t="5310" x="3832225" y="1708150"/>
          <p14:tracePt t="5317" x="3806825" y="1716088"/>
          <p14:tracePt t="5326" x="3797300" y="1733550"/>
          <p14:tracePt t="5333" x="3771900" y="1751013"/>
          <p14:tracePt t="5343" x="3746500" y="1751013"/>
          <p14:tracePt t="5349" x="3713163" y="1758950"/>
          <p14:tracePt t="5358" x="3678238" y="1766888"/>
          <p14:tracePt t="5365" x="3644900" y="1784350"/>
          <p14:tracePt t="5374" x="3611563" y="1793875"/>
          <p14:tracePt t="5381" x="3594100" y="1793875"/>
          <p14:tracePt t="5390" x="3551238" y="1819275"/>
          <p14:tracePt t="5397" x="3525838" y="1819275"/>
          <p14:tracePt t="5405" x="3482975" y="1819275"/>
          <p14:tracePt t="5413" x="3432175" y="1835150"/>
          <p14:tracePt t="5421" x="3414713" y="1835150"/>
          <p14:tracePt t="5429" x="3363913" y="1844675"/>
          <p14:tracePt t="5437" x="3322638" y="1844675"/>
          <p14:tracePt t="5445" x="3287713" y="1852613"/>
          <p14:tracePt t="5453" x="3262313" y="1852613"/>
          <p14:tracePt t="5461" x="3228975" y="1852613"/>
          <p14:tracePt t="5469" x="3203575" y="1860550"/>
          <p14:tracePt t="5477" x="3160713" y="1878013"/>
          <p14:tracePt t="5484" x="3127375" y="1878013"/>
          <p14:tracePt t="5493" x="3084513" y="1885950"/>
          <p14:tracePt t="5500" x="3041650" y="1885950"/>
          <p14:tracePt t="5510" x="3008313" y="1895475"/>
          <p14:tracePt t="5517" x="2947988" y="1895475"/>
          <p14:tracePt t="5525" x="2914650" y="1903413"/>
          <p14:tracePt t="5533" x="2871788" y="1903413"/>
          <p14:tracePt t="5542" x="2838450" y="1920875"/>
          <p14:tracePt t="5549" x="2795588" y="1928813"/>
          <p14:tracePt t="5559" x="2760663" y="1928813"/>
          <p14:tracePt t="5565" x="2727325" y="1938338"/>
          <p14:tracePt t="5576" x="2701925" y="1938338"/>
          <p14:tracePt t="5581" x="2676525" y="1946275"/>
          <p14:tracePt t="5592" x="2659063" y="1954213"/>
          <p14:tracePt t="5597" x="2651125" y="1954213"/>
          <p14:tracePt t="5653" x="2641600" y="1963738"/>
          <p14:tracePt t="6254" x="2633663" y="1971675"/>
          <p14:tracePt t="6261" x="2616200" y="1971675"/>
          <p14:tracePt t="6269" x="2590800" y="1971675"/>
          <p14:tracePt t="6277" x="2557463" y="1971675"/>
          <p14:tracePt t="6285" x="2514600" y="1971675"/>
          <p14:tracePt t="6293" x="2455863" y="1971675"/>
          <p14:tracePt t="6303" x="2352675" y="1954213"/>
          <p14:tracePt t="6312" x="2251075" y="1954213"/>
          <p14:tracePt t="6318" x="2141538" y="1954213"/>
          <p14:tracePt t="6327" x="2030413" y="1954213"/>
          <p14:tracePt t="6333" x="1903413" y="1954213"/>
          <p14:tracePt t="6342" x="1776413" y="1954213"/>
          <p14:tracePt t="6349" x="1647825" y="1954213"/>
          <p14:tracePt t="6357" x="1520825" y="1954213"/>
          <p14:tracePt t="6365" x="1384300" y="1954213"/>
          <p14:tracePt t="6374" x="1265238" y="1954213"/>
          <p14:tracePt t="6381" x="1173163" y="1954213"/>
          <p14:tracePt t="6392" x="1079500" y="1971675"/>
          <p14:tracePt t="6397" x="985838" y="1979613"/>
          <p14:tracePt t="6406" x="892175" y="2005013"/>
          <p14:tracePt t="6412" x="823913" y="2014538"/>
          <p14:tracePt t="6421" x="704850" y="2047875"/>
          <p14:tracePt t="6429" x="646113" y="2065338"/>
          <p14:tracePt t="6437" x="552450" y="2090738"/>
          <p14:tracePt t="6445" x="450850" y="2133600"/>
          <p14:tracePt t="6453" x="373063" y="2184400"/>
          <p14:tracePt t="6461" x="288925" y="2217738"/>
          <p14:tracePt t="6469" x="220663" y="2260600"/>
          <p14:tracePt t="6477" x="144463" y="2286000"/>
          <p14:tracePt t="6485" x="93663" y="2344738"/>
          <p14:tracePt t="6493" x="58738" y="2379663"/>
          <p14:tracePt t="6500" x="58738" y="2387600"/>
          <p14:tracePt t="6605" x="58738" y="2397125"/>
          <p14:tracePt t="6669" x="68263" y="2397125"/>
          <p14:tracePt t="6677" x="76200" y="2397125"/>
          <p14:tracePt t="6685" x="93663" y="2397125"/>
          <p14:tracePt t="6701" x="127000" y="2397125"/>
          <p14:tracePt t="6709" x="161925" y="2397125"/>
          <p14:tracePt t="6717" x="195263" y="2387600"/>
          <p14:tracePt t="6725" x="212725" y="2379663"/>
          <p14:tracePt t="6733" x="255588" y="2379663"/>
          <p14:tracePt t="6742" x="306388" y="2371725"/>
          <p14:tracePt t="6749" x="322263" y="2362200"/>
          <p14:tracePt t="6759" x="373063" y="2344738"/>
          <p14:tracePt t="6765" x="415925" y="2344738"/>
          <p14:tracePt t="6775" x="450850" y="2344738"/>
          <p14:tracePt t="6781" x="492125" y="2328863"/>
          <p14:tracePt t="6789" x="509588" y="2328863"/>
          <p14:tracePt t="6797" x="544513" y="2328863"/>
          <p14:tracePt t="6807" x="569913" y="2328863"/>
          <p14:tracePt t="6813" x="585788" y="2328863"/>
          <p14:tracePt t="6822" x="603250" y="2328863"/>
          <p14:tracePt t="6829" x="628650" y="2328863"/>
          <p14:tracePt t="6837" x="646113" y="2328863"/>
          <p14:tracePt t="6845" x="661988" y="2328863"/>
          <p14:tracePt t="6853" x="679450" y="2328863"/>
          <p14:tracePt t="6869" x="688975" y="2328863"/>
          <p14:tracePt t="6892" x="696913" y="2328863"/>
          <p14:tracePt t="6933" x="704850" y="2328863"/>
          <p14:tracePt t="6942" x="714375" y="2328863"/>
          <p14:tracePt t="6959" x="722313" y="2328863"/>
          <p14:tracePt t="6965" x="739775" y="2328863"/>
          <p14:tracePt t="6974" x="747713" y="2328863"/>
          <p14:tracePt t="6989" x="755650" y="2328863"/>
          <p14:tracePt t="6997" x="773113" y="2328863"/>
          <p14:tracePt t="7013" x="790575" y="2328863"/>
          <p14:tracePt t="7020" x="823913" y="2328863"/>
          <p14:tracePt t="7029" x="858838" y="2328863"/>
          <p14:tracePt t="7037" x="884238" y="2319338"/>
          <p14:tracePt t="7045" x="950913" y="2293938"/>
          <p14:tracePt t="7053" x="1003300" y="2293938"/>
          <p14:tracePt t="7061" x="1054100" y="2286000"/>
          <p14:tracePt t="7069" x="1138238" y="2278063"/>
          <p14:tracePt t="7078" x="1206500" y="2278063"/>
          <p14:tracePt t="7085" x="1265238" y="2268538"/>
          <p14:tracePt t="7093" x="1358900" y="2243138"/>
          <p14:tracePt t="7101" x="1401763" y="2235200"/>
          <p14:tracePt t="7109" x="1477963" y="2227263"/>
          <p14:tracePt t="7117" x="1512888" y="2227263"/>
          <p14:tracePt t="7125" x="1554163" y="2217738"/>
          <p14:tracePt t="7133" x="1597025" y="2217738"/>
          <p14:tracePt t="7141" x="1631950" y="2200275"/>
          <p14:tracePt t="7149" x="1665288" y="2200275"/>
          <p14:tracePt t="7158" x="1673225" y="2200275"/>
          <p14:tracePt t="7165" x="1698625" y="2192338"/>
          <p14:tracePt t="7174" x="1716088" y="2192338"/>
          <p14:tracePt t="7181" x="1733550" y="2184400"/>
          <p14:tracePt t="7191" x="1749425" y="2184400"/>
          <p14:tracePt t="7196" x="1776413" y="2184400"/>
          <p14:tracePt t="7205" x="1792288" y="2184400"/>
          <p14:tracePt t="7213" x="1809750" y="2184400"/>
          <p14:tracePt t="7222" x="1817688" y="2174875"/>
          <p14:tracePt t="7269" x="1835150" y="2159000"/>
          <p14:tracePt t="7277" x="1843088" y="2159000"/>
          <p14:tracePt t="7293" x="1852613" y="2159000"/>
          <p14:tracePt t="7301" x="1868488" y="2149475"/>
          <p14:tracePt t="7325" x="1878013" y="2149475"/>
          <p14:tracePt t="7333" x="1885950" y="2141538"/>
          <p14:tracePt t="7349" x="1903413" y="2141538"/>
          <p14:tracePt t="7357" x="1911350" y="2141538"/>
          <p14:tracePt t="7365" x="1920875" y="2141538"/>
          <p14:tracePt t="7373" x="1928813" y="2133600"/>
          <p14:tracePt t="7381" x="1936750" y="2133600"/>
          <p14:tracePt t="7389" x="1946275" y="2133600"/>
          <p14:tracePt t="7397" x="1946275" y="2124075"/>
          <p14:tracePt t="7404" x="1954213" y="2124075"/>
          <p14:tracePt t="7412" x="1971675" y="2124075"/>
          <p14:tracePt t="7423" x="1979613" y="2116138"/>
          <p14:tracePt t="7429" x="1987550" y="2116138"/>
          <p14:tracePt t="7445" x="1997075" y="2116138"/>
          <p14:tracePt t="7517" x="2005013" y="2116138"/>
          <p14:tracePt t="7533" x="2012950" y="2116138"/>
          <p14:tracePt t="7549" x="2030413" y="2116138"/>
          <p14:tracePt t="7558" x="2047875" y="2116138"/>
          <p14:tracePt t="7565" x="2065338" y="2116138"/>
          <p14:tracePt t="7574" x="2081213" y="2116138"/>
          <p14:tracePt t="7581" x="2106613" y="2116138"/>
          <p14:tracePt t="7598" x="2132013" y="2098675"/>
          <p14:tracePt t="7608" x="2141538" y="2098675"/>
          <p14:tracePt t="7624" x="2157413" y="2098675"/>
          <p14:tracePt t="7629" x="2166938" y="2098675"/>
          <p14:tracePt t="7637" x="2174875" y="2098675"/>
          <p14:tracePt t="7645" x="2192338" y="2098675"/>
          <p14:tracePt t="7653" x="2200275" y="2098675"/>
          <p14:tracePt t="7661" x="2217738" y="2098675"/>
          <p14:tracePt t="7677" x="2243138" y="2098675"/>
          <p14:tracePt t="7685" x="2251075" y="2098675"/>
          <p14:tracePt t="7693" x="2268538" y="2098675"/>
          <p14:tracePt t="7703" x="2286000" y="2090738"/>
          <p14:tracePt t="7734" x="2301875" y="2090738"/>
          <p14:tracePt t="7788" x="2311400" y="2082800"/>
          <p14:tracePt t="8254" x="2344738" y="2082800"/>
          <p14:tracePt t="8261" x="2352675" y="2090738"/>
          <p14:tracePt t="8270" x="2387600" y="2090738"/>
          <p14:tracePt t="8277" x="2420938" y="2098675"/>
          <p14:tracePt t="8285" x="2455863" y="2098675"/>
          <p14:tracePt t="8293" x="2471738" y="2098675"/>
          <p14:tracePt t="8301" x="2514600" y="2098675"/>
          <p14:tracePt t="8309" x="2549525" y="2098675"/>
          <p14:tracePt t="8317" x="2582863" y="2098675"/>
          <p14:tracePt t="8324" x="2616200" y="2098675"/>
          <p14:tracePt t="8341" x="2633663" y="2098675"/>
          <p14:tracePt t="8349" x="2641600" y="2098675"/>
          <p14:tracePt t="8357" x="2651125" y="2098675"/>
          <p14:tracePt t="8365" x="2659063" y="2098675"/>
          <p14:tracePt t="8374" x="2668588" y="2098675"/>
          <p14:tracePt t="8381" x="2676525" y="2098675"/>
          <p14:tracePt t="8389" x="2684463" y="2098675"/>
          <p14:tracePt t="8661" x="2693988" y="2098675"/>
          <p14:tracePt t="8677" x="2709863" y="2098675"/>
          <p14:tracePt t="8709" x="2719388" y="2098675"/>
          <p14:tracePt t="8725" x="2727325" y="2098675"/>
          <p14:tracePt t="8733" x="2752725" y="2098675"/>
          <p14:tracePt t="8741" x="2770188" y="2098675"/>
          <p14:tracePt t="8749" x="2786063" y="2098675"/>
          <p14:tracePt t="8757" x="2820988" y="2098675"/>
          <p14:tracePt t="8765" x="2854325" y="2098675"/>
          <p14:tracePt t="8773" x="2879725" y="2098675"/>
          <p14:tracePt t="8781" x="2905125" y="2098675"/>
          <p14:tracePt t="8790" x="2940050" y="2098675"/>
          <p14:tracePt t="8797" x="2955925" y="2098675"/>
          <p14:tracePt t="8806" x="2965450" y="2098675"/>
          <p14:tracePt t="8813" x="2973388" y="2098675"/>
          <p14:tracePt t="9014" x="2982913" y="2098675"/>
          <p14:tracePt t="9029" x="2990850" y="2090738"/>
          <p14:tracePt t="9037" x="2998788" y="2090738"/>
          <p14:tracePt t="9045" x="3008313" y="2090738"/>
          <p14:tracePt t="9062" x="3008313" y="2082800"/>
          <p14:tracePt t="9158" x="3024188" y="2073275"/>
          <p14:tracePt t="9165" x="3033713" y="2073275"/>
          <p14:tracePt t="9172" x="3049588" y="2065338"/>
          <p14:tracePt t="9190" x="3067050" y="2065338"/>
          <p14:tracePt t="9197" x="3074988" y="2055813"/>
          <p14:tracePt t="9206" x="3100388" y="2055813"/>
          <p14:tracePt t="9213" x="3127375" y="2055813"/>
          <p14:tracePt t="9222" x="3168650" y="2047875"/>
          <p14:tracePt t="9229" x="3228975" y="2039938"/>
          <p14:tracePt t="9238" x="3287713" y="2030413"/>
          <p14:tracePt t="9245" x="3355975" y="2014538"/>
          <p14:tracePt t="9255" x="3432175" y="2005013"/>
          <p14:tracePt t="9261" x="3517900" y="1997075"/>
          <p14:tracePt t="9269" x="3611563" y="1971675"/>
          <p14:tracePt t="9277" x="3695700" y="1963738"/>
          <p14:tracePt t="9285" x="3781425" y="1938338"/>
          <p14:tracePt t="9293" x="3883025" y="1903413"/>
          <p14:tracePt t="9301" x="3959225" y="1885950"/>
          <p14:tracePt t="9309" x="4060825" y="1852613"/>
          <p14:tracePt t="9317" x="4137025" y="1827213"/>
          <p14:tracePt t="9325" x="4205288" y="1827213"/>
          <p14:tracePt t="9333" x="4256088" y="1809750"/>
          <p14:tracePt t="9341" x="4316413" y="1801813"/>
          <p14:tracePt t="9349" x="4349750" y="1801813"/>
          <p14:tracePt t="9357" x="4392613" y="1793875"/>
          <p14:tracePt t="9365" x="4400550" y="1793875"/>
          <p14:tracePt t="9376" x="4435475" y="1793875"/>
          <p14:tracePt t="9383" x="4443413" y="1793875"/>
          <p14:tracePt t="9392" x="4460875" y="1793875"/>
          <p14:tracePt t="9398" x="4476750" y="1784350"/>
          <p14:tracePt t="9407" x="4503738" y="1784350"/>
          <p14:tracePt t="9422" x="4537075" y="1766888"/>
          <p14:tracePt t="9430" x="4545013" y="1766888"/>
          <p14:tracePt t="9438" x="4579938" y="1766888"/>
          <p14:tracePt t="9444" x="4595813" y="1758950"/>
          <p14:tracePt t="9455" x="4638675" y="1758950"/>
          <p14:tracePt t="9461" x="4673600" y="1751013"/>
          <p14:tracePt t="9469" x="4714875" y="1751013"/>
          <p14:tracePt t="9477" x="4749800" y="1741488"/>
          <p14:tracePt t="9485" x="4783138" y="1741488"/>
          <p14:tracePt t="9493" x="4818063" y="1725613"/>
          <p14:tracePt t="9501" x="4843463" y="1725613"/>
          <p14:tracePt t="9509" x="4876800" y="1725613"/>
          <p14:tracePt t="9517" x="4902200" y="1725613"/>
          <p14:tracePt t="9525" x="4919663" y="1725613"/>
          <p14:tracePt t="9533" x="4935538" y="1725613"/>
          <p14:tracePt t="9541" x="4945063" y="1725613"/>
          <p14:tracePt t="9789" x="4945063" y="1733550"/>
          <p14:tracePt t="9806" x="4935538" y="1741488"/>
          <p14:tracePt t="9812" x="4919663" y="1741488"/>
          <p14:tracePt t="9821" x="4910138" y="1751013"/>
          <p14:tracePt t="9829" x="4894263" y="1766888"/>
          <p14:tracePt t="9838" x="4884738" y="1776413"/>
          <p14:tracePt t="9845" x="4868863" y="1784350"/>
          <p14:tracePt t="9854" x="4851400" y="1793875"/>
          <p14:tracePt t="9860" x="4833938" y="1809750"/>
          <p14:tracePt t="9869" x="4818063" y="1827213"/>
          <p14:tracePt t="9891" x="4775200" y="1844675"/>
          <p14:tracePt t="9893" x="4765675" y="1844675"/>
          <p14:tracePt t="9901" x="4724400" y="1878013"/>
          <p14:tracePt t="9909" x="4714875" y="1878013"/>
          <p14:tracePt t="9917" x="4664075" y="1911350"/>
          <p14:tracePt t="9925" x="4656138" y="1911350"/>
          <p14:tracePt t="9933" x="4630738" y="1928813"/>
          <p14:tracePt t="9941" x="4595813" y="1938338"/>
          <p14:tracePt t="9949" x="4579938" y="1954213"/>
          <p14:tracePt t="9957" x="4545013" y="1971675"/>
          <p14:tracePt t="9965" x="4511675" y="1989138"/>
          <p14:tracePt t="9973" x="4460875" y="2022475"/>
          <p14:tracePt t="9981" x="4425950" y="2039938"/>
          <p14:tracePt t="9990" x="4375150" y="2055813"/>
          <p14:tracePt t="9997" x="4367213" y="2065338"/>
          <p14:tracePt t="10005" x="4332288" y="2082800"/>
          <p14:tracePt t="10013" x="4298950" y="2090738"/>
          <p14:tracePt t="10022" x="4281488" y="2098675"/>
          <p14:tracePt t="10029" x="4265613" y="2098675"/>
          <p14:tracePt t="10039" x="4248150" y="2108200"/>
          <p14:tracePt t="10047" x="4230688" y="2116138"/>
          <p14:tracePt t="10056" x="4222750" y="2124075"/>
          <p14:tracePt t="10205" x="4222750" y="2133600"/>
          <p14:tracePt t="10236" x="4230688" y="2133600"/>
          <p14:tracePt t="10253" x="4240213" y="2133600"/>
          <p14:tracePt t="10260" x="4248150" y="2133600"/>
          <p14:tracePt t="10277" x="4265613" y="2149475"/>
          <p14:tracePt t="10293" x="4273550" y="2149475"/>
          <p14:tracePt t="10301" x="4281488" y="2159000"/>
          <p14:tracePt t="10309" x="4291013" y="2159000"/>
          <p14:tracePt t="10324" x="4306888" y="2159000"/>
          <p14:tracePt t="10333" x="4316413" y="2159000"/>
          <p14:tracePt t="10340" x="4324350" y="2159000"/>
          <p14:tracePt t="10349" x="4332288" y="2159000"/>
          <p14:tracePt t="10356" x="4341813" y="2159000"/>
          <p14:tracePt t="10365" x="4375150" y="2159000"/>
          <p14:tracePt t="10373" x="4392613" y="2166938"/>
          <p14:tracePt t="10381" x="4435475" y="2174875"/>
          <p14:tracePt t="10389" x="4468813" y="2192338"/>
          <p14:tracePt t="10397" x="4503738" y="2200275"/>
          <p14:tracePt t="10405" x="4545013" y="2209800"/>
          <p14:tracePt t="10412" x="4562475" y="2227263"/>
          <p14:tracePt t="10421" x="4595813" y="2227263"/>
          <p14:tracePt t="10429" x="4638675" y="2235200"/>
          <p14:tracePt t="10438" x="4673600" y="2243138"/>
          <p14:tracePt t="10444" x="4699000" y="2252663"/>
          <p14:tracePt t="10453" x="4724400" y="2252663"/>
          <p14:tracePt t="10460" x="4749800" y="2252663"/>
          <p14:tracePt t="10468" x="4765675" y="2252663"/>
          <p14:tracePt t="10476" x="4791075" y="2252663"/>
          <p14:tracePt t="10488" x="4800600" y="2252663"/>
          <p14:tracePt t="10494" x="4808538" y="2252663"/>
          <p14:tracePt t="10502" x="4818063" y="2252663"/>
          <p14:tracePt t="10829" x="4808538" y="2252663"/>
          <p14:tracePt t="10853" x="4800600" y="2252663"/>
          <p14:tracePt t="10957" x="4791075" y="2252663"/>
          <p14:tracePt t="10997" x="4791075" y="2243138"/>
          <p14:tracePt t="11021" x="4791075" y="2235200"/>
          <p14:tracePt t="11029" x="4800600" y="2235200"/>
          <p14:tracePt t="11037" x="4826000" y="2235200"/>
          <p14:tracePt t="11045" x="4843463" y="2227263"/>
          <p14:tracePt t="11053" x="4876800" y="2227263"/>
          <p14:tracePt t="11061" x="4919663" y="2217738"/>
          <p14:tracePt t="11070" x="4970463" y="2217738"/>
          <p14:tracePt t="11077" x="5013325" y="2200275"/>
          <p14:tracePt t="11085" x="5072063" y="2192338"/>
          <p14:tracePt t="11093" x="5114925" y="2192338"/>
          <p14:tracePt t="11104" x="5165725" y="2184400"/>
          <p14:tracePt t="11109" x="5216525" y="2149475"/>
          <p14:tracePt t="11117" x="5241925" y="2141538"/>
          <p14:tracePt t="11125" x="5292725" y="2133600"/>
          <p14:tracePt t="11133" x="5318125" y="2124075"/>
          <p14:tracePt t="11141" x="5335588" y="2108200"/>
          <p14:tracePt t="11149" x="5360988" y="2108200"/>
          <p14:tracePt t="11157" x="5378450" y="2098675"/>
          <p14:tracePt t="11165" x="5394325" y="2098675"/>
          <p14:tracePt t="11173" x="5403850" y="2098675"/>
          <p14:tracePt t="11181" x="5411788" y="2090738"/>
          <p14:tracePt t="11197" x="5421313" y="2090738"/>
          <p14:tracePt t="11205" x="5429250" y="2090738"/>
          <p14:tracePt t="11222" x="5437188" y="2090738"/>
          <p14:tracePt t="11237" x="5454650" y="2073275"/>
          <p14:tracePt t="11245" x="5472113" y="2073275"/>
          <p14:tracePt t="11261" x="5497513" y="2073275"/>
          <p14:tracePt t="11270" x="5530850" y="2073275"/>
          <p14:tracePt t="11277" x="5538788" y="2073275"/>
          <p14:tracePt t="11286" x="5565775" y="2065338"/>
          <p14:tracePt t="11293" x="5591175" y="2065338"/>
          <p14:tracePt t="11304" x="5616575" y="2055813"/>
          <p14:tracePt t="11309" x="5624513" y="2055813"/>
          <p14:tracePt t="11316" x="5649913" y="2055813"/>
          <p14:tracePt t="11324" x="5675313" y="2039938"/>
          <p14:tracePt t="11333" x="5683250" y="2039938"/>
          <p14:tracePt t="11341" x="5692775" y="2030413"/>
          <p14:tracePt t="11357" x="5708650" y="2030413"/>
          <p14:tracePt t="11389" x="5718175" y="2030413"/>
          <p14:tracePt t="11421" x="5726113" y="2030413"/>
          <p14:tracePt t="11429" x="5743575" y="2030413"/>
          <p14:tracePt t="11438" x="5761038" y="2030413"/>
          <p14:tracePt t="11445" x="5794375" y="2030413"/>
          <p14:tracePt t="11453" x="5819775" y="2030413"/>
          <p14:tracePt t="11461" x="5837238" y="2030413"/>
          <p14:tracePt t="11470" x="5870575" y="2030413"/>
          <p14:tracePt t="11477" x="5913438" y="2030413"/>
          <p14:tracePt t="11487" x="5946775" y="2030413"/>
          <p14:tracePt t="11493" x="5989638" y="2022475"/>
          <p14:tracePt t="11501" x="6024563" y="2014538"/>
          <p14:tracePt t="11509" x="6040438" y="1997075"/>
          <p14:tracePt t="11516" x="6075363" y="1997075"/>
          <p14:tracePt t="11525" x="6083300" y="1997075"/>
          <p14:tracePt t="11533" x="6091238" y="1997075"/>
          <p14:tracePt t="11541" x="6100763" y="1997075"/>
          <p14:tracePt t="11613" x="6108700" y="1997075"/>
          <p14:tracePt t="11910" x="6100763" y="2005013"/>
          <p14:tracePt t="11925" x="6091238" y="2005013"/>
          <p14:tracePt t="11941" x="6083300" y="2022475"/>
          <p14:tracePt t="11949" x="6065838" y="2030413"/>
          <p14:tracePt t="11957" x="6049963" y="2039938"/>
          <p14:tracePt t="11967" x="6040438" y="2047875"/>
          <p14:tracePt t="11976" x="6015038" y="2065338"/>
          <p14:tracePt t="11983" x="5981700" y="2073275"/>
          <p14:tracePt t="11994" x="5972175" y="2082800"/>
          <p14:tracePt t="11998" x="5946775" y="2108200"/>
          <p14:tracePt t="12006" x="5921375" y="2108200"/>
          <p14:tracePt t="12014" x="5888038" y="2124075"/>
          <p14:tracePt t="12021" x="5862638" y="2124075"/>
          <p14:tracePt t="12029" x="5827713" y="2141538"/>
          <p14:tracePt t="12037" x="5819775" y="2149475"/>
          <p14:tracePt t="12045" x="5794375" y="2149475"/>
          <p14:tracePt t="12054" x="5768975" y="2159000"/>
          <p14:tracePt t="12070" x="5751513" y="2159000"/>
          <p14:tracePt t="12077" x="5726113" y="2159000"/>
          <p14:tracePt t="12086" x="5700713" y="2166938"/>
          <p14:tracePt t="12093" x="5683250" y="2166938"/>
          <p14:tracePt t="12102" x="5624513" y="2184400"/>
          <p14:tracePt t="12109" x="5581650" y="2184400"/>
          <p14:tracePt t="12118" x="5538788" y="2192338"/>
          <p14:tracePt t="12125" x="5462588" y="2209800"/>
          <p14:tracePt t="12134" x="5403850" y="2235200"/>
          <p14:tracePt t="12141" x="5343525" y="2243138"/>
          <p14:tracePt t="12149" x="5284788" y="2252663"/>
          <p14:tracePt t="12157" x="5208588" y="2286000"/>
          <p14:tracePt t="12165" x="5173663" y="2293938"/>
          <p14:tracePt t="12173" x="5114925" y="2303463"/>
          <p14:tracePt t="12181" x="5054600" y="2311400"/>
          <p14:tracePt t="12189" x="5021263" y="2328863"/>
          <p14:tracePt t="12196" x="4978400" y="2328863"/>
          <p14:tracePt t="12205" x="4953000" y="2336800"/>
          <p14:tracePt t="12212" x="4894263" y="2344738"/>
          <p14:tracePt t="12221" x="4868863" y="2354263"/>
          <p14:tracePt t="12229" x="4818063" y="2387600"/>
          <p14:tracePt t="12237" x="4783138" y="2387600"/>
          <p14:tracePt t="12245" x="4740275" y="2387600"/>
          <p14:tracePt t="12253" x="4699000" y="2397125"/>
          <p14:tracePt t="12261" x="4638675" y="2405063"/>
          <p14:tracePt t="12270" x="4545013" y="2438400"/>
          <p14:tracePt t="12277" x="4486275" y="2438400"/>
          <p14:tracePt t="12286" x="4392613" y="2447925"/>
          <p14:tracePt t="12292" x="4316413" y="2455863"/>
          <p14:tracePt t="12302" x="4230688" y="2481263"/>
          <p14:tracePt t="12309" x="4154488" y="2489200"/>
          <p14:tracePt t="12318" x="4070350" y="2489200"/>
          <p14:tracePt t="12325" x="4010025" y="2498725"/>
          <p14:tracePt t="12334" x="3951288" y="2516188"/>
          <p14:tracePt t="12341" x="3908425" y="2516188"/>
          <p14:tracePt t="12349" x="3857625" y="2532063"/>
          <p14:tracePt t="12357" x="3822700" y="2532063"/>
          <p14:tracePt t="12365" x="3781425" y="2541588"/>
          <p14:tracePt t="12373" x="3738563" y="2549525"/>
          <p14:tracePt t="12381" x="3713163" y="2549525"/>
          <p14:tracePt t="12389" x="3687763" y="2549525"/>
          <p14:tracePt t="12397" x="3670300" y="2549525"/>
          <p14:tracePt t="12405" x="3636963" y="2549525"/>
          <p14:tracePt t="12413" x="3611563" y="2557463"/>
          <p14:tracePt t="12421" x="3586163" y="2557463"/>
          <p14:tracePt t="12429" x="3551238" y="2557463"/>
          <p14:tracePt t="12436" x="3517900" y="2574925"/>
          <p14:tracePt t="12445" x="3457575" y="2574925"/>
          <p14:tracePt t="12453" x="3414713" y="2582863"/>
          <p14:tracePt t="12461" x="3363913" y="2592388"/>
          <p14:tracePt t="12470" x="3305175" y="2592388"/>
          <p14:tracePt t="12477" x="3262313" y="2600325"/>
          <p14:tracePt t="12486" x="3203575" y="2625725"/>
          <p14:tracePt t="12493" x="3178175" y="2625725"/>
          <p14:tracePt t="12501" x="3143250" y="2625725"/>
          <p14:tracePt t="12509" x="3127375" y="2625725"/>
          <p14:tracePt t="12519" x="3092450" y="2625725"/>
          <p14:tracePt t="12524" x="3067050" y="2625725"/>
          <p14:tracePt t="12533" x="3033713" y="2625725"/>
          <p14:tracePt t="12542" x="3008313" y="2625725"/>
          <p14:tracePt t="12549" x="2965450" y="2625725"/>
          <p14:tracePt t="12557" x="2922588" y="2625725"/>
          <p14:tracePt t="12565" x="2871788" y="2625725"/>
          <p14:tracePt t="12573" x="2820988" y="2625725"/>
          <p14:tracePt t="12581" x="2744788" y="2625725"/>
          <p14:tracePt t="12589" x="2684463" y="2625725"/>
          <p14:tracePt t="12597" x="2633663" y="2625725"/>
          <p14:tracePt t="12605" x="2590800" y="2625725"/>
          <p14:tracePt t="12613" x="2514600" y="2625725"/>
          <p14:tracePt t="12620" x="2471738" y="2625725"/>
          <p14:tracePt t="12629" x="2438400" y="2625725"/>
          <p14:tracePt t="12637" x="2420938" y="2625725"/>
          <p14:tracePt t="12645" x="2387600" y="2625725"/>
          <p14:tracePt t="12653" x="2379663" y="2625725"/>
          <p14:tracePt t="12661" x="2362200" y="2625725"/>
          <p14:tracePt t="12670" x="2352675" y="2625725"/>
          <p14:tracePt t="12725" x="2344738" y="2625725"/>
          <p14:tracePt t="12942" x="2319338" y="2625725"/>
          <p14:tracePt t="12989" x="2311400" y="2625725"/>
          <p14:tracePt t="13053" x="2311400" y="2617788"/>
          <p14:tracePt t="13061" x="2311400" y="2608263"/>
          <p14:tracePt t="13070" x="2311400" y="2592388"/>
          <p14:tracePt t="13079" x="2311400" y="2582863"/>
          <p14:tracePt t="13086" x="2311400" y="2566988"/>
          <p14:tracePt t="13094" x="2311400" y="2557463"/>
          <p14:tracePt t="13102" x="2311400" y="2541588"/>
          <p14:tracePt t="13109" x="2311400" y="2524125"/>
          <p14:tracePt t="13118" x="2311400" y="2506663"/>
          <p14:tracePt t="13125" x="2311400" y="2498725"/>
          <p14:tracePt t="13134" x="2311400" y="2489200"/>
          <p14:tracePt t="13141" x="2319338" y="2481263"/>
          <p14:tracePt t="13165" x="2327275" y="2481263"/>
          <p14:tracePt t="13173" x="2336800" y="2481263"/>
          <p14:tracePt t="13189" x="2344738" y="2481263"/>
          <p14:tracePt t="13197" x="2352675" y="2481263"/>
          <p14:tracePt t="13213" x="2379663" y="2481263"/>
          <p14:tracePt t="13221" x="2387600" y="2463800"/>
          <p14:tracePt t="13228" x="2413000" y="2455863"/>
          <p14:tracePt t="13237" x="2446338" y="2447925"/>
          <p14:tracePt t="13245" x="2471738" y="2438400"/>
          <p14:tracePt t="13253" x="2514600" y="2430463"/>
          <p14:tracePt t="13261" x="2549525" y="2413000"/>
          <p14:tracePt t="13269" x="2582863" y="2405063"/>
          <p14:tracePt t="13277" x="2625725" y="2405063"/>
          <p14:tracePt t="13286" x="2676525" y="2387600"/>
          <p14:tracePt t="13293" x="2709863" y="2379663"/>
          <p14:tracePt t="13302" x="2752725" y="2371725"/>
          <p14:tracePt t="13309" x="2795588" y="2371725"/>
          <p14:tracePt t="13318" x="2828925" y="2362200"/>
          <p14:tracePt t="13325" x="2863850" y="2362200"/>
          <p14:tracePt t="13333" x="2889250" y="2362200"/>
          <p14:tracePt t="13341" x="2914650" y="2354263"/>
          <p14:tracePt t="13351" x="2922588" y="2354263"/>
          <p14:tracePt t="13397" x="2930525" y="2354263"/>
          <p14:tracePt t="13413" x="2940050" y="2354263"/>
          <p14:tracePt t="13420" x="2955925" y="2354263"/>
          <p14:tracePt t="13429" x="2965450" y="2336800"/>
          <p14:tracePt t="13437" x="2998788" y="2336800"/>
          <p14:tracePt t="13445" x="3008313" y="2336800"/>
          <p14:tracePt t="13453" x="3033713" y="2328863"/>
          <p14:tracePt t="13461" x="3067050" y="2328863"/>
          <p14:tracePt t="13469" x="3100388" y="2319338"/>
          <p14:tracePt t="13477" x="3109913" y="2319338"/>
          <p14:tracePt t="13485" x="3143250" y="2319338"/>
          <p14:tracePt t="13493" x="3160713" y="2311400"/>
          <p14:tracePt t="13502" x="3168650" y="2311400"/>
          <p14:tracePt t="13508" x="3178175" y="2311400"/>
          <p14:tracePt t="13725" x="3186113" y="2311400"/>
          <p14:tracePt t="13757" x="3194050" y="2311400"/>
          <p14:tracePt t="13773" x="3219450" y="2311400"/>
          <p14:tracePt t="13781" x="3244850" y="2311400"/>
          <p14:tracePt t="13788" x="3279775" y="2311400"/>
          <p14:tracePt t="13797" x="3322638" y="2311400"/>
          <p14:tracePt t="13805" x="3381375" y="2311400"/>
          <p14:tracePt t="13813" x="3441700" y="2311400"/>
          <p14:tracePt t="13821" x="3482975" y="2311400"/>
          <p14:tracePt t="13829" x="3543300" y="2311400"/>
          <p14:tracePt t="13836" x="3568700" y="2311400"/>
          <p14:tracePt t="13845" x="3602038" y="2311400"/>
          <p14:tracePt t="13853" x="3619500" y="2311400"/>
          <p14:tracePt t="13861" x="3627438" y="2311400"/>
          <p14:tracePt t="13869" x="3636963" y="2311400"/>
          <p14:tracePt t="13997" x="3611563" y="2311400"/>
          <p14:tracePt t="14005" x="3594100" y="2311400"/>
          <p14:tracePt t="14013" x="3576638" y="2328863"/>
          <p14:tracePt t="14021" x="3543300" y="2328863"/>
          <p14:tracePt t="14029" x="3517900" y="2336800"/>
          <p14:tracePt t="14037" x="3475038" y="2336800"/>
          <p14:tracePt t="14045" x="3441700" y="2344738"/>
          <p14:tracePt t="14053" x="3381375" y="2344738"/>
          <p14:tracePt t="14061" x="3355975" y="2354263"/>
          <p14:tracePt t="14069" x="3305175" y="2354263"/>
          <p14:tracePt t="14076" x="3262313" y="2371725"/>
          <p14:tracePt t="14085" x="3211513" y="2387600"/>
          <p14:tracePt t="14093" x="3168650" y="2397125"/>
          <p14:tracePt t="14101" x="3092450" y="2422525"/>
          <p14:tracePt t="14109" x="3033713" y="2438400"/>
          <p14:tracePt t="14118" x="2955925" y="2455863"/>
          <p14:tracePt t="14125" x="2897188" y="2481263"/>
          <p14:tracePt t="14135" x="2854325" y="2489200"/>
          <p14:tracePt t="14142" x="2778125" y="2506663"/>
          <p14:tracePt t="14155" x="2727325" y="2524125"/>
          <p14:tracePt t="14159" x="2684463" y="2532063"/>
          <p14:tracePt t="14165" x="2633663" y="2549525"/>
          <p14:tracePt t="14173" x="2616200" y="2549525"/>
          <p14:tracePt t="14182" x="2590800" y="2566988"/>
          <p14:tracePt t="14189" x="2574925" y="2566988"/>
          <p14:tracePt t="14198" x="2549525" y="2574925"/>
          <p14:tracePt t="14212" x="2532063" y="2582863"/>
          <p14:tracePt t="14221" x="2524125" y="2582863"/>
          <p14:tracePt t="14238" x="2506663" y="2592388"/>
          <p14:tracePt t="14245" x="2497138" y="2592388"/>
          <p14:tracePt t="14254" x="2489200" y="2592388"/>
          <p14:tracePt t="14261" x="2481263" y="2592388"/>
          <p14:tracePt t="14269" x="2471738" y="2592388"/>
          <p14:tracePt t="14277" x="2463800" y="2600325"/>
          <p14:tracePt t="14285" x="2446338" y="2600325"/>
          <p14:tracePt t="14293" x="2420938" y="2608263"/>
          <p14:tracePt t="14302" x="2413000" y="2608263"/>
          <p14:tracePt t="14309" x="2379663" y="2608263"/>
          <p14:tracePt t="14317" x="2344738" y="2617788"/>
          <p14:tracePt t="14325" x="2327275" y="2617788"/>
          <p14:tracePt t="14334" x="2293938" y="2617788"/>
          <p14:tracePt t="14341" x="2268538" y="2617788"/>
          <p14:tracePt t="14349" x="2251075" y="2617788"/>
          <p14:tracePt t="14357" x="2235200" y="2617788"/>
          <p14:tracePt t="14366" x="2217738" y="2617788"/>
          <p14:tracePt t="14397" x="2208213" y="2617788"/>
          <p14:tracePt t="14550" x="2174875" y="2592388"/>
          <p14:tracePt t="14557" x="2141538" y="2574925"/>
          <p14:tracePt t="14566" x="2124075" y="2557463"/>
          <p14:tracePt t="14581" x="2098675" y="2549525"/>
          <p14:tracePt t="14589" x="2081213" y="2524125"/>
          <p14:tracePt t="14597" x="2081213" y="2516188"/>
          <p14:tracePt t="14605" x="2073275" y="2498725"/>
          <p14:tracePt t="14622" x="2073275" y="2489200"/>
          <p14:tracePt t="14661" x="2065338" y="2489200"/>
          <p14:tracePt t="14669" x="2055813" y="2489200"/>
          <p14:tracePt t="14677" x="2038350" y="2489200"/>
          <p14:tracePt t="14685" x="1997075" y="2489200"/>
          <p14:tracePt t="14693" x="1962150" y="2481263"/>
          <p14:tracePt t="14701" x="1920875" y="2481263"/>
          <p14:tracePt t="14709" x="1860550" y="2481263"/>
          <p14:tracePt t="14718" x="1801813" y="2473325"/>
          <p14:tracePt t="14725" x="1758950" y="2473325"/>
          <p14:tracePt t="14734" x="1698625" y="2473325"/>
          <p14:tracePt t="14741" x="1665288" y="2473325"/>
          <p14:tracePt t="14750" x="1647825" y="2473325"/>
          <p14:tracePt t="14757" x="1631950" y="2473325"/>
          <p14:tracePt t="14768" x="1614488" y="2473325"/>
          <p14:tracePt t="14773" x="1597025" y="2473325"/>
          <p14:tracePt t="14781" x="1571625" y="2473325"/>
          <p14:tracePt t="14789" x="1563688" y="2473325"/>
          <p14:tracePt t="14797" x="1528763" y="2473325"/>
          <p14:tracePt t="14805" x="1512888" y="2489200"/>
          <p14:tracePt t="14813" x="1477963" y="2498725"/>
          <p14:tracePt t="14821" x="1444625" y="2506663"/>
          <p14:tracePt t="14829" x="1419225" y="2516188"/>
          <p14:tracePt t="14837" x="1401763" y="2516188"/>
          <p14:tracePt t="14845" x="1376363" y="2532063"/>
          <p14:tracePt t="14853" x="1368425" y="2532063"/>
          <p14:tracePt t="14909" x="1350963" y="2541588"/>
          <p14:tracePt t="14935" x="1350963" y="2557463"/>
          <p14:tracePt t="14943" x="1333500" y="2574925"/>
          <p14:tracePt t="14958" x="1325563" y="2582863"/>
          <p14:tracePt t="14965" x="1325563" y="2592388"/>
          <p14:tracePt t="14981" x="1325563" y="2600325"/>
          <p14:tracePt t="15509" x="1325563" y="2608263"/>
          <p14:tracePt t="15525" x="1325563" y="2625725"/>
          <p14:tracePt t="15549" x="1333500" y="2633663"/>
          <p14:tracePt t="15566" x="1343025" y="2643188"/>
          <p14:tracePt t="15589" x="1343025" y="2651125"/>
          <p14:tracePt t="15597" x="1350963" y="2660650"/>
          <p14:tracePt t="15613" x="1368425" y="2668588"/>
          <p14:tracePt t="15630" x="1376363" y="2668588"/>
          <p14:tracePt t="15636" x="1384300" y="2668588"/>
          <p14:tracePt t="15653" x="1393825" y="2668588"/>
          <p14:tracePt t="15661" x="1401763" y="2668588"/>
          <p14:tracePt t="15668" x="1427163" y="2668588"/>
          <p14:tracePt t="15677" x="1470025" y="2686050"/>
          <p14:tracePt t="15685" x="1495425" y="2686050"/>
          <p14:tracePt t="15693" x="1538288" y="2701925"/>
          <p14:tracePt t="15701" x="1571625" y="2701925"/>
          <p14:tracePt t="15709" x="1597025" y="2701925"/>
          <p14:tracePt t="15717" x="1631950" y="2711450"/>
          <p14:tracePt t="15725" x="1647825" y="2711450"/>
          <p14:tracePt t="15734" x="1673225" y="2711450"/>
          <p14:tracePt t="15741" x="1682750" y="2711450"/>
          <p14:tracePt t="15750" x="1698625" y="2711450"/>
          <p14:tracePt t="15757" x="1708150" y="2711450"/>
          <p14:tracePt t="15789" x="1716088" y="2711450"/>
          <p14:tracePt t="15829" x="1724025" y="2711450"/>
          <p14:tracePt t="15837" x="1733550" y="2711450"/>
          <p14:tracePt t="15845" x="1741488" y="2711450"/>
          <p14:tracePt t="15852" x="1749425" y="2711450"/>
          <p14:tracePt t="16173" x="1766888" y="2711450"/>
          <p14:tracePt t="16189" x="1776413" y="2711450"/>
          <p14:tracePt t="16214" x="1792288" y="2711450"/>
          <p14:tracePt t="16221" x="1801813" y="2711450"/>
          <p14:tracePt t="16301" x="1809750" y="2711450"/>
          <p14:tracePt t="16469" x="1827213" y="2711450"/>
          <p14:tracePt t="16637" x="1835150" y="2711450"/>
          <p14:tracePt t="16645" x="1852613" y="2711450"/>
          <p14:tracePt t="16653" x="1878013" y="2711450"/>
          <p14:tracePt t="16663" x="1911350" y="2711450"/>
          <p14:tracePt t="16670" x="1987550" y="2711450"/>
          <p14:tracePt t="16679" x="2055813" y="2711450"/>
          <p14:tracePt t="16687" x="2157413" y="2711450"/>
          <p14:tracePt t="16693" x="2260600" y="2711450"/>
          <p14:tracePt t="16701" x="2370138" y="2711450"/>
          <p14:tracePt t="16709" x="2481263" y="2711450"/>
          <p14:tracePt t="16716" x="2565400" y="2711450"/>
          <p14:tracePt t="16725" x="2684463" y="2711450"/>
          <p14:tracePt t="16733" x="2770188" y="2701925"/>
          <p14:tracePt t="16741" x="2889250" y="2676525"/>
          <p14:tracePt t="16749" x="2930525" y="2668588"/>
          <p14:tracePt t="16757" x="2990850" y="2633663"/>
          <p14:tracePt t="16767" x="3016250" y="2633663"/>
          <p14:tracePt t="16773" x="3033713" y="2633663"/>
          <p14:tracePt t="17141" x="3024188" y="2633663"/>
          <p14:tracePt t="17150" x="3016250" y="2643188"/>
          <p14:tracePt t="17157" x="2990850" y="2651125"/>
          <p14:tracePt t="17165" x="2973388" y="2660650"/>
          <p14:tracePt t="17173" x="2947988" y="2676525"/>
          <p14:tracePt t="17182" x="2922588" y="2686050"/>
          <p14:tracePt t="17189" x="2897188" y="2686050"/>
          <p14:tracePt t="17198" x="2871788" y="2693988"/>
          <p14:tracePt t="17205" x="2828925" y="2727325"/>
          <p14:tracePt t="17213" x="2803525" y="2736850"/>
          <p14:tracePt t="17221" x="2760663" y="2744788"/>
          <p14:tracePt t="17230" x="2744788" y="2744788"/>
          <p14:tracePt t="17237" x="2719388" y="2752725"/>
          <p14:tracePt t="17245" x="2693988" y="2762250"/>
          <p14:tracePt t="17253" x="2668588" y="2762250"/>
          <p14:tracePt t="17261" x="2608263" y="2770188"/>
          <p14:tracePt t="17269" x="2590800" y="2770188"/>
          <p14:tracePt t="17277" x="2549525" y="2787650"/>
          <p14:tracePt t="17285" x="2481263" y="2813050"/>
          <p14:tracePt t="17293" x="2446338" y="2820988"/>
          <p14:tracePt t="17301" x="2387600" y="2830513"/>
          <p14:tracePt t="17309" x="2336800" y="2863850"/>
          <p14:tracePt t="17317" x="2293938" y="2871788"/>
          <p14:tracePt t="17325" x="2235200" y="2881313"/>
          <p14:tracePt t="17333" x="2182813" y="2897188"/>
          <p14:tracePt t="17341" x="2141538" y="2922588"/>
          <p14:tracePt t="17349" x="2090738" y="2932113"/>
          <p14:tracePt t="17357" x="2055813" y="2949575"/>
          <p14:tracePt t="17365" x="2012950" y="2965450"/>
          <p14:tracePt t="17373" x="1987550" y="2974975"/>
          <p14:tracePt t="17383" x="1962150" y="2990850"/>
          <p14:tracePt t="17388" x="1936750" y="3000375"/>
          <p14:tracePt t="17399" x="1928813" y="3008313"/>
          <p14:tracePt t="17405" x="1903413" y="3016250"/>
          <p14:tracePt t="17415" x="1893888" y="3016250"/>
          <p14:tracePt t="17421" x="1878013" y="3025775"/>
          <p14:tracePt t="17430" x="1868488" y="3033713"/>
          <p14:tracePt t="17437" x="1843088" y="3041650"/>
          <p14:tracePt t="17445" x="1835150" y="3041650"/>
          <p14:tracePt t="17453" x="1817688" y="3051175"/>
          <p14:tracePt t="17462" x="1801813" y="3059113"/>
          <p14:tracePt t="17469" x="1784350" y="3067050"/>
          <p14:tracePt t="17477" x="1758950" y="3076575"/>
          <p14:tracePt t="17485" x="1724025" y="3084513"/>
          <p14:tracePt t="17493" x="1698625" y="3101975"/>
          <p14:tracePt t="17501" x="1690688" y="3109913"/>
          <p14:tracePt t="17509" x="1682750" y="3109913"/>
          <p14:tracePt t="17517" x="1673225" y="3109913"/>
          <p14:tracePt t="17525" x="1665288" y="3109913"/>
          <p14:tracePt t="17662" x="1657350" y="3109913"/>
          <p14:tracePt t="17974" x="1665288" y="3109913"/>
          <p14:tracePt t="17989" x="1673225" y="3109913"/>
          <p14:tracePt t="18004" x="1682750" y="3109913"/>
          <p14:tracePt t="18029" x="1698625" y="3109913"/>
          <p14:tracePt t="18053" x="1708150" y="3109913"/>
          <p14:tracePt t="18061" x="1716088" y="3101975"/>
          <p14:tracePt t="18069" x="1733550" y="3101975"/>
          <p14:tracePt t="18078" x="1741488" y="3101975"/>
          <p14:tracePt t="18087" x="1758950" y="3101975"/>
          <p14:tracePt t="18094" x="1766888" y="3101975"/>
          <p14:tracePt t="18101" x="1784350" y="3101975"/>
          <p14:tracePt t="18109" x="1801813" y="3101975"/>
          <p14:tracePt t="18117" x="1817688" y="3101975"/>
          <p14:tracePt t="18125" x="1843088" y="3101975"/>
          <p14:tracePt t="18133" x="1868488" y="3101975"/>
          <p14:tracePt t="18141" x="1885950" y="3101975"/>
          <p14:tracePt t="18148" x="1911350" y="3101975"/>
          <p14:tracePt t="18157" x="1920875" y="3101975"/>
          <p14:tracePt t="18165" x="1946275" y="3101975"/>
          <p14:tracePt t="18173" x="1954213" y="3101975"/>
          <p14:tracePt t="18182" x="1979613" y="3101975"/>
          <p14:tracePt t="18188" x="1997075" y="3101975"/>
          <p14:tracePt t="18197" x="2012950" y="3101975"/>
          <p14:tracePt t="18205" x="2022475" y="3101975"/>
          <p14:tracePt t="18214" x="2047875" y="3101975"/>
          <p14:tracePt t="18221" x="2055813" y="3101975"/>
          <p14:tracePt t="18230" x="2073275" y="3101975"/>
          <p14:tracePt t="18236" x="2090738" y="3101975"/>
          <p14:tracePt t="18245" x="2106613" y="3101975"/>
          <p14:tracePt t="18253" x="2132013" y="3101975"/>
          <p14:tracePt t="18269" x="2149475" y="3101975"/>
          <p14:tracePt t="18349" x="2157413" y="3101975"/>
          <p14:tracePt t="18357" x="2166938" y="3101975"/>
          <p14:tracePt t="18365" x="2174875" y="3101975"/>
          <p14:tracePt t="18373" x="2192338" y="3101975"/>
          <p14:tracePt t="18381" x="2200275" y="3101975"/>
          <p14:tracePt t="18388" x="2217738" y="3101975"/>
          <p14:tracePt t="18397" x="2225675" y="3101975"/>
          <p14:tracePt t="18405" x="2243138" y="3101975"/>
          <p14:tracePt t="18421" x="2251075" y="3101975"/>
          <p14:tracePt t="18429" x="2260600" y="3101975"/>
          <p14:tracePt t="18462" x="2268538" y="3101975"/>
          <p14:tracePt t="18469" x="2286000" y="3101975"/>
          <p14:tracePt t="18484" x="2293938" y="3094038"/>
          <p14:tracePt t="18557" x="2301875" y="3094038"/>
          <p14:tracePt t="18573" x="2311400" y="3094038"/>
          <p14:tracePt t="18589" x="2319338" y="3094038"/>
          <p14:tracePt t="18598" x="2327275" y="3094038"/>
          <p14:tracePt t="18614" x="2344738" y="3076575"/>
          <p14:tracePt t="18621" x="2352675" y="3076575"/>
          <p14:tracePt t="18645" x="2362200" y="3076575"/>
          <p14:tracePt t="18652" x="2379663" y="3076575"/>
          <p14:tracePt t="18669" x="2387600" y="3076575"/>
          <p14:tracePt t="18678" x="2405063" y="3076575"/>
          <p14:tracePt t="18685" x="2413000" y="3076575"/>
          <p14:tracePt t="18693" x="2430463" y="3067050"/>
          <p14:tracePt t="18700" x="2446338" y="3067050"/>
          <p14:tracePt t="18709" x="2481263" y="3067050"/>
          <p14:tracePt t="18717" x="2506663" y="3067050"/>
          <p14:tracePt t="18725" x="2540000" y="3067050"/>
          <p14:tracePt t="18733" x="2557463" y="3059113"/>
          <p14:tracePt t="18742" x="2582863" y="3059113"/>
          <p14:tracePt t="18749" x="2616200" y="3041650"/>
          <p14:tracePt t="18757" x="2641600" y="3041650"/>
          <p14:tracePt t="18765" x="2651125" y="3033713"/>
          <p14:tracePt t="18773" x="2676525" y="3033713"/>
          <p14:tracePt t="18782" x="2684463" y="3033713"/>
          <p14:tracePt t="18844" x="2693988" y="3033713"/>
          <p14:tracePt t="18853" x="2701925" y="3033713"/>
          <p14:tracePt t="18861" x="2719388" y="3033713"/>
          <p14:tracePt t="18869" x="2744788" y="3033713"/>
          <p14:tracePt t="18877" x="2770188" y="3033713"/>
          <p14:tracePt t="18885" x="2795588" y="3033713"/>
          <p14:tracePt t="18899" x="2828925" y="3033713"/>
          <p14:tracePt t="18901" x="2863850" y="3033713"/>
          <p14:tracePt t="18909" x="2879725" y="3033713"/>
          <p14:tracePt t="18918" x="2922588" y="3033713"/>
          <p14:tracePt t="18925" x="2955925" y="3033713"/>
          <p14:tracePt t="18932" x="2990850" y="3033713"/>
          <p14:tracePt t="18940" x="3024188" y="3033713"/>
          <p14:tracePt t="18949" x="3041650" y="3033713"/>
          <p14:tracePt t="18957" x="3084513" y="3033713"/>
          <p14:tracePt t="18965" x="3143250" y="3033713"/>
          <p14:tracePt t="18973" x="3178175" y="3033713"/>
          <p14:tracePt t="18981" x="3219450" y="3033713"/>
          <p14:tracePt t="18989" x="3262313" y="3033713"/>
          <p14:tracePt t="18997" x="3305175" y="3033713"/>
          <p14:tracePt t="19005" x="3348038" y="3033713"/>
          <p14:tracePt t="19013" x="3389313" y="3033713"/>
          <p14:tracePt t="19021" x="3441700" y="3033713"/>
          <p14:tracePt t="19030" x="3467100" y="3033713"/>
          <p14:tracePt t="19037" x="3492500" y="3033713"/>
          <p14:tracePt t="19046" x="3517900" y="3033713"/>
          <p14:tracePt t="19053" x="3525838" y="3033713"/>
          <p14:tracePt t="19064" x="3533775" y="3033713"/>
          <p14:tracePt t="19485" x="3543300" y="3041650"/>
          <p14:tracePt t="19541" x="3559175" y="3041650"/>
          <p14:tracePt t="19549" x="3568700" y="3041650"/>
          <p14:tracePt t="19557" x="3568700" y="3051175"/>
          <p14:tracePt t="19565" x="3611563" y="3067050"/>
          <p14:tracePt t="19573" x="3619500" y="3067050"/>
          <p14:tracePt t="19581" x="3636963" y="3076575"/>
          <p14:tracePt t="19589" x="3652838" y="3076575"/>
          <p14:tracePt t="19597" x="3670300" y="3076575"/>
          <p14:tracePt t="19605" x="3703638" y="3076575"/>
          <p14:tracePt t="19613" x="3721100" y="3076575"/>
          <p14:tracePt t="19621" x="3738563" y="3076575"/>
          <p14:tracePt t="19630" x="3746500" y="3076575"/>
          <p14:tracePt t="19637" x="3763963" y="3076575"/>
          <p14:tracePt t="19646" x="3771900" y="3076575"/>
          <p14:tracePt t="19653" x="3781425" y="3076575"/>
          <p14:tracePt t="19664" x="3789363" y="3076575"/>
          <p14:tracePt t="19679" x="3806825" y="3076575"/>
          <p14:tracePt t="19685" x="3814763" y="3076575"/>
          <p14:tracePt t="19815" x="3822700" y="3076575"/>
          <p14:tracePt t="19823" x="3840163" y="3076575"/>
          <p14:tracePt t="19831" x="3873500" y="3084513"/>
          <p14:tracePt t="19837" x="3933825" y="3084513"/>
          <p14:tracePt t="19846" x="3992563" y="3094038"/>
          <p14:tracePt t="19853" x="4103688" y="3094038"/>
          <p14:tracePt t="19863" x="4222750" y="3094038"/>
          <p14:tracePt t="19869" x="4359275" y="3094038"/>
          <p14:tracePt t="19878" x="4511675" y="3094038"/>
          <p14:tracePt t="19898" x="4843463" y="3094038"/>
          <p14:tracePt t="19901" x="5013325" y="3094038"/>
          <p14:tracePt t="19909" x="5191125" y="3094038"/>
          <p14:tracePt t="19918" x="5343525" y="3094038"/>
          <p14:tracePt t="19925" x="5472113" y="3094038"/>
          <p14:tracePt t="19933" x="5599113" y="3094038"/>
          <p14:tracePt t="19941" x="5708650" y="3051175"/>
          <p14:tracePt t="19949" x="5811838" y="3033713"/>
          <p14:tracePt t="19957" x="5870575" y="3008313"/>
          <p14:tracePt t="19964" x="5938838" y="2990850"/>
          <p14:tracePt t="19973" x="5956300" y="2990850"/>
          <p14:tracePt t="19981" x="5972175" y="2982913"/>
          <p14:tracePt t="19989" x="6007100" y="2965450"/>
          <p14:tracePt t="20181" x="6015038" y="2965450"/>
          <p14:tracePt t="20221" x="6015038" y="2974975"/>
          <p14:tracePt t="20230" x="6007100" y="2974975"/>
          <p14:tracePt t="20246" x="5997575" y="2974975"/>
          <p14:tracePt t="20253" x="5981700" y="2974975"/>
          <p14:tracePt t="20269" x="5972175" y="2974975"/>
          <p14:tracePt t="20278" x="5956300" y="2974975"/>
          <p14:tracePt t="20293" x="5946775" y="2974975"/>
          <p14:tracePt t="20301" x="5930900" y="2974975"/>
          <p14:tracePt t="20311" x="5921375" y="2990850"/>
          <p14:tracePt t="20317" x="5905500" y="2990850"/>
          <p14:tracePt t="20326" x="5895975" y="3000375"/>
          <p14:tracePt t="20332" x="5880100" y="3000375"/>
          <p14:tracePt t="20341" x="5845175" y="3008313"/>
          <p14:tracePt t="20349" x="5827713" y="3016250"/>
          <p14:tracePt t="20357" x="5786438" y="3025775"/>
          <p14:tracePt t="20365" x="5751513" y="3033713"/>
          <p14:tracePt t="20373" x="5726113" y="3041650"/>
          <p14:tracePt t="20381" x="5667375" y="3041650"/>
          <p14:tracePt t="20389" x="5607050" y="3059113"/>
          <p14:tracePt t="20397" x="5556250" y="3059113"/>
          <p14:tracePt t="20405" x="5472113" y="3084513"/>
          <p14:tracePt t="20413" x="5386388" y="3094038"/>
          <p14:tracePt t="20421" x="5302250" y="3101975"/>
          <p14:tracePt t="20430" x="5208588" y="3109913"/>
          <p14:tracePt t="20437" x="5080000" y="3135313"/>
          <p14:tracePt t="20446" x="4953000" y="3152775"/>
          <p14:tracePt t="20453" x="4843463" y="3160713"/>
          <p14:tracePt t="20462" x="4724400" y="3186113"/>
          <p14:tracePt t="20469" x="4613275" y="3195638"/>
          <p14:tracePt t="20478" x="4494213" y="3221038"/>
          <p14:tracePt t="20485" x="4400550" y="3228975"/>
          <p14:tracePt t="20494" x="4298950" y="3238500"/>
          <p14:tracePt t="20501" x="4205288" y="3263900"/>
          <p14:tracePt t="20509" x="4095750" y="3271838"/>
          <p14:tracePt t="20516" x="4035425" y="3279775"/>
          <p14:tracePt t="20525" x="3967163" y="3279775"/>
          <p14:tracePt t="20533" x="3890963" y="3305175"/>
          <p14:tracePt t="20541" x="3840163" y="3314700"/>
          <p14:tracePt t="20549" x="3771900" y="3322638"/>
          <p14:tracePt t="20557" x="3713163" y="3330575"/>
          <p14:tracePt t="20564" x="3644900" y="3355975"/>
          <p14:tracePt t="20572" x="3576638" y="3365500"/>
          <p14:tracePt t="20581" x="3500438" y="3382963"/>
          <p14:tracePt t="20589" x="3432175" y="3382963"/>
          <p14:tracePt t="20597" x="3338513" y="3408363"/>
          <p14:tracePt t="20605" x="3254375" y="3416300"/>
          <p14:tracePt t="20613" x="3152775" y="3433763"/>
          <p14:tracePt t="20621" x="3059113" y="3441700"/>
          <p14:tracePt t="20629" x="2940050" y="3467100"/>
          <p14:tracePt t="20637" x="2838450" y="3475038"/>
          <p14:tracePt t="20647" x="2770188" y="3484563"/>
          <p14:tracePt t="20653" x="2668588" y="3502025"/>
          <p14:tracePt t="20663" x="2590800" y="3517900"/>
          <p14:tracePt t="20668" x="2506663" y="3527425"/>
          <p14:tracePt t="20678" x="2463800" y="3527425"/>
          <p14:tracePt t="20684" x="2387600" y="3543300"/>
          <p14:tracePt t="20694" x="2344738" y="3552825"/>
          <p14:tracePt t="20701" x="2311400" y="3552825"/>
          <p14:tracePt t="20710" x="2286000" y="3560763"/>
          <p14:tracePt t="20716" x="2268538" y="3560763"/>
          <p14:tracePt t="20724" x="2251075" y="3560763"/>
          <p14:tracePt t="20733" x="2235200" y="3568700"/>
          <p14:tracePt t="20741" x="2225675" y="3568700"/>
          <p14:tracePt t="20749" x="2208213" y="3568700"/>
          <p14:tracePt t="20756" x="2192338" y="3568700"/>
          <p14:tracePt t="20765" x="2174875" y="3568700"/>
          <p14:tracePt t="20773" x="2166938" y="3578225"/>
          <p14:tracePt t="20781" x="2149475" y="3586163"/>
          <p14:tracePt t="20789" x="2132013" y="3586163"/>
          <p14:tracePt t="20797" x="2073275" y="3611563"/>
          <p14:tracePt t="20805" x="2055813" y="3611563"/>
          <p14:tracePt t="20813" x="2022475" y="3619500"/>
          <p14:tracePt t="20821" x="1997075" y="3629025"/>
          <p14:tracePt t="20829" x="1971675" y="3629025"/>
          <p14:tracePt t="20837" x="1962150" y="3646488"/>
          <p14:tracePt t="20846" x="1936750" y="3654425"/>
          <p14:tracePt t="20853" x="1920875" y="3654425"/>
          <p14:tracePt t="20869" x="1911350" y="3654425"/>
          <p14:tracePt t="20941" x="1903413" y="3654425"/>
          <p14:tracePt t="20957" x="1893888" y="3654425"/>
          <p14:tracePt t="21037" x="1885950" y="3654425"/>
          <p14:tracePt t="21165" x="1878013" y="3654425"/>
          <p14:tracePt t="21173" x="1868488" y="3654425"/>
          <p14:tracePt t="21669" x="1878013" y="3654425"/>
          <p14:tracePt t="21678" x="1893888" y="3654425"/>
          <p14:tracePt t="21685" x="1911350" y="3654425"/>
          <p14:tracePt t="21694" x="1936750" y="3654425"/>
          <p14:tracePt t="21700" x="1962150" y="3654425"/>
          <p14:tracePt t="21710" x="1987550" y="3654425"/>
          <p14:tracePt t="21717" x="2012950" y="3654425"/>
          <p14:tracePt t="21728" x="2055813" y="3654425"/>
          <p14:tracePt t="21733" x="2106613" y="3654425"/>
          <p14:tracePt t="21740" x="2149475" y="3654425"/>
          <p14:tracePt t="21749" x="2192338" y="3654425"/>
          <p14:tracePt t="21757" x="2225675" y="3654425"/>
          <p14:tracePt t="21765" x="2268538" y="3654425"/>
          <p14:tracePt t="21773" x="2311400" y="3654425"/>
          <p14:tracePt t="21781" x="2352675" y="3654425"/>
          <p14:tracePt t="21788" x="2413000" y="3654425"/>
          <p14:tracePt t="21797" x="2455863" y="3654425"/>
          <p14:tracePt t="21805" x="2497138" y="3654425"/>
          <p14:tracePt t="21813" x="2540000" y="3654425"/>
          <p14:tracePt t="21821" x="2565400" y="3654425"/>
          <p14:tracePt t="21829" x="2590800" y="3654425"/>
          <p14:tracePt t="21836" x="2600325" y="3654425"/>
          <p14:tracePt t="21989" x="2590800" y="3646488"/>
          <p14:tracePt t="22221" x="2582863" y="3646488"/>
          <p14:tracePt t="22229" x="2582863" y="3629025"/>
          <p14:tracePt t="22237" x="2590800" y="3611563"/>
          <p14:tracePt t="22245" x="2600325" y="3603625"/>
          <p14:tracePt t="22253" x="2616200" y="3578225"/>
          <p14:tracePt t="22261" x="2616200" y="3543300"/>
          <p14:tracePt t="22269" x="2641600" y="3492500"/>
          <p14:tracePt t="22278" x="2668588" y="3441700"/>
          <p14:tracePt t="22285" x="2693988" y="3373438"/>
          <p14:tracePt t="22294" x="2727325" y="3271838"/>
          <p14:tracePt t="22301" x="2735263" y="3211513"/>
          <p14:tracePt t="22309" x="2770188" y="3094038"/>
          <p14:tracePt t="22317" x="2795588" y="2990850"/>
          <p14:tracePt t="22327" x="2803525" y="2906713"/>
          <p14:tracePt t="22333" x="2820988" y="2830513"/>
          <p14:tracePt t="22341" x="2820988" y="2770188"/>
          <p14:tracePt t="22348" x="2820988" y="2711450"/>
          <p14:tracePt t="22356" x="2820988" y="2686050"/>
          <p14:tracePt t="22365" x="2820988" y="2651125"/>
          <p14:tracePt t="22373" x="2820988" y="2625725"/>
          <p14:tracePt t="22381" x="2820988" y="2608263"/>
          <p14:tracePt t="22396" x="2820988" y="2592388"/>
          <p14:tracePt t="22405" x="2803525" y="2582863"/>
          <p14:tracePt t="22413" x="2786063" y="2566988"/>
          <p14:tracePt t="22421" x="2760663" y="2541588"/>
          <p14:tracePt t="22429" x="2744788" y="2524125"/>
          <p14:tracePt t="22437" x="2727325" y="2524125"/>
          <p14:tracePt t="22445" x="2701925" y="2498725"/>
          <p14:tracePt t="22453" x="2668588" y="2481263"/>
          <p14:tracePt t="22461" x="2633663" y="2463800"/>
          <p14:tracePt t="22469" x="2600325" y="2438400"/>
          <p14:tracePt t="22478" x="2532063" y="2422525"/>
          <p14:tracePt t="22485" x="2524125" y="2405063"/>
          <p14:tracePt t="22494" x="2471738" y="2397125"/>
          <p14:tracePt t="22501" x="2430463" y="2387600"/>
          <p14:tracePt t="22510" x="2395538" y="2371725"/>
          <p14:tracePt t="22517" x="2344738" y="2362200"/>
          <p14:tracePt t="22527" x="2301875" y="2344738"/>
          <p14:tracePt t="22533" x="2235200" y="2311400"/>
          <p14:tracePt t="22542" x="2192338" y="2303463"/>
          <p14:tracePt t="22549" x="2116138" y="2293938"/>
          <p14:tracePt t="22557" x="2073275" y="2268538"/>
          <p14:tracePt t="22565" x="2022475" y="2260600"/>
          <p14:tracePt t="22573" x="2005013" y="2252663"/>
          <p14:tracePt t="22581" x="1971675" y="2252663"/>
          <p14:tracePt t="22589" x="1946275" y="2252663"/>
          <p14:tracePt t="22597" x="1936750" y="2252663"/>
          <p14:tracePt t="22605" x="1903413" y="2252663"/>
          <p14:tracePt t="22613" x="1868488" y="2252663"/>
          <p14:tracePt t="22621" x="1843088" y="2252663"/>
          <p14:tracePt t="22628" x="1817688" y="2252663"/>
          <p14:tracePt t="22637" x="1784350" y="2252663"/>
          <p14:tracePt t="22645" x="1766888" y="2252663"/>
          <p14:tracePt t="22653" x="1749425" y="2252663"/>
          <p14:tracePt t="22661" x="1716088" y="2252663"/>
          <p14:tracePt t="22669" x="1673225" y="2278063"/>
          <p14:tracePt t="22677" x="1657350" y="2293938"/>
          <p14:tracePt t="22685" x="1622425" y="2319338"/>
          <p14:tracePt t="22693" x="1606550" y="2336800"/>
          <p14:tracePt t="22701" x="1589088" y="2344738"/>
          <p14:tracePt t="22709" x="1571625" y="2362200"/>
          <p14:tracePt t="22716" x="1563688" y="2379663"/>
          <p14:tracePt t="22724" x="1554163" y="2387600"/>
          <p14:tracePt t="22732" x="1554163" y="2405063"/>
          <p14:tracePt t="22742" x="1546225" y="2430463"/>
          <p14:tracePt t="22749" x="1528763" y="2463800"/>
          <p14:tracePt t="22757" x="1528763" y="2498725"/>
          <p14:tracePt t="22765" x="1520825" y="2541588"/>
          <p14:tracePt t="22773" x="1503363" y="2574925"/>
          <p14:tracePt t="22781" x="1487488" y="2633663"/>
          <p14:tracePt t="22789" x="1487488" y="2660650"/>
          <p14:tracePt t="22797" x="1487488" y="2686050"/>
          <p14:tracePt t="22805" x="1477963" y="2736850"/>
          <p14:tracePt t="22813" x="1477963" y="2752725"/>
          <p14:tracePt t="22821" x="1477963" y="2778125"/>
          <p14:tracePt t="22829" x="1470025" y="2820988"/>
          <p14:tracePt t="22837" x="1470025" y="2855913"/>
          <p14:tracePt t="22845" x="1470025" y="2897188"/>
          <p14:tracePt t="22853" x="1470025" y="2949575"/>
          <p14:tracePt t="22861" x="1470025" y="3000375"/>
          <p14:tracePt t="22869" x="1470025" y="3041650"/>
          <p14:tracePt t="22877" x="1470025" y="3076575"/>
          <p14:tracePt t="22885" x="1470025" y="3119438"/>
          <p14:tracePt t="22893" x="1470025" y="3144838"/>
          <p14:tracePt t="22901" x="1487488" y="3186113"/>
          <p14:tracePt t="22910" x="1495425" y="3195638"/>
          <p14:tracePt t="22917" x="1503363" y="3221038"/>
          <p14:tracePt t="22926" x="1512888" y="3246438"/>
          <p14:tracePt t="22933" x="1528763" y="3279775"/>
          <p14:tracePt t="22943" x="1538288" y="3279775"/>
          <p14:tracePt t="22949" x="1546225" y="3305175"/>
          <p14:tracePt t="22956" x="1563688" y="3330575"/>
          <p14:tracePt t="22965" x="1571625" y="3340100"/>
          <p14:tracePt t="22975" x="1579563" y="3348038"/>
          <p14:tracePt t="22984" x="1589088" y="3355975"/>
          <p14:tracePt t="22991" x="1597025" y="3365500"/>
          <p14:tracePt t="22998" x="1606550" y="3373438"/>
          <p14:tracePt t="23006" x="1614488" y="3390900"/>
          <p14:tracePt t="23013" x="1622425" y="3390900"/>
          <p14:tracePt t="23021" x="1631950" y="3398838"/>
          <p14:tracePt t="23037" x="1639888" y="3416300"/>
          <p14:tracePt t="23093" x="1647825" y="3416300"/>
          <p14:tracePt t="23100" x="1657350" y="3416300"/>
          <p14:tracePt t="23110" x="1665288" y="3416300"/>
          <p14:tracePt t="23117" x="1673225" y="3416300"/>
          <p14:tracePt t="23133" x="1690688" y="3424238"/>
          <p14:tracePt t="23142" x="1698625" y="3424238"/>
          <p14:tracePt t="23149" x="1724025" y="3424238"/>
          <p14:tracePt t="23159" x="1733550" y="3424238"/>
          <p14:tracePt t="23165" x="1741488" y="3424238"/>
          <p14:tracePt t="23173" x="1766888" y="3424238"/>
          <p14:tracePt t="23181" x="1801813" y="3424238"/>
          <p14:tracePt t="23188" x="1809750" y="3424238"/>
          <p14:tracePt t="23197" x="1835150" y="3424238"/>
          <p14:tracePt t="23205" x="1860550" y="3424238"/>
          <p14:tracePt t="23213" x="1878013" y="3424238"/>
          <p14:tracePt t="23222" x="1893888" y="3424238"/>
          <p14:tracePt t="23228" x="1920875" y="3424238"/>
          <p14:tracePt t="23236" x="1936750" y="3424238"/>
          <p14:tracePt t="23245" x="1962150" y="3416300"/>
          <p14:tracePt t="23253" x="1971675" y="3408363"/>
          <p14:tracePt t="23261" x="1987550" y="3398838"/>
          <p14:tracePt t="23269" x="1997075" y="3398838"/>
          <p14:tracePt t="23278" x="2012950" y="3390900"/>
          <p14:tracePt t="23285" x="2022475" y="3373438"/>
          <p14:tracePt t="23293" x="2030413" y="3373438"/>
          <p14:tracePt t="23301" x="2065338" y="3355975"/>
          <p14:tracePt t="23309" x="2073275" y="3348038"/>
          <p14:tracePt t="23317" x="2090738" y="3330575"/>
          <p14:tracePt t="23326" x="2106613" y="3322638"/>
          <p14:tracePt t="23332" x="2141538" y="3297238"/>
          <p14:tracePt t="23342" x="2174875" y="3271838"/>
          <p14:tracePt t="23349" x="2200275" y="3246438"/>
          <p14:tracePt t="23358" x="2268538" y="3211513"/>
          <p14:tracePt t="23365" x="2319338" y="3170238"/>
          <p14:tracePt t="23373" x="2379663" y="3127375"/>
          <p14:tracePt t="23381" x="2413000" y="3101975"/>
          <p14:tracePt t="23389" x="2463800" y="3059113"/>
          <p14:tracePt t="23397" x="2489200" y="3041650"/>
          <p14:tracePt t="23405" x="2514600" y="3033713"/>
          <p14:tracePt t="23413" x="2540000" y="3008313"/>
          <p14:tracePt t="23421" x="2549525" y="3008313"/>
          <p14:tracePt t="23429" x="2557463" y="3000375"/>
          <p14:tracePt t="23437" x="2574925" y="2982913"/>
          <p14:tracePt t="23453" x="2582863" y="2974975"/>
          <p14:tracePt t="23477" x="2590800" y="2965450"/>
          <p14:tracePt t="23493" x="2608263" y="2949575"/>
          <p14:tracePt t="23501" x="2625725" y="2940050"/>
          <p14:tracePt t="23510" x="2651125" y="2922588"/>
          <p14:tracePt t="23517" x="2668588" y="2906713"/>
          <p14:tracePt t="23526" x="2684463" y="2897188"/>
          <p14:tracePt t="23533" x="2701925" y="2889250"/>
          <p14:tracePt t="23543" x="2719388" y="2871788"/>
          <p14:tracePt t="23549" x="2727325" y="2871788"/>
          <p14:tracePt t="23557" x="2735263" y="2855913"/>
          <p14:tracePt t="23564" x="2744788" y="2846388"/>
          <p14:tracePt t="23573" x="2752725" y="2846388"/>
          <p14:tracePt t="23581" x="2760663" y="2838450"/>
          <p14:tracePt t="23621" x="2760663" y="2830513"/>
          <p14:tracePt t="23629" x="2770188" y="2820988"/>
          <p14:tracePt t="23637" x="2778125" y="2805113"/>
          <p14:tracePt t="23645" x="2795588" y="2770188"/>
          <p14:tracePt t="23653" x="2811463" y="2736850"/>
          <p14:tracePt t="23661" x="2828925" y="2701925"/>
          <p14:tracePt t="23668" x="2838450" y="2668588"/>
          <p14:tracePt t="23677" x="2854325" y="2633663"/>
          <p14:tracePt t="23686" x="2871788" y="2600325"/>
          <p14:tracePt t="23694" x="2879725" y="2566988"/>
          <p14:tracePt t="23701" x="2905125" y="2524125"/>
          <p14:tracePt t="23709" x="2914650" y="2506663"/>
          <p14:tracePt t="23717" x="2940050" y="2455863"/>
          <p14:tracePt t="23727" x="2965450" y="2422525"/>
          <p14:tracePt t="23733" x="2973388" y="2379663"/>
          <p14:tracePt t="23743" x="3008313" y="2336800"/>
          <p14:tracePt t="23749" x="3016250" y="2319338"/>
          <p14:tracePt t="23758" x="3041650" y="2293938"/>
          <p14:tracePt t="23765" x="3059113" y="2278063"/>
          <p14:tracePt t="23776" x="3092450" y="2243138"/>
          <p14:tracePt t="23781" x="3109913" y="2235200"/>
          <p14:tracePt t="23789" x="3135313" y="2227263"/>
          <p14:tracePt t="23797" x="3186113" y="2209800"/>
          <p14:tracePt t="23805" x="3244850" y="2209800"/>
          <p14:tracePt t="23813" x="3287713" y="2192338"/>
          <p14:tracePt t="23821" x="3348038" y="2192338"/>
          <p14:tracePt t="23829" x="3398838" y="2200275"/>
          <p14:tracePt t="23837" x="3457575" y="2209800"/>
          <p14:tracePt t="23845" x="3500438" y="2227263"/>
          <p14:tracePt t="23852" x="3533775" y="2243138"/>
          <p14:tracePt t="23861" x="3586163" y="2260600"/>
          <p14:tracePt t="23869" x="3611563" y="2286000"/>
          <p14:tracePt t="23878" x="3636963" y="2303463"/>
          <p14:tracePt t="23894" x="3678238" y="2354263"/>
          <p14:tracePt t="23901" x="3687763" y="2371725"/>
          <p14:tracePt t="23910" x="3713163" y="2405063"/>
          <p14:tracePt t="23917" x="3721100" y="2422525"/>
          <p14:tracePt t="23927" x="3721100" y="2455863"/>
          <p14:tracePt t="23933" x="3729038" y="2489200"/>
          <p14:tracePt t="23942" x="3729038" y="2524125"/>
          <p14:tracePt t="23949" x="3729038" y="2566988"/>
          <p14:tracePt t="23957" x="3729038" y="2617788"/>
          <p14:tracePt t="23965" x="3729038" y="2668588"/>
          <p14:tracePt t="23973" x="3729038" y="2711450"/>
          <p14:tracePt t="23981" x="3729038" y="2744788"/>
          <p14:tracePt t="23989" x="3729038" y="2762250"/>
          <p14:tracePt t="23997" x="3703638" y="2813050"/>
          <p14:tracePt t="24005" x="3695700" y="2820988"/>
          <p14:tracePt t="24013" x="3678238" y="2855913"/>
          <p14:tracePt t="24022" x="3652838" y="2881313"/>
          <p14:tracePt t="24029" x="3644900" y="2897188"/>
          <p14:tracePt t="24036" x="3627438" y="2922588"/>
          <p14:tracePt t="24045" x="3619500" y="2932113"/>
          <p14:tracePt t="24053" x="3611563" y="2940050"/>
          <p14:tracePt t="24061" x="3594100" y="2957513"/>
          <p14:tracePt t="24077" x="3594100" y="2965450"/>
          <p14:tracePt t="24717" x="3586163" y="2965450"/>
          <p14:tracePt t="24837" x="3576638" y="2974975"/>
          <p14:tracePt t="24861" x="3576638" y="2982913"/>
          <p14:tracePt t="24901" x="3576638" y="2990850"/>
          <p14:tracePt t="24909" x="3576638" y="3008313"/>
          <p14:tracePt t="24926" x="3576638" y="3016250"/>
          <p14:tracePt t="24933" x="3576638" y="3041650"/>
          <p14:tracePt t="24942" x="3576638" y="3051175"/>
          <p14:tracePt t="24949" x="3576638" y="3076575"/>
          <p14:tracePt t="24958" x="3576638" y="3084513"/>
          <p14:tracePt t="24964" x="3576638" y="3127375"/>
          <p14:tracePt t="24972" x="3576638" y="3135313"/>
          <p14:tracePt t="24980" x="3576638" y="3160713"/>
          <p14:tracePt t="24990" x="3576638" y="3186113"/>
          <p14:tracePt t="24997" x="3594100" y="3203575"/>
          <p14:tracePt t="25012" x="3594100" y="3211513"/>
          <p14:tracePt t="25021" x="3594100" y="3221038"/>
          <p14:tracePt t="25037" x="3594100" y="3228975"/>
          <p14:tracePt t="25045" x="3594100" y="3238500"/>
          <p14:tracePt t="25060" x="3594100" y="3254375"/>
          <p14:tracePt t="25076" x="3594100" y="3263900"/>
          <p14:tracePt t="25085" x="3594100" y="3271838"/>
          <p14:tracePt t="25109" x="3594100" y="3279775"/>
          <p14:tracePt t="25125" x="3602038" y="3289300"/>
          <p14:tracePt t="25316" x="3568700" y="3297238"/>
          <p14:tracePt t="25325" x="3559175" y="3305175"/>
          <p14:tracePt t="25405" x="3551238" y="3314700"/>
          <p14:tracePt t="25445" x="3543300" y="3314700"/>
          <p14:tracePt t="25533" x="3533775" y="3322638"/>
          <p14:tracePt t="25573" x="3533775" y="3330575"/>
          <p14:tracePt t="25909" x="3525838" y="3330575"/>
          <p14:tracePt t="28133" x="3517900" y="3340100"/>
          <p14:tracePt t="28157" x="3500438" y="3348038"/>
          <p14:tracePt t="28165" x="3492500" y="3365500"/>
          <p14:tracePt t="28173" x="3482975" y="3373438"/>
          <p14:tracePt t="28181" x="3475038" y="3398838"/>
          <p14:tracePt t="28189" x="3457575" y="3424238"/>
          <p14:tracePt t="28196" x="3449638" y="3441700"/>
          <p14:tracePt t="28206" x="3441700" y="3467100"/>
          <p14:tracePt t="28213" x="3432175" y="3484563"/>
          <p14:tracePt t="28222" x="3424238" y="3492500"/>
          <p14:tracePt t="28228" x="3406775" y="3509963"/>
          <p14:tracePt t="28245" x="3389313" y="3527425"/>
          <p14:tracePt t="28255" x="3373438" y="3543300"/>
          <p14:tracePt t="28270" x="3348038" y="3568700"/>
          <p14:tracePt t="28277" x="3330575" y="3586163"/>
          <p14:tracePt t="28285" x="3313113" y="3629025"/>
          <p14:tracePt t="28293" x="3287713" y="3654425"/>
          <p14:tracePt t="28301" x="3244850" y="3713163"/>
          <p14:tracePt t="28308" x="3194050" y="3773488"/>
          <p14:tracePt t="28317" x="3117850" y="3857625"/>
          <p14:tracePt t="28325" x="3033713" y="3968750"/>
          <p14:tracePt t="28333" x="2947988" y="4062413"/>
          <p14:tracePt t="28341" x="2871788" y="4156075"/>
          <p14:tracePt t="28349" x="2778125" y="4257675"/>
          <p14:tracePt t="28357" x="2727325" y="4300538"/>
          <p14:tracePt t="28365" x="2659063" y="4368800"/>
          <p14:tracePt t="28381" x="2651125" y="4368800"/>
          <p14:tracePt t="28550" x="2608263" y="4402138"/>
          <p14:tracePt t="28556" x="2565400" y="4410075"/>
          <p14:tracePt t="28565" x="2532063" y="4410075"/>
          <p14:tracePt t="28573" x="2497138" y="4394200"/>
          <p14:tracePt t="28581" x="2489200" y="4384675"/>
          <p14:tracePt t="28589" x="2481263" y="4376738"/>
          <p14:tracePt t="28677" x="2471738" y="4376738"/>
          <p14:tracePt t="28685" x="2455863" y="4376738"/>
          <p14:tracePt t="28701" x="2446338" y="4376738"/>
          <p14:tracePt t="28709" x="2430463" y="4376738"/>
          <p14:tracePt t="28717" x="2420938" y="4376738"/>
          <p14:tracePt t="28725" x="2413000" y="4376738"/>
          <p14:tracePt t="28733" x="2395538" y="4376738"/>
          <p14:tracePt t="28741" x="2379663" y="4376738"/>
          <p14:tracePt t="28759" x="2352675" y="4376738"/>
          <p14:tracePt t="28767" x="2344738" y="4376738"/>
          <p14:tracePt t="28775" x="2319338" y="4376738"/>
          <p14:tracePt t="28781" x="2286000" y="4394200"/>
          <p14:tracePt t="28790" x="2243138" y="4394200"/>
          <p14:tracePt t="28797" x="2217738" y="4402138"/>
          <p14:tracePt t="28805" x="2174875" y="4410075"/>
          <p14:tracePt t="28813" x="2141538" y="4410075"/>
          <p14:tracePt t="28822" x="2081213" y="4435475"/>
          <p14:tracePt t="28829" x="2065338" y="4435475"/>
          <p14:tracePt t="28837" x="2012950" y="4452938"/>
          <p14:tracePt t="28854" x="2005013" y="4452938"/>
          <p14:tracePt t="28860" x="1997075" y="4452938"/>
          <p14:tracePt t="28989" x="1987550" y="4452938"/>
          <p14:tracePt t="28997" x="1979613" y="4452938"/>
          <p14:tracePt t="29077" x="1971675" y="4460875"/>
          <p14:tracePt t="29093" x="1971675" y="4470400"/>
          <p14:tracePt t="29109" x="1979613" y="4478338"/>
          <p14:tracePt t="29117" x="1997075" y="4486275"/>
          <p14:tracePt t="29125" x="2012950" y="4486275"/>
          <p14:tracePt t="29133" x="2047875" y="4486275"/>
          <p14:tracePt t="29141" x="2055813" y="4495800"/>
          <p14:tracePt t="29148" x="2073275" y="4495800"/>
          <p14:tracePt t="29157" x="2098675" y="4495800"/>
          <p14:tracePt t="29165" x="2132013" y="4495800"/>
          <p14:tracePt t="29172" x="2166938" y="4513263"/>
          <p14:tracePt t="29180" x="2174875" y="4521200"/>
          <p14:tracePt t="29189" x="2208213" y="4521200"/>
          <p14:tracePt t="29197" x="2251075" y="4521200"/>
          <p14:tracePt t="29206" x="2268538" y="4521200"/>
          <p14:tracePt t="29212" x="2311400" y="4521200"/>
          <p14:tracePt t="29221" x="2336800" y="4521200"/>
          <p14:tracePt t="29228" x="2379663" y="4521200"/>
          <p14:tracePt t="29238" x="2430463" y="4521200"/>
          <p14:tracePt t="29245" x="2471738" y="4521200"/>
          <p14:tracePt t="29254" x="2524125" y="4521200"/>
          <p14:tracePt t="29260" x="2574925" y="4521200"/>
          <p14:tracePt t="29269" x="2641600" y="4521200"/>
          <p14:tracePt t="29277" x="2676525" y="4521200"/>
          <p14:tracePt t="29284" x="2727325" y="4521200"/>
          <p14:tracePt t="29292" x="2770188" y="4521200"/>
          <p14:tracePt t="29300" x="2795588" y="4521200"/>
          <p14:tracePt t="29308" x="2838450" y="4521200"/>
          <p14:tracePt t="29317" x="2879725" y="4521200"/>
          <p14:tracePt t="29325" x="2914650" y="4521200"/>
          <p14:tracePt t="29332" x="2947988" y="4521200"/>
          <p14:tracePt t="29340" x="2973388" y="4521200"/>
          <p14:tracePt t="29348" x="2998788" y="4521200"/>
          <p14:tracePt t="29356" x="3033713" y="4521200"/>
          <p14:tracePt t="29364" x="3059113" y="4521200"/>
          <p14:tracePt t="29372" x="3092450" y="4521200"/>
          <p14:tracePt t="29380" x="3127375" y="4529138"/>
          <p14:tracePt t="29389" x="3152775" y="4529138"/>
          <p14:tracePt t="29397" x="3178175" y="4529138"/>
          <p14:tracePt t="29405" x="3211513" y="4529138"/>
          <p14:tracePt t="29414" x="3236913" y="4529138"/>
          <p14:tracePt t="29422" x="3279775" y="4529138"/>
          <p14:tracePt t="29429" x="3322638" y="4529138"/>
          <p14:tracePt t="29438" x="3363913" y="4529138"/>
          <p14:tracePt t="29445" x="3406775" y="4529138"/>
          <p14:tracePt t="29453" x="3449638" y="4529138"/>
          <p14:tracePt t="29462" x="3500438" y="4529138"/>
          <p14:tracePt t="29472" x="3568700" y="4529138"/>
          <p14:tracePt t="29479" x="3611563" y="4529138"/>
          <p14:tracePt t="29489" x="3687763" y="4529138"/>
          <p14:tracePt t="29495" x="3738563" y="4529138"/>
          <p14:tracePt t="29503" x="3814763" y="4529138"/>
          <p14:tracePt t="29512" x="3857625" y="4529138"/>
          <p14:tracePt t="29518" x="3900488" y="4529138"/>
          <p14:tracePt t="29525" x="3925888" y="4538663"/>
          <p14:tracePt t="29533" x="3959225" y="4554538"/>
          <p14:tracePt t="29782" x="3941763" y="4554538"/>
          <p14:tracePt t="29925" x="3951288" y="4554538"/>
          <p14:tracePt t="30198" x="3959225" y="4554538"/>
          <p14:tracePt t="30981" x="3976688" y="4554538"/>
          <p14:tracePt t="31125" x="3984625" y="4554538"/>
          <p14:tracePt t="31357" x="4010025" y="4564063"/>
          <p14:tracePt t="31365" x="4035425" y="4564063"/>
          <p14:tracePt t="31373" x="4060825" y="4564063"/>
          <p14:tracePt t="31380" x="4111625" y="4579938"/>
          <p14:tracePt t="31389" x="4146550" y="4579938"/>
          <p14:tracePt t="31397" x="4187825" y="4579938"/>
          <p14:tracePt t="31405" x="4230688" y="4597400"/>
          <p14:tracePt t="31413" x="4291013" y="4597400"/>
          <p14:tracePt t="31421" x="4332288" y="4605338"/>
          <p14:tracePt t="31429" x="4384675" y="4605338"/>
          <p14:tracePt t="31437" x="4425950" y="4605338"/>
          <p14:tracePt t="31444" x="4468813" y="4605338"/>
          <p14:tracePt t="31454" x="4503738" y="4605338"/>
          <p14:tracePt t="31461" x="4511675" y="4605338"/>
          <p14:tracePt t="31470" x="4529138" y="4605338"/>
          <p14:tracePt t="31549" x="4537075" y="4605338"/>
          <p14:tracePt t="31557" x="4545013" y="4605338"/>
          <p14:tracePt t="31565" x="4554538" y="4605338"/>
          <p14:tracePt t="31573" x="4562475" y="4605338"/>
          <p14:tracePt t="31581" x="4579938" y="4605338"/>
          <p14:tracePt t="31589" x="4587875" y="4605338"/>
          <p14:tracePt t="31597" x="4605338" y="4605338"/>
          <p14:tracePt t="31605" x="4630738" y="4605338"/>
          <p14:tracePt t="31613" x="4638675" y="4605338"/>
          <p14:tracePt t="31621" x="4673600" y="4605338"/>
          <p14:tracePt t="31628" x="4689475" y="4605338"/>
          <p14:tracePt t="31636" x="4714875" y="4597400"/>
          <p14:tracePt t="31645" x="4740275" y="4597400"/>
          <p14:tracePt t="31653" x="4765675" y="4589463"/>
          <p14:tracePt t="31661" x="4783138" y="4589463"/>
          <p14:tracePt t="31669" x="4818063" y="4589463"/>
          <p14:tracePt t="31677" x="4833938" y="4579938"/>
          <p14:tracePt t="31686" x="4876800" y="4579938"/>
          <p14:tracePt t="31693" x="4902200" y="4564063"/>
          <p14:tracePt t="31709" x="4919663" y="4564063"/>
          <p14:tracePt t="31719" x="4945063" y="4564063"/>
          <p14:tracePt t="31813" x="4970463" y="4554538"/>
          <p14:tracePt t="31821" x="4978400" y="4554538"/>
          <p14:tracePt t="31830" x="4995863" y="4554538"/>
          <p14:tracePt t="31837" x="5013325" y="4554538"/>
          <p14:tracePt t="31845" x="5021263" y="4546600"/>
          <p14:tracePt t="31853" x="5046663" y="4546600"/>
          <p14:tracePt t="31860" x="5064125" y="4546600"/>
          <p14:tracePt t="31869" x="5072063" y="4546600"/>
          <p14:tracePt t="31876" x="5080000" y="4546600"/>
          <p14:tracePt t="31886" x="5089525" y="4546600"/>
          <p14:tracePt t="31981" x="5064125" y="4554538"/>
          <p14:tracePt t="31989" x="5013325" y="4554538"/>
          <p14:tracePt t="31997" x="4953000" y="4554538"/>
          <p14:tracePt t="32005" x="4927600" y="4554538"/>
          <p14:tracePt t="32013" x="4884738" y="4554538"/>
          <p14:tracePt t="32021" x="4868863" y="4554538"/>
          <p14:tracePt t="32077" x="4868863" y="4564063"/>
          <p14:tracePt t="32109" x="4868863" y="4572000"/>
          <p14:tracePt t="32141" x="4868863" y="4564063"/>
          <p14:tracePt t="32157" x="4894263" y="4564063"/>
          <p14:tracePt t="32165" x="4919663" y="4564063"/>
          <p14:tracePt t="32174" x="4945063" y="4564063"/>
          <p14:tracePt t="32181" x="4970463" y="4564063"/>
          <p14:tracePt t="32189" x="4995863" y="4564063"/>
          <p14:tracePt t="32197" x="5021263" y="4564063"/>
          <p14:tracePt t="32205" x="5029200" y="4564063"/>
          <p14:tracePt t="32213" x="5054600" y="4564063"/>
          <p14:tracePt t="32221" x="5080000" y="4564063"/>
          <p14:tracePt t="32229" x="5097463" y="4564063"/>
          <p14:tracePt t="32236" x="5122863" y="4564063"/>
          <p14:tracePt t="32245" x="5132388" y="4564063"/>
          <p14:tracePt t="32253" x="5148263" y="4564063"/>
          <p14:tracePt t="32261" x="5165725" y="4564063"/>
          <p14:tracePt t="32270" x="5191125" y="4564063"/>
          <p14:tracePt t="32277" x="5199063" y="4564063"/>
          <p14:tracePt t="32285" x="5233988" y="4564063"/>
          <p14:tracePt t="32293" x="5267325" y="4564063"/>
          <p14:tracePt t="32302" x="5284788" y="4564063"/>
          <p14:tracePt t="32309" x="5310188" y="4564063"/>
          <p14:tracePt t="32317" x="5327650" y="4564063"/>
          <p14:tracePt t="32324" x="5343525" y="4564063"/>
          <p14:tracePt t="32334" x="5378450" y="4564063"/>
          <p14:tracePt t="32341" x="5386388" y="4564063"/>
          <p14:tracePt t="32350" x="5394325" y="4564063"/>
          <p14:tracePt t="32357" x="5421313" y="4564063"/>
          <p14:tracePt t="32365" x="5429250" y="4564063"/>
          <p14:tracePt t="32380" x="5446713" y="4564063"/>
          <p14:tracePt t="32389" x="5454650" y="4564063"/>
          <p14:tracePt t="32413" x="5462588" y="4564063"/>
          <p14:tracePt t="32429" x="5480050" y="4564063"/>
          <p14:tracePt t="32461" x="5487988" y="4564063"/>
          <p14:tracePt t="32469" x="5497513" y="4564063"/>
          <p14:tracePt t="32477" x="5505450" y="4564063"/>
          <p14:tracePt t="32485" x="5513388" y="4564063"/>
          <p14:tracePt t="32493" x="5522913" y="4564063"/>
          <p14:tracePt t="32509" x="5548313" y="4564063"/>
          <p14:tracePt t="32517" x="5556250" y="4564063"/>
          <p14:tracePt t="32534" x="5573713" y="4564063"/>
          <p14:tracePt t="32541" x="5581650" y="4564063"/>
          <p14:tracePt t="32551" x="5607050" y="4564063"/>
          <p14:tracePt t="32557" x="5624513" y="4564063"/>
          <p14:tracePt t="32564" x="5641975" y="4564063"/>
          <p14:tracePt t="32572" x="5667375" y="4564063"/>
          <p14:tracePt t="32581" x="5700713" y="4564063"/>
          <p14:tracePt t="32589" x="5726113" y="4564063"/>
          <p14:tracePt t="32597" x="5761038" y="4564063"/>
          <p14:tracePt t="32605" x="5802313" y="4564063"/>
          <p14:tracePt t="32612" x="5845175" y="4564063"/>
          <p14:tracePt t="32621" x="5905500" y="4564063"/>
          <p14:tracePt t="32629" x="5946775" y="4564063"/>
          <p14:tracePt t="32637" x="6007100" y="4564063"/>
          <p14:tracePt t="32645" x="6091238" y="4564063"/>
          <p14:tracePt t="32653" x="6151563" y="4554538"/>
          <p14:tracePt t="32661" x="6210300" y="4546600"/>
          <p14:tracePt t="32668" x="6270625" y="4546600"/>
          <p14:tracePt t="32676" x="6311900" y="4538663"/>
          <p14:tracePt t="32686" x="6372225" y="4513263"/>
          <p14:tracePt t="32693" x="6430963" y="4513263"/>
          <p14:tracePt t="32703" x="6491288" y="4503738"/>
          <p14:tracePt t="32709" x="6550025" y="4495800"/>
          <p14:tracePt t="32718" x="6600825" y="4486275"/>
          <p14:tracePt t="32725" x="6653213" y="4486275"/>
          <p14:tracePt t="32733" x="6719888" y="4470400"/>
          <p14:tracePt t="32743" x="6745288" y="4470400"/>
          <p14:tracePt t="32753" x="6797675" y="4460875"/>
          <p14:tracePt t="32759" x="6838950" y="4460875"/>
          <p14:tracePt t="32766" x="6864350" y="4460875"/>
          <p14:tracePt t="32773" x="6907213" y="4460875"/>
          <p14:tracePt t="32781" x="6942138" y="4452938"/>
          <p14:tracePt t="32789" x="6975475" y="4452938"/>
          <p14:tracePt t="32797" x="6992938" y="4452938"/>
          <p14:tracePt t="32804" x="7018338" y="4445000"/>
          <p14:tracePt t="32812" x="7026275" y="4445000"/>
          <p14:tracePt t="32821" x="7051675" y="4445000"/>
          <p14:tracePt t="32837" x="7059613" y="4445000"/>
          <p14:tracePt t="32870" x="7069138" y="4435475"/>
          <p14:tracePt t="32949" x="7069138" y="4427538"/>
          <p14:tracePt t="32981" x="7077075" y="4427538"/>
          <p14:tracePt t="33277" x="7051675" y="4427538"/>
          <p14:tracePt t="33285" x="7018338" y="4427538"/>
          <p14:tracePt t="33293" x="6992938" y="4435475"/>
          <p14:tracePt t="33302" x="6932613" y="4435475"/>
          <p14:tracePt t="33309" x="6856413" y="4435475"/>
          <p14:tracePt t="33318" x="6770688" y="4435475"/>
          <p14:tracePt t="33325" x="6661150" y="4435475"/>
          <p14:tracePt t="33334" x="6550025" y="4435475"/>
          <p14:tracePt t="33341" x="6430963" y="4435475"/>
          <p14:tracePt t="33352" x="6311900" y="4435475"/>
          <p14:tracePt t="33357" x="6151563" y="4435475"/>
          <p14:tracePt t="33367" x="6015038" y="4435475"/>
          <p14:tracePt t="33372" x="5862638" y="4435475"/>
          <p14:tracePt t="33381" x="5708650" y="4435475"/>
          <p14:tracePt t="33389" x="5565775" y="4435475"/>
          <p14:tracePt t="33397" x="5411788" y="4445000"/>
          <p14:tracePt t="33405" x="5208588" y="4486275"/>
          <p14:tracePt t="33413" x="5021263" y="4503738"/>
          <p14:tracePt t="33421" x="4876800" y="4538663"/>
          <p14:tracePt t="33428" x="4724400" y="4564063"/>
          <p14:tracePt t="33437" x="4554538" y="4597400"/>
          <p14:tracePt t="33445" x="4392613" y="4614863"/>
          <p14:tracePt t="33453" x="4240213" y="4640263"/>
          <p14:tracePt t="33460" x="4070350" y="4665663"/>
          <p14:tracePt t="33469" x="3883025" y="4691063"/>
          <p14:tracePt t="33477" x="3713163" y="4733925"/>
          <p14:tracePt t="33485" x="3551238" y="4749800"/>
          <p14:tracePt t="33493" x="3398838" y="4767263"/>
          <p14:tracePt t="33502" x="3262313" y="4792663"/>
          <p14:tracePt t="33509" x="3109913" y="4818063"/>
          <p14:tracePt t="33517" x="2965450" y="4827588"/>
          <p14:tracePt t="33525" x="2838450" y="4860925"/>
          <p14:tracePt t="33534" x="2719388" y="4868863"/>
          <p14:tracePt t="33541" x="2625725" y="4886325"/>
          <p14:tracePt t="33549" x="2524125" y="4903788"/>
          <p14:tracePt t="33556" x="2420938" y="4929188"/>
          <p14:tracePt t="33566" x="2319338" y="4962525"/>
          <p14:tracePt t="33573" x="2225675" y="4987925"/>
          <p14:tracePt t="33582" x="2149475" y="5013325"/>
          <p14:tracePt t="33589" x="2073275" y="5038725"/>
          <p14:tracePt t="33596" x="2012950" y="5048250"/>
          <p14:tracePt t="33605" x="1954213" y="5056188"/>
          <p14:tracePt t="33612" x="1893888" y="5081588"/>
          <p14:tracePt t="33621" x="1852613" y="5099050"/>
          <p14:tracePt t="33629" x="1776413" y="5106988"/>
          <p14:tracePt t="33637" x="1749425" y="5124450"/>
          <p14:tracePt t="33645" x="1716088" y="5132388"/>
          <p14:tracePt t="33653" x="1708150" y="5132388"/>
          <p14:tracePt t="33661" x="1690688" y="5141913"/>
          <p14:tracePt t="33669" x="1665288" y="5141913"/>
          <p14:tracePt t="33757" x="1657350" y="5141913"/>
          <p14:tracePt t="33796" x="1639888" y="5141913"/>
          <p14:tracePt t="33852" x="1631950" y="5141913"/>
          <p14:tracePt t="33884" x="1622425" y="5141913"/>
          <p14:tracePt t="33893" x="1614488" y="5141913"/>
          <p14:tracePt t="33901" x="1597025" y="5141913"/>
          <p14:tracePt t="33909" x="1589088" y="5141913"/>
          <p14:tracePt t="33918" x="1579563" y="5141913"/>
          <p14:tracePt t="33925" x="1571625" y="5141913"/>
          <p14:tracePt t="33941" x="1563688" y="5141913"/>
          <p14:tracePt t="33949" x="1546225" y="5141913"/>
          <p14:tracePt t="33967" x="1538288" y="5141913"/>
          <p14:tracePt t="33973" x="1528763" y="5141913"/>
          <p14:tracePt t="34077" x="1520825" y="5141913"/>
          <p14:tracePt t="34127" x="1512888" y="5141913"/>
          <p14:tracePt t="34134" x="1503363" y="5141913"/>
          <p14:tracePt t="34150" x="1487488" y="5141913"/>
          <p14:tracePt t="34173" x="1477963" y="5141913"/>
          <p14:tracePt t="34701" x="1487488" y="5132388"/>
          <p14:tracePt t="36197" x="1495425" y="5132388"/>
          <p14:tracePt t="36205" x="1512888" y="5132388"/>
          <p14:tracePt t="36214" x="1528763" y="5132388"/>
          <p14:tracePt t="36221" x="1538288" y="5132388"/>
          <p14:tracePt t="36229" x="1546225" y="5132388"/>
          <p14:tracePt t="36237" x="1554163" y="5132388"/>
          <p14:tracePt t="36246" x="1563688" y="5132388"/>
          <p14:tracePt t="36253" x="1571625" y="5132388"/>
          <p14:tracePt t="36325" x="1579563" y="5132388"/>
          <p14:tracePt t="36349" x="1597025" y="5132388"/>
          <p14:tracePt t="36357" x="1614488" y="5132388"/>
          <p14:tracePt t="36365" x="1639888" y="5132388"/>
          <p14:tracePt t="36373" x="1673225" y="5132388"/>
          <p14:tracePt t="36381" x="1716088" y="5132388"/>
          <p14:tracePt t="36389" x="1776413" y="5132388"/>
          <p14:tracePt t="36398" x="1817688" y="5132388"/>
          <p14:tracePt t="36405" x="1860550" y="5132388"/>
          <p14:tracePt t="36413" x="1903413" y="5132388"/>
          <p14:tracePt t="36421" x="1962150" y="5132388"/>
          <p14:tracePt t="36429" x="2005013" y="5132388"/>
          <p14:tracePt t="36437" x="2047875" y="5132388"/>
          <p14:tracePt t="36446" x="2106613" y="5132388"/>
          <p14:tracePt t="36453" x="2174875" y="5132388"/>
          <p14:tracePt t="36461" x="2217738" y="5132388"/>
          <p14:tracePt t="36468" x="2276475" y="5132388"/>
          <p14:tracePt t="36476" x="2311400" y="5132388"/>
          <p14:tracePt t="36485" x="2352675" y="5132388"/>
          <p14:tracePt t="36493" x="2379663" y="5132388"/>
          <p14:tracePt t="36501" x="2420938" y="5132388"/>
          <p14:tracePt t="36508" x="2463800" y="5132388"/>
          <p14:tracePt t="36517" x="2506663" y="5132388"/>
          <p14:tracePt t="36525" x="2582863" y="5106988"/>
          <p14:tracePt t="36533" x="2641600" y="5106988"/>
          <p14:tracePt t="36541" x="2676525" y="5106988"/>
          <p14:tracePt t="36549" x="2693988" y="5106988"/>
          <p14:tracePt t="36557" x="2727325" y="5099050"/>
          <p14:tracePt t="36566" x="2752725" y="5099050"/>
          <p14:tracePt t="36573" x="2760663" y="5099050"/>
          <p14:tracePt t="36582" x="2786063" y="5099050"/>
          <p14:tracePt t="36589" x="2803525" y="5099050"/>
          <p14:tracePt t="36599" x="2820988" y="5081588"/>
          <p14:tracePt t="36604" x="2838450" y="5081588"/>
          <p14:tracePt t="36613" x="2846388" y="5081588"/>
          <p14:tracePt t="36621" x="2863850" y="5081588"/>
          <p14:tracePt t="36629" x="2879725" y="5081588"/>
          <p14:tracePt t="36637" x="2897188" y="5081588"/>
          <p14:tracePt t="36645" x="2914650" y="5081588"/>
          <p14:tracePt t="36653" x="2930525" y="5073650"/>
          <p14:tracePt t="36669" x="2940050" y="5073650"/>
          <p14:tracePt t="36973" x="2947988" y="5064125"/>
          <p14:tracePt t="37133" x="2955925" y="5056188"/>
          <p14:tracePt t="37165" x="2973388" y="5056188"/>
          <p14:tracePt t="37182" x="3008313" y="5056188"/>
          <p14:tracePt t="37189" x="3033713" y="5056188"/>
          <p14:tracePt t="37198" x="3067050" y="5056188"/>
          <p14:tracePt t="37205" x="3109913" y="5056188"/>
          <p14:tracePt t="37214" x="3152775" y="5056188"/>
          <p14:tracePt t="37221" x="3211513" y="5056188"/>
          <p14:tracePt t="37230" x="3270250" y="5056188"/>
          <p14:tracePt t="37237" x="3330575" y="5056188"/>
          <p14:tracePt t="37246" x="3414713" y="5056188"/>
          <p14:tracePt t="37253" x="3457575" y="5056188"/>
          <p14:tracePt t="37260" x="3517900" y="5056188"/>
          <p14:tracePt t="37269" x="3559175" y="5056188"/>
          <p14:tracePt t="37277" x="3602038" y="5056188"/>
          <p14:tracePt t="37285" x="3652838" y="5038725"/>
          <p14:tracePt t="37293" x="3695700" y="5030788"/>
          <p14:tracePt t="37301" x="3729038" y="5030788"/>
          <p14:tracePt t="37309" x="3756025" y="5022850"/>
          <p14:tracePt t="37317" x="3771900" y="5022850"/>
          <p14:tracePt t="37325" x="3806825" y="5022850"/>
          <p14:tracePt t="37333" x="3822700" y="5022850"/>
          <p14:tracePt t="37341" x="3865563" y="5013325"/>
          <p14:tracePt t="37349" x="3890963" y="5013325"/>
          <p14:tracePt t="37356" x="3925888" y="5013325"/>
          <p14:tracePt t="37365" x="3959225" y="5013325"/>
          <p14:tracePt t="37373" x="3976688" y="5013325"/>
          <p14:tracePt t="37389" x="4002088" y="5013325"/>
          <p14:tracePt t="37404" x="4010025" y="5013325"/>
          <p14:tracePt t="37493" x="4027488" y="5013325"/>
          <p14:tracePt t="37517" x="4035425" y="5013325"/>
          <p14:tracePt t="37525" x="4035425" y="5022850"/>
          <p14:tracePt t="37541" x="4035425" y="5030788"/>
          <p14:tracePt t="37789" x="4060825" y="5030788"/>
          <p14:tracePt t="37797" x="4078288" y="5030788"/>
          <p14:tracePt t="37805" x="4086225" y="5030788"/>
          <p14:tracePt t="37933" x="4095750" y="5030788"/>
          <p14:tracePt t="37941" x="4103688" y="5030788"/>
          <p14:tracePt t="38237" x="4129088" y="5038725"/>
          <p14:tracePt t="38279" x="4137025" y="5038725"/>
          <p14:tracePt t="38301" x="4154488" y="5038725"/>
          <p14:tracePt t="38309" x="4162425" y="5038725"/>
          <p14:tracePt t="38326" x="4171950" y="5038725"/>
          <p14:tracePt t="38333" x="4187825" y="5038725"/>
          <p14:tracePt t="38341" x="4197350" y="5038725"/>
          <p14:tracePt t="38349" x="4205288" y="5038725"/>
          <p14:tracePt t="38357" x="4214813" y="5038725"/>
          <p14:tracePt t="38365" x="4222750" y="5038725"/>
          <p14:tracePt t="38373" x="4230688" y="5038725"/>
          <p14:tracePt t="38415" x="4256088" y="5048250"/>
          <p14:tracePt t="38430" x="4265613" y="5048250"/>
          <p14:tracePt t="38445" x="4281488" y="5048250"/>
          <p14:tracePt t="38653" x="4291013" y="5048250"/>
          <p14:tracePt t="38661" x="4298950" y="5048250"/>
          <p14:tracePt t="38669" x="4306888" y="5048250"/>
          <p14:tracePt t="38677" x="4324350" y="5048250"/>
          <p14:tracePt t="38685" x="4332288" y="5048250"/>
          <p14:tracePt t="38693" x="4349750" y="5048250"/>
          <p14:tracePt t="38701" x="4367213" y="5048250"/>
          <p14:tracePt t="38709" x="4392613" y="5048250"/>
          <p14:tracePt t="38717" x="4400550" y="5048250"/>
          <p14:tracePt t="38725" x="4443413" y="5048250"/>
          <p14:tracePt t="38733" x="4468813" y="5048250"/>
          <p14:tracePt t="38742" x="4503738" y="5048250"/>
          <p14:tracePt t="38748" x="4537075" y="5048250"/>
          <p14:tracePt t="38756" x="4562475" y="5048250"/>
          <p14:tracePt t="38765" x="4587875" y="5048250"/>
          <p14:tracePt t="38773" x="4621213" y="5038725"/>
          <p14:tracePt t="38781" x="4638675" y="5030788"/>
          <p14:tracePt t="38789" x="4673600" y="5030788"/>
          <p14:tracePt t="38797" x="4689475" y="5022850"/>
          <p14:tracePt t="38805" x="4714875" y="5022850"/>
          <p14:tracePt t="38813" x="4740275" y="5013325"/>
          <p14:tracePt t="38821" x="4749800" y="5013325"/>
          <p14:tracePt t="38829" x="4775200" y="5013325"/>
          <p14:tracePt t="38837" x="4791075" y="5005388"/>
          <p14:tracePt t="38853" x="4800600" y="5005388"/>
          <p14:tracePt t="38941" x="4808538" y="5005388"/>
          <p14:tracePt t="38949" x="4818063" y="5005388"/>
          <p14:tracePt t="39469" x="4826000" y="5005388"/>
          <p14:tracePt t="39477" x="4833938" y="5005388"/>
          <p14:tracePt t="39845" x="4843463" y="5005388"/>
          <p14:tracePt t="39863" x="4851400" y="5005388"/>
          <p14:tracePt t="39869" x="4876800" y="5005388"/>
          <p14:tracePt t="39878" x="4910138" y="5005388"/>
          <p14:tracePt t="39895" x="4987925" y="5005388"/>
          <p14:tracePt t="39901" x="5038725" y="5005388"/>
          <p14:tracePt t="39911" x="5089525" y="5005388"/>
          <p14:tracePt t="39917" x="5140325" y="5005388"/>
          <p14:tracePt t="39926" x="5199063" y="5005388"/>
          <p14:tracePt t="39933" x="5276850" y="5005388"/>
          <p14:tracePt t="39941" x="5327650" y="5005388"/>
          <p14:tracePt t="39949" x="5378450" y="5005388"/>
          <p14:tracePt t="39956" x="5421313" y="5005388"/>
          <p14:tracePt t="39965" x="5446713" y="5005388"/>
          <p14:tracePt t="39974" x="5472113" y="5005388"/>
          <p14:tracePt t="39981" x="5497513" y="5005388"/>
          <p14:tracePt t="39988" x="5505450" y="5005388"/>
          <p14:tracePt t="40101" x="5522913" y="5005388"/>
          <p14:tracePt t="40301" x="5530850" y="5005388"/>
          <p14:tracePt t="40509" x="5538788" y="5005388"/>
          <p14:tracePt t="40517" x="5565775" y="5005388"/>
          <p14:tracePt t="40525" x="5573713" y="5005388"/>
          <p14:tracePt t="40533" x="5599113" y="5005388"/>
          <p14:tracePt t="40541" x="5632450" y="5005388"/>
          <p14:tracePt t="40549" x="5641975" y="5005388"/>
          <p14:tracePt t="40559" x="5683250" y="5005388"/>
          <p14:tracePt t="40567" x="5708650" y="5005388"/>
          <p14:tracePt t="40575" x="5751513" y="5005388"/>
          <p14:tracePt t="40582" x="5786438" y="5005388"/>
          <p14:tracePt t="40590" x="5837238" y="5005388"/>
          <p14:tracePt t="40597" x="5895975" y="5005388"/>
          <p14:tracePt t="40605" x="5946775" y="5005388"/>
          <p14:tracePt t="40612" x="5997575" y="5005388"/>
          <p14:tracePt t="40621" x="6040438" y="5005388"/>
          <p14:tracePt t="40629" x="6083300" y="5005388"/>
          <p14:tracePt t="40636" x="6116638" y="5005388"/>
          <p14:tracePt t="40645" x="6142038" y="5005388"/>
          <p14:tracePt t="40653" x="6159500" y="5005388"/>
          <p14:tracePt t="40661" x="6167438" y="5005388"/>
          <p14:tracePt t="40669" x="6176963" y="5005388"/>
          <p14:tracePt t="41085" x="6194425" y="5005388"/>
          <p14:tracePt t="41094" x="6210300" y="5005388"/>
          <p14:tracePt t="41101" x="6227763" y="5005388"/>
          <p14:tracePt t="41109" x="6253163" y="5005388"/>
          <p14:tracePt t="41117" x="6261100" y="5005388"/>
          <p14:tracePt t="41127" x="6286500" y="4987925"/>
          <p14:tracePt t="41133" x="6311900" y="4987925"/>
          <p14:tracePt t="41143" x="6346825" y="4979988"/>
          <p14:tracePt t="41149" x="6372225" y="4979988"/>
          <p14:tracePt t="41157" x="6405563" y="4979988"/>
          <p14:tracePt t="41164" x="6423025" y="4979988"/>
          <p14:tracePt t="41173" x="6456363" y="4979988"/>
          <p14:tracePt t="41181" x="6483350" y="4979988"/>
          <p14:tracePt t="41190" x="6508750" y="4979988"/>
          <p14:tracePt t="41196" x="6534150" y="4979988"/>
          <p14:tracePt t="41205" x="6542088" y="4979988"/>
          <p14:tracePt t="41213" x="6567488" y="4979988"/>
          <p14:tracePt t="41221" x="6575425" y="4979988"/>
          <p14:tracePt t="41229" x="6592888" y="4979988"/>
          <p14:tracePt t="41237" x="6610350" y="4979988"/>
          <p14:tracePt t="41253" x="6635750" y="4979988"/>
          <p14:tracePt t="41261" x="6643688" y="4979988"/>
          <p14:tracePt t="41269" x="6661150" y="4979988"/>
          <p14:tracePt t="41278" x="6669088" y="4979988"/>
          <p14:tracePt t="41293" x="6694488" y="4979988"/>
          <p14:tracePt t="41310" x="6704013" y="4979988"/>
          <p14:tracePt t="41509" x="6694488" y="4979988"/>
          <p14:tracePt t="41517" x="6686550" y="4979988"/>
          <p14:tracePt t="41533" x="6669088" y="4979988"/>
          <p14:tracePt t="41541" x="6661150" y="4979988"/>
          <p14:tracePt t="41549" x="6643688" y="4979988"/>
          <p14:tracePt t="41557" x="6635750" y="4979988"/>
          <p14:tracePt t="41565" x="6618288" y="4979988"/>
          <p14:tracePt t="41572" x="6600825" y="4987925"/>
          <p14:tracePt t="41581" x="6559550" y="4987925"/>
          <p14:tracePt t="41589" x="6524625" y="4987925"/>
          <p14:tracePt t="41597" x="6473825" y="4997450"/>
          <p14:tracePt t="41605" x="6389688" y="5005388"/>
          <p14:tracePt t="41613" x="6329363" y="5005388"/>
          <p14:tracePt t="41621" x="6245225" y="5005388"/>
          <p14:tracePt t="41629" x="6142038" y="5005388"/>
          <p14:tracePt t="41637" x="6032500" y="5005388"/>
          <p14:tracePt t="41645" x="5921375" y="5005388"/>
          <p14:tracePt t="41653" x="5802313" y="5030788"/>
          <p14:tracePt t="41661" x="5692775" y="5038725"/>
          <p14:tracePt t="41668" x="5573713" y="5056188"/>
          <p14:tracePt t="41677" x="5462588" y="5064125"/>
          <p14:tracePt t="41685" x="5360988" y="5091113"/>
          <p14:tracePt t="41693" x="5259388" y="5091113"/>
          <p14:tracePt t="41701" x="5157788" y="5099050"/>
          <p14:tracePt t="41710" x="5072063" y="5106988"/>
          <p14:tracePt t="41717" x="4970463" y="5124450"/>
          <p14:tracePt t="41727" x="4876800" y="5124450"/>
          <p14:tracePt t="41733" x="4775200" y="5141913"/>
          <p14:tracePt t="41744" x="4699000" y="5149850"/>
          <p14:tracePt t="41748" x="4613275" y="5167313"/>
          <p14:tracePt t="41756" x="4529138" y="5200650"/>
          <p14:tracePt t="41765" x="4435475" y="5200650"/>
          <p14:tracePt t="41773" x="4367213" y="5208588"/>
          <p14:tracePt t="41781" x="4265613" y="5218113"/>
          <p14:tracePt t="41789" x="4162425" y="5235575"/>
          <p14:tracePt t="41797" x="4052888" y="5251450"/>
          <p14:tracePt t="41805" x="3933825" y="5276850"/>
          <p14:tracePt t="41813" x="3822700" y="5286375"/>
          <p14:tracePt t="41821" x="3721100" y="5286375"/>
          <p14:tracePt t="41829" x="3602038" y="5319713"/>
          <p14:tracePt t="41837" x="3517900" y="5337175"/>
          <p14:tracePt t="41845" x="3414713" y="5345113"/>
          <p14:tracePt t="41852" x="3305175" y="5370513"/>
          <p14:tracePt t="41861" x="3219450" y="5380038"/>
          <p14:tracePt t="41869" x="3143250" y="5387975"/>
          <p14:tracePt t="41878" x="3059113" y="5387975"/>
          <p14:tracePt t="41885" x="2982913" y="5395913"/>
          <p14:tracePt t="41894" x="2897188" y="5421313"/>
          <p14:tracePt t="41900" x="2820988" y="5430838"/>
          <p14:tracePt t="41911" x="2760663" y="5438775"/>
          <p14:tracePt t="41917" x="2693988" y="5456238"/>
          <p14:tracePt t="41925" x="2616200" y="5456238"/>
          <p14:tracePt t="41933" x="2574925" y="5472113"/>
          <p14:tracePt t="41942" x="2514600" y="5481638"/>
          <p14:tracePt t="41949" x="2438400" y="5481638"/>
          <p14:tracePt t="41957" x="2379663" y="5489575"/>
          <p14:tracePt t="41965" x="2336800" y="5489575"/>
          <p14:tracePt t="41973" x="2276475" y="5497513"/>
          <p14:tracePt t="41981" x="2217738" y="5524500"/>
          <p14:tracePt t="41989" x="2174875" y="5524500"/>
          <p14:tracePt t="41997" x="2124075" y="5532438"/>
          <p14:tracePt t="42005" x="2098675" y="5540375"/>
          <p14:tracePt t="42013" x="2047875" y="5540375"/>
          <p14:tracePt t="42021" x="2022475" y="5540375"/>
          <p14:tracePt t="42029" x="1987550" y="5549900"/>
          <p14:tracePt t="42037" x="1962150" y="5549900"/>
          <p14:tracePt t="42044" x="1920875" y="5565775"/>
          <p14:tracePt t="42053" x="1893888" y="5565775"/>
          <p14:tracePt t="42061" x="1885950" y="5565775"/>
          <p14:tracePt t="42069" x="1868488" y="5565775"/>
          <p14:tracePt t="42077" x="1860550" y="5565775"/>
          <p14:tracePt t="42084" x="1852613" y="5565775"/>
          <p14:tracePt t="42094" x="1827213" y="5575300"/>
          <p14:tracePt t="42101" x="1817688" y="5575300"/>
          <p14:tracePt t="42110" x="1801813" y="5575300"/>
          <p14:tracePt t="42117" x="1784350" y="5575300"/>
          <p14:tracePt t="42125" x="1766888" y="5575300"/>
          <p14:tracePt t="42133" x="1749425" y="5583238"/>
          <p14:tracePt t="42142" x="1741488" y="5583238"/>
          <p14:tracePt t="42149" x="1733550" y="5583238"/>
          <p14:tracePt t="42157" x="1724025" y="5583238"/>
          <p14:tracePt t="42165" x="1716088" y="5583238"/>
          <p14:tracePt t="42254" x="1698625" y="5583238"/>
          <p14:tracePt t="42261" x="1690688" y="5583238"/>
          <p14:tracePt t="42285" x="1673225" y="5583238"/>
          <p14:tracePt t="42295" x="1665288" y="5583238"/>
          <p14:tracePt t="42325" x="1657350" y="5583238"/>
          <p14:tracePt t="42749" x="1665288" y="5575300"/>
          <p14:tracePt t="42765" x="1682750" y="5575300"/>
          <p14:tracePt t="42781" x="1690688" y="5575300"/>
          <p14:tracePt t="42797" x="1698625" y="5575300"/>
          <p14:tracePt t="42805" x="1716088" y="5575300"/>
          <p14:tracePt t="42829" x="1724025" y="5575300"/>
          <p14:tracePt t="42836" x="1733550" y="5575300"/>
          <p14:tracePt t="42844" x="1741488" y="5575300"/>
          <p14:tracePt t="42853" x="1758950" y="5575300"/>
          <p14:tracePt t="42861" x="1766888" y="5575300"/>
          <p14:tracePt t="42869" x="1784350" y="5575300"/>
          <p14:tracePt t="42877" x="1801813" y="5575300"/>
          <p14:tracePt t="42885" x="1827213" y="5575300"/>
          <p14:tracePt t="42895" x="1852613" y="5575300"/>
          <p14:tracePt t="42902" x="1878013" y="5575300"/>
          <p14:tracePt t="42910" x="1920875" y="5575300"/>
          <p14:tracePt t="42917" x="1962150" y="5575300"/>
          <p14:tracePt t="42926" x="2005013" y="5583238"/>
          <p14:tracePt t="42933" x="2081213" y="5591175"/>
          <p14:tracePt t="42942" x="2141538" y="5591175"/>
          <p14:tracePt t="42949" x="2182813" y="5616575"/>
          <p14:tracePt t="42958" x="2225675" y="5616575"/>
          <p14:tracePt t="42965" x="2286000" y="5616575"/>
          <p14:tracePt t="42973" x="2319338" y="5616575"/>
          <p14:tracePt t="42981" x="2362200" y="5616575"/>
          <p14:tracePt t="42990" x="2405063" y="5616575"/>
          <p14:tracePt t="42997" x="2438400" y="5616575"/>
          <p14:tracePt t="43005" x="2463800" y="5616575"/>
          <p14:tracePt t="43013" x="2489200" y="5616575"/>
          <p14:tracePt t="43021" x="2524125" y="5616575"/>
          <p14:tracePt t="43029" x="2540000" y="5616575"/>
          <p14:tracePt t="43037" x="2565400" y="5616575"/>
          <p14:tracePt t="43045" x="2590800" y="5616575"/>
          <p14:tracePt t="43053" x="2625725" y="5608638"/>
          <p14:tracePt t="43061" x="2651125" y="5600700"/>
          <p14:tracePt t="43069" x="2668588" y="5600700"/>
          <p14:tracePt t="43077" x="2684463" y="5583238"/>
          <p14:tracePt t="43085" x="2709863" y="5583238"/>
          <p14:tracePt t="43093" x="2719388" y="5575300"/>
          <p14:tracePt t="43101" x="2727325" y="5575300"/>
          <p14:tracePt t="43109" x="2752725" y="5575300"/>
          <p14:tracePt t="43293" x="2760663" y="5575300"/>
          <p14:tracePt t="43301" x="2786063" y="5575300"/>
          <p14:tracePt t="43327" x="2795588" y="5565775"/>
          <p14:tracePt t="43333" x="2820988" y="5549900"/>
          <p14:tracePt t="43341" x="2828925" y="5540375"/>
          <p14:tracePt t="43349" x="2846388" y="5532438"/>
          <p14:tracePt t="43358" x="2854325" y="5532438"/>
          <p14:tracePt t="43365" x="2889250" y="5514975"/>
          <p14:tracePt t="43375" x="2897188" y="5507038"/>
          <p14:tracePt t="43381" x="2922588" y="5497513"/>
          <p14:tracePt t="43388" x="2940050" y="5497513"/>
          <p14:tracePt t="43397" x="2955925" y="5489575"/>
          <p14:tracePt t="43405" x="2965450" y="5489575"/>
          <p14:tracePt t="43413" x="2990850" y="5472113"/>
          <p14:tracePt t="43429" x="2998788" y="5472113"/>
          <p14:tracePt t="43436" x="3016250" y="5472113"/>
          <p14:tracePt t="43453" x="3024188" y="5472113"/>
          <p14:tracePt t="43461" x="3033713" y="5472113"/>
          <p14:tracePt t="43549" x="3041650" y="5464175"/>
          <p14:tracePt t="44181" x="3059113" y="5464175"/>
          <p14:tracePt t="44197" x="3067050" y="5464175"/>
          <p14:tracePt t="44205" x="3074988" y="5464175"/>
          <p14:tracePt t="44213" x="3100388" y="5464175"/>
          <p14:tracePt t="44221" x="3127375" y="5464175"/>
          <p14:tracePt t="44228" x="3143250" y="5464175"/>
          <p14:tracePt t="44236" x="3186113" y="5464175"/>
          <p14:tracePt t="44244" x="3203575" y="5472113"/>
          <p14:tracePt t="44253" x="3228975" y="5472113"/>
          <p14:tracePt t="44261" x="3254375" y="5472113"/>
          <p14:tracePt t="44269" x="3262313" y="5481638"/>
          <p14:tracePt t="44276" x="3270250" y="5481638"/>
          <p14:tracePt t="44284" x="3279775" y="5481638"/>
          <p14:tracePt t="44293" x="3287713" y="5481638"/>
          <p14:tracePt t="44342" x="3297238" y="5481638"/>
          <p14:tracePt t="44349" x="3313113" y="5481638"/>
          <p14:tracePt t="44357" x="3322638" y="5481638"/>
          <p14:tracePt t="44365" x="3348038" y="5481638"/>
          <p14:tracePt t="44373" x="3355975" y="5481638"/>
          <p14:tracePt t="44381" x="3363913" y="5481638"/>
          <p14:tracePt t="44392" x="3381375" y="5481638"/>
          <p14:tracePt t="44397" x="3389313" y="5481638"/>
          <p14:tracePt t="44408" x="3406775" y="5481638"/>
          <p14:tracePt t="44413" x="3414713" y="5481638"/>
          <p14:tracePt t="44517" x="3424238" y="5481638"/>
          <p14:tracePt t="44525" x="3432175" y="5481638"/>
          <p14:tracePt t="44533" x="3441700" y="5481638"/>
          <p14:tracePt t="44542" x="3449638" y="5481638"/>
          <p14:tracePt t="44549" x="3457575" y="5481638"/>
          <p14:tracePt t="44558" x="3475038" y="5481638"/>
          <p14:tracePt t="44564" x="3482975" y="5481638"/>
          <p14:tracePt t="44581" x="3508375" y="5481638"/>
          <p14:tracePt t="44591" x="3525838" y="5481638"/>
          <p14:tracePt t="44597" x="3551238" y="5481638"/>
          <p14:tracePt t="44605" x="3568700" y="5481638"/>
          <p14:tracePt t="44612" x="3594100" y="5481638"/>
          <p14:tracePt t="44622" x="3627438" y="5481638"/>
          <p14:tracePt t="44631" x="3662363" y="5481638"/>
          <p14:tracePt t="44639" x="3687763" y="5481638"/>
          <p14:tracePt t="44648" x="3703638" y="5481638"/>
          <p14:tracePt t="44654" x="3738563" y="5481638"/>
          <p14:tracePt t="44661" x="3763963" y="5481638"/>
          <p14:tracePt t="44669" x="3806825" y="5481638"/>
          <p14:tracePt t="44677" x="3832225" y="5481638"/>
          <p14:tracePt t="44685" x="3857625" y="5481638"/>
          <p14:tracePt t="44693" x="3865563" y="5481638"/>
          <p14:tracePt t="44701" x="3873500" y="5481638"/>
          <p14:tracePt t="44709" x="3900488" y="5481638"/>
          <p14:tracePt t="44717" x="3908425" y="5481638"/>
          <p14:tracePt t="44725" x="3925888" y="5472113"/>
          <p14:tracePt t="44733" x="3933825" y="5472113"/>
          <p14:tracePt t="44741" x="3941763" y="5472113"/>
          <p14:tracePt t="44748" x="3976688" y="5472113"/>
          <p14:tracePt t="44757" x="4002088" y="5472113"/>
          <p14:tracePt t="44765" x="4010025" y="5464175"/>
          <p14:tracePt t="44774" x="4035425" y="5464175"/>
          <p14:tracePt t="44781" x="4052888" y="5456238"/>
          <p14:tracePt t="44789" x="4060825" y="5456238"/>
          <p14:tracePt t="44797" x="4086225" y="5438775"/>
          <p14:tracePt t="44813" x="4121150" y="5430838"/>
          <p14:tracePt t="44837" x="4129088" y="5430838"/>
          <p14:tracePt t="44997" x="4146550" y="5430838"/>
          <p14:tracePt t="45006" x="4154488" y="5430838"/>
          <p14:tracePt t="45021" x="4162425" y="5430838"/>
          <p14:tracePt t="45029" x="4179888" y="5421313"/>
          <p14:tracePt t="45037" x="4187825" y="5421313"/>
          <p14:tracePt t="45045" x="4214813" y="5421313"/>
          <p14:tracePt t="45053" x="4222750" y="5421313"/>
          <p14:tracePt t="45061" x="4230688" y="5421313"/>
          <p14:tracePt t="45069" x="4240213" y="5421313"/>
          <p14:tracePt t="45077" x="4256088" y="5405438"/>
          <p14:tracePt t="45093" x="4265613" y="5405438"/>
          <p14:tracePt t="45109" x="4273550" y="5405438"/>
          <p14:tracePt t="45125" x="4281488" y="5405438"/>
          <p14:tracePt t="45142" x="4291013" y="5405438"/>
          <p14:tracePt t="45190" x="4306888" y="5405438"/>
          <p14:tracePt t="45254" x="4316413" y="5405438"/>
          <p14:tracePt t="45285" x="4324350" y="5405438"/>
          <p14:tracePt t="45629" x="4341813" y="5405438"/>
          <p14:tracePt t="45653" x="4349750" y="5405438"/>
          <p14:tracePt t="45661" x="4359275" y="5405438"/>
          <p14:tracePt t="45669" x="4367213" y="5405438"/>
          <p14:tracePt t="45676" x="4384675" y="5405438"/>
          <p14:tracePt t="45685" x="4392613" y="5405438"/>
          <p14:tracePt t="45693" x="4400550" y="5405438"/>
          <p14:tracePt t="45701" x="4410075" y="5405438"/>
          <p14:tracePt t="45709" x="4418013" y="5405438"/>
          <p14:tracePt t="45924" x="4435475" y="5405438"/>
          <p14:tracePt t="46029" x="4443413" y="5405438"/>
          <p14:tracePt t="46037" x="4451350" y="5405438"/>
          <p14:tracePt t="46045" x="4468813" y="5413375"/>
          <p14:tracePt t="46052" x="4476750" y="5413375"/>
          <p14:tracePt t="46061" x="4486275" y="5413375"/>
          <p14:tracePt t="46069" x="4511675" y="5421313"/>
          <p14:tracePt t="46077" x="4519613" y="5421313"/>
          <p14:tracePt t="46085" x="4545013" y="5421313"/>
          <p14:tracePt t="46093" x="4579938" y="5438775"/>
          <p14:tracePt t="46100" x="4613275" y="5438775"/>
          <p14:tracePt t="46108" x="4656138" y="5446713"/>
          <p14:tracePt t="46117" x="4714875" y="5446713"/>
          <p14:tracePt t="46125" x="4775200" y="5456238"/>
          <p14:tracePt t="46133" x="4818063" y="5456238"/>
          <p14:tracePt t="46141" x="4876800" y="5456238"/>
          <p14:tracePt t="46148" x="4945063" y="5456238"/>
          <p14:tracePt t="46157" x="4987925" y="5456238"/>
          <p14:tracePt t="46165" x="5029200" y="5456238"/>
          <p14:tracePt t="46173" x="5080000" y="5456238"/>
          <p14:tracePt t="46181" x="5097463" y="5456238"/>
          <p14:tracePt t="46189" x="5132388" y="5456238"/>
          <p14:tracePt t="46197" x="5165725" y="5456238"/>
          <p14:tracePt t="46646" x="5173663" y="5456238"/>
          <p14:tracePt t="46653" x="5199063" y="5464175"/>
          <p14:tracePt t="46669" x="5208588" y="5472113"/>
          <p14:tracePt t="46677" x="5216525" y="5481638"/>
          <p14:tracePt t="46685" x="5233988" y="5489575"/>
          <p14:tracePt t="46693" x="5241925" y="5489575"/>
          <p14:tracePt t="46701" x="5267325" y="5489575"/>
          <p14:tracePt t="46709" x="5284788" y="5489575"/>
          <p14:tracePt t="46717" x="5310188" y="5489575"/>
          <p14:tracePt t="46725" x="5327650" y="5489575"/>
          <p14:tracePt t="46733" x="5335588" y="5489575"/>
          <p14:tracePt t="46741" x="5343525" y="5489575"/>
          <p14:tracePt t="47301" x="5335588" y="5489575"/>
          <p14:tracePt t="47309" x="5327650" y="5489575"/>
          <p14:tracePt t="47317" x="5318125" y="5497513"/>
          <p14:tracePt t="47325" x="5310188" y="5497513"/>
          <p14:tracePt t="47333" x="5302250" y="5497513"/>
          <p14:tracePt t="47341" x="5284788" y="5497513"/>
          <p14:tracePt t="47349" x="5267325" y="5507038"/>
          <p14:tracePt t="47357" x="5249863" y="5507038"/>
          <p14:tracePt t="47365" x="5216525" y="5514975"/>
          <p14:tracePt t="47373" x="5173663" y="5514975"/>
          <p14:tracePt t="47381" x="5122863" y="5524500"/>
          <p14:tracePt t="47389" x="5054600" y="5540375"/>
          <p14:tracePt t="47397" x="4995863" y="5540375"/>
          <p14:tracePt t="47405" x="4894263" y="5557838"/>
          <p14:tracePt t="47412" x="4775200" y="5583238"/>
          <p14:tracePt t="47421" x="4646613" y="5583238"/>
          <p14:tracePt t="47429" x="4486275" y="5616575"/>
          <p14:tracePt t="47438" x="4332288" y="5634038"/>
          <p14:tracePt t="47445" x="4187825" y="5659438"/>
          <p14:tracePt t="47453" x="4027488" y="5676900"/>
          <p14:tracePt t="47461" x="3865563" y="5702300"/>
          <p14:tracePt t="47470" x="3695700" y="5745163"/>
          <p14:tracePt t="47477" x="3543300" y="5753100"/>
          <p14:tracePt t="47485" x="3398838" y="5778500"/>
          <p14:tracePt t="47493" x="3270250" y="5803900"/>
          <p14:tracePt t="47500" x="3127375" y="5829300"/>
          <p14:tracePt t="47509" x="3016250" y="5864225"/>
          <p14:tracePt t="47517" x="2897188" y="5864225"/>
          <p14:tracePt t="47525" x="2795588" y="5889625"/>
          <p14:tracePt t="47533" x="2693988" y="5897563"/>
          <p14:tracePt t="47541" x="2625725" y="5897563"/>
          <p14:tracePt t="47549" x="2540000" y="5915025"/>
          <p14:tracePt t="47556" x="2481263" y="5932488"/>
          <p14:tracePt t="47565" x="2420938" y="5940425"/>
          <p14:tracePt t="47573" x="2387600" y="5940425"/>
          <p14:tracePt t="47581" x="2352675" y="5948363"/>
          <p14:tracePt t="47589" x="2319338" y="5948363"/>
          <p14:tracePt t="47596" x="2276475" y="5965825"/>
          <p14:tracePt t="47605" x="2251075" y="5965825"/>
          <p14:tracePt t="47613" x="2225675" y="5965825"/>
          <p14:tracePt t="47621" x="2182813" y="5973763"/>
          <p14:tracePt t="47629" x="2132013" y="5983288"/>
          <p14:tracePt t="47637" x="2090738" y="5983288"/>
          <p14:tracePt t="47644" x="2030413" y="5991225"/>
          <p14:tracePt t="47653" x="1987550" y="5991225"/>
          <p14:tracePt t="47661" x="1936750" y="6008688"/>
          <p14:tracePt t="47670" x="1868488" y="6008688"/>
          <p14:tracePt t="47677" x="1817688" y="6016625"/>
          <p14:tracePt t="47685" x="1758950" y="6034088"/>
          <p14:tracePt t="47692" x="1733550" y="6034088"/>
          <p14:tracePt t="47702" x="1708150" y="6034088"/>
          <p14:tracePt t="47709" x="1682750" y="6042025"/>
          <p14:tracePt t="47717" x="1673225" y="6042025"/>
          <p14:tracePt t="47725" x="1647825" y="6042025"/>
          <p14:tracePt t="47732" x="1639888" y="6042025"/>
          <p14:tracePt t="47741" x="1631950" y="6042025"/>
          <p14:tracePt t="47749" x="1614488" y="6042025"/>
          <p14:tracePt t="47757" x="1606550" y="6042025"/>
          <p14:tracePt t="47773" x="1589088" y="6042025"/>
          <p14:tracePt t="47781" x="1579563" y="6042025"/>
          <p14:tracePt t="47806" x="1554163" y="6042025"/>
          <p14:tracePt t="48037" x="1571625" y="6042025"/>
          <p14:tracePt t="48045" x="1579563" y="6042025"/>
          <p14:tracePt t="48053" x="1589088" y="6042025"/>
          <p14:tracePt t="48390" x="1606550" y="6042025"/>
          <p14:tracePt t="48407" x="1614488" y="6049963"/>
          <p14:tracePt t="48461" x="1614488" y="6059488"/>
          <p14:tracePt t="48573" x="1606550" y="6059488"/>
          <p14:tracePt t="48581" x="1597025" y="6059488"/>
          <p14:tracePt t="48597" x="1597025" y="6049963"/>
          <p14:tracePt t="48605" x="1579563" y="6034088"/>
          <p14:tracePt t="48613" x="1579563" y="6024563"/>
          <p14:tracePt t="48661" x="1579563" y="6016625"/>
          <p14:tracePt t="48765" x="1579563" y="6008688"/>
          <p14:tracePt t="48789" x="1589088" y="6008688"/>
          <p14:tracePt t="48797" x="1597025" y="5999163"/>
          <p14:tracePt t="48829" x="1606550" y="5999163"/>
          <p14:tracePt t="48838" x="1614488" y="5999163"/>
          <p14:tracePt t="48845" x="1631950" y="5991225"/>
          <p14:tracePt t="48854" x="1639888" y="5991225"/>
          <p14:tracePt t="48860" x="1647825" y="5983288"/>
          <p14:tracePt t="48870" x="1673225" y="5983288"/>
          <p14:tracePt t="48876" x="1682750" y="5983288"/>
          <p14:tracePt t="48890" x="1698625" y="5983288"/>
          <p14:tracePt t="48893" x="1716088" y="5983288"/>
          <p14:tracePt t="48901" x="1749425" y="5973763"/>
          <p14:tracePt t="48917" x="1766888" y="5973763"/>
          <p14:tracePt t="48925" x="1776413" y="5973763"/>
          <p14:tracePt t="48933" x="1784350" y="5973763"/>
          <p14:tracePt t="48941" x="1809750" y="5957888"/>
          <p14:tracePt t="48949" x="1817688" y="5957888"/>
          <p14:tracePt t="48956" x="1827213" y="5957888"/>
          <p14:tracePt t="48965" x="1835150" y="5957888"/>
          <p14:tracePt t="48973" x="1843088" y="5957888"/>
          <p14:tracePt t="48981" x="1852613" y="5957888"/>
          <p14:tracePt t="48989" x="1868488" y="5957888"/>
          <p14:tracePt t="48997" x="1878013" y="5957888"/>
          <p14:tracePt t="49005" x="1885950" y="5957888"/>
          <p14:tracePt t="49013" x="1903413" y="5957888"/>
          <p14:tracePt t="49021" x="1920875" y="5957888"/>
          <p14:tracePt t="49029" x="1936750" y="5957888"/>
          <p14:tracePt t="49038" x="1954213" y="5957888"/>
          <p14:tracePt t="49045" x="1987550" y="5957888"/>
          <p14:tracePt t="49054" x="2005013" y="5957888"/>
          <p14:tracePt t="49060" x="2030413" y="5957888"/>
          <p14:tracePt t="49069" x="2073275" y="5957888"/>
          <p14:tracePt t="49077" x="2106613" y="5957888"/>
          <p14:tracePt t="49087" x="2116138" y="5957888"/>
          <p14:tracePt t="49093" x="2149475" y="5957888"/>
          <p14:tracePt t="49101" x="2182813" y="5957888"/>
          <p14:tracePt t="49109" x="2192338" y="5957888"/>
          <p14:tracePt t="49117" x="2217738" y="5957888"/>
          <p14:tracePt t="49125" x="2235200" y="5957888"/>
          <p14:tracePt t="49133" x="2251075" y="5957888"/>
          <p14:tracePt t="49141" x="2268538" y="5957888"/>
          <p14:tracePt t="49149" x="2286000" y="5957888"/>
          <p14:tracePt t="49173" x="2293938" y="5957888"/>
          <p14:tracePt t="49181" x="2301875" y="5957888"/>
          <p14:tracePt t="49189" x="2311400" y="5957888"/>
          <p14:tracePt t="49197" x="2336800" y="5957888"/>
          <p14:tracePt t="49205" x="2370138" y="5957888"/>
          <p14:tracePt t="49213" x="2413000" y="5957888"/>
          <p14:tracePt t="49221" x="2455863" y="5957888"/>
          <p14:tracePt t="49229" x="2540000" y="5957888"/>
          <p14:tracePt t="49237" x="2625725" y="5957888"/>
          <p14:tracePt t="49245" x="2719388" y="5957888"/>
          <p14:tracePt t="49253" x="2854325" y="5948363"/>
          <p14:tracePt t="49261" x="2965450" y="5940425"/>
          <p14:tracePt t="49270" x="3074988" y="5922963"/>
          <p14:tracePt t="49277" x="3178175" y="5905500"/>
          <p14:tracePt t="49285" x="3279775" y="5889625"/>
          <p14:tracePt t="49292" x="3355975" y="5880100"/>
          <p14:tracePt t="49302" x="3424238" y="5872163"/>
          <p14:tracePt t="49309" x="3467100" y="5872163"/>
          <p14:tracePt t="49317" x="3500438" y="5864225"/>
          <p14:tracePt t="49324" x="3525838" y="5854700"/>
          <p14:tracePt t="49333" x="3551238" y="5846763"/>
          <p14:tracePt t="49349" x="3559175" y="5846763"/>
          <p14:tracePt t="49693" x="3568700" y="5846763"/>
          <p14:tracePt t="49709" x="3586163" y="5846763"/>
          <p14:tracePt t="49725" x="3594100" y="5846763"/>
          <p14:tracePt t="49734" x="3611563" y="5846763"/>
          <p14:tracePt t="49741" x="3627438" y="5846763"/>
          <p14:tracePt t="49749" x="3652838" y="5846763"/>
          <p14:tracePt t="49757" x="3662363" y="5846763"/>
          <p14:tracePt t="49765" x="3687763" y="5846763"/>
          <p14:tracePt t="49773" x="3703638" y="5846763"/>
          <p14:tracePt t="49781" x="3729038" y="5846763"/>
          <p14:tracePt t="49789" x="3771900" y="5846763"/>
          <p14:tracePt t="49796" x="3806825" y="5846763"/>
          <p14:tracePt t="49805" x="3848100" y="5846763"/>
          <p14:tracePt t="49813" x="3873500" y="5846763"/>
          <p14:tracePt t="49821" x="3916363" y="5846763"/>
          <p14:tracePt t="49829" x="3959225" y="5846763"/>
          <p14:tracePt t="49837" x="4027488" y="5846763"/>
          <p14:tracePt t="49845" x="4086225" y="5846763"/>
          <p14:tracePt t="49853" x="4146550" y="5846763"/>
          <p14:tracePt t="49861" x="4187825" y="5846763"/>
          <p14:tracePt t="49869" x="4230688" y="5846763"/>
          <p14:tracePt t="49877" x="4265613" y="5846763"/>
          <p14:tracePt t="49888" x="4306888" y="5846763"/>
          <p14:tracePt t="49892" x="4341813" y="5846763"/>
          <p14:tracePt t="49902" x="4359275" y="5846763"/>
          <p14:tracePt t="49909" x="4384675" y="5846763"/>
          <p14:tracePt t="49917" x="4400550" y="5846763"/>
          <p14:tracePt t="49925" x="4425950" y="5846763"/>
          <p14:tracePt t="49932" x="4435475" y="5846763"/>
          <p14:tracePt t="49940" x="4451350" y="5846763"/>
          <p14:tracePt t="49973" x="4460875" y="5846763"/>
          <p14:tracePt t="49997" x="4468813" y="5846763"/>
          <p14:tracePt t="50013" x="4476750" y="5846763"/>
          <p14:tracePt t="50037" x="4486275" y="5846763"/>
          <p14:tracePt t="50213" x="4494213" y="5846763"/>
          <p14:tracePt t="50229" x="4503738" y="5854700"/>
          <p14:tracePt t="50237" x="4511675" y="5854700"/>
          <p14:tracePt t="50254" x="4519613" y="5854700"/>
          <p14:tracePt t="50260" x="4529138" y="5854700"/>
          <p14:tracePt t="50269" x="4554538" y="5854700"/>
          <p14:tracePt t="50277" x="4554538" y="5864225"/>
          <p14:tracePt t="50285" x="4562475" y="5864225"/>
          <p14:tracePt t="50308" x="4579938" y="5864225"/>
          <p14:tracePt t="50325" x="4587875" y="5872163"/>
          <p14:tracePt t="50333" x="4595813" y="5880100"/>
          <p14:tracePt t="50373" x="4613275" y="5889625"/>
          <p14:tracePt t="50429" x="4613275" y="5905500"/>
          <p14:tracePt t="50453" x="4613275" y="5915025"/>
          <p14:tracePt t="50485" x="4613275" y="5922963"/>
          <p14:tracePt t="50540" x="4613275" y="5932488"/>
          <p14:tracePt t="50581" x="4613275" y="5940425"/>
          <p14:tracePt t="50597" x="4613275" y="5948363"/>
          <p14:tracePt t="51029" x="4613275" y="5957888"/>
          <p14:tracePt t="51069" x="4613275" y="5965825"/>
          <p14:tracePt t="51101" x="4613275" y="5973763"/>
          <p14:tracePt t="51253" x="4621213" y="5983288"/>
          <p14:tracePt t="51326" x="4638675" y="5983288"/>
          <p14:tracePt t="51341" x="4656138" y="5983288"/>
          <p14:tracePt t="51349" x="4664075" y="5983288"/>
          <p14:tracePt t="51357" x="4673600" y="5983288"/>
          <p14:tracePt t="51366" x="4689475" y="5983288"/>
          <p14:tracePt t="51373" x="4706938" y="5973763"/>
          <p14:tracePt t="51380" x="4724400" y="5973763"/>
          <p14:tracePt t="51389" x="4732338" y="5973763"/>
          <p14:tracePt t="51405" x="4749800" y="5973763"/>
          <p14:tracePt t="51413" x="4757738" y="5973763"/>
          <p14:tracePt t="51421" x="4757738" y="5965825"/>
          <p14:tracePt t="51477" x="4775200" y="5965825"/>
          <p14:tracePt t="51485" x="4775200" y="5957888"/>
          <p14:tracePt t="51493" x="4783138" y="5957888"/>
          <p14:tracePt t="51501" x="4800600" y="5948363"/>
          <p14:tracePt t="51517" x="4826000" y="5940425"/>
          <p14:tracePt t="51524" x="4843463" y="5940425"/>
          <p14:tracePt t="51534" x="4859338" y="5940425"/>
          <p14:tracePt t="51541" x="4884738" y="5940425"/>
          <p14:tracePt t="51551" x="4919663" y="5940425"/>
          <p14:tracePt t="51557" x="4935538" y="5932488"/>
          <p14:tracePt t="51564" x="4970463" y="5932488"/>
          <p14:tracePt t="51573" x="5003800" y="5922963"/>
          <p14:tracePt t="51580" x="5038725" y="5905500"/>
          <p14:tracePt t="51588" x="5064125" y="5905500"/>
          <p14:tracePt t="51597" x="5106988" y="5905500"/>
          <p14:tracePt t="51605" x="5140325" y="5897563"/>
          <p14:tracePt t="51613" x="5183188" y="5897563"/>
          <p14:tracePt t="51621" x="5216525" y="5889625"/>
          <p14:tracePt t="51629" x="5259388" y="5889625"/>
          <p14:tracePt t="51637" x="5302250" y="5880100"/>
          <p14:tracePt t="51645" x="5353050" y="5864225"/>
          <p14:tracePt t="51653" x="5394325" y="5864225"/>
          <p14:tracePt t="51660" x="5437188" y="5854700"/>
          <p14:tracePt t="51669" x="5487988" y="5854700"/>
          <p14:tracePt t="51677" x="5513388" y="5846763"/>
          <p14:tracePt t="51686" x="5538788" y="5846763"/>
          <p14:tracePt t="51693" x="5573713" y="5846763"/>
          <p14:tracePt t="51702" x="5599113" y="5838825"/>
          <p14:tracePt t="51717" x="5607050" y="5838825"/>
          <p14:tracePt t="51917" x="5616575" y="5829300"/>
          <p14:tracePt t="51933" x="5616575" y="5821363"/>
          <p14:tracePt t="51940" x="5591175" y="5813425"/>
          <p14:tracePt t="51949" x="5538788" y="5813425"/>
          <p14:tracePt t="51957" x="5454650" y="5813425"/>
          <p14:tracePt t="51965" x="5353050" y="5813425"/>
          <p14:tracePt t="51973" x="5343525" y="5813425"/>
          <p14:tracePt t="52165" x="5343525" y="5788025"/>
          <p14:tracePt t="52173" x="5353050" y="5753100"/>
          <p14:tracePt t="52181" x="5360988" y="5727700"/>
          <p14:tracePt t="52189" x="5403850" y="5684838"/>
          <p14:tracePt t="52197" x="5505450" y="5626100"/>
          <p14:tracePt t="52205" x="5641975" y="5565775"/>
          <p14:tracePt t="52213" x="5870575" y="5472113"/>
          <p14:tracePt t="52221" x="6227763" y="5327650"/>
          <p14:tracePt t="52229" x="6600825" y="5218113"/>
          <p14:tracePt t="52237" x="7127875" y="5048250"/>
          <p14:tracePt t="52245" x="7612063" y="4929188"/>
          <p14:tracePt t="52253" x="8156575" y="4775200"/>
          <p14:tracePt t="52261" x="8674100" y="4614863"/>
          <p14:tracePt t="52269" x="9226550" y="4419600"/>
          <p14:tracePt t="52276" x="9771063" y="4275138"/>
          <p14:tracePt t="52285" x="10288588" y="4113213"/>
          <p14:tracePt t="52293" x="10858500" y="3960813"/>
          <p14:tracePt t="52301" x="11333163" y="3756025"/>
          <p14:tracePt t="52309" x="11801475" y="3552825"/>
          <p14:tracePt t="52605" x="11436350" y="993775"/>
          <p14:tracePt t="52613" x="11087100" y="993775"/>
          <p14:tracePt t="52621" x="10729913" y="1019175"/>
          <p14:tracePt t="52629" x="10306050" y="1096963"/>
          <p14:tracePt t="52637" x="9956800" y="1206500"/>
          <p14:tracePt t="52644" x="9617075" y="1292225"/>
          <p14:tracePt t="52653" x="9226550" y="1470025"/>
          <p14:tracePt t="52661" x="8843963" y="1639888"/>
          <p14:tracePt t="52669" x="8539163" y="1766888"/>
          <p14:tracePt t="52677" x="8240713" y="1911350"/>
          <p14:tracePt t="52685" x="7926388" y="2090738"/>
          <p14:tracePt t="52692" x="7646988" y="2235200"/>
          <p14:tracePt t="52701" x="7383463" y="2447925"/>
          <p14:tracePt t="52709" x="7162800" y="2651125"/>
          <p14:tracePt t="52717" x="7026275" y="2787650"/>
          <p14:tracePt t="52725" x="6915150" y="3000375"/>
          <p14:tracePt t="52733" x="6823075" y="3221038"/>
          <p14:tracePt t="52740" x="6770688" y="3424238"/>
          <p14:tracePt t="52750" x="6754813" y="3662363"/>
          <p14:tracePt t="52757" x="6719888" y="3875088"/>
          <p14:tracePt t="52766" x="6719888" y="4113213"/>
          <p14:tracePt t="52773" x="6719888" y="4427538"/>
          <p14:tracePt t="52780" x="6719888" y="4691063"/>
          <p14:tracePt t="52788" x="6719888" y="4894263"/>
          <p14:tracePt t="52797" x="6788150" y="5106988"/>
          <p14:tracePt t="52805" x="6899275" y="5319713"/>
          <p14:tracePt t="52813" x="6975475" y="5464175"/>
          <p14:tracePt t="52821" x="7085013" y="5608638"/>
          <p14:tracePt t="52829" x="7178675" y="5702300"/>
          <p14:tracePt t="52837" x="7281863" y="5788025"/>
          <p14:tracePt t="52845" x="7391400" y="5854700"/>
          <p14:tracePt t="52853" x="7493000" y="5940425"/>
          <p14:tracePt t="52861" x="7586663" y="5973763"/>
          <p14:tracePt t="52869" x="7672388" y="6016625"/>
          <p14:tracePt t="52877" x="7773988" y="6049963"/>
          <p14:tracePt t="52885" x="7875588" y="6076950"/>
          <p14:tracePt t="52903" x="8105775" y="6118225"/>
          <p14:tracePt t="52909" x="8224838" y="6143625"/>
          <p14:tracePt t="52918" x="8326438" y="6169025"/>
          <p14:tracePt t="52924" x="8410575" y="6169025"/>
          <p14:tracePt t="52934" x="8513763" y="6178550"/>
          <p14:tracePt t="52941" x="8605838" y="6178550"/>
          <p14:tracePt t="52950" x="8683625" y="6178550"/>
          <p14:tracePt t="52957" x="8777288" y="6178550"/>
          <p14:tracePt t="52967" x="8853488" y="6178550"/>
          <p14:tracePt t="52972" x="8937625" y="6153150"/>
          <p14:tracePt t="52980" x="9013825" y="6135688"/>
          <p14:tracePt t="52989" x="9082088" y="6102350"/>
          <p14:tracePt t="52998" x="9142413" y="6059488"/>
          <p14:tracePt t="53005" x="9209088" y="6008688"/>
          <p14:tracePt t="53012" x="9261475" y="5957888"/>
          <p14:tracePt t="53021" x="9312275" y="5889625"/>
          <p14:tracePt t="53030" x="9388475" y="5770563"/>
          <p14:tracePt t="53037" x="9447213" y="5651500"/>
          <p14:tracePt t="53045" x="9507538" y="5532438"/>
          <p14:tracePt t="53053" x="9566275" y="5380038"/>
          <p14:tracePt t="53061" x="9609138" y="5268913"/>
          <p14:tracePt t="53069" x="9634538" y="5167313"/>
          <p14:tracePt t="53076" x="9685338" y="5030788"/>
          <p14:tracePt t="53085" x="9702800" y="4929188"/>
          <p14:tracePt t="53093" x="9728200" y="4843463"/>
          <p14:tracePt t="53101" x="9753600" y="4741863"/>
          <p14:tracePt t="53109" x="9761538" y="4657725"/>
          <p14:tracePt t="53118" x="9771063" y="4579938"/>
          <p14:tracePt t="53125" x="9771063" y="4529138"/>
          <p14:tracePt t="53133" x="9771063" y="4470400"/>
          <p14:tracePt t="53141" x="9771063" y="4410075"/>
          <p14:tracePt t="53150" x="9771063" y="4351338"/>
          <p14:tracePt t="53156" x="9761538" y="4291013"/>
          <p14:tracePt t="53166" x="9736138" y="4206875"/>
          <p14:tracePt t="53173" x="9710738" y="4113213"/>
          <p14:tracePt t="53182" x="9667875" y="4011613"/>
          <p14:tracePt t="53189" x="9634538" y="3935413"/>
          <p14:tracePt t="53197" x="9601200" y="3849688"/>
          <p14:tracePt t="53205" x="9558338" y="3756025"/>
          <p14:tracePt t="53213" x="9550400" y="3722688"/>
          <p14:tracePt t="53221" x="9532938" y="3646488"/>
          <p14:tracePt t="53229" x="9498013" y="3586163"/>
          <p14:tracePt t="53237" x="9482138" y="3552825"/>
          <p14:tracePt t="53245" x="9464675" y="3527425"/>
          <p14:tracePt t="53253" x="9456738" y="3509963"/>
          <p14:tracePt t="53264" x="9447213" y="3502025"/>
          <p14:tracePt t="53373" x="9456738" y="3492500"/>
          <p14:tracePt t="53382" x="9464675" y="3492500"/>
          <p14:tracePt t="53389" x="9490075" y="3492500"/>
          <p14:tracePt t="53397" x="9515475" y="3492500"/>
          <p14:tracePt t="53509" x="9523413" y="3492500"/>
          <p14:tracePt t="53517" x="9540875" y="3492500"/>
          <p14:tracePt t="53533" x="9558338" y="3502025"/>
          <p14:tracePt t="53541" x="9566275" y="3509963"/>
          <p14:tracePt t="53549" x="9566275" y="3517900"/>
          <p14:tracePt t="53557" x="9609138" y="3578225"/>
          <p14:tracePt t="53567" x="9626600" y="3603625"/>
          <p14:tracePt t="53572" x="9652000" y="3646488"/>
          <p14:tracePt t="53581" x="9677400" y="3687763"/>
          <p14:tracePt t="53589" x="9720263" y="3722688"/>
          <p14:tracePt t="53598" x="9753600" y="3738563"/>
          <p14:tracePt t="53605" x="9829800" y="3773488"/>
          <p14:tracePt t="53614" x="9890125" y="3790950"/>
          <p14:tracePt t="53620" x="9991725" y="3816350"/>
          <p14:tracePt t="53628" x="10101263" y="3824288"/>
          <p14:tracePt t="53637" x="10229850" y="3824288"/>
          <p14:tracePt t="53645" x="10356850" y="3824288"/>
          <p14:tracePt t="53653" x="10483850" y="3824288"/>
          <p14:tracePt t="53661" x="10602913" y="3824288"/>
          <p14:tracePt t="53668" x="10714038" y="3790950"/>
          <p14:tracePt t="53677" x="10815638" y="3730625"/>
          <p14:tracePt t="53685" x="10901363" y="3679825"/>
          <p14:tracePt t="53693" x="10960100" y="3619500"/>
          <p14:tracePt t="53701" x="10993438" y="3543300"/>
          <p14:tracePt t="53709" x="11028363" y="3484563"/>
          <p14:tracePt t="53717" x="11044238" y="3398838"/>
          <p14:tracePt t="53725" x="11061700" y="3305175"/>
          <p14:tracePt t="53733" x="11096625" y="3221038"/>
          <p14:tracePt t="53741" x="11096625" y="3160713"/>
          <p14:tracePt t="53750" x="11096625" y="3094038"/>
          <p14:tracePt t="53758" x="11096625" y="3059113"/>
          <p14:tracePt t="53768" x="11096625" y="3016250"/>
          <p14:tracePt t="53773" x="11087100" y="2982913"/>
          <p14:tracePt t="53782" x="11071225" y="2922588"/>
          <p14:tracePt t="53790" x="11028363" y="2830513"/>
          <p14:tracePt t="53797" x="11010900" y="2770188"/>
          <p14:tracePt t="53805" x="10977563" y="2711450"/>
          <p14:tracePt t="53813" x="10934700" y="2633663"/>
          <p14:tracePt t="53821" x="10901363" y="2557463"/>
          <p14:tracePt t="53829" x="10833100" y="2473325"/>
          <p14:tracePt t="53837" x="10782300" y="2422525"/>
          <p14:tracePt t="53845" x="10714038" y="2379663"/>
          <p14:tracePt t="53852" x="10653713" y="2344738"/>
          <p14:tracePt t="53860" x="10602913" y="2328863"/>
          <p14:tracePt t="53869" x="10544175" y="2303463"/>
          <p14:tracePt t="53877" x="10475913" y="2303463"/>
          <p14:tracePt t="53899" x="10356850" y="2286000"/>
          <p14:tracePt t="53902" x="10313988" y="2286000"/>
          <p14:tracePt t="53909" x="10263188" y="2286000"/>
          <p14:tracePt t="53918" x="10220325" y="2286000"/>
          <p14:tracePt t="53927" x="10161588" y="2319338"/>
          <p14:tracePt t="53934" x="10093325" y="2362200"/>
          <p14:tracePt t="53942" x="10017125" y="2405063"/>
          <p14:tracePt t="53949" x="9948863" y="2463800"/>
          <p14:tracePt t="53957" x="9898063" y="2516188"/>
          <p14:tracePt t="53965" x="9847263" y="2566988"/>
          <p14:tracePt t="53972" x="9812338" y="2625725"/>
          <p14:tracePt t="53982" x="9771063" y="2693988"/>
          <p14:tracePt t="53989" x="9728200" y="2787650"/>
          <p14:tracePt t="53997" x="9685338" y="2871788"/>
          <p14:tracePt t="54005" x="9634538" y="2990850"/>
          <p14:tracePt t="54013" x="9617075" y="3076575"/>
          <p14:tracePt t="54021" x="9583738" y="3178175"/>
          <p14:tracePt t="54029" x="9558338" y="3297238"/>
          <p14:tracePt t="54037" x="9550400" y="3398838"/>
          <p14:tracePt t="54044" x="9523413" y="3509963"/>
          <p14:tracePt t="54052" x="9523413" y="3611563"/>
          <p14:tracePt t="54061" x="9523413" y="3697288"/>
          <p14:tracePt t="54069" x="9523413" y="3806825"/>
          <p14:tracePt t="54076" x="9523413" y="3892550"/>
          <p14:tracePt t="54085" x="9540875" y="3994150"/>
          <p14:tracePt t="54093" x="9566275" y="4070350"/>
          <p14:tracePt t="54101" x="9591675" y="4121150"/>
          <p14:tracePt t="54109" x="9626600" y="4206875"/>
          <p14:tracePt t="54117" x="9642475" y="4275138"/>
          <p14:tracePt t="54125" x="9702800" y="4351338"/>
          <p14:tracePt t="54133" x="9728200" y="4410075"/>
          <p14:tracePt t="54141" x="9786938" y="4478338"/>
          <p14:tracePt t="54150" x="9812338" y="4529138"/>
          <p14:tracePt t="54157" x="9855200" y="4579938"/>
          <p14:tracePt t="54167" x="9890125" y="4614863"/>
          <p14:tracePt t="54173" x="9931400" y="4657725"/>
          <p14:tracePt t="54182" x="9956800" y="4683125"/>
          <p14:tracePt t="54189" x="10009188" y="4708525"/>
          <p14:tracePt t="54198" x="10059988" y="4741863"/>
          <p14:tracePt t="54206" x="10101263" y="4759325"/>
          <p14:tracePt t="54215" x="10179050" y="4810125"/>
          <p14:tracePt t="54222" x="10229850" y="4843463"/>
          <p14:tracePt t="54229" x="10306050" y="4886325"/>
          <p14:tracePt t="54237" x="10356850" y="4903788"/>
          <p14:tracePt t="54245" x="10399713" y="4911725"/>
          <p14:tracePt t="54253" x="10475913" y="4937125"/>
          <p14:tracePt t="54261" x="10526713" y="4946650"/>
          <p14:tracePt t="54269" x="10569575" y="4954588"/>
          <p14:tracePt t="54277" x="10628313" y="4954588"/>
          <p14:tracePt t="54285" x="10671175" y="4954588"/>
          <p14:tracePt t="54293" x="10714038" y="4954588"/>
          <p14:tracePt t="54301" x="10790238" y="4946650"/>
          <p14:tracePt t="54309" x="10823575" y="4937125"/>
          <p14:tracePt t="54317" x="10866438" y="4911725"/>
          <p14:tracePt t="54324" x="10917238" y="4886325"/>
          <p14:tracePt t="54333" x="10934700" y="4878388"/>
          <p14:tracePt t="54341" x="10977563" y="4843463"/>
          <p14:tracePt t="54350" x="11018838" y="4802188"/>
          <p14:tracePt t="54356" x="11053763" y="4775200"/>
          <p14:tracePt t="54367" x="11071225" y="4749800"/>
          <p14:tracePt t="54372" x="11096625" y="4716463"/>
          <p14:tracePt t="54381" x="11122025" y="4665663"/>
          <p14:tracePt t="54388" x="11147425" y="4605338"/>
          <p14:tracePt t="54398" x="11155363" y="4572000"/>
          <p14:tracePt t="54405" x="11163300" y="4529138"/>
          <p14:tracePt t="54413" x="11172825" y="4470400"/>
          <p14:tracePt t="54421" x="11180763" y="4445000"/>
          <p14:tracePt t="54429" x="11188700" y="4419600"/>
          <p14:tracePt t="54437" x="11188700" y="4394200"/>
          <p14:tracePt t="54445" x="11188700" y="4384675"/>
          <p14:tracePt t="54453" x="11188700" y="4359275"/>
          <p14:tracePt t="54460" x="11188700" y="4351338"/>
          <p14:tracePt t="54468" x="11188700" y="4316413"/>
          <p14:tracePt t="54476" x="11188700" y="4291013"/>
          <p14:tracePt t="54485" x="11188700" y="4265613"/>
          <p14:tracePt t="54493" x="11188700" y="4240213"/>
          <p14:tracePt t="54501" x="11188700" y="4206875"/>
          <p14:tracePt t="54509" x="11188700" y="4171950"/>
          <p14:tracePt t="54517" x="11180763" y="4113213"/>
          <p14:tracePt t="54525" x="11172825" y="4052888"/>
          <p14:tracePt t="54533" x="11172825" y="3994150"/>
          <p14:tracePt t="54541" x="11163300" y="3925888"/>
          <p14:tracePt t="54549" x="11163300" y="3849688"/>
          <p14:tracePt t="54557" x="11163300" y="3781425"/>
          <p14:tracePt t="54566" x="11163300" y="3713163"/>
          <p14:tracePt t="54574" x="11129963" y="3636963"/>
          <p14:tracePt t="54585" x="11129963" y="3560763"/>
          <p14:tracePt t="54591" x="11122025" y="3517900"/>
          <p14:tracePt t="54599" x="11112500" y="3492500"/>
          <p14:tracePt t="54605" x="11112500" y="3467100"/>
          <p14:tracePt t="54614" x="11112500" y="3459163"/>
          <p14:tracePt t="54621" x="11112500" y="3441700"/>
          <p14:tracePt t="54629" x="11096625" y="3416300"/>
          <p14:tracePt t="54637" x="11087100" y="3416300"/>
          <p14:tracePt t="54646" x="11087100" y="3398838"/>
          <p14:tracePt t="54652" x="11079163" y="3365500"/>
          <p14:tracePt t="54660" x="11061700" y="3340100"/>
          <p14:tracePt t="54669" x="11053763" y="3330575"/>
          <p14:tracePt t="54677" x="11036300" y="3314700"/>
          <p14:tracePt t="54685" x="11028363" y="3297238"/>
          <p14:tracePt t="54692" x="11018838" y="3289300"/>
          <p14:tracePt t="54701" x="11018838" y="3279775"/>
          <p14:tracePt t="54709" x="11010900" y="3271838"/>
          <p14:tracePt t="54717" x="11002963" y="3254375"/>
          <p14:tracePt t="54725" x="10985500" y="3238500"/>
          <p14:tracePt t="54734" x="10985500" y="3228975"/>
          <p14:tracePt t="54741" x="10968038" y="3221038"/>
          <p14:tracePt t="54749" x="10952163" y="3195638"/>
          <p14:tracePt t="54756" x="10926763" y="3170238"/>
          <p14:tracePt t="54765" x="10901363" y="3144838"/>
          <p14:tracePt t="54773" x="10874375" y="3119438"/>
          <p14:tracePt t="54781" x="10841038" y="3094038"/>
          <p14:tracePt t="54789" x="10815638" y="3076575"/>
          <p14:tracePt t="54797" x="10772775" y="3051175"/>
          <p14:tracePt t="54805" x="10739438" y="3016250"/>
          <p14:tracePt t="54814" x="10696575" y="2990850"/>
          <p14:tracePt t="54821" x="10663238" y="2965450"/>
          <p14:tracePt t="54831" x="10628313" y="2940050"/>
          <p14:tracePt t="54836" x="10577513" y="2906713"/>
          <p14:tracePt t="54845" x="10534650" y="2881313"/>
          <p14:tracePt t="54853" x="10475913" y="2838450"/>
          <p14:tracePt t="54861" x="10425113" y="2805113"/>
          <p14:tracePt t="54869" x="10374313" y="2787650"/>
          <p14:tracePt t="54877" x="10331450" y="2762250"/>
          <p14:tracePt t="54885" x="10288588" y="2744788"/>
          <p14:tracePt t="54893" x="10271125" y="2736850"/>
          <p14:tracePt t="54902" x="10245725" y="2719388"/>
          <p14:tracePt t="54909" x="10220325" y="2711450"/>
          <p14:tracePt t="54917" x="10212388" y="2711450"/>
          <p14:tracePt t="54925" x="10179050" y="2711450"/>
          <p14:tracePt t="54932" x="10144125" y="2711450"/>
          <p14:tracePt t="54941" x="10126663" y="2711450"/>
          <p14:tracePt t="54949" x="10101263" y="2711450"/>
          <p14:tracePt t="54957" x="10093325" y="2711450"/>
          <p14:tracePt t="54965" x="10075863" y="2711450"/>
          <p14:tracePt t="54982" x="10059988" y="2711450"/>
          <p14:tracePt t="54997" x="10034588" y="2727325"/>
          <p14:tracePt t="55005" x="9991725" y="2762250"/>
          <p14:tracePt t="55013" x="9923463" y="2795588"/>
          <p14:tracePt t="55021" x="9847263" y="2863850"/>
          <p14:tracePt t="55028" x="9745663" y="2922588"/>
          <p14:tracePt t="55036" x="9634538" y="3000375"/>
          <p14:tracePt t="55046" x="9591675" y="3067050"/>
          <p14:tracePt t="55053" x="9583738" y="3084513"/>
          <p14:tracePt t="55061" x="9583738" y="3144838"/>
          <p14:tracePt t="55068" x="9583738" y="3211513"/>
          <p14:tracePt t="55077" x="9583738" y="3289300"/>
          <p14:tracePt t="55085" x="9583738" y="3373438"/>
          <p14:tracePt t="55093" x="9583738" y="3433763"/>
          <p14:tracePt t="55101" x="9601200" y="3492500"/>
          <p14:tracePt t="55109" x="9609138" y="3578225"/>
          <p14:tracePt t="55116" x="9617075" y="3636963"/>
          <p14:tracePt t="55124" x="9652000" y="3697288"/>
          <p14:tracePt t="55133" x="9694863" y="3790950"/>
          <p14:tracePt t="55141" x="9728200" y="3875088"/>
          <p14:tracePt t="55149" x="9771063" y="3968750"/>
          <p14:tracePt t="55157" x="9829800" y="4044950"/>
          <p14:tracePt t="55166" x="9890125" y="4156075"/>
          <p14:tracePt t="55172" x="9931400" y="4214813"/>
          <p14:tracePt t="55182" x="9974263" y="4283075"/>
          <p14:tracePt t="55189" x="10025063" y="4333875"/>
          <p14:tracePt t="55198" x="10050463" y="4368800"/>
          <p14:tracePt t="55205" x="10093325" y="4410075"/>
          <p14:tracePt t="55213" x="10126663" y="4445000"/>
          <p14:tracePt t="55221" x="10153650" y="4470400"/>
          <p14:tracePt t="55230" x="10204450" y="4513263"/>
          <p14:tracePt t="55237" x="10229850" y="4538663"/>
          <p14:tracePt t="55245" x="10263188" y="4564063"/>
          <p14:tracePt t="55253" x="10280650" y="4579938"/>
          <p14:tracePt t="55261" x="10313988" y="4605338"/>
          <p14:tracePt t="55268" x="10348913" y="4630738"/>
          <p14:tracePt t="55277" x="10374313" y="4648200"/>
          <p14:tracePt t="55285" x="10399713" y="4673600"/>
          <p14:tracePt t="55293" x="10425113" y="4673600"/>
          <p14:tracePt t="55301" x="10458450" y="4683125"/>
          <p14:tracePt t="55309" x="10467975" y="4691063"/>
          <p14:tracePt t="55317" x="10501313" y="4691063"/>
          <p14:tracePt t="55325" x="10544175" y="4691063"/>
          <p14:tracePt t="55333" x="10585450" y="4691063"/>
          <p14:tracePt t="55341" x="10628313" y="4691063"/>
          <p14:tracePt t="55349" x="10688638" y="4691063"/>
          <p14:tracePt t="55356" x="10747375" y="4691063"/>
          <p14:tracePt t="55365" x="10807700" y="4691063"/>
          <p14:tracePt t="55373" x="10866438" y="4691063"/>
          <p14:tracePt t="55382" x="10909300" y="4691063"/>
          <p14:tracePt t="55389" x="10952163" y="4691063"/>
          <p14:tracePt t="55398" x="10993438" y="4691063"/>
          <p14:tracePt t="55404" x="11018838" y="4691063"/>
          <p14:tracePt t="55414" x="11061700" y="4691063"/>
          <p14:tracePt t="55421" x="11122025" y="4691063"/>
          <p14:tracePt t="55432" x="11180763" y="4665663"/>
          <p14:tracePt t="55436" x="11241088" y="4665663"/>
          <p14:tracePt t="55445" x="11282363" y="4657725"/>
          <p14:tracePt t="55452" x="11342688" y="4640263"/>
          <p14:tracePt t="55461" x="11393488" y="4614863"/>
          <p14:tracePt t="55469" x="11444288" y="4597400"/>
          <p14:tracePt t="55477" x="11503025" y="4564063"/>
          <p14:tracePt t="55485" x="11580813" y="4546600"/>
          <p14:tracePt t="55493" x="11631613" y="4513263"/>
          <p14:tracePt t="55501" x="11674475" y="4495800"/>
          <p14:tracePt t="55509" x="11699875" y="4486275"/>
          <p14:tracePt t="55517" x="11741150" y="4460875"/>
          <p14:tracePt t="55525" x="11758613" y="4452938"/>
          <p14:tracePt t="55533" x="11766550" y="4452938"/>
          <p14:tracePt t="55644" x="11776075" y="4445000"/>
          <p14:tracePt t="55661" x="11776075" y="4427538"/>
          <p14:tracePt t="55676" x="11766550" y="4419600"/>
          <p14:tracePt t="55684" x="11758613" y="4419600"/>
          <p14:tracePt t="55692" x="11741150" y="4394200"/>
          <p14:tracePt t="55700" x="11733213" y="4384675"/>
          <p14:tracePt t="55709" x="11715750" y="4359275"/>
          <p14:tracePt t="55717" x="11699875" y="4341813"/>
          <p14:tracePt t="55725" x="11682413" y="4325938"/>
          <p14:tracePt t="55733" x="11657013" y="4308475"/>
          <p14:tracePt t="55741" x="11647488" y="4300538"/>
          <p14:tracePt t="55749" x="11614150" y="4275138"/>
          <p14:tracePt t="55756" x="11563350" y="4257675"/>
          <p14:tracePt t="55766" x="11537950" y="4240213"/>
          <p14:tracePt t="55772" x="11512550" y="4232275"/>
          <p14:tracePt t="55781" x="11487150" y="4224338"/>
          <p14:tracePt t="55789" x="11461750" y="4214813"/>
          <p14:tracePt t="55798" x="11444288" y="4214813"/>
          <p14:tracePt t="55805" x="11426825" y="4214813"/>
          <p14:tracePt t="55815" x="11410950" y="4206875"/>
          <p14:tracePt t="55829" x="11401425" y="4206875"/>
          <p14:tracePt t="55837" x="11376025" y="4197350"/>
          <p14:tracePt t="55845" x="11368088" y="4197350"/>
          <p14:tracePt t="55853" x="11342688" y="4189413"/>
          <p14:tracePt t="55861" x="11317288" y="4189413"/>
          <p14:tracePt t="55868" x="11299825" y="4189413"/>
          <p14:tracePt t="55877" x="11282363" y="4189413"/>
          <p14:tracePt t="55885" x="11266488" y="4189413"/>
          <p14:tracePt t="55893" x="11231563" y="4189413"/>
          <p14:tracePt t="55901" x="11223625" y="4189413"/>
          <p14:tracePt t="55909" x="11198225" y="4189413"/>
          <p14:tracePt t="55916" x="11188700" y="4189413"/>
          <p14:tracePt t="55925" x="11172825" y="4189413"/>
          <p14:tracePt t="55933" x="11155363" y="4189413"/>
          <p14:tracePt t="55941" x="11137900" y="4189413"/>
          <p14:tracePt t="55949" x="11129963" y="4189413"/>
          <p14:tracePt t="55956" x="11122025" y="4189413"/>
          <p14:tracePt t="55973" x="11096625" y="4189413"/>
          <p14:tracePt t="55989" x="11087100" y="4197350"/>
          <p14:tracePt t="55998" x="11087100" y="4206875"/>
          <p14:tracePt t="56013" x="11061700" y="4249738"/>
          <p14:tracePt t="56030" x="11061700" y="4275138"/>
          <p14:tracePt t="56037" x="11053763" y="4275138"/>
          <p14:tracePt t="56045" x="11053763" y="4308475"/>
          <p14:tracePt t="56061" x="11053763" y="4333875"/>
          <p14:tracePt t="56068" x="11053763" y="4341813"/>
          <p14:tracePt t="56077" x="11053763" y="4376738"/>
          <p14:tracePt t="56085" x="11061700" y="4384675"/>
          <p14:tracePt t="56093" x="11061700" y="4394200"/>
          <p14:tracePt t="56101" x="11071225" y="4394200"/>
          <p14:tracePt t="56164" x="11079163" y="4394200"/>
          <p14:tracePt t="56184" x="11087100" y="4394200"/>
          <p14:tracePt t="56191" x="11096625" y="4384675"/>
          <p14:tracePt t="56198" x="11104563" y="4376738"/>
          <p14:tracePt t="56206" x="11112500" y="4359275"/>
          <p14:tracePt t="56212" x="11122025" y="4351338"/>
          <p14:tracePt t="56221" x="11122025" y="4341813"/>
          <p14:tracePt t="56230" x="11122025" y="4333875"/>
          <p14:tracePt t="56237" x="11122025" y="4325938"/>
          <p14:tracePt t="56245" x="11122025" y="4316413"/>
          <p14:tracePt t="56252" x="11122025" y="4308475"/>
          <p14:tracePt t="56413" x="11122025" y="4300538"/>
          <p14:tracePt t="56436" x="11122025" y="4291013"/>
          <p14:tracePt t="56550" x="11112500" y="4283075"/>
          <p14:tracePt t="56565" x="11112500" y="4275138"/>
          <p14:tracePt t="56573" x="11112500" y="4265613"/>
          <p14:tracePt t="56581" x="11112500" y="4257675"/>
          <p14:tracePt t="56589" x="11112500" y="4249738"/>
          <p14:tracePt t="56605" x="11112500" y="4232275"/>
          <p14:tracePt t="56614" x="11112500" y="4224338"/>
          <p14:tracePt t="56629" x="11104563" y="4224338"/>
          <p14:tracePt t="56653" x="11104563" y="4214813"/>
          <p14:tracePt t="56709" x="11104563" y="4197350"/>
          <p14:tracePt t="56741" x="11104563" y="4189413"/>
          <p14:tracePt t="56789" x="11112500" y="4189413"/>
          <p14:tracePt t="56798" x="11122025" y="4189413"/>
          <p14:tracePt t="56813" x="11129963" y="4189413"/>
          <p14:tracePt t="56821" x="11147425" y="4189413"/>
          <p14:tracePt t="56837" x="11155363" y="4189413"/>
          <p14:tracePt t="56846" x="11180763" y="4197350"/>
          <p14:tracePt t="56853" x="11180763" y="4206875"/>
          <p14:tracePt t="56861" x="11206163" y="4224338"/>
          <p14:tracePt t="56869" x="11231563" y="4232275"/>
          <p14:tracePt t="56877" x="11231563" y="4240213"/>
          <p14:tracePt t="56897" x="11299825" y="4275138"/>
          <p14:tracePt t="56901" x="11299825" y="4283075"/>
          <p14:tracePt t="56909" x="11325225" y="4291013"/>
          <p14:tracePt t="56917" x="11342688" y="4300538"/>
          <p14:tracePt t="56941" x="11376025" y="4316413"/>
          <p14:tracePt t="56948" x="11376025" y="4325938"/>
          <p14:tracePt t="56957" x="11385550" y="4333875"/>
          <p14:tracePt t="56965" x="11401425" y="4333875"/>
          <p14:tracePt t="56973" x="11410950" y="4341813"/>
          <p14:tracePt t="56981" x="11426825" y="4351338"/>
          <p14:tracePt t="56988" x="11436350" y="4351338"/>
          <p14:tracePt t="56998" x="11444288" y="4359275"/>
          <p14:tracePt t="57165" x="11444288" y="4368800"/>
          <p14:tracePt t="57181" x="11436350" y="4368800"/>
          <p14:tracePt t="57189" x="11426825" y="4376738"/>
          <p14:tracePt t="57214" x="11418888" y="4384675"/>
          <p14:tracePt t="57220" x="11410950" y="4384675"/>
          <p14:tracePt t="57253" x="11410950" y="4394200"/>
          <p14:tracePt t="57261" x="11401425" y="4402138"/>
          <p14:tracePt t="57469" x="11393488" y="4402138"/>
          <p14:tracePt t="57485" x="11385550" y="4402138"/>
          <p14:tracePt t="57493" x="11385550" y="4394200"/>
          <p14:tracePt t="57501" x="11376025" y="4394200"/>
          <p14:tracePt t="57517" x="11360150" y="4384675"/>
          <p14:tracePt t="57525" x="11350625" y="4368800"/>
          <p14:tracePt t="57533" x="11342688" y="4359275"/>
          <p14:tracePt t="57541" x="11333163" y="4359275"/>
          <p14:tracePt t="57548" x="11325225" y="4351338"/>
          <p14:tracePt t="57565" x="11307763" y="4341813"/>
          <p14:tracePt t="57573" x="11299825" y="4333875"/>
          <p14:tracePt t="57598" x="11291888" y="4333875"/>
          <p14:tracePt t="57604" x="11282363" y="4333875"/>
          <p14:tracePt t="57614" x="11274425" y="4325938"/>
          <p14:tracePt t="57621" x="11266488" y="4325938"/>
          <p14:tracePt t="57629" x="11256963" y="4316413"/>
          <p14:tracePt t="57645" x="11249025" y="4316413"/>
          <p14:tracePt t="57652" x="11231563" y="4308475"/>
          <p14:tracePt t="57669" x="11223625" y="4308475"/>
          <p14:tracePt t="57677" x="11223625" y="4300538"/>
          <p14:tracePt t="57717" x="11215688" y="4300538"/>
          <p14:tracePt t="57733" x="11206163" y="4291013"/>
          <p14:tracePt t="57821" x="11198225" y="4283075"/>
          <p14:tracePt t="57830" x="11188700" y="4283075"/>
          <p14:tracePt t="57909" x="11188700" y="4275138"/>
          <p14:tracePt t="57957" x="11188700" y="4265613"/>
          <p14:tracePt t="58077" x="11198225" y="4265613"/>
          <p14:tracePt t="58085" x="11241088" y="4257675"/>
          <p14:tracePt t="58093" x="11266488" y="4257675"/>
          <p14:tracePt t="58101" x="11282363" y="4257675"/>
          <p14:tracePt t="58109" x="11307763" y="4257675"/>
          <p14:tracePt t="58117" x="11317288" y="4249738"/>
          <p14:tracePt t="58125" x="11333163" y="4240213"/>
          <p14:tracePt t="58133" x="11342688" y="4240213"/>
          <p14:tracePt t="58141" x="11350625" y="4240213"/>
          <p14:tracePt t="58149" x="11385550" y="4249738"/>
          <p14:tracePt t="58157" x="11401425" y="4257675"/>
          <p14:tracePt t="58165" x="11436350" y="4283075"/>
          <p14:tracePt t="58172" x="11452225" y="4291013"/>
          <p14:tracePt t="58181" x="11477625" y="4316413"/>
          <p14:tracePt t="58197" x="11495088" y="4333875"/>
          <p14:tracePt t="58205" x="11512550" y="4351338"/>
          <p14:tracePt t="58213" x="11520488" y="4368800"/>
          <p14:tracePt t="58221" x="11530013" y="4376738"/>
          <p14:tracePt t="58231" x="11530013" y="4394200"/>
          <p14:tracePt t="58237" x="11530013" y="4402138"/>
          <p14:tracePt t="58253" x="11530013" y="4410075"/>
          <p14:tracePt t="58268" x="11530013" y="4419600"/>
          <p14:tracePt t="58325" x="11530013" y="4427538"/>
          <p14:tracePt t="58341" x="11530013" y="4435475"/>
          <p14:tracePt t="58349" x="11512550" y="4452938"/>
          <p14:tracePt t="58356" x="11503025" y="4452938"/>
          <p14:tracePt t="58365" x="11495088" y="4452938"/>
          <p14:tracePt t="58373" x="11461750" y="4452938"/>
          <p14:tracePt t="58381" x="11444288" y="4452938"/>
          <p14:tracePt t="58389" x="11436350" y="4452938"/>
          <p14:tracePt t="58397" x="11418888" y="4452938"/>
          <p14:tracePt t="58405" x="11410950" y="4452938"/>
          <p14:tracePt t="58413" x="11393488" y="4452938"/>
          <p14:tracePt t="58421" x="11385550" y="4452938"/>
          <p14:tracePt t="58429" x="11385550" y="4445000"/>
          <p14:tracePt t="58437" x="11376025" y="4445000"/>
          <p14:tracePt t="58452" x="11368088" y="4435475"/>
          <p14:tracePt t="58517" x="11360150" y="4427538"/>
          <p14:tracePt t="58533" x="11342688" y="4419600"/>
          <p14:tracePt t="58573" x="11325225" y="4410075"/>
          <p14:tracePt t="58645" x="11307763" y="4410075"/>
          <p14:tracePt t="58662" x="11291888" y="4410075"/>
          <p14:tracePt t="58669" x="11274425" y="4427538"/>
          <p14:tracePt t="58677" x="11256963" y="4445000"/>
          <p14:tracePt t="58685" x="11215688" y="4478338"/>
          <p14:tracePt t="58694" x="11180763" y="4521200"/>
          <p14:tracePt t="58701" x="11137900" y="4554538"/>
          <p14:tracePt t="58710" x="11122025" y="4572000"/>
          <p14:tracePt t="58717" x="11079163" y="4605338"/>
          <p14:tracePt t="58725" x="11028363" y="4640263"/>
          <p14:tracePt t="58733" x="11002963" y="4665663"/>
          <p14:tracePt t="58741" x="10952163" y="4691063"/>
          <p14:tracePt t="58749" x="10934700" y="4708525"/>
          <p14:tracePt t="58757" x="10883900" y="4749800"/>
          <p14:tracePt t="58765" x="10848975" y="4767263"/>
          <p14:tracePt t="58772" x="10798175" y="4792663"/>
          <p14:tracePt t="58780" x="10782300" y="4792663"/>
          <p14:tracePt t="58789" x="10756900" y="4802188"/>
          <p14:tracePt t="58797" x="10721975" y="4802188"/>
          <p14:tracePt t="58805" x="10679113" y="4810125"/>
          <p14:tracePt t="58813" x="10637838" y="4810125"/>
          <p14:tracePt t="58820" x="10560050" y="4810125"/>
          <p14:tracePt t="58829" x="10493375" y="4810125"/>
          <p14:tracePt t="58837" x="10415588" y="4810125"/>
          <p14:tracePt t="58845" x="10331450" y="4810125"/>
          <p14:tracePt t="58853" x="10263188" y="4810125"/>
          <p14:tracePt t="58862" x="10161588" y="4810125"/>
          <p14:tracePt t="58868" x="10067925" y="4810125"/>
          <p14:tracePt t="58878" x="9966325" y="4810125"/>
          <p14:tracePt t="58885" x="9864725" y="4810125"/>
          <p14:tracePt t="58894" x="9736138" y="4775200"/>
          <p14:tracePt t="58911" x="9507538" y="4699000"/>
          <p14:tracePt t="58916" x="9371013" y="4665663"/>
          <p14:tracePt t="58924" x="9244013" y="4630738"/>
          <p14:tracePt t="58933" x="9117013" y="4605338"/>
          <p14:tracePt t="58941" x="8997950" y="4589463"/>
          <p14:tracePt t="58949" x="8869363" y="4572000"/>
          <p14:tracePt t="58957" x="8767763" y="4554538"/>
          <p14:tracePt t="58964" x="8658225" y="4538663"/>
          <p14:tracePt t="58972" x="8555038" y="4529138"/>
          <p14:tracePt t="58981" x="8470900" y="4521200"/>
          <p14:tracePt t="58989" x="8394700" y="4495800"/>
          <p14:tracePt t="58997" x="8334375" y="4495800"/>
          <p14:tracePt t="59005" x="8275638" y="4486275"/>
          <p14:tracePt t="59013" x="8215313" y="4478338"/>
          <p14:tracePt t="59021" x="8207375" y="4478338"/>
          <p14:tracePt t="59030" x="8174038" y="4478338"/>
          <p14:tracePt t="59037" x="8156575" y="4470400"/>
          <p14:tracePt t="59046" x="8139113" y="4470400"/>
          <p14:tracePt t="59052" x="8105775" y="4470400"/>
          <p14:tracePt t="59061" x="8080375" y="4452938"/>
          <p14:tracePt t="59069" x="8045450" y="4452938"/>
          <p14:tracePt t="59078" x="8020050" y="4452938"/>
          <p14:tracePt t="59085" x="7977188" y="4452938"/>
          <p14:tracePt t="59094" x="7935913" y="4452938"/>
          <p14:tracePt t="59100" x="7885113" y="4452938"/>
          <p14:tracePt t="59110" x="7832725" y="4452938"/>
          <p14:tracePt t="59117" x="7773988" y="4452938"/>
          <p14:tracePt t="59126" x="7731125" y="4452938"/>
          <p14:tracePt t="59133" x="7688263" y="4452938"/>
          <p14:tracePt t="59141" x="7654925" y="4452938"/>
          <p14:tracePt t="59149" x="7629525" y="4452938"/>
          <p14:tracePt t="59157" x="7621588" y="4452938"/>
          <p14:tracePt t="59310" x="7612063" y="4452938"/>
          <p14:tracePt t="59381" x="7612063" y="4445000"/>
          <p14:tracePt t="59405" x="7612063" y="4427538"/>
          <p14:tracePt t="59421" x="7612063" y="4419600"/>
          <p14:tracePt t="59430" x="7621588" y="4410075"/>
          <p14:tracePt t="59436" x="7629525" y="4410075"/>
          <p14:tracePt t="59445" x="7637463" y="4394200"/>
          <p14:tracePt t="59469" x="7646988" y="4376738"/>
          <p14:tracePt t="59478" x="7654925" y="4368800"/>
          <p14:tracePt t="59493" x="7662863" y="4368800"/>
          <p14:tracePt t="59501" x="7662863" y="4359275"/>
          <p14:tracePt t="59511" x="7680325" y="4351338"/>
          <p14:tracePt t="59517" x="7697788" y="4341813"/>
          <p14:tracePt t="59524" x="7715250" y="4341813"/>
          <p14:tracePt t="59532" x="7766050" y="4333875"/>
          <p14:tracePt t="59541" x="7807325" y="4316413"/>
          <p14:tracePt t="59549" x="7850188" y="4316413"/>
          <p14:tracePt t="59557" x="7900988" y="4316413"/>
          <p14:tracePt t="59565" x="7926388" y="4316413"/>
          <p14:tracePt t="59572" x="7951788" y="4316413"/>
          <p14:tracePt t="59581" x="7977188" y="4316413"/>
          <p14:tracePt t="59701" x="7986713" y="4316413"/>
          <p14:tracePt t="60541" x="7994650" y="4308475"/>
          <p14:tracePt t="60549" x="8004175" y="4308475"/>
          <p14:tracePt t="60564" x="8020050" y="4308475"/>
          <p14:tracePt t="60573" x="8037513" y="4308475"/>
          <p14:tracePt t="60581" x="8070850" y="4308475"/>
          <p14:tracePt t="60588" x="8088313" y="4308475"/>
          <p14:tracePt t="60596" x="8121650" y="4300538"/>
          <p14:tracePt t="60605" x="8131175" y="4300538"/>
          <p14:tracePt t="60613" x="8164513" y="4300538"/>
          <p14:tracePt t="60621" x="8189913" y="4291013"/>
          <p14:tracePt t="60637" x="8199438" y="4291013"/>
          <p14:tracePt t="60644" x="8224838" y="4291013"/>
          <p14:tracePt t="60669" x="8232775" y="4291013"/>
          <p14:tracePt t="60678" x="8250238" y="4291013"/>
          <p14:tracePt t="60685" x="8258175" y="4291013"/>
          <p14:tracePt t="60693" x="8275638" y="4291013"/>
          <p14:tracePt t="60700" x="8301038" y="4291013"/>
          <p14:tracePt t="60709" x="8326438" y="4291013"/>
          <p14:tracePt t="60717" x="8351838" y="4291013"/>
          <p14:tracePt t="60727" x="8377238" y="4291013"/>
          <p14:tracePt t="60733" x="8410575" y="4291013"/>
          <p14:tracePt t="60741" x="8445500" y="4291013"/>
          <p14:tracePt t="60748" x="8478838" y="4291013"/>
          <p14:tracePt t="60757" x="8504238" y="4291013"/>
          <p14:tracePt t="60764" x="8539163" y="4291013"/>
          <p14:tracePt t="60773" x="8572500" y="4291013"/>
          <p14:tracePt t="60781" x="8605838" y="4291013"/>
          <p14:tracePt t="60789" x="8623300" y="4291013"/>
          <p14:tracePt t="60797" x="8658225" y="4291013"/>
          <p14:tracePt t="60804" x="8691563" y="4291013"/>
          <p14:tracePt t="60812" x="8699500" y="4291013"/>
          <p14:tracePt t="60821" x="8724900" y="4291013"/>
          <p14:tracePt t="60829" x="8742363" y="4291013"/>
          <p14:tracePt t="60836" x="8767763" y="4291013"/>
          <p14:tracePt t="60845" x="8802688" y="4291013"/>
          <p14:tracePt t="60853" x="8843963" y="4291013"/>
          <p14:tracePt t="60861" x="8886825" y="4291013"/>
          <p14:tracePt t="60869" x="8963025" y="4291013"/>
          <p14:tracePt t="60878" x="9031288" y="4291013"/>
          <p14:tracePt t="60896" x="9226550" y="4291013"/>
          <p14:tracePt t="60901" x="9371013" y="4291013"/>
          <p14:tracePt t="60911" x="9498013" y="4291013"/>
          <p14:tracePt t="60917" x="9652000" y="4291013"/>
          <p14:tracePt t="60926" x="9804400" y="4291013"/>
          <p14:tracePt t="60933" x="9948863" y="4291013"/>
          <p14:tracePt t="60941" x="10075863" y="4291013"/>
          <p14:tracePt t="60949" x="10161588" y="4291013"/>
          <p14:tracePt t="60957" x="10229850" y="4291013"/>
          <p14:tracePt t="60965" x="10288588" y="4291013"/>
          <p14:tracePt t="60972" x="10298113" y="4291013"/>
          <p14:tracePt t="60981" x="10323513" y="4300538"/>
          <p14:tracePt t="60989" x="10331450" y="4308475"/>
          <p14:tracePt t="61029" x="10331450" y="4316413"/>
          <p14:tracePt t="61045" x="10339388" y="4316413"/>
          <p14:tracePt t="61062" x="10339388" y="4325938"/>
          <p14:tracePt t="61085" x="10339388" y="4333875"/>
          <p14:tracePt t="61101" x="10339388" y="4341813"/>
          <p14:tracePt t="61117" x="10356850" y="4359275"/>
          <p14:tracePt t="61125" x="10356850" y="4376738"/>
          <p14:tracePt t="61133" x="10364788" y="4384675"/>
          <p14:tracePt t="61151" x="10364788" y="4402138"/>
          <p14:tracePt t="61237" x="10364788" y="4410075"/>
          <p14:tracePt t="61252" x="10356850" y="4410075"/>
          <p14:tracePt t="61269" x="10339388" y="4410075"/>
          <p14:tracePt t="61277" x="10323513" y="4410075"/>
          <p14:tracePt t="61285" x="10323513" y="4402138"/>
          <p14:tracePt t="61293" x="10298113" y="4394200"/>
          <p14:tracePt t="61300" x="10271125" y="4368800"/>
          <p14:tracePt t="61310" x="10255250" y="4351338"/>
          <p14:tracePt t="61317" x="10237788" y="4341813"/>
          <p14:tracePt t="61325" x="10212388" y="4325938"/>
          <p14:tracePt t="61333" x="10169525" y="4300538"/>
          <p14:tracePt t="61343" x="10144125" y="4283075"/>
          <p14:tracePt t="61349" x="10093325" y="4240213"/>
          <p14:tracePt t="61356" x="10050463" y="4224338"/>
          <p14:tracePt t="61364" x="9999663" y="4197350"/>
          <p14:tracePt t="61374" x="9940925" y="4171950"/>
          <p14:tracePt t="61381" x="9872663" y="4138613"/>
          <p14:tracePt t="61389" x="9804400" y="4121150"/>
          <p14:tracePt t="61397" x="9779000" y="4121150"/>
          <p14:tracePt t="61404" x="9761538" y="4105275"/>
          <p14:tracePt t="61413" x="9753600" y="4105275"/>
          <p14:tracePt t="61421" x="9753600" y="4095750"/>
          <p14:tracePt t="61437" x="9736138" y="4095750"/>
          <p14:tracePt t="61444" x="9702800" y="4087813"/>
          <p14:tracePt t="61453" x="9677400" y="4070350"/>
          <p14:tracePt t="61460" x="9659938" y="4062413"/>
          <p14:tracePt t="61469" x="9609138" y="4044950"/>
          <p14:tracePt t="61477" x="9566275" y="4027488"/>
          <p14:tracePt t="61485" x="9558338" y="4019550"/>
          <p14:tracePt t="61517" x="9540875" y="3994150"/>
          <p14:tracePt t="61532" x="9532938" y="3976688"/>
          <p14:tracePt t="61540" x="9523413" y="3951288"/>
          <p14:tracePt t="61549" x="9490075" y="3917950"/>
          <p14:tracePt t="61560" x="9439275" y="3867150"/>
          <p14:tracePt t="61565" x="9380538" y="3816350"/>
          <p14:tracePt t="61573" x="9302750" y="3748088"/>
          <p14:tracePt t="61580" x="9226550" y="3687763"/>
          <p14:tracePt t="61589" x="9167813" y="3611563"/>
          <p14:tracePt t="61597" x="9117013" y="3560763"/>
          <p14:tracePt t="61605" x="9056688" y="3509963"/>
          <p14:tracePt t="61613" x="9013825" y="3467100"/>
          <p14:tracePt t="61621" x="8963025" y="3398838"/>
          <p14:tracePt t="61629" x="8904288" y="3348038"/>
          <p14:tracePt t="61636" x="8853488" y="3289300"/>
          <p14:tracePt t="61645" x="8810625" y="3238500"/>
          <p14:tracePt t="61653" x="8759825" y="3170238"/>
          <p14:tracePt t="61661" x="8716963" y="3127375"/>
          <p14:tracePt t="61669" x="8683625" y="3076575"/>
          <p14:tracePt t="61678" x="8658225" y="3051175"/>
          <p14:tracePt t="61685" x="8632825" y="3041650"/>
          <p14:tracePt t="61695" x="8597900" y="3000375"/>
          <p14:tracePt t="61701" x="8572500" y="2990850"/>
          <p14:tracePt t="61710" x="8564563" y="2974975"/>
          <p14:tracePt t="61717" x="8539163" y="2940050"/>
          <p14:tracePt t="61725" x="8529638" y="2932113"/>
          <p14:tracePt t="61732" x="8521700" y="2914650"/>
          <p14:tracePt t="61740" x="8521700" y="2906713"/>
          <p14:tracePt t="61748" x="8504238" y="2881313"/>
          <p14:tracePt t="61759" x="8504238" y="2871788"/>
          <p14:tracePt t="61764" x="8488363" y="2863850"/>
          <p14:tracePt t="61773" x="8478838" y="2846388"/>
          <p14:tracePt t="61781" x="8478838" y="2838450"/>
          <p14:tracePt t="61790" x="8470900" y="2830513"/>
          <p14:tracePt t="61797" x="8462963" y="2820988"/>
          <p14:tracePt t="61806" x="8453438" y="2805113"/>
          <p14:tracePt t="61820" x="8445500" y="2795588"/>
          <p14:tracePt t="61829" x="8435975" y="2787650"/>
          <p14:tracePt t="61845" x="8435975" y="2778125"/>
          <p14:tracePt t="61853" x="8420100" y="2770188"/>
          <p14:tracePt t="61860" x="8394700" y="2752725"/>
          <p14:tracePt t="61868" x="8394700" y="2744788"/>
          <p14:tracePt t="61894" x="8326438" y="2701925"/>
          <p14:tracePt t="61901" x="8308975" y="2693988"/>
          <p14:tracePt t="61910" x="8301038" y="2686050"/>
          <p14:tracePt t="61916" x="8283575" y="2676525"/>
          <p14:tracePt t="61933" x="8275638" y="2668588"/>
          <p14:tracePt t="61941" x="8258175" y="2668588"/>
          <p14:tracePt t="61949" x="8250238" y="2660650"/>
          <p14:tracePt t="61974" x="8240713" y="2651125"/>
          <p14:tracePt t="62005" x="8232775" y="2643188"/>
          <p14:tracePt t="62029" x="8224838" y="2633663"/>
          <p14:tracePt t="62125" x="8215313" y="2617788"/>
          <p14:tracePt t="62573" x="8215313" y="2608263"/>
          <p14:tracePt t="62797" x="8224838" y="2608263"/>
          <p14:tracePt t="62805" x="8266113" y="2592388"/>
          <p14:tracePt t="62813" x="8291513" y="2592388"/>
          <p14:tracePt t="62820" x="8326438" y="2592388"/>
          <p14:tracePt t="62829" x="8369300" y="2582863"/>
          <p14:tracePt t="62837" x="8428038" y="2574925"/>
          <p14:tracePt t="62844" x="8478838" y="2574925"/>
          <p14:tracePt t="62853" x="8547100" y="2574925"/>
          <p14:tracePt t="62860" x="8615363" y="2574925"/>
          <p14:tracePt t="62869" x="8658225" y="2574925"/>
          <p14:tracePt t="62877" x="8734425" y="2574925"/>
          <p14:tracePt t="62887" x="8777288" y="2574925"/>
          <p14:tracePt t="62895" x="8810625" y="2574925"/>
          <p14:tracePt t="62902" x="8828088" y="2574925"/>
          <p14:tracePt t="62910" x="8836025" y="2574925"/>
          <p14:tracePt t="62958" x="8843963" y="2574925"/>
          <p14:tracePt t="62973" x="8853488" y="2574925"/>
          <p14:tracePt t="62980" x="8861425" y="2574925"/>
          <p14:tracePt t="62989" x="8878888" y="2574925"/>
          <p14:tracePt t="62996" x="8894763" y="2574925"/>
          <p14:tracePt t="63005" x="8921750" y="2574925"/>
          <p14:tracePt t="63013" x="8963025" y="2574925"/>
          <p14:tracePt t="63021" x="8997950" y="2566988"/>
          <p14:tracePt t="63028" x="9039225" y="2566988"/>
          <p14:tracePt t="63037" x="9099550" y="2541588"/>
          <p14:tracePt t="63045" x="9132888" y="2541588"/>
          <p14:tracePt t="63053" x="9201150" y="2532063"/>
          <p14:tracePt t="63061" x="9261475" y="2524125"/>
          <p14:tracePt t="63069" x="9302750" y="2524125"/>
          <p14:tracePt t="63077" x="9328150" y="2516188"/>
          <p14:tracePt t="63084" x="9345613" y="2516188"/>
          <p14:tracePt t="63093" x="9353550" y="2516188"/>
          <p14:tracePt t="63101" x="9371013" y="2506663"/>
          <p14:tracePt t="63205" x="9371013" y="2516188"/>
          <p14:tracePt t="63213" x="9371013" y="2566988"/>
          <p14:tracePt t="63220" x="9371013" y="2625725"/>
          <p14:tracePt t="63228" x="9371013" y="2701925"/>
          <p14:tracePt t="63237" x="9371013" y="2813050"/>
          <p14:tracePt t="63245" x="9371013" y="2940050"/>
          <p14:tracePt t="63253" x="9371013" y="3067050"/>
          <p14:tracePt t="63261" x="9371013" y="3195638"/>
          <p14:tracePt t="63269" x="9371013" y="3322638"/>
          <p14:tracePt t="63277" x="9371013" y="3433763"/>
          <p14:tracePt t="63285" x="9371013" y="3517900"/>
          <p14:tracePt t="63293" x="9396413" y="3568700"/>
          <p14:tracePt t="63301" x="9456738" y="3636963"/>
          <p14:tracePt t="63309" x="9490075" y="3662363"/>
          <p14:tracePt t="63316" x="9515475" y="3687763"/>
          <p14:tracePt t="63325" x="9540875" y="3705225"/>
          <p14:tracePt t="63333" x="9583738" y="3730625"/>
          <p14:tracePt t="63342" x="9609138" y="3738563"/>
          <p14:tracePt t="63350" x="9626600" y="3738563"/>
          <p14:tracePt t="63361" x="9642475" y="3748088"/>
          <p14:tracePt t="63366" x="9659938" y="3748088"/>
          <p14:tracePt t="63375" x="9685338" y="3756025"/>
          <p14:tracePt t="63390" x="9702800" y="3756025"/>
          <p14:tracePt t="63397" x="9736138" y="3773488"/>
          <p14:tracePt t="63408" x="9771063" y="3773488"/>
          <p14:tracePt t="63412" x="9812338" y="3790950"/>
          <p14:tracePt t="63422" x="9864725" y="3806825"/>
          <p14:tracePt t="63429" x="9915525" y="3806825"/>
          <p14:tracePt t="63436" x="9974263" y="3806825"/>
          <p14:tracePt t="63445" x="10075863" y="3806825"/>
          <p14:tracePt t="63453" x="10169525" y="3806825"/>
          <p14:tracePt t="63460" x="10271125" y="3806825"/>
          <p14:tracePt t="63469" x="10356850" y="3806825"/>
          <p14:tracePt t="63477" x="10442575" y="3806825"/>
          <p14:tracePt t="63485" x="10501313" y="3806825"/>
          <p14:tracePt t="63493" x="10534650" y="3806825"/>
          <p14:tracePt t="63501" x="10544175" y="3806825"/>
          <p14:tracePt t="63509" x="10560050" y="3806825"/>
          <p14:tracePt t="63517" x="10577513" y="3806825"/>
          <p14:tracePt t="63574" x="10577513" y="3798888"/>
          <p14:tracePt t="63581" x="10577513" y="3790950"/>
          <p14:tracePt t="63590" x="10577513" y="3773488"/>
          <p14:tracePt t="63597" x="10577513" y="3748088"/>
          <p14:tracePt t="63605" x="10585450" y="3705225"/>
          <p14:tracePt t="63613" x="10585450" y="3662363"/>
          <p14:tracePt t="63621" x="10585450" y="3629025"/>
          <p14:tracePt t="63629" x="10585450" y="3578225"/>
          <p14:tracePt t="63637" x="10585450" y="3552825"/>
          <p14:tracePt t="63645" x="10585450" y="3509963"/>
          <p14:tracePt t="63653" x="10585450" y="3484563"/>
          <p14:tracePt t="63661" x="10585450" y="3441700"/>
          <p14:tracePt t="63669" x="10585450" y="3408363"/>
          <p14:tracePt t="63677" x="10585450" y="3390900"/>
          <p14:tracePt t="63685" x="10585450" y="3365500"/>
          <p14:tracePt t="63692" x="10569575" y="3355975"/>
          <p14:tracePt t="63709" x="10560050" y="3348038"/>
          <p14:tracePt t="63717" x="10552113" y="3348038"/>
          <p14:tracePt t="63725" x="10544175" y="3340100"/>
          <p14:tracePt t="63732" x="10534650" y="3330575"/>
          <p14:tracePt t="63780" x="10526713" y="3330575"/>
          <p14:tracePt t="63797" x="10518775" y="3330575"/>
          <p14:tracePt t="63805" x="10509250" y="3330575"/>
          <p14:tracePt t="63813" x="10501313" y="3330575"/>
          <p14:tracePt t="63821" x="10483850" y="3330575"/>
          <p14:tracePt t="63829" x="10458450" y="3340100"/>
          <p14:tracePt t="63837" x="10442575" y="3348038"/>
          <p14:tracePt t="63844" x="10425113" y="3355975"/>
          <p14:tracePt t="63853" x="10415588" y="3365500"/>
          <p14:tracePt t="63861" x="10399713" y="3373438"/>
          <p14:tracePt t="63869" x="10390188" y="3390900"/>
          <p14:tracePt t="63876" x="10374313" y="3408363"/>
          <p14:tracePt t="63885" x="10348913" y="3424238"/>
          <p14:tracePt t="63893" x="10339388" y="3441700"/>
          <p14:tracePt t="63901" x="10323513" y="3502025"/>
          <p14:tracePt t="63909" x="10313988" y="3535363"/>
          <p14:tracePt t="63916" x="10306050" y="3578225"/>
          <p14:tracePt t="63925" x="10306050" y="3629025"/>
          <p14:tracePt t="63932" x="10306050" y="3679825"/>
          <p14:tracePt t="63941" x="10306050" y="3738563"/>
          <p14:tracePt t="63949" x="10306050" y="3798888"/>
          <p14:tracePt t="63958" x="10306050" y="3857625"/>
          <p14:tracePt t="63964" x="10306050" y="3908425"/>
          <p14:tracePt t="63973" x="10306050" y="3968750"/>
          <p14:tracePt t="63981" x="10339388" y="4019550"/>
          <p14:tracePt t="63991" x="10364788" y="4087813"/>
          <p14:tracePt t="63997" x="10382250" y="4105275"/>
          <p14:tracePt t="64006" x="10407650" y="4146550"/>
          <p14:tracePt t="64013" x="10433050" y="4164013"/>
          <p14:tracePt t="64021" x="10458450" y="4189413"/>
          <p14:tracePt t="64029" x="10493375" y="4206875"/>
          <p14:tracePt t="64037" x="10526713" y="4224338"/>
          <p14:tracePt t="64045" x="10552113" y="4232275"/>
          <p14:tracePt t="64053" x="10585450" y="4240213"/>
          <p14:tracePt t="64060" x="10620375" y="4249738"/>
          <p14:tracePt t="64068" x="10663238" y="4275138"/>
          <p14:tracePt t="64076" x="10714038" y="4283075"/>
          <p14:tracePt t="64085" x="10747375" y="4283075"/>
          <p14:tracePt t="64093" x="10764838" y="4291013"/>
          <p14:tracePt t="64101" x="10790238" y="4291013"/>
          <p14:tracePt t="64109" x="10833100" y="4291013"/>
          <p14:tracePt t="64117" x="10848975" y="4291013"/>
          <p14:tracePt t="64124" x="10891838" y="4291013"/>
          <p14:tracePt t="64133" x="10917238" y="4291013"/>
          <p14:tracePt t="64141" x="10960100" y="4291013"/>
          <p14:tracePt t="64149" x="10993438" y="4291013"/>
          <p14:tracePt t="64157" x="11028363" y="4291013"/>
          <p14:tracePt t="64165" x="11044238" y="4291013"/>
          <p14:tracePt t="64174" x="11087100" y="4265613"/>
          <p14:tracePt t="64181" x="11104563" y="4257675"/>
          <p14:tracePt t="64190" x="11122025" y="4257675"/>
          <p14:tracePt t="64357" x="11112500" y="4265613"/>
          <p14:tracePt t="64365" x="11096625" y="4291013"/>
          <p14:tracePt t="64374" x="11079163" y="4308475"/>
          <p14:tracePt t="64381" x="11053763" y="4351338"/>
          <p14:tracePt t="64390" x="11036300" y="4359275"/>
          <p14:tracePt t="64396" x="11018838" y="4394200"/>
          <p14:tracePt t="64407" x="10985500" y="4435475"/>
          <p14:tracePt t="64413" x="10977563" y="4470400"/>
          <p14:tracePt t="64423" x="10934700" y="4503738"/>
          <p14:tracePt t="64429" x="10917238" y="4529138"/>
          <p14:tracePt t="64437" x="10901363" y="4546600"/>
          <p14:tracePt t="64444" x="10891838" y="4554538"/>
          <p14:tracePt t="64453" x="10883900" y="4554538"/>
          <p14:tracePt t="64469" x="10874375" y="4564063"/>
          <p14:tracePt t="64533" x="10858500" y="4564063"/>
          <p14:tracePt t="64549" x="10848975" y="4564063"/>
          <p14:tracePt t="64557" x="10841038" y="4564063"/>
          <p14:tracePt t="64565" x="10815638" y="4564063"/>
          <p14:tracePt t="64573" x="10798175" y="4554538"/>
          <p14:tracePt t="64580" x="10782300" y="4554538"/>
          <p14:tracePt t="64590" x="10764838" y="4554538"/>
          <p14:tracePt t="64596" x="10739438" y="4554538"/>
          <p14:tracePt t="64607" x="10729913" y="4554538"/>
          <p14:tracePt t="64613" x="10696575" y="4546600"/>
          <p14:tracePt t="64623" x="10679113" y="4538663"/>
          <p14:tracePt t="64629" x="10663238" y="4529138"/>
          <p14:tracePt t="64645" x="10645775" y="4521200"/>
          <p14:tracePt t="64653" x="10637838" y="4521200"/>
          <p14:tracePt t="64661" x="10637838" y="4513263"/>
          <p14:tracePt t="64669" x="10620375" y="4513263"/>
          <p14:tracePt t="64685" x="10602913" y="4495800"/>
          <p14:tracePt t="64741" x="10602913" y="4486275"/>
          <p14:tracePt t="64749" x="10594975" y="4478338"/>
          <p14:tracePt t="64764" x="10569575" y="4460875"/>
          <p14:tracePt t="64773" x="10569575" y="4452938"/>
          <p14:tracePt t="64781" x="10552113" y="4445000"/>
          <p14:tracePt t="64797" x="10544175" y="4445000"/>
          <p14:tracePt t="64807" x="10534650" y="4427538"/>
          <p14:tracePt t="64823" x="10526713" y="4419600"/>
          <p14:tracePt t="64829" x="10518775" y="4419600"/>
          <p14:tracePt t="64839" x="10518775" y="4394200"/>
          <p14:tracePt t="64853" x="10509250" y="4384675"/>
          <p14:tracePt t="64869" x="10501313" y="4376738"/>
          <p14:tracePt t="64893" x="10493375" y="4368800"/>
          <p14:tracePt t="64909" x="10493375" y="4359275"/>
          <p14:tracePt t="64924" x="10483850" y="4351338"/>
          <p14:tracePt t="64941" x="10483850" y="4333875"/>
          <p14:tracePt t="64965" x="10475913" y="4316413"/>
          <p14:tracePt t="64981" x="10467975" y="4316413"/>
          <p14:tracePt t="65365" x="10458450" y="4316413"/>
          <p14:tracePt t="65375" x="10458450" y="4308475"/>
          <p14:tracePt t="65413" x="10450513" y="4300538"/>
          <p14:tracePt t="65476" x="10442575" y="4300538"/>
          <p14:tracePt t="65557" x="10433050" y="4291013"/>
          <p14:tracePt t="65605" x="10425113" y="4291013"/>
          <p14:tracePt t="65613" x="10415588" y="4291013"/>
          <p14:tracePt t="65789" x="10407650" y="4291013"/>
          <p14:tracePt t="66909" x="10399713" y="4291013"/>
          <p14:tracePt t="66941" x="10382250" y="4291013"/>
          <p14:tracePt t="66957" x="10374313" y="4291013"/>
          <p14:tracePt t="66997" x="10364788" y="4291013"/>
          <p14:tracePt t="67006" x="10356850" y="4291013"/>
          <p14:tracePt t="67012" x="10348913" y="4291013"/>
          <p14:tracePt t="67029" x="10339388" y="4291013"/>
          <p14:tracePt t="67038" x="10339388" y="4300538"/>
          <p14:tracePt t="67045" x="10339388" y="4316413"/>
          <p14:tracePt t="67149" x="10339388" y="4325938"/>
          <p14:tracePt t="67253" x="10331450" y="4316413"/>
          <p14:tracePt t="67261" x="10331450" y="4308475"/>
          <p14:tracePt t="67270" x="10306050" y="4300538"/>
          <p14:tracePt t="67276" x="10306050" y="4291013"/>
          <p14:tracePt t="67292" x="10288588" y="4283075"/>
          <p14:tracePt t="67301" x="10280650" y="4283075"/>
          <p14:tracePt t="67421" x="10280650" y="4291013"/>
          <p14:tracePt t="67429" x="10280650" y="4300538"/>
          <p14:tracePt t="67437" x="10280650" y="4325938"/>
          <p14:tracePt t="67445" x="10280650" y="4351338"/>
          <p14:tracePt t="67453" x="10280650" y="4359275"/>
          <p14:tracePt t="67461" x="10280650" y="4376738"/>
          <p14:tracePt t="67470" x="10280650" y="4394200"/>
          <p14:tracePt t="67476" x="10288588" y="4410075"/>
          <p14:tracePt t="67484" x="10306050" y="4419600"/>
          <p14:tracePt t="67493" x="10331450" y="4445000"/>
          <p14:tracePt t="67502" x="10364788" y="4460875"/>
          <p14:tracePt t="67509" x="10399713" y="4478338"/>
          <p14:tracePt t="67517" x="10458450" y="4503738"/>
          <p14:tracePt t="67524" x="10501313" y="4503738"/>
          <p14:tracePt t="67532" x="10577513" y="4529138"/>
          <p14:tracePt t="67541" x="10637838" y="4546600"/>
          <p14:tracePt t="67549" x="10696575" y="4546600"/>
          <p14:tracePt t="67557" x="10739438" y="4546600"/>
          <p14:tracePt t="67565" x="10790238" y="4546600"/>
          <p14:tracePt t="67572" x="10798175" y="4546600"/>
          <p14:tracePt t="67581" x="10823575" y="4546600"/>
          <p14:tracePt t="67589" x="10833100" y="4546600"/>
          <p14:tracePt t="67613" x="10858500" y="4546600"/>
          <p14:tracePt t="67638" x="10866438" y="4538663"/>
          <p14:tracePt t="67654" x="10874375" y="4521200"/>
          <p14:tracePt t="67661" x="10874375" y="4513263"/>
          <p14:tracePt t="67677" x="10883900" y="4503738"/>
          <p14:tracePt t="67686" x="10891838" y="4495800"/>
          <p14:tracePt t="67781" x="10891838" y="4486275"/>
          <p14:tracePt t="67789" x="10891838" y="4478338"/>
          <p14:tracePt t="67797" x="10891838" y="4470400"/>
          <p14:tracePt t="67813" x="10883900" y="4470400"/>
          <p14:tracePt t="67845" x="10883900" y="4452938"/>
          <p14:tracePt t="67861" x="10883900" y="4445000"/>
          <p14:tracePt t="67885" x="10883900" y="4419600"/>
          <p14:tracePt t="67893" x="10883900" y="4410075"/>
          <p14:tracePt t="67917" x="10883900" y="4384675"/>
          <p14:tracePt t="67925" x="10883900" y="4368800"/>
          <p14:tracePt t="67933" x="10883900" y="4333875"/>
          <p14:tracePt t="67941" x="10883900" y="4291013"/>
          <p14:tracePt t="67948" x="10883900" y="4249738"/>
          <p14:tracePt t="67957" x="10883900" y="4189413"/>
          <p14:tracePt t="67965" x="10883900" y="4121150"/>
          <p14:tracePt t="67973" x="10858500" y="4052888"/>
          <p14:tracePt t="67981" x="10848975" y="4011613"/>
          <p14:tracePt t="67988" x="10848975" y="3943350"/>
          <p14:tracePt t="67996" x="10833100" y="3867150"/>
          <p14:tracePt t="68005" x="10798175" y="3798888"/>
          <p14:tracePt t="68013" x="10782300" y="3730625"/>
          <p14:tracePt t="68021" x="10747375" y="3679825"/>
          <p14:tracePt t="68029" x="10721975" y="3629025"/>
          <p14:tracePt t="68037" x="10679113" y="3578225"/>
          <p14:tracePt t="68044" x="10637838" y="3552825"/>
          <p14:tracePt t="68055" x="10620375" y="3535363"/>
          <p14:tracePt t="68061" x="10602913" y="3527425"/>
          <p14:tracePt t="68070" x="10577513" y="3509963"/>
          <p14:tracePt t="68077" x="10544175" y="3509963"/>
          <p14:tracePt t="68085" x="10534650" y="3502025"/>
          <p14:tracePt t="68092" x="10526713" y="3502025"/>
          <p14:tracePt t="68100" x="10509250" y="3502025"/>
          <p14:tracePt t="68109" x="10501313" y="3502025"/>
          <p14:tracePt t="68117" x="10483850" y="3502025"/>
          <p14:tracePt t="68125" x="10467975" y="3509963"/>
          <p14:tracePt t="68133" x="10450513" y="3517900"/>
          <p14:tracePt t="68141" x="10425113" y="3527425"/>
          <p14:tracePt t="68149" x="10382250" y="3552825"/>
          <p14:tracePt t="68157" x="10364788" y="3560763"/>
          <p14:tracePt t="68165" x="10331450" y="3586163"/>
          <p14:tracePt t="68173" x="10306050" y="3611563"/>
          <p14:tracePt t="68181" x="10280650" y="3636963"/>
          <p14:tracePt t="68188" x="10255250" y="3662363"/>
          <p14:tracePt t="68197" x="10212388" y="3722688"/>
          <p14:tracePt t="68205" x="10204450" y="3738563"/>
          <p14:tracePt t="68213" x="10169525" y="3798888"/>
          <p14:tracePt t="68222" x="10161588" y="3816350"/>
          <p14:tracePt t="68228" x="10153650" y="3841750"/>
          <p14:tracePt t="68237" x="10153650" y="3857625"/>
          <p14:tracePt t="68245" x="10144125" y="3900488"/>
          <p14:tracePt t="68253" x="10144125" y="3943350"/>
          <p14:tracePt t="68261" x="10144125" y="3986213"/>
          <p14:tracePt t="68270" x="10144125" y="4019550"/>
          <p14:tracePt t="68276" x="10144125" y="4052888"/>
          <p14:tracePt t="68286" x="10144125" y="4070350"/>
          <p14:tracePt t="68293" x="10144125" y="4087813"/>
          <p14:tracePt t="68302" x="10144125" y="4105275"/>
          <p14:tracePt t="68341" x="10144125" y="4121150"/>
          <p14:tracePt t="68389" x="10153650" y="4130675"/>
          <p14:tracePt t="68421" x="10161588" y="4130675"/>
          <p14:tracePt t="68429" x="10169525" y="4138613"/>
          <p14:tracePt t="68437" x="10179050" y="4138613"/>
          <p14:tracePt t="68445" x="10186988" y="4138613"/>
          <p14:tracePt t="68454" x="10194925" y="4138613"/>
          <p14:tracePt t="68477" x="10220325" y="4138613"/>
          <p14:tracePt t="68493" x="10245725" y="4138613"/>
          <p14:tracePt t="68509" x="10255250" y="4138613"/>
          <p14:tracePt t="68516" x="10280650" y="4138613"/>
          <p14:tracePt t="68533" x="10313988" y="4138613"/>
          <p14:tracePt t="68541" x="10323513" y="4138613"/>
          <p14:tracePt t="68549" x="10331450" y="4138613"/>
          <p14:tracePt t="68556" x="10339388" y="4138613"/>
          <p14:tracePt t="70366" x="10323513" y="4146550"/>
          <p14:tracePt t="70405" x="10323513" y="4156075"/>
          <p14:tracePt t="70413" x="10313988" y="4164013"/>
          <p14:tracePt t="70421" x="10298113" y="4189413"/>
          <p14:tracePt t="70428" x="10280650" y="4206875"/>
          <p14:tracePt t="70437" x="10280650" y="4214813"/>
          <p14:tracePt t="70453" x="10263188" y="4214813"/>
          <p14:tracePt t="70461" x="10255250" y="4214813"/>
          <p14:tracePt t="70589" x="10245725" y="4214813"/>
          <p14:tracePt t="70597" x="10169525" y="4232275"/>
          <p14:tracePt t="70605" x="10017125" y="4232275"/>
          <p14:tracePt t="70613" x="9915525" y="4240213"/>
          <p14:tracePt t="70620" x="9880600" y="4240213"/>
          <p14:tracePt t="70628" x="9872663" y="4240213"/>
          <p14:tracePt t="70645" x="9864725" y="4240213"/>
          <p14:tracePt t="70653" x="9839325" y="4240213"/>
          <p14:tracePt t="70660" x="9821863" y="4240213"/>
          <p14:tracePt t="71085" x="9812338" y="4240213"/>
          <p14:tracePt t="71093" x="9804400" y="4232275"/>
          <p14:tracePt t="71118" x="9804400" y="4224338"/>
          <p14:tracePt t="71134" x="9796463" y="4224338"/>
          <p14:tracePt t="71165" x="9786938" y="4224338"/>
          <p14:tracePt t="71261" x="9779000" y="4214813"/>
          <p14:tracePt t="71293" x="9779000" y="4206875"/>
          <p14:tracePt t="71333" x="9771063" y="4197350"/>
          <p14:tracePt t="71341" x="9771063" y="4189413"/>
          <p14:tracePt t="71357" x="9771063" y="4181475"/>
          <p14:tracePt t="71364" x="9761538" y="4181475"/>
          <p14:tracePt t="71372" x="9753600" y="4171950"/>
          <p14:tracePt t="71412" x="9745663" y="4164013"/>
          <p14:tracePt t="71453" x="9736138" y="4156075"/>
          <p14:tracePt t="71461" x="9736138" y="4146550"/>
          <p14:tracePt t="71469" x="9728200" y="4138613"/>
          <p14:tracePt t="71476" x="9720263" y="4138613"/>
          <p14:tracePt t="71485" x="9710738" y="4130675"/>
          <p14:tracePt t="71493" x="9710738" y="4121150"/>
          <p14:tracePt t="71509" x="9694863" y="4113213"/>
          <p14:tracePt t="71518" x="9685338" y="4113213"/>
          <p14:tracePt t="71525" x="9667875" y="4113213"/>
          <p14:tracePt t="71533" x="9652000" y="4113213"/>
          <p14:tracePt t="71541" x="9626600" y="4113213"/>
          <p14:tracePt t="71552" x="9617075" y="4113213"/>
          <p14:tracePt t="71557" x="9609138" y="4113213"/>
          <p14:tracePt t="71566" x="9583738" y="4113213"/>
          <p14:tracePt t="71573" x="9575800" y="4113213"/>
          <p14:tracePt t="71701" x="9540875" y="4113213"/>
          <p14:tracePt t="71709" x="9498013" y="4113213"/>
          <p14:tracePt t="71718" x="9482138" y="4113213"/>
          <p14:tracePt t="71725" x="9472613" y="4105275"/>
          <p14:tracePt t="71734" x="9472613" y="4087813"/>
          <p14:tracePt t="71748" x="9464675" y="4087813"/>
          <p14:tracePt t="72533" x="9482138" y="4087813"/>
          <p14:tracePt t="72540" x="9523413" y="4087813"/>
          <p14:tracePt t="72550" x="9558338" y="4087813"/>
          <p14:tracePt t="72557" x="9601200" y="4087813"/>
          <p14:tracePt t="72567" x="9642475" y="4087813"/>
          <p14:tracePt t="72573" x="9710738" y="4087813"/>
          <p14:tracePt t="72584" x="9771063" y="4087813"/>
          <p14:tracePt t="72588" x="9829800" y="4087813"/>
          <p14:tracePt t="72596" x="9890125" y="4087813"/>
          <p14:tracePt t="72605" x="9956800" y="4087813"/>
          <p14:tracePt t="72613" x="9991725" y="4079875"/>
          <p14:tracePt t="72621" x="10034588" y="4070350"/>
          <p14:tracePt t="72630" x="10126663" y="4052888"/>
          <p14:tracePt t="72636" x="10144125" y="4044950"/>
          <p14:tracePt t="72645" x="10161588" y="4044950"/>
          <p14:tracePt t="72653" x="10179050" y="4037013"/>
          <p14:tracePt t="72663" x="10194925" y="4027488"/>
          <p14:tracePt t="72673" x="10212388" y="4011613"/>
          <p14:tracePt t="72678" x="10229850" y="3994150"/>
          <p14:tracePt t="72686" x="10245725" y="3976688"/>
          <p14:tracePt t="72701" x="10255250" y="3960813"/>
          <p14:tracePt t="72709" x="10263188" y="3925888"/>
          <p14:tracePt t="72717" x="10263188" y="3900488"/>
          <p14:tracePt t="72724" x="10263188" y="3883025"/>
          <p14:tracePt t="72733" x="10263188" y="3841750"/>
          <p14:tracePt t="72741" x="10263188" y="3806825"/>
          <p14:tracePt t="72751" x="10263188" y="3781425"/>
          <p14:tracePt t="72757" x="10263188" y="3763963"/>
          <p14:tracePt t="72765" x="10263188" y="3738563"/>
          <p14:tracePt t="72772" x="10263188" y="3730625"/>
          <p14:tracePt t="72788" x="10263188" y="3713163"/>
          <p14:tracePt t="72798" x="10245725" y="3687763"/>
          <p14:tracePt t="72813" x="10245725" y="3679825"/>
          <p14:tracePt t="72820" x="10237788" y="3671888"/>
          <p14:tracePt t="72829" x="10237788" y="3662363"/>
          <p14:tracePt t="72837" x="10229850" y="3654425"/>
          <p14:tracePt t="72845" x="10229850" y="3636963"/>
          <p14:tracePt t="72853" x="10220325" y="3629025"/>
          <p14:tracePt t="72861" x="10204450" y="3619500"/>
          <p14:tracePt t="72869" x="10194925" y="3603625"/>
          <p14:tracePt t="72886" x="10194925" y="3594100"/>
          <p14:tracePt t="72909" x="10186988" y="3594100"/>
          <p14:tracePt t="72917" x="10179050" y="3586163"/>
          <p14:tracePt t="72934" x="10169525" y="3568700"/>
          <p14:tracePt t="72941" x="10161588" y="3560763"/>
          <p14:tracePt t="72951" x="10153650" y="3552825"/>
          <p14:tracePt t="72956" x="10144125" y="3535363"/>
          <p14:tracePt t="72966" x="10136188" y="3535363"/>
          <p14:tracePt t="72972" x="10126663" y="3527425"/>
          <p14:tracePt t="72982" x="10118725" y="3517900"/>
          <p14:tracePt t="73004" x="10118725" y="3509963"/>
          <p14:tracePt t="73012" x="10110788" y="3509963"/>
          <p14:tracePt t="73021" x="10101263" y="3502025"/>
          <p14:tracePt t="73053" x="10085388" y="3502025"/>
          <p14:tracePt t="73060" x="10075863" y="3502025"/>
          <p14:tracePt t="73069" x="10059988" y="3502025"/>
          <p14:tracePt t="73077" x="10050463" y="3502025"/>
          <p14:tracePt t="73084" x="10042525" y="3502025"/>
          <p14:tracePt t="73101" x="10017125" y="3502025"/>
          <p14:tracePt t="73109" x="10009188" y="3502025"/>
          <p14:tracePt t="73117" x="9983788" y="3502025"/>
          <p14:tracePt t="73125" x="9956800" y="3535363"/>
          <p14:tracePt t="73134" x="9923463" y="3586163"/>
          <p14:tracePt t="73141" x="9906000" y="3629025"/>
          <p14:tracePt t="73150" x="9872663" y="3705225"/>
          <p14:tracePt t="73156" x="9864725" y="3798888"/>
          <p14:tracePt t="73166" x="9864725" y="3883025"/>
          <p14:tracePt t="73173" x="9864725" y="3968750"/>
          <p14:tracePt t="73183" x="9864725" y="4019550"/>
          <p14:tracePt t="73189" x="9864725" y="4079875"/>
          <p14:tracePt t="73198" x="9880600" y="4105275"/>
          <p14:tracePt t="73205" x="9898063" y="4138613"/>
          <p14:tracePt t="73213" x="9923463" y="4164013"/>
          <p14:tracePt t="73221" x="9974263" y="4197350"/>
          <p14:tracePt t="73229" x="10009188" y="4214813"/>
          <p14:tracePt t="73237" x="10042525" y="4224338"/>
          <p14:tracePt t="73244" x="10101263" y="4249738"/>
          <p14:tracePt t="73252" x="10118725" y="4249738"/>
          <p14:tracePt t="73261" x="10161588" y="4257675"/>
          <p14:tracePt t="73269" x="10179050" y="4257675"/>
          <p14:tracePt t="73277" x="10212388" y="4257675"/>
          <p14:tracePt t="73285" x="10229850" y="4257675"/>
          <p14:tracePt t="73292" x="10245725" y="4257675"/>
          <p14:tracePt t="73309" x="10263188" y="4257675"/>
          <p14:tracePt t="73317" x="10271125" y="4257675"/>
          <p14:tracePt t="73325" x="10298113" y="4257675"/>
          <p14:tracePt t="73333" x="10306050" y="4257675"/>
          <p14:tracePt t="73341" x="10331450" y="4249738"/>
          <p14:tracePt t="73349" x="10339388" y="4240213"/>
          <p14:tracePt t="73356" x="10348913" y="4232275"/>
          <p14:tracePt t="73366" x="10356850" y="4214813"/>
          <p14:tracePt t="73375" x="10364788" y="4206875"/>
          <p14:tracePt t="73383" x="10364788" y="4197350"/>
          <p14:tracePt t="73390" x="10364788" y="4181475"/>
          <p14:tracePt t="73400" x="10374313" y="4156075"/>
          <p14:tracePt t="73404" x="10374313" y="4146550"/>
          <p14:tracePt t="73415" x="10382250" y="4138613"/>
          <p14:tracePt t="73421" x="10382250" y="4121150"/>
          <p14:tracePt t="73429" x="10382250" y="4113213"/>
          <p14:tracePt t="73437" x="10382250" y="4105275"/>
          <p14:tracePt t="73743" x="10382250" y="4095750"/>
          <p14:tracePt t="73941" x="10374313" y="4095750"/>
          <p14:tracePt t="74717" x="10364788" y="4095750"/>
          <p14:tracePt t="74733" x="10356850" y="4095750"/>
          <p14:tracePt t="74740" x="10348913" y="4087813"/>
          <p14:tracePt t="74757" x="10348913" y="4070350"/>
          <p14:tracePt t="74765" x="10339388" y="4070350"/>
          <p14:tracePt t="74773" x="10331450" y="4062413"/>
          <p14:tracePt t="74781" x="10323513" y="4044950"/>
          <p14:tracePt t="74797" x="10313988" y="4019550"/>
          <p14:tracePt t="74805" x="10298113" y="4011613"/>
          <p14:tracePt t="74813" x="10280650" y="3994150"/>
          <p14:tracePt t="74820" x="10255250" y="3968750"/>
          <p14:tracePt t="74830" x="10229850" y="3935413"/>
          <p14:tracePt t="74837" x="10204450" y="3908425"/>
          <p14:tracePt t="74846" x="10169525" y="3867150"/>
          <p14:tracePt t="74853" x="10126663" y="3832225"/>
          <p14:tracePt t="74861" x="10093325" y="3790950"/>
          <p14:tracePt t="74869" x="10067925" y="3763963"/>
          <p14:tracePt t="74876" x="10034588" y="3738563"/>
          <p14:tracePt t="74885" x="10009188" y="3713163"/>
          <p14:tracePt t="74900" x="9956800" y="3687763"/>
          <p14:tracePt t="74901" x="9915525" y="3654425"/>
          <p14:tracePt t="74911" x="9880600" y="3636963"/>
          <p14:tracePt t="74919" x="9847263" y="3611563"/>
          <p14:tracePt t="74926" x="9812338" y="3594100"/>
          <p14:tracePt t="74935" x="9761538" y="3560763"/>
          <p14:tracePt t="74941" x="9745663" y="3560763"/>
          <p14:tracePt t="74949" x="9710738" y="3552825"/>
          <p14:tracePt t="74957" x="9667875" y="3535363"/>
          <p14:tracePt t="74966" x="9659938" y="3535363"/>
          <p14:tracePt t="74972" x="9642475" y="3527425"/>
          <p14:tracePt t="74982" x="9626600" y="3527425"/>
          <p14:tracePt t="74989" x="9609138" y="3517900"/>
          <p14:tracePt t="74999" x="9591675" y="3517900"/>
          <p14:tracePt t="75005" x="9575800" y="3517900"/>
          <p14:tracePt t="75014" x="9575800" y="3509963"/>
          <p14:tracePt t="75029" x="9566275" y="3509963"/>
          <p14:tracePt t="75261" x="9558338" y="3509963"/>
          <p14:tracePt t="78797" x="9558338" y="3517900"/>
          <p14:tracePt t="78821" x="9558338" y="3535363"/>
          <p14:tracePt t="78829" x="9558338" y="3552825"/>
          <p14:tracePt t="78845" x="9558338" y="3560763"/>
          <p14:tracePt t="78852" x="9558338" y="3586163"/>
          <p14:tracePt t="78861" x="9558338" y="3594100"/>
          <p14:tracePt t="78869" x="9558338" y="3611563"/>
          <p14:tracePt t="78878" x="9566275" y="3629025"/>
          <p14:tracePt t="78896" x="9575800" y="3671888"/>
          <p14:tracePt t="78900" x="9575800" y="3687763"/>
          <p14:tracePt t="78909" x="9575800" y="3697288"/>
          <p14:tracePt t="78916" x="9575800" y="3705225"/>
          <p14:tracePt t="78926" x="9583738" y="3705225"/>
          <p14:tracePt t="78933" x="9583738" y="3722688"/>
          <p14:tracePt t="78941" x="9583738" y="3730625"/>
          <p14:tracePt t="79245" x="9583738" y="3738563"/>
          <p14:tracePt t="79310" x="9583738" y="3748088"/>
          <p14:tracePt t="79317" x="9566275" y="3748088"/>
          <p14:tracePt t="79325" x="9550400" y="3748088"/>
          <p14:tracePt t="79333" x="9507538" y="3748088"/>
          <p14:tracePt t="79342" x="9456738" y="3748088"/>
          <p14:tracePt t="79349" x="9371013" y="3713163"/>
          <p14:tracePt t="79357" x="9269413" y="3687763"/>
          <p14:tracePt t="79365" x="9150350" y="3654425"/>
          <p14:tracePt t="79373" x="9023350" y="3629025"/>
          <p14:tracePt t="79381" x="8810625" y="3560763"/>
          <p14:tracePt t="79389" x="8555038" y="3492500"/>
          <p14:tracePt t="79397" x="8181975" y="3382963"/>
          <p14:tracePt t="79405" x="7715250" y="3246438"/>
          <p14:tracePt t="79413" x="7289800" y="3127375"/>
          <p14:tracePt t="79421" x="6770688" y="2982913"/>
          <p14:tracePt t="79429" x="6278563" y="2838450"/>
          <p14:tracePt t="79437" x="5794375" y="2693988"/>
          <p14:tracePt t="79445" x="5216525" y="2524125"/>
          <p14:tracePt t="79453" x="4646613" y="2379663"/>
          <p14:tracePt t="79461" x="4095750" y="2209800"/>
          <p14:tracePt t="79468" x="3586163" y="2065338"/>
          <p14:tracePt t="79477" x="3067050" y="1938338"/>
          <p14:tracePt t="79485" x="2719388" y="1809750"/>
          <p14:tracePt t="79494" x="2481263" y="1733550"/>
          <p14:tracePt t="79501" x="2217738" y="1649413"/>
          <p14:tracePt t="79509" x="2116138" y="1639888"/>
          <p14:tracePt t="79517" x="2012950" y="1614488"/>
          <p14:tracePt t="79526" x="1971675" y="1614488"/>
          <p14:tracePt t="79533" x="1954213" y="1614488"/>
          <p14:tracePt t="79549" x="1928813" y="1631950"/>
          <p14:tracePt t="79557" x="1920875" y="1649413"/>
          <p14:tracePt t="79564" x="1911350" y="1674813"/>
          <p14:tracePt t="79573" x="1911350" y="1690688"/>
          <p14:tracePt t="79765" x="1911350" y="1631950"/>
          <p14:tracePt t="79773" x="1911350" y="1589088"/>
          <p14:tracePt t="79781" x="1911350" y="1538288"/>
          <p14:tracePt t="79789" x="1911350" y="1495425"/>
          <p14:tracePt t="79797" x="1911350" y="1436688"/>
          <p14:tracePt t="79805" x="1928813" y="1393825"/>
          <p14:tracePt t="79813" x="1946275" y="1360488"/>
          <p14:tracePt t="79821" x="1962150" y="1308100"/>
          <p14:tracePt t="79829" x="1979613" y="1282700"/>
          <p14:tracePt t="79836" x="1997075" y="1249363"/>
          <p14:tracePt t="79844" x="2022475" y="1189038"/>
          <p14:tracePt t="79853" x="2030413" y="1138238"/>
          <p14:tracePt t="79861" x="2030413" y="1069975"/>
          <p14:tracePt t="79869" x="2030413" y="1011238"/>
          <p14:tracePt t="79877" x="2030413" y="925513"/>
          <p14:tracePt t="79896" x="1911350" y="773113"/>
          <p14:tracePt t="79901" x="1860550" y="679450"/>
          <p14:tracePt t="79910" x="1801813" y="611188"/>
          <p14:tracePt t="79917" x="1724025" y="519113"/>
          <p14:tracePt t="79928" x="1673225" y="466725"/>
          <p14:tracePt t="79932" x="1606550" y="400050"/>
          <p14:tracePt t="79942" x="1520825" y="322263"/>
          <p14:tracePt t="79949" x="1470025" y="280988"/>
          <p14:tracePt t="79957" x="1409700" y="230188"/>
          <p14:tracePt t="79965" x="1343025" y="187325"/>
          <p14:tracePt t="79973" x="1265238" y="127000"/>
          <p14:tracePt t="79980" x="1189038" y="76200"/>
          <p14:tracePt t="79988" x="1120775" y="33338"/>
          <p14:tracePt t="79997" x="1079500" y="0"/>
          <p14:tracePt t="80757" x="595313" y="1036638"/>
          <p14:tracePt t="80757" x="960438" y="1231900"/>
          <p14:tracePt t="80757" x="1462088" y="1462088"/>
          <p14:tracePt t="80757" x="1852613" y="1657350"/>
          <p14:tracePt t="80757" x="2319338" y="1860550"/>
          <p14:tracePt t="80757" x="2820988" y="2090738"/>
          <p14:tracePt t="80757" x="3322638" y="2278063"/>
          <p14:tracePt t="80757" x="3814763" y="2438400"/>
          <p14:tracePt t="80757" x="4359275" y="2592388"/>
          <p14:tracePt t="80757" x="4833938" y="2651125"/>
          <p14:tracePt t="80757" x="5276850" y="2701925"/>
          <p14:tracePt t="80757" x="5837238" y="2770188"/>
          <p14:tracePt t="80757" x="6321425" y="2770188"/>
          <p14:tracePt t="80757" x="6813550" y="2770188"/>
          <p14:tracePt t="80757" x="7246938" y="2770188"/>
          <p14:tracePt t="80757" x="7596188" y="2770188"/>
          <p14:tracePt t="80757" x="7994650" y="2770188"/>
          <p14:tracePt t="80757" x="8291513" y="2744788"/>
          <p14:tracePt t="80757" x="8572500" y="2711450"/>
          <p14:tracePt t="80757" x="8818563" y="2668588"/>
          <p14:tracePt t="80757" x="8980488" y="2651125"/>
          <p14:tracePt t="80757" x="9142413" y="2617788"/>
          <p14:tracePt t="80757" x="9251950" y="2600325"/>
          <p14:tracePt t="80757" x="9371013" y="2592388"/>
          <p14:tracePt t="80757" x="9464675" y="2582863"/>
          <p14:tracePt t="80757" x="9532938" y="2557463"/>
          <p14:tracePt t="80757" x="9617075" y="2541588"/>
          <p14:tracePt t="80757" x="9659938" y="2532063"/>
          <p14:tracePt t="80757" x="9677400" y="2516188"/>
          <p14:tracePt t="80757" x="9702800" y="2506663"/>
          <p14:tracePt t="80757" x="9677400" y="2506663"/>
          <p14:tracePt t="80757" x="9634538" y="2506663"/>
          <p14:tracePt t="80757" x="9601200" y="2506663"/>
          <p14:tracePt t="80757" x="9558338" y="2516188"/>
          <p14:tracePt t="80757" x="9472613" y="2541588"/>
          <p14:tracePt t="80757" x="9472613" y="2532063"/>
          <p14:tracePt t="80757" x="9472613" y="2506663"/>
          <p14:tracePt t="80757" x="9472613" y="2498725"/>
          <p14:tracePt t="80757" x="9472613" y="2489200"/>
          <p14:tracePt t="80757" x="9490075" y="2489200"/>
          <p14:tracePt t="80757" x="9498013" y="2489200"/>
          <p14:tracePt t="80757" x="9507538" y="2489200"/>
          <p14:tracePt t="80757" x="9532938" y="2489200"/>
          <p14:tracePt t="80757" x="9550400" y="2489200"/>
          <p14:tracePt t="80757" x="9591675" y="2489200"/>
          <p14:tracePt t="80757" x="9642475" y="2489200"/>
          <p14:tracePt t="80757" x="9728200" y="2489200"/>
          <p14:tracePt t="80757" x="9786938" y="2489200"/>
          <p14:tracePt t="80757" x="9872663" y="2489200"/>
          <p14:tracePt t="80757" x="9956800" y="2463800"/>
          <p14:tracePt t="80757" x="10059988" y="2463800"/>
          <p14:tracePt t="80757" x="10169525" y="2430463"/>
          <p14:tracePt t="80757" x="10298113" y="2422525"/>
          <p14:tracePt t="80757" x="10415588" y="2405063"/>
          <p14:tracePt t="80757" x="10518775" y="2397125"/>
          <p14:tracePt t="80757" x="10628313" y="2371725"/>
          <p14:tracePt t="80757" x="10729913" y="2362200"/>
          <p14:tracePt t="80757" x="10807700" y="2354263"/>
          <p14:tracePt t="80757" x="10901363" y="2336800"/>
          <p14:tracePt t="80757" x="10993438" y="2319338"/>
          <p14:tracePt t="80757" x="11061700" y="2311400"/>
          <p14:tracePt t="80757" x="11122025" y="2293938"/>
          <p14:tracePt t="80757" x="11206163" y="2293938"/>
          <p14:tracePt t="80757" x="11266488" y="2286000"/>
          <p14:tracePt t="80757" x="11333163" y="2268538"/>
          <p14:tracePt t="80757" x="11401425" y="2268538"/>
          <p14:tracePt t="80757" x="11469688" y="2268538"/>
          <p14:tracePt t="80757" x="11530013" y="2260600"/>
          <p14:tracePt t="80757" x="11622088" y="2243138"/>
          <p14:tracePt t="80757" x="11674475" y="2243138"/>
          <p14:tracePt t="80757" x="11733213" y="2243138"/>
          <p14:tracePt t="80757" x="11809413" y="2243138"/>
          <p14:tracePt t="80757" x="11869738" y="2235200"/>
          <p14:tracePt t="80757" x="11920538" y="2235200"/>
          <p14:tracePt t="80757" x="11996738" y="2235200"/>
          <p14:tracePt t="80757" x="12065000" y="2235200"/>
          <p14:tracePt t="80757" x="12106275" y="2235200"/>
          <p14:tracePt t="80757" x="12149138" y="22352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7</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Parotid gland</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748169AC-EDC2-4BEC-B660-080490F30592}"/>
              </a:ext>
            </a:extLst>
          </p:cNvPr>
          <p:cNvPicPr>
            <a:picLocks noChangeAspect="1"/>
          </p:cNvPicPr>
          <p:nvPr/>
        </p:nvPicPr>
        <p:blipFill>
          <a:blip r:embed="rId2"/>
          <a:stretch>
            <a:fillRect/>
          </a:stretch>
        </p:blipFill>
        <p:spPr>
          <a:xfrm>
            <a:off x="-1" y="1984"/>
            <a:ext cx="1504949" cy="908720"/>
          </a:xfrm>
          <a:prstGeom prst="rect">
            <a:avLst/>
          </a:prstGeom>
        </p:spPr>
      </p:pic>
      <p:sp>
        <p:nvSpPr>
          <p:cNvPr id="9" name="Content Placeholder 2">
            <a:extLst>
              <a:ext uri="{FF2B5EF4-FFF2-40B4-BE49-F238E27FC236}">
                <a16:creationId xmlns:a16="http://schemas.microsoft.com/office/drawing/2014/main" xmlns="" id="{A2DE8E06-F308-4258-BADB-2247099800DB}"/>
              </a:ext>
            </a:extLst>
          </p:cNvPr>
          <p:cNvSpPr txBox="1">
            <a:spLocks/>
          </p:cNvSpPr>
          <p:nvPr/>
        </p:nvSpPr>
        <p:spPr>
          <a:xfrm>
            <a:off x="1666568" y="1285569"/>
            <a:ext cx="8229600" cy="33355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just">
              <a:buFont typeface="+mj-lt"/>
              <a:buAutoNum type="arabicPeriod"/>
            </a:pPr>
            <a:r>
              <a:rPr lang="en-IN" dirty="0"/>
              <a:t>1 pair, Open second molar</a:t>
            </a:r>
          </a:p>
          <a:p>
            <a:pPr marL="514350" indent="-514350" algn="just">
              <a:buFont typeface="+mj-lt"/>
              <a:buAutoNum type="arabicPeriod"/>
            </a:pPr>
            <a:r>
              <a:rPr lang="en-IN" dirty="0"/>
              <a:t>Serous type secrete ptyalin</a:t>
            </a:r>
          </a:p>
          <a:p>
            <a:pPr marL="514350" indent="-514350" algn="just">
              <a:buFont typeface="+mj-lt"/>
              <a:buAutoNum type="arabicPeriod"/>
            </a:pPr>
            <a:r>
              <a:rPr lang="en-IN" dirty="0"/>
              <a:t>Largest salivary gland</a:t>
            </a:r>
          </a:p>
          <a:p>
            <a:pPr marL="514350" indent="-514350" algn="just">
              <a:buFont typeface="+mj-lt"/>
              <a:buAutoNum type="arabicPeriod"/>
            </a:pPr>
            <a:r>
              <a:rPr lang="en-IN" dirty="0"/>
              <a:t>Duct called </a:t>
            </a:r>
            <a:r>
              <a:rPr lang="en-IN" dirty="0" err="1"/>
              <a:t>stensen’s</a:t>
            </a:r>
            <a:r>
              <a:rPr lang="en-IN" dirty="0"/>
              <a:t> duct</a:t>
            </a:r>
          </a:p>
          <a:p>
            <a:pPr marL="514350" indent="-514350" algn="just">
              <a:buFont typeface="+mj-lt"/>
              <a:buAutoNum type="arabicPeriod"/>
            </a:pPr>
            <a:r>
              <a:rPr lang="en-IN" dirty="0"/>
              <a:t>Snake poison gland is modification of parotid gland</a:t>
            </a:r>
          </a:p>
          <a:p>
            <a:pPr marL="514350" indent="-514350" algn="just">
              <a:buFont typeface="+mj-lt"/>
              <a:buAutoNum type="arabicPeriod"/>
            </a:pPr>
            <a:r>
              <a:rPr lang="en-IN" dirty="0"/>
              <a:t>Infection of parotid gland cause Mumps </a:t>
            </a:r>
          </a:p>
          <a:p>
            <a:pPr marL="514350" indent="-514350" algn="just">
              <a:buFont typeface="+mj-lt"/>
              <a:buAutoNum type="arabicPeriod"/>
            </a:pPr>
            <a:r>
              <a:rPr lang="en-IN" dirty="0"/>
              <a:t>20 % of saliva</a:t>
            </a:r>
          </a:p>
        </p:txBody>
      </p:sp>
    </p:spTree>
    <p:extLst>
      <p:ext uri="{BB962C8B-B14F-4D97-AF65-F5344CB8AC3E}">
        <p14:creationId xmlns:p14="http://schemas.microsoft.com/office/powerpoint/2010/main" xmlns="" val="183447278"/>
      </p:ext>
    </p:extLst>
  </p:cSld>
  <p:clrMapOvr>
    <a:masterClrMapping/>
  </p:clrMapOvr>
  <p:transition advTm="55784">
    <p:dissolve/>
  </p:transition>
  <p:extLst>
    <p:ext uri="{3A86A75C-4F4B-4683-9AE1-C65F6400EC91}">
      <p14:laserTraceLst xmlns:p14="http://schemas.microsoft.com/office/powerpoint/2010/main" xmlns="">
        <p14:tracePtLst>
          <p14:tracePt t="35" x="6823075" y="2124075"/>
          <p14:tracePt t="102" x="6626225" y="1997075"/>
          <p14:tracePt t="109" x="6592888" y="1971675"/>
          <p14:tracePt t="117" x="6542088" y="1928813"/>
          <p14:tracePt t="125" x="6508750" y="1911350"/>
          <p14:tracePt t="133" x="6483350" y="1885950"/>
          <p14:tracePt t="141" x="6430963" y="1860550"/>
          <p14:tracePt t="150" x="6397625" y="1835150"/>
          <p14:tracePt t="157" x="6346825" y="1801813"/>
          <p14:tracePt t="165" x="6303963" y="1776413"/>
          <p14:tracePt t="173" x="6261100" y="1741488"/>
          <p14:tracePt t="181" x="6210300" y="1716088"/>
          <p14:tracePt t="189" x="6167438" y="1690688"/>
          <p14:tracePt t="197" x="6134100" y="1649413"/>
          <p14:tracePt t="205" x="6100763" y="1622425"/>
          <p14:tracePt t="213" x="6049963" y="1581150"/>
          <p14:tracePt t="221" x="5981700" y="1530350"/>
          <p14:tracePt t="230" x="5930900" y="1487488"/>
          <p14:tracePt t="236" x="5862638" y="1427163"/>
          <p14:tracePt t="247" x="5802313" y="1376363"/>
          <p14:tracePt t="253" x="5726113" y="1333500"/>
          <p14:tracePt t="261" x="5641975" y="1274763"/>
          <p14:tracePt t="268" x="5581650" y="1249363"/>
          <p14:tracePt t="277" x="5530850" y="1216025"/>
          <p14:tracePt t="285" x="5472113" y="1181100"/>
          <p14:tracePt t="293" x="5437188" y="1163638"/>
          <p14:tracePt t="301" x="5368925" y="1138238"/>
          <p14:tracePt t="309" x="5335588" y="1122363"/>
          <p14:tracePt t="317" x="5276850" y="1087438"/>
          <p14:tracePt t="325" x="5216525" y="1069975"/>
          <p14:tracePt t="333" x="5140325" y="1054100"/>
          <p14:tracePt t="341" x="5080000" y="1028700"/>
          <p14:tracePt t="349" x="5021263" y="1011238"/>
          <p14:tracePt t="356" x="4970463" y="1011238"/>
          <p14:tracePt t="365" x="4945063" y="1011238"/>
          <p14:tracePt t="372" x="4902200" y="1003300"/>
          <p14:tracePt t="381" x="4884738" y="1003300"/>
          <p14:tracePt t="388" x="4851400" y="1003300"/>
          <p14:tracePt t="397" x="4833938" y="1003300"/>
          <p14:tracePt t="405" x="4818063" y="1003300"/>
          <p14:tracePt t="981" x="4826000" y="1003300"/>
          <p14:tracePt t="997" x="4851400" y="1003300"/>
          <p14:tracePt t="1005" x="4859338" y="1011238"/>
          <p14:tracePt t="1013" x="4894263" y="1011238"/>
          <p14:tracePt t="1021" x="4902200" y="1019175"/>
          <p14:tracePt t="1029" x="4910138" y="1019175"/>
          <p14:tracePt t="1036" x="4919663" y="1019175"/>
          <p14:tracePt t="1046" x="4935538" y="1019175"/>
          <p14:tracePt t="1053" x="4953000" y="1019175"/>
          <p14:tracePt t="1061" x="4987925" y="1019175"/>
          <p14:tracePt t="1069" x="5003800" y="1019175"/>
          <p14:tracePt t="1077" x="5029200" y="1019175"/>
          <p14:tracePt t="1084" x="5064125" y="1019175"/>
          <p14:tracePt t="1094" x="5089525" y="1019175"/>
          <p14:tracePt t="1101" x="5122863" y="1019175"/>
          <p14:tracePt t="1109" x="5157788" y="1019175"/>
          <p14:tracePt t="1117" x="5199063" y="1011238"/>
          <p14:tracePt t="1125" x="5208588" y="1011238"/>
          <p14:tracePt t="1132" x="5233988" y="1011238"/>
          <p14:tracePt t="1141" x="5241925" y="1011238"/>
          <p14:tracePt t="1149" x="5259388" y="1011238"/>
          <p14:tracePt t="1189" x="5233988" y="1028700"/>
          <p14:tracePt t="1197" x="5224463" y="1028700"/>
          <p14:tracePt t="1325" x="5183188" y="1104900"/>
          <p14:tracePt t="1333" x="5114925" y="1163638"/>
          <p14:tracePt t="1341" x="5089525" y="1173163"/>
          <p14:tracePt t="1381" x="5089525" y="1163638"/>
          <p14:tracePt t="1389" x="5097463" y="1147763"/>
          <p14:tracePt t="1397" x="5106988" y="1147763"/>
          <p14:tracePt t="1413" x="5114925" y="1138238"/>
          <p14:tracePt t="1421" x="5122863" y="1130300"/>
          <p14:tracePt t="1453" x="5132388" y="1122363"/>
          <p14:tracePt t="1485" x="5132388" y="1104900"/>
          <p14:tracePt t="1493" x="5140325" y="1104900"/>
          <p14:tracePt t="1509" x="5148263" y="1096963"/>
          <p14:tracePt t="1541" x="5148263" y="1087438"/>
          <p14:tracePt t="1556" x="5148263" y="1069975"/>
          <p14:tracePt t="1565" x="5157788" y="1062038"/>
          <p14:tracePt t="1580" x="5157788" y="1054100"/>
          <p14:tracePt t="1596" x="5165725" y="1044575"/>
          <p14:tracePt t="1653" x="5165725" y="1036638"/>
          <p14:tracePt t="1669" x="5165725" y="1028700"/>
          <p14:tracePt t="1757" x="5173663" y="1011238"/>
          <p14:tracePt t="1765" x="5173663" y="1003300"/>
          <p14:tracePt t="1773" x="5183188" y="1003300"/>
          <p14:tracePt t="1780" x="5191125" y="993775"/>
          <p14:tracePt t="1797" x="5208588" y="968375"/>
          <p14:tracePt t="1805" x="5224463" y="960438"/>
          <p14:tracePt t="1813" x="5241925" y="960438"/>
          <p14:tracePt t="1821" x="5276850" y="935038"/>
          <p14:tracePt t="1829" x="5335588" y="917575"/>
          <p14:tracePt t="1837" x="5411788" y="900113"/>
          <p14:tracePt t="1845" x="5497513" y="874713"/>
          <p14:tracePt t="1853" x="5581650" y="858838"/>
          <p14:tracePt t="1861" x="5700713" y="808038"/>
          <p14:tracePt t="1869" x="5819775" y="798513"/>
          <p14:tracePt t="1878" x="5905500" y="790575"/>
          <p14:tracePt t="1885" x="5972175" y="790575"/>
          <p14:tracePt t="1897" x="6075363" y="765175"/>
          <p14:tracePt t="1901" x="6151563" y="755650"/>
          <p14:tracePt t="1910" x="6194425" y="747713"/>
          <p14:tracePt t="1916" x="6227763" y="747713"/>
          <p14:tracePt t="1924" x="6253163" y="747713"/>
          <p14:tracePt t="1932" x="6253163" y="739775"/>
          <p14:tracePt t="1941" x="6270625" y="739775"/>
          <p14:tracePt t="1949" x="6286500" y="739775"/>
          <p14:tracePt t="1956" x="6311900" y="739775"/>
          <p14:tracePt t="1965" x="6329363" y="739775"/>
          <p14:tracePt t="1972" x="6354763" y="739775"/>
          <p14:tracePt t="1981" x="6372225" y="739775"/>
          <p14:tracePt t="1989" x="6389688" y="739775"/>
          <p14:tracePt t="1996" x="6397625" y="722313"/>
          <p14:tracePt t="2013" x="6423025" y="722313"/>
          <p14:tracePt t="2021" x="6430963" y="722313"/>
          <p14:tracePt t="2029" x="6440488" y="722313"/>
          <p14:tracePt t="2037" x="6456363" y="714375"/>
          <p14:tracePt t="2047" x="6473825" y="714375"/>
          <p14:tracePt t="2053" x="6499225" y="714375"/>
          <p14:tracePt t="2062" x="6516688" y="714375"/>
          <p14:tracePt t="2068" x="6559550" y="714375"/>
          <p14:tracePt t="2079" x="6592888" y="714375"/>
          <p14:tracePt t="2087" x="6635750" y="714375"/>
          <p14:tracePt t="2095" x="6694488" y="704850"/>
          <p14:tracePt t="2103" x="6737350" y="704850"/>
          <p14:tracePt t="2113" x="6805613" y="696913"/>
          <p14:tracePt t="2117" x="6873875" y="679450"/>
          <p14:tracePt t="2125" x="6932613" y="663575"/>
          <p14:tracePt t="2132" x="6983413" y="663575"/>
          <p14:tracePt t="2140" x="7043738" y="654050"/>
          <p14:tracePt t="2149" x="7094538" y="646113"/>
          <p14:tracePt t="2156" x="7153275" y="646113"/>
          <p14:tracePt t="2165" x="7188200" y="628650"/>
          <p14:tracePt t="2173" x="7204075" y="628650"/>
          <p14:tracePt t="2181" x="7229475" y="620713"/>
          <p14:tracePt t="2509" x="7213600" y="620713"/>
          <p14:tracePt t="2525" x="7204075" y="620713"/>
          <p14:tracePt t="2541" x="7188200" y="620713"/>
          <p14:tracePt t="2549" x="7178675" y="628650"/>
          <p14:tracePt t="2565" x="7170738" y="628650"/>
          <p14:tracePt t="2574" x="7153275" y="636588"/>
          <p14:tracePt t="2580" x="7145338" y="654050"/>
          <p14:tracePt t="2589" x="7119938" y="671513"/>
          <p14:tracePt t="2597" x="7085013" y="696913"/>
          <p14:tracePt t="2606" x="7059613" y="714375"/>
          <p14:tracePt t="2614" x="7026275" y="747713"/>
          <p14:tracePt t="2622" x="7008813" y="773113"/>
          <p14:tracePt t="2631" x="6983413" y="808038"/>
          <p14:tracePt t="2637" x="6958013" y="833438"/>
          <p14:tracePt t="2645" x="6915150" y="884238"/>
          <p14:tracePt t="2653" x="6873875" y="968375"/>
          <p14:tracePt t="2661" x="6813550" y="1036638"/>
          <p14:tracePt t="2669" x="6770688" y="1104900"/>
          <p14:tracePt t="2677" x="6719888" y="1163638"/>
          <p14:tracePt t="2685" x="6678613" y="1216025"/>
          <p14:tracePt t="2694" x="6635750" y="1266825"/>
          <p14:tracePt t="2701" x="6610350" y="1292225"/>
          <p14:tracePt t="2710" x="6600825" y="1308100"/>
          <p14:tracePt t="2716" x="6584950" y="1343025"/>
          <p14:tracePt t="2725" x="6567488" y="1360488"/>
          <p14:tracePt t="2733" x="6559550" y="1360488"/>
          <p14:tracePt t="2742" x="6550025" y="1376363"/>
          <p14:tracePt t="2757" x="6542088" y="1393825"/>
          <p14:tracePt t="2764" x="6534150" y="1401763"/>
          <p14:tracePt t="2773" x="6524625" y="1411288"/>
          <p14:tracePt t="2781" x="6516688" y="1419225"/>
          <p14:tracePt t="2789" x="6508750" y="1427163"/>
          <p14:tracePt t="2796" x="6499225" y="1436688"/>
          <p14:tracePt t="2804" x="6491288" y="1444625"/>
          <p14:tracePt t="2812" x="6483350" y="1462088"/>
          <p14:tracePt t="2821" x="6473825" y="1462088"/>
          <p14:tracePt t="2828" x="6465888" y="1470025"/>
          <p14:tracePt t="2838" x="6465888" y="1477963"/>
          <p14:tracePt t="2853" x="6448425" y="1487488"/>
          <p14:tracePt t="2861" x="6440488" y="1495425"/>
          <p14:tracePt t="2869" x="6440488" y="1504950"/>
          <p14:tracePt t="2894" x="6430963" y="1504950"/>
          <p14:tracePt t="3525" x="6423025" y="1512888"/>
          <p14:tracePt t="3669" x="6415088" y="1520825"/>
          <p14:tracePt t="3885" x="6405563" y="1530350"/>
          <p14:tracePt t="3901" x="6397625" y="1538288"/>
          <p14:tracePt t="3910" x="6389688" y="1555750"/>
          <p14:tracePt t="3917" x="6380163" y="1563688"/>
          <p14:tracePt t="3925" x="6372225" y="1581150"/>
          <p14:tracePt t="3933" x="6364288" y="1606550"/>
          <p14:tracePt t="3941" x="6346825" y="1649413"/>
          <p14:tracePt t="3949" x="6329363" y="1700213"/>
          <p14:tracePt t="3958" x="6296025" y="1758950"/>
          <p14:tracePt t="3965" x="6278563" y="1809750"/>
          <p14:tracePt t="3972" x="6253163" y="1870075"/>
          <p14:tracePt t="3980" x="6227763" y="1920875"/>
          <p14:tracePt t="3989" x="6194425" y="1997075"/>
          <p14:tracePt t="3997" x="6184900" y="2039938"/>
          <p14:tracePt t="4005" x="6151563" y="2116138"/>
          <p14:tracePt t="4013" x="6134100" y="2174875"/>
          <p14:tracePt t="4020" x="6108700" y="2268538"/>
          <p14:tracePt t="4028" x="6091238" y="2336800"/>
          <p14:tracePt t="4036" x="6075363" y="2413000"/>
          <p14:tracePt t="4045" x="6057900" y="2489200"/>
          <p14:tracePt t="4053" x="6057900" y="2549525"/>
          <p14:tracePt t="4061" x="6032500" y="2633663"/>
          <p14:tracePt t="4068" x="6032500" y="2693988"/>
          <p14:tracePt t="4077" x="6032500" y="2744788"/>
          <p14:tracePt t="4085" x="6032500" y="2795588"/>
          <p14:tracePt t="4094" x="6032500" y="2838450"/>
          <p14:tracePt t="4101" x="6032500" y="2871788"/>
          <p14:tracePt t="4116" x="6040438" y="2897188"/>
          <p14:tracePt t="4126" x="6065838" y="2922588"/>
          <p14:tracePt t="4133" x="6083300" y="2940050"/>
          <p14:tracePt t="4142" x="6108700" y="2957513"/>
          <p14:tracePt t="4149" x="6126163" y="2982913"/>
          <p14:tracePt t="4157" x="6151563" y="2990850"/>
          <p14:tracePt t="4165" x="6159500" y="3000375"/>
          <p14:tracePt t="4172" x="6167438" y="3000375"/>
          <p14:tracePt t="4181" x="6184900" y="3000375"/>
          <p14:tracePt t="4189" x="6202363" y="3016250"/>
          <p14:tracePt t="4205" x="6210300" y="3016250"/>
          <p14:tracePt t="4213" x="6219825" y="3016250"/>
          <p14:tracePt t="4221" x="6235700" y="3016250"/>
          <p14:tracePt t="4229" x="6253163" y="3016250"/>
          <p14:tracePt t="4236" x="6278563" y="3016250"/>
          <p14:tracePt t="4245" x="6296025" y="3000375"/>
          <p14:tracePt t="4253" x="6321425" y="2974975"/>
          <p14:tracePt t="4260" x="6364288" y="2932113"/>
          <p14:tracePt t="4269" x="6389688" y="2914650"/>
          <p14:tracePt t="4277" x="6423025" y="2871788"/>
          <p14:tracePt t="4285" x="6440488" y="2846388"/>
          <p14:tracePt t="4293" x="6465888" y="2805113"/>
          <p14:tracePt t="4300" x="6508750" y="2736850"/>
          <p14:tracePt t="4310" x="6516688" y="2701925"/>
          <p14:tracePt t="4317" x="6524625" y="2676525"/>
          <p14:tracePt t="4327" x="6524625" y="2651125"/>
          <p14:tracePt t="4333" x="6534150" y="2617788"/>
          <p14:tracePt t="4342" x="6534150" y="2592388"/>
          <p14:tracePt t="4348" x="6534150" y="2574925"/>
          <p14:tracePt t="4357" x="6534150" y="2549525"/>
          <p14:tracePt t="4364" x="6534150" y="2516188"/>
          <p14:tracePt t="4373" x="6534150" y="2498725"/>
          <p14:tracePt t="4381" x="6516688" y="2463800"/>
          <p14:tracePt t="4389" x="6508750" y="2430463"/>
          <p14:tracePt t="4396" x="6499225" y="2371725"/>
          <p14:tracePt t="4405" x="6491288" y="2319338"/>
          <p14:tracePt t="4413" x="6456363" y="2260600"/>
          <p14:tracePt t="4421" x="6415088" y="2166938"/>
          <p14:tracePt t="4429" x="6380163" y="2090738"/>
          <p14:tracePt t="4437" x="6346825" y="2005013"/>
          <p14:tracePt t="4445" x="6329363" y="1946275"/>
          <p14:tracePt t="4453" x="6286500" y="1878013"/>
          <p14:tracePt t="4461" x="6261100" y="1793875"/>
          <p14:tracePt t="4469" x="6253163" y="1776413"/>
          <p14:tracePt t="4477" x="6235700" y="1741488"/>
          <p14:tracePt t="4485" x="6202363" y="1708150"/>
          <p14:tracePt t="4493" x="6194425" y="1690688"/>
          <p14:tracePt t="4500" x="6167438" y="1657350"/>
          <p14:tracePt t="4509" x="6159500" y="1639888"/>
          <p14:tracePt t="4516" x="6116638" y="1606550"/>
          <p14:tracePt t="4526" x="6108700" y="1589088"/>
          <p14:tracePt t="4533" x="6091238" y="1571625"/>
          <p14:tracePt t="4542" x="6083300" y="1571625"/>
          <p14:tracePt t="4549" x="6065838" y="1571625"/>
          <p14:tracePt t="4557" x="6057900" y="1571625"/>
          <p14:tracePt t="4564" x="6049963" y="1571625"/>
          <p14:tracePt t="4573" x="6032500" y="1571625"/>
          <p14:tracePt t="4580" x="6024563" y="1571625"/>
          <p14:tracePt t="4588" x="6015038" y="1571625"/>
          <p14:tracePt t="4596" x="6007100" y="1614488"/>
          <p14:tracePt t="4605" x="6007100" y="1682750"/>
          <p14:tracePt t="4613" x="6007100" y="1784350"/>
          <p14:tracePt t="4621" x="6007100" y="1860550"/>
          <p14:tracePt t="4628" x="6007100" y="1946275"/>
          <p14:tracePt t="4636" x="6007100" y="2030413"/>
          <p14:tracePt t="4645" x="6040438" y="2116138"/>
          <p14:tracePt t="4653" x="6083300" y="2192338"/>
          <p14:tracePt t="4661" x="6151563" y="2260600"/>
          <p14:tracePt t="4669" x="6227763" y="2328863"/>
          <p14:tracePt t="4677" x="6311900" y="2354263"/>
          <p14:tracePt t="4684" x="6430963" y="2362200"/>
          <p14:tracePt t="4693" x="6542088" y="2387600"/>
          <p14:tracePt t="4701" x="6626225" y="2387600"/>
          <p14:tracePt t="4709" x="6704013" y="2387600"/>
          <p14:tracePt t="4717" x="6788150" y="2362200"/>
          <p14:tracePt t="4726" x="6881813" y="2311400"/>
          <p14:tracePt t="4733" x="6983413" y="2243138"/>
          <p14:tracePt t="4741" x="7102475" y="2159000"/>
          <p14:tracePt t="4749" x="7188200" y="2090738"/>
          <p14:tracePt t="4758" x="7239000" y="2005013"/>
          <p14:tracePt t="4765" x="7289800" y="1911350"/>
          <p14:tracePt t="4774" x="7323138" y="1793875"/>
          <p14:tracePt t="4780" x="7323138" y="1708150"/>
          <p14:tracePt t="4789" x="7307263" y="1606550"/>
          <p14:tracePt t="4796" x="7264400" y="1477963"/>
          <p14:tracePt t="4805" x="7213600" y="1376363"/>
          <p14:tracePt t="4813" x="7137400" y="1241425"/>
          <p14:tracePt t="4820" x="7059613" y="1122363"/>
          <p14:tracePt t="4829" x="6975475" y="1028700"/>
          <p14:tracePt t="4836" x="6864350" y="917575"/>
          <p14:tracePt t="4845" x="6805613" y="866775"/>
          <p14:tracePt t="4853" x="6737350" y="823913"/>
          <p14:tracePt t="4860" x="6678613" y="773113"/>
          <p14:tracePt t="4868" x="6626225" y="747713"/>
          <p14:tracePt t="4877" x="6575425" y="722313"/>
          <p14:tracePt t="4885" x="6524625" y="704850"/>
          <p14:tracePt t="4893" x="6483350" y="671513"/>
          <p14:tracePt t="4901" x="6430963" y="654050"/>
          <p14:tracePt t="4909" x="6380163" y="628650"/>
          <p14:tracePt t="4917" x="6338888" y="611188"/>
          <p14:tracePt t="4926" x="6261100" y="603250"/>
          <p14:tracePt t="4933" x="6202363" y="569913"/>
          <p14:tracePt t="4942" x="6151563" y="560388"/>
          <p14:tracePt t="4949" x="6091238" y="560388"/>
          <p14:tracePt t="4957" x="6032500" y="552450"/>
          <p14:tracePt t="4964" x="5946775" y="527050"/>
          <p14:tracePt t="4973" x="5888038" y="527050"/>
          <p14:tracePt t="4981" x="5853113" y="527050"/>
          <p14:tracePt t="4989" x="5802313" y="527050"/>
          <p14:tracePt t="4997" x="5761038" y="527050"/>
          <p14:tracePt t="5004" x="5735638" y="527050"/>
          <p14:tracePt t="5012" x="5708650" y="527050"/>
          <p14:tracePt t="5021" x="5675313" y="527050"/>
          <p14:tracePt t="5029" x="5657850" y="527050"/>
          <p14:tracePt t="5037" x="5641975" y="527050"/>
          <p14:tracePt t="5044" x="5624513" y="527050"/>
          <p14:tracePt t="5052" x="5616575" y="527050"/>
          <p14:tracePt t="5061" x="5607050" y="527050"/>
          <p14:tracePt t="5069" x="5591175" y="527050"/>
          <p14:tracePt t="5076" x="5581650" y="527050"/>
          <p14:tracePt t="5085" x="5573713" y="527050"/>
          <p14:tracePt t="5093" x="5573713" y="534988"/>
          <p14:tracePt t="5100" x="5548313" y="534988"/>
          <p14:tracePt t="5116" x="5530850" y="552450"/>
          <p14:tracePt t="5125" x="5513388" y="569913"/>
          <p14:tracePt t="5142" x="5497513" y="577850"/>
          <p14:tracePt t="5148" x="5480050" y="595313"/>
          <p14:tracePt t="5156" x="5472113" y="595313"/>
          <p14:tracePt t="5165" x="5462588" y="603250"/>
          <p14:tracePt t="5174" x="5446713" y="611188"/>
          <p14:tracePt t="5181" x="5429250" y="628650"/>
          <p14:tracePt t="5189" x="5429250" y="636588"/>
          <p14:tracePt t="5196" x="5421313" y="636588"/>
          <p14:tracePt t="5205" x="5421313" y="654050"/>
          <p14:tracePt t="5213" x="5403850" y="679450"/>
          <p14:tracePt t="5221" x="5394325" y="679450"/>
          <p14:tracePt t="5229" x="5394325" y="696913"/>
          <p14:tracePt t="5237" x="5394325" y="704850"/>
          <p14:tracePt t="5245" x="5394325" y="722313"/>
          <p14:tracePt t="5253" x="5394325" y="730250"/>
          <p14:tracePt t="5261" x="5386388" y="730250"/>
          <p14:tracePt t="5269" x="5386388" y="755650"/>
          <p14:tracePt t="5277" x="5386388" y="765175"/>
          <p14:tracePt t="5284" x="5386388" y="781050"/>
          <p14:tracePt t="5293" x="5386388" y="798513"/>
          <p14:tracePt t="5309" x="5386388" y="823913"/>
          <p14:tracePt t="5317" x="5386388" y="841375"/>
          <p14:tracePt t="5325" x="5386388" y="858838"/>
          <p14:tracePt t="5332" x="5386388" y="874713"/>
          <p14:tracePt t="5342" x="5386388" y="892175"/>
          <p14:tracePt t="5349" x="5386388" y="909638"/>
          <p14:tracePt t="5357" x="5386388" y="935038"/>
          <p14:tracePt t="5365" x="5394325" y="942975"/>
          <p14:tracePt t="5374" x="5403850" y="952500"/>
          <p14:tracePt t="5380" x="5437188" y="960438"/>
          <p14:tracePt t="5389" x="5487988" y="1003300"/>
          <p14:tracePt t="5396" x="5548313" y="1028700"/>
          <p14:tracePt t="5405" x="5599113" y="1054100"/>
          <p14:tracePt t="5413" x="5683250" y="1087438"/>
          <p14:tracePt t="5420" x="5768975" y="1104900"/>
          <p14:tracePt t="5428" x="5888038" y="1122363"/>
          <p14:tracePt t="5437" x="5997575" y="1138238"/>
          <p14:tracePt t="5445" x="6116638" y="1138238"/>
          <p14:tracePt t="5453" x="6210300" y="1138238"/>
          <p14:tracePt t="5461" x="6329363" y="1138238"/>
          <p14:tracePt t="5469" x="6423025" y="1138238"/>
          <p14:tracePt t="5476" x="6524625" y="1138238"/>
          <p14:tracePt t="5485" x="6643688" y="1130300"/>
          <p14:tracePt t="5493" x="6729413" y="1079500"/>
          <p14:tracePt t="5501" x="6823075" y="1062038"/>
          <p14:tracePt t="5509" x="6899275" y="1019175"/>
          <p14:tracePt t="5516" x="6975475" y="968375"/>
          <p14:tracePt t="5525" x="7026275" y="935038"/>
          <p14:tracePt t="5533" x="7051675" y="909638"/>
          <p14:tracePt t="5541" x="7085013" y="866775"/>
          <p14:tracePt t="5549" x="7127875" y="833438"/>
          <p14:tracePt t="5557" x="7127875" y="808038"/>
          <p14:tracePt t="5564" x="7127875" y="790575"/>
          <p14:tracePt t="5581" x="7127875" y="773113"/>
          <p14:tracePt t="5590" x="7127875" y="765175"/>
          <p14:tracePt t="5597" x="7127875" y="755650"/>
          <p14:tracePt t="5604" x="7127875" y="730250"/>
          <p14:tracePt t="5612" x="7119938" y="714375"/>
          <p14:tracePt t="5621" x="7102475" y="704850"/>
          <p14:tracePt t="5629" x="7059613" y="679450"/>
          <p14:tracePt t="5637" x="7018338" y="654050"/>
          <p14:tracePt t="5645" x="7000875" y="636588"/>
          <p14:tracePt t="5652" x="6967538" y="620713"/>
          <p14:tracePt t="5660" x="6915150" y="603250"/>
          <p14:tracePt t="5669" x="6864350" y="585788"/>
          <p14:tracePt t="5677" x="6838950" y="585788"/>
          <p14:tracePt t="5685" x="6780213" y="560388"/>
          <p14:tracePt t="5693" x="6729413" y="544513"/>
          <p14:tracePt t="5701" x="6669088" y="527050"/>
          <p14:tracePt t="5709" x="6610350" y="501650"/>
          <p14:tracePt t="5716" x="6534150" y="492125"/>
          <p14:tracePt t="5725" x="6473825" y="476250"/>
          <p14:tracePt t="5733" x="6430963" y="466725"/>
          <p14:tracePt t="5742" x="6397625" y="458788"/>
          <p14:tracePt t="5748" x="6372225" y="450850"/>
          <p14:tracePt t="5756" x="6338888" y="450850"/>
          <p14:tracePt t="5765" x="6311900" y="450850"/>
          <p14:tracePt t="5773" x="6278563" y="450850"/>
          <p14:tracePt t="5781" x="6245225" y="450850"/>
          <p14:tracePt t="5790" x="6194425" y="450850"/>
          <p14:tracePt t="5796" x="6151563" y="450850"/>
          <p14:tracePt t="5805" x="6116638" y="450850"/>
          <p14:tracePt t="5813" x="6083300" y="450850"/>
          <p14:tracePt t="5821" x="6040438" y="450850"/>
          <p14:tracePt t="5829" x="6007100" y="450850"/>
          <p14:tracePt t="5837" x="5964238" y="450850"/>
          <p14:tracePt t="5844" x="5930900" y="458788"/>
          <p14:tracePt t="5852" x="5905500" y="466725"/>
          <p14:tracePt t="5861" x="5880100" y="476250"/>
          <p14:tracePt t="5869" x="5837238" y="492125"/>
          <p14:tracePt t="5876" x="5827713" y="492125"/>
          <p14:tracePt t="5892" x="5811838" y="492125"/>
          <p14:tracePt t="5917" x="5802313" y="501650"/>
          <p14:tracePt t="5980" x="5802313" y="519113"/>
          <p14:tracePt t="5989" x="5811838" y="527050"/>
          <p14:tracePt t="5997" x="5819775" y="534988"/>
          <p14:tracePt t="6005" x="5870575" y="552450"/>
          <p14:tracePt t="6013" x="5905500" y="577850"/>
          <p14:tracePt t="6021" x="5946775" y="595313"/>
          <p14:tracePt t="6028" x="5964238" y="603250"/>
          <p14:tracePt t="6036" x="5997575" y="628650"/>
          <p14:tracePt t="6044" x="6040438" y="654050"/>
          <p14:tracePt t="6053" x="6075363" y="671513"/>
          <p14:tracePt t="6061" x="6091238" y="688975"/>
          <p14:tracePt t="6069" x="6116638" y="714375"/>
          <p14:tracePt t="6077" x="6126163" y="714375"/>
          <p14:tracePt t="6085" x="6142038" y="730250"/>
          <p14:tracePt t="6092" x="6142038" y="739775"/>
          <p14:tracePt t="6101" x="6151563" y="747713"/>
          <p14:tracePt t="6109" x="6159500" y="755650"/>
          <p14:tracePt t="6117" x="6159500" y="765175"/>
          <p14:tracePt t="6125" x="6159500" y="773113"/>
          <p14:tracePt t="6134" x="6167438" y="798513"/>
          <p14:tracePt t="6143" x="6167438" y="808038"/>
          <p14:tracePt t="6149" x="6167438" y="823913"/>
          <p14:tracePt t="6158" x="6167438" y="841375"/>
          <p14:tracePt t="6165" x="6167438" y="858838"/>
          <p14:tracePt t="6173" x="6167438" y="866775"/>
          <p14:tracePt t="6180" x="6167438" y="884238"/>
          <p14:tracePt t="6190" x="6167438" y="900113"/>
          <p14:tracePt t="6197" x="6167438" y="909638"/>
          <p14:tracePt t="6205" x="6167438" y="925513"/>
          <p14:tracePt t="6213" x="6167438" y="942975"/>
          <p14:tracePt t="6229" x="6151563" y="960438"/>
          <p14:tracePt t="6605" x="6151563" y="968375"/>
          <p14:tracePt t="6613" x="6142038" y="977900"/>
          <p14:tracePt t="6621" x="6142038" y="985838"/>
          <p14:tracePt t="6628" x="6142038" y="993775"/>
          <p14:tracePt t="6637" x="6142038" y="1019175"/>
          <p14:tracePt t="6644" x="6142038" y="1044575"/>
          <p14:tracePt t="6653" x="6142038" y="1054100"/>
          <p14:tracePt t="6661" x="6134100" y="1096963"/>
          <p14:tracePt t="6669" x="6126163" y="1147763"/>
          <p14:tracePt t="6677" x="6108700" y="1206500"/>
          <p14:tracePt t="6684" x="6100763" y="1241425"/>
          <p14:tracePt t="6693" x="6091238" y="1282700"/>
          <p14:tracePt t="6701" x="6091238" y="1333500"/>
          <p14:tracePt t="6709" x="6083300" y="1376363"/>
          <p14:tracePt t="6717" x="6083300" y="1411288"/>
          <p14:tracePt t="6725" x="6065838" y="1436688"/>
          <p14:tracePt t="6733" x="6065838" y="1444625"/>
          <p14:tracePt t="6741" x="6065838" y="1470025"/>
          <p14:tracePt t="6749" x="6065838" y="1477963"/>
          <p14:tracePt t="6781" x="6065838" y="1487488"/>
          <p14:tracePt t="6798" x="6065838" y="1495425"/>
          <p14:tracePt t="6814" x="6065838" y="1504950"/>
          <p14:tracePt t="6823" x="6065838" y="1530350"/>
          <p14:tracePt t="6829" x="6065838" y="1546225"/>
          <p14:tracePt t="6837" x="6075363" y="1571625"/>
          <p14:tracePt t="6845" x="6075363" y="1589088"/>
          <p14:tracePt t="6853" x="6116638" y="1631950"/>
          <p14:tracePt t="6861" x="6126163" y="1639888"/>
          <p14:tracePt t="6869" x="6134100" y="1665288"/>
          <p14:tracePt t="6893" x="6176963" y="1766888"/>
          <p14:tracePt t="6901" x="6184900" y="1801813"/>
          <p14:tracePt t="6909" x="6210300" y="1852613"/>
          <p14:tracePt t="6916" x="6210300" y="1878013"/>
          <p14:tracePt t="6925" x="6227763" y="1911350"/>
          <p14:tracePt t="6933" x="6235700" y="1938338"/>
          <p14:tracePt t="6941" x="6235700" y="1971675"/>
          <p14:tracePt t="6949" x="6245225" y="2014538"/>
          <p14:tracePt t="6958" x="6245225" y="2055813"/>
          <p14:tracePt t="6965" x="6253163" y="2108200"/>
          <p14:tracePt t="6974" x="6270625" y="2209800"/>
          <p14:tracePt t="6981" x="6270625" y="2252663"/>
          <p14:tracePt t="6990" x="6278563" y="2311400"/>
          <p14:tracePt t="6997" x="6296025" y="2387600"/>
          <p14:tracePt t="7005" x="6296025" y="2430463"/>
          <p14:tracePt t="7013" x="6296025" y="2489200"/>
          <p14:tracePt t="7023" x="6296025" y="2532063"/>
          <p14:tracePt t="7029" x="6296025" y="2557463"/>
          <p14:tracePt t="7036" x="6296025" y="2600325"/>
          <p14:tracePt t="7044" x="6296025" y="2625725"/>
          <p14:tracePt t="7053" x="6286500" y="2668588"/>
          <p14:tracePt t="7061" x="6278563" y="2701925"/>
          <p14:tracePt t="7069" x="6270625" y="2736850"/>
          <p14:tracePt t="7077" x="6261100" y="2787650"/>
          <p14:tracePt t="7085" x="6245225" y="2805113"/>
          <p14:tracePt t="7092" x="6235700" y="2830513"/>
          <p14:tracePt t="7100" x="6227763" y="2838450"/>
          <p14:tracePt t="7109" x="6227763" y="2855913"/>
          <p14:tracePt t="7117" x="6219825" y="2863850"/>
          <p14:tracePt t="7125" x="6219825" y="2871788"/>
          <p14:tracePt t="7133" x="6210300" y="2889250"/>
          <p14:tracePt t="7141" x="6202363" y="2897188"/>
          <p14:tracePt t="7157" x="6202363" y="2906713"/>
          <p14:tracePt t="7165" x="6194425" y="2906713"/>
          <p14:tracePt t="7245" x="6194425" y="2914650"/>
          <p14:tracePt t="7253" x="6194425" y="2922588"/>
          <p14:tracePt t="7629" x="6184900" y="2922588"/>
          <p14:tracePt t="7669" x="6176963" y="2922588"/>
          <p14:tracePt t="7805" x="6167438" y="2922588"/>
          <p14:tracePt t="8349" x="6159500" y="2922588"/>
          <p14:tracePt t="8356" x="6142038" y="2922588"/>
          <p14:tracePt t="8364" x="6116638" y="2922588"/>
          <p14:tracePt t="8373" x="6100763" y="2922588"/>
          <p14:tracePt t="8381" x="6057900" y="2922588"/>
          <p14:tracePt t="8389" x="6032500" y="2922588"/>
          <p14:tracePt t="8397" x="6024563" y="2922588"/>
          <p14:tracePt t="8405" x="5997575" y="2922588"/>
          <p14:tracePt t="8412" x="5989638" y="2922588"/>
          <p14:tracePt t="8629" x="5989638" y="2897188"/>
          <p14:tracePt t="8732" x="5981700" y="2897188"/>
          <p14:tracePt t="9181" x="5981700" y="2906713"/>
          <p14:tracePt t="9197" x="5989638" y="2906713"/>
          <p14:tracePt t="9213" x="5997575" y="2906713"/>
          <p14:tracePt t="9221" x="6024563" y="2889250"/>
          <p14:tracePt t="9229" x="6040438" y="2889250"/>
          <p14:tracePt t="9237" x="6083300" y="2881313"/>
          <p14:tracePt t="9244" x="6091238" y="2846388"/>
          <p14:tracePt t="9253" x="6108700" y="2838450"/>
          <p14:tracePt t="9437" x="6108700" y="2813050"/>
          <p14:tracePt t="9453" x="6116638" y="2813050"/>
          <p14:tracePt t="9469" x="6116638" y="2778125"/>
          <p14:tracePt t="9485" x="6100763" y="2770188"/>
          <p14:tracePt t="9493" x="6083300" y="2762250"/>
          <p14:tracePt t="9500" x="6049963" y="2744788"/>
          <p14:tracePt t="9509" x="6032500" y="2736850"/>
          <p14:tracePt t="9517" x="5997575" y="2736850"/>
          <p14:tracePt t="9524" x="5989638" y="2727325"/>
          <p14:tracePt t="9549" x="5981700" y="2727325"/>
          <p14:tracePt t="9556" x="5964238" y="2727325"/>
          <p14:tracePt t="9565" x="5930900" y="2686050"/>
          <p14:tracePt t="9573" x="5862638" y="2643188"/>
          <p14:tracePt t="9580" x="5786438" y="2592388"/>
          <p14:tracePt t="9589" x="5667375" y="2532063"/>
          <p14:tracePt t="9596" x="5556250" y="2498725"/>
          <p14:tracePt t="9605" x="5446713" y="2447925"/>
          <p14:tracePt t="9613" x="5335588" y="2413000"/>
          <p14:tracePt t="9621" x="5233988" y="2397125"/>
          <p14:tracePt t="9628" x="5114925" y="2344738"/>
          <p14:tracePt t="9638" x="4987925" y="2311400"/>
          <p14:tracePt t="9645" x="4868863" y="2286000"/>
          <p14:tracePt t="9654" x="4749800" y="2252663"/>
          <p14:tracePt t="9661" x="4621213" y="2243138"/>
          <p14:tracePt t="9669" x="4511675" y="2227263"/>
          <p14:tracePt t="9676" x="4400550" y="2217738"/>
          <p14:tracePt t="9686" x="4265613" y="2184400"/>
          <p14:tracePt t="9693" x="4129088" y="2174875"/>
          <p14:tracePt t="9701" x="3984625" y="2159000"/>
          <p14:tracePt t="9709" x="3857625" y="2124075"/>
          <p14:tracePt t="9716" x="3729038" y="2116138"/>
          <p14:tracePt t="9725" x="3543300" y="2073275"/>
          <p14:tracePt t="9733" x="3432175" y="2065338"/>
          <p14:tracePt t="9741" x="3270250" y="2047875"/>
          <p14:tracePt t="9749" x="3160713" y="2039938"/>
          <p14:tracePt t="9756" x="3041650" y="2005013"/>
          <p14:tracePt t="9765" x="2930525" y="2005013"/>
          <p14:tracePt t="9773" x="2828925" y="1989138"/>
          <p14:tracePt t="9781" x="2744788" y="1989138"/>
          <p14:tracePt t="9789" x="2651125" y="1989138"/>
          <p14:tracePt t="9796" x="2557463" y="1979613"/>
          <p14:tracePt t="9806" x="2506663" y="1979613"/>
          <p14:tracePt t="9812" x="2430463" y="1979613"/>
          <p14:tracePt t="9822" x="2370138" y="1979613"/>
          <p14:tracePt t="9829" x="2319338" y="1979613"/>
          <p14:tracePt t="9837" x="2293938" y="1979613"/>
          <p14:tracePt t="9845" x="2251075" y="1979613"/>
          <p14:tracePt t="9853" x="2235200" y="1979613"/>
          <p14:tracePt t="9893" x="2200275" y="1963738"/>
          <p14:tracePt t="9900" x="2192338" y="1963738"/>
          <p14:tracePt t="10053" x="2157413" y="1971675"/>
          <p14:tracePt t="10061" x="2141538" y="1963738"/>
          <p14:tracePt t="10070" x="2124075" y="1946275"/>
          <p14:tracePt t="10077" x="2106613" y="1911350"/>
          <p14:tracePt t="10087" x="2073275" y="1870075"/>
          <p14:tracePt t="10093" x="2047875" y="1844675"/>
          <p14:tracePt t="10101" x="2030413" y="1827213"/>
          <p14:tracePt t="10109" x="2022475" y="1819275"/>
          <p14:tracePt t="10180" x="1997075" y="1819275"/>
          <p14:tracePt t="10188" x="1987550" y="1809750"/>
          <p14:tracePt t="10197" x="1962150" y="1793875"/>
          <p14:tracePt t="10205" x="1946275" y="1784350"/>
          <p14:tracePt t="10213" x="1920875" y="1784350"/>
          <p14:tracePt t="10221" x="1911350" y="1776413"/>
          <p14:tracePt t="10228" x="1885950" y="1758950"/>
          <p14:tracePt t="10237" x="1878013" y="1751013"/>
          <p14:tracePt t="10564" x="1878013" y="1741488"/>
          <p14:tracePt t="10877" x="1885950" y="1741488"/>
          <p14:tracePt t="10893" x="1911350" y="1741488"/>
          <p14:tracePt t="10901" x="1920875" y="1741488"/>
          <p14:tracePt t="10909" x="1954213" y="1741488"/>
          <p14:tracePt t="10917" x="1987550" y="1741488"/>
          <p14:tracePt t="10925" x="2022475" y="1741488"/>
          <p14:tracePt t="10933" x="2038350" y="1741488"/>
          <p14:tracePt t="10941" x="2081213" y="1741488"/>
          <p14:tracePt t="10949" x="2132013" y="1741488"/>
          <p14:tracePt t="10957" x="2192338" y="1741488"/>
          <p14:tracePt t="10965" x="2217738" y="1741488"/>
          <p14:tracePt t="10972" x="2251075" y="1758950"/>
          <p14:tracePt t="10980" x="2293938" y="1758950"/>
          <p14:tracePt t="10988" x="2327275" y="1758950"/>
          <p14:tracePt t="10997" x="2379663" y="1758950"/>
          <p14:tracePt t="11005" x="2438400" y="1758950"/>
          <p14:tracePt t="11013" x="2481263" y="1758950"/>
          <p14:tracePt t="11021" x="2557463" y="1758950"/>
          <p14:tracePt t="11029" x="2600325" y="1758950"/>
          <p14:tracePt t="11037" x="2625725" y="1758950"/>
          <p14:tracePt t="11045" x="2651125" y="1758950"/>
          <p14:tracePt t="11054" x="2676525" y="1758950"/>
          <p14:tracePt t="11061" x="2693988" y="1758950"/>
          <p14:tracePt t="11381" x="2684463" y="1758950"/>
          <p14:tracePt t="11397" x="2668588" y="1758950"/>
          <p14:tracePt t="11405" x="2659063" y="1758950"/>
          <p14:tracePt t="11429" x="2651125" y="1758950"/>
          <p14:tracePt t="11445" x="2633663" y="1751013"/>
          <p14:tracePt t="11461" x="2625725" y="1751013"/>
          <p14:tracePt t="11469" x="2616200" y="1741488"/>
          <p14:tracePt t="11476" x="2608263" y="1741488"/>
          <p14:tracePt t="11485" x="2590800" y="1733550"/>
          <p14:tracePt t="11492" x="2565400" y="1725613"/>
          <p14:tracePt t="11509" x="2549525" y="1716088"/>
          <p14:tracePt t="11517" x="2532063" y="1708150"/>
          <p14:tracePt t="11525" x="2524125" y="1708150"/>
          <p14:tracePt t="11532" x="2506663" y="1690688"/>
          <p14:tracePt t="11541" x="2489200" y="1682750"/>
          <p14:tracePt t="11548" x="2481263" y="1682750"/>
          <p14:tracePt t="11596" x="2455863" y="1674813"/>
          <p14:tracePt t="11669" x="2438400" y="1665288"/>
          <p14:tracePt t="11677" x="2430463" y="1657350"/>
          <p14:tracePt t="11685" x="2420938" y="1657350"/>
          <p14:tracePt t="11693" x="2413000" y="1657350"/>
          <p14:tracePt t="11861" x="2420938" y="1657350"/>
          <p14:tracePt t="11870" x="2438400" y="1657350"/>
          <p14:tracePt t="11876" x="2463800" y="1657350"/>
          <p14:tracePt t="11885" x="2489200" y="1657350"/>
          <p14:tracePt t="11902" x="2532063" y="1657350"/>
          <p14:tracePt t="11909" x="2565400" y="1665288"/>
          <p14:tracePt t="11917" x="2625725" y="1674813"/>
          <p14:tracePt t="11925" x="2668588" y="1674813"/>
          <p14:tracePt t="11933" x="2744788" y="1700213"/>
          <p14:tracePt t="11941" x="2778125" y="1700213"/>
          <p14:tracePt t="11949" x="2820988" y="1708150"/>
          <p14:tracePt t="11957" x="2854325" y="1708150"/>
          <p14:tracePt t="11964" x="2879725" y="1708150"/>
          <p14:tracePt t="11972" x="2914650" y="1708150"/>
          <p14:tracePt t="11982" x="2930525" y="1708150"/>
          <p14:tracePt t="11990" x="2947988" y="1708150"/>
          <p14:tracePt t="11997" x="2965450" y="1708150"/>
          <p14:tracePt t="12005" x="2990850" y="1708150"/>
          <p14:tracePt t="12013" x="2998788" y="1708150"/>
          <p14:tracePt t="12021" x="3008313" y="1708150"/>
          <p14:tracePt t="12245" x="3024188" y="1708150"/>
          <p14:tracePt t="12254" x="3041650" y="1708150"/>
          <p14:tracePt t="12261" x="3074988" y="1708150"/>
          <p14:tracePt t="12269" x="3109913" y="1708150"/>
          <p14:tracePt t="12277" x="3117850" y="1708150"/>
          <p14:tracePt t="12286" x="3152775" y="1708150"/>
          <p14:tracePt t="12292" x="3194050" y="1700213"/>
          <p14:tracePt t="12301" x="3219450" y="1700213"/>
          <p14:tracePt t="12309" x="3244850" y="1700213"/>
          <p14:tracePt t="12318" x="3262313" y="1690688"/>
          <p14:tracePt t="12325" x="3297238" y="1690688"/>
          <p14:tracePt t="12332" x="3322638" y="1682750"/>
          <p14:tracePt t="12340" x="3338513" y="1682750"/>
          <p14:tracePt t="12348" x="3355975" y="1682750"/>
          <p14:tracePt t="12356" x="3373438" y="1682750"/>
          <p14:tracePt t="12365" x="3381375" y="1674813"/>
          <p14:tracePt t="12453" x="3389313" y="1674813"/>
          <p14:tracePt t="12485" x="3406775" y="1665288"/>
          <p14:tracePt t="12525" x="3414713" y="1657350"/>
          <p14:tracePt t="12637" x="3441700" y="1649413"/>
          <p14:tracePt t="12645" x="3449638" y="1649413"/>
          <p14:tracePt t="12653" x="3467100" y="1649413"/>
          <p14:tracePt t="12708" x="3475038" y="1649413"/>
          <p14:tracePt t="12717" x="3482975" y="1649413"/>
          <p14:tracePt t="12725" x="3508375" y="1649413"/>
          <p14:tracePt t="12733" x="3525838" y="1649413"/>
          <p14:tracePt t="12741" x="3568700" y="1649413"/>
          <p14:tracePt t="12749" x="3652838" y="1649413"/>
          <p14:tracePt t="12756" x="3721100" y="1649413"/>
          <p14:tracePt t="12765" x="3822700" y="1649413"/>
          <p14:tracePt t="12773" x="3916363" y="1649413"/>
          <p14:tracePt t="12781" x="4017963" y="1649413"/>
          <p14:tracePt t="12789" x="4095750" y="1649413"/>
          <p14:tracePt t="12796" x="4187825" y="1649413"/>
          <p14:tracePt t="12805" x="4265613" y="1649413"/>
          <p14:tracePt t="12812" x="4332288" y="1649413"/>
          <p14:tracePt t="12821" x="4375150" y="1649413"/>
          <p14:tracePt t="12829" x="4418013" y="1649413"/>
          <p14:tracePt t="12836" x="4460875" y="1649413"/>
          <p14:tracePt t="12844" x="4486275" y="1649413"/>
          <p14:tracePt t="12852" x="4503738" y="1649413"/>
          <p14:tracePt t="12861" x="4511675" y="1649413"/>
          <p14:tracePt t="12877" x="4519613" y="1649413"/>
          <p14:tracePt t="12885" x="4537075" y="1649413"/>
          <p14:tracePt t="13269" x="4545013" y="1649413"/>
          <p14:tracePt t="13277" x="4554538" y="1649413"/>
          <p14:tracePt t="13285" x="4570413" y="1665288"/>
          <p14:tracePt t="13293" x="4579938" y="1665288"/>
          <p14:tracePt t="13301" x="4613275" y="1682750"/>
          <p14:tracePt t="13309" x="4673600" y="1690688"/>
          <p14:tracePt t="13317" x="4749800" y="1690688"/>
          <p14:tracePt t="13325" x="4818063" y="1690688"/>
          <p14:tracePt t="13333" x="4919663" y="1690688"/>
          <p14:tracePt t="13341" x="5003800" y="1690688"/>
          <p14:tracePt t="13350" x="5089525" y="1690688"/>
          <p14:tracePt t="13356" x="5191125" y="1690688"/>
          <p14:tracePt t="13364" x="5276850" y="1690688"/>
          <p14:tracePt t="13373" x="5360988" y="1690688"/>
          <p14:tracePt t="13381" x="5446713" y="1682750"/>
          <p14:tracePt t="13389" x="5505450" y="1665288"/>
          <p14:tracePt t="13397" x="5565775" y="1657350"/>
          <p14:tracePt t="13404" x="5616575" y="1639888"/>
          <p14:tracePt t="13412" x="5675313" y="1614488"/>
          <p14:tracePt t="13420" x="5751513" y="1606550"/>
          <p14:tracePt t="13429" x="5794375" y="1597025"/>
          <p14:tracePt t="13437" x="5862638" y="1597025"/>
          <p14:tracePt t="13445" x="5913438" y="1589088"/>
          <p14:tracePt t="13452" x="5956300" y="1589088"/>
          <p14:tracePt t="13460" x="5989638" y="1571625"/>
          <p14:tracePt t="13469" x="6007100" y="1571625"/>
          <p14:tracePt t="13477" x="6024563" y="1563688"/>
          <p14:tracePt t="13485" x="6032500" y="1563688"/>
          <p14:tracePt t="13821" x="6024563" y="1571625"/>
          <p14:tracePt t="13829" x="6015038" y="1581150"/>
          <p14:tracePt t="13836" x="6007100" y="1589088"/>
          <p14:tracePt t="13844" x="5997575" y="1597025"/>
          <p14:tracePt t="13853" x="5989638" y="1597025"/>
          <p14:tracePt t="13861" x="5964238" y="1614488"/>
          <p14:tracePt t="13869" x="5956300" y="1614488"/>
          <p14:tracePt t="13886" x="5913438" y="1639888"/>
          <p14:tracePt t="13893" x="5895975" y="1649413"/>
          <p14:tracePt t="13902" x="5853113" y="1674813"/>
          <p14:tracePt t="13909" x="5794375" y="1700213"/>
          <p14:tracePt t="13917" x="5726113" y="1725613"/>
          <p14:tracePt t="13924" x="5641975" y="1741488"/>
          <p14:tracePt t="13933" x="5548313" y="1776413"/>
          <p14:tracePt t="13941" x="5446713" y="1793875"/>
          <p14:tracePt t="13949" x="5318125" y="1827213"/>
          <p14:tracePt t="13957" x="5216525" y="1844675"/>
          <p14:tracePt t="13967" x="5089525" y="1852613"/>
          <p14:tracePt t="13973" x="4978400" y="1860550"/>
          <p14:tracePt t="13981" x="4876800" y="1860550"/>
          <p14:tracePt t="13989" x="4740275" y="1860550"/>
          <p14:tracePt t="13996" x="4664075" y="1885950"/>
          <p14:tracePt t="14005" x="4562475" y="1895475"/>
          <p14:tracePt t="14012" x="4503738" y="1903413"/>
          <p14:tracePt t="14020" x="4443413" y="1920875"/>
          <p14:tracePt t="14029" x="4400550" y="1920875"/>
          <p14:tracePt t="14037" x="4349750" y="1938338"/>
          <p14:tracePt t="14045" x="4316413" y="1946275"/>
          <p14:tracePt t="14053" x="4256088" y="1954213"/>
          <p14:tracePt t="14061" x="4197350" y="1989138"/>
          <p14:tracePt t="14069" x="4121150" y="2005013"/>
          <p14:tracePt t="14076" x="4044950" y="2039938"/>
          <p14:tracePt t="14085" x="3959225" y="2073275"/>
          <p14:tracePt t="14093" x="3900488" y="2108200"/>
          <p14:tracePt t="14101" x="3806825" y="2149475"/>
          <p14:tracePt t="14108" x="3729038" y="2184400"/>
          <p14:tracePt t="14118" x="3636963" y="2243138"/>
          <p14:tracePt t="14125" x="3559175" y="2293938"/>
          <p14:tracePt t="14134" x="3482975" y="2336800"/>
          <p14:tracePt t="14140" x="3406775" y="2397125"/>
          <p14:tracePt t="14150" x="3330575" y="2447925"/>
          <p14:tracePt t="14156" x="3262313" y="2489200"/>
          <p14:tracePt t="14166" x="3211513" y="2532063"/>
          <p14:tracePt t="14173" x="3186113" y="2549525"/>
          <p14:tracePt t="14180" x="3143250" y="2574925"/>
          <p14:tracePt t="14189" x="3117850" y="2574925"/>
          <p14:tracePt t="14196" x="3117850" y="2582863"/>
          <p14:tracePt t="14204" x="3109913" y="2600325"/>
          <p14:tracePt t="14341" x="3100388" y="2600325"/>
          <p14:tracePt t="14349" x="3084513" y="2600325"/>
          <p14:tracePt t="14357" x="3016250" y="2633663"/>
          <p14:tracePt t="14365" x="2940050" y="2633663"/>
          <p14:tracePt t="14373" x="2879725" y="2633663"/>
          <p14:tracePt t="14382" x="2871788" y="2633663"/>
          <p14:tracePt t="14388" x="2846388" y="2633663"/>
          <p14:tracePt t="14396" x="2838450" y="2633663"/>
          <p14:tracePt t="14404" x="2828925" y="2633663"/>
          <p14:tracePt t="14413" x="2820988" y="2633663"/>
          <p14:tracePt t="14477" x="2811463" y="2633663"/>
          <p14:tracePt t="14517" x="2803525" y="2633663"/>
          <p14:tracePt t="14533" x="2778125" y="2625725"/>
          <p14:tracePt t="14550" x="2778125" y="2617788"/>
          <p14:tracePt t="14565" x="2770188" y="2608263"/>
          <p14:tracePt t="14580" x="2760663" y="2600325"/>
          <p14:tracePt t="14588" x="2752725" y="2582863"/>
          <p14:tracePt t="14597" x="2744788" y="2574925"/>
          <p14:tracePt t="14605" x="2735263" y="2557463"/>
          <p14:tracePt t="14613" x="2727325" y="2541588"/>
          <p14:tracePt t="14620" x="2709863" y="2506663"/>
          <p14:tracePt t="14628" x="2701925" y="2481263"/>
          <p14:tracePt t="14637" x="2693988" y="2473325"/>
          <p14:tracePt t="14645" x="2693988" y="2447925"/>
          <p14:tracePt t="14653" x="2684463" y="2422525"/>
          <p14:tracePt t="14661" x="2668588" y="2405063"/>
          <p14:tracePt t="14669" x="2659063" y="2397125"/>
          <p14:tracePt t="14677" x="2651125" y="2379663"/>
          <p14:tracePt t="14684" x="2633663" y="2362200"/>
          <p14:tracePt t="14701" x="2625725" y="2354263"/>
          <p14:tracePt t="14718" x="2625725" y="2344738"/>
          <p14:tracePt t="14724" x="2625725" y="2336800"/>
          <p14:tracePt t="14750" x="2616200" y="2328863"/>
          <p14:tracePt t="14756" x="2608263" y="2319338"/>
          <p14:tracePt t="14765" x="2608263" y="2311400"/>
          <p14:tracePt t="14773" x="2600325" y="2303463"/>
          <p14:tracePt t="14782" x="2590800" y="2293938"/>
          <p14:tracePt t="14797" x="2590800" y="2278063"/>
          <p14:tracePt t="14805" x="2582863" y="2268538"/>
          <p14:tracePt t="15157" x="2565400" y="2260600"/>
          <p14:tracePt t="15165" x="2549525" y="2252663"/>
          <p14:tracePt t="15173" x="2540000" y="2252663"/>
          <p14:tracePt t="15181" x="2524125" y="2235200"/>
          <p14:tracePt t="15188" x="2506663" y="2227263"/>
          <p14:tracePt t="15196" x="2497138" y="2227263"/>
          <p14:tracePt t="15389" x="2489200" y="2227263"/>
          <p14:tracePt t="15693" x="2471738" y="2217738"/>
          <p14:tracePt t="15701" x="2463800" y="2209800"/>
          <p14:tracePt t="15709" x="2455863" y="2200275"/>
          <p14:tracePt t="15717" x="2446338" y="2200275"/>
          <p14:tracePt t="15734" x="2438400" y="2200275"/>
          <p14:tracePt t="15837" x="2430463" y="2192338"/>
          <p14:tracePt t="16285" x="2438400" y="2192338"/>
          <p14:tracePt t="16293" x="2455863" y="2192338"/>
          <p14:tracePt t="16301" x="2481263" y="2192338"/>
          <p14:tracePt t="16309" x="2506663" y="2192338"/>
          <p14:tracePt t="16317" x="2514600" y="2192338"/>
          <p14:tracePt t="16325" x="2540000" y="2192338"/>
          <p14:tracePt t="16333" x="2557463" y="2192338"/>
          <p14:tracePt t="16341" x="2590800" y="2184400"/>
          <p14:tracePt t="16357" x="2616200" y="2184400"/>
          <p14:tracePt t="16366" x="2633663" y="2174875"/>
          <p14:tracePt t="16373" x="2651125" y="2166938"/>
          <p14:tracePt t="16381" x="2668588" y="2159000"/>
          <p14:tracePt t="16389" x="2684463" y="2159000"/>
          <p14:tracePt t="16398" x="2693988" y="2159000"/>
          <p14:tracePt t="16405" x="2701925" y="2159000"/>
          <p14:tracePt t="16421" x="2709863" y="2159000"/>
          <p14:tracePt t="16429" x="2727325" y="2159000"/>
          <p14:tracePt t="16436" x="2752725" y="2159000"/>
          <p14:tracePt t="16444" x="2770188" y="2159000"/>
          <p14:tracePt t="16452" x="2803525" y="2159000"/>
          <p14:tracePt t="16461" x="2828925" y="2159000"/>
          <p14:tracePt t="16469" x="2838450" y="2149475"/>
          <p14:tracePt t="16477" x="2863850" y="2149475"/>
          <p14:tracePt t="16485" x="2871788" y="2149475"/>
          <p14:tracePt t="16493" x="2879725" y="2149475"/>
          <p14:tracePt t="16565" x="2889250" y="2141538"/>
          <p14:tracePt t="16573" x="2905125" y="2133600"/>
          <p14:tracePt t="16582" x="2930525" y="2133600"/>
          <p14:tracePt t="16588" x="2955925" y="2133600"/>
          <p14:tracePt t="16597" x="2998788" y="2124075"/>
          <p14:tracePt t="16605" x="3067050" y="2124075"/>
          <p14:tracePt t="16613" x="3135313" y="2116138"/>
          <p14:tracePt t="16621" x="3228975" y="2108200"/>
          <p14:tracePt t="16629" x="3322638" y="2073275"/>
          <p14:tracePt t="16636" x="3432175" y="2065338"/>
          <p14:tracePt t="16645" x="3533775" y="2047875"/>
          <p14:tracePt t="16653" x="3652838" y="2030413"/>
          <p14:tracePt t="16660" x="3746500" y="2014538"/>
          <p14:tracePt t="16669" x="3840163" y="2005013"/>
          <p14:tracePt t="16676" x="3908425" y="1997075"/>
          <p14:tracePt t="16684" x="3967163" y="1997075"/>
          <p14:tracePt t="16693" x="4010025" y="1997075"/>
          <p14:tracePt t="16701" x="4044950" y="1997075"/>
          <p14:tracePt t="16709" x="4052888" y="1997075"/>
          <p14:tracePt t="16725" x="4070350" y="1997075"/>
          <p14:tracePt t="16757" x="4078288" y="1997075"/>
          <p14:tracePt t="16782" x="4086225" y="1997075"/>
          <p14:tracePt t="16789" x="4111625" y="1997075"/>
          <p14:tracePt t="16798" x="4121150" y="1997075"/>
          <p14:tracePt t="16805" x="4146550" y="2022475"/>
          <p14:tracePt t="16815" x="4154488" y="2047875"/>
          <p14:tracePt t="16820" x="4171950" y="2065338"/>
          <p14:tracePt t="16829" x="4187825" y="2090738"/>
          <p14:tracePt t="16837" x="4187825" y="2098675"/>
          <p14:tracePt t="16845" x="4187825" y="2124075"/>
          <p14:tracePt t="17077" x="4222750" y="2159000"/>
          <p14:tracePt t="17085" x="4291013" y="2184400"/>
          <p14:tracePt t="17093" x="4341813" y="2184400"/>
          <p14:tracePt t="17100" x="4375150" y="2184400"/>
          <p14:tracePt t="17109" x="4418013" y="2174875"/>
          <p14:tracePt t="17117" x="4503738" y="2174875"/>
          <p14:tracePt t="17125" x="4562475" y="2174875"/>
          <p14:tracePt t="17133" x="4638675" y="2174875"/>
          <p14:tracePt t="17142" x="4681538" y="2174875"/>
          <p14:tracePt t="17151" x="4706938" y="2174875"/>
          <p14:tracePt t="17157" x="4740275" y="2174875"/>
          <p14:tracePt t="17165" x="4775200" y="2184400"/>
          <p14:tracePt t="17173" x="4826000" y="2192338"/>
          <p14:tracePt t="17181" x="4859338" y="2209800"/>
          <p14:tracePt t="17188" x="4894263" y="2217738"/>
          <p14:tracePt t="17198" x="4935538" y="2227263"/>
          <p14:tracePt t="17204" x="4978400" y="2235200"/>
          <p14:tracePt t="17213" x="5021263" y="2252663"/>
          <p14:tracePt t="17221" x="5046663" y="2260600"/>
          <p14:tracePt t="17230" x="5097463" y="2260600"/>
          <p14:tracePt t="17236" x="5122863" y="2268538"/>
          <p14:tracePt t="17245" x="5173663" y="2268538"/>
          <p14:tracePt t="17253" x="5216525" y="2268538"/>
          <p14:tracePt t="17261" x="5284788" y="2268538"/>
          <p14:tracePt t="17269" x="5343525" y="2268538"/>
          <p14:tracePt t="17276" x="5411788" y="2268538"/>
          <p14:tracePt t="17284" x="5472113" y="2268538"/>
          <p14:tracePt t="17293" x="5530850" y="2268538"/>
          <p14:tracePt t="17301" x="5573713" y="2268538"/>
          <p14:tracePt t="17309" x="5649913" y="2268538"/>
          <p14:tracePt t="17317" x="5667375" y="2260600"/>
          <p14:tracePt t="17325" x="5692775" y="2260600"/>
          <p14:tracePt t="17332" x="5718175" y="2252663"/>
          <p14:tracePt t="17341" x="5726113" y="2252663"/>
          <p14:tracePt t="17349" x="5735638" y="2252663"/>
          <p14:tracePt t="17357" x="5743575" y="2252663"/>
          <p14:tracePt t="17716" x="5735638" y="2252663"/>
          <p14:tracePt t="17733" x="5718175" y="2252663"/>
          <p14:tracePt t="17749" x="5708650" y="2252663"/>
          <p14:tracePt t="17765" x="5700713" y="2252663"/>
          <p14:tracePt t="17773" x="5683250" y="2252663"/>
          <p14:tracePt t="17789" x="5675313" y="2252663"/>
          <p14:tracePt t="17797" x="5667375" y="2252663"/>
          <p14:tracePt t="17804" x="5649913" y="2252663"/>
          <p14:tracePt t="17813" x="5632450" y="2252663"/>
          <p14:tracePt t="17821" x="5624513" y="2252663"/>
          <p14:tracePt t="17829" x="5616575" y="2252663"/>
          <p14:tracePt t="17837" x="5599113" y="2252663"/>
          <p14:tracePt t="17846" x="5581650" y="2252663"/>
          <p14:tracePt t="17852" x="5573713" y="2252663"/>
          <p14:tracePt t="17861" x="5565775" y="2252663"/>
          <p14:tracePt t="17869" x="5556250" y="2252663"/>
          <p14:tracePt t="17877" x="5538788" y="2252663"/>
          <p14:tracePt t="17885" x="5530850" y="2252663"/>
          <p14:tracePt t="17898" x="5513388" y="2252663"/>
          <p14:tracePt t="17901" x="5505450" y="2252663"/>
          <p14:tracePt t="17909" x="5487988" y="2252663"/>
          <p14:tracePt t="17917" x="5480050" y="2252663"/>
          <p14:tracePt t="17925" x="5472113" y="2252663"/>
          <p14:tracePt t="17933" x="5454650" y="2252663"/>
          <p14:tracePt t="17940" x="5446713" y="2252663"/>
          <p14:tracePt t="17957" x="5437188" y="2252663"/>
          <p14:tracePt t="17965" x="5421313" y="2252663"/>
          <p14:tracePt t="17981" x="5411788" y="2252663"/>
          <p14:tracePt t="17998" x="5403850" y="2252663"/>
          <p14:tracePt t="18005" x="5386388" y="2243138"/>
          <p14:tracePt t="18014" x="5378450" y="2243138"/>
          <p14:tracePt t="18020" x="5360988" y="2243138"/>
          <p14:tracePt t="18030" x="5353050" y="2243138"/>
          <p14:tracePt t="18037" x="5343525" y="2243138"/>
          <p14:tracePt t="18053" x="5327650" y="2243138"/>
          <p14:tracePt t="18061" x="5318125" y="2243138"/>
          <p14:tracePt t="18069" x="5310188" y="2243138"/>
          <p14:tracePt t="18076" x="5292725" y="2243138"/>
          <p14:tracePt t="18093" x="5276850" y="2243138"/>
          <p14:tracePt t="18101" x="5259388" y="2243138"/>
          <p14:tracePt t="18109" x="5249863" y="2235200"/>
          <p14:tracePt t="18117" x="5241925" y="2235200"/>
          <p14:tracePt t="18124" x="5233988" y="2235200"/>
          <p14:tracePt t="18132" x="5224463" y="2235200"/>
          <p14:tracePt t="18140" x="5216525" y="2235200"/>
          <p14:tracePt t="18148" x="5208588" y="2235200"/>
          <p14:tracePt t="18156" x="5199063" y="2235200"/>
          <p14:tracePt t="18165" x="5191125" y="2235200"/>
          <p14:tracePt t="18173" x="5183188" y="2235200"/>
          <p14:tracePt t="18573" x="5173663" y="2235200"/>
          <p14:tracePt t="18645" x="5191125" y="2227263"/>
          <p14:tracePt t="18653" x="5199063" y="2217738"/>
          <p14:tracePt t="18661" x="5233988" y="2217738"/>
          <p14:tracePt t="18669" x="5267325" y="2209800"/>
          <p14:tracePt t="18677" x="5302250" y="2209800"/>
          <p14:tracePt t="18685" x="5318125" y="2200275"/>
          <p14:tracePt t="18692" x="5353050" y="2200275"/>
          <p14:tracePt t="18701" x="5386388" y="2200275"/>
          <p14:tracePt t="18709" x="5411788" y="2200275"/>
          <p14:tracePt t="18716" x="5437188" y="2200275"/>
          <p14:tracePt t="18724" x="5462588" y="2200275"/>
          <p14:tracePt t="18732" x="5497513" y="2200275"/>
          <p14:tracePt t="18740" x="5505450" y="2200275"/>
          <p14:tracePt t="18748" x="5548313" y="2192338"/>
          <p14:tracePt t="18757" x="5556250" y="2184400"/>
          <p14:tracePt t="18765" x="5573713" y="2184400"/>
          <p14:tracePt t="18773" x="5591175" y="2184400"/>
          <p14:tracePt t="18781" x="5607050" y="2174875"/>
          <p14:tracePt t="18876" x="5581650" y="2174875"/>
          <p14:tracePt t="18885" x="5565775" y="2174875"/>
          <p14:tracePt t="18893" x="5538788" y="2174875"/>
          <p14:tracePt t="18901" x="5480050" y="2174875"/>
          <p14:tracePt t="18909" x="5394325" y="2192338"/>
          <p14:tracePt t="18917" x="5302250" y="2200275"/>
          <p14:tracePt t="18925" x="5208588" y="2209800"/>
          <p14:tracePt t="18933" x="5106988" y="2235200"/>
          <p14:tracePt t="18941" x="5003800" y="2243138"/>
          <p14:tracePt t="18949" x="4902200" y="2260600"/>
          <p14:tracePt t="18956" x="4775200" y="2268538"/>
          <p14:tracePt t="18965" x="4656138" y="2303463"/>
          <p14:tracePt t="18973" x="4529138" y="2311400"/>
          <p14:tracePt t="18981" x="4400550" y="2328863"/>
          <p14:tracePt t="18989" x="4298950" y="2344738"/>
          <p14:tracePt t="18997" x="4197350" y="2362200"/>
          <p14:tracePt t="19005" x="4129088" y="2371725"/>
          <p14:tracePt t="19013" x="4044950" y="2379663"/>
          <p14:tracePt t="19021" x="3976688" y="2413000"/>
          <p14:tracePt t="19031" x="3890963" y="2422525"/>
          <p14:tracePt t="19037" x="3832225" y="2430463"/>
          <p14:tracePt t="19045" x="3771900" y="2455863"/>
          <p14:tracePt t="19053" x="3713163" y="2463800"/>
          <p14:tracePt t="19061" x="3636963" y="2473325"/>
          <p14:tracePt t="19068" x="3594100" y="2481263"/>
          <p14:tracePt t="19077" x="3543300" y="2498725"/>
          <p14:tracePt t="19085" x="3500438" y="2498725"/>
          <p14:tracePt t="19093" x="3475038" y="2506663"/>
          <p14:tracePt t="19101" x="3441700" y="2506663"/>
          <p14:tracePt t="19109" x="3414713" y="2506663"/>
          <p14:tracePt t="19117" x="3389313" y="2516188"/>
          <p14:tracePt t="19125" x="3381375" y="2516188"/>
          <p14:tracePt t="19133" x="3373438" y="2516188"/>
          <p14:tracePt t="19141" x="3363913" y="2516188"/>
          <p14:tracePt t="19148" x="3355975" y="2524125"/>
          <p14:tracePt t="19157" x="3348038" y="2524125"/>
          <p14:tracePt t="19164" x="3330575" y="2532063"/>
          <p14:tracePt t="19173" x="3322638" y="2541588"/>
          <p14:tracePt t="19181" x="3305175" y="2549525"/>
          <p14:tracePt t="19189" x="3287713" y="2549525"/>
          <p14:tracePt t="19197" x="3262313" y="2557463"/>
          <p14:tracePt t="19204" x="3244850" y="2557463"/>
          <p14:tracePt t="19214" x="3219450" y="2574925"/>
          <p14:tracePt t="19221" x="3186113" y="2582863"/>
          <p14:tracePt t="19229" x="3143250" y="2592388"/>
          <p14:tracePt t="19237" x="3109913" y="2600325"/>
          <p14:tracePt t="19245" x="3059113" y="2617788"/>
          <p14:tracePt t="19252" x="3008313" y="2643188"/>
          <p14:tracePt t="19261" x="2965450" y="2668588"/>
          <p14:tracePt t="19269" x="2955925" y="2668588"/>
          <p14:tracePt t="19277" x="2947988" y="2668588"/>
          <p14:tracePt t="19285" x="2940050" y="2676525"/>
          <p14:tracePt t="19292" x="2930525" y="2686050"/>
          <p14:tracePt t="19317" x="2930525" y="2701925"/>
          <p14:tracePt t="19429" x="2922588" y="2701925"/>
          <p14:tracePt t="19437" x="2914650" y="2701925"/>
          <p14:tracePt t="19462" x="2905125" y="2701925"/>
          <p14:tracePt t="19469" x="2897188" y="2693988"/>
          <p14:tracePt t="19557" x="2889250" y="2693988"/>
          <p14:tracePt t="19956" x="2897188" y="2693988"/>
          <p14:tracePt t="19965" x="2955925" y="2693988"/>
          <p14:tracePt t="19973" x="3067050" y="2693988"/>
          <p14:tracePt t="19981" x="3178175" y="2693988"/>
          <p14:tracePt t="19989" x="3348038" y="2693988"/>
          <p14:tracePt t="19996" x="3525838" y="2693988"/>
          <p14:tracePt t="20004" x="3729038" y="2693988"/>
          <p14:tracePt t="20013" x="3959225" y="2693988"/>
          <p14:tracePt t="20021" x="4162425" y="2693988"/>
          <p14:tracePt t="20029" x="4367213" y="2693988"/>
          <p14:tracePt t="20036" x="4545013" y="2693988"/>
          <p14:tracePt t="20046" x="4681538" y="2693988"/>
          <p14:tracePt t="20052" x="4783138" y="2693988"/>
          <p14:tracePt t="20061" x="4868863" y="2693988"/>
          <p14:tracePt t="20069" x="4894263" y="2693988"/>
          <p14:tracePt t="20077" x="4927600" y="2676525"/>
          <p14:tracePt t="20213" x="4927600" y="2668588"/>
          <p14:tracePt t="20262" x="4919663" y="2660650"/>
          <p14:tracePt t="20413" x="4894263" y="2660650"/>
          <p14:tracePt t="20437" x="4884738" y="2660650"/>
          <p14:tracePt t="20446" x="4868863" y="2660650"/>
          <p14:tracePt t="20453" x="4859338" y="2660650"/>
          <p14:tracePt t="20468" x="4843463" y="2643188"/>
          <p14:tracePt t="20477" x="4833938" y="2643188"/>
          <p14:tracePt t="20485" x="4818063" y="2643188"/>
          <p14:tracePt t="20494" x="4800600" y="2643188"/>
          <p14:tracePt t="20501" x="4791075" y="2643188"/>
          <p14:tracePt t="20509" x="4765675" y="2643188"/>
          <p14:tracePt t="20516" x="4749800" y="2643188"/>
          <p14:tracePt t="20524" x="4714875" y="2651125"/>
          <p14:tracePt t="20533" x="4673600" y="2660650"/>
          <p14:tracePt t="20541" x="4656138" y="2660650"/>
          <p14:tracePt t="20549" x="4613275" y="2676525"/>
          <p14:tracePt t="20556" x="4570413" y="2686050"/>
          <p14:tracePt t="20564" x="4537075" y="2686050"/>
          <p14:tracePt t="20572" x="4476750" y="2701925"/>
          <p14:tracePt t="20581" x="4435475" y="2727325"/>
          <p14:tracePt t="20589" x="4341813" y="2736850"/>
          <p14:tracePt t="20597" x="4281488" y="2752725"/>
          <p14:tracePt t="20604" x="4240213" y="2778125"/>
          <p14:tracePt t="20613" x="4162425" y="2795588"/>
          <p14:tracePt t="20620" x="4103688" y="2805113"/>
          <p14:tracePt t="20629" x="4052888" y="2820988"/>
          <p14:tracePt t="20636" x="3992563" y="2846388"/>
          <p14:tracePt t="20645" x="3933825" y="2846388"/>
          <p14:tracePt t="20653" x="3890963" y="2855913"/>
          <p14:tracePt t="20661" x="3840163" y="2871788"/>
          <p14:tracePt t="20669" x="3797300" y="2881313"/>
          <p14:tracePt t="20677" x="3746500" y="2889250"/>
          <p14:tracePt t="20685" x="3721100" y="2889250"/>
          <p14:tracePt t="20696" x="3662363" y="2922588"/>
          <p14:tracePt t="20700" x="3627438" y="2932113"/>
          <p14:tracePt t="20708" x="3602038" y="2940050"/>
          <p14:tracePt t="20717" x="3568700" y="2949575"/>
          <p14:tracePt t="20725" x="3543300" y="2957513"/>
          <p14:tracePt t="20733" x="3525838" y="2957513"/>
          <p14:tracePt t="20741" x="3500438" y="2965450"/>
          <p14:tracePt t="20748" x="3467100" y="2974975"/>
          <p14:tracePt t="20757" x="3457575" y="2982913"/>
          <p14:tracePt t="20764" x="3406775" y="3000375"/>
          <p14:tracePt t="20773" x="3373438" y="3016250"/>
          <p14:tracePt t="20781" x="3330575" y="3025775"/>
          <p14:tracePt t="20789" x="3287713" y="3059113"/>
          <p14:tracePt t="20796" x="3228975" y="3076575"/>
          <p14:tracePt t="20805" x="3194050" y="3094038"/>
          <p14:tracePt t="20812" x="3160713" y="3101975"/>
          <p14:tracePt t="20821" x="3117850" y="3119438"/>
          <p14:tracePt t="20829" x="3067050" y="3152775"/>
          <p14:tracePt t="20836" x="3016250" y="3160713"/>
          <p14:tracePt t="20845" x="2955925" y="3203575"/>
          <p14:tracePt t="20852" x="2905125" y="3211513"/>
          <p14:tracePt t="20861" x="2871788" y="3238500"/>
          <p14:tracePt t="20869" x="2846388" y="3246438"/>
          <p14:tracePt t="20877" x="2803525" y="3263900"/>
          <p14:tracePt t="20896" x="2778125" y="3279775"/>
          <p14:tracePt t="20901" x="2770188" y="3289300"/>
          <p14:tracePt t="20917" x="2752725" y="3289300"/>
          <p14:tracePt t="21389" x="2744788" y="3289300"/>
          <p14:tracePt t="21429" x="2735263" y="3279775"/>
          <p14:tracePt t="21453" x="2727325" y="3279775"/>
          <p14:tracePt t="21477" x="2719388" y="3263900"/>
          <p14:tracePt t="21493" x="2709863" y="3246438"/>
          <p14:tracePt t="21502" x="2709863" y="3238500"/>
          <p14:tracePt t="21509" x="2701925" y="3228975"/>
          <p14:tracePt t="21525" x="2701925" y="3221038"/>
          <p14:tracePt t="21533" x="2701925" y="3211513"/>
          <p14:tracePt t="21549" x="2684463" y="3195638"/>
          <p14:tracePt t="21565" x="2676525" y="3186113"/>
          <p14:tracePt t="21573" x="2668588" y="3178175"/>
          <p14:tracePt t="21596" x="2668588" y="3160713"/>
          <p14:tracePt t="21605" x="2668588" y="3152775"/>
          <p14:tracePt t="21629" x="2651125" y="3144838"/>
          <p14:tracePt t="21645" x="2641600" y="3135313"/>
          <p14:tracePt t="21780" x="2651125" y="3135313"/>
          <p14:tracePt t="21796" x="2668588" y="3135313"/>
          <p14:tracePt t="21805" x="2684463" y="3119438"/>
          <p14:tracePt t="21820" x="2701925" y="3119438"/>
          <p14:tracePt t="21829" x="2709863" y="3119438"/>
          <p14:tracePt t="21836" x="2719388" y="3119438"/>
          <p14:tracePt t="21845" x="2735263" y="3109913"/>
          <p14:tracePt t="21853" x="2752725" y="3109913"/>
          <p14:tracePt t="21861" x="2760663" y="3109913"/>
          <p14:tracePt t="21868" x="2778125" y="3101975"/>
          <p14:tracePt t="21877" x="2795588" y="3101975"/>
          <p14:tracePt t="21885" x="2820988" y="3101975"/>
          <p14:tracePt t="21896" x="2846388" y="3084513"/>
          <p14:tracePt t="21901" x="2871788" y="3084513"/>
          <p14:tracePt t="21909" x="2914650" y="3084513"/>
          <p14:tracePt t="21916" x="2947988" y="3076575"/>
          <p14:tracePt t="21925" x="2998788" y="3076575"/>
          <p14:tracePt t="21933" x="3049588" y="3076575"/>
          <p14:tracePt t="21941" x="3074988" y="3076575"/>
          <p14:tracePt t="21949" x="3117850" y="3076575"/>
          <p14:tracePt t="21956" x="3152775" y="3076575"/>
          <p14:tracePt t="21964" x="3186113" y="3076575"/>
          <p14:tracePt t="21973" x="3194050" y="3076575"/>
          <p14:tracePt t="21981" x="3203575" y="3076575"/>
          <p14:tracePt t="21989" x="3219450" y="3067050"/>
          <p14:tracePt t="22005" x="3228975" y="3067050"/>
          <p14:tracePt t="22013" x="3236913" y="3067050"/>
          <p14:tracePt t="22021" x="3244850" y="3067050"/>
          <p14:tracePt t="22029" x="3254375" y="3067050"/>
          <p14:tracePt t="22037" x="3262313" y="3067050"/>
          <p14:tracePt t="22045" x="3287713" y="3067050"/>
          <p14:tracePt t="22053" x="3305175" y="3067050"/>
          <p14:tracePt t="22061" x="3338513" y="3067050"/>
          <p14:tracePt t="22070" x="3363913" y="3067050"/>
          <p14:tracePt t="22079" x="3398838" y="3067050"/>
          <p14:tracePt t="22086" x="3424238" y="3067050"/>
          <p14:tracePt t="22096" x="3441700" y="3067050"/>
          <p14:tracePt t="22102" x="3457575" y="3067050"/>
          <p14:tracePt t="22109" x="3482975" y="3067050"/>
          <p14:tracePt t="22117" x="3492500" y="3067050"/>
          <p14:tracePt t="22125" x="3508375" y="3067050"/>
          <p14:tracePt t="22133" x="3517900" y="3067050"/>
          <p14:tracePt t="22277" x="3525838" y="3067050"/>
          <p14:tracePt t="22285" x="3533775" y="3067050"/>
          <p14:tracePt t="22295" x="3551238" y="3067050"/>
          <p14:tracePt t="22301" x="3559175" y="3067050"/>
          <p14:tracePt t="22309" x="3568700" y="3067050"/>
          <p14:tracePt t="22316" x="3576638" y="3067050"/>
          <p14:tracePt t="22325" x="3586163" y="3067050"/>
          <p14:tracePt t="22341" x="3602038" y="3067050"/>
          <p14:tracePt t="22349" x="3619500" y="3067050"/>
          <p14:tracePt t="22373" x="3644900" y="3067050"/>
          <p14:tracePt t="22388" x="3652838" y="3067050"/>
          <p14:tracePt t="22396" x="3662363" y="3076575"/>
          <p14:tracePt t="22485" x="3670300" y="3076575"/>
          <p14:tracePt t="22500" x="3687763" y="3076575"/>
          <p14:tracePt t="22517" x="3703638" y="3076575"/>
          <p14:tracePt t="22605" x="3721100" y="3084513"/>
          <p14:tracePt t="22629" x="3729038" y="3084513"/>
          <p14:tracePt t="22637" x="3738563" y="3084513"/>
          <p14:tracePt t="22668" x="3746500" y="3084513"/>
          <p14:tracePt t="22677" x="3756025" y="3084513"/>
          <p14:tracePt t="22685" x="3763963" y="3084513"/>
          <p14:tracePt t="22693" x="3771900" y="3084513"/>
          <p14:tracePt t="22701" x="3781425" y="3084513"/>
          <p14:tracePt t="22709" x="3806825" y="3084513"/>
          <p14:tracePt t="22716" x="3814763" y="3084513"/>
          <p14:tracePt t="22725" x="3822700" y="3076575"/>
          <p14:tracePt t="22733" x="3832225" y="3076575"/>
          <p14:tracePt t="22742" x="3840163" y="3076575"/>
          <p14:tracePt t="22805" x="3848100" y="3076575"/>
          <p14:tracePt t="22813" x="3873500" y="3076575"/>
          <p14:tracePt t="22821" x="3883025" y="3067050"/>
          <p14:tracePt t="22829" x="3925888" y="3067050"/>
          <p14:tracePt t="22837" x="3959225" y="3059113"/>
          <p14:tracePt t="22845" x="4002088" y="3059113"/>
          <p14:tracePt t="22853" x="4052888" y="3041650"/>
          <p14:tracePt t="22861" x="4078288" y="3041650"/>
          <p14:tracePt t="22869" x="4095750" y="3033713"/>
          <p14:tracePt t="23349" x="4086225" y="3033713"/>
          <p14:tracePt t="23357" x="4078288" y="3033713"/>
          <p14:tracePt t="23365" x="4070350" y="3033713"/>
          <p14:tracePt t="23389" x="4060825" y="3033713"/>
          <p14:tracePt t="23517" x="4078288" y="3033713"/>
          <p14:tracePt t="23526" x="4103688" y="3033713"/>
          <p14:tracePt t="23533" x="4129088" y="3033713"/>
          <p14:tracePt t="23541" x="4162425" y="3033713"/>
          <p14:tracePt t="23548" x="4179888" y="3033713"/>
          <p14:tracePt t="23557" x="4205288" y="3033713"/>
          <p14:tracePt t="23564" x="4240213" y="3033713"/>
          <p14:tracePt t="23576" x="4248150" y="3033713"/>
          <p14:tracePt t="23581" x="4273550" y="3033713"/>
          <p14:tracePt t="23597" x="4281488" y="3033713"/>
          <p14:tracePt t="24060" x="4273550" y="3041650"/>
          <p14:tracePt t="24068" x="4265613" y="3041650"/>
          <p14:tracePt t="24085" x="4256088" y="3041650"/>
          <p14:tracePt t="24093" x="4240213" y="3041650"/>
          <p14:tracePt t="24101" x="4230688" y="3041650"/>
          <p14:tracePt t="24116" x="4222750" y="3041650"/>
          <p14:tracePt t="24142" x="4214813" y="3041650"/>
          <p14:tracePt t="24149" x="4214813" y="3051175"/>
          <p14:tracePt t="24189" x="4205288" y="3051175"/>
          <p14:tracePt t="24197" x="4197350" y="3051175"/>
          <p14:tracePt t="24213" x="4187825" y="3051175"/>
          <p14:tracePt t="24221" x="4179888" y="3051175"/>
          <p14:tracePt t="24245" x="4171950" y="3051175"/>
          <p14:tracePt t="24253" x="4162425" y="3051175"/>
          <p14:tracePt t="24277" x="4154488" y="3051175"/>
          <p14:tracePt t="24461" x="4137025" y="3051175"/>
          <p14:tracePt t="24485" x="4129088" y="3059113"/>
          <p14:tracePt t="24501" x="4129088" y="3067050"/>
          <p14:tracePt t="24541" x="4121150" y="3067050"/>
          <p14:tracePt t="24548" x="4103688" y="3076575"/>
          <p14:tracePt t="24565" x="4095750" y="3076575"/>
          <p14:tracePt t="24573" x="4086225" y="3076575"/>
          <p14:tracePt t="24589" x="4078288" y="3076575"/>
          <p14:tracePt t="25109" x="4086225" y="3076575"/>
          <p14:tracePt t="25117" x="4095750" y="3076575"/>
          <p14:tracePt t="25125" x="4095750" y="3067050"/>
          <p14:tracePt t="25133" x="4121150" y="3067050"/>
          <p14:tracePt t="25141" x="4137025" y="3067050"/>
          <p14:tracePt t="25149" x="4171950" y="3067050"/>
          <p14:tracePt t="25158" x="4214813" y="3067050"/>
          <p14:tracePt t="25165" x="4273550" y="3067050"/>
          <p14:tracePt t="25173" x="4316413" y="3067050"/>
          <p14:tracePt t="25181" x="4384675" y="3067050"/>
          <p14:tracePt t="25190" x="4435475" y="3067050"/>
          <p14:tracePt t="25196" x="4476750" y="3059113"/>
          <p14:tracePt t="25206" x="4519613" y="3059113"/>
          <p14:tracePt t="25213" x="4545013" y="3051175"/>
          <p14:tracePt t="25221" x="4579938" y="3051175"/>
          <p14:tracePt t="25229" x="4595813" y="3051175"/>
          <p14:tracePt t="25236" x="4613275" y="3051175"/>
          <p14:tracePt t="25333" x="4621213" y="3051175"/>
          <p14:tracePt t="25501" x="4638675" y="3051175"/>
          <p14:tracePt t="25509" x="4656138" y="3051175"/>
          <p14:tracePt t="25516" x="4673600" y="3051175"/>
          <p14:tracePt t="25525" x="4689475" y="3051175"/>
          <p14:tracePt t="25533" x="4714875" y="3051175"/>
          <p14:tracePt t="25541" x="4724400" y="3051175"/>
          <p14:tracePt t="25549" x="4740275" y="3051175"/>
          <p14:tracePt t="25558" x="4749800" y="3051175"/>
          <p14:tracePt t="25564" x="4757738" y="3051175"/>
          <p14:tracePt t="25575" x="4775200" y="3051175"/>
          <p14:tracePt t="25580" x="4783138" y="3051175"/>
          <p14:tracePt t="25591" x="4808538" y="3051175"/>
          <p14:tracePt t="25597" x="4826000" y="3033713"/>
          <p14:tracePt t="25606" x="4851400" y="3033713"/>
          <p14:tracePt t="25612" x="4894263" y="3033713"/>
          <p14:tracePt t="25621" x="4935538" y="3033713"/>
          <p14:tracePt t="25629" x="4995863" y="3025775"/>
          <p14:tracePt t="25637" x="5038725" y="3025775"/>
          <p14:tracePt t="25645" x="5089525" y="3016250"/>
          <p14:tracePt t="25652" x="5132388" y="3008313"/>
          <p14:tracePt t="25660" x="5173663" y="3008313"/>
          <p14:tracePt t="25669" x="5199063" y="2990850"/>
          <p14:tracePt t="25677" x="5216525" y="2990850"/>
          <p14:tracePt t="25813" x="5199063" y="2990850"/>
          <p14:tracePt t="25821" x="5183188" y="2990850"/>
          <p14:tracePt t="25829" x="5165725" y="2990850"/>
          <p14:tracePt t="25837" x="5140325" y="2990850"/>
          <p14:tracePt t="25845" x="5122863" y="2990850"/>
          <p14:tracePt t="25852" x="5097463" y="2990850"/>
          <p14:tracePt t="25860" x="5064125" y="2990850"/>
          <p14:tracePt t="25869" x="5038725" y="2990850"/>
          <p14:tracePt t="25877" x="5013325" y="2990850"/>
          <p14:tracePt t="25892" x="4962525" y="2990850"/>
          <p14:tracePt t="25893" x="4927600" y="2990850"/>
          <p14:tracePt t="25901" x="4884738" y="2990850"/>
          <p14:tracePt t="25909" x="4808538" y="2990850"/>
          <p14:tracePt t="25917" x="4765675" y="2990850"/>
          <p14:tracePt t="25925" x="4706938" y="2990850"/>
          <p14:tracePt t="25932" x="4646613" y="3000375"/>
          <p14:tracePt t="25941" x="4587875" y="3033713"/>
          <p14:tracePt t="25949" x="4537075" y="3041650"/>
          <p14:tracePt t="25957" x="4494213" y="3051175"/>
          <p14:tracePt t="25965" x="4435475" y="3059113"/>
          <p14:tracePt t="25974" x="4375150" y="3094038"/>
          <p14:tracePt t="25980" x="4316413" y="3101975"/>
          <p14:tracePt t="25989" x="4240213" y="3135313"/>
          <p14:tracePt t="25996" x="4187825" y="3144838"/>
          <p14:tracePt t="26006" x="4103688" y="3170238"/>
          <p14:tracePt t="26013" x="4027488" y="3203575"/>
          <p14:tracePt t="26022" x="3941763" y="3211513"/>
          <p14:tracePt t="26028" x="3848100" y="3246438"/>
          <p14:tracePt t="26036" x="3781425" y="3263900"/>
          <p14:tracePt t="26045" x="3703638" y="3279775"/>
          <p14:tracePt t="26053" x="3611563" y="3314700"/>
          <p14:tracePt t="26061" x="3551238" y="3330575"/>
          <p14:tracePt t="26069" x="3492500" y="3348038"/>
          <p14:tracePt t="26076" x="3467100" y="3355975"/>
          <p14:tracePt t="26085" x="3432175" y="3373438"/>
          <p14:tracePt t="26093" x="3398838" y="3382963"/>
          <p14:tracePt t="26101" x="3389313" y="3398838"/>
          <p14:tracePt t="26109" x="3373438" y="3408363"/>
          <p14:tracePt t="26117" x="3338513" y="3416300"/>
          <p14:tracePt t="26125" x="3313113" y="3433763"/>
          <p14:tracePt t="26133" x="3297238" y="3441700"/>
          <p14:tracePt t="26141" x="3262313" y="3449638"/>
          <p14:tracePt t="26148" x="3228975" y="3459163"/>
          <p14:tracePt t="26157" x="3194050" y="3484563"/>
          <p14:tracePt t="26165" x="3160713" y="3492500"/>
          <p14:tracePt t="26174" x="3143250" y="3492500"/>
          <p14:tracePt t="26180" x="3109913" y="3502025"/>
          <p14:tracePt t="26190" x="3084513" y="3517900"/>
          <p14:tracePt t="26197" x="3074988" y="3517900"/>
          <p14:tracePt t="26205" x="3059113" y="3517900"/>
          <p14:tracePt t="26212" x="3049588" y="3517900"/>
          <p14:tracePt t="26221" x="3033713" y="3527425"/>
          <p14:tracePt t="26293" x="3024188" y="3527425"/>
          <p14:tracePt t="26309" x="2998788" y="3527425"/>
          <p14:tracePt t="26316" x="2982913" y="3535363"/>
          <p14:tracePt t="26324" x="2965450" y="3535363"/>
          <p14:tracePt t="26333" x="2930525" y="3560763"/>
          <p14:tracePt t="26340" x="2914650" y="3560763"/>
          <p14:tracePt t="26349" x="2871788" y="3568700"/>
          <p14:tracePt t="26357" x="2838450" y="3578225"/>
          <p14:tracePt t="26364" x="2820988" y="3578225"/>
          <p14:tracePt t="26373" x="2795588" y="3578225"/>
          <p14:tracePt t="26381" x="2770188" y="3578225"/>
          <p14:tracePt t="26389" x="2760663" y="3578225"/>
          <p14:tracePt t="26404" x="2752725" y="3578225"/>
          <p14:tracePt t="26533" x="2735263" y="3578225"/>
          <p14:tracePt t="26749" x="2752725" y="3578225"/>
          <p14:tracePt t="26757" x="2760663" y="3578225"/>
          <p14:tracePt t="26765" x="2770188" y="3578225"/>
          <p14:tracePt t="26774" x="2786063" y="3578225"/>
          <p14:tracePt t="26781" x="2811463" y="3594100"/>
          <p14:tracePt t="26789" x="2838450" y="3594100"/>
          <p14:tracePt t="26796" x="2871788" y="3594100"/>
          <p14:tracePt t="26806" x="2914650" y="3603625"/>
          <p14:tracePt t="26813" x="2965450" y="3603625"/>
          <p14:tracePt t="26821" x="3016250" y="3603625"/>
          <p14:tracePt t="26828" x="3067050" y="3603625"/>
          <p14:tracePt t="26837" x="3117850" y="3603625"/>
          <p14:tracePt t="26845" x="3186113" y="3603625"/>
          <p14:tracePt t="26853" x="3244850" y="3603625"/>
          <p14:tracePt t="26861" x="3287713" y="3603625"/>
          <p14:tracePt t="26874" x="3348038" y="3603625"/>
          <p14:tracePt t="26876" x="3389313" y="3603625"/>
          <p14:tracePt t="26884" x="3424238" y="3603625"/>
          <p14:tracePt t="26893" x="3449638" y="3603625"/>
          <p14:tracePt t="26901" x="3475038" y="3603625"/>
          <p14:tracePt t="26908" x="3508375" y="3603625"/>
          <p14:tracePt t="26917" x="3525838" y="3603625"/>
          <p14:tracePt t="26925" x="3543300" y="3603625"/>
          <p14:tracePt t="26933" x="3559175" y="3603625"/>
          <p14:tracePt t="27485" x="3576638" y="3603625"/>
          <p14:tracePt t="27493" x="3602038" y="3611563"/>
          <p14:tracePt t="27501" x="3611563" y="3611563"/>
          <p14:tracePt t="27509" x="3652838" y="3611563"/>
          <p14:tracePt t="27517" x="3678238" y="3611563"/>
          <p14:tracePt t="27524" x="3721100" y="3611563"/>
          <p14:tracePt t="27532" x="3738563" y="3611563"/>
          <p14:tracePt t="27541" x="3781425" y="3611563"/>
          <p14:tracePt t="27549" x="3814763" y="3611563"/>
          <p14:tracePt t="27556" x="3848100" y="3611563"/>
          <p14:tracePt t="27565" x="3865563" y="3611563"/>
          <p14:tracePt t="27573" x="3883025" y="3611563"/>
          <p14:tracePt t="27580" x="3900488" y="3611563"/>
          <p14:tracePt t="27589" x="3916363" y="3611563"/>
          <p14:tracePt t="27597" x="3933825" y="3611563"/>
          <p14:tracePt t="27605" x="3951288" y="3611563"/>
          <p14:tracePt t="27621" x="3959225" y="3611563"/>
          <p14:tracePt t="27637" x="3967163" y="3611563"/>
          <p14:tracePt t="27781" x="3976688" y="3611563"/>
          <p14:tracePt t="27790" x="4002088" y="3603625"/>
          <p14:tracePt t="27797" x="4017963" y="3603625"/>
          <p14:tracePt t="27806" x="4027488" y="3603625"/>
          <p14:tracePt t="27813" x="4052888" y="3603625"/>
          <p14:tracePt t="27821" x="4086225" y="3594100"/>
          <p14:tracePt t="27829" x="4121150" y="3586163"/>
          <p14:tracePt t="27838" x="4146550" y="3586163"/>
          <p14:tracePt t="27845" x="4197350" y="3578225"/>
          <p14:tracePt t="27854" x="4240213" y="3578225"/>
          <p14:tracePt t="27860" x="4281488" y="3560763"/>
          <p14:tracePt t="27869" x="4332288" y="3543300"/>
          <p14:tracePt t="27877" x="4375150" y="3543300"/>
          <p14:tracePt t="27890" x="4425950" y="3535363"/>
          <p14:tracePt t="27893" x="4451350" y="3535363"/>
          <p14:tracePt t="27901" x="4486275" y="3517900"/>
          <p14:tracePt t="27908" x="4503738" y="3517900"/>
          <p14:tracePt t="27917" x="4529138" y="3517900"/>
          <p14:tracePt t="27925" x="4529138" y="3509963"/>
          <p14:tracePt t="27932" x="4537075" y="3509963"/>
          <p14:tracePt t="27949" x="4545013" y="3509963"/>
          <p14:tracePt t="27973" x="4554538" y="3502025"/>
          <p14:tracePt t="27989" x="4570413" y="3502025"/>
          <p14:tracePt t="27996" x="4579938" y="3502025"/>
          <p14:tracePt t="28005" x="4587875" y="3492500"/>
          <p14:tracePt t="28013" x="4605338" y="3492500"/>
          <p14:tracePt t="28021" x="4638675" y="3492500"/>
          <p14:tracePt t="28029" x="4656138" y="3475038"/>
          <p14:tracePt t="28038" x="4664075" y="3475038"/>
          <p14:tracePt t="28044" x="4681538" y="3475038"/>
          <p14:tracePt t="28060" x="4699000" y="3475038"/>
          <p14:tracePt t="28309" x="4706938" y="3475038"/>
          <p14:tracePt t="28317" x="4714875" y="3475038"/>
          <p14:tracePt t="28325" x="4732338" y="3475038"/>
          <p14:tracePt t="28332" x="4749800" y="3475038"/>
          <p14:tracePt t="28340" x="4775200" y="3475038"/>
          <p14:tracePt t="28348" x="4791075" y="3467100"/>
          <p14:tracePt t="28356" x="4826000" y="3467100"/>
          <p14:tracePt t="28364" x="4859338" y="3467100"/>
          <p14:tracePt t="28373" x="4894263" y="3467100"/>
          <p14:tracePt t="28380" x="4919663" y="3467100"/>
          <p14:tracePt t="28389" x="4953000" y="3467100"/>
          <p14:tracePt t="28397" x="4987925" y="3467100"/>
          <p14:tracePt t="28405" x="5003800" y="3467100"/>
          <p14:tracePt t="28412" x="5021263" y="3467100"/>
          <p14:tracePt t="28421" x="5046663" y="3467100"/>
          <p14:tracePt t="28685" x="5064125" y="3475038"/>
          <p14:tracePt t="28692" x="5089525" y="3475038"/>
          <p14:tracePt t="28701" x="5097463" y="3475038"/>
          <p14:tracePt t="28741" x="5106988" y="3475038"/>
          <p14:tracePt t="28748" x="5114925" y="3475038"/>
          <p14:tracePt t="28765" x="5122863" y="3475038"/>
          <p14:tracePt t="28773" x="5148263" y="3475038"/>
          <p14:tracePt t="28788" x="5183188" y="3475038"/>
          <p14:tracePt t="28796" x="5208588" y="3475038"/>
          <p14:tracePt t="28805" x="5233988" y="3475038"/>
          <p14:tracePt t="28813" x="5276850" y="3484563"/>
          <p14:tracePt t="28821" x="5310188" y="3492500"/>
          <p14:tracePt t="28829" x="5353050" y="3492500"/>
          <p14:tracePt t="28838" x="5386388" y="3492500"/>
          <p14:tracePt t="28844" x="5429250" y="3492500"/>
          <p14:tracePt t="28853" x="5472113" y="3492500"/>
          <p14:tracePt t="28861" x="5513388" y="3492500"/>
          <p14:tracePt t="28870" x="5556250" y="3492500"/>
          <p14:tracePt t="28877" x="5591175" y="3492500"/>
          <p14:tracePt t="28884" x="5616575" y="3492500"/>
          <p14:tracePt t="28892" x="5657850" y="3492500"/>
          <p14:tracePt t="28906" x="5692775" y="3492500"/>
          <p14:tracePt t="28909" x="5735638" y="3492500"/>
          <p14:tracePt t="28917" x="5761038" y="3492500"/>
          <p14:tracePt t="28925" x="5794375" y="3492500"/>
          <p14:tracePt t="28932" x="5837238" y="3492500"/>
          <p14:tracePt t="28941" x="5870575" y="3492500"/>
          <p14:tracePt t="28949" x="5895975" y="3492500"/>
          <p14:tracePt t="28957" x="5938838" y="3492500"/>
          <p14:tracePt t="28965" x="5989638" y="3492500"/>
          <p14:tracePt t="28972" x="6032500" y="3492500"/>
          <p14:tracePt t="28980" x="6075363" y="3492500"/>
          <p14:tracePt t="28989" x="6108700" y="3492500"/>
          <p14:tracePt t="28997" x="6134100" y="3492500"/>
          <p14:tracePt t="29006" x="6142038" y="3492500"/>
          <p14:tracePt t="29013" x="6167438" y="3475038"/>
          <p14:tracePt t="29117" x="6176963" y="3475038"/>
          <p14:tracePt t="29181" x="6167438" y="3484563"/>
          <p14:tracePt t="29196" x="6159500" y="3484563"/>
          <p14:tracePt t="29205" x="6134100" y="3484563"/>
          <p14:tracePt t="29212" x="6116638" y="3484563"/>
          <p14:tracePt t="29222" x="6100763" y="3502025"/>
          <p14:tracePt t="29373" x="6108700" y="3502025"/>
          <p14:tracePt t="29381" x="6126163" y="3502025"/>
          <p14:tracePt t="29389" x="6142038" y="3502025"/>
          <p14:tracePt t="29397" x="6167438" y="3502025"/>
          <p14:tracePt t="29405" x="6210300" y="3502025"/>
          <p14:tracePt t="29413" x="6227763" y="3502025"/>
          <p14:tracePt t="29422" x="6270625" y="3502025"/>
          <p14:tracePt t="29429" x="6303963" y="3502025"/>
          <p14:tracePt t="29437" x="6338888" y="3502025"/>
          <p14:tracePt t="29445" x="6364288" y="3502025"/>
          <p14:tracePt t="29454" x="6380163" y="3502025"/>
          <p14:tracePt t="29461" x="6415088" y="3502025"/>
          <p14:tracePt t="29470" x="6440488" y="3502025"/>
          <p14:tracePt t="29476" x="6456363" y="3502025"/>
          <p14:tracePt t="29486" x="6491288" y="3502025"/>
          <p14:tracePt t="29492" x="6508750" y="3502025"/>
          <p14:tracePt t="29500" x="6524625" y="3502025"/>
          <p14:tracePt t="29509" x="6534150" y="3502025"/>
          <p14:tracePt t="29516" x="6542088" y="3502025"/>
          <p14:tracePt t="29525" x="6550025" y="3502025"/>
          <p14:tracePt t="29565" x="6559550" y="3502025"/>
          <p14:tracePt t="29756" x="6542088" y="3502025"/>
          <p14:tracePt t="29764" x="6516688" y="3502025"/>
          <p14:tracePt t="29772" x="6456363" y="3475038"/>
          <p14:tracePt t="29781" x="6397625" y="3459163"/>
          <p14:tracePt t="29965" x="6354763" y="3449638"/>
          <p14:tracePt t="29973" x="6338888" y="3449638"/>
          <p14:tracePt t="29980" x="6321425" y="3449638"/>
          <p14:tracePt t="29988" x="6311900" y="3449638"/>
          <p14:tracePt t="30037" x="6321425" y="3449638"/>
          <p14:tracePt t="30045" x="6346825" y="3449638"/>
          <p14:tracePt t="30054" x="6380163" y="3449638"/>
          <p14:tracePt t="30060" x="6405563" y="3449638"/>
          <p14:tracePt t="30070" x="6423025" y="3449638"/>
          <p14:tracePt t="30076" x="6440488" y="3449638"/>
          <p14:tracePt t="30086" x="6448425" y="3459163"/>
          <p14:tracePt t="30092" x="6456363" y="3459163"/>
          <p14:tracePt t="30102" x="6473825" y="3467100"/>
          <p14:tracePt t="30108" x="6491288" y="3467100"/>
          <p14:tracePt t="30116" x="6499225" y="3467100"/>
          <p14:tracePt t="30124" x="6508750" y="3475038"/>
          <p14:tracePt t="30133" x="6524625" y="3475038"/>
          <p14:tracePt t="30141" x="6542088" y="3492500"/>
          <p14:tracePt t="30157" x="6567488" y="3502025"/>
          <p14:tracePt t="30164" x="6600825" y="3509963"/>
          <p14:tracePt t="30173" x="6626225" y="3527425"/>
          <p14:tracePt t="30180" x="6643688" y="3527425"/>
          <p14:tracePt t="30188" x="6694488" y="3535363"/>
          <p14:tracePt t="30196" x="6719888" y="3543300"/>
          <p14:tracePt t="30204" x="6770688" y="3560763"/>
          <p14:tracePt t="30212" x="6797675" y="3560763"/>
          <p14:tracePt t="30221" x="6838950" y="3560763"/>
          <p14:tracePt t="30229" x="6856413" y="3568700"/>
          <p14:tracePt t="30237" x="6889750" y="3568700"/>
          <p14:tracePt t="30244" x="6907213" y="3578225"/>
          <p14:tracePt t="30254" x="6924675" y="3578225"/>
          <p14:tracePt t="30260" x="6932613" y="3578225"/>
          <p14:tracePt t="30270" x="6950075" y="3578225"/>
          <p14:tracePt t="30277" x="6958013" y="3578225"/>
          <p14:tracePt t="30286" x="6967538" y="3578225"/>
          <p14:tracePt t="30293" x="6975475" y="3586163"/>
          <p14:tracePt t="30317" x="7000875" y="3586163"/>
          <p14:tracePt t="30333" x="7008813" y="3586163"/>
          <p14:tracePt t="30348" x="7026275" y="3586163"/>
          <p14:tracePt t="30356" x="7043738" y="3594100"/>
          <p14:tracePt t="30364" x="7059613" y="3594100"/>
          <p14:tracePt t="30373" x="7085013" y="3594100"/>
          <p14:tracePt t="30380" x="7102475" y="3594100"/>
          <p14:tracePt t="30389" x="7137400" y="3594100"/>
          <p14:tracePt t="30396" x="7162800" y="3594100"/>
          <p14:tracePt t="30404" x="7196138" y="3594100"/>
          <p14:tracePt t="30412" x="7239000" y="3594100"/>
          <p14:tracePt t="30421" x="7289800" y="3594100"/>
          <p14:tracePt t="30428" x="7373938" y="3594100"/>
          <p14:tracePt t="30438" x="7451725" y="3594100"/>
          <p14:tracePt t="30444" x="7561263" y="3594100"/>
          <p14:tracePt t="30454" x="7646988" y="3594100"/>
          <p14:tracePt t="30460" x="7756525" y="3594100"/>
          <p14:tracePt t="30469" x="7875588" y="3594100"/>
          <p14:tracePt t="30476" x="7943850" y="3594100"/>
          <p14:tracePt t="30484" x="8054975" y="3594100"/>
          <p14:tracePt t="30492" x="8156575" y="3568700"/>
          <p14:tracePt t="30501" x="8250238" y="3560763"/>
          <p14:tracePt t="30508" x="8301038" y="3560763"/>
          <p14:tracePt t="30516" x="8334375" y="3552825"/>
          <p14:tracePt t="30524" x="8359775" y="3543300"/>
          <p14:tracePt t="30532" x="8385175" y="3527425"/>
          <p14:tracePt t="30821" x="8394700" y="3527425"/>
          <p14:tracePt t="30933" x="8385175" y="3527425"/>
          <p14:tracePt t="30956" x="8377238" y="3527425"/>
          <p14:tracePt t="30964" x="8369300" y="3527425"/>
          <p14:tracePt t="30973" x="8359775" y="3527425"/>
          <p14:tracePt t="30980" x="8351838" y="3527425"/>
          <p14:tracePt t="30988" x="8334375" y="3527425"/>
          <p14:tracePt t="30996" x="8326438" y="3527425"/>
          <p14:tracePt t="31005" x="8318500" y="3527425"/>
          <p14:tracePt t="31013" x="8291513" y="3527425"/>
          <p14:tracePt t="31021" x="8258175" y="3527425"/>
          <p14:tracePt t="31029" x="8250238" y="3527425"/>
          <p14:tracePt t="31037" x="8207375" y="3527425"/>
          <p14:tracePt t="31044" x="8174038" y="3527425"/>
          <p14:tracePt t="31053" x="8131175" y="3527425"/>
          <p14:tracePt t="31061" x="8088313" y="3527425"/>
          <p14:tracePt t="31069" x="8012113" y="3527425"/>
          <p14:tracePt t="31076" x="7926388" y="3527425"/>
          <p14:tracePt t="31085" x="7832725" y="3527425"/>
          <p14:tracePt t="31092" x="7715250" y="3527425"/>
          <p14:tracePt t="31102" x="7604125" y="3527425"/>
          <p14:tracePt t="31108" x="7477125" y="3527425"/>
          <p14:tracePt t="31117" x="7366000" y="3527425"/>
          <p14:tracePt t="31125" x="7256463" y="3527425"/>
          <p14:tracePt t="31132" x="7137400" y="3543300"/>
          <p14:tracePt t="31140" x="7008813" y="3578225"/>
          <p14:tracePt t="31148" x="6899275" y="3586163"/>
          <p14:tracePt t="31156" x="6770688" y="3603625"/>
          <p14:tracePt t="31164" x="6653213" y="3619500"/>
          <p14:tracePt t="31172" x="6534150" y="3646488"/>
          <p14:tracePt t="31180" x="6405563" y="3654425"/>
          <p14:tracePt t="31188" x="6303963" y="3679825"/>
          <p14:tracePt t="31196" x="6210300" y="3687763"/>
          <p14:tracePt t="31205" x="6108700" y="3705225"/>
          <p14:tracePt t="31212" x="6007100" y="3713163"/>
          <p14:tracePt t="31221" x="5921375" y="3738563"/>
          <p14:tracePt t="31228" x="5837238" y="3738563"/>
          <p14:tracePt t="31237" x="5761038" y="3738563"/>
          <p14:tracePt t="31245" x="5692775" y="3748088"/>
          <p14:tracePt t="31253" x="5616575" y="3756025"/>
          <p14:tracePt t="31260" x="5573713" y="3763963"/>
          <p14:tracePt t="31269" x="5497513" y="3773488"/>
          <p14:tracePt t="31277" x="5421313" y="3790950"/>
          <p14:tracePt t="31286" x="5353050" y="3798888"/>
          <p14:tracePt t="31292" x="5276850" y="3806825"/>
          <p14:tracePt t="31302" x="5208588" y="3816350"/>
          <p14:tracePt t="31308" x="5157788" y="3849688"/>
          <p14:tracePt t="31318" x="5072063" y="3857625"/>
          <p14:tracePt t="31324" x="4995863" y="3892550"/>
          <p14:tracePt t="31333" x="4935538" y="3900488"/>
          <p14:tracePt t="31340" x="4843463" y="3908425"/>
          <p14:tracePt t="31348" x="4757738" y="3943350"/>
          <p14:tracePt t="31356" x="4699000" y="3943350"/>
          <p14:tracePt t="31365" x="4638675" y="3951288"/>
          <p14:tracePt t="31372" x="4587875" y="3976688"/>
          <p14:tracePt t="31380" x="4537075" y="3976688"/>
          <p14:tracePt t="31388" x="4486275" y="3994150"/>
          <p14:tracePt t="31396" x="4425950" y="4002088"/>
          <p14:tracePt t="31405" x="4384675" y="4011613"/>
          <p14:tracePt t="31413" x="4332288" y="4019550"/>
          <p14:tracePt t="31420" x="4291013" y="4019550"/>
          <p14:tracePt t="31428" x="4240213" y="4044950"/>
          <p14:tracePt t="31437" x="4197350" y="4044950"/>
          <p14:tracePt t="31444" x="4162425" y="4044950"/>
          <p14:tracePt t="31453" x="4121150" y="4052888"/>
          <p14:tracePt t="31460" x="4095750" y="4052888"/>
          <p14:tracePt t="31470" x="4060825" y="4052888"/>
          <p14:tracePt t="31477" x="4044950" y="4052888"/>
          <p14:tracePt t="31486" x="4027488" y="4052888"/>
          <p14:tracePt t="31492" x="4017963" y="4052888"/>
          <p14:tracePt t="31502" x="4002088" y="4052888"/>
          <p14:tracePt t="31509" x="3984625" y="4052888"/>
          <p14:tracePt t="31517" x="3967163" y="4052888"/>
          <p14:tracePt t="31525" x="3933825" y="4052888"/>
          <p14:tracePt t="31533" x="3890963" y="4062413"/>
          <p14:tracePt t="31540" x="3857625" y="4062413"/>
          <p14:tracePt t="31548" x="3814763" y="4087813"/>
          <p14:tracePt t="31557" x="3771900" y="4095750"/>
          <p14:tracePt t="31564" x="3729038" y="4095750"/>
          <p14:tracePt t="31572" x="3678238" y="4095750"/>
          <p14:tracePt t="31581" x="3644900" y="4105275"/>
          <p14:tracePt t="31588" x="3602038" y="4105275"/>
          <p14:tracePt t="31597" x="3586163" y="4113213"/>
          <p14:tracePt t="31605" x="3551238" y="4113213"/>
          <p14:tracePt t="31612" x="3508375" y="4130675"/>
          <p14:tracePt t="31620" x="3475038" y="4130675"/>
          <p14:tracePt t="31629" x="3457575" y="4130675"/>
          <p14:tracePt t="31636" x="3424238" y="4130675"/>
          <p14:tracePt t="31645" x="3398838" y="4130675"/>
          <p14:tracePt t="31653" x="3381375" y="4130675"/>
          <p14:tracePt t="31661" x="3355975" y="4138613"/>
          <p14:tracePt t="31676" x="3330575" y="4138613"/>
          <p14:tracePt t="31685" x="3313113" y="4138613"/>
          <p14:tracePt t="31693" x="3297238" y="4138613"/>
          <p14:tracePt t="31701" x="3279775" y="4138613"/>
          <p14:tracePt t="31708" x="3254375" y="4146550"/>
          <p14:tracePt t="31717" x="3219450" y="4146550"/>
          <p14:tracePt t="31725" x="3194050" y="4146550"/>
          <p14:tracePt t="31734" x="3168650" y="4146550"/>
          <p14:tracePt t="31741" x="3160713" y="4164013"/>
          <p14:tracePt t="31749" x="3127375" y="4171950"/>
          <p14:tracePt t="31764" x="3117850" y="4171950"/>
          <p14:tracePt t="31901" x="3109913" y="4171950"/>
          <p14:tracePt t="31909" x="3100388" y="4171950"/>
          <p14:tracePt t="31925" x="3092450" y="4171950"/>
          <p14:tracePt t="31933" x="3084513" y="4171950"/>
          <p14:tracePt t="31956" x="3074988" y="4171950"/>
          <p14:tracePt t="31964" x="3059113" y="4164013"/>
          <p14:tracePt t="31981" x="3049588" y="4156075"/>
          <p14:tracePt t="31989" x="3041650" y="4156075"/>
          <p14:tracePt t="31996" x="3024188" y="4138613"/>
          <p14:tracePt t="32013" x="3008313" y="4130675"/>
          <p14:tracePt t="32020" x="2982913" y="4105275"/>
          <p14:tracePt t="32028" x="2955925" y="4087813"/>
          <p14:tracePt t="32036" x="2947988" y="4079875"/>
          <p14:tracePt t="32045" x="2905125" y="4052888"/>
          <p14:tracePt t="32053" x="2889250" y="4044950"/>
          <p14:tracePt t="32061" x="2879725" y="4044950"/>
          <p14:tracePt t="32069" x="2863850" y="4037013"/>
          <p14:tracePt t="32076" x="2863850" y="4027488"/>
          <p14:tracePt t="32085" x="2854325" y="4027488"/>
          <p14:tracePt t="32093" x="2846388" y="4019550"/>
          <p14:tracePt t="32372" x="2838450" y="4019550"/>
          <p14:tracePt t="32765" x="2828925" y="4011613"/>
          <p14:tracePt t="32781" x="2820988" y="3994150"/>
          <p14:tracePt t="32797" x="2811463" y="3986213"/>
          <p14:tracePt t="32805" x="2803525" y="3986213"/>
          <p14:tracePt t="32813" x="2786063" y="3986213"/>
          <p14:tracePt t="32821" x="2778125" y="3976688"/>
          <p14:tracePt t="32829" x="2770188" y="3976688"/>
          <p14:tracePt t="32836" x="2752725" y="3960813"/>
          <p14:tracePt t="32845" x="2735263" y="3951288"/>
          <p14:tracePt t="32852" x="2719388" y="3951288"/>
          <p14:tracePt t="32861" x="2709863" y="3951288"/>
          <p14:tracePt t="32869" x="2701925" y="3951288"/>
          <p14:tracePt t="32876" x="2676525" y="3951288"/>
          <p14:tracePt t="32903" x="2651125" y="3951288"/>
          <p14:tracePt t="32909" x="2641600" y="3951288"/>
          <p14:tracePt t="32924" x="2633663" y="3951288"/>
          <p14:tracePt t="33165" x="2633663" y="3943350"/>
          <p14:tracePt t="33444" x="2616200" y="3943350"/>
          <p14:tracePt t="33461" x="2608263" y="3943350"/>
          <p14:tracePt t="33477" x="2590800" y="3943350"/>
          <p14:tracePt t="33492" x="2582863" y="3943350"/>
          <p14:tracePt t="33565" x="2574925" y="3943350"/>
          <p14:tracePt t="33573" x="2557463" y="3951288"/>
          <p14:tracePt t="33581" x="2549525" y="3960813"/>
          <p14:tracePt t="33589" x="2540000" y="3960813"/>
          <p14:tracePt t="33597" x="2524125" y="3960813"/>
          <p14:tracePt t="33605" x="2524125" y="3968750"/>
          <p14:tracePt t="33613" x="2506663" y="3968750"/>
          <p14:tracePt t="33620" x="2489200" y="3968750"/>
          <p14:tracePt t="33628" x="2471738" y="3976688"/>
          <p14:tracePt t="33637" x="2446338" y="3976688"/>
          <p14:tracePt t="33645" x="2438400" y="3976688"/>
          <p14:tracePt t="33653" x="2420938" y="3976688"/>
          <p14:tracePt t="33661" x="2413000" y="3976688"/>
          <p14:tracePt t="34053" x="2413000" y="3960813"/>
          <p14:tracePt t="34069" x="2413000" y="3951288"/>
          <p14:tracePt t="34076" x="2420938" y="3951288"/>
          <p14:tracePt t="34092" x="2430463" y="3951288"/>
          <p14:tracePt t="34109" x="2438400" y="3951288"/>
          <p14:tracePt t="34117" x="2446338" y="3951288"/>
          <p14:tracePt t="34125" x="2481263" y="3943350"/>
          <p14:tracePt t="34133" x="2506663" y="3943350"/>
          <p14:tracePt t="34140" x="2549525" y="3943350"/>
          <p14:tracePt t="34149" x="2608263" y="3917950"/>
          <p14:tracePt t="34157" x="2651125" y="3917950"/>
          <p14:tracePt t="34165" x="2709863" y="3917950"/>
          <p14:tracePt t="34173" x="2786063" y="3917950"/>
          <p14:tracePt t="34182" x="2854325" y="3917950"/>
          <p14:tracePt t="34188" x="2922588" y="3917950"/>
          <p14:tracePt t="34197" x="3024188" y="3917950"/>
          <p14:tracePt t="34205" x="3109913" y="3917950"/>
          <p14:tracePt t="34213" x="3194050" y="3917950"/>
          <p14:tracePt t="34221" x="3297238" y="3917950"/>
          <p14:tracePt t="34228" x="3406775" y="3917950"/>
          <p14:tracePt t="34236" x="3508375" y="3917950"/>
          <p14:tracePt t="34245" x="3594100" y="3917950"/>
          <p14:tracePt t="34253" x="3703638" y="3917950"/>
          <p14:tracePt t="34261" x="3806825" y="3917950"/>
          <p14:tracePt t="34269" x="3890963" y="3917950"/>
          <p14:tracePt t="34276" x="3959225" y="3917950"/>
          <p14:tracePt t="34284" x="4027488" y="3917950"/>
          <p14:tracePt t="34293" x="4086225" y="3917950"/>
          <p14:tracePt t="34301" x="4129088" y="3917950"/>
          <p14:tracePt t="34309" x="4162425" y="3917950"/>
          <p14:tracePt t="34317" x="4187825" y="3917950"/>
          <p14:tracePt t="34325" x="4205288" y="3917950"/>
          <p14:tracePt t="34333" x="4222750" y="3917950"/>
          <p14:tracePt t="34341" x="4248150" y="3917950"/>
          <p14:tracePt t="34357" x="4256088" y="3917950"/>
          <p14:tracePt t="34366" x="4273550" y="3917950"/>
          <p14:tracePt t="34372" x="4281488" y="3917950"/>
          <p14:tracePt t="34381" x="4298950" y="3917950"/>
          <p14:tracePt t="34389" x="4324350" y="3917950"/>
          <p14:tracePt t="34399" x="4341813" y="3917950"/>
          <p14:tracePt t="34405" x="4367213" y="3917950"/>
          <p14:tracePt t="34413" x="4400550" y="3917950"/>
          <p14:tracePt t="34420" x="4425950" y="3917950"/>
          <p14:tracePt t="34428" x="4443413" y="3917950"/>
          <p14:tracePt t="34438" x="4476750" y="3917950"/>
          <p14:tracePt t="34447" x="4494213" y="3917950"/>
          <p14:tracePt t="34454" x="4511675" y="3917950"/>
          <p14:tracePt t="34463" x="4519613" y="3917950"/>
          <p14:tracePt t="34573" x="4529138" y="3917950"/>
          <p14:tracePt t="34756" x="4537075" y="3917950"/>
          <p14:tracePt t="34781" x="4537075" y="3925888"/>
          <p14:tracePt t="34788" x="4545013" y="3935413"/>
          <p14:tracePt t="34797" x="4545013" y="3943350"/>
          <p14:tracePt t="34813" x="4554538" y="3960813"/>
          <p14:tracePt t="34821" x="4570413" y="3968750"/>
          <p14:tracePt t="34829" x="4579938" y="3976688"/>
          <p14:tracePt t="34836" x="4587875" y="3986213"/>
          <p14:tracePt t="34844" x="4595813" y="3986213"/>
          <p14:tracePt t="34853" x="4613275" y="3994150"/>
          <p14:tracePt t="34861" x="4630738" y="3994150"/>
          <p14:tracePt t="34869" x="4646613" y="4002088"/>
          <p14:tracePt t="34877" x="4681538" y="4002088"/>
          <p14:tracePt t="34901" x="4800600" y="4002088"/>
          <p14:tracePt t="34908" x="4851400" y="4002088"/>
          <p14:tracePt t="34917" x="4894263" y="4002088"/>
          <p14:tracePt t="34925" x="4953000" y="4002088"/>
          <p14:tracePt t="34933" x="5013325" y="4002088"/>
          <p14:tracePt t="34941" x="5072063" y="4002088"/>
          <p14:tracePt t="34949" x="5140325" y="4002088"/>
          <p14:tracePt t="34957" x="5183188" y="4002088"/>
          <p14:tracePt t="34965" x="5233988" y="4002088"/>
          <p14:tracePt t="34973" x="5276850" y="4002088"/>
          <p14:tracePt t="34981" x="5284788" y="4002088"/>
          <p14:tracePt t="34988" x="5302250" y="4002088"/>
          <p14:tracePt t="34997" x="5310188" y="4002088"/>
          <p14:tracePt t="35492" x="5318125" y="4002088"/>
          <p14:tracePt t="35509" x="5335588" y="4002088"/>
          <p14:tracePt t="35525" x="5353050" y="4002088"/>
          <p14:tracePt t="35533" x="5360988" y="4002088"/>
          <p14:tracePt t="35541" x="5368925" y="4002088"/>
          <p14:tracePt t="35549" x="5378450" y="4002088"/>
          <p14:tracePt t="35556" x="5386388" y="4002088"/>
          <p14:tracePt t="35565" x="5394325" y="4002088"/>
          <p14:tracePt t="35573" x="5403850" y="4002088"/>
          <p14:tracePt t="35621" x="5421313" y="4011613"/>
          <p14:tracePt t="35637" x="5429250" y="4011613"/>
          <p14:tracePt t="35653" x="5437188" y="4011613"/>
          <p14:tracePt t="35661" x="5462588" y="4011613"/>
          <p14:tracePt t="35669" x="5472113" y="4011613"/>
          <p14:tracePt t="35677" x="5480050" y="4011613"/>
          <p14:tracePt t="35684" x="5487988" y="4011613"/>
          <p14:tracePt t="35692" x="5497513" y="4011613"/>
          <p14:tracePt t="35701" x="5513388" y="4011613"/>
          <p14:tracePt t="35709" x="5522913" y="4011613"/>
          <p14:tracePt t="35773" x="5530850" y="4011613"/>
          <p14:tracePt t="35788" x="5538788" y="4011613"/>
          <p14:tracePt t="35813" x="5556250" y="4011613"/>
          <p14:tracePt t="35820" x="5565775" y="4011613"/>
          <p14:tracePt t="35845" x="5573713" y="4011613"/>
          <p14:tracePt t="35884" x="5581650" y="4011613"/>
          <p14:tracePt t="35893" x="5591175" y="4011613"/>
          <p14:tracePt t="35909" x="5599113" y="4011613"/>
          <p14:tracePt t="35916" x="5607050" y="4011613"/>
          <p14:tracePt t="35924" x="5616575" y="4011613"/>
          <p14:tracePt t="35933" x="5632450" y="4011613"/>
          <p14:tracePt t="35949" x="5657850" y="4019550"/>
          <p14:tracePt t="35957" x="5667375" y="4019550"/>
          <p14:tracePt t="35965" x="5683250" y="4019550"/>
          <p14:tracePt t="35973" x="5700713" y="4019550"/>
          <p14:tracePt t="35981" x="5718175" y="4019550"/>
          <p14:tracePt t="35989" x="5735638" y="4019550"/>
          <p14:tracePt t="35997" x="5761038" y="4019550"/>
          <p14:tracePt t="36013" x="5768975" y="4019550"/>
          <p14:tracePt t="36020" x="5776913" y="4019550"/>
          <p14:tracePt t="37421" x="5786438" y="4019550"/>
          <p14:tracePt t="37429" x="5794375" y="4019550"/>
          <p14:tracePt t="37509" x="5802313" y="4019550"/>
          <p14:tracePt t="37516" x="5819775" y="4019550"/>
          <p14:tracePt t="37525" x="5827713" y="4019550"/>
          <p14:tracePt t="37541" x="5845175" y="4019550"/>
          <p14:tracePt t="37548" x="5853113" y="4019550"/>
          <p14:tracePt t="37565" x="5862638" y="4019550"/>
          <p14:tracePt t="37909" x="5837238" y="4019550"/>
          <p14:tracePt t="37917" x="5827713" y="4019550"/>
          <p14:tracePt t="37925" x="5794375" y="4019550"/>
          <p14:tracePt t="37932" x="5761038" y="4019550"/>
          <p14:tracePt t="37941" x="5718175" y="4019550"/>
          <p14:tracePt t="37949" x="5675313" y="4027488"/>
          <p14:tracePt t="37956" x="5607050" y="4044950"/>
          <p14:tracePt t="37965" x="5556250" y="4044950"/>
          <p14:tracePt t="37972" x="5497513" y="4062413"/>
          <p14:tracePt t="37981" x="5403850" y="4070350"/>
          <p14:tracePt t="37989" x="5335588" y="4079875"/>
          <p14:tracePt t="37998" x="5233988" y="4079875"/>
          <p14:tracePt t="38005" x="5132388" y="4105275"/>
          <p14:tracePt t="38015" x="5054600" y="4113213"/>
          <p14:tracePt t="38020" x="4962525" y="4130675"/>
          <p14:tracePt t="38029" x="4859338" y="4138613"/>
          <p14:tracePt t="38036" x="4775200" y="4146550"/>
          <p14:tracePt t="38046" x="4699000" y="4181475"/>
          <p14:tracePt t="38053" x="4605338" y="4224338"/>
          <p14:tracePt t="38060" x="4529138" y="4249738"/>
          <p14:tracePt t="38068" x="4443413" y="4257675"/>
          <p14:tracePt t="38076" x="4359275" y="4291013"/>
          <p14:tracePt t="38085" x="4281488" y="4316413"/>
          <p14:tracePt t="38093" x="4205288" y="4333875"/>
          <p14:tracePt t="38101" x="4129088" y="4359275"/>
          <p14:tracePt t="38108" x="4060825" y="4359275"/>
          <p14:tracePt t="38116" x="4002088" y="4368800"/>
          <p14:tracePt t="38124" x="3925888" y="4384675"/>
          <p14:tracePt t="38133" x="3883025" y="4394200"/>
          <p14:tracePt t="38141" x="3848100" y="4402138"/>
          <p14:tracePt t="38149" x="3789363" y="4419600"/>
          <p14:tracePt t="38156" x="3721100" y="4445000"/>
          <p14:tracePt t="38164" x="3662363" y="4452938"/>
          <p14:tracePt t="38172" x="3602038" y="4486275"/>
          <p14:tracePt t="38181" x="3543300" y="4513263"/>
          <p14:tracePt t="38189" x="3508375" y="4513263"/>
          <p14:tracePt t="38197" x="3475038" y="4513263"/>
          <p14:tracePt t="38205" x="3449638" y="4538663"/>
          <p14:tracePt t="38213" x="3432175" y="4538663"/>
          <p14:tracePt t="38221" x="3414713" y="4538663"/>
          <p14:tracePt t="38229" x="3398838" y="4546600"/>
          <p14:tracePt t="38237" x="3389313" y="4546600"/>
          <p14:tracePt t="38246" x="3363913" y="4546600"/>
          <p14:tracePt t="38278" x="3355975" y="4546600"/>
          <p14:tracePt t="38492" x="3338513" y="4538663"/>
          <p14:tracePt t="38501" x="3313113" y="4521200"/>
          <p14:tracePt t="38509" x="3305175" y="4521200"/>
          <p14:tracePt t="38549" x="3287713" y="4521200"/>
          <p14:tracePt t="38573" x="3279775" y="4521200"/>
          <p14:tracePt t="38589" x="3270250" y="4521200"/>
          <p14:tracePt t="38597" x="3254375" y="4521200"/>
          <p14:tracePt t="38605" x="3236913" y="4521200"/>
          <p14:tracePt t="38613" x="3211513" y="4521200"/>
          <p14:tracePt t="38621" x="3178175" y="4521200"/>
          <p14:tracePt t="38629" x="3135313" y="4521200"/>
          <p14:tracePt t="38636" x="3109913" y="4521200"/>
          <p14:tracePt t="38645" x="3067050" y="4538663"/>
          <p14:tracePt t="38653" x="3049588" y="4538663"/>
          <p14:tracePt t="38661" x="3024188" y="4538663"/>
          <p14:tracePt t="38668" x="3008313" y="4538663"/>
          <p14:tracePt t="38678" x="2973388" y="4538663"/>
          <p14:tracePt t="38685" x="2940050" y="4538663"/>
          <p14:tracePt t="38701" x="2922588" y="4538663"/>
          <p14:tracePt t="38709" x="2905125" y="4538663"/>
          <p14:tracePt t="38717" x="2889250" y="4538663"/>
          <p14:tracePt t="38724" x="2854325" y="4538663"/>
          <p14:tracePt t="38733" x="2820988" y="4538663"/>
          <p14:tracePt t="38741" x="2811463" y="4538663"/>
          <p14:tracePt t="38749" x="2778125" y="4538663"/>
          <p14:tracePt t="38756" x="2752725" y="4538663"/>
          <p14:tracePt t="38764" x="2744788" y="4538663"/>
          <p14:tracePt t="38772" x="2719388" y="4538663"/>
          <p14:tracePt t="38780" x="2709863" y="4538663"/>
          <p14:tracePt t="38789" x="2676525" y="4538663"/>
          <p14:tracePt t="38797" x="2659063" y="4538663"/>
          <p14:tracePt t="38805" x="2616200" y="4546600"/>
          <p14:tracePt t="38814" x="2582863" y="4554538"/>
          <p14:tracePt t="38820" x="2557463" y="4554538"/>
          <p14:tracePt t="38829" x="2549525" y="4572000"/>
          <p14:tracePt t="38837" x="2514600" y="4579938"/>
          <p14:tracePt t="38845" x="2506663" y="4579938"/>
          <p14:tracePt t="38853" x="2489200" y="4589463"/>
          <p14:tracePt t="38861" x="2481263" y="4597400"/>
          <p14:tracePt t="38868" x="2463800" y="4605338"/>
          <p14:tracePt t="38877" x="2455863" y="4614863"/>
          <p14:tracePt t="38885" x="2438400" y="4630738"/>
          <p14:tracePt t="38897" x="2430463" y="4640263"/>
          <p14:tracePt t="38901" x="2430463" y="4648200"/>
          <p14:tracePt t="38908" x="2430463" y="4673600"/>
          <p14:tracePt t="38917" x="2430463" y="4683125"/>
          <p14:tracePt t="38925" x="2430463" y="4708525"/>
          <p14:tracePt t="38933" x="2430463" y="4716463"/>
          <p14:tracePt t="38941" x="2430463" y="4749800"/>
          <p14:tracePt t="38949" x="2430463" y="4759325"/>
          <p14:tracePt t="38966" x="2430463" y="4784725"/>
          <p14:tracePt t="38982" x="2430463" y="4802188"/>
          <p14:tracePt t="38990" x="2446338" y="4818063"/>
          <p14:tracePt t="38999" x="2463800" y="4835525"/>
          <p14:tracePt t="39005" x="2481263" y="4843463"/>
          <p14:tracePt t="39014" x="2506663" y="4860925"/>
          <p14:tracePt t="39020" x="2524125" y="4860925"/>
          <p14:tracePt t="39029" x="2532063" y="4860925"/>
          <p14:tracePt t="39037" x="2557463" y="4868863"/>
          <p14:tracePt t="39046" x="2590800" y="4868863"/>
          <p14:tracePt t="39052" x="2616200" y="4868863"/>
          <p14:tracePt t="39061" x="2668588" y="4878388"/>
          <p14:tracePt t="39069" x="2719388" y="4878388"/>
          <p14:tracePt t="39078" x="2778125" y="4878388"/>
          <p14:tracePt t="39085" x="2863850" y="4878388"/>
          <p14:tracePt t="39092" x="2947988" y="4878388"/>
          <p14:tracePt t="39100" x="3059113" y="4878388"/>
          <p14:tracePt t="39109" x="3160713" y="4878388"/>
          <p14:tracePt t="39116" x="3262313" y="4878388"/>
          <p14:tracePt t="39125" x="3389313" y="4843463"/>
          <p14:tracePt t="39132" x="3492500" y="4818063"/>
          <p14:tracePt t="39141" x="3594100" y="4784725"/>
          <p14:tracePt t="39148" x="3687763" y="4759325"/>
          <p14:tracePt t="39156" x="3771900" y="4716463"/>
          <p14:tracePt t="39164" x="3865563" y="4683125"/>
          <p14:tracePt t="39172" x="3925888" y="4665663"/>
          <p14:tracePt t="39181" x="3984625" y="4622800"/>
          <p14:tracePt t="39189" x="4027488" y="4605338"/>
          <p14:tracePt t="39197" x="4060825" y="4564063"/>
          <p14:tracePt t="39205" x="4086225" y="4538663"/>
          <p14:tracePt t="39213" x="4103688" y="4503738"/>
          <p14:tracePt t="39221" x="4121150" y="4452938"/>
          <p14:tracePt t="39229" x="4129088" y="4435475"/>
          <p14:tracePt t="39236" x="4129088" y="4394200"/>
          <p14:tracePt t="39246" x="4129088" y="4351338"/>
          <p14:tracePt t="39253" x="4129088" y="4300538"/>
          <p14:tracePt t="39263" x="4129088" y="4232275"/>
          <p14:tracePt t="39269" x="4129088" y="4189413"/>
          <p14:tracePt t="39278" x="4129088" y="4113213"/>
          <p14:tracePt t="39284" x="4121150" y="4052888"/>
          <p14:tracePt t="39293" x="4103688" y="4011613"/>
          <p14:tracePt t="39301" x="4078288" y="3960813"/>
          <p14:tracePt t="39308" x="4070350" y="3935413"/>
          <p14:tracePt t="39317" x="4060825" y="3900488"/>
          <p14:tracePt t="39325" x="4044950" y="3875088"/>
          <p14:tracePt t="39332" x="4027488" y="3857625"/>
          <p14:tracePt t="39340" x="4002088" y="3832225"/>
          <p14:tracePt t="39349" x="3984625" y="3806825"/>
          <p14:tracePt t="39356" x="3967163" y="3790950"/>
          <p14:tracePt t="39365" x="3941763" y="3773488"/>
          <p14:tracePt t="39372" x="3908425" y="3756025"/>
          <p14:tracePt t="39380" x="3883025" y="3730625"/>
          <p14:tracePt t="39388" x="3822700" y="3713163"/>
          <p14:tracePt t="39396" x="3789363" y="3687763"/>
          <p14:tracePt t="39405" x="3738563" y="3671888"/>
          <p14:tracePt t="39413" x="3695700" y="3654425"/>
          <p14:tracePt t="39420" x="3644900" y="3629025"/>
          <p14:tracePt t="39429" x="3602038" y="3619500"/>
          <p14:tracePt t="39436" x="3551238" y="3619500"/>
          <p14:tracePt t="39445" x="3508375" y="3611563"/>
          <p14:tracePt t="39453" x="3475038" y="3611563"/>
          <p14:tracePt t="39462" x="3441700" y="3611563"/>
          <p14:tracePt t="39468" x="3414713" y="3611563"/>
          <p14:tracePt t="39476" x="3389313" y="3611563"/>
          <p14:tracePt t="39485" x="3381375" y="3611563"/>
          <p14:tracePt t="39541" x="3389313" y="3636963"/>
          <p14:tracePt t="39549" x="3432175" y="3679825"/>
          <p14:tracePt t="39556" x="3467100" y="3697288"/>
          <p14:tracePt t="39565" x="3525838" y="3722688"/>
          <p14:tracePt t="39572" x="3576638" y="3748088"/>
          <p14:tracePt t="39581" x="3627438" y="3773488"/>
          <p14:tracePt t="39589" x="3670300" y="3781425"/>
          <p14:tracePt t="39597" x="3703638" y="3781425"/>
          <p14:tracePt t="39604" x="3721100" y="3781425"/>
          <p14:tracePt t="39613" x="3763963" y="3781425"/>
          <p14:tracePt t="39621" x="3806825" y="3781425"/>
          <p14:tracePt t="39630" x="3873500" y="3781425"/>
          <p14:tracePt t="39636" x="3925888" y="3773488"/>
          <p14:tracePt t="39646" x="4002088" y="3730625"/>
          <p14:tracePt t="39652" x="4070350" y="3662363"/>
          <p14:tracePt t="39662" x="4137025" y="3586163"/>
          <p14:tracePt t="39669" x="4205288" y="3475038"/>
          <p14:tracePt t="39676" x="4265613" y="3355975"/>
          <p14:tracePt t="39685" x="4332288" y="3238500"/>
          <p14:tracePt t="39693" x="4400550" y="3067050"/>
          <p14:tracePt t="39700" x="4460875" y="2940050"/>
          <p14:tracePt t="39708" x="4494213" y="2795588"/>
          <p14:tracePt t="39716" x="4537075" y="2633663"/>
          <p14:tracePt t="39725" x="4554538" y="2489200"/>
          <p14:tracePt t="39733" x="4579938" y="2328863"/>
          <p14:tracePt t="39741" x="4595813" y="2192338"/>
          <p14:tracePt t="39748" x="4605338" y="2047875"/>
          <p14:tracePt t="39756" x="4605338" y="1920875"/>
          <p14:tracePt t="39765" x="4605338" y="1809750"/>
          <p14:tracePt t="39773" x="4605338" y="1708150"/>
          <p14:tracePt t="39781" x="4613275" y="1639888"/>
          <p14:tracePt t="39789" x="4613275" y="1581150"/>
          <p14:tracePt t="39796" x="4613275" y="1504950"/>
          <p14:tracePt t="39805" x="4613275" y="1462088"/>
          <p14:tracePt t="39813" x="4613275" y="1427163"/>
          <p14:tracePt t="39821" x="4613275" y="1401763"/>
          <p14:tracePt t="39829" x="4613275" y="1368425"/>
          <p14:tracePt t="39837" x="4587875" y="1308100"/>
          <p14:tracePt t="39845" x="4570413" y="1266825"/>
          <p14:tracePt t="39853" x="4529138" y="1216025"/>
          <p14:tracePt t="39861" x="4511675" y="1181100"/>
          <p14:tracePt t="39880" x="4468813" y="1138238"/>
          <p14:tracePt t="39885" x="4451350" y="1122363"/>
          <p14:tracePt t="39893" x="4443413" y="1122363"/>
          <p14:tracePt t="39901" x="4425950" y="1112838"/>
          <p14:tracePt t="40173" x="4425950" y="1104900"/>
          <p14:tracePt t="40189" x="4451350" y="1104900"/>
          <p14:tracePt t="40197" x="4503738" y="1104900"/>
          <p14:tracePt t="40205" x="4562475" y="1104900"/>
          <p14:tracePt t="40213" x="4664075" y="1104900"/>
          <p14:tracePt t="40220" x="4749800" y="1104900"/>
          <p14:tracePt t="40228" x="4833938" y="1104900"/>
          <p14:tracePt t="40237" x="4927600" y="1104900"/>
          <p14:tracePt t="40245" x="5046663" y="1104900"/>
          <p14:tracePt t="40253" x="5173663" y="1104900"/>
          <p14:tracePt t="40262" x="5284788" y="1104900"/>
          <p14:tracePt t="40268" x="5421313" y="1096963"/>
          <p14:tracePt t="40277" x="5581650" y="1079500"/>
          <p14:tracePt t="40285" x="5743575" y="1044575"/>
          <p14:tracePt t="40293" x="5888038" y="1019175"/>
          <p14:tracePt t="40301" x="6057900" y="1011238"/>
          <p14:tracePt t="40310" x="6194425" y="977900"/>
          <p14:tracePt t="40316" x="6321425" y="925513"/>
          <p14:tracePt t="40325" x="6423025" y="900113"/>
          <p14:tracePt t="40333" x="6524625" y="866775"/>
          <p14:tracePt t="40341" x="6626225" y="849313"/>
          <p14:tracePt t="40349" x="6729413" y="798513"/>
          <p14:tracePt t="40357" x="6831013" y="755650"/>
          <p14:tracePt t="40364" x="6907213" y="722313"/>
          <p14:tracePt t="40373" x="6975475" y="688975"/>
          <p14:tracePt t="40381" x="7018338" y="671513"/>
          <p14:tracePt t="40389" x="7085013" y="628650"/>
          <p14:tracePt t="40396" x="7137400" y="603250"/>
          <p14:tracePt t="40405" x="7170738" y="577850"/>
          <p14:tracePt t="40412" x="7204075" y="552450"/>
          <p14:tracePt t="40421" x="7221538" y="534988"/>
          <p14:tracePt t="40429" x="7256463" y="509588"/>
          <p14:tracePt t="40437" x="7272338" y="501650"/>
          <p14:tracePt t="40446" x="7297738" y="484188"/>
          <p14:tracePt t="40452" x="7307263" y="466725"/>
          <p14:tracePt t="40462" x="7323138" y="450850"/>
          <p14:tracePt t="40468" x="7340600" y="433388"/>
          <p14:tracePt t="40500" x="7340600" y="425450"/>
          <p14:tracePt t="40509" x="7340600" y="407988"/>
          <p14:tracePt t="40517" x="7340600" y="400050"/>
          <p14:tracePt t="40527" x="7340600" y="390525"/>
          <p14:tracePt t="40533" x="7340600" y="382588"/>
          <p14:tracePt t="40540" x="7340600" y="374650"/>
          <p14:tracePt t="40556" x="7340600" y="365125"/>
          <p14:tracePt t="40565" x="7340600" y="357188"/>
          <p14:tracePt t="40573" x="7340600" y="347663"/>
          <p14:tracePt t="40589" x="7340600" y="339725"/>
          <p14:tracePt t="40605" x="7340600" y="331788"/>
          <p14:tracePt t="40636" x="7340600" y="322263"/>
          <p14:tracePt t="40653" x="7332663" y="322263"/>
          <p14:tracePt t="40661" x="7315200" y="314325"/>
          <p14:tracePt t="40677" x="7289800" y="296863"/>
          <p14:tracePt t="40684" x="7264400" y="296863"/>
          <p14:tracePt t="40693" x="7246938" y="271463"/>
          <p14:tracePt t="40701" x="7213600" y="263525"/>
          <p14:tracePt t="40710" x="7196138" y="255588"/>
          <p14:tracePt t="40716" x="7178675" y="255588"/>
          <p14:tracePt t="40727" x="7137400" y="246063"/>
          <p14:tracePt t="40741" x="7102475" y="238125"/>
          <p14:tracePt t="40749" x="7102475" y="230188"/>
          <p14:tracePt t="40757" x="7077075" y="230188"/>
          <p14:tracePt t="40765" x="7069138" y="230188"/>
          <p14:tracePt t="40773" x="7059613" y="230188"/>
          <p14:tracePt t="40780" x="7034213" y="230188"/>
          <p14:tracePt t="40789" x="7008813" y="230188"/>
          <p14:tracePt t="40796" x="6992938" y="220663"/>
          <p14:tracePt t="40805" x="6958013" y="220663"/>
          <p14:tracePt t="40813" x="6915150" y="220663"/>
          <p14:tracePt t="40821" x="6873875" y="220663"/>
          <p14:tracePt t="40828" x="6831013" y="220663"/>
          <p14:tracePt t="40837" x="6770688" y="220663"/>
          <p14:tracePt t="40845" x="6719888" y="220663"/>
          <p14:tracePt t="40853" x="6635750" y="220663"/>
          <p14:tracePt t="40861" x="6534150" y="220663"/>
          <p14:tracePt t="40869" x="6448425" y="220663"/>
          <p14:tracePt t="40877" x="6338888" y="220663"/>
          <p14:tracePt t="40895" x="6108700" y="220663"/>
          <p14:tracePt t="40901" x="6007100" y="220663"/>
          <p14:tracePt t="40910" x="5921375" y="220663"/>
          <p14:tracePt t="40916" x="5853113" y="220663"/>
          <p14:tracePt t="40925" x="5786438" y="220663"/>
          <p14:tracePt t="40933" x="5708650" y="220663"/>
          <p14:tracePt t="40942" x="5649913" y="220663"/>
          <p14:tracePt t="40949" x="5591175" y="230188"/>
          <p14:tracePt t="40957" x="5556250" y="238125"/>
          <p14:tracePt t="40965" x="5513388" y="238125"/>
          <p14:tracePt t="40972" x="5480050" y="246063"/>
          <p14:tracePt t="40981" x="5446713" y="255588"/>
          <p14:tracePt t="40989" x="5429250" y="263525"/>
          <p14:tracePt t="40996" x="5403850" y="271463"/>
          <p14:tracePt t="41004" x="5386388" y="280988"/>
          <p14:tracePt t="41012" x="5360988" y="288925"/>
          <p14:tracePt t="41021" x="5335588" y="296863"/>
          <p14:tracePt t="41028" x="5302250" y="306388"/>
          <p14:tracePt t="41036" x="5276850" y="314325"/>
          <p14:tracePt t="41045" x="5249863" y="314325"/>
          <p14:tracePt t="41053" x="5241925" y="322263"/>
          <p14:tracePt t="41061" x="5233988" y="322263"/>
          <p14:tracePt t="41069" x="5216525" y="331788"/>
          <p14:tracePt t="41109" x="5208588" y="339725"/>
          <p14:tracePt t="41116" x="5199063" y="347663"/>
          <p14:tracePt t="41141" x="5191125" y="347663"/>
          <p14:tracePt t="41149" x="5191125" y="357188"/>
          <p14:tracePt t="41157" x="5183188" y="365125"/>
          <p14:tracePt t="41164" x="5173663" y="374650"/>
          <p14:tracePt t="41173" x="5173663" y="390525"/>
          <p14:tracePt t="41181" x="5165725" y="415925"/>
          <p14:tracePt t="41189" x="5157788" y="425450"/>
          <p14:tracePt t="41196" x="5157788" y="441325"/>
          <p14:tracePt t="41204" x="5157788" y="450850"/>
          <p14:tracePt t="41245" x="5157788" y="458788"/>
          <p14:tracePt t="41252" x="5157788" y="476250"/>
          <p14:tracePt t="41278" x="5157788" y="484188"/>
          <p14:tracePt t="41294" x="5157788" y="492125"/>
          <p14:tracePt t="41300" x="5157788" y="501650"/>
          <p14:tracePt t="41309" x="5165725" y="509588"/>
          <p14:tracePt t="41316" x="5173663" y="509588"/>
          <p14:tracePt t="41325" x="5183188" y="519113"/>
          <p14:tracePt t="41333" x="5208588" y="519113"/>
          <p14:tracePt t="41341" x="5241925" y="527050"/>
          <p14:tracePt t="41348" x="5284788" y="527050"/>
          <p14:tracePt t="41356" x="5327650" y="534988"/>
          <p14:tracePt t="41365" x="5394325" y="560388"/>
          <p14:tracePt t="41373" x="5462588" y="577850"/>
          <p14:tracePt t="41381" x="5556250" y="585788"/>
          <p14:tracePt t="41389" x="5616575" y="603250"/>
          <p14:tracePt t="41397" x="5708650" y="603250"/>
          <p14:tracePt t="41405" x="5768975" y="603250"/>
          <p14:tracePt t="41413" x="5853113" y="603250"/>
          <p14:tracePt t="41421" x="5938838" y="603250"/>
          <p14:tracePt t="41428" x="6024563" y="603250"/>
          <p14:tracePt t="41436" x="6126163" y="603250"/>
          <p14:tracePt t="41444" x="6210300" y="603250"/>
          <p14:tracePt t="41453" x="6296025" y="603250"/>
          <p14:tracePt t="41461" x="6364288" y="603250"/>
          <p14:tracePt t="41469" x="6415088" y="603250"/>
          <p14:tracePt t="41477" x="6456363" y="603250"/>
          <p14:tracePt t="41484" x="6516688" y="595313"/>
          <p14:tracePt t="41494" x="6592888" y="560388"/>
          <p14:tracePt t="41501" x="6635750" y="552450"/>
          <p14:tracePt t="41511" x="6711950" y="534988"/>
          <p14:tracePt t="41517" x="6745288" y="519113"/>
          <p14:tracePt t="41526" x="6797675" y="509588"/>
          <p14:tracePt t="41532" x="6813550" y="501650"/>
          <p14:tracePt t="41542" x="6831013" y="492125"/>
          <p14:tracePt t="41549" x="6838950" y="492125"/>
          <p14:tracePt t="41717" x="6848475" y="492125"/>
          <p14:tracePt t="41724" x="6838950" y="501650"/>
          <p14:tracePt t="41733" x="6813550" y="527050"/>
          <p14:tracePt t="41742" x="6788150" y="552450"/>
          <p14:tracePt t="41749" x="6762750" y="585788"/>
          <p14:tracePt t="41757" x="6737350" y="603250"/>
          <p14:tracePt t="41764" x="6694488" y="628650"/>
          <p14:tracePt t="41773" x="6669088" y="654050"/>
          <p14:tracePt t="41781" x="6600825" y="696913"/>
          <p14:tracePt t="41789" x="6550025" y="739775"/>
          <p14:tracePt t="41797" x="6491288" y="790575"/>
          <p14:tracePt t="41804" x="6415088" y="841375"/>
          <p14:tracePt t="41813" x="6329363" y="909638"/>
          <p14:tracePt t="41821" x="6261100" y="968375"/>
          <p14:tracePt t="41829" x="6184900" y="1036638"/>
          <p14:tracePt t="41836" x="6108700" y="1104900"/>
          <p14:tracePt t="41845" x="6024563" y="1198563"/>
          <p14:tracePt t="41852" x="5956300" y="1292225"/>
          <p14:tracePt t="41860" x="5888038" y="1385888"/>
          <p14:tracePt t="41869" x="5794375" y="1487488"/>
          <p14:tracePt t="41877" x="5726113" y="1581150"/>
          <p14:tracePt t="41895" x="5573713" y="1793875"/>
          <p14:tracePt t="41900" x="5487988" y="1903413"/>
          <p14:tracePt t="41910" x="5429250" y="1989138"/>
          <p14:tracePt t="41917" x="5360988" y="2082800"/>
          <p14:tracePt t="41925" x="5292725" y="2174875"/>
          <p14:tracePt t="41933" x="5233988" y="2268538"/>
          <p14:tracePt t="41941" x="5165725" y="2344738"/>
          <p14:tracePt t="41948" x="5097463" y="2447925"/>
          <p14:tracePt t="41956" x="5029200" y="2557463"/>
          <p14:tracePt t="41965" x="4970463" y="2651125"/>
          <p14:tracePt t="41973" x="4910138" y="2752725"/>
          <p14:tracePt t="41981" x="4859338" y="2855913"/>
          <p14:tracePt t="41988" x="4808538" y="2957513"/>
          <p14:tracePt t="41996" x="4765675" y="3033713"/>
          <p14:tracePt t="42005" x="4724400" y="3127375"/>
          <p14:tracePt t="42013" x="4689475" y="3203575"/>
          <p14:tracePt t="42021" x="4656138" y="3279775"/>
          <p14:tracePt t="42028" x="4621213" y="3365500"/>
          <p14:tracePt t="42036" x="4605338" y="3433763"/>
          <p14:tracePt t="42044" x="4579938" y="3502025"/>
          <p14:tracePt t="42053" x="4562475" y="3578225"/>
          <p14:tracePt t="42061" x="4537075" y="3671888"/>
          <p14:tracePt t="42069" x="4529138" y="3730625"/>
          <p14:tracePt t="42077" x="4503738" y="3790950"/>
          <p14:tracePt t="42084" x="4503738" y="3832225"/>
          <p14:tracePt t="42094" x="4494213" y="3892550"/>
          <p14:tracePt t="42100" x="4486275" y="3935413"/>
          <p14:tracePt t="42110" x="4486275" y="3986213"/>
          <p14:tracePt t="42116" x="4476750" y="4027488"/>
          <p14:tracePt t="42126" x="4476750" y="4052888"/>
          <p14:tracePt t="42132" x="4476750" y="4062413"/>
          <p14:tracePt t="42141" x="4476750" y="4087813"/>
          <p14:tracePt t="42149" x="4460875" y="4105275"/>
          <p14:tracePt t="42157" x="4460875" y="4121150"/>
          <p14:tracePt t="42165" x="4460875" y="4156075"/>
          <p14:tracePt t="42174" x="4460875" y="4171950"/>
          <p14:tracePt t="42180" x="4460875" y="4189413"/>
          <p14:tracePt t="42189" x="4460875" y="4206875"/>
          <p14:tracePt t="42197" x="4460875" y="4214813"/>
          <p14:tracePt t="42205" x="4460875" y="4224338"/>
          <p14:tracePt t="42213" x="4460875" y="4232275"/>
          <p14:tracePt t="42220" x="4460875" y="4240213"/>
          <p14:tracePt t="42245" x="4460875" y="4265613"/>
          <p14:tracePt t="42253" x="4468813" y="4265613"/>
          <p14:tracePt t="42260" x="4476750" y="4275138"/>
          <p14:tracePt t="42294" x="4486275" y="4275138"/>
          <p14:tracePt t="42301" x="4494213" y="4275138"/>
          <p14:tracePt t="42309" x="4511675" y="4275138"/>
          <p14:tracePt t="42316" x="4519613" y="4275138"/>
          <p14:tracePt t="42326" x="4529138" y="4275138"/>
          <p14:tracePt t="42332" x="4545013" y="4275138"/>
          <p14:tracePt t="42342" x="4570413" y="4275138"/>
          <p14:tracePt t="42349" x="4587875" y="4275138"/>
          <p14:tracePt t="42358" x="4605338" y="4275138"/>
          <p14:tracePt t="42365" x="4630738" y="4275138"/>
          <p14:tracePt t="42373" x="4664075" y="4265613"/>
          <p14:tracePt t="42381" x="4681538" y="4249738"/>
          <p14:tracePt t="42389" x="4714875" y="4232275"/>
          <p14:tracePt t="42397" x="4757738" y="4206875"/>
          <p14:tracePt t="42405" x="4765675" y="4197350"/>
          <p14:tracePt t="42412" x="4791075" y="4171950"/>
          <p14:tracePt t="42421" x="4808538" y="4156075"/>
          <p14:tracePt t="42429" x="4833938" y="4113213"/>
          <p14:tracePt t="42437" x="4851400" y="4079875"/>
          <p14:tracePt t="42445" x="4884738" y="4019550"/>
          <p14:tracePt t="42452" x="4894263" y="3960813"/>
          <p14:tracePt t="42461" x="4910138" y="3900488"/>
          <p14:tracePt t="42469" x="4945063" y="3824288"/>
          <p14:tracePt t="42477" x="4962525" y="3722688"/>
          <p14:tracePt t="42485" x="5003800" y="3619500"/>
          <p14:tracePt t="42493" x="5013325" y="3543300"/>
          <p14:tracePt t="42501" x="5029200" y="3459163"/>
          <p14:tracePt t="42510" x="5029200" y="3390900"/>
          <p14:tracePt t="42516" x="5029200" y="3305175"/>
          <p14:tracePt t="42526" x="5029200" y="3246438"/>
          <p14:tracePt t="42533" x="5029200" y="3170238"/>
          <p14:tracePt t="42542" x="5029200" y="3101975"/>
          <p14:tracePt t="42548" x="5029200" y="3041650"/>
          <p14:tracePt t="42557" x="5029200" y="2982913"/>
          <p14:tracePt t="42564" x="5003800" y="2906713"/>
          <p14:tracePt t="42573" x="4970463" y="2838450"/>
          <p14:tracePt t="42581" x="4902200" y="2727325"/>
          <p14:tracePt t="42589" x="4843463" y="2651125"/>
          <p14:tracePt t="42596" x="4775200" y="2574925"/>
          <p14:tracePt t="42604" x="4706938" y="2506663"/>
          <p14:tracePt t="42613" x="4646613" y="2438400"/>
          <p14:tracePt t="42621" x="4579938" y="2387600"/>
          <p14:tracePt t="42629" x="4503738" y="2328863"/>
          <p14:tracePt t="42636" x="4443413" y="2311400"/>
          <p14:tracePt t="42644" x="4375150" y="2252663"/>
          <p14:tracePt t="42652" x="4273550" y="2209800"/>
          <p14:tracePt t="42661" x="4179888" y="2174875"/>
          <p14:tracePt t="42669" x="4103688" y="2141538"/>
          <p14:tracePt t="42676" x="4002088" y="2108200"/>
          <p14:tracePt t="42685" x="3900488" y="2090738"/>
          <p14:tracePt t="42693" x="3814763" y="2055813"/>
          <p14:tracePt t="42700" x="3695700" y="2030413"/>
          <p14:tracePt t="42709" x="3594100" y="2005013"/>
          <p14:tracePt t="42717" x="3482975" y="1997075"/>
          <p14:tracePt t="42726" x="3398838" y="1997075"/>
          <p14:tracePt t="42733" x="3313113" y="1997075"/>
          <p14:tracePt t="42741" x="3211513" y="1997075"/>
          <p14:tracePt t="42749" x="3109913" y="1997075"/>
          <p14:tracePt t="42757" x="3024188" y="2005013"/>
          <p14:tracePt t="42765" x="2922588" y="2030413"/>
          <p14:tracePt t="42773" x="2838450" y="2065338"/>
          <p14:tracePt t="42780" x="2770188" y="2082800"/>
          <p14:tracePt t="42788" x="2709863" y="2116138"/>
          <p14:tracePt t="42796" x="2633663" y="2159000"/>
          <p14:tracePt t="42805" x="2582863" y="2192338"/>
          <p14:tracePt t="42813" x="2514600" y="2243138"/>
          <p14:tracePt t="42821" x="2481263" y="2286000"/>
          <p14:tracePt t="42828" x="2413000" y="2362200"/>
          <p14:tracePt t="42836" x="2379663" y="2438400"/>
          <p14:tracePt t="42845" x="2311400" y="2541588"/>
          <p14:tracePt t="42853" x="2260600" y="2660650"/>
          <p14:tracePt t="42861" x="2217738" y="2778125"/>
          <p14:tracePt t="42869" x="2157413" y="2906713"/>
          <p14:tracePt t="42877" x="2106613" y="3025775"/>
          <p14:tracePt t="42884" x="2047875" y="3127375"/>
          <p14:tracePt t="42893" x="2005013" y="3263900"/>
          <p14:tracePt t="42901" x="1997075" y="3348038"/>
          <p14:tracePt t="42909" x="1979613" y="3433763"/>
          <p14:tracePt t="42916" x="1979613" y="3543300"/>
          <p14:tracePt t="42926" x="1979613" y="3636963"/>
          <p14:tracePt t="42932" x="1979613" y="3722688"/>
          <p14:tracePt t="42941" x="1979613" y="3790950"/>
          <p14:tracePt t="42949" x="1997075" y="3849688"/>
          <p14:tracePt t="42957" x="2012950" y="3908425"/>
          <p14:tracePt t="42965" x="2047875" y="3986213"/>
          <p14:tracePt t="42973" x="2090738" y="4052888"/>
          <p14:tracePt t="42981" x="2132013" y="4113213"/>
          <p14:tracePt t="42989" x="2174875" y="4189413"/>
          <p14:tracePt t="42997" x="2235200" y="4275138"/>
          <p14:tracePt t="43005" x="2286000" y="4325938"/>
          <p14:tracePt t="43013" x="2352675" y="4402138"/>
          <p14:tracePt t="43020" x="2395538" y="4478338"/>
          <p14:tracePt t="43028" x="2438400" y="4529138"/>
          <p14:tracePt t="43036" x="2489200" y="4605338"/>
          <p14:tracePt t="43045" x="2549525" y="4673600"/>
          <p14:tracePt t="43053" x="2600325" y="4716463"/>
          <p14:tracePt t="43060" x="2633663" y="4741863"/>
          <p14:tracePt t="43068" x="2684463" y="4784725"/>
          <p14:tracePt t="43076" x="2735263" y="4827588"/>
          <p14:tracePt t="43085" x="2760663" y="4835525"/>
          <p14:tracePt t="43093" x="2795588" y="4868863"/>
          <p14:tracePt t="43101" x="2846388" y="4886325"/>
          <p14:tracePt t="43109" x="2871788" y="4903788"/>
          <p14:tracePt t="43117" x="2922588" y="4903788"/>
          <p14:tracePt t="43127" x="2982913" y="4911725"/>
          <p14:tracePt t="43133" x="3049588" y="4919663"/>
          <p14:tracePt t="43142" x="3127375" y="4919663"/>
          <p14:tracePt t="43149" x="3228975" y="4946650"/>
          <p14:tracePt t="43157" x="3297238" y="4946650"/>
          <p14:tracePt t="43164" x="3398838" y="4946650"/>
          <p14:tracePt t="43174" x="3500438" y="4946650"/>
          <p14:tracePt t="43181" x="3594100" y="4946650"/>
          <p14:tracePt t="43189" x="3703638" y="4946650"/>
          <p14:tracePt t="43197" x="3822700" y="4946650"/>
          <p14:tracePt t="43205" x="3933825" y="4929188"/>
          <p14:tracePt t="43212" x="4035425" y="4894263"/>
          <p14:tracePt t="43221" x="4154488" y="4860925"/>
          <p14:tracePt t="43229" x="4291013" y="4802188"/>
          <p14:tracePt t="43236" x="4435475" y="4741863"/>
          <p14:tracePt t="43245" x="4656138" y="4648200"/>
          <p14:tracePt t="43252" x="4826000" y="4529138"/>
          <p14:tracePt t="43261" x="4987925" y="4445000"/>
          <p14:tracePt t="43269" x="5132388" y="4359275"/>
          <p14:tracePt t="43277" x="5249863" y="4275138"/>
          <p14:tracePt t="43285" x="5335588" y="4206875"/>
          <p14:tracePt t="43293" x="5429250" y="4113213"/>
          <p14:tracePt t="43300" x="5505450" y="4019550"/>
          <p14:tracePt t="43310" x="5565775" y="3925888"/>
          <p14:tracePt t="43317" x="5624513" y="3806825"/>
          <p14:tracePt t="43327" x="5667375" y="3687763"/>
          <p14:tracePt t="43333" x="5692775" y="3578225"/>
          <p14:tracePt t="43342" x="5726113" y="3459163"/>
          <p14:tracePt t="43349" x="5726113" y="3365500"/>
          <p14:tracePt t="43357" x="5726113" y="3246438"/>
          <p14:tracePt t="43365" x="5726113" y="3160713"/>
          <p14:tracePt t="43374" x="5726113" y="3076575"/>
          <p14:tracePt t="43381" x="5726113" y="2990850"/>
          <p14:tracePt t="43389" x="5726113" y="2932113"/>
          <p14:tracePt t="43396" x="5726113" y="2871788"/>
          <p14:tracePt t="43404" x="5700713" y="2805113"/>
          <p14:tracePt t="43413" x="5692775" y="2727325"/>
          <p14:tracePt t="43421" x="5649913" y="2668588"/>
          <p14:tracePt t="43429" x="5607050" y="2582863"/>
          <p14:tracePt t="43437" x="5548313" y="2481263"/>
          <p14:tracePt t="43444" x="5505450" y="2379663"/>
          <p14:tracePt t="43453" x="5429250" y="2278063"/>
          <p14:tracePt t="43461" x="5353050" y="2159000"/>
          <p14:tracePt t="43469" x="5284788" y="2073275"/>
          <p14:tracePt t="43476" x="5216525" y="1997075"/>
          <p14:tracePt t="43484" x="5132388" y="1938338"/>
          <p14:tracePt t="43493" x="5097463" y="1911350"/>
          <p14:tracePt t="43500" x="5003800" y="1852613"/>
          <p14:tracePt t="43509" x="4945063" y="1827213"/>
          <p14:tracePt t="43516" x="4868863" y="1793875"/>
          <p14:tracePt t="43525" x="4791075" y="1766888"/>
          <p14:tracePt t="43533" x="4724400" y="1758950"/>
          <p14:tracePt t="43541" x="4638675" y="1751013"/>
          <p14:tracePt t="43549" x="4562475" y="1751013"/>
          <p14:tracePt t="43556" x="4460875" y="1725613"/>
          <p14:tracePt t="43565" x="4349750" y="1716088"/>
          <p14:tracePt t="43574" x="4230688" y="1716088"/>
          <p14:tracePt t="43580" x="4095750" y="1716088"/>
          <p14:tracePt t="43590" x="3941763" y="1716088"/>
          <p14:tracePt t="43596" x="3797300" y="1716088"/>
          <p14:tracePt t="43605" x="3662363" y="1716088"/>
          <p14:tracePt t="43613" x="3533775" y="1716088"/>
          <p14:tracePt t="43621" x="3414713" y="1716088"/>
          <p14:tracePt t="43628" x="3313113" y="1741488"/>
          <p14:tracePt t="43636" x="3254375" y="1776413"/>
          <p14:tracePt t="43645" x="3152775" y="1809750"/>
          <p14:tracePt t="43652" x="3059113" y="1844675"/>
          <p14:tracePt t="43661" x="2955925" y="1885950"/>
          <p14:tracePt t="43668" x="2897188" y="1903413"/>
          <p14:tracePt t="43676" x="2811463" y="1938338"/>
          <p14:tracePt t="43685" x="2744788" y="1971675"/>
          <p14:tracePt t="43693" x="2709863" y="2005013"/>
          <p14:tracePt t="43701" x="2659063" y="2047875"/>
          <p14:tracePt t="43709" x="2608263" y="2098675"/>
          <p14:tracePt t="43716" x="2574925" y="2141538"/>
          <p14:tracePt t="43725" x="2549525" y="2192338"/>
          <p14:tracePt t="43733" x="2532063" y="2235200"/>
          <p14:tracePt t="43741" x="2497138" y="2311400"/>
          <p14:tracePt t="43749" x="2481263" y="2387600"/>
          <p14:tracePt t="43757" x="2446338" y="2489200"/>
          <p14:tracePt t="43764" x="2438400" y="2592388"/>
          <p14:tracePt t="43773" x="2430463" y="2693988"/>
          <p14:tracePt t="43780" x="2413000" y="2805113"/>
          <p14:tracePt t="43790" x="2413000" y="2932113"/>
          <p14:tracePt t="43796" x="2387600" y="3109913"/>
          <p14:tracePt t="43805" x="2387600" y="3289300"/>
          <p14:tracePt t="43812" x="2387600" y="3459163"/>
          <p14:tracePt t="43821" x="2405063" y="3619500"/>
          <p14:tracePt t="43829" x="2463800" y="3824288"/>
          <p14:tracePt t="43837" x="2524125" y="4027488"/>
          <p14:tracePt t="43845" x="2608263" y="4189413"/>
          <p14:tracePt t="43853" x="2668588" y="4325938"/>
          <p14:tracePt t="43860" x="2735263" y="4445000"/>
          <p14:tracePt t="43868" x="2803525" y="4546600"/>
          <p14:tracePt t="43876" x="2863850" y="4622800"/>
          <p14:tracePt t="43885" x="2940050" y="4708525"/>
          <p14:tracePt t="43894" x="2990850" y="4759325"/>
          <p14:tracePt t="43901" x="3067050" y="4802188"/>
          <p14:tracePt t="43909" x="3143250" y="4827588"/>
          <p14:tracePt t="43916" x="3219450" y="4868863"/>
          <p14:tracePt t="43925" x="3313113" y="4886325"/>
          <p14:tracePt t="43933" x="3389313" y="4937125"/>
          <p14:tracePt t="43941" x="3475038" y="4972050"/>
          <p14:tracePt t="43949" x="3533775" y="4987925"/>
          <p14:tracePt t="43958" x="3611563" y="4997450"/>
          <p14:tracePt t="43964" x="3687763" y="5022850"/>
          <p14:tracePt t="43973" x="3746500" y="5030788"/>
          <p14:tracePt t="43981" x="3806825" y="5030788"/>
          <p14:tracePt t="43990" x="3890963" y="5030788"/>
          <p14:tracePt t="43996" x="3941763" y="5030788"/>
          <p14:tracePt t="44004" x="4017963" y="5013325"/>
          <p14:tracePt t="44012" x="4121150" y="4979988"/>
          <p14:tracePt t="44021" x="4230688" y="4937125"/>
          <p14:tracePt t="44029" x="4341813" y="4886325"/>
          <p14:tracePt t="44036" x="4476750" y="4827588"/>
          <p14:tracePt t="44044" x="4605338" y="4767263"/>
          <p14:tracePt t="44052" x="4724400" y="4708525"/>
          <p14:tracePt t="44061" x="4876800" y="4630738"/>
          <p14:tracePt t="44069" x="4987925" y="4554538"/>
          <p14:tracePt t="44076" x="5064125" y="4486275"/>
          <p14:tracePt t="44085" x="5114925" y="4435475"/>
          <p14:tracePt t="44092" x="5157788" y="4368800"/>
          <p14:tracePt t="44100" x="5199063" y="4291013"/>
          <p14:tracePt t="44109" x="5233988" y="4232275"/>
          <p14:tracePt t="44117" x="5241925" y="4156075"/>
          <p14:tracePt t="44125" x="5241925" y="4070350"/>
          <p14:tracePt t="44133" x="5241925" y="4002088"/>
          <p14:tracePt t="44142" x="5241925" y="3925888"/>
          <p14:tracePt t="44148" x="5241925" y="3867150"/>
          <p14:tracePt t="44158" x="5208588" y="3816350"/>
          <p14:tracePt t="44165" x="5199063" y="3773488"/>
          <p14:tracePt t="44173" x="5173663" y="3722688"/>
          <p14:tracePt t="44181" x="5157788" y="3671888"/>
          <p14:tracePt t="44189" x="5097463" y="3619500"/>
          <p14:tracePt t="44196" x="5064125" y="3568700"/>
          <p14:tracePt t="44205" x="5038725" y="3543300"/>
          <p14:tracePt t="44214" x="4987925" y="3492500"/>
          <p14:tracePt t="44221" x="4953000" y="3459163"/>
          <p14:tracePt t="44229" x="4902200" y="3416300"/>
          <p14:tracePt t="44236" x="4851400" y="3373438"/>
          <p14:tracePt t="44245" x="4818063" y="3348038"/>
          <p14:tracePt t="44253" x="4765675" y="3322638"/>
          <p14:tracePt t="44261" x="4706938" y="3263900"/>
          <p14:tracePt t="44269" x="4664075" y="3246438"/>
          <p14:tracePt t="44276" x="4621213" y="3221038"/>
          <p14:tracePt t="44284" x="4570413" y="3195638"/>
          <p14:tracePt t="44292" x="4519613" y="3178175"/>
          <p14:tracePt t="44300" x="4476750" y="3160713"/>
          <p14:tracePt t="44309" x="4410075" y="3135313"/>
          <p14:tracePt t="44316" x="4367213" y="3119438"/>
          <p14:tracePt t="44325" x="4332288" y="3119438"/>
          <p14:tracePt t="44332" x="4265613" y="3109913"/>
          <p14:tracePt t="44341" x="4222750" y="3101975"/>
          <p14:tracePt t="44349" x="4162425" y="3084513"/>
          <p14:tracePt t="44357" x="4111625" y="3084513"/>
          <p14:tracePt t="44365" x="4052888" y="3067050"/>
          <p14:tracePt t="44374" x="4002088" y="3067050"/>
          <p14:tracePt t="44380" x="3941763" y="3067050"/>
          <p14:tracePt t="44390" x="3865563" y="3067050"/>
          <p14:tracePt t="44396" x="3822700" y="3067050"/>
          <p14:tracePt t="44405" x="3771900" y="3067050"/>
          <p14:tracePt t="44413" x="3703638" y="3076575"/>
          <p14:tracePt t="44420" x="3636963" y="3084513"/>
          <p14:tracePt t="44429" x="3602038" y="3101975"/>
          <p14:tracePt t="44436" x="3568700" y="3101975"/>
          <p14:tracePt t="44445" x="3533775" y="3127375"/>
          <p14:tracePt t="44453" x="3525838" y="3135313"/>
          <p14:tracePt t="44461" x="3508375" y="3135313"/>
          <p14:tracePt t="44468" x="3482975" y="3160713"/>
          <p14:tracePt t="44476" x="3475038" y="3178175"/>
          <p14:tracePt t="44485" x="3457575" y="3195638"/>
          <p14:tracePt t="44492" x="3441700" y="3238500"/>
          <p14:tracePt t="44501" x="3424238" y="3271838"/>
          <p14:tracePt t="44509" x="3406775" y="3322638"/>
          <p14:tracePt t="44516" x="3406775" y="3355975"/>
          <p14:tracePt t="44525" x="3406775" y="3398838"/>
          <p14:tracePt t="44533" x="3406775" y="3441700"/>
          <p14:tracePt t="44541" x="3406775" y="3467100"/>
          <p14:tracePt t="44549" x="3406775" y="3509963"/>
          <p14:tracePt t="44557" x="3406775" y="3560763"/>
          <p14:tracePt t="44564" x="3406775" y="3603625"/>
          <p14:tracePt t="44573" x="3414713" y="3636963"/>
          <p14:tracePt t="44581" x="3432175" y="3671888"/>
          <p14:tracePt t="44589" x="3457575" y="3705225"/>
          <p14:tracePt t="44597" x="3482975" y="3730625"/>
          <p14:tracePt t="44605" x="3525838" y="3781425"/>
          <p14:tracePt t="44612" x="3576638" y="3816350"/>
          <p14:tracePt t="44621" x="3627438" y="3841750"/>
          <p14:tracePt t="44629" x="3678238" y="3883025"/>
          <p14:tracePt t="44636" x="3756025" y="3917950"/>
          <p14:tracePt t="44645" x="3814763" y="3951288"/>
          <p14:tracePt t="44652" x="3873500" y="3976688"/>
          <p14:tracePt t="44661" x="3976688" y="4011613"/>
          <p14:tracePt t="44669" x="4052888" y="4044950"/>
          <p14:tracePt t="44677" x="4154488" y="4095750"/>
          <p14:tracePt t="44685" x="4265613" y="4138613"/>
          <p14:tracePt t="44693" x="4367213" y="4164013"/>
          <p14:tracePt t="44700" x="4451350" y="4197350"/>
          <p14:tracePt t="44708" x="4579938" y="4214813"/>
          <p14:tracePt t="44717" x="4699000" y="4214813"/>
          <p14:tracePt t="44724" x="4818063" y="4214813"/>
          <p14:tracePt t="44733" x="4935538" y="4214813"/>
          <p14:tracePt t="44741" x="5046663" y="4214813"/>
          <p14:tracePt t="44748" x="5157788" y="4214813"/>
          <p14:tracePt t="44758" x="5233988" y="4214813"/>
          <p14:tracePt t="44765" x="5335588" y="4206875"/>
          <p14:tracePt t="44773" x="5403850" y="4206875"/>
          <p14:tracePt t="44781" x="5454650" y="4181475"/>
          <p14:tracePt t="44789" x="5556250" y="4146550"/>
          <p14:tracePt t="44796" x="5599113" y="4130675"/>
          <p14:tracePt t="44805" x="5649913" y="4087813"/>
          <p14:tracePt t="44813" x="5700713" y="4062413"/>
          <p14:tracePt t="44821" x="5735638" y="4019550"/>
          <p14:tracePt t="44829" x="5761038" y="3976688"/>
          <p14:tracePt t="44837" x="5768975" y="3917950"/>
          <p14:tracePt t="44844" x="5802313" y="3849688"/>
          <p14:tracePt t="44853" x="5811838" y="3790950"/>
          <p14:tracePt t="44861" x="5811838" y="3730625"/>
          <p14:tracePt t="44869" x="5811838" y="3679825"/>
          <p14:tracePt t="44876" x="5811838" y="3619500"/>
          <p14:tracePt t="44892" x="5811838" y="3517900"/>
          <p14:tracePt t="44901" x="5794375" y="3484563"/>
          <p14:tracePt t="44909" x="5751513" y="3433763"/>
          <p14:tracePt t="44916" x="5692775" y="3348038"/>
          <p14:tracePt t="44926" x="5641975" y="3289300"/>
          <p14:tracePt t="44932" x="5573713" y="3221038"/>
          <p14:tracePt t="44943" x="5513388" y="3170238"/>
          <p14:tracePt t="44949" x="5429250" y="3084513"/>
          <p14:tracePt t="44959" x="5327650" y="3016250"/>
          <p14:tracePt t="44965" x="5233988" y="2974975"/>
          <p14:tracePt t="44974" x="5148263" y="2914650"/>
          <p14:tracePt t="44980" x="5038725" y="2881313"/>
          <p14:tracePt t="44988" x="4927600" y="2830513"/>
          <p14:tracePt t="44997" x="4818063" y="2787650"/>
          <p14:tracePt t="45007" x="4706938" y="2762250"/>
          <p14:tracePt t="45013" x="4630738" y="2744788"/>
          <p14:tracePt t="45020" x="4545013" y="2727325"/>
          <p14:tracePt t="45028" x="4460875" y="2719388"/>
          <p14:tracePt t="45037" x="4400550" y="2711450"/>
          <p14:tracePt t="45045" x="4316413" y="2711450"/>
          <p14:tracePt t="45053" x="4240213" y="2711450"/>
          <p14:tracePt t="45061" x="4179888" y="2711450"/>
          <p14:tracePt t="45069" x="4111625" y="2711450"/>
          <p14:tracePt t="45076" x="4044950" y="2711450"/>
          <p14:tracePt t="45085" x="4002088" y="2711450"/>
          <p14:tracePt t="45093" x="3941763" y="2711450"/>
          <p14:tracePt t="45101" x="3890963" y="2711450"/>
          <p14:tracePt t="45108" x="3840163" y="2744788"/>
          <p14:tracePt t="45117" x="3822700" y="2744788"/>
          <p14:tracePt t="45125" x="3806825" y="2744788"/>
          <p14:tracePt t="45133" x="3789363" y="2752725"/>
          <p14:tracePt t="45141" x="3781425" y="2762250"/>
          <p14:tracePt t="45181" x="3781425" y="2770188"/>
          <p14:tracePt t="45189" x="3781425" y="2778125"/>
          <p14:tracePt t="45196" x="3771900" y="2795588"/>
          <p14:tracePt t="45207" x="3763963" y="2813050"/>
          <p14:tracePt t="45212" x="3746500" y="2830513"/>
          <p14:tracePt t="45221" x="3729038" y="2846388"/>
          <p14:tracePt t="45229" x="3721100" y="2871788"/>
          <p14:tracePt t="45237" x="3713163" y="2889250"/>
          <p14:tracePt t="45245" x="3713163" y="2897188"/>
          <p14:tracePt t="45252" x="3713163" y="2906713"/>
          <p14:tracePt t="45260" x="3703638" y="2914650"/>
          <p14:tracePt t="45269" x="3703638" y="2922588"/>
          <p14:tracePt t="45276" x="3695700" y="2922588"/>
          <p14:tracePt t="45293" x="3695700" y="2940050"/>
          <p14:tracePt t="45317" x="3687763" y="2949575"/>
          <p14:tracePt t="45333" x="3687763" y="2957513"/>
          <p14:tracePt t="45341" x="3687763" y="2974975"/>
          <p14:tracePt t="45358" x="3678238" y="2990850"/>
          <p14:tracePt t="45381" x="3678238" y="3008313"/>
          <p14:tracePt t="45390" x="3670300" y="3008313"/>
          <p14:tracePt t="45405" x="3670300" y="3025775"/>
          <p14:tracePt t="45413" x="3662363" y="3033713"/>
          <p14:tracePt t="45429" x="3662363" y="3051175"/>
          <p14:tracePt t="45452" x="3662363" y="3067050"/>
          <p14:tracePt t="45461" x="3662363" y="3076575"/>
          <p14:tracePt t="45476" x="3662363" y="3084513"/>
          <p14:tracePt t="45485" x="3662363" y="3101975"/>
          <p14:tracePt t="45501" x="3662363" y="3109913"/>
          <p14:tracePt t="45508" x="3662363" y="3127375"/>
          <p14:tracePt t="45516" x="3662363" y="3144838"/>
          <p14:tracePt t="45524" x="3662363" y="3170238"/>
          <p14:tracePt t="45532" x="3662363" y="3178175"/>
          <p14:tracePt t="45541" x="3662363" y="3221038"/>
          <p14:tracePt t="45548" x="3662363" y="3254375"/>
          <p14:tracePt t="45557" x="3687763" y="3322638"/>
          <p14:tracePt t="45565" x="3729038" y="3398838"/>
          <p14:tracePt t="45573" x="3789363" y="3492500"/>
          <p14:tracePt t="45580" x="3840163" y="3568700"/>
          <p14:tracePt t="45589" x="3908425" y="3646488"/>
          <p14:tracePt t="45597" x="3976688" y="3730625"/>
          <p14:tracePt t="45605" x="4035425" y="3806825"/>
          <p14:tracePt t="45613" x="4095750" y="3857625"/>
          <p14:tracePt t="45623" x="4137025" y="3892550"/>
          <p14:tracePt t="45628" x="4222750" y="3935413"/>
          <p14:tracePt t="45636" x="4291013" y="3968750"/>
          <p14:tracePt t="45644" x="4332288" y="3986213"/>
          <p14:tracePt t="45653" x="4384675" y="3994150"/>
          <p14:tracePt t="45661" x="4468813" y="4027488"/>
          <p14:tracePt t="45669" x="4545013" y="4027488"/>
          <p14:tracePt t="45676" x="4646613" y="4037013"/>
          <p14:tracePt t="45684" x="4740275" y="4037013"/>
          <p14:tracePt t="45693" x="4826000" y="4037013"/>
          <p14:tracePt t="45701" x="4970463" y="4037013"/>
          <p14:tracePt t="45709" x="5097463" y="4037013"/>
          <p14:tracePt t="45717" x="5224463" y="4011613"/>
          <p14:tracePt t="45725" x="5353050" y="3960813"/>
          <p14:tracePt t="45733" x="5497513" y="3925888"/>
          <p14:tracePt t="45741" x="5616575" y="3867150"/>
          <p14:tracePt t="45749" x="5708650" y="3816350"/>
          <p14:tracePt t="45757" x="5827713" y="3713163"/>
          <p14:tracePt t="45765" x="5895975" y="3619500"/>
          <p14:tracePt t="45774" x="5989638" y="3467100"/>
          <p14:tracePt t="45780" x="6049963" y="3330575"/>
          <p14:tracePt t="45789" x="6116638" y="3160713"/>
          <p14:tracePt t="45796" x="6151563" y="2990850"/>
          <p14:tracePt t="45804" x="6176963" y="2830513"/>
          <p14:tracePt t="45812" x="6176963" y="2701925"/>
          <p14:tracePt t="45821" x="6176963" y="2600325"/>
          <p14:tracePt t="45828" x="6176963" y="2516188"/>
          <p14:tracePt t="45837" x="6159500" y="2438400"/>
          <p14:tracePt t="45845" x="6116638" y="2387600"/>
          <p14:tracePt t="45853" x="6065838" y="2336800"/>
          <p14:tracePt t="45860" x="5997575" y="2278063"/>
          <p14:tracePt t="45868" x="5938838" y="2243138"/>
          <p14:tracePt t="45876" x="5870575" y="2209800"/>
          <p14:tracePt t="45885" x="5819775" y="2184400"/>
          <p14:tracePt t="45908" x="5581650" y="2108200"/>
          <p14:tracePt t="45917" x="5480050" y="2073275"/>
          <p14:tracePt t="45924" x="5368925" y="2055813"/>
          <p14:tracePt t="45933" x="5241925" y="2047875"/>
          <p14:tracePt t="45941" x="5114925" y="2022475"/>
          <p14:tracePt t="45949" x="4995863" y="2022475"/>
          <p14:tracePt t="45957" x="4884738" y="2022475"/>
          <p14:tracePt t="45965" x="4757738" y="2022475"/>
          <p14:tracePt t="45973" x="4656138" y="2022475"/>
          <p14:tracePt t="45981" x="4570413" y="2022475"/>
          <p14:tracePt t="45989" x="4468813" y="2039938"/>
          <p14:tracePt t="45996" x="4400550" y="2073275"/>
          <p14:tracePt t="46006" x="4324350" y="2090738"/>
          <p14:tracePt t="46012" x="4256088" y="2133600"/>
          <p14:tracePt t="46021" x="4222750" y="2149475"/>
          <p14:tracePt t="46029" x="4171950" y="2192338"/>
          <p14:tracePt t="46038" x="4137025" y="2235200"/>
          <p14:tracePt t="46045" x="4078288" y="2286000"/>
          <p14:tracePt t="46052" x="4044950" y="2319338"/>
          <p14:tracePt t="46060" x="4002088" y="2371725"/>
          <p14:tracePt t="46069" x="3976688" y="2422525"/>
          <p14:tracePt t="46076" x="3933825" y="2473325"/>
          <p14:tracePt t="46085" x="3890963" y="2541588"/>
          <p14:tracePt t="46092" x="3848100" y="2592388"/>
          <p14:tracePt t="46100" x="3806825" y="2651125"/>
          <p14:tracePt t="46109" x="3771900" y="2701925"/>
          <p14:tracePt t="46116" x="3746500" y="2752725"/>
          <p14:tracePt t="46125" x="3703638" y="2838450"/>
          <p14:tracePt t="46133" x="3695700" y="2889250"/>
          <p14:tracePt t="46140" x="3678238" y="2949575"/>
          <p14:tracePt t="46148" x="3670300" y="3033713"/>
          <p14:tracePt t="46157" x="3670300" y="3101975"/>
          <p14:tracePt t="46165" x="3670300" y="3160713"/>
          <p14:tracePt t="46173" x="3670300" y="3246438"/>
          <p14:tracePt t="46181" x="3670300" y="3322638"/>
          <p14:tracePt t="46190" x="3670300" y="3408363"/>
          <p14:tracePt t="46196" x="3670300" y="3475038"/>
          <p14:tracePt t="46205" x="3695700" y="3578225"/>
          <p14:tracePt t="46213" x="3729038" y="3646488"/>
          <p14:tracePt t="46221" x="3781425" y="3697288"/>
          <p14:tracePt t="46229" x="3857625" y="3773488"/>
          <p14:tracePt t="46237" x="3925888" y="3841750"/>
          <p14:tracePt t="46244" x="3976688" y="3867150"/>
          <p14:tracePt t="46253" x="4027488" y="3908425"/>
          <p14:tracePt t="46261" x="4121150" y="3960813"/>
          <p14:tracePt t="46269" x="4179888" y="3976688"/>
          <p14:tracePt t="46277" x="4281488" y="4019550"/>
          <p14:tracePt t="46284" x="4375150" y="4052888"/>
          <p14:tracePt t="46293" x="4468813" y="4079875"/>
          <p14:tracePt t="46301" x="4587875" y="4113213"/>
          <p14:tracePt t="46308" x="4689475" y="4121150"/>
          <p14:tracePt t="46316" x="4800600" y="4121150"/>
          <p14:tracePt t="46324" x="4919663" y="4121150"/>
          <p14:tracePt t="46332" x="5038725" y="4121150"/>
          <p14:tracePt t="46340" x="5157788" y="4121150"/>
          <p14:tracePt t="46348" x="5267325" y="4113213"/>
          <p14:tracePt t="46357" x="5386388" y="4087813"/>
          <p14:tracePt t="46365" x="5487988" y="4037013"/>
          <p14:tracePt t="46373" x="5591175" y="3986213"/>
          <p14:tracePt t="46380" x="5700713" y="3908425"/>
          <p14:tracePt t="46389" x="5794375" y="3841750"/>
          <p14:tracePt t="46396" x="5888038" y="3738563"/>
          <p14:tracePt t="46406" x="5956300" y="3629025"/>
          <p14:tracePt t="46413" x="6015038" y="3509963"/>
          <p14:tracePt t="46421" x="6049963" y="3424238"/>
          <p14:tracePt t="46428" x="6065838" y="3340100"/>
          <p14:tracePt t="46440" x="6065838" y="3263900"/>
          <p14:tracePt t="46446" x="6065838" y="3203575"/>
          <p14:tracePt t="46456" x="6065838" y="3152775"/>
          <p14:tracePt t="46462" x="6057900" y="3076575"/>
          <p14:tracePt t="46470" x="6024563" y="3025775"/>
          <p14:tracePt t="46477" x="5997575" y="2974975"/>
          <p14:tracePt t="46485" x="5946775" y="2922588"/>
          <p14:tracePt t="46493" x="5862638" y="2855913"/>
          <p14:tracePt t="46501" x="5776913" y="2787650"/>
          <p14:tracePt t="46509" x="5667375" y="2727325"/>
          <p14:tracePt t="46517" x="5556250" y="2686050"/>
          <p14:tracePt t="46524" x="5462588" y="2651125"/>
          <p14:tracePt t="46533" x="5360988" y="2600325"/>
          <p14:tracePt t="46540" x="5284788" y="2566988"/>
          <p14:tracePt t="46549" x="5224463" y="2549525"/>
          <p14:tracePt t="46557" x="5148263" y="2541588"/>
          <p14:tracePt t="46564" x="5089525" y="2516188"/>
          <p14:tracePt t="46574" x="5013325" y="2498725"/>
          <p14:tracePt t="46581" x="4945063" y="2489200"/>
          <p14:tracePt t="46589" x="4868863" y="2463800"/>
          <p14:tracePt t="46597" x="4791075" y="2463800"/>
          <p14:tracePt t="46606" x="4724400" y="2463800"/>
          <p14:tracePt t="46612" x="4681538" y="2463800"/>
          <p14:tracePt t="46622" x="4638675" y="2463800"/>
          <p14:tracePt t="46629" x="4587875" y="2463800"/>
          <p14:tracePt t="46637" x="4545013" y="2463800"/>
          <p14:tracePt t="46645" x="4503738" y="2463800"/>
          <p14:tracePt t="46653" x="4451350" y="2481263"/>
          <p14:tracePt t="46660" x="4425950" y="2498725"/>
          <p14:tracePt t="46668" x="4410075" y="2506663"/>
          <p14:tracePt t="46677" x="4375150" y="2524125"/>
          <p14:tracePt t="46684" x="4349750" y="2549525"/>
          <p14:tracePt t="46693" x="4306888" y="2592388"/>
          <p14:tracePt t="46700" x="4265613" y="2643188"/>
          <p14:tracePt t="46708" x="4240213" y="2701925"/>
          <p14:tracePt t="46716" x="4205288" y="2778125"/>
          <p14:tracePt t="46725" x="4171950" y="2855913"/>
          <p14:tracePt t="46732" x="4137025" y="2974975"/>
          <p14:tracePt t="46741" x="4121150" y="3041650"/>
          <p14:tracePt t="46749" x="4103688" y="3160713"/>
          <p14:tracePt t="46756" x="4095750" y="3271838"/>
          <p14:tracePt t="46764" x="4095750" y="3373438"/>
          <p14:tracePt t="46773" x="4095750" y="3484563"/>
          <p14:tracePt t="46781" x="4111625" y="3611563"/>
          <p14:tracePt t="46789" x="4162425" y="3722688"/>
          <p14:tracePt t="46796" x="4222750" y="3824288"/>
          <p14:tracePt t="46805" x="4298950" y="3925888"/>
          <p14:tracePt t="46813" x="4367213" y="4011613"/>
          <p14:tracePt t="46821" x="4451350" y="4079875"/>
          <p14:tracePt t="46829" x="4537075" y="4146550"/>
          <p14:tracePt t="46837" x="4638675" y="4197350"/>
          <p14:tracePt t="46844" x="4732338" y="4257675"/>
          <p14:tracePt t="46853" x="4833938" y="4316413"/>
          <p14:tracePt t="46861" x="4935538" y="4351338"/>
          <p14:tracePt t="46869" x="5029200" y="4394200"/>
          <p14:tracePt t="46877" x="5132388" y="4419600"/>
          <p14:tracePt t="46885" x="5233988" y="4452938"/>
          <p14:tracePt t="46893" x="5292725" y="4452938"/>
          <p14:tracePt t="46901" x="5360988" y="4452938"/>
          <p14:tracePt t="46909" x="5421313" y="4452938"/>
          <p14:tracePt t="46917" x="5505450" y="4452938"/>
          <p14:tracePt t="46925" x="5565775" y="4452938"/>
          <p14:tracePt t="46933" x="5607050" y="4435475"/>
          <p14:tracePt t="46940" x="5657850" y="4402138"/>
          <p14:tracePt t="46948" x="5692775" y="4384675"/>
          <p14:tracePt t="46956" x="5743575" y="4341813"/>
          <p14:tracePt t="46965" x="5761038" y="4316413"/>
          <p14:tracePt t="46973" x="5768975" y="4291013"/>
          <p14:tracePt t="46981" x="5786438" y="4240213"/>
          <p14:tracePt t="46989" x="5802313" y="4181475"/>
          <p14:tracePt t="46996" x="5802313" y="4138613"/>
          <p14:tracePt t="47006" x="5802313" y="4079875"/>
          <p14:tracePt t="47013" x="5802313" y="4019550"/>
          <p14:tracePt t="47021" x="5794375" y="3960813"/>
          <p14:tracePt t="47028" x="5776913" y="3900488"/>
          <p14:tracePt t="47036" x="5735638" y="3832225"/>
          <p14:tracePt t="47045" x="5700713" y="3790950"/>
          <p14:tracePt t="47054" x="5667375" y="3738563"/>
          <p14:tracePt t="47061" x="5624513" y="3697288"/>
          <p14:tracePt t="47070" x="5591175" y="3662363"/>
          <p14:tracePt t="47076" x="5538788" y="3603625"/>
          <p14:tracePt t="47084" x="5497513" y="3568700"/>
          <p14:tracePt t="47092" x="5462588" y="3543300"/>
          <p14:tracePt t="47101" x="5411788" y="3509963"/>
          <p14:tracePt t="47109" x="5360988" y="3484563"/>
          <p14:tracePt t="47117" x="5310188" y="3459163"/>
          <p14:tracePt t="47124" x="5276850" y="3433763"/>
          <p14:tracePt t="47132" x="5249863" y="3424238"/>
          <p14:tracePt t="47141" x="5216525" y="3416300"/>
          <p14:tracePt t="47149" x="5208588" y="3416300"/>
          <p14:tracePt t="47157" x="5183188" y="3416300"/>
          <p14:tracePt t="47165" x="5173663" y="3416300"/>
          <p14:tracePt t="47173" x="5148263" y="3416300"/>
          <p14:tracePt t="47181" x="5132388" y="3416300"/>
          <p14:tracePt t="47189" x="5114925" y="3416300"/>
          <p14:tracePt t="47197" x="5097463" y="3416300"/>
          <p14:tracePt t="47205" x="5072063" y="3416300"/>
          <p14:tracePt t="47213" x="5046663" y="3416300"/>
          <p14:tracePt t="47222" x="5029200" y="3416300"/>
          <p14:tracePt t="47228" x="4995863" y="3416300"/>
          <p14:tracePt t="47237" x="4953000" y="3416300"/>
          <p14:tracePt t="47245" x="4927600" y="3416300"/>
          <p14:tracePt t="47254" x="4919663" y="3416300"/>
          <p14:tracePt t="47261" x="4894263" y="3416300"/>
          <p14:tracePt t="47268" x="4876800" y="3416300"/>
          <p14:tracePt t="47276" x="4851400" y="3441700"/>
          <p14:tracePt t="47285" x="4843463" y="3449638"/>
          <p14:tracePt t="47293" x="4833938" y="3467100"/>
          <p14:tracePt t="47301" x="4826000" y="3509963"/>
          <p14:tracePt t="47308" x="4800600" y="3560763"/>
          <p14:tracePt t="47316" x="4791075" y="3619500"/>
          <p14:tracePt t="47324" x="4791075" y="3705225"/>
          <p14:tracePt t="47333" x="4791075" y="3790950"/>
          <p14:tracePt t="47340" x="4791075" y="3875088"/>
          <p14:tracePt t="47349" x="4791075" y="3960813"/>
          <p14:tracePt t="47356" x="4818063" y="4052888"/>
          <p14:tracePt t="47364" x="4859338" y="4156075"/>
          <p14:tracePt t="47372" x="4894263" y="4240213"/>
          <p14:tracePt t="47381" x="4927600" y="4308475"/>
          <p14:tracePt t="47389" x="4978400" y="4368800"/>
          <p14:tracePt t="47396" x="5013325" y="4410075"/>
          <p14:tracePt t="47405" x="5038725" y="4445000"/>
          <p14:tracePt t="47412" x="5064125" y="4478338"/>
          <p14:tracePt t="47421" x="5080000" y="4495800"/>
          <p14:tracePt t="47428" x="5114925" y="4521200"/>
          <p14:tracePt t="47438" x="5132388" y="4529138"/>
          <p14:tracePt t="47445" x="5157788" y="4546600"/>
          <p14:tracePt t="47454" x="5165725" y="4554538"/>
          <p14:tracePt t="47460" x="5173663" y="4554538"/>
          <p14:tracePt t="47469" x="5183188" y="4554538"/>
          <p14:tracePt t="47877" x="5173663" y="4554538"/>
          <p14:tracePt t="48053" x="5165725" y="4554538"/>
          <p14:tracePt t="48060" x="5157788" y="4554538"/>
          <p14:tracePt t="48086" x="5157788" y="4546600"/>
          <p14:tracePt t="48110" x="5157788" y="4513263"/>
          <p14:tracePt t="48117" x="5157788" y="4495800"/>
          <p14:tracePt t="48125" x="5157788" y="4478338"/>
          <p14:tracePt t="48132" x="5157788" y="4445000"/>
          <p14:tracePt t="48140" x="5157788" y="4402138"/>
          <p14:tracePt t="48148" x="5157788" y="4376738"/>
          <p14:tracePt t="48157" x="5157788" y="4333875"/>
          <p14:tracePt t="48165" x="5157788" y="4275138"/>
          <p14:tracePt t="48172" x="5157788" y="4232275"/>
          <p14:tracePt t="48181" x="5157788" y="4181475"/>
          <p14:tracePt t="48189" x="5157788" y="4138613"/>
          <p14:tracePt t="48196" x="5157788" y="4095750"/>
          <p14:tracePt t="48205" x="5157788" y="4062413"/>
          <p14:tracePt t="48213" x="5157788" y="4052888"/>
          <p14:tracePt t="48221" x="5148263" y="4019550"/>
          <p14:tracePt t="48229" x="5148263" y="4002088"/>
          <p14:tracePt t="48239" x="5140325" y="3976688"/>
          <p14:tracePt t="48244" x="5132388" y="3943350"/>
          <p14:tracePt t="48253" x="5106988" y="3892550"/>
          <p14:tracePt t="48262" x="5097463" y="3857625"/>
          <p14:tracePt t="48273" x="5089525" y="3816350"/>
          <p14:tracePt t="48278" x="5080000" y="3763963"/>
          <p14:tracePt t="48288" x="5054600" y="3738563"/>
          <p14:tracePt t="48294" x="5054600" y="3697288"/>
          <p14:tracePt t="48302" x="5038725" y="3662363"/>
          <p14:tracePt t="48309" x="5013325" y="3611563"/>
          <p14:tracePt t="48316" x="4995863" y="3568700"/>
          <p14:tracePt t="48325" x="4962525" y="3475038"/>
          <p14:tracePt t="48332" x="4927600" y="3390900"/>
          <p14:tracePt t="48340" x="4894263" y="3314700"/>
          <p14:tracePt t="48349" x="4859338" y="3238500"/>
          <p14:tracePt t="48356" x="4843463" y="3186113"/>
          <p14:tracePt t="48365" x="4800600" y="3135313"/>
          <p14:tracePt t="48373" x="4791075" y="3109913"/>
          <p14:tracePt t="48380" x="4765675" y="3094038"/>
          <p14:tracePt t="48389" x="4749800" y="3051175"/>
          <p14:tracePt t="48396" x="4740275" y="3041650"/>
          <p14:tracePt t="48405" x="4724400" y="3016250"/>
          <p14:tracePt t="48413" x="4706938" y="3000375"/>
          <p14:tracePt t="48421" x="4689475" y="2982913"/>
          <p14:tracePt t="48428" x="4681538" y="2982913"/>
          <p14:tracePt t="48445" x="4664075" y="2974975"/>
          <p14:tracePt t="48461" x="4638675" y="2949575"/>
          <p14:tracePt t="48581" x="4638675" y="2940050"/>
          <p14:tracePt t="48588" x="4638675" y="2914650"/>
          <p14:tracePt t="48597" x="4638675" y="2889250"/>
          <p14:tracePt t="48605" x="4638675" y="2863850"/>
          <p14:tracePt t="48613" x="4638675" y="2820988"/>
          <p14:tracePt t="48622" x="4638675" y="2744788"/>
          <p14:tracePt t="48629" x="4656138" y="2676525"/>
          <p14:tracePt t="48638" x="4681538" y="2608263"/>
          <p14:tracePt t="48645" x="4714875" y="2506663"/>
          <p14:tracePt t="48654" x="4732338" y="2422525"/>
          <p14:tracePt t="48661" x="4783138" y="2319338"/>
          <p14:tracePt t="48669" x="4800600" y="2227263"/>
          <p14:tracePt t="48676" x="4851400" y="2141538"/>
          <p14:tracePt t="48685" x="4894263" y="2065338"/>
          <p14:tracePt t="48693" x="4910138" y="2005013"/>
          <p14:tracePt t="48701" x="4945063" y="1954213"/>
          <p14:tracePt t="48708" x="4953000" y="1920875"/>
          <p14:tracePt t="48716" x="4962525" y="1895475"/>
          <p14:tracePt t="48724" x="4962525" y="1885950"/>
          <p14:tracePt t="48733" x="4970463" y="1870075"/>
          <p14:tracePt t="48741" x="4970463" y="1852613"/>
          <p14:tracePt t="48749" x="4978400" y="1844675"/>
          <p14:tracePt t="49277" x="4962525" y="1860550"/>
          <p14:tracePt t="49285" x="4945063" y="1895475"/>
          <p14:tracePt t="49293" x="4927600" y="1928813"/>
          <p14:tracePt t="49301" x="4919663" y="1963738"/>
          <p14:tracePt t="49309" x="4884738" y="2014538"/>
          <p14:tracePt t="49317" x="4868863" y="2065338"/>
          <p14:tracePt t="49325" x="4833938" y="2124075"/>
          <p14:tracePt t="49333" x="4826000" y="2159000"/>
          <p14:tracePt t="49341" x="4800600" y="2209800"/>
          <p14:tracePt t="49349" x="4783138" y="2252663"/>
          <p14:tracePt t="49357" x="4749800" y="2319338"/>
          <p14:tracePt t="49365" x="4714875" y="2379663"/>
          <p14:tracePt t="49372" x="4673600" y="2447925"/>
          <p14:tracePt t="49380" x="4638675" y="2532063"/>
          <p14:tracePt t="49389" x="4605338" y="2608263"/>
          <p14:tracePt t="49397" x="4562475" y="2711450"/>
          <p14:tracePt t="49405" x="4529138" y="2778125"/>
          <p14:tracePt t="49412" x="4494213" y="2863850"/>
          <p14:tracePt t="49421" x="4468813" y="2940050"/>
          <p14:tracePt t="49429" x="4443413" y="3016250"/>
          <p14:tracePt t="49437" x="4425950" y="3094038"/>
          <p14:tracePt t="49445" x="4410075" y="3152775"/>
          <p14:tracePt t="49453" x="4400550" y="3238500"/>
          <p14:tracePt t="49461" x="4400550" y="3297238"/>
          <p14:tracePt t="49471" x="4400550" y="3382963"/>
          <p14:tracePt t="49477" x="4400550" y="3449638"/>
          <p14:tracePt t="49485" x="4400550" y="3509963"/>
          <p14:tracePt t="49493" x="4400550" y="3594100"/>
          <p14:tracePt t="49501" x="4400550" y="3662363"/>
          <p14:tracePt t="49508" x="4400550" y="3748088"/>
          <p14:tracePt t="49517" x="4400550" y="3824288"/>
          <p14:tracePt t="49525" x="4400550" y="3908425"/>
          <p14:tracePt t="49535" x="4400550" y="3976688"/>
          <p14:tracePt t="49541" x="4400550" y="4019550"/>
          <p14:tracePt t="49548" x="4400550" y="4052888"/>
          <p14:tracePt t="49556" x="4400550" y="4095750"/>
          <p14:tracePt t="49564" x="4400550" y="4113213"/>
          <p14:tracePt t="49743" x="4367213" y="4113213"/>
          <p14:tracePt t="49749" x="4349750" y="4113213"/>
          <p14:tracePt t="49757" x="4332288" y="4113213"/>
          <p14:tracePt t="49764" x="4324350" y="4113213"/>
          <p14:tracePt t="50029" x="4324350" y="4105275"/>
          <p14:tracePt t="50173" x="4324350" y="4095750"/>
          <p14:tracePt t="50309" x="4324350" y="4087813"/>
          <p14:tracePt t="50325" x="4324350" y="4070350"/>
          <p14:tracePt t="50349" x="4324350" y="4062413"/>
          <p14:tracePt t="50365" x="4324350" y="4044950"/>
          <p14:tracePt t="50429" x="4324350" y="4037013"/>
          <p14:tracePt t="50444" x="4324350" y="4027488"/>
          <p14:tracePt t="50461" x="4324350" y="4011613"/>
          <p14:tracePt t="50469" x="4324350" y="4002088"/>
          <p14:tracePt t="50477" x="4324350" y="3976688"/>
          <p14:tracePt t="50486" x="4324350" y="3968750"/>
          <p14:tracePt t="50493" x="4324350" y="3943350"/>
          <p14:tracePt t="50501" x="4324350" y="3917950"/>
          <p14:tracePt t="50509" x="4324350" y="3892550"/>
          <p14:tracePt t="50517" x="4324350" y="3867150"/>
          <p14:tracePt t="50525" x="4324350" y="3841750"/>
          <p14:tracePt t="50532" x="4324350" y="3806825"/>
          <p14:tracePt t="50540" x="4324350" y="3781425"/>
          <p14:tracePt t="50548" x="4324350" y="3738563"/>
          <p14:tracePt t="50556" x="4324350" y="3679825"/>
          <p14:tracePt t="50565" x="4324350" y="3594100"/>
          <p14:tracePt t="50573" x="4324350" y="3517900"/>
          <p14:tracePt t="50580" x="4324350" y="3475038"/>
          <p14:tracePt t="50588" x="4324350" y="3433763"/>
          <p14:tracePt t="50596" x="4324350" y="3408363"/>
          <p14:tracePt t="50605" x="4324350" y="3398838"/>
          <p14:tracePt t="50685" x="4316413" y="3398838"/>
          <p14:tracePt t="50693" x="4281488" y="3433763"/>
          <p14:tracePt t="50701" x="4222750" y="3484563"/>
          <p14:tracePt t="50709" x="4205288" y="3509963"/>
          <p14:tracePt t="50718" x="4154488" y="3535363"/>
          <p14:tracePt t="50725" x="4103688" y="3560763"/>
          <p14:tracePt t="50877" x="4095750" y="3560763"/>
          <p14:tracePt t="50885" x="4017963" y="3527425"/>
          <p14:tracePt t="50892" x="4017963" y="3492500"/>
          <p14:tracePt t="50901" x="3984625" y="3492500"/>
          <p14:tracePt t="50909" x="3976688" y="3475038"/>
          <p14:tracePt t="50925" x="3976688" y="3467100"/>
          <p14:tracePt t="51237" x="3976688" y="3475038"/>
          <p14:tracePt t="51261" x="3976688" y="3484563"/>
          <p14:tracePt t="51285" x="3976688" y="3492500"/>
          <p14:tracePt t="51325" x="3976688" y="3502025"/>
          <p14:tracePt t="51373" x="3976688" y="3517900"/>
          <p14:tracePt t="51389" x="3976688" y="3535363"/>
          <p14:tracePt t="51405" x="3976688" y="3560763"/>
          <p14:tracePt t="51413" x="3976688" y="3568700"/>
          <p14:tracePt t="51421" x="3976688" y="3611563"/>
          <p14:tracePt t="51428" x="3976688" y="3646488"/>
          <p14:tracePt t="51437" x="3976688" y="3679825"/>
          <p14:tracePt t="51445" x="3984625" y="3713163"/>
          <p14:tracePt t="51453" x="3992563" y="3730625"/>
          <p14:tracePt t="51461" x="3992563" y="3756025"/>
          <p14:tracePt t="51469" x="4010025" y="3781425"/>
          <p14:tracePt t="51476" x="4027488" y="3806825"/>
          <p14:tracePt t="51486" x="4044950" y="3841750"/>
          <p14:tracePt t="51493" x="4078288" y="3892550"/>
          <p14:tracePt t="51501" x="4086225" y="3900488"/>
          <p14:tracePt t="51509" x="4111625" y="3935413"/>
          <p14:tracePt t="51519" x="4137025" y="3976688"/>
          <p14:tracePt t="51525" x="4154488" y="3994150"/>
          <p14:tracePt t="51541" x="4179888" y="4011613"/>
          <p14:tracePt t="51550" x="4197350" y="4019550"/>
          <p14:tracePt t="51612" x="4205288" y="4019550"/>
          <p14:tracePt t="51629" x="4205288" y="4011613"/>
          <p14:tracePt t="51637" x="4205288" y="3968750"/>
          <p14:tracePt t="51645" x="4205288" y="3935413"/>
          <p14:tracePt t="51653" x="4205288" y="3857625"/>
          <p14:tracePt t="51661" x="4205288" y="3773488"/>
          <p14:tracePt t="51668" x="4205288" y="3654425"/>
          <p14:tracePt t="51676" x="4154488" y="3543300"/>
          <p14:tracePt t="51685" x="4111625" y="3424238"/>
          <p14:tracePt t="51693" x="4060825" y="3271838"/>
          <p14:tracePt t="51701" x="4002088" y="3160713"/>
          <p14:tracePt t="51708" x="3967163" y="3041650"/>
          <p14:tracePt t="51717" x="3908425" y="2949575"/>
          <p14:tracePt t="51725" x="3857625" y="2871788"/>
          <p14:tracePt t="51733" x="3797300" y="2795588"/>
          <p14:tracePt t="51741" x="3746500" y="2727325"/>
          <p14:tracePt t="51750" x="3713163" y="2693988"/>
          <p14:tracePt t="51756" x="3695700" y="2660650"/>
          <p14:tracePt t="51764" x="3670300" y="2608263"/>
          <p14:tracePt t="51772" x="3662363" y="2592388"/>
          <p14:tracePt t="51781" x="3662363" y="2566988"/>
          <p14:tracePt t="51789" x="3652838" y="2524125"/>
          <p14:tracePt t="51797" x="3652838" y="2498725"/>
          <p14:tracePt t="51804" x="3652838" y="2455863"/>
          <p14:tracePt t="51813" x="3652838" y="2405063"/>
          <p14:tracePt t="51821" x="3652838" y="2387600"/>
          <p14:tracePt t="51829" x="3652838" y="2354263"/>
          <p14:tracePt t="51836" x="3678238" y="2319338"/>
          <p14:tracePt t="51844" x="3695700" y="2303463"/>
          <p14:tracePt t="51853" x="3746500" y="2252663"/>
          <p14:tracePt t="51861" x="3797300" y="2209800"/>
          <p14:tracePt t="51869" x="3883025" y="2166938"/>
          <p14:tracePt t="51886" x="4111625" y="2098675"/>
          <p14:tracePt t="51892" x="4230688" y="2073275"/>
          <p14:tracePt t="51901" x="4359275" y="2047875"/>
          <p14:tracePt t="51909" x="4468813" y="2047875"/>
          <p14:tracePt t="51917" x="4587875" y="2047875"/>
          <p14:tracePt t="51925" x="4681538" y="2047875"/>
          <p14:tracePt t="51932" x="4783138" y="2047875"/>
          <p14:tracePt t="51940" x="4910138" y="2065338"/>
          <p14:tracePt t="51949" x="5029200" y="2116138"/>
          <p14:tracePt t="51956" x="5132388" y="2174875"/>
          <p14:tracePt t="51967" x="5224463" y="2217738"/>
          <p14:tracePt t="51973" x="5302250" y="2286000"/>
          <p14:tracePt t="51981" x="5327650" y="2311400"/>
          <p14:tracePt t="51988" x="5368925" y="2344738"/>
          <p14:tracePt t="51996" x="5394325" y="2397125"/>
          <p14:tracePt t="52004" x="5411788" y="2430463"/>
          <p14:tracePt t="52013" x="5421313" y="2481263"/>
          <p14:tracePt t="52021" x="5446713" y="2524125"/>
          <p14:tracePt t="52029" x="5446713" y="2600325"/>
          <p14:tracePt t="52036" x="5446713" y="2660650"/>
          <p14:tracePt t="52045" x="5446713" y="2711450"/>
          <p14:tracePt t="52052" x="5437188" y="2770188"/>
          <p14:tracePt t="52061" x="5421313" y="2863850"/>
          <p14:tracePt t="52068" x="5386388" y="2922588"/>
          <p14:tracePt t="52077" x="5343525" y="3000375"/>
          <p14:tracePt t="52085" x="5310188" y="3094038"/>
          <p14:tracePt t="52092" x="5249863" y="3178175"/>
          <p14:tracePt t="52101" x="5208588" y="3246438"/>
          <p14:tracePt t="52109" x="5140325" y="3340100"/>
          <p14:tracePt t="52117" x="5072063" y="3433763"/>
          <p14:tracePt t="52124" x="5003800" y="3492500"/>
          <p14:tracePt t="52133" x="4935538" y="3560763"/>
          <p14:tracePt t="52140" x="4876800" y="3611563"/>
          <p14:tracePt t="52150" x="4826000" y="3654425"/>
          <p14:tracePt t="52156" x="4757738" y="3697288"/>
          <p14:tracePt t="52166" x="4724400" y="3738563"/>
          <p14:tracePt t="52172" x="4681538" y="3763963"/>
          <p14:tracePt t="52181" x="4638675" y="3798888"/>
          <p14:tracePt t="52189" x="4613275" y="3798888"/>
          <p14:tracePt t="52196" x="4587875" y="3806825"/>
          <p14:tracePt t="52205" x="4570413" y="3824288"/>
          <p14:tracePt t="52213" x="4562475" y="3824288"/>
          <p14:tracePt t="52220" x="4554538" y="3832225"/>
          <p14:tracePt t="52318" x="4545013" y="3832225"/>
          <p14:tracePt t="52333" x="4545013" y="3824288"/>
          <p14:tracePt t="52341" x="4537075" y="3806825"/>
          <p14:tracePt t="52349" x="4537075" y="3798888"/>
          <p14:tracePt t="52364" x="4537075" y="3790950"/>
          <p14:tracePt t="52372" x="4537075" y="3773488"/>
          <p14:tracePt t="52389" x="4537075" y="3763963"/>
          <p14:tracePt t="52413" x="4537075" y="3756025"/>
          <p14:tracePt t="52460" x="4537075" y="3748088"/>
          <p14:tracePt t="52485" x="4537075" y="3738563"/>
          <p14:tracePt t="52503" x="4537075" y="3730625"/>
          <p14:tracePt t="52596" x="4537075" y="3722688"/>
          <p14:tracePt t="52604" x="4537075" y="3713163"/>
          <p14:tracePt t="52612" x="4537075" y="3705225"/>
          <p14:tracePt t="52623" x="4545013" y="3705225"/>
          <p14:tracePt t="52631" x="4554538" y="3687763"/>
          <p14:tracePt t="52639" x="4570413" y="3662363"/>
          <p14:tracePt t="52646" x="4579938" y="3646488"/>
          <p14:tracePt t="52654" x="4595813" y="3611563"/>
          <p14:tracePt t="52661" x="4613275" y="3603625"/>
          <p14:tracePt t="52668" x="4638675" y="3568700"/>
          <p14:tracePt t="52677" x="4646613" y="3535363"/>
          <p14:tracePt t="52685" x="4664075" y="3484563"/>
          <p14:tracePt t="52692" x="4689475" y="3408363"/>
          <p14:tracePt t="52701" x="4706938" y="3348038"/>
          <p14:tracePt t="52709" x="4714875" y="3289300"/>
          <p14:tracePt t="52717" x="4740275" y="3211513"/>
          <p14:tracePt t="52725" x="4740275" y="3160713"/>
          <p14:tracePt t="52734" x="4740275" y="3127375"/>
          <p14:tracePt t="52740" x="4740275" y="3094038"/>
          <p14:tracePt t="52750" x="4740275" y="3059113"/>
          <p14:tracePt t="52757" x="4740275" y="3033713"/>
          <p14:tracePt t="52767" x="4740275" y="3000375"/>
          <p14:tracePt t="52773" x="4732338" y="2974975"/>
          <p14:tracePt t="52782" x="4706938" y="2932113"/>
          <p14:tracePt t="52788" x="4689475" y="2906713"/>
          <p14:tracePt t="52796" x="4664075" y="2881313"/>
          <p14:tracePt t="52804" x="4646613" y="2855913"/>
          <p14:tracePt t="52813" x="4621213" y="2838450"/>
          <p14:tracePt t="52821" x="4587875" y="2805113"/>
          <p14:tracePt t="52829" x="4554538" y="2778125"/>
          <p14:tracePt t="52836" x="4529138" y="2762250"/>
          <p14:tracePt t="52844" x="4486275" y="2736850"/>
          <p14:tracePt t="52853" x="4476750" y="2727325"/>
          <p14:tracePt t="52861" x="4443413" y="2719388"/>
          <p14:tracePt t="52869" x="4425950" y="2711450"/>
          <p14:tracePt t="52885" x="4392613" y="2693988"/>
          <p14:tracePt t="52893" x="4384675" y="2693988"/>
          <p14:tracePt t="52901" x="4375150" y="2686050"/>
          <p14:tracePt t="52909" x="4367213" y="2686050"/>
          <p14:tracePt t="52924" x="4359275" y="2686050"/>
          <p14:tracePt t="52989" x="4349750" y="2686050"/>
          <p14:tracePt t="52997" x="4341813" y="2686050"/>
          <p14:tracePt t="53005" x="4324350" y="2686050"/>
          <p14:tracePt t="53013" x="4316413" y="2686050"/>
          <p14:tracePt t="53020" x="4306888" y="2686050"/>
          <p14:tracePt t="53029" x="4281488" y="2701925"/>
          <p14:tracePt t="53037" x="4265613" y="2711450"/>
          <p14:tracePt t="53045" x="4230688" y="2727325"/>
          <p14:tracePt t="53053" x="4214813" y="2736850"/>
          <p14:tracePt t="53061" x="4179888" y="2778125"/>
          <p14:tracePt t="53069" x="4129088" y="2830513"/>
          <p14:tracePt t="53076" x="4078288" y="2889250"/>
          <p14:tracePt t="53084" x="4027488" y="2982913"/>
          <p14:tracePt t="53093" x="3976688" y="3076575"/>
          <p14:tracePt t="53100" x="3925888" y="3152775"/>
          <p14:tracePt t="53109" x="3900488" y="3228975"/>
          <p14:tracePt t="53118" x="3848100" y="3314700"/>
          <p14:tracePt t="53124" x="3814763" y="3390900"/>
          <p14:tracePt t="53133" x="3797300" y="3467100"/>
          <p14:tracePt t="53141" x="3797300" y="3552825"/>
          <p14:tracePt t="53150" x="3789363" y="3636963"/>
          <p14:tracePt t="53156" x="3763963" y="3730625"/>
          <p14:tracePt t="53164" x="3763963" y="3816350"/>
          <p14:tracePt t="53172" x="3763963" y="3883025"/>
          <p14:tracePt t="53182" x="3763963" y="3968750"/>
          <p14:tracePt t="53189" x="3763963" y="4027488"/>
          <p14:tracePt t="53197" x="3763963" y="4087813"/>
          <p14:tracePt t="53204" x="3763963" y="4156075"/>
          <p14:tracePt t="53212" x="3763963" y="4197350"/>
          <p14:tracePt t="53221" x="3763963" y="4224338"/>
          <p14:tracePt t="53229" x="3763963" y="4265613"/>
          <p14:tracePt t="53236" x="3763963" y="4300538"/>
          <p14:tracePt t="53245" x="3763963" y="4325938"/>
          <p14:tracePt t="53252" x="3763963" y="4341813"/>
          <p14:tracePt t="53260" x="3763963" y="4368800"/>
          <p14:tracePt t="53269" x="3756025" y="4376738"/>
          <p14:tracePt t="53277" x="3746500" y="4410075"/>
          <p14:tracePt t="53284" x="3746500" y="4419600"/>
          <p14:tracePt t="53292" x="3729038" y="4460875"/>
          <p14:tracePt t="53300" x="3729038" y="4470400"/>
          <p14:tracePt t="53308" x="3713163" y="4495800"/>
          <p14:tracePt t="53317" x="3695700" y="4529138"/>
          <p14:tracePt t="53325" x="3678238" y="4546600"/>
          <p14:tracePt t="53333" x="3662363" y="4572000"/>
          <p14:tracePt t="53341" x="3636963" y="4589463"/>
          <p14:tracePt t="53350" x="3627438" y="4597400"/>
          <p14:tracePt t="53356" x="3611563" y="4622800"/>
          <p14:tracePt t="53365" x="3594100" y="4630738"/>
          <p14:tracePt t="53372" x="3568700" y="4648200"/>
          <p14:tracePt t="53383" x="3543300" y="4673600"/>
          <p14:tracePt t="53389" x="3525838" y="4699000"/>
          <p14:tracePt t="53396" x="3475038" y="4741863"/>
          <p14:tracePt t="53405" x="3432175" y="4767263"/>
          <p14:tracePt t="53413" x="3398838" y="4784725"/>
          <p14:tracePt t="53421" x="3363913" y="4810125"/>
          <p14:tracePt t="53429" x="3338513" y="4827588"/>
          <p14:tracePt t="53436" x="3305175" y="4843463"/>
          <p14:tracePt t="53444" x="3287713" y="4860925"/>
          <p14:tracePt t="53453" x="3254375" y="4868863"/>
          <p14:tracePt t="53461" x="3236913" y="4878388"/>
          <p14:tracePt t="53468" x="3211513" y="4878388"/>
          <p14:tracePt t="53477" x="3168650" y="4894263"/>
          <p14:tracePt t="53485" x="3152775" y="4894263"/>
          <p14:tracePt t="53492" x="3135313" y="4894263"/>
          <p14:tracePt t="53501" x="3117850" y="4894263"/>
          <p14:tracePt t="53518" x="3109913" y="4894263"/>
          <p14:tracePt t="53533" x="3100388" y="4894263"/>
          <p14:tracePt t="53540" x="3092450" y="4886325"/>
          <p14:tracePt t="53549" x="3074988" y="4860925"/>
          <p14:tracePt t="53557" x="3067050" y="4852988"/>
          <p14:tracePt t="53566" x="3059113" y="4827588"/>
          <p14:tracePt t="53573" x="3049588" y="4792663"/>
          <p14:tracePt t="53581" x="3024188" y="4741863"/>
          <p14:tracePt t="53588" x="3016250" y="4708525"/>
          <p14:tracePt t="53600" x="3008313" y="4648200"/>
          <p14:tracePt t="53606" x="3008313" y="4597400"/>
          <p14:tracePt t="53614" x="2982913" y="4529138"/>
          <p14:tracePt t="53621" x="2982913" y="4445000"/>
          <p14:tracePt t="53629" x="2982913" y="4359275"/>
          <p14:tracePt t="53637" x="2982913" y="4265613"/>
          <p14:tracePt t="53645" x="2982913" y="4164013"/>
          <p14:tracePt t="53653" x="2990850" y="4079875"/>
          <p14:tracePt t="53661" x="3008313" y="3960813"/>
          <p14:tracePt t="53669" x="3041650" y="3875088"/>
          <p14:tracePt t="53676" x="3092450" y="3756025"/>
          <p14:tracePt t="53685" x="3109913" y="3679825"/>
          <p14:tracePt t="53693" x="3168650" y="3586163"/>
          <p14:tracePt t="53700" x="3211513" y="3502025"/>
          <p14:tracePt t="53709" x="3254375" y="3424238"/>
          <p14:tracePt t="53717" x="3330575" y="3330575"/>
          <p14:tracePt t="53724" x="3381375" y="3254375"/>
          <p14:tracePt t="53733" x="3398838" y="3221038"/>
          <p14:tracePt t="53741" x="3441700" y="3170238"/>
          <p14:tracePt t="53749" x="3475038" y="3119438"/>
          <p14:tracePt t="53756" x="3492500" y="3084513"/>
          <p14:tracePt t="53766" x="3517900" y="3059113"/>
          <p14:tracePt t="53772" x="3525838" y="3033713"/>
          <p14:tracePt t="53780" x="3533775" y="3008313"/>
          <p14:tracePt t="53789" x="3559175" y="2982913"/>
          <p14:tracePt t="53797" x="3568700" y="2982913"/>
          <p14:tracePt t="53805" x="3576638" y="2965450"/>
          <p14:tracePt t="53812" x="3576638" y="2957513"/>
          <p14:tracePt t="53820" x="3594100" y="2940050"/>
          <p14:tracePt t="53829" x="3602038" y="2922588"/>
          <p14:tracePt t="53836" x="3627438" y="2881313"/>
          <p14:tracePt t="53845" x="3636963" y="2871788"/>
          <p14:tracePt t="53853" x="3636963" y="2863850"/>
          <p14:tracePt t="53860" x="3644900" y="2855913"/>
          <p14:tracePt t="53869" x="3644900" y="2846388"/>
          <p14:tracePt t="53885" x="3662363" y="2820988"/>
          <p14:tracePt t="53901" x="3670300" y="2805113"/>
          <p14:tracePt t="53908" x="3670300" y="2795588"/>
          <p14:tracePt t="53925" x="3670300" y="2787650"/>
          <p14:tracePt t="53951" x="3670300" y="2778125"/>
          <p14:tracePt t="53956" x="3670300" y="2770188"/>
          <p14:tracePt t="53965" x="3670300" y="2762250"/>
          <p14:tracePt t="53973" x="3670300" y="2744788"/>
          <p14:tracePt t="53989" x="3662363" y="2719388"/>
          <p14:tracePt t="53997" x="3644900" y="2701925"/>
          <p14:tracePt t="54004" x="3619500" y="2693988"/>
          <p14:tracePt t="54013" x="3586163" y="2660650"/>
          <p14:tracePt t="54021" x="3559175" y="2643188"/>
          <p14:tracePt t="54029" x="3508375" y="2608263"/>
          <p14:tracePt t="54037" x="3475038" y="2582863"/>
          <p14:tracePt t="54044" x="3432175" y="2541588"/>
          <p14:tracePt t="54052" x="3398838" y="2516188"/>
          <p14:tracePt t="54060" x="3355975" y="2473325"/>
          <p14:tracePt t="54069" x="3279775" y="2413000"/>
          <p14:tracePt t="54076" x="3203575" y="2354263"/>
          <p14:tracePt t="54085" x="3092450" y="2260600"/>
          <p14:tracePt t="54092" x="2998788" y="2174875"/>
          <p14:tracePt t="54100" x="2914650" y="2116138"/>
          <p14:tracePt t="54109" x="2803525" y="2022475"/>
          <p14:tracePt t="54117" x="2709863" y="1954213"/>
          <p14:tracePt t="54125" x="2641600" y="1885950"/>
          <p14:tracePt t="54133" x="2565400" y="1809750"/>
          <p14:tracePt t="54140" x="2514600" y="1758950"/>
          <p14:tracePt t="54149" x="2481263" y="1700213"/>
          <p14:tracePt t="54156" x="2455863" y="1657350"/>
          <p14:tracePt t="54166" x="2438400" y="1622425"/>
          <p14:tracePt t="54173" x="2413000" y="1597025"/>
          <p14:tracePt t="54181" x="2387600" y="1563688"/>
          <p14:tracePt t="54189" x="2379663" y="1546225"/>
          <p14:tracePt t="54197" x="2352675" y="1520825"/>
          <p14:tracePt t="54205" x="2336800" y="1504950"/>
          <p14:tracePt t="54213" x="2327275" y="1495425"/>
          <p14:tracePt t="54221" x="2311400" y="1477963"/>
          <p14:tracePt t="54228" x="2301875" y="1470025"/>
          <p14:tracePt t="54236" x="2268538" y="1444625"/>
          <p14:tracePt t="54245" x="2251075" y="1444625"/>
          <p14:tracePt t="54253" x="2243138" y="1444625"/>
          <p14:tracePt t="54317" x="2225675" y="1444625"/>
          <p14:tracePt t="54324" x="2225675" y="1436688"/>
          <p14:tracePt t="54333" x="2208213" y="1436688"/>
          <p14:tracePt t="54341" x="2174875" y="1419225"/>
          <p14:tracePt t="54382" x="2174875" y="1411288"/>
          <p14:tracePt t="54413" x="2182813" y="1427163"/>
          <p14:tracePt t="54420" x="2192338" y="1487488"/>
          <p14:tracePt t="54429" x="2208213" y="1512888"/>
          <p14:tracePt t="54436" x="2225675" y="1538288"/>
          <p14:tracePt t="54621" x="2166938" y="1546225"/>
          <p14:tracePt t="54629" x="2106613" y="1520825"/>
          <p14:tracePt t="54636" x="2065338" y="1470025"/>
          <p14:tracePt t="54645" x="2005013" y="1393825"/>
          <p14:tracePt t="54652" x="1954213" y="1317625"/>
          <p14:tracePt t="54660" x="1893888" y="1249363"/>
          <p14:tracePt t="54668" x="1843088" y="1173163"/>
          <p14:tracePt t="54676" x="1784350" y="1096963"/>
          <p14:tracePt t="54685" x="1716088" y="985838"/>
          <p14:tracePt t="54693" x="1631950" y="900113"/>
          <p14:tracePt t="54700" x="1554163" y="808038"/>
          <p14:tracePt t="54709" x="1435100" y="663575"/>
          <p14:tracePt t="54716" x="1325563" y="552450"/>
          <p14:tracePt t="54725" x="1231900" y="441325"/>
          <p14:tracePt t="54733" x="1069975" y="306388"/>
          <p14:tracePt t="54741" x="884238" y="152400"/>
          <p14:tracePt t="55773" x="169863" y="884238"/>
          <p14:tracePt t="55773" x="322263" y="952500"/>
          <p14:tracePt t="55773" x="450850" y="1011238"/>
          <p14:tracePt t="55773" x="603250" y="1062038"/>
          <p14:tracePt t="55773" x="730250" y="1096963"/>
          <p14:tracePt t="55773" x="849313" y="1130300"/>
          <p14:tracePt t="55773" x="976313" y="1173163"/>
          <p14:tracePt t="55773" x="1062038" y="1198563"/>
          <p14:tracePt t="55773" x="1163638" y="1206500"/>
          <p14:tracePt t="55773" x="1282700" y="1206500"/>
          <p14:tracePt t="55773" x="1419225" y="1206500"/>
          <p14:tracePt t="55773" x="1546225" y="1231900"/>
          <p14:tracePt t="55773" x="1673225" y="1231900"/>
          <p14:tracePt t="55773" x="1817688" y="1231900"/>
          <p14:tracePt t="55773" x="1903413" y="1231900"/>
          <p14:tracePt t="55773" x="1987550" y="1231900"/>
          <p14:tracePt t="55773" x="2055813" y="1231900"/>
          <p14:tracePt t="55773" x="2098675" y="1231900"/>
          <p14:tracePt t="55773" x="2141538" y="1231900"/>
          <p14:tracePt t="55773" x="2166938" y="1231900"/>
          <p14:tracePt t="55773" x="2208213" y="1231900"/>
          <p14:tracePt t="55773" x="2217738" y="1223963"/>
          <p14:tracePt t="55773" x="2225675" y="1216025"/>
          <p14:tracePt t="55773" x="2225675" y="1206500"/>
          <p14:tracePt t="55773" x="2225675" y="1198563"/>
          <p14:tracePt t="55773" x="2225675" y="1189038"/>
          <p14:tracePt t="55773" x="2217738" y="1189038"/>
          <p14:tracePt t="55773" x="2200275" y="1173163"/>
          <p14:tracePt t="55773" x="2192338" y="1163638"/>
          <p14:tracePt t="55773" x="2182813" y="1147763"/>
          <p14:tracePt t="55773" x="2174875" y="1138238"/>
          <p14:tracePt t="55773" x="2166938" y="1138238"/>
          <p14:tracePt t="55773" x="2166938" y="1130300"/>
          <p14:tracePt t="55773" x="2182813" y="1138238"/>
          <p14:tracePt t="55773" x="2225675" y="1163638"/>
          <p14:tracePt t="55773" x="2268538" y="1189038"/>
          <p14:tracePt t="55773" x="2362200" y="1216025"/>
          <p14:tracePt t="55773" x="2420938" y="1249363"/>
          <p14:tracePt t="55773" x="2506663" y="1266825"/>
          <p14:tracePt t="55773" x="2600325" y="1292225"/>
          <p14:tracePt t="55773" x="2676525" y="1308100"/>
          <p14:tracePt t="55773" x="2778125" y="1343025"/>
          <p14:tracePt t="55773" x="2905125" y="1376363"/>
          <p14:tracePt t="55773" x="3024188" y="1419225"/>
          <p14:tracePt t="55773" x="3178175" y="1427163"/>
          <p14:tracePt t="55773" x="3322638" y="1436688"/>
          <p14:tracePt t="55773" x="3492500" y="1436688"/>
          <p14:tracePt t="55773" x="3721100" y="1436688"/>
          <p14:tracePt t="55773" x="3925888" y="1436688"/>
          <p14:tracePt t="55773" x="4044950" y="1462088"/>
          <p14:tracePt t="55773" x="4070350" y="1462088"/>
          <p14:tracePt t="55773" x="4086225" y="1452563"/>
          <p14:tracePt t="55773" x="4086225" y="1419225"/>
          <p14:tracePt t="55773" x="4086225" y="1343025"/>
          <p14:tracePt t="55773" x="4086225" y="1282700"/>
          <p14:tracePt t="55773" x="4129088" y="1231900"/>
          <p14:tracePt t="55773" x="4162425" y="1206500"/>
          <p14:tracePt t="55773" x="4197350" y="1181100"/>
          <p14:tracePt t="55773" x="4256088" y="1173163"/>
          <p14:tracePt t="55773" x="4359275" y="1173163"/>
          <p14:tracePt t="55773" x="4486275" y="1173163"/>
          <p14:tracePt t="55773" x="4613275" y="1173163"/>
          <p14:tracePt t="55773" x="4775200" y="1198563"/>
          <p14:tracePt t="55773" x="5029200" y="1266825"/>
          <p14:tracePt t="55773" x="5267325" y="1325563"/>
          <p14:tracePt t="55773" x="5522913" y="1401763"/>
          <p14:tracePt t="55773" x="5870575" y="1495425"/>
          <p14:tracePt t="55773" x="6210300" y="1589088"/>
          <p14:tracePt t="55773" x="6584950" y="1682750"/>
          <p14:tracePt t="55773" x="6899275" y="1766888"/>
          <p14:tracePt t="55773" x="7239000" y="1835150"/>
          <p14:tracePt t="55773" x="7578725" y="1895475"/>
          <p14:tracePt t="55773" x="7842250" y="1903413"/>
          <p14:tracePt t="55773" x="8131175" y="1903413"/>
          <p14:tracePt t="55773" x="8369300" y="1903413"/>
          <p14:tracePt t="55773" x="8623300" y="1852613"/>
          <p14:tracePt t="55773" x="8947150" y="1725613"/>
          <p14:tracePt t="55773" x="9244013" y="1597025"/>
          <p14:tracePt t="55773" x="9550400" y="1462088"/>
          <p14:tracePt t="55773" x="9855200" y="1317625"/>
          <p14:tracePt t="55773" x="10136188" y="1138238"/>
          <p14:tracePt t="55773" x="10399713" y="960438"/>
          <p14:tracePt t="55773" x="10637838" y="798513"/>
          <p14:tracePt t="55773" x="10866438" y="628650"/>
          <p14:tracePt t="55773" x="11096625" y="484188"/>
          <p14:tracePt t="55773" x="11325225" y="357188"/>
          <p14:tracePt t="55773" x="11495088" y="255588"/>
          <p14:tracePt t="55773" x="11725275" y="111125"/>
          <p14:tracePt t="55773" x="11945938"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9</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731535" y="1984"/>
            <a:ext cx="11460465"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Submandibular/submaxillary gland and Sublingual glands</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a16="http://schemas.microsoft.com/office/drawing/2014/main" xmlns="" id="{77C2A0FE-D613-4DA8-B1CC-EB5440DE0478}"/>
              </a:ext>
            </a:extLst>
          </p:cNvPr>
          <p:cNvPicPr>
            <a:picLocks noChangeAspect="1"/>
          </p:cNvPicPr>
          <p:nvPr/>
        </p:nvPicPr>
        <p:blipFill>
          <a:blip r:embed="rId2"/>
          <a:stretch>
            <a:fillRect/>
          </a:stretch>
        </p:blipFill>
        <p:spPr>
          <a:xfrm>
            <a:off x="-1" y="1984"/>
            <a:ext cx="1504949" cy="908720"/>
          </a:xfrm>
          <a:prstGeom prst="rect">
            <a:avLst/>
          </a:prstGeom>
        </p:spPr>
      </p:pic>
      <p:sp>
        <p:nvSpPr>
          <p:cNvPr id="7" name="Content Placeholder 2">
            <a:extLst>
              <a:ext uri="{FF2B5EF4-FFF2-40B4-BE49-F238E27FC236}">
                <a16:creationId xmlns:a16="http://schemas.microsoft.com/office/drawing/2014/main" xmlns="" id="{7736329A-0163-4699-B8ED-B53D0FF83A30}"/>
              </a:ext>
            </a:extLst>
          </p:cNvPr>
          <p:cNvSpPr txBox="1">
            <a:spLocks/>
          </p:cNvSpPr>
          <p:nvPr/>
        </p:nvSpPr>
        <p:spPr>
          <a:xfrm>
            <a:off x="1027471" y="1551622"/>
            <a:ext cx="8229600" cy="21551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just">
              <a:buFont typeface="+mj-lt"/>
              <a:buAutoNum type="arabicPeriod"/>
            </a:pPr>
            <a:r>
              <a:rPr lang="en-IN" sz="1600" dirty="0"/>
              <a:t>Serous and mucous type</a:t>
            </a:r>
          </a:p>
          <a:p>
            <a:pPr marL="514350" indent="-514350" algn="just">
              <a:buFont typeface="+mj-lt"/>
              <a:buAutoNum type="arabicPeriod"/>
            </a:pPr>
            <a:r>
              <a:rPr lang="en-IN" sz="1600" dirty="0"/>
              <a:t>65-70 % of saliva </a:t>
            </a:r>
          </a:p>
          <a:p>
            <a:pPr marL="514350" indent="-514350" algn="just">
              <a:buFont typeface="+mj-lt"/>
              <a:buAutoNum type="arabicPeriod"/>
            </a:pPr>
            <a:r>
              <a:rPr lang="en-IN" sz="1600" dirty="0"/>
              <a:t>Warton’s duct</a:t>
            </a:r>
          </a:p>
          <a:p>
            <a:pPr marL="514350" indent="-514350" algn="just">
              <a:buFont typeface="+mj-lt"/>
              <a:buAutoNum type="arabicPeriod"/>
            </a:pPr>
            <a:r>
              <a:rPr lang="en-IN" sz="1600" dirty="0"/>
              <a:t>Beneath the lower jaw superior to digastric muscle</a:t>
            </a:r>
          </a:p>
          <a:p>
            <a:pPr marL="514350" indent="-514350" algn="just">
              <a:buFont typeface="+mj-lt"/>
              <a:buAutoNum type="arabicPeriod"/>
            </a:pPr>
            <a:r>
              <a:rPr lang="en-IN" sz="1600" dirty="0"/>
              <a:t>Located about 2 finger above Adam’s apple</a:t>
            </a:r>
          </a:p>
          <a:p>
            <a:pPr marL="514350" indent="-514350" algn="just">
              <a:buFont typeface="+mj-lt"/>
              <a:buAutoNum type="arabicPeriod"/>
            </a:pPr>
            <a:r>
              <a:rPr lang="en-IN" sz="1600" dirty="0"/>
              <a:t>Open lower incisor</a:t>
            </a:r>
          </a:p>
        </p:txBody>
      </p:sp>
      <p:sp>
        <p:nvSpPr>
          <p:cNvPr id="11" name="TextBox 10">
            <a:extLst>
              <a:ext uri="{FF2B5EF4-FFF2-40B4-BE49-F238E27FC236}">
                <a16:creationId xmlns:a16="http://schemas.microsoft.com/office/drawing/2014/main" xmlns="" id="{F25F2C6E-6BBB-42AB-9E8E-7DA3564B848D}"/>
              </a:ext>
            </a:extLst>
          </p:cNvPr>
          <p:cNvSpPr txBox="1"/>
          <p:nvPr/>
        </p:nvSpPr>
        <p:spPr>
          <a:xfrm>
            <a:off x="1027471" y="3617999"/>
            <a:ext cx="6096000" cy="461665"/>
          </a:xfrm>
          <a:prstGeom prst="rect">
            <a:avLst/>
          </a:prstGeom>
          <a:noFill/>
        </p:spPr>
        <p:txBody>
          <a:bodyPr wrap="square">
            <a:spAutoFit/>
          </a:bodyPr>
          <a:lstStyle/>
          <a:p>
            <a:r>
              <a:rPr lang="en-IN" sz="2400" b="1" dirty="0"/>
              <a:t>Sublingual glands</a:t>
            </a:r>
            <a:endParaRPr lang="en-US" sz="2400" b="1" dirty="0"/>
          </a:p>
        </p:txBody>
      </p:sp>
      <p:sp>
        <p:nvSpPr>
          <p:cNvPr id="13" name="TextBox 12">
            <a:extLst>
              <a:ext uri="{FF2B5EF4-FFF2-40B4-BE49-F238E27FC236}">
                <a16:creationId xmlns:a16="http://schemas.microsoft.com/office/drawing/2014/main" xmlns="" id="{42F9E2D3-67E6-4C82-A8F8-861BC4AD0C52}"/>
              </a:ext>
            </a:extLst>
          </p:cNvPr>
          <p:cNvSpPr txBox="1"/>
          <p:nvPr/>
        </p:nvSpPr>
        <p:spPr>
          <a:xfrm>
            <a:off x="953729" y="1010289"/>
            <a:ext cx="6096000" cy="461665"/>
          </a:xfrm>
          <a:prstGeom prst="rect">
            <a:avLst/>
          </a:prstGeom>
          <a:noFill/>
        </p:spPr>
        <p:txBody>
          <a:bodyPr wrap="square">
            <a:spAutoFit/>
          </a:bodyPr>
          <a:lstStyle/>
          <a:p>
            <a:r>
              <a:rPr lang="en-US" sz="2400" b="1" dirty="0"/>
              <a:t>Submandibular glands</a:t>
            </a:r>
          </a:p>
        </p:txBody>
      </p:sp>
      <p:sp>
        <p:nvSpPr>
          <p:cNvPr id="17" name="TextBox 16">
            <a:extLst>
              <a:ext uri="{FF2B5EF4-FFF2-40B4-BE49-F238E27FC236}">
                <a16:creationId xmlns:a16="http://schemas.microsoft.com/office/drawing/2014/main" xmlns="" id="{7C20EF6C-EF5E-4660-8588-42F904C7EF4C}"/>
              </a:ext>
            </a:extLst>
          </p:cNvPr>
          <p:cNvSpPr txBox="1"/>
          <p:nvPr/>
        </p:nvSpPr>
        <p:spPr>
          <a:xfrm>
            <a:off x="1027471" y="3995751"/>
            <a:ext cx="7192297" cy="2126864"/>
          </a:xfrm>
          <a:prstGeom prst="rect">
            <a:avLst/>
          </a:prstGeom>
          <a:noFill/>
        </p:spPr>
        <p:txBody>
          <a:bodyPr wrap="square">
            <a:spAutoFit/>
          </a:bodyPr>
          <a:lstStyle/>
          <a:p>
            <a:pPr marL="342900" indent="-342900" algn="just">
              <a:lnSpc>
                <a:spcPct val="150000"/>
              </a:lnSpc>
              <a:buFont typeface="+mj-lt"/>
              <a:buAutoNum type="arabicPeriod"/>
            </a:pPr>
            <a:r>
              <a:rPr lang="en-US" dirty="0"/>
              <a:t>Mucous type mainly</a:t>
            </a:r>
          </a:p>
          <a:p>
            <a:pPr marL="342900" indent="-342900" algn="just">
              <a:lnSpc>
                <a:spcPct val="150000"/>
              </a:lnSpc>
              <a:buFont typeface="+mj-lt"/>
              <a:buAutoNum type="arabicPeriod"/>
            </a:pPr>
            <a:r>
              <a:rPr lang="en-US" dirty="0"/>
              <a:t>5 % of saliva</a:t>
            </a:r>
          </a:p>
          <a:p>
            <a:pPr marL="342900" indent="-342900" algn="just">
              <a:lnSpc>
                <a:spcPct val="150000"/>
              </a:lnSpc>
              <a:buFont typeface="+mj-lt"/>
              <a:buAutoNum type="arabicPeriod"/>
            </a:pPr>
            <a:r>
              <a:rPr lang="en-US" dirty="0"/>
              <a:t>Duct of </a:t>
            </a:r>
            <a:r>
              <a:rPr lang="en-US" dirty="0" err="1"/>
              <a:t>Rivinus</a:t>
            </a:r>
            <a:endParaRPr lang="en-US" dirty="0"/>
          </a:p>
          <a:p>
            <a:pPr marL="342900" indent="-342900" algn="just">
              <a:lnSpc>
                <a:spcPct val="150000"/>
              </a:lnSpc>
              <a:buFont typeface="+mj-lt"/>
              <a:buAutoNum type="arabicPeriod"/>
            </a:pPr>
            <a:r>
              <a:rPr lang="en-US" dirty="0"/>
              <a:t>Modified in poison gland in </a:t>
            </a:r>
            <a:r>
              <a:rPr lang="en-US" dirty="0" err="1"/>
              <a:t>Holoderma</a:t>
            </a:r>
            <a:r>
              <a:rPr lang="en-US" dirty="0"/>
              <a:t> </a:t>
            </a:r>
            <a:r>
              <a:rPr lang="en-US" dirty="0" err="1"/>
              <a:t>gilla</a:t>
            </a:r>
            <a:r>
              <a:rPr lang="en-US" dirty="0"/>
              <a:t> monster</a:t>
            </a:r>
          </a:p>
          <a:p>
            <a:pPr marL="342900" indent="-342900" algn="just">
              <a:lnSpc>
                <a:spcPct val="150000"/>
              </a:lnSpc>
              <a:buFont typeface="+mj-lt"/>
              <a:buAutoNum type="arabicPeriod"/>
            </a:pPr>
            <a:r>
              <a:rPr lang="en-US" dirty="0"/>
              <a:t>Located anterior to submandibular gland and inferior to tongue</a:t>
            </a:r>
          </a:p>
        </p:txBody>
      </p:sp>
      <p:pic>
        <p:nvPicPr>
          <p:cNvPr id="15" name="Picture 2" descr="Image result for saliva composition">
            <a:extLst>
              <a:ext uri="{FF2B5EF4-FFF2-40B4-BE49-F238E27FC236}">
                <a16:creationId xmlns:a16="http://schemas.microsoft.com/office/drawing/2014/main" xmlns="" id="{B83B73EC-6D60-418B-9120-873C46BE92F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21860" y="1084579"/>
            <a:ext cx="5868037" cy="3368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81449738"/>
      </p:ext>
    </p:extLst>
  </p:cSld>
  <p:clrMapOvr>
    <a:masterClrMapping/>
  </p:clrMapOvr>
  <p:transition advTm="162642">
    <p:dissolve/>
  </p:transition>
  <p:extLst mod="1">
    <p:ext uri="{3A86A75C-4F4B-4683-9AE1-C65F6400EC91}">
      <p14:laserTraceLst xmlns:p14="http://schemas.microsoft.com/office/powerpoint/2010/main" xmlns="">
        <p14:tracePtLst>
          <p14:tracePt t="18" x="5360988" y="1649413"/>
          <p14:tracePt t="84" x="4953000" y="1477963"/>
          <p14:tracePt t="87" x="4894263" y="1477963"/>
          <p14:tracePt t="95" x="4833938" y="1470025"/>
          <p14:tracePt t="103" x="4765675" y="1444625"/>
          <p14:tracePt t="111" x="4689475" y="1436688"/>
          <p14:tracePt t="119" x="4630738" y="1436688"/>
          <p14:tracePt t="126" x="4529138" y="1411288"/>
          <p14:tracePt t="135" x="4418013" y="1393825"/>
          <p14:tracePt t="145" x="4316413" y="1393825"/>
          <p14:tracePt t="151" x="4230688" y="1393825"/>
          <p14:tracePt t="159" x="4146550" y="1393825"/>
          <p14:tracePt t="166" x="4086225" y="1393825"/>
          <p14:tracePt t="175" x="4044950" y="1368425"/>
          <p14:tracePt t="183" x="4017963" y="1360488"/>
          <p14:tracePt t="190" x="4002088" y="1350963"/>
          <p14:tracePt t="198" x="3967163" y="1333500"/>
          <p14:tracePt t="206" x="3941763" y="1325563"/>
          <p14:tracePt t="214" x="3916363" y="1308100"/>
          <p14:tracePt t="223" x="3873500" y="1292225"/>
          <p14:tracePt t="231" x="3832225" y="1282700"/>
          <p14:tracePt t="239" x="3771900" y="1257300"/>
          <p14:tracePt t="247" x="3678238" y="1241425"/>
          <p14:tracePt t="254" x="3594100" y="1216025"/>
          <p14:tracePt t="263" x="3517900" y="1198563"/>
          <p14:tracePt t="270" x="3432175" y="1173163"/>
          <p14:tracePt t="279" x="3363913" y="1155700"/>
          <p14:tracePt t="286" x="3305175" y="1130300"/>
          <p14:tracePt t="295" x="3228975" y="1112838"/>
          <p14:tracePt t="302" x="3160713" y="1096963"/>
          <p14:tracePt t="312" x="3084513" y="1087438"/>
          <p14:tracePt t="318" x="2982913" y="1079500"/>
          <p14:tracePt t="327" x="2897188" y="1069975"/>
          <p14:tracePt t="334" x="2795588" y="1044575"/>
          <p14:tracePt t="344" x="2709863" y="1036638"/>
          <p14:tracePt t="350" x="2651125" y="1019175"/>
          <p14:tracePt t="359" x="2582863" y="1019175"/>
          <p14:tracePt t="366" x="2532063" y="1011238"/>
          <p14:tracePt t="375" x="2514600" y="1011238"/>
          <p14:tracePt t="382" x="2463800" y="993775"/>
          <p14:tracePt t="390" x="2438400" y="993775"/>
          <p14:tracePt t="398" x="2387600" y="985838"/>
          <p14:tracePt t="406" x="2336800" y="985838"/>
          <p14:tracePt t="414" x="2251075" y="985838"/>
          <p14:tracePt t="422" x="2174875" y="985838"/>
          <p14:tracePt t="431" x="2090738" y="985838"/>
          <p14:tracePt t="438" x="2022475" y="977900"/>
          <p14:tracePt t="447" x="1928813" y="968375"/>
          <p14:tracePt t="454" x="1860550" y="942975"/>
          <p14:tracePt t="462" x="1809750" y="935038"/>
          <p14:tracePt t="471" x="1784350" y="925513"/>
          <p14:tracePt t="608" x="1776413" y="917575"/>
          <p14:tracePt t="671" x="1776413" y="909638"/>
          <p14:tracePt t="686" x="1776413" y="900113"/>
          <p14:tracePt t="702" x="1776413" y="892175"/>
          <p14:tracePt t="1102" x="1776413" y="884238"/>
          <p14:tracePt t="1119" x="1776413" y="874713"/>
          <p14:tracePt t="1158" x="1784350" y="858838"/>
          <p14:tracePt t="1183" x="1784350" y="849313"/>
          <p14:tracePt t="1198" x="1792288" y="849313"/>
          <p14:tracePt t="1206" x="1792288" y="841375"/>
          <p14:tracePt t="1215" x="1792288" y="823913"/>
          <p14:tracePt t="2566" x="1801813" y="815975"/>
          <p14:tracePt t="2783" x="1809750" y="808038"/>
          <p14:tracePt t="2999" x="1817688" y="808038"/>
          <p14:tracePt t="3039" x="1843088" y="808038"/>
          <p14:tracePt t="3063" x="1843088" y="815975"/>
          <p14:tracePt t="3078" x="1860550" y="823913"/>
          <p14:tracePt t="3087" x="1893888" y="833438"/>
          <p14:tracePt t="3095" x="1920875" y="841375"/>
          <p14:tracePt t="3103" x="1962150" y="866775"/>
          <p14:tracePt t="3111" x="2012950" y="892175"/>
          <p14:tracePt t="3118" x="2073275" y="909638"/>
          <p14:tracePt t="3126" x="2132013" y="925513"/>
          <p14:tracePt t="3135" x="2208213" y="952500"/>
          <p14:tracePt t="3143" x="2268538" y="968375"/>
          <p14:tracePt t="3151" x="2344738" y="993775"/>
          <p14:tracePt t="3159" x="2413000" y="1011238"/>
          <p14:tracePt t="3166" x="2438400" y="1036638"/>
          <p14:tracePt t="3175" x="2471738" y="1069975"/>
          <p14:tracePt t="3182" x="2481263" y="1087438"/>
          <p14:tracePt t="3375" x="2481263" y="1069975"/>
          <p14:tracePt t="3383" x="2481263" y="1011238"/>
          <p14:tracePt t="3391" x="2463800" y="977900"/>
          <p14:tracePt t="3399" x="2455863" y="952500"/>
          <p14:tracePt t="3408" x="2455863" y="942975"/>
          <p14:tracePt t="3415" x="2455863" y="935038"/>
          <p14:tracePt t="3431" x="2455863" y="925513"/>
          <p14:tracePt t="3471" x="2455863" y="917575"/>
          <p14:tracePt t="3494" x="2455863" y="909638"/>
          <p14:tracePt t="3518" x="2446338" y="892175"/>
          <p14:tracePt t="4455" x="2446338" y="874713"/>
          <p14:tracePt t="4470" x="2446338" y="866775"/>
          <p14:tracePt t="4478" x="2455863" y="858838"/>
          <p14:tracePt t="4487" x="2481263" y="849313"/>
          <p14:tracePt t="4495" x="2506663" y="849313"/>
          <p14:tracePt t="4502" x="2540000" y="833438"/>
          <p14:tracePt t="4511" x="2600325" y="823913"/>
          <p14:tracePt t="4518" x="2633663" y="823913"/>
          <p14:tracePt t="4526" x="2676525" y="815975"/>
          <p14:tracePt t="4535" x="2719388" y="815975"/>
          <p14:tracePt t="4542" x="2778125" y="808038"/>
          <p14:tracePt t="4550" x="2854325" y="781050"/>
          <p14:tracePt t="4559" x="2914650" y="781050"/>
          <p14:tracePt t="4566" x="2955925" y="773113"/>
          <p14:tracePt t="4575" x="3008313" y="773113"/>
          <p14:tracePt t="4582" x="3024188" y="765175"/>
          <p14:tracePt t="4591" x="3059113" y="765175"/>
          <p14:tracePt t="4598" x="3084513" y="755650"/>
          <p14:tracePt t="4608" x="3109913" y="755650"/>
          <p14:tracePt t="4614" x="3127375" y="755650"/>
          <p14:tracePt t="4623" x="3152775" y="739775"/>
          <p14:tracePt t="4630" x="3160713" y="739775"/>
          <p14:tracePt t="4640" x="3168650" y="739775"/>
          <p14:tracePt t="4647" x="3194050" y="739775"/>
          <p14:tracePt t="4654" x="3203575" y="739775"/>
          <p14:tracePt t="4662" x="3211513" y="739775"/>
          <p14:tracePt t="5023" x="3228975" y="739775"/>
          <p14:tracePt t="5031" x="3236913" y="739775"/>
          <p14:tracePt t="5142" x="3244850" y="739775"/>
          <p14:tracePt t="5167" x="3254375" y="739775"/>
          <p14:tracePt t="5174" x="3262313" y="747713"/>
          <p14:tracePt t="5182" x="3279775" y="755650"/>
          <p14:tracePt t="5191" x="3297238" y="755650"/>
          <p14:tracePt t="5199" x="3330575" y="781050"/>
          <p14:tracePt t="5208" x="3348038" y="790575"/>
          <p14:tracePt t="5215" x="3398838" y="798513"/>
          <p14:tracePt t="5224" x="3441700" y="815975"/>
          <p14:tracePt t="5231" x="3467100" y="815975"/>
          <p14:tracePt t="5240" x="3492500" y="823913"/>
          <p14:tracePt t="5246" x="3533775" y="823913"/>
          <p14:tracePt t="5255" x="3559175" y="823913"/>
          <p14:tracePt t="5262" x="3602038" y="823913"/>
          <p14:tracePt t="5270" x="3644900" y="823913"/>
          <p14:tracePt t="5278" x="3695700" y="823913"/>
          <p14:tracePt t="5287" x="3746500" y="823913"/>
          <p14:tracePt t="5295" x="3806825" y="823913"/>
          <p14:tracePt t="5303" x="3865563" y="823913"/>
          <p14:tracePt t="5310" x="3916363" y="815975"/>
          <p14:tracePt t="5318" x="3959225" y="808038"/>
          <p14:tracePt t="5327" x="3984625" y="798513"/>
          <p14:tracePt t="5335" x="4027488" y="781050"/>
          <p14:tracePt t="5343" x="4044950" y="773113"/>
          <p14:tracePt t="5350" x="4052888" y="773113"/>
          <p14:tracePt t="5358" x="4070350" y="765175"/>
          <p14:tracePt t="5719" x="4086225" y="765175"/>
          <p14:tracePt t="5726" x="4111625" y="765175"/>
          <p14:tracePt t="5734" x="4146550" y="765175"/>
          <p14:tracePt t="5742" x="4179888" y="765175"/>
          <p14:tracePt t="5750" x="4222750" y="765175"/>
          <p14:tracePt t="5758" x="4281488" y="765175"/>
          <p14:tracePt t="5766" x="4306888" y="765175"/>
          <p14:tracePt t="5774" x="4375150" y="773113"/>
          <p14:tracePt t="5782" x="4418013" y="773113"/>
          <p14:tracePt t="5792" x="4468813" y="773113"/>
          <p14:tracePt t="5800" x="4519613" y="773113"/>
          <p14:tracePt t="5808" x="4554538" y="773113"/>
          <p14:tracePt t="5816" x="4605338" y="773113"/>
          <p14:tracePt t="5826" x="4638675" y="773113"/>
          <p14:tracePt t="5831" x="4681538" y="773113"/>
          <p14:tracePt t="5840" x="4757738" y="773113"/>
          <p14:tracePt t="5846" x="4843463" y="765175"/>
          <p14:tracePt t="5855" x="4919663" y="747713"/>
          <p14:tracePt t="5863" x="5003800" y="730250"/>
          <p14:tracePt t="5871" x="5089525" y="714375"/>
          <p14:tracePt t="5878" x="5173663" y="704850"/>
          <p14:tracePt t="5888" x="5276850" y="696913"/>
          <p14:tracePt t="5907" x="5462588" y="671513"/>
          <p14:tracePt t="5911" x="5565775" y="663575"/>
          <p14:tracePt t="5918" x="5632450" y="663575"/>
          <p14:tracePt t="5926" x="5708650" y="663575"/>
          <p14:tracePt t="5935" x="5751513" y="663575"/>
          <p14:tracePt t="5943" x="5776913" y="663575"/>
          <p14:tracePt t="5951" x="5802313" y="663575"/>
          <p14:tracePt t="5958" x="5811838" y="663575"/>
          <p14:tracePt t="6142" x="5827713" y="663575"/>
          <p14:tracePt t="6158" x="5837238" y="663575"/>
          <p14:tracePt t="6166" x="5845175" y="663575"/>
          <p14:tracePt t="6182" x="5853113" y="663575"/>
          <p14:tracePt t="6190" x="5870575" y="663575"/>
          <p14:tracePt t="6198" x="5895975" y="663575"/>
          <p14:tracePt t="6206" x="5905500" y="663575"/>
          <p14:tracePt t="6214" x="5938838" y="663575"/>
          <p14:tracePt t="6223" x="5972175" y="663575"/>
          <p14:tracePt t="6231" x="5981700" y="663575"/>
          <p14:tracePt t="6239" x="6024563" y="663575"/>
          <p14:tracePt t="6246" x="6065838" y="663575"/>
          <p14:tracePt t="6255" x="6116638" y="663575"/>
          <p14:tracePt t="6263" x="6159500" y="654050"/>
          <p14:tracePt t="6272" x="6219825" y="646113"/>
          <p14:tracePt t="6278" x="6286500" y="646113"/>
          <p14:tracePt t="6288" x="6364288" y="611188"/>
          <p14:tracePt t="6295" x="6405563" y="611188"/>
          <p14:tracePt t="6303" x="6483350" y="603250"/>
          <p14:tracePt t="6311" x="6516688" y="603250"/>
          <p14:tracePt t="6319" x="6550025" y="595313"/>
          <p14:tracePt t="6327" x="6567488" y="595313"/>
          <p14:tracePt t="6335" x="6584950" y="595313"/>
          <p14:tracePt t="6342" x="6592888" y="595313"/>
          <p14:tracePt t="6358" x="6592888" y="585788"/>
          <p14:tracePt t="6687" x="6592888" y="603250"/>
          <p14:tracePt t="6695" x="6592888" y="646113"/>
          <p14:tracePt t="6703" x="6592888" y="679450"/>
          <p14:tracePt t="6710" x="6592888" y="696913"/>
          <p14:tracePt t="6718" x="6592888" y="730250"/>
          <p14:tracePt t="6726" x="6592888" y="765175"/>
          <p14:tracePt t="6734" x="6592888" y="798513"/>
          <p14:tracePt t="6742" x="6592888" y="808038"/>
          <p14:tracePt t="6751" x="6592888" y="841375"/>
          <p14:tracePt t="6759" x="6592888" y="858838"/>
          <p14:tracePt t="6766" x="6592888" y="874713"/>
          <p14:tracePt t="6774" x="6592888" y="884238"/>
          <p14:tracePt t="6782" x="6592888" y="900113"/>
          <p14:tracePt t="6799" x="6592888" y="909638"/>
          <p14:tracePt t="6846" x="6592888" y="917575"/>
          <p14:tracePt t="6855" x="6592888" y="925513"/>
          <p14:tracePt t="6862" x="6592888" y="942975"/>
          <p14:tracePt t="6871" x="6592888" y="960438"/>
          <p14:tracePt t="6878" x="6592888" y="985838"/>
          <p14:tracePt t="6889" x="6592888" y="1028700"/>
          <p14:tracePt t="6895" x="6592888" y="1069975"/>
          <p14:tracePt t="6907" x="6592888" y="1130300"/>
          <p14:tracePt t="6910" x="6592888" y="1206500"/>
          <p14:tracePt t="6918" x="6592888" y="1266825"/>
          <p14:tracePt t="6927" x="6567488" y="1292225"/>
          <p14:tracePt t="7094" x="6550025" y="1308100"/>
          <p14:tracePt t="7105" x="6542088" y="1317625"/>
          <p14:tracePt t="7112" x="6440488" y="1300163"/>
          <p14:tracePt t="7121" x="6372225" y="1241425"/>
          <p14:tracePt t="7129" x="6364288" y="1241425"/>
          <p14:tracePt t="7150" x="6346825" y="1231900"/>
          <p14:tracePt t="7654" x="6346825" y="1241425"/>
          <p14:tracePt t="7662" x="6354763" y="1249363"/>
          <p14:tracePt t="7671" x="6372225" y="1266825"/>
          <p14:tracePt t="7679" x="6397625" y="1292225"/>
          <p14:tracePt t="7687" x="6448425" y="1317625"/>
          <p14:tracePt t="7695" x="6524625" y="1350963"/>
          <p14:tracePt t="7702" x="6626225" y="1393825"/>
          <p14:tracePt t="7710" x="6737350" y="1419225"/>
          <p14:tracePt t="7721" x="6881813" y="1452563"/>
          <p14:tracePt t="7727" x="7026275" y="1470025"/>
          <p14:tracePt t="7734" x="7196138" y="1470025"/>
          <p14:tracePt t="7742" x="7348538" y="1470025"/>
          <p14:tracePt t="7751" x="7545388" y="1470025"/>
          <p14:tracePt t="7759" x="7723188" y="1470025"/>
          <p14:tracePt t="7766" x="7859713" y="1470025"/>
          <p14:tracePt t="7774" x="7986713" y="1462088"/>
          <p14:tracePt t="7783" x="8062913" y="1436688"/>
          <p14:tracePt t="7791" x="8139113" y="1419225"/>
          <p14:tracePt t="7799" x="8189913" y="1393825"/>
          <p14:tracePt t="7807" x="8215313" y="1385888"/>
          <p14:tracePt t="7815" x="8224838" y="1376363"/>
          <p14:tracePt t="7847" x="8232775" y="1368425"/>
          <p14:tracePt t="7879" x="8232775" y="1360488"/>
          <p14:tracePt t="7888" x="8240713" y="1343025"/>
          <p14:tracePt t="7894" x="8250238" y="1325563"/>
          <p14:tracePt t="7903" x="8258175" y="1300163"/>
          <p14:tracePt t="7911" x="8266113" y="1282700"/>
          <p14:tracePt t="7926" x="8283575" y="1249363"/>
          <p14:tracePt t="7934" x="8291513" y="1241425"/>
          <p14:tracePt t="7950" x="8301038" y="1241425"/>
          <p14:tracePt t="7990" x="8301038" y="1223963"/>
          <p14:tracePt t="8006" x="8301038" y="1216025"/>
          <p14:tracePt t="8015" x="8301038" y="1206500"/>
          <p14:tracePt t="8022" x="8283575" y="1189038"/>
          <p14:tracePt t="8030" x="8283575" y="1181100"/>
          <p14:tracePt t="8039" x="8275638" y="1163638"/>
          <p14:tracePt t="8055" x="8250238" y="1147763"/>
          <p14:tracePt t="8071" x="8240713" y="1138238"/>
          <p14:tracePt t="8078" x="8232775" y="1130300"/>
          <p14:tracePt t="8087" x="8215313" y="1112838"/>
          <p14:tracePt t="8096" x="8207375" y="1112838"/>
          <p14:tracePt t="8447" x="8232775" y="1104900"/>
          <p14:tracePt t="8455" x="8326438" y="1087438"/>
          <p14:tracePt t="8463" x="8377238" y="1069975"/>
          <p14:tracePt t="8471" x="8488363" y="1062038"/>
          <p14:tracePt t="8479" x="8623300" y="1036638"/>
          <p14:tracePt t="8488" x="8750300" y="985838"/>
          <p14:tracePt t="8495" x="8904288" y="977900"/>
          <p14:tracePt t="8504" x="9031288" y="942975"/>
          <p14:tracePt t="8510" x="9167813" y="892175"/>
          <p14:tracePt t="8520" x="9277350" y="874713"/>
          <p14:tracePt t="8526" x="9405938" y="858838"/>
          <p14:tracePt t="8536" x="9507538" y="823913"/>
          <p14:tracePt t="8542" x="9626600" y="798513"/>
          <p14:tracePt t="8550" x="9710738" y="781050"/>
          <p14:tracePt t="8558" x="9779000" y="755650"/>
          <p14:tracePt t="8566" x="9847263" y="747713"/>
          <p14:tracePt t="8575" x="9880600" y="747713"/>
          <p14:tracePt t="8582" x="9915525" y="722313"/>
          <p14:tracePt t="8590" x="9948863" y="722313"/>
          <p14:tracePt t="8598" x="9956800" y="714375"/>
          <p14:tracePt t="8606" x="9974263" y="714375"/>
          <p14:tracePt t="8615" x="9991725" y="704850"/>
          <p14:tracePt t="8975" x="9983788" y="704850"/>
          <p14:tracePt t="9007" x="9974263" y="714375"/>
          <p14:tracePt t="9014" x="9966325" y="722313"/>
          <p14:tracePt t="9030" x="9956800" y="722313"/>
          <p14:tracePt t="9055" x="9948863" y="722313"/>
          <p14:tracePt t="9062" x="9931400" y="722313"/>
          <p14:tracePt t="9079" x="9931400" y="730250"/>
          <p14:tracePt t="9087" x="9915525" y="730250"/>
          <p14:tracePt t="9095" x="9906000" y="739775"/>
          <p14:tracePt t="9103" x="9880600" y="747713"/>
          <p14:tracePt t="9110" x="9855200" y="765175"/>
          <p14:tracePt t="9119" x="9847263" y="765175"/>
          <p14:tracePt t="9126" x="9812338" y="765175"/>
          <p14:tracePt t="9137" x="9779000" y="781050"/>
          <p14:tracePt t="9143" x="9761538" y="790575"/>
          <p14:tracePt t="9152" x="9728200" y="808038"/>
          <p14:tracePt t="9158" x="9694863" y="823913"/>
          <p14:tracePt t="9166" x="9642475" y="849313"/>
          <p14:tracePt t="9175" x="9566275" y="884238"/>
          <p14:tracePt t="9182" x="9515475" y="917575"/>
          <p14:tracePt t="9191" x="9439275" y="960438"/>
          <p14:tracePt t="9198" x="9380538" y="1003300"/>
          <p14:tracePt t="9206" x="9312275" y="1028700"/>
          <p14:tracePt t="9215" x="9251950" y="1069975"/>
          <p14:tracePt t="9222" x="9175750" y="1122363"/>
          <p14:tracePt t="9231" x="9124950" y="1138238"/>
          <p14:tracePt t="9239" x="9074150" y="1163638"/>
          <p14:tracePt t="9246" x="9056688" y="1181100"/>
          <p14:tracePt t="9254" x="9013825" y="1206500"/>
          <p14:tracePt t="9262" x="9005888" y="1216025"/>
          <p14:tracePt t="9271" x="8988425" y="1223963"/>
          <p14:tracePt t="9279" x="8980488" y="1231900"/>
          <p14:tracePt t="9294" x="8972550" y="1241425"/>
          <p14:tracePt t="9310" x="8955088" y="1249363"/>
          <p14:tracePt t="9342" x="8955088" y="1257300"/>
          <p14:tracePt t="9367" x="8947150" y="1266825"/>
          <p14:tracePt t="9383" x="8937625" y="1274763"/>
          <p14:tracePt t="9406" x="8929688" y="1274763"/>
          <p14:tracePt t="9422" x="8921750" y="1282700"/>
          <p14:tracePt t="9446" x="8912225" y="1282700"/>
          <p14:tracePt t="9478" x="8904288" y="1292225"/>
          <p14:tracePt t="11375" x="8904288" y="1300163"/>
          <p14:tracePt t="11382" x="8894763" y="1300163"/>
          <p14:tracePt t="11398" x="8886825" y="1300163"/>
          <p14:tracePt t="11414" x="8853488" y="1292225"/>
          <p14:tracePt t="11422" x="8793163" y="1257300"/>
          <p14:tracePt t="11431" x="8759825" y="1257300"/>
          <p14:tracePt t="11439" x="8658225" y="1241425"/>
          <p14:tracePt t="11447" x="8529638" y="1206500"/>
          <p14:tracePt t="11454" x="8402638" y="1181100"/>
          <p14:tracePt t="11462" x="8207375" y="1173163"/>
          <p14:tracePt t="11470" x="8004175" y="1130300"/>
          <p14:tracePt t="11478" x="7740650" y="1112838"/>
          <p14:tracePt t="11486" x="7442200" y="1096963"/>
          <p14:tracePt t="11494" x="7112000" y="1044575"/>
          <p14:tracePt t="11502" x="6754813" y="1028700"/>
          <p14:tracePt t="11511" x="6430963" y="1011238"/>
          <p14:tracePt t="11519" x="6176963" y="1011238"/>
          <p14:tracePt t="11527" x="5938838" y="1011238"/>
          <p14:tracePt t="11535" x="5735638" y="1011238"/>
          <p14:tracePt t="11542" x="5565775" y="1011238"/>
          <p14:tracePt t="11552" x="5411788" y="1011238"/>
          <p14:tracePt t="11558" x="5284788" y="1011238"/>
          <p14:tracePt t="11567" x="5199063" y="1011238"/>
          <p14:tracePt t="11574" x="5122863" y="1011238"/>
          <p14:tracePt t="11583" x="5064125" y="1011238"/>
          <p14:tracePt t="11590" x="5021263" y="1011238"/>
          <p14:tracePt t="11598" x="4987925" y="1011238"/>
          <p14:tracePt t="11606" x="4953000" y="1011238"/>
          <p14:tracePt t="11615" x="4902200" y="1011238"/>
          <p14:tracePt t="11623" x="4859338" y="1011238"/>
          <p14:tracePt t="11631" x="4800600" y="1011238"/>
          <p14:tracePt t="11638" x="4740275" y="1019175"/>
          <p14:tracePt t="11647" x="4673600" y="1028700"/>
          <p14:tracePt t="11655" x="4595813" y="1028700"/>
          <p14:tracePt t="11662" x="4511675" y="1044575"/>
          <p14:tracePt t="11671" x="4410075" y="1062038"/>
          <p14:tracePt t="11678" x="4306888" y="1062038"/>
          <p14:tracePt t="11686" x="4197350" y="1087438"/>
          <p14:tracePt t="11695" x="4078288" y="1096963"/>
          <p14:tracePt t="11703" x="3984625" y="1096963"/>
          <p14:tracePt t="11710" x="3900488" y="1096963"/>
          <p14:tracePt t="11719" x="3822700" y="1096963"/>
          <p14:tracePt t="11726" x="3738563" y="1096963"/>
          <p14:tracePt t="11735" x="3670300" y="1096963"/>
          <p14:tracePt t="11742" x="3586163" y="1096963"/>
          <p14:tracePt t="11751" x="3543300" y="1096963"/>
          <p14:tracePt t="11759" x="3482975" y="1096963"/>
          <p14:tracePt t="11767" x="3424238" y="1096963"/>
          <p14:tracePt t="11774" x="3363913" y="1096963"/>
          <p14:tracePt t="11782" x="3322638" y="1096963"/>
          <p14:tracePt t="11790" x="3297238" y="1096963"/>
          <p14:tracePt t="11800" x="3270250" y="1096963"/>
          <p14:tracePt t="11806" x="3254375" y="1096963"/>
          <p14:tracePt t="11815" x="3219450" y="1087438"/>
          <p14:tracePt t="11822" x="3178175" y="1087438"/>
          <p14:tracePt t="11830" x="3117850" y="1079500"/>
          <p14:tracePt t="11839" x="3041650" y="1062038"/>
          <p14:tracePt t="11846" x="2955925" y="1036638"/>
          <p14:tracePt t="11855" x="2897188" y="1019175"/>
          <p14:tracePt t="11862" x="2803525" y="985838"/>
          <p14:tracePt t="11870" x="2744788" y="977900"/>
          <p14:tracePt t="11878" x="2701925" y="960438"/>
          <p14:tracePt t="11886" x="2633663" y="935038"/>
          <p14:tracePt t="11896" x="2616200" y="935038"/>
          <p14:tracePt t="11905" x="2600325" y="925513"/>
          <p14:tracePt t="11911" x="2574925" y="917575"/>
          <p14:tracePt t="11935" x="2565400" y="909638"/>
          <p14:tracePt t="11975" x="2557463" y="909638"/>
          <p14:tracePt t="11982" x="2549525" y="892175"/>
          <p14:tracePt t="11998" x="2540000" y="884238"/>
          <p14:tracePt t="12014" x="2532063" y="884238"/>
          <p14:tracePt t="12023" x="2524125" y="874713"/>
          <p14:tracePt t="12038" x="2514600" y="858838"/>
          <p14:tracePt t="12062" x="2506663" y="858838"/>
          <p14:tracePt t="12158" x="2506663" y="849313"/>
          <p14:tracePt t="12174" x="2506663" y="841375"/>
          <p14:tracePt t="12183" x="2497138" y="833438"/>
          <p14:tracePt t="12286" x="2497138" y="815975"/>
          <p14:tracePt t="12319" x="2497138" y="808038"/>
          <p14:tracePt t="12359" x="2497138" y="798513"/>
          <p14:tracePt t="12407" x="2497138" y="790575"/>
          <p14:tracePt t="12415" x="2497138" y="781050"/>
          <p14:tracePt t="12430" x="2497138" y="773113"/>
          <p14:tracePt t="12439" x="2506663" y="765175"/>
          <p14:tracePt t="12447" x="2514600" y="755650"/>
          <p14:tracePt t="12455" x="2514600" y="747713"/>
          <p14:tracePt t="12462" x="2524125" y="739775"/>
          <p14:tracePt t="12478" x="2532063" y="730250"/>
          <p14:tracePt t="12519" x="2549525" y="730250"/>
          <p14:tracePt t="12526" x="2574925" y="730250"/>
          <p14:tracePt t="12534" x="2608263" y="714375"/>
          <p14:tracePt t="12542" x="2651125" y="704850"/>
          <p14:tracePt t="12551" x="2701925" y="688975"/>
          <p14:tracePt t="12559" x="2770188" y="679450"/>
          <p14:tracePt t="12567" x="2846388" y="679450"/>
          <p14:tracePt t="12574" x="2930525" y="663575"/>
          <p14:tracePt t="12584" x="3016250" y="646113"/>
          <p14:tracePt t="12590" x="3092450" y="636588"/>
          <p14:tracePt t="12598" x="3152775" y="628650"/>
          <p14:tracePt t="12606" x="3236913" y="603250"/>
          <p14:tracePt t="12615" x="3297238" y="595313"/>
          <p14:tracePt t="12622" x="3338513" y="595313"/>
          <p14:tracePt t="12631" x="3373438" y="585788"/>
          <p14:tracePt t="12639" x="3389313" y="585788"/>
          <p14:tracePt t="13807" x="3398838" y="585788"/>
          <p14:tracePt t="13816" x="3406775" y="585788"/>
          <p14:tracePt t="13822" x="3424238" y="585788"/>
          <p14:tracePt t="13830" x="3441700" y="585788"/>
          <p14:tracePt t="13838" x="3467100" y="585788"/>
          <p14:tracePt t="13849" x="3517900" y="585788"/>
          <p14:tracePt t="13855" x="3543300" y="595313"/>
          <p14:tracePt t="13863" x="3611563" y="603250"/>
          <p14:tracePt t="13870" x="3670300" y="603250"/>
          <p14:tracePt t="13878" x="3738563" y="611188"/>
          <p14:tracePt t="13886" x="3840163" y="628650"/>
          <p14:tracePt t="13901" x="3925888" y="646113"/>
          <p14:tracePt t="13902" x="4002088" y="663575"/>
          <p14:tracePt t="13910" x="4060825" y="663575"/>
          <p14:tracePt t="13918" x="4129088" y="671513"/>
          <p14:tracePt t="13926" x="4162425" y="671513"/>
          <p14:tracePt t="13935" x="4197350" y="671513"/>
          <p14:tracePt t="13943" x="4230688" y="679450"/>
          <p14:tracePt t="13958" x="4265613" y="679450"/>
          <p14:tracePt t="13967" x="4281488" y="696913"/>
          <p14:tracePt t="13974" x="4298950" y="704850"/>
          <p14:tracePt t="13983" x="4332288" y="722313"/>
          <p14:tracePt t="13990" x="4349750" y="730250"/>
          <p14:tracePt t="14000" x="4384675" y="747713"/>
          <p14:tracePt t="14007" x="4392613" y="755650"/>
          <p14:tracePt t="14016" x="4425950" y="781050"/>
          <p14:tracePt t="14022" x="4451350" y="798513"/>
          <p14:tracePt t="14031" x="4476750" y="815975"/>
          <p14:tracePt t="14039" x="4503738" y="823913"/>
          <p14:tracePt t="14047" x="4545013" y="849313"/>
          <p14:tracePt t="14054" x="4570413" y="866775"/>
          <p14:tracePt t="14062" x="4587875" y="874713"/>
          <p14:tracePt t="14071" x="4621213" y="900113"/>
          <p14:tracePt t="14078" x="4630738" y="909638"/>
          <p14:tracePt t="14087" x="4656138" y="917575"/>
          <p14:tracePt t="14095" x="4681538" y="942975"/>
          <p14:tracePt t="14102" x="4706938" y="952500"/>
          <p14:tracePt t="14110" x="4732338" y="960438"/>
          <p14:tracePt t="14118" x="4765675" y="977900"/>
          <p14:tracePt t="14126" x="4783138" y="993775"/>
          <p14:tracePt t="14134" x="4808538" y="1003300"/>
          <p14:tracePt t="14142" x="4843463" y="1028700"/>
          <p14:tracePt t="14151" x="4868863" y="1044575"/>
          <p14:tracePt t="14158" x="4910138" y="1079500"/>
          <p14:tracePt t="14166" x="4978400" y="1122363"/>
          <p14:tracePt t="14175" x="5029200" y="1163638"/>
          <p14:tracePt t="14183" x="5080000" y="1189038"/>
          <p14:tracePt t="14190" x="5132388" y="1231900"/>
          <p14:tracePt t="14199" x="5191125" y="1274763"/>
          <p14:tracePt t="14206" x="5233988" y="1292225"/>
          <p14:tracePt t="14216" x="5284788" y="1333500"/>
          <p14:tracePt t="14222" x="5327650" y="1360488"/>
          <p14:tracePt t="14230" x="5353050" y="1376363"/>
          <p14:tracePt t="14239" x="5403850" y="1419225"/>
          <p14:tracePt t="14249" x="5437188" y="1436688"/>
          <p14:tracePt t="14254" x="5472113" y="1470025"/>
          <p14:tracePt t="14262" x="5522913" y="1504950"/>
          <p14:tracePt t="14270" x="5581650" y="1520825"/>
          <p14:tracePt t="14279" x="5632450" y="1530350"/>
          <p14:tracePt t="14286" x="5692775" y="1563688"/>
          <p14:tracePt t="14294" x="5751513" y="1571625"/>
          <p14:tracePt t="14302" x="5802313" y="1581150"/>
          <p14:tracePt t="14311" x="5853113" y="1581150"/>
          <p14:tracePt t="14318" x="5930900" y="1606550"/>
          <p14:tracePt t="14326" x="6007100" y="1606550"/>
          <p14:tracePt t="14335" x="6057900" y="1606550"/>
          <p14:tracePt t="14342" x="6142038" y="1606550"/>
          <p14:tracePt t="14350" x="6227763" y="1606550"/>
          <p14:tracePt t="14359" x="6311900" y="1606550"/>
          <p14:tracePt t="14366" x="6389688" y="1606550"/>
          <p14:tracePt t="14375" x="6456363" y="1606550"/>
          <p14:tracePt t="14383" x="6499225" y="1606550"/>
          <p14:tracePt t="14391" x="6559550" y="1606550"/>
          <p14:tracePt t="14399" x="6618288" y="1606550"/>
          <p14:tracePt t="14407" x="6661150" y="1606550"/>
          <p14:tracePt t="14415" x="6711950" y="1597025"/>
          <p14:tracePt t="14422" x="6754813" y="1597025"/>
          <p14:tracePt t="14431" x="6788150" y="1597025"/>
          <p14:tracePt t="14438" x="6831013" y="1589088"/>
          <p14:tracePt t="14446" x="6864350" y="1589088"/>
          <p14:tracePt t="14455" x="6881813" y="1581150"/>
          <p14:tracePt t="14462" x="6915150" y="1571625"/>
          <p14:tracePt t="14471" x="6950075" y="1563688"/>
          <p14:tracePt t="14479" x="6983413" y="1563688"/>
          <p14:tracePt t="14486" x="7034213" y="1555750"/>
          <p14:tracePt t="14495" x="7094538" y="1538288"/>
          <p14:tracePt t="14503" x="7153275" y="1538288"/>
          <p14:tracePt t="14511" x="7229475" y="1520825"/>
          <p14:tracePt t="14519" x="7289800" y="1512888"/>
          <p14:tracePt t="14526" x="7373938" y="1504950"/>
          <p14:tracePt t="14534" x="7442200" y="1504950"/>
          <p14:tracePt t="14543" x="7518400" y="1487488"/>
          <p14:tracePt t="14550" x="7596188" y="1470025"/>
          <p14:tracePt t="14558" x="7662863" y="1462088"/>
          <p14:tracePt t="14566" x="7740650" y="1462088"/>
          <p14:tracePt t="14574" x="7807325" y="1444625"/>
          <p14:tracePt t="14583" x="7859713" y="1436688"/>
          <p14:tracePt t="14591" x="7918450" y="1427163"/>
          <p14:tracePt t="14599" x="7943850" y="1419225"/>
          <p14:tracePt t="14607" x="7969250" y="1419225"/>
          <p14:tracePt t="14615" x="7986713" y="1419225"/>
          <p14:tracePt t="14622" x="7994650" y="1411288"/>
          <p14:tracePt t="14638" x="8004175" y="1411288"/>
          <p14:tracePt t="14655" x="8012113" y="1411288"/>
          <p14:tracePt t="14663" x="8020050" y="1411288"/>
          <p14:tracePt t="14679" x="8037513" y="1411288"/>
          <p14:tracePt t="14695" x="8054975" y="1411288"/>
          <p14:tracePt t="14702" x="8080375" y="1411288"/>
          <p14:tracePt t="14718" x="8088313" y="1411288"/>
          <p14:tracePt t="14726" x="8105775" y="1411288"/>
          <p14:tracePt t="15350" x="8113713" y="1411288"/>
          <p14:tracePt t="15359" x="8139113" y="1411288"/>
          <p14:tracePt t="15367" x="8164513" y="1411288"/>
          <p14:tracePt t="15374" x="8207375" y="1411288"/>
          <p14:tracePt t="15382" x="8291513" y="1411288"/>
          <p14:tracePt t="15391" x="8377238" y="1401763"/>
          <p14:tracePt t="15399" x="8462963" y="1393825"/>
          <p14:tracePt t="15407" x="8589963" y="1368425"/>
          <p14:tracePt t="15416" x="8734425" y="1343025"/>
          <p14:tracePt t="15422" x="8861425" y="1333500"/>
          <p14:tracePt t="15432" x="9005888" y="1308100"/>
          <p14:tracePt t="15438" x="9167813" y="1274763"/>
          <p14:tracePt t="15448" x="9320213" y="1223963"/>
          <p14:tracePt t="15455" x="9490075" y="1163638"/>
          <p14:tracePt t="15464" x="9642475" y="1122363"/>
          <p14:tracePt t="15470" x="9745663" y="1096963"/>
          <p14:tracePt t="15480" x="9864725" y="1062038"/>
          <p14:tracePt t="15487" x="9923463" y="1036638"/>
          <p14:tracePt t="15496" x="9983788" y="1011238"/>
          <p14:tracePt t="15502" x="10009188" y="1003300"/>
          <p14:tracePt t="15510" x="10034588" y="993775"/>
          <p14:tracePt t="15518" x="10042525" y="993775"/>
          <p14:tracePt t="15679" x="10034588" y="993775"/>
          <p14:tracePt t="15687" x="10017125" y="993775"/>
          <p14:tracePt t="15694" x="10009188" y="993775"/>
          <p14:tracePt t="15702" x="9999663" y="993775"/>
          <p14:tracePt t="15711" x="9991725" y="993775"/>
          <p14:tracePt t="15719" x="9974263" y="993775"/>
          <p14:tracePt t="15726" x="9956800" y="985838"/>
          <p14:tracePt t="15735" x="9940925" y="985838"/>
          <p14:tracePt t="15742" x="9898063" y="968375"/>
          <p14:tracePt t="15751" x="9890125" y="968375"/>
          <p14:tracePt t="15758" x="9864725" y="968375"/>
          <p14:tracePt t="15766" x="9839325" y="968375"/>
          <p14:tracePt t="15774" x="9812338" y="968375"/>
          <p14:tracePt t="15782" x="9786938" y="968375"/>
          <p14:tracePt t="15790" x="9728200" y="968375"/>
          <p14:tracePt t="15798" x="9702800" y="968375"/>
          <p14:tracePt t="15807" x="9642475" y="968375"/>
          <p14:tracePt t="15815" x="9601200" y="968375"/>
          <p14:tracePt t="15822" x="9532938" y="968375"/>
          <p14:tracePt t="15831" x="9472613" y="968375"/>
          <p14:tracePt t="15838" x="9413875" y="968375"/>
          <p14:tracePt t="15847" x="9353550" y="968375"/>
          <p14:tracePt t="15855" x="9286875" y="968375"/>
          <p14:tracePt t="15864" x="9209088" y="968375"/>
          <p14:tracePt t="15870" x="9158288" y="968375"/>
          <p14:tracePt t="15879" x="9082088" y="968375"/>
          <p14:tracePt t="15900" x="8929688" y="968375"/>
          <p14:tracePt t="15902" x="8843963" y="968375"/>
          <p14:tracePt t="15910" x="8734425" y="968375"/>
          <p14:tracePt t="15919" x="8605838" y="968375"/>
          <p14:tracePt t="15926" x="8445500" y="968375"/>
          <p14:tracePt t="15934" x="8334375" y="968375"/>
          <p14:tracePt t="15942" x="8207375" y="985838"/>
          <p14:tracePt t="15950" x="8096250" y="993775"/>
          <p14:tracePt t="15958" x="7977188" y="1019175"/>
          <p14:tracePt t="15966" x="7867650" y="1028700"/>
          <p14:tracePt t="15975" x="7723188" y="1054100"/>
          <p14:tracePt t="15982" x="7596188" y="1079500"/>
          <p14:tracePt t="15990" x="7451725" y="1087438"/>
          <p14:tracePt t="15998" x="7289800" y="1112838"/>
          <p14:tracePt t="16007" x="7127875" y="1138238"/>
          <p14:tracePt t="16015" x="6942138" y="1163638"/>
          <p14:tracePt t="16022" x="6754813" y="1181100"/>
          <p14:tracePt t="16031" x="6584950" y="1216025"/>
          <p14:tracePt t="16038" x="6430963" y="1231900"/>
          <p14:tracePt t="16048" x="6245225" y="1266825"/>
          <p14:tracePt t="16055" x="6091238" y="1282700"/>
          <p14:tracePt t="16062" x="5930900" y="1300163"/>
          <p14:tracePt t="16071" x="5761038" y="1343025"/>
          <p14:tracePt t="16080" x="5556250" y="1401763"/>
          <p14:tracePt t="16087" x="5421313" y="1436688"/>
          <p14:tracePt t="16096" x="5310188" y="1470025"/>
          <p14:tracePt t="16102" x="5183188" y="1495425"/>
          <p14:tracePt t="16110" x="5072063" y="1538288"/>
          <p14:tracePt t="16118" x="4962525" y="1589088"/>
          <p14:tracePt t="16126" x="4859338" y="1614488"/>
          <p14:tracePt t="16134" x="4775200" y="1639888"/>
          <p14:tracePt t="16143" x="4673600" y="1665288"/>
          <p14:tracePt t="16151" x="4579938" y="1700213"/>
          <p14:tracePt t="16158" x="4519613" y="1716088"/>
          <p14:tracePt t="16166" x="4443413" y="1766888"/>
          <p14:tracePt t="16174" x="4392613" y="1784350"/>
          <p14:tracePt t="16182" x="4332288" y="1819275"/>
          <p14:tracePt t="16191" x="4248150" y="1844675"/>
          <p14:tracePt t="16198" x="4197350" y="1860550"/>
          <p14:tracePt t="16207" x="4137025" y="1878013"/>
          <p14:tracePt t="16214" x="4078288" y="1895475"/>
          <p14:tracePt t="16222" x="4044950" y="1903413"/>
          <p14:tracePt t="16231" x="3992563" y="1911350"/>
          <p14:tracePt t="16239" x="3976688" y="1911350"/>
          <p14:tracePt t="16247" x="3933825" y="1938338"/>
          <p14:tracePt t="16254" x="3908425" y="1946275"/>
          <p14:tracePt t="16264" x="3873500" y="1946275"/>
          <p14:tracePt t="16270" x="3840163" y="1954213"/>
          <p14:tracePt t="16279" x="3806825" y="1963738"/>
          <p14:tracePt t="16287" x="3797300" y="1963738"/>
          <p14:tracePt t="16296" x="3763963" y="1971675"/>
          <p14:tracePt t="16302" x="3756025" y="1979613"/>
          <p14:tracePt t="16311" x="3738563" y="1979613"/>
          <p14:tracePt t="16319" x="3721100" y="1979613"/>
          <p14:tracePt t="16327" x="3713163" y="1979613"/>
          <p14:tracePt t="16335" x="3687763" y="1989138"/>
          <p14:tracePt t="16342" x="3644900" y="1989138"/>
          <p14:tracePt t="16351" x="3586163" y="1997075"/>
          <p14:tracePt t="16358" x="3508375" y="1997075"/>
          <p14:tracePt t="16366" x="3457575" y="1997075"/>
          <p14:tracePt t="16375" x="3363913" y="2005013"/>
          <p14:tracePt t="16382" x="3313113" y="2005013"/>
          <p14:tracePt t="16390" x="3244850" y="2030413"/>
          <p14:tracePt t="16398" x="3194050" y="2030413"/>
          <p14:tracePt t="16406" x="3109913" y="2030413"/>
          <p14:tracePt t="16414" x="3033713" y="2030413"/>
          <p14:tracePt t="16422" x="2922588" y="2030413"/>
          <p14:tracePt t="16431" x="2838450" y="2022475"/>
          <p14:tracePt t="16439" x="2760663" y="2014538"/>
          <p14:tracePt t="16447" x="2676525" y="2014538"/>
          <p14:tracePt t="16454" x="2616200" y="2005013"/>
          <p14:tracePt t="16463" x="2540000" y="1989138"/>
          <p14:tracePt t="16471" x="2489200" y="1989138"/>
          <p14:tracePt t="16480" x="2413000" y="1971675"/>
          <p14:tracePt t="16486" x="2370138" y="1963738"/>
          <p14:tracePt t="16495" x="2319338" y="1963738"/>
          <p14:tracePt t="16502" x="2276475" y="1963738"/>
          <p14:tracePt t="16510" x="2243138" y="1963738"/>
          <p14:tracePt t="16520" x="2235200" y="1963738"/>
          <p14:tracePt t="16529" x="2208213" y="1954213"/>
          <p14:tracePt t="16536" x="2200275" y="1954213"/>
          <p14:tracePt t="16559" x="2192338" y="1954213"/>
          <p14:tracePt t="16638" x="2182813" y="1946275"/>
          <p14:tracePt t="16655" x="2149475" y="1946275"/>
          <p14:tracePt t="16663" x="2149475" y="1938338"/>
          <p14:tracePt t="16670" x="2141538" y="1938338"/>
          <p14:tracePt t="16807" x="2141538" y="1928813"/>
          <p14:tracePt t="16822" x="2149475" y="1911350"/>
          <p14:tracePt t="16831" x="2182813" y="1903413"/>
          <p14:tracePt t="16838" x="2217738" y="1895475"/>
          <p14:tracePt t="16847" x="2260600" y="1895475"/>
          <p14:tracePt t="16854" x="2293938" y="1895475"/>
          <p14:tracePt t="16863" x="2344738" y="1895475"/>
          <p14:tracePt t="16871" x="2420938" y="1885950"/>
          <p14:tracePt t="16879" x="2532063" y="1885950"/>
          <p14:tracePt t="16898" x="2786063" y="1844675"/>
          <p14:tracePt t="16902" x="2914650" y="1827213"/>
          <p14:tracePt t="16914" x="3041650" y="1801813"/>
          <p14:tracePt t="16918" x="3178175" y="1784350"/>
          <p14:tracePt t="16926" x="3270250" y="1766888"/>
          <p14:tracePt t="16935" x="3355975" y="1766888"/>
          <p14:tracePt t="16942" x="3381375" y="1751013"/>
          <p14:tracePt t="16951" x="3414713" y="1751013"/>
          <p14:tracePt t="16982" x="3424238" y="1751013"/>
          <p14:tracePt t="17215" x="3414713" y="1751013"/>
          <p14:tracePt t="17239" x="3381375" y="1758950"/>
          <p14:tracePt t="17247" x="3363913" y="1766888"/>
          <p14:tracePt t="17255" x="3348038" y="1793875"/>
          <p14:tracePt t="17263" x="3322638" y="1827213"/>
          <p14:tracePt t="17270" x="3287713" y="1878013"/>
          <p14:tracePt t="17280" x="3236913" y="1954213"/>
          <p14:tracePt t="17286" x="3186113" y="2022475"/>
          <p14:tracePt t="17294" x="3117850" y="2116138"/>
          <p14:tracePt t="17302" x="3074988" y="2200275"/>
          <p14:tracePt t="17311" x="3016250" y="2293938"/>
          <p14:tracePt t="17318" x="2955925" y="2413000"/>
          <p14:tracePt t="17327" x="2897188" y="2516188"/>
          <p14:tracePt t="17334" x="2828925" y="2633663"/>
          <p14:tracePt t="17342" x="2770188" y="2744788"/>
          <p14:tracePt t="17350" x="2709863" y="2846388"/>
          <p14:tracePt t="17358" x="2651125" y="2940050"/>
          <p14:tracePt t="17366" x="2590800" y="3041650"/>
          <p14:tracePt t="17375" x="2540000" y="3144838"/>
          <p14:tracePt t="17382" x="2481263" y="3263900"/>
          <p14:tracePt t="17390" x="2430463" y="3365500"/>
          <p14:tracePt t="17399" x="2362200" y="3475038"/>
          <p14:tracePt t="17407" x="2319338" y="3560763"/>
          <p14:tracePt t="17414" x="2260600" y="3654425"/>
          <p14:tracePt t="17422" x="2217738" y="3748088"/>
          <p14:tracePt t="17431" x="2174875" y="3806825"/>
          <p14:tracePt t="17438" x="2124075" y="3883025"/>
          <p14:tracePt t="17447" x="2073275" y="3960813"/>
          <p14:tracePt t="17455" x="2030413" y="4027488"/>
          <p14:tracePt t="17463" x="1979613" y="4095750"/>
          <p14:tracePt t="17470" x="1946275" y="4156075"/>
          <p14:tracePt t="17480" x="1903413" y="4206875"/>
          <p14:tracePt t="17486" x="1885950" y="4232275"/>
          <p14:tracePt t="17495" x="1843088" y="4275138"/>
          <p14:tracePt t="17502" x="1817688" y="4300538"/>
          <p14:tracePt t="17511" x="1784350" y="4351338"/>
          <p14:tracePt t="17518" x="1758950" y="4384675"/>
          <p14:tracePt t="17526" x="1741488" y="4402138"/>
          <p14:tracePt t="17534" x="1708150" y="4435475"/>
          <p14:tracePt t="17542" x="1698625" y="4445000"/>
          <p14:tracePt t="17550" x="1698625" y="4452938"/>
          <p14:tracePt t="17558" x="1690688" y="4460875"/>
          <p14:tracePt t="17566" x="1682750" y="4460875"/>
          <p14:tracePt t="17574" x="1673225" y="4478338"/>
          <p14:tracePt t="17582" x="1657350" y="4486275"/>
          <p14:tracePt t="17591" x="1631950" y="4486275"/>
          <p14:tracePt t="17599" x="1614488" y="4503738"/>
          <p14:tracePt t="17607" x="1606550" y="4503738"/>
          <p14:tracePt t="17614" x="1589088" y="4503738"/>
          <p14:tracePt t="17622" x="1563688" y="4503738"/>
          <p14:tracePt t="17630" x="1554163" y="4513263"/>
          <p14:tracePt t="17639" x="1538288" y="4513263"/>
          <p14:tracePt t="17679" x="1528763" y="4513263"/>
          <p14:tracePt t="17758" x="1520825" y="4513263"/>
          <p14:tracePt t="17775" x="1503363" y="4513263"/>
          <p14:tracePt t="17791" x="1503363" y="4503738"/>
          <p14:tracePt t="17806" x="1495425" y="4495800"/>
          <p14:tracePt t="17822" x="1487488" y="4495800"/>
          <p14:tracePt t="17839" x="1477963" y="4486275"/>
          <p14:tracePt t="17855" x="1477963" y="4460875"/>
          <p14:tracePt t="17871" x="1470025" y="4460875"/>
          <p14:tracePt t="17879" x="1462088" y="4445000"/>
          <p14:tracePt t="17886" x="1462088" y="4435475"/>
          <p14:tracePt t="17898" x="1462088" y="4419600"/>
          <p14:tracePt t="17902" x="1462088" y="4410075"/>
          <p14:tracePt t="17919" x="1452563" y="4394200"/>
          <p14:tracePt t="17928" x="1452563" y="4384675"/>
          <p14:tracePt t="17942" x="1452563" y="4368800"/>
          <p14:tracePt t="17951" x="1452563" y="4351338"/>
          <p14:tracePt t="17959" x="1452563" y="4341813"/>
          <p14:tracePt t="17967" x="1452563" y="4333875"/>
          <p14:tracePt t="17975" x="1452563" y="4316413"/>
          <p14:tracePt t="17982" x="1452563" y="4300538"/>
          <p14:tracePt t="17990" x="1452563" y="4291013"/>
          <p14:tracePt t="17998" x="1452563" y="4283075"/>
          <p14:tracePt t="18007" x="1452563" y="4275138"/>
          <p14:tracePt t="18023" x="1452563" y="4265613"/>
          <p14:tracePt t="18030" x="1452563" y="4257675"/>
          <p14:tracePt t="18038" x="1452563" y="4249738"/>
          <p14:tracePt t="18046" x="1452563" y="4240213"/>
          <p14:tracePt t="18064" x="1452563" y="4224338"/>
          <p14:tracePt t="18095" x="1452563" y="4214813"/>
          <p14:tracePt t="18110" x="1452563" y="4206875"/>
          <p14:tracePt t="18119" x="1452563" y="4197350"/>
          <p14:tracePt t="18134" x="1452563" y="4189413"/>
          <p14:tracePt t="18143" x="1452563" y="4181475"/>
          <p14:tracePt t="18518" x="1452563" y="4171950"/>
          <p14:tracePt t="18903" x="1452563" y="4164013"/>
          <p14:tracePt t="18911" x="1462088" y="4146550"/>
          <p14:tracePt t="18927" x="1462088" y="4138613"/>
          <p14:tracePt t="18935" x="1470025" y="4130675"/>
          <p14:tracePt t="18943" x="1477963" y="4121150"/>
          <p14:tracePt t="18950" x="1477963" y="4113213"/>
          <p14:tracePt t="18959" x="1487488" y="4087813"/>
          <p14:tracePt t="18966" x="1503363" y="4070350"/>
          <p14:tracePt t="18974" x="1512888" y="4044950"/>
          <p14:tracePt t="18982" x="1528763" y="4027488"/>
          <p14:tracePt t="18991" x="1546225" y="4011613"/>
          <p14:tracePt t="18999" x="1563688" y="3976688"/>
          <p14:tracePt t="19007" x="1571625" y="3951288"/>
          <p14:tracePt t="19014" x="1579563" y="3935413"/>
          <p14:tracePt t="19022" x="1597025" y="3908425"/>
          <p14:tracePt t="19031" x="1622425" y="3875088"/>
          <p14:tracePt t="19039" x="1631950" y="3857625"/>
          <p14:tracePt t="19047" x="1657350" y="3832225"/>
          <p14:tracePt t="19054" x="1665288" y="3816350"/>
          <p14:tracePt t="19062" x="1682750" y="3790950"/>
          <p14:tracePt t="19070" x="1690688" y="3781425"/>
          <p14:tracePt t="19079" x="1698625" y="3773488"/>
          <p14:tracePt t="19087" x="1708150" y="3756025"/>
          <p14:tracePt t="19096" x="1716088" y="3730625"/>
          <p14:tracePt t="19102" x="1733550" y="3730625"/>
          <p14:tracePt t="19111" x="1733550" y="3722688"/>
          <p14:tracePt t="19118" x="1741488" y="3697288"/>
          <p14:tracePt t="19126" x="1758950" y="3687763"/>
          <p14:tracePt t="19135" x="1784350" y="3662363"/>
          <p14:tracePt t="19143" x="1809750" y="3636963"/>
          <p14:tracePt t="19150" x="1835150" y="3611563"/>
          <p14:tracePt t="19159" x="1885950" y="3560763"/>
          <p14:tracePt t="19166" x="1920875" y="3517900"/>
          <p14:tracePt t="19175" x="1962150" y="3484563"/>
          <p14:tracePt t="19182" x="1997075" y="3441700"/>
          <p14:tracePt t="19190" x="2012950" y="3416300"/>
          <p14:tracePt t="19199" x="2030413" y="3382963"/>
          <p14:tracePt t="19206" x="2055813" y="3365500"/>
          <p14:tracePt t="19214" x="2081213" y="3340100"/>
          <p14:tracePt t="19222" x="2090738" y="3330575"/>
          <p14:tracePt t="19231" x="2090738" y="3314700"/>
          <p14:tracePt t="19238" x="2116138" y="3289300"/>
          <p14:tracePt t="19246" x="2124075" y="3271838"/>
          <p14:tracePt t="19254" x="2141538" y="3246438"/>
          <p14:tracePt t="19262" x="2157413" y="3221038"/>
          <p14:tracePt t="19271" x="2166938" y="3221038"/>
          <p14:tracePt t="19279" x="2192338" y="3178175"/>
          <p14:tracePt t="19286" x="2217738" y="3144838"/>
          <p14:tracePt t="19295" x="2260600" y="3076575"/>
          <p14:tracePt t="19302" x="2311400" y="3016250"/>
          <p14:tracePt t="19312" x="2352675" y="2922588"/>
          <p14:tracePt t="19319" x="2413000" y="2820988"/>
          <p14:tracePt t="19327" x="2471738" y="2736850"/>
          <p14:tracePt t="19335" x="2524125" y="2633663"/>
          <p14:tracePt t="19343" x="2557463" y="2549525"/>
          <p14:tracePt t="19350" x="2616200" y="2463800"/>
          <p14:tracePt t="19360" x="2659063" y="2405063"/>
          <p14:tracePt t="19366" x="2693988" y="2303463"/>
          <p14:tracePt t="19374" x="2701925" y="2243138"/>
          <p14:tracePt t="19382" x="2709863" y="2159000"/>
          <p14:tracePt t="19390" x="2727325" y="2039938"/>
          <p14:tracePt t="19398" x="2727325" y="1928813"/>
          <p14:tracePt t="19406" x="2727325" y="1801813"/>
          <p14:tracePt t="19415" x="2727325" y="1700213"/>
          <p14:tracePt t="19422" x="2727325" y="1649413"/>
          <p14:tracePt t="19431" x="2727325" y="1589088"/>
          <p14:tracePt t="19438" x="2727325" y="1512888"/>
          <p14:tracePt t="19446" x="2701925" y="1487488"/>
          <p14:tracePt t="19455" x="2668588" y="1427163"/>
          <p14:tracePt t="19462" x="2641600" y="1393825"/>
          <p14:tracePt t="19470" x="2608263" y="1350963"/>
          <p14:tracePt t="19478" x="2600325" y="1333500"/>
          <p14:tracePt t="19486" x="2582863" y="1325563"/>
          <p14:tracePt t="19495" x="2565400" y="1308100"/>
          <p14:tracePt t="19502" x="2532063" y="1300163"/>
          <p14:tracePt t="19519" x="2514600" y="1282700"/>
          <p14:tracePt t="19527" x="2497138" y="1282700"/>
          <p14:tracePt t="19542" x="2471738" y="1282700"/>
          <p14:tracePt t="19560" x="2455863" y="1282700"/>
          <p14:tracePt t="19566" x="2420938" y="1292225"/>
          <p14:tracePt t="19575" x="2370138" y="1325563"/>
          <p14:tracePt t="19582" x="2319338" y="1360488"/>
          <p14:tracePt t="19590" x="2286000" y="1401763"/>
          <p14:tracePt t="19599" x="2235200" y="1444625"/>
          <p14:tracePt t="19607" x="2182813" y="1495425"/>
          <p14:tracePt t="19615" x="2132013" y="1546225"/>
          <p14:tracePt t="19622" x="2073275" y="1622425"/>
          <p14:tracePt t="19630" x="2047875" y="1700213"/>
          <p14:tracePt t="19639" x="2005013" y="1801813"/>
          <p14:tracePt t="19646" x="1954213" y="1928813"/>
          <p14:tracePt t="19654" x="1936750" y="2030413"/>
          <p14:tracePt t="19662" x="1903413" y="2133600"/>
          <p14:tracePt t="19670" x="1885950" y="2227263"/>
          <p14:tracePt t="19678" x="1885950" y="2311400"/>
          <p14:tracePt t="19686" x="1885950" y="2371725"/>
          <p14:tracePt t="19695" x="1885950" y="2422525"/>
          <p14:tracePt t="19703" x="1885950" y="2455863"/>
          <p14:tracePt t="19711" x="1885950" y="2489200"/>
          <p14:tracePt t="19718" x="1885950" y="2516188"/>
          <p14:tracePt t="19727" x="1893888" y="2532063"/>
          <p14:tracePt t="19735" x="1893888" y="2566988"/>
          <p14:tracePt t="19743" x="1911350" y="2592388"/>
          <p14:tracePt t="19751" x="1928813" y="2617788"/>
          <p14:tracePt t="19760" x="1946275" y="2651125"/>
          <p14:tracePt t="19766" x="1954213" y="2668588"/>
          <p14:tracePt t="19774" x="1979613" y="2701925"/>
          <p14:tracePt t="19782" x="1997075" y="2744788"/>
          <p14:tracePt t="19791" x="2030413" y="2787650"/>
          <p14:tracePt t="19799" x="2038350" y="2813050"/>
          <p14:tracePt t="19807" x="2065338" y="2846388"/>
          <p14:tracePt t="19814" x="2065338" y="2863850"/>
          <p14:tracePt t="19822" x="2073275" y="2881313"/>
          <p14:tracePt t="19831" x="2081213" y="2889250"/>
          <p14:tracePt t="19838" x="2081213" y="2897188"/>
          <p14:tracePt t="19846" x="2098675" y="2914650"/>
          <p14:tracePt t="19854" x="2106613" y="2914650"/>
          <p14:tracePt t="19871" x="2106613" y="2932113"/>
          <p14:tracePt t="19879" x="2106613" y="2940050"/>
          <p14:tracePt t="19895" x="2116138" y="2940050"/>
          <p14:tracePt t="19991" x="2124075" y="2949575"/>
          <p14:tracePt t="20023" x="2132013" y="2949575"/>
          <p14:tracePt t="20031" x="2149475" y="2949575"/>
          <p14:tracePt t="20039" x="2157413" y="2932113"/>
          <p14:tracePt t="20046" x="2174875" y="2914650"/>
          <p14:tracePt t="20054" x="2182813" y="2889250"/>
          <p14:tracePt t="20062" x="2217738" y="2855913"/>
          <p14:tracePt t="20070" x="2251075" y="2795588"/>
          <p14:tracePt t="20078" x="2301875" y="2727325"/>
          <p14:tracePt t="20087" x="2344738" y="2668588"/>
          <p14:tracePt t="20095" x="2405063" y="2574925"/>
          <p14:tracePt t="20102" x="2446338" y="2506663"/>
          <p14:tracePt t="20111" x="2489200" y="2422525"/>
          <p14:tracePt t="20119" x="2540000" y="2344738"/>
          <p14:tracePt t="20127" x="2582863" y="2260600"/>
          <p14:tracePt t="20135" x="2600325" y="2200275"/>
          <p14:tracePt t="20143" x="2608263" y="2159000"/>
          <p14:tracePt t="20150" x="2625725" y="2124075"/>
          <p14:tracePt t="20159" x="2633663" y="2098675"/>
          <p14:tracePt t="20166" x="2633663" y="2082800"/>
          <p14:tracePt t="20222" x="2633663" y="2073275"/>
          <p14:tracePt t="20607" x="2633663" y="2065338"/>
          <p14:tracePt t="20630" x="2608263" y="2090738"/>
          <p14:tracePt t="20639" x="2582863" y="2124075"/>
          <p14:tracePt t="20646" x="2565400" y="2174875"/>
          <p14:tracePt t="20654" x="2532063" y="2209800"/>
          <p14:tracePt t="20662" x="2524125" y="2243138"/>
          <p14:tracePt t="20670" x="2497138" y="2293938"/>
          <p14:tracePt t="20678" x="2471738" y="2328863"/>
          <p14:tracePt t="20687" x="2438400" y="2405063"/>
          <p14:tracePt t="20695" x="2395538" y="2481263"/>
          <p14:tracePt t="20703" x="2370138" y="2582863"/>
          <p14:tracePt t="20711" x="2336800" y="2676525"/>
          <p14:tracePt t="20718" x="2301875" y="2778125"/>
          <p14:tracePt t="20727" x="2276475" y="2881313"/>
          <p14:tracePt t="20734" x="2260600" y="2965450"/>
          <p14:tracePt t="20744" x="2235200" y="3041650"/>
          <p14:tracePt t="20750" x="2225675" y="3144838"/>
          <p14:tracePt t="20760" x="2217738" y="3228975"/>
          <p14:tracePt t="20766" x="2200275" y="3314700"/>
          <p14:tracePt t="20776" x="2200275" y="3416300"/>
          <p14:tracePt t="20782" x="2182813" y="3502025"/>
          <p14:tracePt t="20791" x="2182813" y="3586163"/>
          <p14:tracePt t="20798" x="2182813" y="3671888"/>
          <p14:tracePt t="20806" x="2182813" y="3713163"/>
          <p14:tracePt t="20814" x="2192338" y="3781425"/>
          <p14:tracePt t="20822" x="2217738" y="3841750"/>
          <p14:tracePt t="20831" x="2225675" y="3875088"/>
          <p14:tracePt t="20839" x="2243138" y="3908425"/>
          <p14:tracePt t="20846" x="2268538" y="3943350"/>
          <p14:tracePt t="20854" x="2286000" y="3968750"/>
          <p14:tracePt t="20862" x="2311400" y="4002088"/>
          <p14:tracePt t="20870" x="2336800" y="4027488"/>
          <p14:tracePt t="20878" x="2362200" y="4052888"/>
          <p14:tracePt t="20887" x="2395538" y="4062413"/>
          <p14:tracePt t="20895" x="2438400" y="4087813"/>
          <p14:tracePt t="20902" x="2497138" y="4095750"/>
          <p14:tracePt t="20911" x="2565400" y="4130675"/>
          <p14:tracePt t="20919" x="2600325" y="4138613"/>
          <p14:tracePt t="20926" x="2641600" y="4138613"/>
          <p14:tracePt t="20934" x="2684463" y="4138613"/>
          <p14:tracePt t="20944" x="2719388" y="4138613"/>
          <p14:tracePt t="20951" x="2744788" y="4138613"/>
          <p14:tracePt t="20959" x="2803525" y="4138613"/>
          <p14:tracePt t="20967" x="2846388" y="4130675"/>
          <p14:tracePt t="20975" x="2940050" y="4079875"/>
          <p14:tracePt t="20983" x="3016250" y="4052888"/>
          <p14:tracePt t="20991" x="3074988" y="4011613"/>
          <p14:tracePt t="20998" x="3143250" y="3968750"/>
          <p14:tracePt t="21007" x="3178175" y="3951288"/>
          <p14:tracePt t="21014" x="3219450" y="3908425"/>
          <p14:tracePt t="21023" x="3244850" y="3883025"/>
          <p14:tracePt t="21030" x="3262313" y="3857625"/>
          <p14:tracePt t="21038" x="3279775" y="3832225"/>
          <p14:tracePt t="21047" x="3297238" y="3816350"/>
          <p14:tracePt t="21055" x="3305175" y="3790950"/>
          <p14:tracePt t="21062" x="3305175" y="3748088"/>
          <p14:tracePt t="21071" x="3313113" y="3697288"/>
          <p14:tracePt t="21078" x="3322638" y="3636963"/>
          <p14:tracePt t="21086" x="3322638" y="3568700"/>
          <p14:tracePt t="21094" x="3322638" y="3509963"/>
          <p14:tracePt t="21102" x="3322638" y="3449638"/>
          <p14:tracePt t="21111" x="3322638" y="3365500"/>
          <p14:tracePt t="21119" x="3322638" y="3314700"/>
          <p14:tracePt t="21127" x="3322638" y="3271838"/>
          <p14:tracePt t="21135" x="3322638" y="3221038"/>
          <p14:tracePt t="21144" x="3322638" y="3170238"/>
          <p14:tracePt t="21150" x="3322638" y="3135313"/>
          <p14:tracePt t="21159" x="3322638" y="3094038"/>
          <p14:tracePt t="21166" x="3322638" y="3051175"/>
          <p14:tracePt t="21175" x="3322638" y="3016250"/>
          <p14:tracePt t="21182" x="3322638" y="3000375"/>
          <p14:tracePt t="21191" x="3322638" y="2982913"/>
          <p14:tracePt t="21198" x="3322638" y="2974975"/>
          <p14:tracePt t="21208" x="3322638" y="2965450"/>
          <p14:tracePt t="21214" x="3322638" y="2957513"/>
          <p14:tracePt t="21222" x="3322638" y="2949575"/>
          <p14:tracePt t="21230" x="3322638" y="2940050"/>
          <p14:tracePt t="21255" x="3322638" y="2922588"/>
          <p14:tracePt t="21263" x="3322638" y="2914650"/>
          <p14:tracePt t="21279" x="3322638" y="2889250"/>
          <p14:tracePt t="21294" x="3322638" y="2881313"/>
          <p14:tracePt t="21302" x="3322638" y="2871788"/>
          <p14:tracePt t="21311" x="3322638" y="2863850"/>
          <p14:tracePt t="21318" x="3322638" y="2855913"/>
          <p14:tracePt t="22254" x="3322638" y="2871788"/>
          <p14:tracePt t="22262" x="3322638" y="2881313"/>
          <p14:tracePt t="22270" x="3322638" y="2889250"/>
          <p14:tracePt t="22279" x="3322638" y="2906713"/>
          <p14:tracePt t="22286" x="3330575" y="2932113"/>
          <p14:tracePt t="22294" x="3338513" y="2940050"/>
          <p14:tracePt t="22302" x="3348038" y="2957513"/>
          <p14:tracePt t="22310" x="3348038" y="2990850"/>
          <p14:tracePt t="22318" x="3355975" y="3000375"/>
          <p14:tracePt t="22326" x="3355975" y="3025775"/>
          <p14:tracePt t="22335" x="3363913" y="3033713"/>
          <p14:tracePt t="22342" x="3363913" y="3051175"/>
          <p14:tracePt t="22350" x="3373438" y="3067050"/>
          <p14:tracePt t="22359" x="3381375" y="3101975"/>
          <p14:tracePt t="22367" x="3389313" y="3135313"/>
          <p14:tracePt t="22375" x="3389313" y="3144838"/>
          <p14:tracePt t="22382" x="3398838" y="3178175"/>
          <p14:tracePt t="22392" x="3414713" y="3211513"/>
          <p14:tracePt t="22398" x="3424238" y="3228975"/>
          <p14:tracePt t="22407" x="3432175" y="3254375"/>
          <p14:tracePt t="22414" x="3457575" y="3289300"/>
          <p14:tracePt t="22423" x="3467100" y="3297238"/>
          <p14:tracePt t="22431" x="3475038" y="3314700"/>
          <p14:tracePt t="22438" x="3482975" y="3340100"/>
          <p14:tracePt t="22446" x="3500438" y="3365500"/>
          <p14:tracePt t="22687" x="3500438" y="3355975"/>
          <p14:tracePt t="22702" x="3500438" y="3348038"/>
          <p14:tracePt t="22711" x="3500438" y="3340100"/>
          <p14:tracePt t="22718" x="3500438" y="3330575"/>
          <p14:tracePt t="22726" x="3500438" y="3314700"/>
          <p14:tracePt t="22735" x="3500438" y="3305175"/>
          <p14:tracePt t="22743" x="3500438" y="3297238"/>
          <p14:tracePt t="22750" x="3508375" y="3279775"/>
          <p14:tracePt t="22759" x="3508375" y="3271838"/>
          <p14:tracePt t="22766" x="3517900" y="3246438"/>
          <p14:tracePt t="22775" x="3517900" y="3238500"/>
          <p14:tracePt t="22792" x="3517900" y="3228975"/>
          <p14:tracePt t="22808" x="3517900" y="3221038"/>
          <p14:tracePt t="23351" x="3517900" y="3211513"/>
          <p14:tracePt t="24503" x="3525838" y="3211513"/>
          <p14:tracePt t="24510" x="3533775" y="3211513"/>
          <p14:tracePt t="24519" x="3568700" y="3211513"/>
          <p14:tracePt t="24527" x="3602038" y="3211513"/>
          <p14:tracePt t="24534" x="3644900" y="3221038"/>
          <p14:tracePt t="24542" x="3670300" y="3228975"/>
          <p14:tracePt t="24550" x="3713163" y="3246438"/>
          <p14:tracePt t="24558" x="3756025" y="3254375"/>
          <p14:tracePt t="24567" x="3789363" y="3263900"/>
          <p14:tracePt t="24574" x="3822700" y="3271838"/>
          <p14:tracePt t="24582" x="3857625" y="3279775"/>
          <p14:tracePt t="24590" x="3883025" y="3289300"/>
          <p14:tracePt t="24599" x="3916363" y="3297238"/>
          <p14:tracePt t="24615" x="3951288" y="3297238"/>
          <p14:tracePt t="24623" x="3967163" y="3297238"/>
          <p14:tracePt t="24630" x="3976688" y="3297238"/>
          <p14:tracePt t="24639" x="3984625" y="3297238"/>
          <p14:tracePt t="24727" x="3984625" y="3271838"/>
          <p14:tracePt t="24734" x="3984625" y="3263900"/>
          <p14:tracePt t="24742" x="3984625" y="3228975"/>
          <p14:tracePt t="24751" x="3967163" y="3195638"/>
          <p14:tracePt t="24758" x="3941763" y="3144838"/>
          <p14:tracePt t="24767" x="3916363" y="3109913"/>
          <p14:tracePt t="24774" x="3873500" y="3059113"/>
          <p14:tracePt t="24783" x="3832225" y="3016250"/>
          <p14:tracePt t="24791" x="3814763" y="2982913"/>
          <p14:tracePt t="24799" x="3789363" y="2932113"/>
          <p14:tracePt t="24807" x="3756025" y="2897188"/>
          <p14:tracePt t="24814" x="3729038" y="2863850"/>
          <p14:tracePt t="24824" x="3687763" y="2795588"/>
          <p14:tracePt t="24830" x="3670300" y="2762250"/>
          <p14:tracePt t="24840" x="3644900" y="2727325"/>
          <p14:tracePt t="24846" x="3627438" y="2701925"/>
          <p14:tracePt t="24855" x="3602038" y="2668588"/>
          <p14:tracePt t="24863" x="3594100" y="2660650"/>
          <p14:tracePt t="24873" x="3586163" y="2633663"/>
          <p14:tracePt t="24879" x="3559175" y="2625725"/>
          <p14:tracePt t="24886" x="3551238" y="2600325"/>
          <p14:tracePt t="24909" x="3475038" y="2541588"/>
          <p14:tracePt t="24910" x="3441700" y="2524125"/>
          <p14:tracePt t="24918" x="3406775" y="2498725"/>
          <p14:tracePt t="24926" x="3373438" y="2481263"/>
          <p14:tracePt t="24935" x="3348038" y="2463800"/>
          <p14:tracePt t="24942" x="3330575" y="2455863"/>
          <p14:tracePt t="24951" x="3322638" y="2455863"/>
          <p14:tracePt t="24959" x="3313113" y="2455863"/>
          <p14:tracePt t="24967" x="3305175" y="2447925"/>
          <p14:tracePt t="24999" x="3297238" y="2447925"/>
          <p14:tracePt t="25007" x="3287713" y="2447925"/>
          <p14:tracePt t="25014" x="3270250" y="2447925"/>
          <p14:tracePt t="25023" x="3236913" y="2438400"/>
          <p14:tracePt t="25030" x="3236913" y="2430463"/>
          <p14:tracePt t="25039" x="3203575" y="2430463"/>
          <p14:tracePt t="25047" x="3194050" y="2422525"/>
          <p14:tracePt t="25055" x="3178175" y="2422525"/>
          <p14:tracePt t="25063" x="3168650" y="2422525"/>
          <p14:tracePt t="25071" x="3143250" y="2413000"/>
          <p14:tracePt t="25079" x="3127375" y="2413000"/>
          <p14:tracePt t="25088" x="3117850" y="2413000"/>
          <p14:tracePt t="25094" x="3117850" y="2405063"/>
          <p14:tracePt t="25102" x="3109913" y="2397125"/>
          <p14:tracePt t="25191" x="3100388" y="2387600"/>
          <p14:tracePt t="25943" x="3092450" y="2387600"/>
          <p14:tracePt t="25951" x="3074988" y="2387600"/>
          <p14:tracePt t="25959" x="3067050" y="2387600"/>
          <p14:tracePt t="25966" x="3033713" y="2387600"/>
          <p14:tracePt t="25974" x="2998788" y="2379663"/>
          <p14:tracePt t="25982" x="2955925" y="2379663"/>
          <p14:tracePt t="25990" x="2897188" y="2371725"/>
          <p14:tracePt t="25998" x="2846388" y="2354263"/>
          <p14:tracePt t="26006" x="2795588" y="2354263"/>
          <p14:tracePt t="26014" x="2744788" y="2344738"/>
          <p14:tracePt t="26023" x="2701925" y="2344738"/>
          <p14:tracePt t="26030" x="2659063" y="2344738"/>
          <p14:tracePt t="26039" x="2625725" y="2344738"/>
          <p14:tracePt t="26046" x="2616200" y="2344738"/>
          <p14:tracePt t="26222" x="2600325" y="2344738"/>
          <p14:tracePt t="26230" x="2574925" y="2336800"/>
          <p14:tracePt t="26239" x="2549525" y="2328863"/>
          <p14:tracePt t="26247" x="2540000" y="2311400"/>
          <p14:tracePt t="26255" x="2514600" y="2303463"/>
          <p14:tracePt t="26263" x="2489200" y="2286000"/>
          <p14:tracePt t="26271" x="2455863" y="2260600"/>
          <p14:tracePt t="26278" x="2420938" y="2243138"/>
          <p14:tracePt t="26287" x="2352675" y="2217738"/>
          <p14:tracePt t="26295" x="2311400" y="2184400"/>
          <p14:tracePt t="26303" x="2260600" y="2159000"/>
          <p14:tracePt t="26310" x="2225675" y="2149475"/>
          <p14:tracePt t="26318" x="2174875" y="2116138"/>
          <p14:tracePt t="26327" x="2116138" y="2098675"/>
          <p14:tracePt t="26335" x="2012950" y="2039938"/>
          <p14:tracePt t="26343" x="1928813" y="1997075"/>
          <p14:tracePt t="26350" x="1852613" y="1946275"/>
          <p14:tracePt t="26358" x="1766888" y="1903413"/>
          <p14:tracePt t="26366" x="1673225" y="1860550"/>
          <p14:tracePt t="26375" x="1622425" y="1827213"/>
          <p14:tracePt t="26383" x="1563688" y="1784350"/>
          <p14:tracePt t="26390" x="1528763" y="1766888"/>
          <p14:tracePt t="26399" x="1487488" y="1741488"/>
          <p14:tracePt t="26406" x="1452563" y="1725613"/>
          <p14:tracePt t="26414" x="1427163" y="1700213"/>
          <p14:tracePt t="26422" x="1419225" y="1682750"/>
          <p14:tracePt t="26431" x="1393825" y="1657350"/>
          <p14:tracePt t="26439" x="1384300" y="1657350"/>
          <p14:tracePt t="26447" x="1368425" y="1649413"/>
          <p14:tracePt t="26462" x="1358900" y="1639888"/>
          <p14:tracePt t="26502" x="1350963" y="1631950"/>
          <p14:tracePt t="26510" x="1333500" y="1622425"/>
          <p14:tracePt t="26519" x="1325563" y="1614488"/>
          <p14:tracePt t="26526" x="1290638" y="1597025"/>
          <p14:tracePt t="26535" x="1282700" y="1589088"/>
          <p14:tracePt t="26542" x="1265238" y="1589088"/>
          <p14:tracePt t="26550" x="1265238" y="1581150"/>
          <p14:tracePt t="26999" x="1274763" y="1581150"/>
          <p14:tracePt t="27007" x="1300163" y="1581150"/>
          <p14:tracePt t="27014" x="1317625" y="1581150"/>
          <p14:tracePt t="27022" x="1343025" y="1581150"/>
          <p14:tracePt t="27030" x="1376363" y="1581150"/>
          <p14:tracePt t="27039" x="1419225" y="1581150"/>
          <p14:tracePt t="27047" x="1462088" y="1581150"/>
          <p14:tracePt t="27055" x="1520825" y="1597025"/>
          <p14:tracePt t="27062" x="1597025" y="1606550"/>
          <p14:tracePt t="27071" x="1665288" y="1614488"/>
          <p14:tracePt t="27079" x="1749425" y="1631950"/>
          <p14:tracePt t="27087" x="1827213" y="1631950"/>
          <p14:tracePt t="27094" x="1911350" y="1649413"/>
          <p14:tracePt t="27102" x="1997075" y="1657350"/>
          <p14:tracePt t="27110" x="2098675" y="1657350"/>
          <p14:tracePt t="27119" x="2208213" y="1657350"/>
          <p14:tracePt t="27127" x="2311400" y="1657350"/>
          <p14:tracePt t="27135" x="2438400" y="1657350"/>
          <p14:tracePt t="27142" x="2549525" y="1657350"/>
          <p14:tracePt t="27151" x="2676525" y="1657350"/>
          <p14:tracePt t="27158" x="2828925" y="1657350"/>
          <p14:tracePt t="27167" x="2947988" y="1657350"/>
          <p14:tracePt t="27175" x="3067050" y="1657350"/>
          <p14:tracePt t="27182" x="3186113" y="1657350"/>
          <p14:tracePt t="27190" x="3279775" y="1657350"/>
          <p14:tracePt t="27198" x="3355975" y="1657350"/>
          <p14:tracePt t="27206" x="3457575" y="1657350"/>
          <p14:tracePt t="27214" x="3525838" y="1649413"/>
          <p14:tracePt t="27222" x="3602038" y="1649413"/>
          <p14:tracePt t="27231" x="3644900" y="1639888"/>
          <p14:tracePt t="27239" x="3703638" y="1631950"/>
          <p14:tracePt t="27246" x="3738563" y="1631950"/>
          <p14:tracePt t="27255" x="3771900" y="1631950"/>
          <p14:tracePt t="27262" x="3781425" y="1631950"/>
          <p14:tracePt t="27951" x="3789363" y="1631950"/>
          <p14:tracePt t="27967" x="3789363" y="1639888"/>
          <p14:tracePt t="27991" x="3789363" y="1649413"/>
          <p14:tracePt t="27998" x="3789363" y="1674813"/>
          <p14:tracePt t="28007" x="3789363" y="1682750"/>
          <p14:tracePt t="28015" x="3789363" y="1708150"/>
          <p14:tracePt t="28022" x="3789363" y="1741488"/>
          <p14:tracePt t="28031" x="3789363" y="1751013"/>
          <p14:tracePt t="28038" x="3789363" y="1784350"/>
          <p14:tracePt t="28047" x="3789363" y="1801813"/>
          <p14:tracePt t="28054" x="3789363" y="1819275"/>
          <p14:tracePt t="28063" x="3789363" y="1835150"/>
          <p14:tracePt t="28072" x="3789363" y="1852613"/>
          <p14:tracePt t="28079" x="3789363" y="1870075"/>
          <p14:tracePt t="28087" x="3789363" y="1895475"/>
          <p14:tracePt t="28094" x="3789363" y="1903413"/>
          <p14:tracePt t="28103" x="3789363" y="1920875"/>
          <p14:tracePt t="28110" x="3789363" y="1938338"/>
          <p14:tracePt t="28121" x="3781425" y="1954213"/>
          <p14:tracePt t="28126" x="3781425" y="1979613"/>
          <p14:tracePt t="28135" x="3771900" y="2005013"/>
          <p14:tracePt t="28142" x="3763963" y="2014538"/>
          <p14:tracePt t="28154" x="3756025" y="2047875"/>
          <p14:tracePt t="28159" x="3729038" y="2098675"/>
          <p14:tracePt t="28167" x="3721100" y="2133600"/>
          <p14:tracePt t="28175" x="3703638" y="2184400"/>
          <p14:tracePt t="28182" x="3687763" y="2200275"/>
          <p14:tracePt t="28190" x="3678238" y="2235200"/>
          <p14:tracePt t="28198" x="3644900" y="2286000"/>
          <p14:tracePt t="28208" x="3644900" y="2311400"/>
          <p14:tracePt t="28216" x="3636963" y="2328863"/>
          <p14:tracePt t="28225" x="3619500" y="2362200"/>
          <p14:tracePt t="28231" x="3619500" y="2379663"/>
          <p14:tracePt t="28239" x="3619500" y="2387600"/>
          <p14:tracePt t="28246" x="3611563" y="2405063"/>
          <p14:tracePt t="28254" x="3611563" y="2413000"/>
          <p14:tracePt t="28262" x="3611563" y="2422525"/>
          <p14:tracePt t="28311" x="3611563" y="2430463"/>
          <p14:tracePt t="28334" x="3611563" y="2438400"/>
          <p14:tracePt t="28343" x="3652838" y="2438400"/>
          <p14:tracePt t="28351" x="3687763" y="2438400"/>
          <p14:tracePt t="28359" x="3738563" y="2438400"/>
          <p14:tracePt t="28366" x="3781425" y="2438400"/>
          <p14:tracePt t="28374" x="3883025" y="2438400"/>
          <p14:tracePt t="28383" x="3941763" y="2413000"/>
          <p14:tracePt t="28391" x="4035425" y="2379663"/>
          <p14:tracePt t="28399" x="4111625" y="2336800"/>
          <p14:tracePt t="28407" x="4214813" y="2278063"/>
          <p14:tracePt t="28414" x="4281488" y="2235200"/>
          <p14:tracePt t="28422" x="4341813" y="2209800"/>
          <p14:tracePt t="28430" x="4410075" y="2166938"/>
          <p14:tracePt t="28438" x="4443413" y="2124075"/>
          <p14:tracePt t="28446" x="4476750" y="2090738"/>
          <p14:tracePt t="28454" x="4494213" y="2055813"/>
          <p14:tracePt t="28462" x="4503738" y="2039938"/>
          <p14:tracePt t="28470" x="4503738" y="2005013"/>
          <p14:tracePt t="28478" x="4511675" y="1997075"/>
          <p14:tracePt t="28487" x="4511675" y="1979613"/>
          <p14:tracePt t="28495" x="4511675" y="1963738"/>
          <p14:tracePt t="28504" x="4503738" y="1946275"/>
          <p14:tracePt t="28510" x="4468813" y="1903413"/>
          <p14:tracePt t="28520" x="4443413" y="1878013"/>
          <p14:tracePt t="28527" x="4375150" y="1827213"/>
          <p14:tracePt t="28536" x="4316413" y="1784350"/>
          <p14:tracePt t="28542" x="4273550" y="1751013"/>
          <p14:tracePt t="28551" x="4214813" y="1716088"/>
          <p14:tracePt t="28558" x="4154488" y="1682750"/>
          <p14:tracePt t="28566" x="4103688" y="1665288"/>
          <p14:tracePt t="28574" x="4044950" y="1631950"/>
          <p14:tracePt t="28583" x="4010025" y="1631950"/>
          <p14:tracePt t="28590" x="3976688" y="1622425"/>
          <p14:tracePt t="28598" x="3941763" y="1614488"/>
          <p14:tracePt t="28606" x="3908425" y="1597025"/>
          <p14:tracePt t="28615" x="3883025" y="1597025"/>
          <p14:tracePt t="28622" x="3840163" y="1589088"/>
          <p14:tracePt t="28630" x="3781425" y="1589088"/>
          <p14:tracePt t="28638" x="3713163" y="1581150"/>
          <p14:tracePt t="28646" x="3652838" y="1571625"/>
          <p14:tracePt t="28654" x="3576638" y="1571625"/>
          <p14:tracePt t="28662" x="3492500" y="1546225"/>
          <p14:tracePt t="28670" x="3424238" y="1546225"/>
          <p14:tracePt t="28679" x="3363913" y="1546225"/>
          <p14:tracePt t="28687" x="3297238" y="1546225"/>
          <p14:tracePt t="28694" x="3219450" y="1546225"/>
          <p14:tracePt t="28703" x="3152775" y="1546225"/>
          <p14:tracePt t="28711" x="3109913" y="1546225"/>
          <p14:tracePt t="28719" x="3059113" y="1546225"/>
          <p14:tracePt t="28726" x="3016250" y="1546225"/>
          <p14:tracePt t="28735" x="2965450" y="1571625"/>
          <p14:tracePt t="28742" x="2914650" y="1597025"/>
          <p14:tracePt t="28751" x="2871788" y="1614488"/>
          <p14:tracePt t="28759" x="2803525" y="1657350"/>
          <p14:tracePt t="28767" x="2744788" y="1716088"/>
          <p14:tracePt t="28775" x="2684463" y="1766888"/>
          <p14:tracePt t="28782" x="2633663" y="1819275"/>
          <p14:tracePt t="28790" x="2582863" y="1870075"/>
          <p14:tracePt t="28798" x="2532063" y="1920875"/>
          <p14:tracePt t="28806" x="2489200" y="1971675"/>
          <p14:tracePt t="28814" x="2463800" y="2014538"/>
          <p14:tracePt t="28822" x="2420938" y="2073275"/>
          <p14:tracePt t="28830" x="2405063" y="2124075"/>
          <p14:tracePt t="28838" x="2387600" y="2159000"/>
          <p14:tracePt t="28847" x="2379663" y="2200275"/>
          <p14:tracePt t="28854" x="2362200" y="2252663"/>
          <p14:tracePt t="28862" x="2362200" y="2293938"/>
          <p14:tracePt t="28871" x="2362200" y="2336800"/>
          <p14:tracePt t="28878" x="2362200" y="2379663"/>
          <p14:tracePt t="28887" x="2362200" y="2422525"/>
          <p14:tracePt t="28906" x="2362200" y="2489200"/>
          <p14:tracePt t="28911" x="2379663" y="2516188"/>
          <p14:tracePt t="28919" x="2395538" y="2557463"/>
          <p14:tracePt t="28926" x="2430463" y="2592388"/>
          <p14:tracePt t="28935" x="2489200" y="2633663"/>
          <p14:tracePt t="28942" x="2514600" y="2660650"/>
          <p14:tracePt t="28951" x="2574925" y="2693988"/>
          <p14:tracePt t="28958" x="2641600" y="2727325"/>
          <p14:tracePt t="28968" x="2693988" y="2744788"/>
          <p14:tracePt t="28974" x="2735263" y="2752725"/>
          <p14:tracePt t="28982" x="2820988" y="2762250"/>
          <p14:tracePt t="28990" x="2879725" y="2787650"/>
          <p14:tracePt t="28999" x="2940050" y="2787650"/>
          <p14:tracePt t="29007" x="3024188" y="2787650"/>
          <p14:tracePt t="29015" x="3084513" y="2787650"/>
          <p14:tracePt t="29022" x="3143250" y="2787650"/>
          <p14:tracePt t="29030" x="3186113" y="2787650"/>
          <p14:tracePt t="29038" x="3244850" y="2762250"/>
          <p14:tracePt t="29046" x="3297238" y="2744788"/>
          <p14:tracePt t="29054" x="3330575" y="2727325"/>
          <p14:tracePt t="29062" x="3348038" y="2711450"/>
          <p14:tracePt t="29070" x="3373438" y="2686050"/>
          <p14:tracePt t="29078" x="3373438" y="2676525"/>
          <p14:tracePt t="29086" x="3373438" y="2668588"/>
          <p14:tracePt t="29095" x="3373438" y="2651125"/>
          <p14:tracePt t="29103" x="3373438" y="2625725"/>
          <p14:tracePt t="29111" x="3373438" y="2600325"/>
          <p14:tracePt t="29119" x="3363913" y="2574925"/>
          <p14:tracePt t="29126" x="3322638" y="2506663"/>
          <p14:tracePt t="29135" x="3270250" y="2455863"/>
          <p14:tracePt t="29142" x="3203575" y="2387600"/>
          <p14:tracePt t="29152" x="3143250" y="2319338"/>
          <p14:tracePt t="29159" x="3059113" y="2268538"/>
          <p14:tracePt t="29166" x="2982913" y="2209800"/>
          <p14:tracePt t="29175" x="2922588" y="2192338"/>
          <p14:tracePt t="29182" x="2871788" y="2149475"/>
          <p14:tracePt t="29190" x="2828925" y="2141538"/>
          <p14:tracePt t="29198" x="2760663" y="2108200"/>
          <p14:tracePt t="29206" x="2719388" y="2098675"/>
          <p14:tracePt t="29214" x="2659063" y="2090738"/>
          <p14:tracePt t="29223" x="2600325" y="2073275"/>
          <p14:tracePt t="29231" x="2532063" y="2047875"/>
          <p14:tracePt t="29238" x="2489200" y="2039938"/>
          <p14:tracePt t="29247" x="2438400" y="2022475"/>
          <p14:tracePt t="29255" x="2379663" y="2014538"/>
          <p14:tracePt t="29262" x="2311400" y="1989138"/>
          <p14:tracePt t="29270" x="2235200" y="1954213"/>
          <p14:tracePt t="29278" x="2141538" y="1946275"/>
          <p14:tracePt t="29286" x="2073275" y="1938338"/>
          <p14:tracePt t="29294" x="1979613" y="1911350"/>
          <p14:tracePt t="29303" x="1911350" y="1903413"/>
          <p14:tracePt t="29310" x="1852613" y="1895475"/>
          <p14:tracePt t="29319" x="1809750" y="1895475"/>
          <p14:tracePt t="29327" x="1758950" y="1885950"/>
          <p14:tracePt t="29337" x="1698625" y="1885950"/>
          <p14:tracePt t="29344" x="1682750" y="1870075"/>
          <p14:tracePt t="29354" x="1639888" y="1870075"/>
          <p14:tracePt t="29359" x="1631950" y="1870075"/>
          <p14:tracePt t="29368" x="1606550" y="1860550"/>
          <p14:tracePt t="29422" x="1597025" y="1860550"/>
          <p14:tracePt t="29431" x="1589088" y="1860550"/>
          <p14:tracePt t="29447" x="1589088" y="1870075"/>
          <p14:tracePt t="29454" x="1571625" y="1878013"/>
          <p14:tracePt t="29462" x="1563688" y="1903413"/>
          <p14:tracePt t="29470" x="1538288" y="1928813"/>
          <p14:tracePt t="29479" x="1520825" y="1954213"/>
          <p14:tracePt t="29494" x="1512888" y="1971675"/>
          <p14:tracePt t="29503" x="1503363" y="1989138"/>
          <p14:tracePt t="29511" x="1503363" y="2014538"/>
          <p14:tracePt t="29519" x="1495425" y="2047875"/>
          <p14:tracePt t="29527" x="1487488" y="2055813"/>
          <p14:tracePt t="29536" x="1487488" y="2082800"/>
          <p14:tracePt t="29542" x="1487488" y="2108200"/>
          <p14:tracePt t="29551" x="1487488" y="2116138"/>
          <p14:tracePt t="29558" x="1487488" y="2133600"/>
          <p14:tracePt t="29567" x="1487488" y="2159000"/>
          <p14:tracePt t="29575" x="1487488" y="2166938"/>
          <p14:tracePt t="29584" x="1487488" y="2192338"/>
          <p14:tracePt t="29590" x="1495425" y="2227263"/>
          <p14:tracePt t="29598" x="1503363" y="2243138"/>
          <p14:tracePt t="29607" x="1520825" y="2260600"/>
          <p14:tracePt t="29615" x="1538288" y="2286000"/>
          <p14:tracePt t="29623" x="1546225" y="2293938"/>
          <p14:tracePt t="29630" x="1563688" y="2311400"/>
          <p14:tracePt t="29638" x="1579563" y="2328863"/>
          <p14:tracePt t="29646" x="1579563" y="2336800"/>
          <p14:tracePt t="29655" x="1597025" y="2354263"/>
          <p14:tracePt t="29662" x="1614488" y="2354263"/>
          <p14:tracePt t="29670" x="1639888" y="2362200"/>
          <p14:tracePt t="29678" x="1647825" y="2362200"/>
          <p14:tracePt t="29686" x="1673225" y="2371725"/>
          <p14:tracePt t="29703" x="1682750" y="2371725"/>
          <p14:tracePt t="29710" x="1698625" y="2371725"/>
          <p14:tracePt t="29719" x="1716088" y="2371725"/>
          <p14:tracePt t="29726" x="1724025" y="2371725"/>
          <p14:tracePt t="29736" x="1758950" y="2371725"/>
          <p14:tracePt t="29742" x="1784350" y="2371725"/>
          <p14:tracePt t="29751" x="1827213" y="2371725"/>
          <p14:tracePt t="29758" x="1860550" y="2371725"/>
          <p14:tracePt t="29767" x="1893888" y="2354263"/>
          <p14:tracePt t="29774" x="1911350" y="2344738"/>
          <p14:tracePt t="29783" x="1928813" y="2336800"/>
          <p14:tracePt t="29790" x="1954213" y="2328863"/>
          <p14:tracePt t="29798" x="1971675" y="2319338"/>
          <p14:tracePt t="29815" x="1979613" y="2311400"/>
          <p14:tracePt t="29822" x="1987550" y="2303463"/>
          <p14:tracePt t="29838" x="1997075" y="2286000"/>
          <p14:tracePt t="29847" x="1997075" y="2278063"/>
          <p14:tracePt t="29855" x="1997075" y="2260600"/>
          <p14:tracePt t="29863" x="1997075" y="2252663"/>
          <p14:tracePt t="29871" x="1997075" y="2243138"/>
          <p14:tracePt t="29888" x="1997075" y="2217738"/>
          <p14:tracePt t="29894" x="1997075" y="2209800"/>
          <p14:tracePt t="29911" x="1997075" y="2184400"/>
          <p14:tracePt t="29919" x="1997075" y="2174875"/>
          <p14:tracePt t="29926" x="1997075" y="2159000"/>
          <p14:tracePt t="29935" x="1997075" y="2149475"/>
          <p14:tracePt t="29942" x="1997075" y="2141538"/>
          <p14:tracePt t="29967" x="1997075" y="2116138"/>
          <p14:tracePt t="29991" x="1987550" y="2108200"/>
          <p14:tracePt t="30007" x="1979613" y="2108200"/>
          <p14:tracePt t="30015" x="1979613" y="2098675"/>
          <p14:tracePt t="30031" x="1971675" y="2090738"/>
          <p14:tracePt t="30047" x="1962150" y="2090738"/>
          <p14:tracePt t="30054" x="1954213" y="2082800"/>
          <p14:tracePt t="30070" x="1946275" y="2073275"/>
          <p14:tracePt t="30110" x="1936750" y="2065338"/>
          <p14:tracePt t="30150" x="1928813" y="2065338"/>
          <p14:tracePt t="30158" x="1920875" y="2065338"/>
          <p14:tracePt t="30175" x="1911350" y="2055813"/>
          <p14:tracePt t="30183" x="1903413" y="2047875"/>
          <p14:tracePt t="30190" x="1903413" y="2039938"/>
          <p14:tracePt t="30198" x="1893888" y="2030413"/>
          <p14:tracePt t="30206" x="1885950" y="2014538"/>
          <p14:tracePt t="30215" x="1878013" y="2005013"/>
          <p14:tracePt t="30239" x="1878013" y="1997075"/>
          <p14:tracePt t="30246" x="1878013" y="1979613"/>
          <p14:tracePt t="30254" x="1868488" y="1979613"/>
          <p14:tracePt t="30263" x="1860550" y="1971675"/>
          <p14:tracePt t="30270" x="1852613" y="1946275"/>
          <p14:tracePt t="30342" x="1852613" y="1928813"/>
          <p14:tracePt t="30351" x="1843088" y="1928813"/>
          <p14:tracePt t="30358" x="1835150" y="1920875"/>
          <p14:tracePt t="30366" x="1827213" y="1911350"/>
          <p14:tracePt t="30438" x="1817688" y="1911350"/>
          <p14:tracePt t="30446" x="1809750" y="1911350"/>
          <p14:tracePt t="30454" x="1801813" y="1911350"/>
          <p14:tracePt t="30462" x="1792288" y="1911350"/>
          <p14:tracePt t="30478" x="1776413" y="1911350"/>
          <p14:tracePt t="30486" x="1766888" y="1911350"/>
          <p14:tracePt t="30494" x="1758950" y="1911350"/>
          <p14:tracePt t="30503" x="1749425" y="1920875"/>
          <p14:tracePt t="30510" x="1741488" y="1920875"/>
          <p14:tracePt t="30519" x="1724025" y="1928813"/>
          <p14:tracePt t="30526" x="1724025" y="1938338"/>
          <p14:tracePt t="30536" x="1690688" y="1954213"/>
          <p14:tracePt t="30542" x="1673225" y="1963738"/>
          <p14:tracePt t="30552" x="1673225" y="1971675"/>
          <p14:tracePt t="30558" x="1647825" y="1997075"/>
          <p14:tracePt t="30567" x="1631950" y="2005013"/>
          <p14:tracePt t="30574" x="1614488" y="2014538"/>
          <p14:tracePt t="30584" x="1597025" y="2039938"/>
          <p14:tracePt t="30590" x="1563688" y="2065338"/>
          <p14:tracePt t="30599" x="1546225" y="2082800"/>
          <p14:tracePt t="30607" x="1538288" y="2090738"/>
          <p14:tracePt t="30615" x="1520825" y="2108200"/>
          <p14:tracePt t="30622" x="1503363" y="2116138"/>
          <p14:tracePt t="30630" x="1495425" y="2124075"/>
          <p14:tracePt t="30639" x="1487488" y="2133600"/>
          <p14:tracePt t="30654" x="1487488" y="2149475"/>
          <p14:tracePt t="30662" x="1477963" y="2159000"/>
          <p14:tracePt t="30670" x="1477963" y="2166938"/>
          <p14:tracePt t="30678" x="1477963" y="2184400"/>
          <p14:tracePt t="30686" x="1477963" y="2217738"/>
          <p14:tracePt t="30695" x="1477963" y="2243138"/>
          <p14:tracePt t="30702" x="1477963" y="2278063"/>
          <p14:tracePt t="30710" x="1477963" y="2303463"/>
          <p14:tracePt t="30718" x="1477963" y="2319338"/>
          <p14:tracePt t="30726" x="1477963" y="2328863"/>
          <p14:tracePt t="30735" x="1477963" y="2336800"/>
          <p14:tracePt t="30742" x="1477963" y="2344738"/>
          <p14:tracePt t="30767" x="1477963" y="2354263"/>
          <p14:tracePt t="30799" x="1495425" y="2354263"/>
          <p14:tracePt t="30806" x="1503363" y="2354263"/>
          <p14:tracePt t="30817" x="1512888" y="2354263"/>
          <p14:tracePt t="30824" x="1528763" y="2354263"/>
          <p14:tracePt t="30833" x="1538288" y="2354263"/>
          <p14:tracePt t="30840" x="1563688" y="2354263"/>
          <p14:tracePt t="30848" x="1571625" y="2354263"/>
          <p14:tracePt t="30856" x="1579563" y="2354263"/>
          <p14:tracePt t="30863" x="1606550" y="2354263"/>
          <p14:tracePt t="30870" x="1614488" y="2354263"/>
          <p14:tracePt t="30910" x="1622425" y="2354263"/>
          <p14:tracePt t="30926" x="1631950" y="2354263"/>
          <p14:tracePt t="30959" x="1639888" y="2344738"/>
          <p14:tracePt t="30975" x="1647825" y="2344738"/>
          <p14:tracePt t="30990" x="1665288" y="2336800"/>
          <p14:tracePt t="30998" x="1673225" y="2328863"/>
          <p14:tracePt t="31006" x="1682750" y="2328863"/>
          <p14:tracePt t="31014" x="1698625" y="2328863"/>
          <p14:tracePt t="31022" x="1716088" y="2319338"/>
          <p14:tracePt t="31032" x="1749425" y="2319338"/>
          <p14:tracePt t="31038" x="1766888" y="2311400"/>
          <p14:tracePt t="31046" x="1792288" y="2293938"/>
          <p14:tracePt t="31055" x="1817688" y="2286000"/>
          <p14:tracePt t="31062" x="1827213" y="2286000"/>
          <p14:tracePt t="31071" x="1852613" y="2278063"/>
          <p14:tracePt t="31078" x="1868488" y="2268538"/>
          <p14:tracePt t="31086" x="1903413" y="2252663"/>
          <p14:tracePt t="31102" x="1911350" y="2252663"/>
          <p14:tracePt t="31119" x="1911350" y="2243138"/>
          <p14:tracePt t="31127" x="1920875" y="2235200"/>
          <p14:tracePt t="31134" x="1928813" y="2235200"/>
          <p14:tracePt t="31151" x="1928813" y="2227263"/>
          <p14:tracePt t="31206" x="1936750" y="2227263"/>
          <p14:tracePt t="31215" x="1954213" y="2217738"/>
          <p14:tracePt t="31230" x="1962150" y="2217738"/>
          <p14:tracePt t="31238" x="1971675" y="2217738"/>
          <p14:tracePt t="31246" x="1979613" y="2217738"/>
          <p14:tracePt t="31262" x="1997075" y="2209800"/>
          <p14:tracePt t="31286" x="2005013" y="2209800"/>
          <p14:tracePt t="31294" x="2022475" y="2209800"/>
          <p14:tracePt t="31302" x="2030413" y="2209800"/>
          <p14:tracePt t="31310" x="2047875" y="2209800"/>
          <p14:tracePt t="31319" x="2073275" y="2200275"/>
          <p14:tracePt t="31326" x="2090738" y="2200275"/>
          <p14:tracePt t="31335" x="2132013" y="2200275"/>
          <p14:tracePt t="31342" x="2149475" y="2200275"/>
          <p14:tracePt t="31351" x="2182813" y="2184400"/>
          <p14:tracePt t="31358" x="2217738" y="2184400"/>
          <p14:tracePt t="31368" x="2251075" y="2184400"/>
          <p14:tracePt t="31374" x="2268538" y="2184400"/>
          <p14:tracePt t="31383" x="2293938" y="2184400"/>
          <p14:tracePt t="31391" x="2319338" y="2184400"/>
          <p14:tracePt t="31399" x="2336800" y="2184400"/>
          <p14:tracePt t="31407" x="2362200" y="2184400"/>
          <p14:tracePt t="31414" x="2379663" y="2184400"/>
          <p14:tracePt t="31422" x="2395538" y="2184400"/>
          <p14:tracePt t="31430" x="2413000" y="2184400"/>
          <p14:tracePt t="31438" x="2438400" y="2184400"/>
          <p14:tracePt t="31447" x="2446338" y="2184400"/>
          <p14:tracePt t="31454" x="2455863" y="2184400"/>
          <p14:tracePt t="31462" x="2463800" y="2184400"/>
          <p14:tracePt t="31470" x="2471738" y="2184400"/>
          <p14:tracePt t="31479" x="2489200" y="2184400"/>
          <p14:tracePt t="31487" x="2497138" y="2184400"/>
          <p14:tracePt t="31494" x="2506663" y="2184400"/>
          <p14:tracePt t="31502" x="2514600" y="2184400"/>
          <p14:tracePt t="31583" x="2540000" y="2184400"/>
          <p14:tracePt t="31591" x="2549525" y="2184400"/>
          <p14:tracePt t="31598" x="2582863" y="2184400"/>
          <p14:tracePt t="31606" x="2608263" y="2184400"/>
          <p14:tracePt t="31615" x="2625725" y="2184400"/>
          <p14:tracePt t="31622" x="2651125" y="2184400"/>
          <p14:tracePt t="31630" x="2668588" y="2174875"/>
          <p14:tracePt t="31639" x="2693988" y="2174875"/>
          <p14:tracePt t="31646" x="2701925" y="2174875"/>
          <p14:tracePt t="31654" x="2719388" y="2174875"/>
          <p14:tracePt t="31671" x="2735263" y="2174875"/>
          <p14:tracePt t="31686" x="2752725" y="2174875"/>
          <p14:tracePt t="31742" x="2760663" y="2166938"/>
          <p14:tracePt t="31759" x="2760663" y="2159000"/>
          <p14:tracePt t="31767" x="2770188" y="2149475"/>
          <p14:tracePt t="31783" x="2778125" y="2133600"/>
          <p14:tracePt t="31790" x="2778125" y="2124075"/>
          <p14:tracePt t="31800" x="2778125" y="2116138"/>
          <p14:tracePt t="31855" x="2778125" y="2098675"/>
          <p14:tracePt t="32550" x="2786063" y="2098675"/>
          <p14:tracePt t="32583" x="2786063" y="2108200"/>
          <p14:tracePt t="32638" x="2786063" y="2116138"/>
          <p14:tracePt t="32671" x="2786063" y="2124075"/>
          <p14:tracePt t="32686" x="2786063" y="2141538"/>
          <p14:tracePt t="32695" x="2786063" y="2159000"/>
          <p14:tracePt t="32702" x="2786063" y="2192338"/>
          <p14:tracePt t="32711" x="2786063" y="2209800"/>
          <p14:tracePt t="32719" x="2786063" y="2235200"/>
          <p14:tracePt t="32726" x="2778125" y="2260600"/>
          <p14:tracePt t="32734" x="2770188" y="2311400"/>
          <p14:tracePt t="32743" x="2760663" y="2344738"/>
          <p14:tracePt t="32750" x="2744788" y="2397125"/>
          <p14:tracePt t="32759" x="2735263" y="2438400"/>
          <p14:tracePt t="32767" x="2701925" y="2516188"/>
          <p14:tracePt t="32775" x="2693988" y="2574925"/>
          <p14:tracePt t="32783" x="2668588" y="2668588"/>
          <p14:tracePt t="32791" x="2633663" y="2770188"/>
          <p14:tracePt t="32799" x="2616200" y="2855913"/>
          <p14:tracePt t="32807" x="2582863" y="2957513"/>
          <p14:tracePt t="32815" x="2557463" y="3059113"/>
          <p14:tracePt t="32822" x="2532063" y="3160713"/>
          <p14:tracePt t="32831" x="2497138" y="3246438"/>
          <p14:tracePt t="32839" x="2497138" y="3348038"/>
          <p14:tracePt t="32848" x="2481263" y="3433763"/>
          <p14:tracePt t="32855" x="2463800" y="3552825"/>
          <p14:tracePt t="32862" x="2463800" y="3662363"/>
          <p14:tracePt t="32870" x="2463800" y="3763963"/>
          <p14:tracePt t="32878" x="2463800" y="3849688"/>
          <p14:tracePt t="32887" x="2463800" y="3951288"/>
          <p14:tracePt t="32901" x="2481263" y="4044950"/>
          <p14:tracePt t="32902" x="2506663" y="4121150"/>
          <p14:tracePt t="32910" x="2532063" y="4214813"/>
          <p14:tracePt t="32918" x="2582863" y="4291013"/>
          <p14:tracePt t="32926" x="2600325" y="4333875"/>
          <p14:tracePt t="32934" x="2608263" y="4384675"/>
          <p14:tracePt t="32942" x="2641600" y="4435475"/>
          <p14:tracePt t="32952" x="2659063" y="4470400"/>
          <p14:tracePt t="32960" x="2676525" y="4521200"/>
          <p14:tracePt t="32969" x="2693988" y="4554538"/>
          <p14:tracePt t="32975" x="2701925" y="4597400"/>
          <p14:tracePt t="32984" x="2719388" y="4622800"/>
          <p14:tracePt t="32991" x="2735263" y="4657725"/>
          <p14:tracePt t="33001" x="2744788" y="4691063"/>
          <p14:tracePt t="33017" x="2760663" y="4716463"/>
          <p14:tracePt t="33046" x="2760663" y="4724400"/>
          <p14:tracePt t="33127" x="2760663" y="4716463"/>
          <p14:tracePt t="33142" x="2752725" y="4708525"/>
          <p14:tracePt t="33150" x="2752725" y="4699000"/>
          <p14:tracePt t="33167" x="2752725" y="4691063"/>
          <p14:tracePt t="33191" x="2744788" y="4683125"/>
          <p14:tracePt t="33199" x="2727325" y="4673600"/>
          <p14:tracePt t="33215" x="2719388" y="4665663"/>
          <p14:tracePt t="33230" x="2719388" y="4657725"/>
          <p14:tracePt t="33239" x="2701925" y="4648200"/>
          <p14:tracePt t="33254" x="2693988" y="4648200"/>
          <p14:tracePt t="33272" x="2693988" y="4640263"/>
          <p14:tracePt t="33278" x="2684463" y="4630738"/>
          <p14:tracePt t="33286" x="2676525" y="4622800"/>
          <p14:tracePt t="33310" x="2659063" y="4614863"/>
          <p14:tracePt t="33399" x="2659063" y="4605338"/>
          <p14:tracePt t="33423" x="2693988" y="4597400"/>
          <p14:tracePt t="33430" x="2709863" y="4579938"/>
          <p14:tracePt t="33438" x="2709863" y="4564063"/>
          <p14:tracePt t="33446" x="2709863" y="4554538"/>
          <p14:tracePt t="33630" x="2565400" y="4538663"/>
          <p14:tracePt t="33639" x="2362200" y="4538663"/>
          <p14:tracePt t="33647" x="2260600" y="4538663"/>
          <p14:tracePt t="33654" x="2217738" y="4486275"/>
          <p14:tracePt t="33662" x="2192338" y="4478338"/>
          <p14:tracePt t="33670" x="2182813" y="4470400"/>
          <p14:tracePt t="33678" x="2174875" y="4460875"/>
          <p14:tracePt t="33695" x="2174875" y="4445000"/>
          <p14:tracePt t="33718" x="2174875" y="4427538"/>
          <p14:tracePt t="33760" x="2174875" y="4419600"/>
          <p14:tracePt t="33775" x="2174875" y="4402138"/>
          <p14:tracePt t="33782" x="2174875" y="4394200"/>
          <p14:tracePt t="33791" x="2174875" y="4376738"/>
          <p14:tracePt t="33799" x="2174875" y="4351338"/>
          <p14:tracePt t="33806" x="2182813" y="4316413"/>
          <p14:tracePt t="33815" x="2182813" y="4308475"/>
          <p14:tracePt t="33822" x="2192338" y="4275138"/>
          <p14:tracePt t="33831" x="2192338" y="4249738"/>
          <p14:tracePt t="33838" x="2200275" y="4214813"/>
          <p14:tracePt t="33850" x="2208213" y="4197350"/>
          <p14:tracePt t="33854" x="2217738" y="4164013"/>
          <p14:tracePt t="33863" x="2225675" y="4146550"/>
          <p14:tracePt t="33870" x="2225675" y="4130675"/>
          <p14:tracePt t="33886" x="2225675" y="4113213"/>
          <p14:tracePt t="33895" x="2235200" y="4095750"/>
          <p14:tracePt t="33910" x="2243138" y="4070350"/>
          <p14:tracePt t="33934" x="2243138" y="4062413"/>
          <p14:tracePt t="33942" x="2251075" y="4052888"/>
          <p14:tracePt t="33950" x="2251075" y="4044950"/>
          <p14:tracePt t="33975" x="2251075" y="4037013"/>
          <p14:tracePt t="33982" x="2260600" y="4027488"/>
          <p14:tracePt t="33998" x="2268538" y="4002088"/>
          <p14:tracePt t="34015" x="2286000" y="3986213"/>
          <p14:tracePt t="34022" x="2301875" y="3960813"/>
          <p14:tracePt t="34032" x="2311400" y="3951288"/>
          <p14:tracePt t="34039" x="2327275" y="3925888"/>
          <p14:tracePt t="34049" x="2336800" y="3917950"/>
          <p14:tracePt t="34055" x="2352675" y="3917950"/>
          <p14:tracePt t="34064" x="2362200" y="3908425"/>
          <p14:tracePt t="34495" x="2370138" y="3908425"/>
          <p14:tracePt t="34510" x="2379663" y="3908425"/>
          <p14:tracePt t="34518" x="2387600" y="3908425"/>
          <p14:tracePt t="34526" x="2405063" y="3908425"/>
          <p14:tracePt t="34535" x="2413000" y="3908425"/>
          <p14:tracePt t="34542" x="2438400" y="3892550"/>
          <p14:tracePt t="34550" x="2463800" y="3892550"/>
          <p14:tracePt t="34558" x="2489200" y="3883025"/>
          <p14:tracePt t="34566" x="2532063" y="3875088"/>
          <p14:tracePt t="34574" x="2549525" y="3875088"/>
          <p14:tracePt t="34582" x="2600325" y="3841750"/>
          <p14:tracePt t="34590" x="2659063" y="3832225"/>
          <p14:tracePt t="34598" x="2693988" y="3824288"/>
          <p14:tracePt t="34606" x="2752725" y="3781425"/>
          <p14:tracePt t="34615" x="2828925" y="3748088"/>
          <p14:tracePt t="34622" x="2863850" y="3738563"/>
          <p14:tracePt t="34632" x="2940050" y="3697288"/>
          <p14:tracePt t="34638" x="2998788" y="3679825"/>
          <p14:tracePt t="34647" x="3049588" y="3646488"/>
          <p14:tracePt t="34654" x="3109913" y="3629025"/>
          <p14:tracePt t="34663" x="3186113" y="3594100"/>
          <p14:tracePt t="34670" x="3236913" y="3568700"/>
          <p14:tracePt t="34680" x="3287713" y="3535363"/>
          <p14:tracePt t="34687" x="3322638" y="3517900"/>
          <p14:tracePt t="34694" x="3355975" y="3492500"/>
          <p14:tracePt t="34702" x="3363913" y="3484563"/>
          <p14:tracePt t="34710" x="3389313" y="3475038"/>
          <p14:tracePt t="34718" x="3398838" y="3467100"/>
          <p14:tracePt t="34726" x="3406775" y="3459163"/>
          <p14:tracePt t="34734" x="3414713" y="3449638"/>
          <p14:tracePt t="34742" x="3414713" y="3441700"/>
          <p14:tracePt t="34750" x="3424238" y="3441700"/>
          <p14:tracePt t="34758" x="3432175" y="3433763"/>
          <p14:tracePt t="34766" x="3441700" y="3424238"/>
          <p14:tracePt t="34775" x="3441700" y="3398838"/>
          <p14:tracePt t="34782" x="3457575" y="3382963"/>
          <p14:tracePt t="34790" x="3467100" y="3373438"/>
          <p14:tracePt t="34798" x="3467100" y="3355975"/>
          <p14:tracePt t="34807" x="3475038" y="3322638"/>
          <p14:tracePt t="34814" x="3500438" y="3289300"/>
          <p14:tracePt t="34822" x="3508375" y="3238500"/>
          <p14:tracePt t="34831" x="3543300" y="3195638"/>
          <p14:tracePt t="34838" x="3551238" y="3144838"/>
          <p14:tracePt t="34847" x="3559175" y="3084513"/>
          <p14:tracePt t="34854" x="3568700" y="3041650"/>
          <p14:tracePt t="34862" x="3602038" y="2965450"/>
          <p14:tracePt t="34871" x="3602038" y="2881313"/>
          <p14:tracePt t="34879" x="3611563" y="2805113"/>
          <p14:tracePt t="34898" x="3644900" y="2660650"/>
          <p14:tracePt t="34902" x="3652838" y="2600325"/>
          <p14:tracePt t="34910" x="3652838" y="2524125"/>
          <p14:tracePt t="34919" x="3652838" y="2481263"/>
          <p14:tracePt t="34926" x="3652838" y="2438400"/>
          <p14:tracePt t="34934" x="3652838" y="2397125"/>
          <p14:tracePt t="34942" x="3652838" y="2354263"/>
          <p14:tracePt t="34951" x="3652838" y="2311400"/>
          <p14:tracePt t="34959" x="3652838" y="2252663"/>
          <p14:tracePt t="34967" x="3627438" y="2184400"/>
          <p14:tracePt t="34974" x="3619500" y="2149475"/>
          <p14:tracePt t="34982" x="3619500" y="2124075"/>
          <p14:tracePt t="34990" x="3611563" y="2098675"/>
          <p14:tracePt t="34998" x="3602038" y="2073275"/>
          <p14:tracePt t="35006" x="3602038" y="2065338"/>
          <p14:tracePt t="35015" x="3594100" y="2039938"/>
          <p14:tracePt t="35022" x="3594100" y="2030413"/>
          <p14:tracePt t="35038" x="3594100" y="2022475"/>
          <p14:tracePt t="35118" x="3586163" y="2022475"/>
          <p14:tracePt t="35630" x="3586163" y="2030413"/>
          <p14:tracePt t="35638" x="3586163" y="2047875"/>
          <p14:tracePt t="35647" x="3586163" y="2073275"/>
          <p14:tracePt t="35655" x="3586163" y="2098675"/>
          <p14:tracePt t="35663" x="3559175" y="2133600"/>
          <p14:tracePt t="35671" x="3551238" y="2159000"/>
          <p14:tracePt t="35678" x="3543300" y="2184400"/>
          <p14:tracePt t="35686" x="3517900" y="2209800"/>
          <p14:tracePt t="35695" x="3508375" y="2227263"/>
          <p14:tracePt t="35703" x="3492500" y="2252663"/>
          <p14:tracePt t="35711" x="3475038" y="2278063"/>
          <p14:tracePt t="35719" x="3467100" y="2286000"/>
          <p14:tracePt t="35726" x="3432175" y="2303463"/>
          <p14:tracePt t="35734" x="3432175" y="2311400"/>
          <p14:tracePt t="35742" x="3424238" y="2319338"/>
          <p14:tracePt t="35750" x="3406775" y="2328863"/>
          <p14:tracePt t="35759" x="3389313" y="2344738"/>
          <p14:tracePt t="35766" x="3373438" y="2354263"/>
          <p14:tracePt t="35774" x="3338513" y="2362200"/>
          <p14:tracePt t="35782" x="3322638" y="2362200"/>
          <p14:tracePt t="35790" x="3297238" y="2362200"/>
          <p14:tracePt t="35798" x="3262313" y="2362200"/>
          <p14:tracePt t="35806" x="3219450" y="2362200"/>
          <p14:tracePt t="35814" x="3186113" y="2362200"/>
          <p14:tracePt t="35822" x="3143250" y="2362200"/>
          <p14:tracePt t="35831" x="3117850" y="2362200"/>
          <p14:tracePt t="35838" x="3074988" y="2344738"/>
          <p14:tracePt t="35847" x="3049588" y="2344738"/>
          <p14:tracePt t="35854" x="3024188" y="2344738"/>
          <p14:tracePt t="35863" x="2998788" y="2336800"/>
          <p14:tracePt t="35870" x="2940050" y="2319338"/>
          <p14:tracePt t="35879" x="2879725" y="2293938"/>
          <p14:tracePt t="35886" x="2838450" y="2286000"/>
          <p14:tracePt t="35898" x="2778125" y="2278063"/>
          <p14:tracePt t="35902" x="2727325" y="2268538"/>
          <p14:tracePt t="35910" x="2668588" y="2235200"/>
          <p14:tracePt t="35918" x="2641600" y="2235200"/>
          <p14:tracePt t="35927" x="2590800" y="2217738"/>
          <p14:tracePt t="35934" x="2549525" y="2200275"/>
          <p14:tracePt t="35942" x="2532063" y="2192338"/>
          <p14:tracePt t="35950" x="2497138" y="2184400"/>
          <p14:tracePt t="35958" x="2446338" y="2174875"/>
          <p14:tracePt t="35975" x="2420938" y="2174875"/>
          <p14:tracePt t="35983" x="2413000" y="2159000"/>
          <p14:tracePt t="35991" x="2387600" y="2159000"/>
          <p14:tracePt t="35998" x="2379663" y="2159000"/>
          <p14:tracePt t="36006" x="2370138" y="2159000"/>
          <p14:tracePt t="36014" x="2352675" y="2159000"/>
          <p14:tracePt t="36023" x="2336800" y="2159000"/>
          <p14:tracePt t="36030" x="2319338" y="2159000"/>
          <p14:tracePt t="36038" x="2301875" y="2159000"/>
          <p14:tracePt t="36047" x="2286000" y="2159000"/>
          <p14:tracePt t="36054" x="2268538" y="2159000"/>
          <p14:tracePt t="36063" x="2243138" y="2159000"/>
          <p14:tracePt t="36070" x="2235200" y="2149475"/>
          <p14:tracePt t="36080" x="2208213" y="2149475"/>
          <p14:tracePt t="36087" x="2192338" y="2149475"/>
          <p14:tracePt t="36096" x="2174875" y="2149475"/>
          <p14:tracePt t="36102" x="2157413" y="2149475"/>
          <p14:tracePt t="36111" x="2132013" y="2149475"/>
          <p14:tracePt t="36119" x="2124075" y="2149475"/>
          <p14:tracePt t="36127" x="2098675" y="2149475"/>
          <p14:tracePt t="36134" x="2090738" y="2149475"/>
          <p14:tracePt t="36158" x="2065338" y="2149475"/>
          <p14:tracePt t="36167" x="2055813" y="2149475"/>
          <p14:tracePt t="36174" x="2030413" y="2149475"/>
          <p14:tracePt t="36182" x="1997075" y="2149475"/>
          <p14:tracePt t="36190" x="1987550" y="2149475"/>
          <p14:tracePt t="36199" x="1954213" y="2149475"/>
          <p14:tracePt t="36207" x="1936750" y="2149475"/>
          <p14:tracePt t="36214" x="1928813" y="2149475"/>
          <p14:tracePt t="36222" x="1920875" y="2149475"/>
          <p14:tracePt t="36542" x="1936750" y="2149475"/>
          <p14:tracePt t="36551" x="1954213" y="2149475"/>
          <p14:tracePt t="36566" x="1971675" y="2149475"/>
          <p14:tracePt t="36598" x="1979613" y="2149475"/>
          <p14:tracePt t="36631" x="1987550" y="2149475"/>
          <p14:tracePt t="36647" x="1997075" y="2149475"/>
          <p14:tracePt t="36663" x="2005013" y="2149475"/>
          <p14:tracePt t="36670" x="2012950" y="2149475"/>
          <p14:tracePt t="36679" x="2022475" y="2149475"/>
          <p14:tracePt t="36687" x="2038350" y="2149475"/>
          <p14:tracePt t="36695" x="2055813" y="2149475"/>
          <p14:tracePt t="36702" x="2081213" y="2149475"/>
          <p14:tracePt t="36712" x="2116138" y="2149475"/>
          <p14:tracePt t="36718" x="2132013" y="2149475"/>
          <p14:tracePt t="36728" x="2157413" y="2149475"/>
          <p14:tracePt t="36734" x="2182813" y="2149475"/>
          <p14:tracePt t="36742" x="2217738" y="2149475"/>
          <p14:tracePt t="36750" x="2251075" y="2149475"/>
          <p14:tracePt t="36758" x="2276475" y="2149475"/>
          <p14:tracePt t="36766" x="2319338" y="2149475"/>
          <p14:tracePt t="36775" x="2352675" y="2149475"/>
          <p14:tracePt t="36782" x="2395538" y="2149475"/>
          <p14:tracePt t="36791" x="2438400" y="2149475"/>
          <p14:tracePt t="36799" x="2489200" y="2141538"/>
          <p14:tracePt t="36806" x="2514600" y="2141538"/>
          <p14:tracePt t="36814" x="2565400" y="2116138"/>
          <p14:tracePt t="36822" x="2608263" y="2116138"/>
          <p14:tracePt t="36830" x="2668588" y="2108200"/>
          <p14:tracePt t="36838" x="2709863" y="2098675"/>
          <p14:tracePt t="36846" x="2760663" y="2082800"/>
          <p14:tracePt t="36854" x="2795588" y="2065338"/>
          <p14:tracePt t="36863" x="2820988" y="2065338"/>
          <p14:tracePt t="36870" x="2854325" y="2047875"/>
          <p14:tracePt t="36882" x="2889250" y="2030413"/>
          <p14:tracePt t="36887" x="2922588" y="2022475"/>
          <p14:tracePt t="36895" x="2922588" y="2014538"/>
          <p14:tracePt t="36902" x="2930525" y="2005013"/>
          <p14:tracePt t="36918" x="2947988" y="1997075"/>
          <p14:tracePt t="36928" x="2947988" y="1989138"/>
          <p14:tracePt t="36935" x="2955925" y="1971675"/>
          <p14:tracePt t="36942" x="2965450" y="1971675"/>
          <p14:tracePt t="36950" x="2973388" y="1963738"/>
          <p14:tracePt t="36959" x="2973388" y="1954213"/>
          <p14:tracePt t="36990" x="2973388" y="1938338"/>
          <p14:tracePt t="36998" x="2973388" y="1928813"/>
          <p14:tracePt t="37015" x="2973388" y="1920875"/>
          <p14:tracePt t="37023" x="2973388" y="1895475"/>
          <p14:tracePt t="37038" x="2965450" y="1878013"/>
          <p14:tracePt t="37047" x="2965450" y="1870075"/>
          <p14:tracePt t="37064" x="2955925" y="1870075"/>
          <p14:tracePt t="37070" x="2955925" y="1860550"/>
          <p14:tracePt t="37311" x="2940050" y="1860550"/>
          <p14:tracePt t="37318" x="2922588" y="1852613"/>
          <p14:tracePt t="37326" x="2922588" y="1844675"/>
          <p14:tracePt t="37334" x="2897188" y="1835150"/>
          <p14:tracePt t="37344" x="2889250" y="1827213"/>
          <p14:tracePt t="37351" x="2838450" y="1809750"/>
          <p14:tracePt t="37359" x="2795588" y="1793875"/>
          <p14:tracePt t="37366" x="2719388" y="1766888"/>
          <p14:tracePt t="37374" x="2641600" y="1758950"/>
          <p14:tracePt t="37382" x="2540000" y="1733550"/>
          <p14:tracePt t="37390" x="2430463" y="1733550"/>
          <p14:tracePt t="37399" x="2301875" y="1733550"/>
          <p14:tracePt t="37406" x="2174875" y="1733550"/>
          <p14:tracePt t="37414" x="2022475" y="1733550"/>
          <p14:tracePt t="37422" x="1893888" y="1733550"/>
          <p14:tracePt t="37430" x="1766888" y="1733550"/>
          <p14:tracePt t="37438" x="1614488" y="1733550"/>
          <p14:tracePt t="37446" x="1503363" y="1733550"/>
          <p14:tracePt t="37454" x="1376363" y="1733550"/>
          <p14:tracePt t="37463" x="1274763" y="1751013"/>
          <p14:tracePt t="37470" x="1155700" y="1784350"/>
          <p14:tracePt t="37479" x="1112838" y="1801813"/>
          <p14:tracePt t="37487" x="1036638" y="1809750"/>
          <p14:tracePt t="37496" x="1028700" y="1809750"/>
          <p14:tracePt t="37654" x="1019175" y="1809750"/>
          <p14:tracePt t="37663" x="1011238" y="1819275"/>
          <p14:tracePt t="37679" x="1011238" y="1809750"/>
          <p14:tracePt t="37687" x="1011238" y="1801813"/>
          <p14:tracePt t="37695" x="1011238" y="1793875"/>
          <p14:tracePt t="37702" x="1011238" y="1766888"/>
          <p14:tracePt t="37711" x="1019175" y="1758950"/>
          <p14:tracePt t="37742" x="1028700" y="1751013"/>
          <p14:tracePt t="37799" x="1036638" y="1751013"/>
          <p14:tracePt t="37814" x="1044575" y="1751013"/>
          <p14:tracePt t="37831" x="1054100" y="1751013"/>
          <p14:tracePt t="37838" x="1062038" y="1751013"/>
          <p14:tracePt t="37846" x="1079500" y="1751013"/>
          <p14:tracePt t="37855" x="1087438" y="1751013"/>
          <p14:tracePt t="37863" x="1095375" y="1751013"/>
          <p14:tracePt t="37871" x="1104900" y="1751013"/>
          <p14:tracePt t="37879" x="1112838" y="1751013"/>
          <p14:tracePt t="37896" x="1138238" y="1751013"/>
          <p14:tracePt t="37903" x="1147763" y="1751013"/>
          <p14:tracePt t="37919" x="1163638" y="1751013"/>
          <p14:tracePt t="37942" x="1173163" y="1751013"/>
          <p14:tracePt t="37951" x="1181100" y="1751013"/>
          <p14:tracePt t="37959" x="1198563" y="1751013"/>
          <p14:tracePt t="37967" x="1206500" y="1751013"/>
          <p14:tracePt t="37974" x="1214438" y="1751013"/>
          <p14:tracePt t="37982" x="1231900" y="1751013"/>
          <p14:tracePt t="37991" x="1249363" y="1751013"/>
          <p14:tracePt t="37999" x="1257300" y="1751013"/>
          <p14:tracePt t="38007" x="1274763" y="1751013"/>
          <p14:tracePt t="38015" x="1282700" y="1751013"/>
          <p14:tracePt t="38022" x="1290638" y="1751013"/>
          <p14:tracePt t="38030" x="1308100" y="1751013"/>
          <p14:tracePt t="38046" x="1343025" y="1751013"/>
          <p14:tracePt t="38062" x="1358900" y="1751013"/>
          <p14:tracePt t="38070" x="1376363" y="1751013"/>
          <p14:tracePt t="38078" x="1384300" y="1751013"/>
          <p14:tracePt t="38087" x="1401763" y="1751013"/>
          <p14:tracePt t="38095" x="1409700" y="1751013"/>
          <p14:tracePt t="38112" x="1419225" y="1751013"/>
          <p14:tracePt t="38118" x="1435100" y="1751013"/>
          <p14:tracePt t="38127" x="1444625" y="1751013"/>
          <p14:tracePt t="38135" x="1462088" y="1751013"/>
          <p14:tracePt t="38143" x="1477963" y="1751013"/>
          <p14:tracePt t="38151" x="1503363" y="1751013"/>
          <p14:tracePt t="38159" x="1528763" y="1751013"/>
          <p14:tracePt t="38166" x="1563688" y="1751013"/>
          <p14:tracePt t="38175" x="1606550" y="1751013"/>
          <p14:tracePt t="38183" x="1665288" y="1751013"/>
          <p14:tracePt t="38190" x="1716088" y="1751013"/>
          <p14:tracePt t="38199" x="1776413" y="1751013"/>
          <p14:tracePt t="38206" x="1835150" y="1751013"/>
          <p14:tracePt t="38214" x="1893888" y="1751013"/>
          <p14:tracePt t="38222" x="1954213" y="1751013"/>
          <p14:tracePt t="38231" x="2005013" y="1751013"/>
          <p14:tracePt t="38238" x="2047875" y="1751013"/>
          <p14:tracePt t="38246" x="2106613" y="1751013"/>
          <p14:tracePt t="38254" x="2157413" y="1751013"/>
          <p14:tracePt t="38262" x="2208213" y="1751013"/>
          <p14:tracePt t="38270" x="2243138" y="1751013"/>
          <p14:tracePt t="38279" x="2301875" y="1751013"/>
          <p14:tracePt t="38286" x="2327275" y="1751013"/>
          <p14:tracePt t="38295" x="2344738" y="1751013"/>
          <p14:tracePt t="38302" x="2379663" y="1751013"/>
          <p14:tracePt t="38319" x="2405063" y="1751013"/>
          <p14:tracePt t="38334" x="2413000" y="1751013"/>
          <p14:tracePt t="38350" x="2430463" y="1751013"/>
          <p14:tracePt t="38422" x="2438400" y="1751013"/>
          <p14:tracePt t="38430" x="2446338" y="1751013"/>
          <p14:tracePt t="38439" x="2455863" y="1751013"/>
          <p14:tracePt t="38446" x="2471738" y="1751013"/>
          <p14:tracePt t="38454" x="2506663" y="1751013"/>
          <p14:tracePt t="38462" x="2514600" y="1751013"/>
          <p14:tracePt t="38471" x="2549525" y="1751013"/>
          <p14:tracePt t="38478" x="2574925" y="1751013"/>
          <p14:tracePt t="38486" x="2616200" y="1751013"/>
          <p14:tracePt t="38495" x="2641600" y="1751013"/>
          <p14:tracePt t="38503" x="2684463" y="1725613"/>
          <p14:tracePt t="38511" x="2727325" y="1708150"/>
          <p14:tracePt t="38519" x="2803525" y="1700213"/>
          <p14:tracePt t="38527" x="2863850" y="1674813"/>
          <p14:tracePt t="38534" x="2922588" y="1657350"/>
          <p14:tracePt t="38542" x="2990850" y="1631950"/>
          <p14:tracePt t="38550" x="3059113" y="1614488"/>
          <p14:tracePt t="38560" x="3135313" y="1571625"/>
          <p14:tracePt t="38567" x="3168650" y="1563688"/>
          <p14:tracePt t="38574" x="3219450" y="1555750"/>
          <p14:tracePt t="38582" x="3254375" y="1546225"/>
          <p14:tracePt t="38590" x="3279775" y="1538288"/>
          <p14:tracePt t="38598" x="3305175" y="1520825"/>
          <p14:tracePt t="38606" x="3313113" y="1520825"/>
          <p14:tracePt t="38614" x="3330575" y="1520825"/>
          <p14:tracePt t="38631" x="3338513" y="1512888"/>
          <p14:tracePt t="38726" x="3348038" y="1504950"/>
          <p14:tracePt t="38791" x="3348038" y="1487488"/>
          <p14:tracePt t="38798" x="3348038" y="1462088"/>
          <p14:tracePt t="38807" x="3330575" y="1444625"/>
          <p14:tracePt t="38935" x="3322638" y="1444625"/>
          <p14:tracePt t="39015" x="3305175" y="1452563"/>
          <p14:tracePt t="39023" x="3297238" y="1487488"/>
          <p14:tracePt t="39030" x="3279775" y="1512888"/>
          <p14:tracePt t="39038" x="3262313" y="1555750"/>
          <p14:tracePt t="39046" x="3254375" y="1631950"/>
          <p14:tracePt t="39054" x="3203575" y="1708150"/>
          <p14:tracePt t="39062" x="3194050" y="1793875"/>
          <p14:tracePt t="39071" x="3152775" y="1895475"/>
          <p14:tracePt t="39079" x="3100388" y="2014538"/>
          <p14:tracePt t="39087" x="3024188" y="2184400"/>
          <p14:tracePt t="39096" x="2947988" y="2371725"/>
          <p14:tracePt t="39102" x="2863850" y="2557463"/>
          <p14:tracePt t="39111" x="2795588" y="2744788"/>
          <p14:tracePt t="39118" x="2709863" y="2932113"/>
          <p14:tracePt t="39127" x="2641600" y="3084513"/>
          <p14:tracePt t="39134" x="2582863" y="3221038"/>
          <p14:tracePt t="39144" x="2524125" y="3348038"/>
          <p14:tracePt t="39150" x="2471738" y="3467100"/>
          <p14:tracePt t="39160" x="2413000" y="3594100"/>
          <p14:tracePt t="39166" x="2379663" y="3687763"/>
          <p14:tracePt t="39176" x="2362200" y="3748088"/>
          <p14:tracePt t="39183" x="2344738" y="3824288"/>
          <p14:tracePt t="39191" x="2319338" y="3875088"/>
          <p14:tracePt t="39198" x="2319338" y="3883025"/>
          <p14:tracePt t="39206" x="2311400" y="3925888"/>
          <p14:tracePt t="39214" x="2311400" y="3968750"/>
          <p14:tracePt t="39223" x="2293938" y="4062413"/>
          <p14:tracePt t="39230" x="2260600" y="4138613"/>
          <p14:tracePt t="39239" x="2225675" y="4214813"/>
          <p14:tracePt t="39247" x="2182813" y="4291013"/>
          <p14:tracePt t="39254" x="2090738" y="4341813"/>
          <p14:tracePt t="39422" x="2055813" y="4341813"/>
          <p14:tracePt t="39447" x="2030413" y="4341813"/>
          <p14:tracePt t="39454" x="1997075" y="4308475"/>
          <p14:tracePt t="39463" x="1987550" y="4308475"/>
          <p14:tracePt t="39766" x="1962150" y="4308475"/>
          <p14:tracePt t="39774" x="1946275" y="4325938"/>
          <p14:tracePt t="39782" x="1928813" y="4384675"/>
          <p14:tracePt t="39790" x="1868488" y="4478338"/>
          <p14:tracePt t="39798" x="1801813" y="4597400"/>
          <p14:tracePt t="39806" x="1708150" y="4767263"/>
          <p14:tracePt t="39814" x="1614488" y="4911725"/>
          <p14:tracePt t="39822" x="1554163" y="5048250"/>
          <p14:tracePt t="39831" x="1487488" y="5149850"/>
          <p14:tracePt t="39839" x="1427163" y="5260975"/>
          <p14:tracePt t="39847" x="1384300" y="5337175"/>
          <p14:tracePt t="39854" x="1350963" y="5395913"/>
          <p14:tracePt t="39863" x="1350963" y="5413375"/>
          <p14:tracePt t="39919" x="1350963" y="5421313"/>
          <p14:tracePt t="39927" x="1350963" y="5438775"/>
          <p14:tracePt t="39935" x="1350963" y="5446713"/>
          <p14:tracePt t="39944" x="1350963" y="5472113"/>
          <p14:tracePt t="39950" x="1358900" y="5481638"/>
          <p14:tracePt t="39959" x="1358900" y="5507038"/>
          <p14:tracePt t="39966" x="1376363" y="5524500"/>
          <p14:tracePt t="39998" x="1376363" y="5540375"/>
          <p14:tracePt t="40111" x="1384300" y="5540375"/>
          <p14:tracePt t="40119" x="1393825" y="5540375"/>
          <p14:tracePt t="40127" x="1409700" y="5514975"/>
          <p14:tracePt t="40134" x="1427163" y="5497513"/>
          <p14:tracePt t="40143" x="1470025" y="5464175"/>
          <p14:tracePt t="40151" x="1538288" y="5430838"/>
          <p14:tracePt t="40160" x="1571625" y="5405438"/>
          <p14:tracePt t="40167" x="1639888" y="5353050"/>
          <p14:tracePt t="40175" x="1733550" y="5268913"/>
          <p14:tracePt t="40182" x="1784350" y="5218113"/>
          <p14:tracePt t="40191" x="1878013" y="5132388"/>
          <p14:tracePt t="40198" x="1954213" y="5081588"/>
          <p14:tracePt t="40207" x="2055813" y="5005388"/>
          <p14:tracePt t="40214" x="2124075" y="4962525"/>
          <p14:tracePt t="40222" x="2182813" y="4911725"/>
          <p14:tracePt t="40230" x="2225675" y="4886325"/>
          <p14:tracePt t="40238" x="2260600" y="4852988"/>
          <p14:tracePt t="40247" x="2268538" y="4843463"/>
          <p14:tracePt t="40255" x="2286000" y="4818063"/>
          <p14:tracePt t="40263" x="2301875" y="4792663"/>
          <p14:tracePt t="40278" x="2301875" y="4784725"/>
          <p14:tracePt t="40286" x="2301875" y="4775200"/>
          <p14:tracePt t="40294" x="2301875" y="4759325"/>
          <p14:tracePt t="40310" x="2311400" y="4733925"/>
          <p14:tracePt t="40318" x="2311400" y="4724400"/>
          <p14:tracePt t="40334" x="2311400" y="4699000"/>
          <p14:tracePt t="40344" x="2311400" y="4691063"/>
          <p14:tracePt t="40350" x="2311400" y="4673600"/>
          <p14:tracePt t="40359" x="2311400" y="4665663"/>
          <p14:tracePt t="40375" x="2311400" y="4657725"/>
          <p14:tracePt t="40454" x="2311400" y="4648200"/>
          <p14:tracePt t="40462" x="2311400" y="4640263"/>
          <p14:tracePt t="40503" x="2301875" y="4640263"/>
          <p14:tracePt t="40535" x="2293938" y="4640263"/>
          <p14:tracePt t="40543" x="2286000" y="4640263"/>
          <p14:tracePt t="40551" x="2276475" y="4640263"/>
          <p14:tracePt t="40559" x="2268538" y="4640263"/>
          <p14:tracePt t="40576" x="2251075" y="4640263"/>
          <p14:tracePt t="40593" x="2243138" y="4640263"/>
          <p14:tracePt t="40600" x="2235200" y="4640263"/>
          <p14:tracePt t="40610" x="2225675" y="4640263"/>
          <p14:tracePt t="40622" x="2217738" y="4640263"/>
          <p14:tracePt t="40639" x="2208213" y="4640263"/>
          <p14:tracePt t="40646" x="2200275" y="4640263"/>
          <p14:tracePt t="40654" x="2192338" y="4640263"/>
          <p14:tracePt t="40662" x="2182813" y="4640263"/>
          <p14:tracePt t="40670" x="2174875" y="4640263"/>
          <p14:tracePt t="40686" x="2157413" y="4640263"/>
          <p14:tracePt t="40711" x="2149475" y="4640263"/>
          <p14:tracePt t="40726" x="2141538" y="4640263"/>
          <p14:tracePt t="40734" x="2132013" y="4640263"/>
          <p14:tracePt t="40743" x="2116138" y="4648200"/>
          <p14:tracePt t="40759" x="2081213" y="4657725"/>
          <p14:tracePt t="40767" x="2073275" y="4665663"/>
          <p14:tracePt t="40776" x="2055813" y="4665663"/>
          <p14:tracePt t="40782" x="2038350" y="4673600"/>
          <p14:tracePt t="40792" x="2022475" y="4683125"/>
          <p14:tracePt t="40798" x="2012950" y="4683125"/>
          <p14:tracePt t="40808" x="1997075" y="4683125"/>
          <p14:tracePt t="40815" x="1987550" y="4683125"/>
          <p14:tracePt t="40822" x="1962150" y="4683125"/>
          <p14:tracePt t="40831" x="1946275" y="4699000"/>
          <p14:tracePt t="40838" x="1928813" y="4708525"/>
          <p14:tracePt t="40846" x="1911350" y="4716463"/>
          <p14:tracePt t="40854" x="1893888" y="4724400"/>
          <p14:tracePt t="40863" x="1868488" y="4741863"/>
          <p14:tracePt t="40871" x="1860550" y="4741863"/>
          <p14:tracePt t="40894" x="1817688" y="4749800"/>
          <p14:tracePt t="40896" x="1792288" y="4759325"/>
          <p14:tracePt t="40904" x="1784350" y="4767263"/>
          <p14:tracePt t="40913" x="1766888" y="4784725"/>
          <p14:tracePt t="40920" x="1749425" y="4784725"/>
          <p14:tracePt t="40928" x="1741488" y="4792663"/>
          <p14:tracePt t="40943" x="1724025" y="4802188"/>
          <p14:tracePt t="40950" x="1716088" y="4802188"/>
          <p14:tracePt t="40976" x="1708150" y="4802188"/>
          <p14:tracePt t="40990" x="1690688" y="4818063"/>
          <p14:tracePt t="40999" x="1673225" y="4827588"/>
          <p14:tracePt t="41008" x="1665288" y="4835525"/>
          <p14:tracePt t="41015" x="1639888" y="4860925"/>
          <p14:tracePt t="41022" x="1631950" y="4860925"/>
          <p14:tracePt t="41030" x="1622425" y="4868863"/>
          <p14:tracePt t="41038" x="1614488" y="4868863"/>
          <p14:tracePt t="41047" x="1597025" y="4886325"/>
          <p14:tracePt t="41063" x="1579563" y="4894263"/>
          <p14:tracePt t="41599" x="1571625" y="4903788"/>
          <p14:tracePt t="41607" x="1579563" y="4911725"/>
          <p14:tracePt t="41614" x="1589088" y="4919663"/>
          <p14:tracePt t="41623" x="1597025" y="4919663"/>
          <p14:tracePt t="41630" x="1614488" y="4929188"/>
          <p14:tracePt t="41638" x="1622425" y="4929188"/>
          <p14:tracePt t="41646" x="1631950" y="4937125"/>
          <p14:tracePt t="41654" x="1647825" y="4946650"/>
          <p14:tracePt t="41662" x="1657350" y="4946650"/>
          <p14:tracePt t="41678" x="1665288" y="4946650"/>
          <p14:tracePt t="41686" x="1673225" y="4946650"/>
          <p14:tracePt t="41694" x="1682750" y="4946650"/>
          <p14:tracePt t="41702" x="1708150" y="4954588"/>
          <p14:tracePt t="41711" x="1724025" y="4954588"/>
          <p14:tracePt t="41719" x="1749425" y="4954588"/>
          <p14:tracePt t="41726" x="1784350" y="4954588"/>
          <p14:tracePt t="41734" x="1827213" y="4962525"/>
          <p14:tracePt t="41742" x="1885950" y="4962525"/>
          <p14:tracePt t="41751" x="1954213" y="4962525"/>
          <p14:tracePt t="41759" x="2055813" y="4962525"/>
          <p14:tracePt t="41766" x="2166938" y="4962525"/>
          <p14:tracePt t="41775" x="2286000" y="4962525"/>
          <p14:tracePt t="41783" x="2395538" y="4962525"/>
          <p14:tracePt t="41791" x="2497138" y="4962525"/>
          <p14:tracePt t="41798" x="2608263" y="4962525"/>
          <p14:tracePt t="41807" x="2668588" y="4954588"/>
          <p14:tracePt t="41814" x="2752725" y="4929188"/>
          <p14:tracePt t="41822" x="2820988" y="4903788"/>
          <p14:tracePt t="41830" x="2854325" y="4894263"/>
          <p14:tracePt t="41839" x="2871788" y="4886325"/>
          <p14:tracePt t="41847" x="2879725" y="4886325"/>
          <p14:tracePt t="41870" x="2889250" y="4878388"/>
          <p14:tracePt t="41910" x="2889250" y="4868863"/>
          <p14:tracePt t="41951" x="2889250" y="4860925"/>
          <p14:tracePt t="41959" x="2889250" y="4852988"/>
          <p14:tracePt t="41982" x="2879725" y="4843463"/>
          <p14:tracePt t="41998" x="2879725" y="4835525"/>
          <p14:tracePt t="42022" x="2871788" y="4827588"/>
          <p14:tracePt t="42063" x="2863850" y="4818063"/>
          <p14:tracePt t="42127" x="2854325" y="4818063"/>
          <p14:tracePt t="42175" x="2854325" y="4810125"/>
          <p14:tracePt t="42191" x="2846388" y="4792663"/>
          <p14:tracePt t="42495" x="2838450" y="4792663"/>
          <p14:tracePt t="42502" x="2828925" y="4775200"/>
          <p14:tracePt t="42510" x="2828925" y="4767263"/>
          <p14:tracePt t="42526" x="2820988" y="4759325"/>
          <p14:tracePt t="42534" x="2811463" y="4741863"/>
          <p14:tracePt t="42542" x="2811463" y="4724400"/>
          <p14:tracePt t="42551" x="2795588" y="4708525"/>
          <p14:tracePt t="42559" x="2795588" y="4699000"/>
          <p14:tracePt t="42566" x="2795588" y="4683125"/>
          <p14:tracePt t="42574" x="2795588" y="4665663"/>
          <p14:tracePt t="42582" x="2786063" y="4657725"/>
          <p14:tracePt t="42591" x="2786063" y="4630738"/>
          <p14:tracePt t="42598" x="2778125" y="4597400"/>
          <p14:tracePt t="42607" x="2760663" y="4572000"/>
          <p14:tracePt t="42614" x="2752725" y="4513263"/>
          <p14:tracePt t="42622" x="2727325" y="4445000"/>
          <p14:tracePt t="42631" x="2709863" y="4384675"/>
          <p14:tracePt t="42640" x="2693988" y="4308475"/>
          <p14:tracePt t="42647" x="2641600" y="4224338"/>
          <p14:tracePt t="42655" x="2625725" y="4171950"/>
          <p14:tracePt t="42662" x="2590800" y="4113213"/>
          <p14:tracePt t="42670" x="2574925" y="4062413"/>
          <p14:tracePt t="42679" x="2557463" y="4019550"/>
          <p14:tracePt t="42686" x="2524125" y="3968750"/>
          <p14:tracePt t="42695" x="2506663" y="3900488"/>
          <p14:tracePt t="42702" x="2489200" y="3883025"/>
          <p14:tracePt t="42710" x="2481263" y="3841750"/>
          <p14:tracePt t="42719" x="2455863" y="3798888"/>
          <p14:tracePt t="42726" x="2446338" y="3763963"/>
          <p14:tracePt t="42734" x="2413000" y="3730625"/>
          <p14:tracePt t="42742" x="2413000" y="3697288"/>
          <p14:tracePt t="42750" x="2362200" y="3619500"/>
          <p14:tracePt t="42758" x="2352675" y="3578225"/>
          <p14:tracePt t="42766" x="2336800" y="3527425"/>
          <p14:tracePt t="42775" x="2311400" y="3502025"/>
          <p14:tracePt t="42783" x="2293938" y="3467100"/>
          <p14:tracePt t="42792" x="2251075" y="3416300"/>
          <p14:tracePt t="42798" x="2225675" y="3390900"/>
          <p14:tracePt t="42808" x="2208213" y="3365500"/>
          <p14:tracePt t="42814" x="2182813" y="3322638"/>
          <p14:tracePt t="42823" x="2157413" y="3297238"/>
          <p14:tracePt t="42830" x="2141538" y="3271838"/>
          <p14:tracePt t="42841" x="2124075" y="3246438"/>
          <p14:tracePt t="42846" x="2098675" y="3228975"/>
          <p14:tracePt t="42854" x="2073275" y="3221038"/>
          <p14:tracePt t="42862" x="2055813" y="3211513"/>
          <p14:tracePt t="42894" x="2038350" y="3211513"/>
          <p14:tracePt t="42902" x="2022475" y="3211513"/>
          <p14:tracePt t="42918" x="1987550" y="3211513"/>
          <p14:tracePt t="42926" x="1962150" y="3211513"/>
          <p14:tracePt t="42935" x="1928813" y="3211513"/>
          <p14:tracePt t="42942" x="1903413" y="3211513"/>
          <p14:tracePt t="42950" x="1885950" y="3211513"/>
          <p14:tracePt t="42958" x="1852613" y="3211513"/>
          <p14:tracePt t="42966" x="1827213" y="3228975"/>
          <p14:tracePt t="42974" x="1792288" y="3228975"/>
          <p14:tracePt t="42982" x="1758950" y="3263900"/>
          <p14:tracePt t="42991" x="1708150" y="3279775"/>
          <p14:tracePt t="42998" x="1690688" y="3297238"/>
          <p14:tracePt t="43007" x="1657350" y="3322638"/>
          <p14:tracePt t="43015" x="1647825" y="3330575"/>
          <p14:tracePt t="43023" x="1622425" y="3355975"/>
          <p14:tracePt t="43030" x="1597025" y="3373438"/>
          <p14:tracePt t="43039" x="1554163" y="3408363"/>
          <p14:tracePt t="43047" x="1520825" y="3433763"/>
          <p14:tracePt t="43055" x="1495425" y="3449638"/>
          <p14:tracePt t="43063" x="1462088" y="3475038"/>
          <p14:tracePt t="43070" x="1435100" y="3502025"/>
          <p14:tracePt t="43078" x="1427163" y="3517900"/>
          <p14:tracePt t="43086" x="1409700" y="3527425"/>
          <p14:tracePt t="43095" x="1393825" y="3552825"/>
          <p14:tracePt t="43103" x="1376363" y="3568700"/>
          <p14:tracePt t="43111" x="1350963" y="3594100"/>
          <p14:tracePt t="43118" x="1333500" y="3611563"/>
          <p14:tracePt t="43126" x="1325563" y="3629025"/>
          <p14:tracePt t="43134" x="1325563" y="3636963"/>
          <p14:tracePt t="43142" x="1317625" y="3654425"/>
          <p14:tracePt t="43151" x="1300163" y="3662363"/>
          <p14:tracePt t="43166" x="1300163" y="3671888"/>
          <p14:tracePt t="43182" x="1290638" y="3687763"/>
          <p14:tracePt t="43199" x="1290638" y="3697288"/>
          <p14:tracePt t="43207" x="1290638" y="3705225"/>
          <p14:tracePt t="43279" x="1282700" y="3713163"/>
          <p14:tracePt t="43294" x="1282700" y="3722688"/>
          <p14:tracePt t="43310" x="1265238" y="3738563"/>
          <p14:tracePt t="43343" x="1265238" y="3748088"/>
          <p14:tracePt t="43351" x="1265238" y="3756025"/>
          <p14:tracePt t="43366" x="1257300" y="3763963"/>
          <p14:tracePt t="43375" x="1257300" y="3773488"/>
          <p14:tracePt t="43383" x="1257300" y="3781425"/>
          <p14:tracePt t="43391" x="1257300" y="3798888"/>
          <p14:tracePt t="43399" x="1249363" y="3816350"/>
          <p14:tracePt t="43407" x="1249363" y="3832225"/>
          <p14:tracePt t="43415" x="1249363" y="3841750"/>
          <p14:tracePt t="43423" x="1249363" y="3867150"/>
          <p14:tracePt t="43430" x="1249363" y="3892550"/>
          <p14:tracePt t="43439" x="1249363" y="3908425"/>
          <p14:tracePt t="43446" x="1249363" y="3951288"/>
          <p14:tracePt t="43455" x="1249363" y="3986213"/>
          <p14:tracePt t="43462" x="1249363" y="4019550"/>
          <p14:tracePt t="43471" x="1249363" y="4027488"/>
          <p14:tracePt t="43478" x="1249363" y="4062413"/>
          <p14:tracePt t="43486" x="1249363" y="4087813"/>
          <p14:tracePt t="43495" x="1265238" y="4113213"/>
          <p14:tracePt t="43502" x="1265238" y="4121150"/>
          <p14:tracePt t="43510" x="1290638" y="4146550"/>
          <p14:tracePt t="43519" x="1300163" y="4156075"/>
          <p14:tracePt t="43527" x="1325563" y="4181475"/>
          <p14:tracePt t="43535" x="1358900" y="4197350"/>
          <p14:tracePt t="43542" x="1384300" y="4214813"/>
          <p14:tracePt t="43550" x="1444625" y="4232275"/>
          <p14:tracePt t="43558" x="1487488" y="4240213"/>
          <p14:tracePt t="43566" x="1563688" y="4275138"/>
          <p14:tracePt t="43574" x="1647825" y="4283075"/>
          <p14:tracePt t="43582" x="1749425" y="4316413"/>
          <p14:tracePt t="43591" x="1868488" y="4333875"/>
          <p14:tracePt t="43598" x="1979613" y="4333875"/>
          <p14:tracePt t="43607" x="2106613" y="4333875"/>
          <p14:tracePt t="43615" x="2235200" y="4333875"/>
          <p14:tracePt t="43624" x="2370138" y="4333875"/>
          <p14:tracePt t="43630" x="2497138" y="4333875"/>
          <p14:tracePt t="43639" x="2608263" y="4333875"/>
          <p14:tracePt t="43646" x="2709863" y="4333875"/>
          <p14:tracePt t="43656" x="2795588" y="4333875"/>
          <p14:tracePt t="43662" x="2897188" y="4333875"/>
          <p14:tracePt t="43671" x="2940050" y="4325938"/>
          <p14:tracePt t="43679" x="2998788" y="4316413"/>
          <p14:tracePt t="43686" x="3033713" y="4308475"/>
          <p14:tracePt t="43694" x="3059113" y="4300538"/>
          <p14:tracePt t="43702" x="3067050" y="4300538"/>
          <p14:tracePt t="43831" x="3067050" y="4291013"/>
          <p14:tracePt t="43854" x="3067050" y="4283075"/>
          <p14:tracePt t="43886" x="3067050" y="4265613"/>
          <p14:tracePt t="43910" x="3067050" y="4257675"/>
          <p14:tracePt t="43934" x="3067050" y="4249738"/>
          <p14:tracePt t="43942" x="3067050" y="4232275"/>
          <p14:tracePt t="43959" x="3067050" y="4224338"/>
          <p14:tracePt t="43966" x="3067050" y="4214813"/>
          <p14:tracePt t="43974" x="3067050" y="4206875"/>
          <p14:tracePt t="43982" x="3067050" y="4189413"/>
          <p14:tracePt t="43990" x="3067050" y="4164013"/>
          <p14:tracePt t="43998" x="3067050" y="4156075"/>
          <p14:tracePt t="44007" x="3059113" y="4130675"/>
          <p14:tracePt t="44014" x="3049588" y="4105275"/>
          <p14:tracePt t="44023" x="3049588" y="4070350"/>
          <p14:tracePt t="44030" x="3033713" y="4037013"/>
          <p14:tracePt t="44039" x="3016250" y="3994150"/>
          <p14:tracePt t="44046" x="3016250" y="3976688"/>
          <p14:tracePt t="44056" x="3008313" y="3951288"/>
          <p14:tracePt t="44062" x="2990850" y="3917950"/>
          <p14:tracePt t="44079" x="2982913" y="3908425"/>
          <p14:tracePt t="44087" x="2982913" y="3900488"/>
          <p14:tracePt t="44094" x="2973388" y="3883025"/>
          <p14:tracePt t="44102" x="2973388" y="3875088"/>
          <p14:tracePt t="44110" x="2965450" y="3867150"/>
          <p14:tracePt t="44119" x="2955925" y="3841750"/>
          <p14:tracePt t="44126" x="2947988" y="3816350"/>
          <p14:tracePt t="44134" x="2940050" y="3790950"/>
          <p14:tracePt t="44142" x="2914650" y="3748088"/>
          <p14:tracePt t="44151" x="2905125" y="3722688"/>
          <p14:tracePt t="44158" x="2897188" y="3687763"/>
          <p14:tracePt t="44166" x="2889250" y="3671888"/>
          <p14:tracePt t="44174" x="2871788" y="3646488"/>
          <p14:tracePt t="44182" x="2854325" y="3619500"/>
          <p14:tracePt t="44191" x="2854325" y="3594100"/>
          <p14:tracePt t="44198" x="2828925" y="3578225"/>
          <p14:tracePt t="44206" x="2828925" y="3568700"/>
          <p14:tracePt t="44214" x="2828925" y="3560763"/>
          <p14:tracePt t="44223" x="2820988" y="3543300"/>
          <p14:tracePt t="44367" x="2820988" y="3535363"/>
          <p14:tracePt t="45095" x="2820988" y="3560763"/>
          <p14:tracePt t="45103" x="2820988" y="3568700"/>
          <p14:tracePt t="45111" x="2838450" y="3586163"/>
          <p14:tracePt t="45118" x="2846388" y="3603625"/>
          <p14:tracePt t="45127" x="2854325" y="3619500"/>
          <p14:tracePt t="45135" x="2863850" y="3636963"/>
          <p14:tracePt t="45150" x="2871788" y="3646488"/>
          <p14:tracePt t="45158" x="2879725" y="3671888"/>
          <p14:tracePt t="45174" x="2897188" y="3697288"/>
          <p14:tracePt t="45182" x="2905125" y="3705225"/>
          <p14:tracePt t="45190" x="2914650" y="3722688"/>
          <p14:tracePt t="45198" x="2940050" y="3756025"/>
          <p14:tracePt t="45206" x="2965450" y="3781425"/>
          <p14:tracePt t="45214" x="2990850" y="3816350"/>
          <p14:tracePt t="45223" x="3024188" y="3857625"/>
          <p14:tracePt t="45230" x="3074988" y="3900488"/>
          <p14:tracePt t="45239" x="3143250" y="3943350"/>
          <p14:tracePt t="45246" x="3194050" y="3960813"/>
          <p14:tracePt t="45255" x="3279775" y="3968750"/>
          <p14:tracePt t="45262" x="3338513" y="4002088"/>
          <p14:tracePt t="45270" x="3441700" y="4011613"/>
          <p14:tracePt t="45278" x="3525838" y="4027488"/>
          <p14:tracePt t="45287" x="3644900" y="4044950"/>
          <p14:tracePt t="45294" x="3756025" y="4044950"/>
          <p14:tracePt t="45303" x="3865563" y="4044950"/>
          <p14:tracePt t="45310" x="3976688" y="4044950"/>
          <p14:tracePt t="45318" x="4078288" y="4044950"/>
          <p14:tracePt t="45326" x="4187825" y="4044950"/>
          <p14:tracePt t="45334" x="4273550" y="4044950"/>
          <p14:tracePt t="45343" x="4341813" y="4037013"/>
          <p14:tracePt t="45350" x="4418013" y="3994150"/>
          <p14:tracePt t="45358" x="4476750" y="3935413"/>
          <p14:tracePt t="45366" x="4537075" y="3883025"/>
          <p14:tracePt t="45374" x="4587875" y="3806825"/>
          <p14:tracePt t="45382" x="4656138" y="3705225"/>
          <p14:tracePt t="45390" x="4732338" y="3586163"/>
          <p14:tracePt t="45399" x="4800600" y="3449638"/>
          <p14:tracePt t="45406" x="4859338" y="3314700"/>
          <p14:tracePt t="45414" x="4919663" y="3186113"/>
          <p14:tracePt t="45423" x="4970463" y="3051175"/>
          <p14:tracePt t="45431" x="5003800" y="2940050"/>
          <p14:tracePt t="45439" x="5038725" y="2838450"/>
          <p14:tracePt t="45446" x="5046663" y="2744788"/>
          <p14:tracePt t="45455" x="5064125" y="2651125"/>
          <p14:tracePt t="45462" x="5064125" y="2566988"/>
          <p14:tracePt t="45471" x="5064125" y="2506663"/>
          <p14:tracePt t="45478" x="5064125" y="2422525"/>
          <p14:tracePt t="45487" x="5064125" y="2362200"/>
          <p14:tracePt t="45494" x="5029200" y="2303463"/>
          <p14:tracePt t="45504" x="5003800" y="2227263"/>
          <p14:tracePt t="45510" x="4962525" y="2159000"/>
          <p14:tracePt t="45518" x="4919663" y="2098675"/>
          <p14:tracePt t="45527" x="4884738" y="2055813"/>
          <p14:tracePt t="45534" x="4818063" y="1979613"/>
          <p14:tracePt t="45542" x="4757738" y="1911350"/>
          <p14:tracePt t="45550" x="4699000" y="1860550"/>
          <p14:tracePt t="45558" x="4605338" y="1793875"/>
          <p14:tracePt t="45566" x="4486275" y="1708150"/>
          <p14:tracePt t="45574" x="4375150" y="1639888"/>
          <p14:tracePt t="45582" x="4265613" y="1581150"/>
          <p14:tracePt t="45590" x="4197350" y="1546225"/>
          <p14:tracePt t="45598" x="4121150" y="1504950"/>
          <p14:tracePt t="45606" x="4044950" y="1470025"/>
          <p14:tracePt t="45614" x="3984625" y="1452563"/>
          <p14:tracePt t="45622" x="3908425" y="1419225"/>
          <p14:tracePt t="45630" x="3832225" y="1393825"/>
          <p14:tracePt t="45639" x="3771900" y="1376363"/>
          <p14:tracePt t="45646" x="3713163" y="1368425"/>
          <p14:tracePt t="45655" x="3678238" y="1360488"/>
          <p14:tracePt t="45662" x="3644900" y="1360488"/>
          <p14:tracePt t="45679" x="3636963" y="1360488"/>
          <p14:tracePt t="45688" x="3627438" y="1360488"/>
          <p14:tracePt t="45704" x="3619500" y="1360488"/>
          <p14:tracePt t="45719" x="3611563" y="1360488"/>
          <p14:tracePt t="45726" x="3602038" y="1360488"/>
          <p14:tracePt t="45734" x="3586163" y="1360488"/>
          <p14:tracePt t="45742" x="3559175" y="1385888"/>
          <p14:tracePt t="45750" x="3533775" y="1427163"/>
          <p14:tracePt t="45758" x="3517900" y="1462088"/>
          <p14:tracePt t="45767" x="3482975" y="1520825"/>
          <p14:tracePt t="45775" x="3467100" y="1571625"/>
          <p14:tracePt t="45782" x="3432175" y="1657350"/>
          <p14:tracePt t="45790" x="3398838" y="1751013"/>
          <p14:tracePt t="45798" x="3363913" y="1852613"/>
          <p14:tracePt t="45806" x="3338513" y="1963738"/>
          <p14:tracePt t="45815" x="3313113" y="2082800"/>
          <p14:tracePt t="45822" x="3305175" y="2192338"/>
          <p14:tracePt t="45830" x="3297238" y="2311400"/>
          <p14:tracePt t="45839" x="3279775" y="2422525"/>
          <p14:tracePt t="45846" x="3262313" y="2524125"/>
          <p14:tracePt t="45854" x="3262313" y="2643188"/>
          <p14:tracePt t="45862" x="3244850" y="2736850"/>
          <p14:tracePt t="45871" x="3244850" y="2838450"/>
          <p14:tracePt t="45878" x="3244850" y="2897188"/>
          <p14:tracePt t="45886" x="3244850" y="2957513"/>
          <p14:tracePt t="45894" x="3244850" y="3000375"/>
          <p14:tracePt t="45903" x="3244850" y="3041650"/>
          <p14:tracePt t="45911" x="3244850" y="3067050"/>
          <p14:tracePt t="45920" x="3244850" y="3076575"/>
          <p14:tracePt t="45926" x="3244850" y="3101975"/>
          <p14:tracePt t="45934" x="3244850" y="3109913"/>
          <p14:tracePt t="45942" x="3244850" y="3119438"/>
          <p14:tracePt t="45959" x="3244850" y="3135313"/>
          <p14:tracePt t="46079" x="3244850" y="3144838"/>
          <p14:tracePt t="46102" x="3244850" y="3152775"/>
          <p14:tracePt t="46111" x="3244850" y="3160713"/>
          <p14:tracePt t="46119" x="3244850" y="3170238"/>
          <p14:tracePt t="46126" x="3244850" y="3178175"/>
          <p14:tracePt t="46142" x="3244850" y="3195638"/>
          <p14:tracePt t="46151" x="3244850" y="3203575"/>
          <p14:tracePt t="46166" x="3244850" y="3211513"/>
          <p14:tracePt t="46174" x="3236913" y="3221038"/>
          <p14:tracePt t="46342" x="3236913" y="3228975"/>
          <p14:tracePt t="46503" x="3236913" y="3238500"/>
          <p14:tracePt t="46558" x="3228975" y="3246438"/>
          <p14:tracePt t="46567" x="3219450" y="3246438"/>
          <p14:tracePt t="46574" x="3219450" y="3254375"/>
          <p14:tracePt t="46583" x="3219450" y="3263900"/>
          <p14:tracePt t="46590" x="3219450" y="3271838"/>
          <p14:tracePt t="46598" x="3219450" y="3289300"/>
          <p14:tracePt t="46606" x="3211513" y="3305175"/>
          <p14:tracePt t="46615" x="3211513" y="3322638"/>
          <p14:tracePt t="46623" x="3203575" y="3340100"/>
          <p14:tracePt t="46630" x="3203575" y="3348038"/>
          <p14:tracePt t="46638" x="3186113" y="3365500"/>
          <p14:tracePt t="46646" x="3186113" y="3382963"/>
          <p14:tracePt t="46655" x="3178175" y="3408363"/>
          <p14:tracePt t="46662" x="3178175" y="3416300"/>
          <p14:tracePt t="46671" x="3178175" y="3433763"/>
          <p14:tracePt t="46679" x="3168650" y="3459163"/>
          <p14:tracePt t="46687" x="3168650" y="3467100"/>
          <p14:tracePt t="46694" x="3152775" y="3492500"/>
          <p14:tracePt t="46710" x="3152775" y="3509963"/>
          <p14:tracePt t="46726" x="3143250" y="3517900"/>
          <p14:tracePt t="46734" x="3143250" y="3527425"/>
          <p14:tracePt t="47126" x="3135313" y="3535363"/>
          <p14:tracePt t="48054" x="3135313" y="3543300"/>
          <p14:tracePt t="48062" x="3135313" y="3552825"/>
          <p14:tracePt t="48350" x="3143250" y="3560763"/>
          <p14:tracePt t="48359" x="3143250" y="3568700"/>
          <p14:tracePt t="48367" x="3152775" y="3578225"/>
          <p14:tracePt t="48374" x="3152775" y="3586163"/>
          <p14:tracePt t="48414" x="3152775" y="3603625"/>
          <p14:tracePt t="48822" x="3152775" y="3586163"/>
          <p14:tracePt t="48830" x="3152775" y="3578225"/>
          <p14:tracePt t="48846" x="3152775" y="3552825"/>
          <p14:tracePt t="48855" x="3152775" y="3543300"/>
          <p14:tracePt t="48863" x="3152775" y="3535363"/>
          <p14:tracePt t="48870" x="3143250" y="3517900"/>
          <p14:tracePt t="48879" x="3135313" y="3492500"/>
          <p14:tracePt t="48887" x="3127375" y="3459163"/>
          <p14:tracePt t="48894" x="3109913" y="3424238"/>
          <p14:tracePt t="48904" x="3109913" y="3390900"/>
          <p14:tracePt t="48910" x="3092450" y="3355975"/>
          <p14:tracePt t="48919" x="3092450" y="3330575"/>
          <p14:tracePt t="48926" x="3074988" y="3289300"/>
          <p14:tracePt t="48935" x="3067050" y="3263900"/>
          <p14:tracePt t="48942" x="3049588" y="3228975"/>
          <p14:tracePt t="48952" x="3041650" y="3203575"/>
          <p14:tracePt t="48958" x="3024188" y="3160713"/>
          <p14:tracePt t="48968" x="3008313" y="3119438"/>
          <p14:tracePt t="48975" x="2998788" y="3084513"/>
          <p14:tracePt t="48982" x="2982913" y="3059113"/>
          <p14:tracePt t="48990" x="2965450" y="3016250"/>
          <p14:tracePt t="48998" x="2955925" y="2990850"/>
          <p14:tracePt t="49007" x="2940050" y="2957513"/>
          <p14:tracePt t="49015" x="2922588" y="2922588"/>
          <p14:tracePt t="49022" x="2914650" y="2906713"/>
          <p14:tracePt t="49030" x="2914650" y="2889250"/>
          <p14:tracePt t="49039" x="2889250" y="2863850"/>
          <p14:tracePt t="49047" x="2879725" y="2846388"/>
          <p14:tracePt t="49055" x="2863850" y="2805113"/>
          <p14:tracePt t="49063" x="2838450" y="2762250"/>
          <p14:tracePt t="49070" x="2811463" y="2744788"/>
          <p14:tracePt t="49078" x="2795588" y="2719388"/>
          <p14:tracePt t="49086" x="2770188" y="2693988"/>
          <p14:tracePt t="49094" x="2760663" y="2676525"/>
          <p14:tracePt t="49102" x="2752725" y="2660650"/>
          <p14:tracePt t="49111" x="2752725" y="2651125"/>
          <p14:tracePt t="49118" x="2744788" y="2643188"/>
          <p14:tracePt t="49262" x="2735263" y="2633663"/>
          <p14:tracePt t="49535" x="2735263" y="2608263"/>
          <p14:tracePt t="49542" x="2735263" y="2600325"/>
          <p14:tracePt t="49551" x="2719388" y="2549525"/>
          <p14:tracePt t="49558" x="2684463" y="2489200"/>
          <p14:tracePt t="49567" x="2668588" y="2430463"/>
          <p14:tracePt t="49575" x="2633663" y="2354263"/>
          <p14:tracePt t="49582" x="2600325" y="2286000"/>
          <p14:tracePt t="49590" x="2574925" y="2217738"/>
          <p14:tracePt t="49598" x="2524125" y="2141538"/>
          <p14:tracePt t="49606" x="2506663" y="2098675"/>
          <p14:tracePt t="49615" x="2463800" y="2039938"/>
          <p14:tracePt t="49622" x="2446338" y="2005013"/>
          <p14:tracePt t="49630" x="2420938" y="1954213"/>
          <p14:tracePt t="49638" x="2379663" y="1885950"/>
          <p14:tracePt t="49646" x="2319338" y="1827213"/>
          <p14:tracePt t="49655" x="2268538" y="1776413"/>
          <p14:tracePt t="49662" x="2243138" y="1733550"/>
          <p14:tracePt t="49670" x="2200275" y="1700213"/>
          <p14:tracePt t="49678" x="2182813" y="1674813"/>
          <p14:tracePt t="49686" x="2157413" y="1649413"/>
          <p14:tracePt t="49694" x="2132013" y="1639888"/>
          <p14:tracePt t="49702" x="2090738" y="1614488"/>
          <p14:tracePt t="49710" x="2047875" y="1597025"/>
          <p14:tracePt t="49720" x="2012950" y="1563688"/>
          <p14:tracePt t="49727" x="1954213" y="1555750"/>
          <p14:tracePt t="49736" x="1920875" y="1538288"/>
          <p14:tracePt t="49742" x="1868488" y="1520825"/>
          <p14:tracePt t="49752" x="1835150" y="1504950"/>
          <p14:tracePt t="49758" x="1801813" y="1495425"/>
          <p14:tracePt t="49767" x="1784350" y="1495425"/>
          <p14:tracePt t="49774" x="1749425" y="1477963"/>
          <p14:tracePt t="49783" x="1733550" y="1470025"/>
          <p14:tracePt t="49790" x="1724025" y="1470025"/>
          <p14:tracePt t="49799" x="1708150" y="1470025"/>
          <p14:tracePt t="49806" x="1690688" y="1470025"/>
          <p14:tracePt t="49815" x="1682750" y="1470025"/>
          <p14:tracePt t="49822" x="1673225" y="1462088"/>
          <p14:tracePt t="49830" x="1665288" y="1462088"/>
          <p14:tracePt t="49838" x="1657350" y="1462088"/>
          <p14:tracePt t="49847" x="1647825" y="1462088"/>
          <p14:tracePt t="49854" x="1631950" y="1462088"/>
          <p14:tracePt t="49870" x="1597025" y="1462088"/>
          <p14:tracePt t="49879" x="1571625" y="1462088"/>
          <p14:tracePt t="49887" x="1554163" y="1462088"/>
          <p14:tracePt t="49895" x="1520825" y="1462088"/>
          <p14:tracePt t="49904" x="1495425" y="1462088"/>
          <p14:tracePt t="49910" x="1477963" y="1462088"/>
          <p14:tracePt t="49918" x="1444625" y="1462088"/>
          <p14:tracePt t="49926" x="1427163" y="1462088"/>
          <p14:tracePt t="49935" x="1419225" y="1462088"/>
          <p14:tracePt t="49942" x="1409700" y="1462088"/>
          <p14:tracePt t="50599" x="1393825" y="1462088"/>
          <p14:tracePt t="50606" x="1384300" y="1462088"/>
          <p14:tracePt t="50622" x="1376363" y="1462088"/>
          <p14:tracePt t="50719" x="1350963" y="1462088"/>
          <p14:tracePt t="50726" x="1343025" y="1462088"/>
          <p14:tracePt t="50758" x="1325563" y="1462088"/>
          <p14:tracePt t="50886" x="1317625" y="1462088"/>
          <p14:tracePt t="50910" x="1308100" y="1462088"/>
          <p14:tracePt t="51046" x="1300163" y="1462088"/>
          <p14:tracePt t="51071" x="1300163" y="1470025"/>
          <p14:tracePt t="51078" x="1300163" y="1477963"/>
          <p14:tracePt t="51095" x="1300163" y="1512888"/>
          <p14:tracePt t="51103" x="1325563" y="1530350"/>
          <p14:tracePt t="51111" x="1376363" y="1571625"/>
          <p14:tracePt t="51118" x="1470025" y="1622425"/>
          <p14:tracePt t="51126" x="1554163" y="1665288"/>
          <p14:tracePt t="51134" x="1708150" y="1716088"/>
          <p14:tracePt t="51142" x="1835150" y="1725613"/>
          <p14:tracePt t="51152" x="1987550" y="1751013"/>
          <p14:tracePt t="51159" x="2182813" y="1776413"/>
          <p14:tracePt t="51167" x="2395538" y="1793875"/>
          <p14:tracePt t="51174" x="2565400" y="1793875"/>
          <p14:tracePt t="51183" x="2744788" y="1793875"/>
          <p14:tracePt t="51190" x="2889250" y="1793875"/>
          <p14:tracePt t="51198" x="3041650" y="1793875"/>
          <p14:tracePt t="51207" x="3168650" y="1784350"/>
          <p14:tracePt t="51217" x="3270250" y="1776413"/>
          <p14:tracePt t="51222" x="3338513" y="1766888"/>
          <p14:tracePt t="51230" x="3389313" y="1758950"/>
          <p14:tracePt t="51238" x="3424238" y="1741488"/>
          <p14:tracePt t="51246" x="3449638" y="1741488"/>
          <p14:tracePt t="51254" x="3457575" y="1733550"/>
          <p14:tracePt t="51343" x="3457575" y="1725613"/>
          <p14:tracePt t="51374" x="3449638" y="1725613"/>
          <p14:tracePt t="51383" x="3441700" y="1716088"/>
          <p14:tracePt t="51390" x="3432175" y="1700213"/>
          <p14:tracePt t="51503" x="3424238" y="1700213"/>
          <p14:tracePt t="51711" x="3414713" y="1690688"/>
          <p14:tracePt t="51910" x="3414713" y="1674813"/>
          <p14:tracePt t="51926" x="3432175" y="1639888"/>
          <p14:tracePt t="51934" x="3441700" y="1631950"/>
          <p14:tracePt t="51943" x="3467100" y="1622425"/>
          <p14:tracePt t="51951" x="3500438" y="1597025"/>
          <p14:tracePt t="51959" x="3551238" y="1589088"/>
          <p14:tracePt t="51967" x="3586163" y="1571625"/>
          <p14:tracePt t="51974" x="3619500" y="1555750"/>
          <p14:tracePt t="51983" x="3652838" y="1538288"/>
          <p14:tracePt t="51991" x="3687763" y="1530350"/>
          <p14:tracePt t="51999" x="3713163" y="1512888"/>
          <p14:tracePt t="52007" x="3738563" y="1504950"/>
          <p14:tracePt t="52017" x="3756025" y="1495425"/>
          <p14:tracePt t="52022" x="3763963" y="1495425"/>
          <p14:tracePt t="52032" x="3771900" y="1495425"/>
          <p14:tracePt t="52166" x="3771900" y="1487488"/>
          <p14:tracePt t="52184" x="3771900" y="1477963"/>
          <p14:tracePt t="52199" x="3763963" y="1477963"/>
          <p14:tracePt t="52216" x="3738563" y="1470025"/>
          <p14:tracePt t="52222" x="3729038" y="1470025"/>
          <p14:tracePt t="52232" x="3695700" y="1470025"/>
          <p14:tracePt t="52238" x="3652838" y="1462088"/>
          <p14:tracePt t="52248" x="3611563" y="1462088"/>
          <p14:tracePt t="52254" x="3551238" y="1452563"/>
          <p14:tracePt t="52262" x="3492500" y="1452563"/>
          <p14:tracePt t="52270" x="3457575" y="1452563"/>
          <p14:tracePt t="52278" x="3449638" y="1452563"/>
          <p14:tracePt t="52286" x="3441700" y="1452563"/>
          <p14:tracePt t="52294" x="3432175" y="1444625"/>
          <p14:tracePt t="52302" x="3424238" y="1444625"/>
          <p14:tracePt t="52319" x="3398838" y="1444625"/>
          <p14:tracePt t="52327" x="3373438" y="1444625"/>
          <p14:tracePt t="52335" x="3348038" y="1444625"/>
          <p14:tracePt t="52342" x="3313113" y="1444625"/>
          <p14:tracePt t="52350" x="3270250" y="1444625"/>
          <p14:tracePt t="52358" x="3228975" y="1444625"/>
          <p14:tracePt t="52366" x="3194050" y="1444625"/>
          <p14:tracePt t="52375" x="3178175" y="1444625"/>
          <p14:tracePt t="52383" x="3160713" y="1444625"/>
          <p14:tracePt t="52390" x="3152775" y="1452563"/>
          <p14:tracePt t="52399" x="3127375" y="1452563"/>
          <p14:tracePt t="52406" x="3092450" y="1452563"/>
          <p14:tracePt t="52415" x="3041650" y="1477963"/>
          <p14:tracePt t="52422" x="2998788" y="1487488"/>
          <p14:tracePt t="52431" x="2940050" y="1504950"/>
          <p14:tracePt t="52439" x="2897188" y="1520825"/>
          <p14:tracePt t="52447" x="2854325" y="1530350"/>
          <p14:tracePt t="52454" x="2820988" y="1538288"/>
          <p14:tracePt t="52462" x="2760663" y="1555750"/>
          <p14:tracePt t="52471" x="2735263" y="1563688"/>
          <p14:tracePt t="52478" x="2693988" y="1571625"/>
          <p14:tracePt t="52486" x="2659063" y="1581150"/>
          <p14:tracePt t="52494" x="2616200" y="1589088"/>
          <p14:tracePt t="52502" x="2565400" y="1614488"/>
          <p14:tracePt t="52510" x="2532063" y="1622425"/>
          <p14:tracePt t="52518" x="2489200" y="1631950"/>
          <p14:tracePt t="52526" x="2455863" y="1639888"/>
          <p14:tracePt t="52534" x="2405063" y="1657350"/>
          <p14:tracePt t="52542" x="2370138" y="1674813"/>
          <p14:tracePt t="52550" x="2327275" y="1690688"/>
          <p14:tracePt t="52559" x="2293938" y="1708150"/>
          <p14:tracePt t="52567" x="2217738" y="1733550"/>
          <p14:tracePt t="52574" x="2149475" y="1766888"/>
          <p14:tracePt t="52582" x="2106613" y="1784350"/>
          <p14:tracePt t="52590" x="2055813" y="1809750"/>
          <p14:tracePt t="52600" x="2005013" y="1819275"/>
          <p14:tracePt t="52607" x="1962150" y="1835150"/>
          <p14:tracePt t="52616" x="1928813" y="1852613"/>
          <p14:tracePt t="52624" x="1911350" y="1852613"/>
          <p14:tracePt t="52633" x="1885950" y="1860550"/>
          <p14:tracePt t="52639" x="1835150" y="1870075"/>
          <p14:tracePt t="52647" x="1801813" y="1878013"/>
          <p14:tracePt t="52654" x="1776413" y="1885950"/>
          <p14:tracePt t="52663" x="1749425" y="1895475"/>
          <p14:tracePt t="52670" x="1698625" y="1920875"/>
          <p14:tracePt t="52678" x="1673225" y="1938338"/>
          <p14:tracePt t="52687" x="1657350" y="1938338"/>
          <p14:tracePt t="52695" x="1639888" y="1946275"/>
          <p14:tracePt t="52702" x="1614488" y="1954213"/>
          <p14:tracePt t="52718" x="1589088" y="1963738"/>
          <p14:tracePt t="52726" x="1579563" y="1971675"/>
          <p14:tracePt t="52799" x="1579563" y="1979613"/>
          <p14:tracePt t="52830" x="1579563" y="1997075"/>
          <p14:tracePt t="52838" x="1579563" y="2005013"/>
          <p14:tracePt t="52847" x="1579563" y="2014538"/>
          <p14:tracePt t="52854" x="1579563" y="2030413"/>
          <p14:tracePt t="52862" x="1579563" y="2065338"/>
          <p14:tracePt t="52871" x="1579563" y="2108200"/>
          <p14:tracePt t="52878" x="1597025" y="2159000"/>
          <p14:tracePt t="52901" x="1673225" y="2286000"/>
          <p14:tracePt t="52902" x="1716088" y="2336800"/>
          <p14:tracePt t="52910" x="1758950" y="2387600"/>
          <p14:tracePt t="52918" x="1809750" y="2455863"/>
          <p14:tracePt t="52926" x="1843088" y="2489200"/>
          <p14:tracePt t="52935" x="1893888" y="2532063"/>
          <p14:tracePt t="52942" x="1936750" y="2549525"/>
          <p14:tracePt t="52950" x="1979613" y="2582863"/>
          <p14:tracePt t="52958" x="2030413" y="2592388"/>
          <p14:tracePt t="52967" x="2065338" y="2600325"/>
          <p14:tracePt t="52974" x="2132013" y="2600325"/>
          <p14:tracePt t="52982" x="2217738" y="2600325"/>
          <p14:tracePt t="52990" x="2319338" y="2600325"/>
          <p14:tracePt t="52999" x="2455863" y="2600325"/>
          <p14:tracePt t="53006" x="2600325" y="2582863"/>
          <p14:tracePt t="53015" x="2719388" y="2566988"/>
          <p14:tracePt t="53022" x="2828925" y="2557463"/>
          <p14:tracePt t="53032" x="2947988" y="2524125"/>
          <p14:tracePt t="53038" x="3074988" y="2489200"/>
          <p14:tracePt t="53046" x="3194050" y="2455863"/>
          <p14:tracePt t="53055" x="3338513" y="2405063"/>
          <p14:tracePt t="53063" x="3449638" y="2379663"/>
          <p14:tracePt t="53070" x="3568700" y="2344738"/>
          <p14:tracePt t="53079" x="3627438" y="2328863"/>
          <p14:tracePt t="53086" x="3678238" y="2293938"/>
          <p14:tracePt t="53094" x="3695700" y="2278063"/>
          <p14:tracePt t="53102" x="3721100" y="2260600"/>
          <p14:tracePt t="53110" x="3746500" y="2235200"/>
          <p14:tracePt t="53118" x="3771900" y="2166938"/>
          <p14:tracePt t="53126" x="3797300" y="2108200"/>
          <p14:tracePt t="53134" x="3814763" y="2030413"/>
          <p14:tracePt t="53142" x="3832225" y="1946275"/>
          <p14:tracePt t="53150" x="3840163" y="1878013"/>
          <p14:tracePt t="53159" x="3848100" y="1784350"/>
          <p14:tracePt t="53166" x="3848100" y="1733550"/>
          <p14:tracePt t="53174" x="3865563" y="1665288"/>
          <p14:tracePt t="53182" x="3865563" y="1581150"/>
          <p14:tracePt t="53190" x="3865563" y="1530350"/>
          <p14:tracePt t="53198" x="3865563" y="1470025"/>
          <p14:tracePt t="53207" x="3865563" y="1393825"/>
          <p14:tracePt t="53215" x="3865563" y="1325563"/>
          <p14:tracePt t="53222" x="3848100" y="1266825"/>
          <p14:tracePt t="53231" x="3832225" y="1223963"/>
          <p14:tracePt t="53238" x="3806825" y="1163638"/>
          <p14:tracePt t="53247" x="3763963" y="1079500"/>
          <p14:tracePt t="53255" x="3721100" y="1011238"/>
          <p14:tracePt t="53264" x="3695700" y="960438"/>
          <p14:tracePt t="53271" x="3652838" y="925513"/>
          <p14:tracePt t="53278" x="3627438" y="900113"/>
          <p14:tracePt t="53286" x="3594100" y="884238"/>
          <p14:tracePt t="53294" x="3586163" y="874713"/>
          <p14:tracePt t="53303" x="3576638" y="874713"/>
          <p14:tracePt t="53311" x="3543300" y="866775"/>
          <p14:tracePt t="53318" x="3517900" y="866775"/>
          <p14:tracePt t="53326" x="3467100" y="866775"/>
          <p14:tracePt t="53335" x="3424238" y="866775"/>
          <p14:tracePt t="53343" x="3363913" y="866775"/>
          <p14:tracePt t="53351" x="3279775" y="866775"/>
          <p14:tracePt t="53359" x="3186113" y="892175"/>
          <p14:tracePt t="53366" x="3092450" y="900113"/>
          <p14:tracePt t="53374" x="2998788" y="909638"/>
          <p14:tracePt t="53383" x="2889250" y="960438"/>
          <p14:tracePt t="53390" x="2795588" y="985838"/>
          <p14:tracePt t="53399" x="2693988" y="1019175"/>
          <p14:tracePt t="53406" x="2582863" y="1036638"/>
          <p14:tracePt t="53415" x="2514600" y="1062038"/>
          <p14:tracePt t="53422" x="2430463" y="1079500"/>
          <p14:tracePt t="53431" x="2352675" y="1112838"/>
          <p14:tracePt t="53438" x="2286000" y="1122363"/>
          <p14:tracePt t="53448" x="2217738" y="1155700"/>
          <p14:tracePt t="53454" x="2157413" y="1189038"/>
          <p14:tracePt t="53463" x="2065338" y="1231900"/>
          <p14:tracePt t="53470" x="2005013" y="1274763"/>
          <p14:tracePt t="53480" x="1911350" y="1317625"/>
          <p14:tracePt t="53486" x="1835150" y="1350963"/>
          <p14:tracePt t="53495" x="1758950" y="1411288"/>
          <p14:tracePt t="53502" x="1682750" y="1452563"/>
          <p14:tracePt t="53510" x="1606550" y="1495425"/>
          <p14:tracePt t="53518" x="1571625" y="1512888"/>
          <p14:tracePt t="53526" x="1520825" y="1563688"/>
          <p14:tracePt t="53534" x="1470025" y="1606550"/>
          <p14:tracePt t="53543" x="1419225" y="1649413"/>
          <p14:tracePt t="53550" x="1393825" y="1674813"/>
          <p14:tracePt t="53558" x="1350963" y="1708150"/>
          <p14:tracePt t="53566" x="1325563" y="1733550"/>
          <p14:tracePt t="53574" x="1308100" y="1758950"/>
          <p14:tracePt t="53582" x="1308100" y="1776413"/>
          <p14:tracePt t="53591" x="1300163" y="1793875"/>
          <p14:tracePt t="53598" x="1300163" y="1809750"/>
          <p14:tracePt t="53606" x="1300163" y="1844675"/>
          <p14:tracePt t="53615" x="1300163" y="1885950"/>
          <p14:tracePt t="53622" x="1300163" y="1928813"/>
          <p14:tracePt t="53631" x="1300163" y="1989138"/>
          <p14:tracePt t="53639" x="1300163" y="2039938"/>
          <p14:tracePt t="53646" x="1300163" y="2124075"/>
          <p14:tracePt t="53654" x="1325563" y="2200275"/>
          <p14:tracePt t="53663" x="1350963" y="2293938"/>
          <p14:tracePt t="53670" x="1384300" y="2397125"/>
          <p14:tracePt t="53680" x="1401763" y="2473325"/>
          <p14:tracePt t="53687" x="1452563" y="2549525"/>
          <p14:tracePt t="53695" x="1470025" y="2608263"/>
          <p14:tracePt t="53702" x="1503363" y="2668588"/>
          <p14:tracePt t="53710" x="1503363" y="2686050"/>
          <p14:tracePt t="53718" x="1546225" y="2727325"/>
          <p14:tracePt t="53726" x="1563688" y="2770188"/>
          <p14:tracePt t="53735" x="1579563" y="2787650"/>
          <p14:tracePt t="53742" x="1606550" y="2813050"/>
          <p14:tracePt t="53750" x="1657350" y="2855913"/>
          <p14:tracePt t="53758" x="1673225" y="2871788"/>
          <p14:tracePt t="53766" x="1716088" y="2897188"/>
          <p14:tracePt t="53774" x="1741488" y="2906713"/>
          <p14:tracePt t="53782" x="1784350" y="2932113"/>
          <p14:tracePt t="53791" x="1809750" y="2940050"/>
          <p14:tracePt t="53799" x="1843088" y="2957513"/>
          <p14:tracePt t="53806" x="1860550" y="2965450"/>
          <p14:tracePt t="53815" x="1885950" y="2982913"/>
          <p14:tracePt t="53822" x="1928813" y="2990850"/>
          <p14:tracePt t="53832" x="1954213" y="2990850"/>
          <p14:tracePt t="53839" x="1979613" y="3000375"/>
          <p14:tracePt t="53849" x="2012950" y="3016250"/>
          <p14:tracePt t="53855" x="2038350" y="3025775"/>
          <p14:tracePt t="53863" x="2073275" y="3025775"/>
          <p14:tracePt t="53871" x="2116138" y="3033713"/>
          <p14:tracePt t="53880" x="2174875" y="3041650"/>
          <p14:tracePt t="53900" x="2268538" y="3041650"/>
          <p14:tracePt t="53902" x="2311400" y="3041650"/>
          <p14:tracePt t="53911" x="2344738" y="3041650"/>
          <p14:tracePt t="53918" x="2395538" y="3041650"/>
          <p14:tracePt t="53926" x="2430463" y="3025775"/>
          <p14:tracePt t="53934" x="2489200" y="3008313"/>
          <p14:tracePt t="53942" x="2540000" y="2990850"/>
          <p14:tracePt t="53950" x="2600325" y="2974975"/>
          <p14:tracePt t="53958" x="2641600" y="2965450"/>
          <p14:tracePt t="53966" x="2709863" y="2949575"/>
          <p14:tracePt t="53974" x="2752725" y="2922588"/>
          <p14:tracePt t="53982" x="2778125" y="2914650"/>
          <p14:tracePt t="53991" x="2820988" y="2897188"/>
          <p14:tracePt t="53998" x="2854325" y="2881313"/>
          <p14:tracePt t="54006" x="2897188" y="2863850"/>
          <p14:tracePt t="54015" x="2930525" y="2838450"/>
          <p14:tracePt t="54022" x="2965450" y="2830513"/>
          <p14:tracePt t="54031" x="2990850" y="2813050"/>
          <p14:tracePt t="54039" x="3008313" y="2795588"/>
          <p14:tracePt t="54048" x="3033713" y="2778125"/>
          <p14:tracePt t="54055" x="3049588" y="2770188"/>
          <p14:tracePt t="54063" x="3067050" y="2762250"/>
          <p14:tracePt t="54071" x="3074988" y="2744788"/>
          <p14:tracePt t="54094" x="3074988" y="2719388"/>
          <p14:tracePt t="54102" x="3084513" y="2719388"/>
          <p14:tracePt t="54110" x="3092450" y="2693988"/>
          <p14:tracePt t="54118" x="3100388" y="2676525"/>
          <p14:tracePt t="54126" x="3109913" y="2676525"/>
          <p14:tracePt t="54134" x="3109913" y="2651125"/>
          <p14:tracePt t="54142" x="3117850" y="2643188"/>
          <p14:tracePt t="54158" x="3127375" y="2617788"/>
          <p14:tracePt t="54166" x="3127375" y="2608263"/>
          <p14:tracePt t="54174" x="3143250" y="2592388"/>
          <p14:tracePt t="54182" x="3152775" y="2574925"/>
          <p14:tracePt t="54198" x="3152775" y="2557463"/>
          <p14:tracePt t="54206" x="3152775" y="2549525"/>
          <p14:tracePt t="54222" x="3152775" y="2541588"/>
          <p14:tracePt t="54239" x="3152775" y="2524125"/>
          <p14:tracePt t="54264" x="3152775" y="2516188"/>
          <p14:tracePt t="54302" x="3152775" y="2506663"/>
          <p14:tracePt t="55438" x="3143250" y="2506663"/>
          <p14:tracePt t="55463" x="3135313" y="2506663"/>
          <p14:tracePt t="55486" x="3135313" y="2524125"/>
          <p14:tracePt t="55494" x="3127375" y="2524125"/>
          <p14:tracePt t="55502" x="3117850" y="2532063"/>
          <p14:tracePt t="55510" x="3109913" y="2549525"/>
          <p14:tracePt t="55527" x="3109913" y="2557463"/>
          <p14:tracePt t="55534" x="3100388" y="2566988"/>
          <p14:tracePt t="55551" x="3100388" y="2574925"/>
          <p14:tracePt t="55559" x="3084513" y="2592388"/>
          <p14:tracePt t="55742" x="3092450" y="2592388"/>
          <p14:tracePt t="55759" x="3100388" y="2592388"/>
          <p14:tracePt t="55783" x="3100388" y="2582863"/>
          <p14:tracePt t="55815" x="3100388" y="2574925"/>
          <p14:tracePt t="55822" x="3100388" y="2557463"/>
          <p14:tracePt t="55830" x="3100388" y="2549525"/>
          <p14:tracePt t="55838" x="3100388" y="2524125"/>
          <p14:tracePt t="55846" x="3100388" y="2506663"/>
          <p14:tracePt t="55854" x="3100388" y="2481263"/>
          <p14:tracePt t="55863" x="3100388" y="2447925"/>
          <p14:tracePt t="55870" x="3100388" y="2422525"/>
          <p14:tracePt t="55879" x="3100388" y="2379663"/>
          <p14:tracePt t="55897" x="3074988" y="2252663"/>
          <p14:tracePt t="55902" x="3049588" y="2174875"/>
          <p14:tracePt t="55911" x="3016250" y="2098675"/>
          <p14:tracePt t="55918" x="3008313" y="2047875"/>
          <p14:tracePt t="55928" x="2998788" y="2022475"/>
          <p14:tracePt t="55935" x="2982913" y="1979613"/>
          <p14:tracePt t="55942" x="2965450" y="1963738"/>
          <p14:tracePt t="55950" x="2947988" y="1938338"/>
          <p14:tracePt t="55958" x="2930525" y="1903413"/>
          <p14:tracePt t="55966" x="2930525" y="1895475"/>
          <p14:tracePt t="55974" x="2914650" y="1885950"/>
          <p14:tracePt t="55982" x="2897188" y="1870075"/>
          <p14:tracePt t="55990" x="2897188" y="1860550"/>
          <p14:tracePt t="55998" x="2871788" y="1844675"/>
          <p14:tracePt t="56006" x="2854325" y="1835150"/>
          <p14:tracePt t="56014" x="2811463" y="1827213"/>
          <p14:tracePt t="56022" x="2778125" y="1809750"/>
          <p14:tracePt t="56030" x="2719388" y="1784350"/>
          <p14:tracePt t="56039" x="2676525" y="1776413"/>
          <p14:tracePt t="56047" x="2608263" y="1741488"/>
          <p14:tracePt t="56055" x="2540000" y="1733550"/>
          <p14:tracePt t="56063" x="2481263" y="1725613"/>
          <p14:tracePt t="56070" x="2413000" y="1708150"/>
          <p14:tracePt t="56080" x="2327275" y="1690688"/>
          <p14:tracePt t="56088" x="2268538" y="1690688"/>
          <p14:tracePt t="56096" x="2200275" y="1690688"/>
          <p14:tracePt t="56103" x="2157413" y="1690688"/>
          <p14:tracePt t="56111" x="2081213" y="1690688"/>
          <p14:tracePt t="56119" x="2038350" y="1690688"/>
          <p14:tracePt t="56126" x="1997075" y="1690688"/>
          <p14:tracePt t="56134" x="1971675" y="1690688"/>
          <p14:tracePt t="56143" x="1928813" y="1690688"/>
          <p14:tracePt t="56151" x="1878013" y="1690688"/>
          <p14:tracePt t="56159" x="1817688" y="1690688"/>
          <p14:tracePt t="56167" x="1758950" y="1690688"/>
          <p14:tracePt t="56175" x="1716088" y="1690688"/>
          <p14:tracePt t="56182" x="1673225" y="1690688"/>
          <p14:tracePt t="56190" x="1622425" y="1690688"/>
          <p14:tracePt t="56198" x="1589088" y="1700213"/>
          <p14:tracePt t="56207" x="1571625" y="1708150"/>
          <p14:tracePt t="56214" x="1538288" y="1716088"/>
          <p14:tracePt t="56222" x="1503363" y="1751013"/>
          <p14:tracePt t="56239" x="1495425" y="1751013"/>
          <p14:tracePt t="56270" x="1495425" y="1776413"/>
          <p14:tracePt t="56279" x="1495425" y="1801813"/>
          <p14:tracePt t="56287" x="1495425" y="1835150"/>
          <p14:tracePt t="56296" x="1495425" y="1870075"/>
          <p14:tracePt t="56302" x="1495425" y="1903413"/>
          <p14:tracePt t="56311" x="1487488" y="1920875"/>
          <p14:tracePt t="56318" x="1487488" y="1946275"/>
          <p14:tracePt t="56327" x="1487488" y="1971675"/>
          <p14:tracePt t="56334" x="1487488" y="1989138"/>
          <p14:tracePt t="56343" x="1487488" y="2022475"/>
          <p14:tracePt t="56351" x="1487488" y="2047875"/>
          <p14:tracePt t="56367" x="1487488" y="2073275"/>
          <p14:tracePt t="56374" x="1503363" y="2090738"/>
          <p14:tracePt t="56391" x="1528763" y="2108200"/>
          <p14:tracePt t="56398" x="1546225" y="2124075"/>
          <p14:tracePt t="56406" x="1579563" y="2141538"/>
          <p14:tracePt t="56414" x="1657350" y="2184400"/>
          <p14:tracePt t="56422" x="1741488" y="2217738"/>
          <p14:tracePt t="56430" x="1817688" y="2252663"/>
          <p14:tracePt t="56438" x="1911350" y="2268538"/>
          <p14:tracePt t="56447" x="2012950" y="2293938"/>
          <p14:tracePt t="56455" x="2116138" y="2328863"/>
          <p14:tracePt t="56463" x="2200275" y="2336800"/>
          <p14:tracePt t="56470" x="2301875" y="2354263"/>
          <p14:tracePt t="56479" x="2395538" y="2354263"/>
          <p14:tracePt t="56487" x="2455863" y="2354263"/>
          <p14:tracePt t="56495" x="2557463" y="2354263"/>
          <p14:tracePt t="56502" x="2625725" y="2354263"/>
          <p14:tracePt t="56511" x="2684463" y="2336800"/>
          <p14:tracePt t="56518" x="2744788" y="2328863"/>
          <p14:tracePt t="56527" x="2811463" y="2311400"/>
          <p14:tracePt t="56535" x="2854325" y="2278063"/>
          <p14:tracePt t="56544" x="2905125" y="2260600"/>
          <p14:tracePt t="56551" x="2965450" y="2227263"/>
          <p14:tracePt t="56558" x="3033713" y="2209800"/>
          <p14:tracePt t="56566" x="3067050" y="2192338"/>
          <p14:tracePt t="56574" x="3100388" y="2174875"/>
          <p14:tracePt t="56582" x="3117850" y="2166938"/>
          <p14:tracePt t="56590" x="3143250" y="2159000"/>
          <p14:tracePt t="56598" x="3152775" y="2149475"/>
          <p14:tracePt t="56606" x="3160713" y="2141538"/>
          <p14:tracePt t="56614" x="3168650" y="2133600"/>
          <p14:tracePt t="56622" x="3178175" y="2124075"/>
          <p14:tracePt t="56630" x="3186113" y="2116138"/>
          <p14:tracePt t="56639" x="3194050" y="2098675"/>
          <p14:tracePt t="56646" x="3194050" y="2090738"/>
          <p14:tracePt t="56663" x="3194050" y="2082800"/>
          <p14:tracePt t="56680" x="3194050" y="2073275"/>
          <p14:tracePt t="56686" x="3194050" y="2065338"/>
          <p14:tracePt t="56696" x="3194050" y="2039938"/>
          <p14:tracePt t="56702" x="3168650" y="2014538"/>
          <p14:tracePt t="56711" x="3152775" y="1997075"/>
          <p14:tracePt t="56718" x="3117850" y="1963738"/>
          <p14:tracePt t="56727" x="3092450" y="1954213"/>
          <p14:tracePt t="56734" x="3059113" y="1928813"/>
          <p14:tracePt t="56743" x="3033713" y="1920875"/>
          <p14:tracePt t="56750" x="3008313" y="1911350"/>
          <p14:tracePt t="56759" x="2982913" y="1903413"/>
          <p14:tracePt t="56766" x="2947988" y="1885950"/>
          <p14:tracePt t="56775" x="2930525" y="1885950"/>
          <p14:tracePt t="56782" x="2922588" y="1885950"/>
          <p14:tracePt t="56790" x="2889250" y="1878013"/>
          <p14:tracePt t="56798" x="2854325" y="1878013"/>
          <p14:tracePt t="56806" x="2820988" y="1878013"/>
          <p14:tracePt t="56814" x="2803525" y="1870075"/>
          <p14:tracePt t="56823" x="2778125" y="1870075"/>
          <p14:tracePt t="56830" x="2744788" y="1870075"/>
          <p14:tracePt t="56838" x="2735263" y="1870075"/>
          <p14:tracePt t="56846" x="2709863" y="1870075"/>
          <p14:tracePt t="56854" x="2684463" y="1870075"/>
          <p14:tracePt t="56862" x="2641600" y="1870075"/>
          <p14:tracePt t="56870" x="2600325" y="1870075"/>
          <p14:tracePt t="56879" x="2540000" y="1870075"/>
          <p14:tracePt t="56886" x="2481263" y="1870075"/>
          <p14:tracePt t="56896" x="2420938" y="1860550"/>
          <p14:tracePt t="56902" x="2395538" y="1860550"/>
          <p14:tracePt t="56912" x="2370138" y="1844675"/>
          <p14:tracePt t="56919" x="2336800" y="1844675"/>
          <p14:tracePt t="56927" x="2319338" y="1844675"/>
          <p14:tracePt t="56934" x="2301875" y="1835150"/>
          <p14:tracePt t="56942" x="2276475" y="1835150"/>
          <p14:tracePt t="56950" x="2268538" y="1835150"/>
          <p14:tracePt t="56958" x="2260600" y="1835150"/>
          <p14:tracePt t="56966" x="2243138" y="1835150"/>
          <p14:tracePt t="56974" x="2235200" y="1835150"/>
          <p14:tracePt t="56982" x="2225675" y="1835150"/>
          <p14:tracePt t="56990" x="2208213" y="1835150"/>
          <p14:tracePt t="56998" x="2192338" y="1835150"/>
          <p14:tracePt t="57007" x="2174875" y="1835150"/>
          <p14:tracePt t="57014" x="2166938" y="1835150"/>
          <p14:tracePt t="57022" x="2149475" y="1835150"/>
          <p14:tracePt t="57030" x="2124075" y="1844675"/>
          <p14:tracePt t="57038" x="2106613" y="1852613"/>
          <p14:tracePt t="57046" x="2081213" y="1860550"/>
          <p14:tracePt t="57054" x="2047875" y="1878013"/>
          <p14:tracePt t="57062" x="2022475" y="1885950"/>
          <p14:tracePt t="57070" x="1997075" y="1895475"/>
          <p14:tracePt t="57079" x="1954213" y="1911350"/>
          <p14:tracePt t="57086" x="1928813" y="1928813"/>
          <p14:tracePt t="57095" x="1885950" y="1946275"/>
          <p14:tracePt t="57102" x="1868488" y="1963738"/>
          <p14:tracePt t="57111" x="1843088" y="1979613"/>
          <p14:tracePt t="57118" x="1835150" y="1979613"/>
          <p14:tracePt t="57126" x="1809750" y="2005013"/>
          <p14:tracePt t="57134" x="1776413" y="2022475"/>
          <p14:tracePt t="57143" x="1758950" y="2039938"/>
          <p14:tracePt t="57150" x="1741488" y="2055813"/>
          <p14:tracePt t="57160" x="1716088" y="2073275"/>
          <p14:tracePt t="57180" x="1690688" y="2098675"/>
          <p14:tracePt t="57183" x="1682750" y="2116138"/>
          <p14:tracePt t="57191" x="1665288" y="2141538"/>
          <p14:tracePt t="57198" x="1647825" y="2166938"/>
          <p14:tracePt t="57206" x="1631950" y="2174875"/>
          <p14:tracePt t="57214" x="1631950" y="2200275"/>
          <p14:tracePt t="57222" x="1631950" y="2209800"/>
          <p14:tracePt t="57230" x="1614488" y="2235200"/>
          <p14:tracePt t="57246" x="1606550" y="2243138"/>
          <p14:tracePt t="57255" x="1606550" y="2260600"/>
          <p14:tracePt t="57262" x="1606550" y="2268538"/>
          <p14:tracePt t="57270" x="1597025" y="2278063"/>
          <p14:tracePt t="57287" x="1597025" y="2286000"/>
          <p14:tracePt t="57327" x="1597025" y="2293938"/>
          <p14:tracePt t="57335" x="1597025" y="2303463"/>
          <p14:tracePt t="57350" x="1597025" y="2319338"/>
          <p14:tracePt t="57358" x="1597025" y="2336800"/>
          <p14:tracePt t="57375" x="1597025" y="2362200"/>
          <p14:tracePt t="57391" x="1597025" y="2371725"/>
          <p14:tracePt t="57398" x="1597025" y="2397125"/>
          <p14:tracePt t="57414" x="1597025" y="2422525"/>
          <p14:tracePt t="57431" x="1597025" y="2438400"/>
          <p14:tracePt t="57439" x="1597025" y="2463800"/>
          <p14:tracePt t="57446" x="1597025" y="2473325"/>
          <p14:tracePt t="57455" x="1597025" y="2498725"/>
          <p14:tracePt t="57463" x="1597025" y="2506663"/>
          <p14:tracePt t="57470" x="1597025" y="2532063"/>
          <p14:tracePt t="57479" x="1597025" y="2541588"/>
          <p14:tracePt t="57495" x="1597025" y="2566988"/>
          <p14:tracePt t="57502" x="1597025" y="2574925"/>
          <p14:tracePt t="57510" x="1597025" y="2582863"/>
          <p14:tracePt t="57518" x="1597025" y="2600325"/>
          <p14:tracePt t="57527" x="1597025" y="2608263"/>
          <p14:tracePt t="57534" x="1597025" y="2625725"/>
          <p14:tracePt t="57543" x="1597025" y="2633663"/>
          <p14:tracePt t="57550" x="1597025" y="2643188"/>
          <p14:tracePt t="57560" x="1597025" y="2660650"/>
          <p14:tracePt t="57575" x="1606550" y="2668588"/>
          <p14:tracePt t="57598" x="1614488" y="2676525"/>
          <p14:tracePt t="57630" x="1631950" y="2686050"/>
          <p14:tracePt t="57655" x="1639888" y="2686050"/>
          <p14:tracePt t="57670" x="1647825" y="2686050"/>
          <p14:tracePt t="57678" x="1657350" y="2693988"/>
          <p14:tracePt t="57702" x="1665288" y="2701925"/>
          <p14:tracePt t="57846" x="1673225" y="2701925"/>
          <p14:tracePt t="58030" x="1682750" y="2711450"/>
          <p14:tracePt t="58119" x="1682750" y="2719388"/>
          <p14:tracePt t="58144" x="1682750" y="2727325"/>
          <p14:tracePt t="58191" x="1690688" y="2727325"/>
          <p14:tracePt t="58198" x="1708150" y="2736850"/>
          <p14:tracePt t="58214" x="1724025" y="2736850"/>
          <p14:tracePt t="58222" x="1741488" y="2744788"/>
          <p14:tracePt t="58231" x="1766888" y="2744788"/>
          <p14:tracePt t="58238" x="1792288" y="2762250"/>
          <p14:tracePt t="58246" x="1801813" y="2762250"/>
          <p14:tracePt t="58254" x="1827213" y="2762250"/>
          <p14:tracePt t="58262" x="1852613" y="2770188"/>
          <p14:tracePt t="58279" x="1878013" y="2770188"/>
          <p14:tracePt t="58294" x="1885950" y="2778125"/>
          <p14:tracePt t="58334" x="1893888" y="2778125"/>
          <p14:tracePt t="58350" x="1911350" y="2778125"/>
          <p14:tracePt t="58359" x="1920875" y="2778125"/>
          <p14:tracePt t="58366" x="1936750" y="2778125"/>
          <p14:tracePt t="58375" x="1946275" y="2778125"/>
          <p14:tracePt t="58382" x="1962150" y="2787650"/>
          <p14:tracePt t="58390" x="1971675" y="2787650"/>
          <p14:tracePt t="58398" x="1979613" y="2787650"/>
          <p14:tracePt t="58406" x="1987550" y="2787650"/>
          <p14:tracePt t="58415" x="2005013" y="2787650"/>
          <p14:tracePt t="58422" x="2012950" y="2787650"/>
          <p14:tracePt t="58430" x="2022475" y="2795588"/>
          <p14:tracePt t="58655" x="2012950" y="2795588"/>
          <p14:tracePt t="58662" x="2005013" y="2795588"/>
          <p14:tracePt t="58670" x="1997075" y="2795588"/>
          <p14:tracePt t="58678" x="1979613" y="2787650"/>
          <p14:tracePt t="58694" x="1971675" y="2778125"/>
          <p14:tracePt t="58702" x="1962150" y="2770188"/>
          <p14:tracePt t="58710" x="1954213" y="2770188"/>
          <p14:tracePt t="58760" x="1946275" y="2770188"/>
          <p14:tracePt t="58782" x="1928813" y="2762250"/>
          <p14:tracePt t="58814" x="1920875" y="2762250"/>
          <p14:tracePt t="58822" x="1911350" y="2752725"/>
          <p14:tracePt t="59671" x="1911350" y="2744788"/>
          <p14:tracePt t="59815" x="1911350" y="2736850"/>
          <p14:tracePt t="59950" x="1911350" y="2727325"/>
          <p14:tracePt t="60070" x="1911350" y="2719388"/>
          <p14:tracePt t="60142" x="1911350" y="2711450"/>
          <p14:tracePt t="60166" x="1911350" y="2701925"/>
          <p14:tracePt t="60175" x="1920875" y="2701925"/>
          <p14:tracePt t="60182" x="1946275" y="2701925"/>
          <p14:tracePt t="60190" x="1997075" y="2686050"/>
          <p14:tracePt t="60199" x="2055813" y="2686050"/>
          <p14:tracePt t="60208" x="2132013" y="2668588"/>
          <p14:tracePt t="60214" x="2217738" y="2660650"/>
          <p14:tracePt t="60223" x="2327275" y="2660650"/>
          <p14:tracePt t="60230" x="2413000" y="2643188"/>
          <p14:tracePt t="60239" x="2497138" y="2633663"/>
          <p14:tracePt t="60247" x="2590800" y="2617788"/>
          <p14:tracePt t="60254" x="2659063" y="2600325"/>
          <p14:tracePt t="60262" x="2693988" y="2600325"/>
          <p14:tracePt t="60270" x="2727325" y="2592388"/>
          <p14:tracePt t="60278" x="2744788" y="2592388"/>
          <p14:tracePt t="60502" x="2727325" y="2600325"/>
          <p14:tracePt t="60510" x="2727325" y="2608263"/>
          <p14:tracePt t="60518" x="2719388" y="2608263"/>
          <p14:tracePt t="60526" x="2709863" y="2608263"/>
          <p14:tracePt t="60534" x="2701925" y="2617788"/>
          <p14:tracePt t="60542" x="2684463" y="2643188"/>
          <p14:tracePt t="60550" x="2668588" y="2651125"/>
          <p14:tracePt t="60558" x="2651125" y="2668588"/>
          <p14:tracePt t="60566" x="2625725" y="2693988"/>
          <p14:tracePt t="60576" x="2616200" y="2719388"/>
          <p14:tracePt t="60582" x="2574925" y="2752725"/>
          <p14:tracePt t="60591" x="2549525" y="2778125"/>
          <p14:tracePt t="60598" x="2540000" y="2795588"/>
          <p14:tracePt t="60607" x="2514600" y="2820988"/>
          <p14:tracePt t="60614" x="2481263" y="2846388"/>
          <p14:tracePt t="60623" x="2455863" y="2871788"/>
          <p14:tracePt t="60630" x="2413000" y="2897188"/>
          <p14:tracePt t="60639" x="2387600" y="2922588"/>
          <p14:tracePt t="60647" x="2352675" y="2940050"/>
          <p14:tracePt t="60654" x="2344738" y="2949575"/>
          <p14:tracePt t="60662" x="2301875" y="2974975"/>
          <p14:tracePt t="60670" x="2286000" y="2990850"/>
          <p14:tracePt t="60678" x="2251075" y="3008313"/>
          <p14:tracePt t="60686" x="2235200" y="3016250"/>
          <p14:tracePt t="60694" x="2208213" y="3025775"/>
          <p14:tracePt t="60702" x="2182813" y="3025775"/>
          <p14:tracePt t="60743" x="2174875" y="3025775"/>
          <p14:tracePt t="60855" x="2166938" y="3025775"/>
          <p14:tracePt t="60878" x="2149475" y="3025775"/>
          <p14:tracePt t="60903" x="2141538" y="3025775"/>
          <p14:tracePt t="60918" x="2141538" y="3016250"/>
          <p14:tracePt t="60958" x="2132013" y="3016250"/>
          <p14:tracePt t="60966" x="2132013" y="3008313"/>
          <p14:tracePt t="60975" x="2124075" y="3008313"/>
          <p14:tracePt t="60992" x="2106613" y="3000375"/>
          <p14:tracePt t="60998" x="2090738" y="3000375"/>
          <p14:tracePt t="61006" x="2073275" y="3000375"/>
          <p14:tracePt t="61014" x="2055813" y="3000375"/>
          <p14:tracePt t="61024" x="2038350" y="3000375"/>
          <p14:tracePt t="61031" x="1997075" y="3000375"/>
          <p14:tracePt t="61040" x="1962150" y="3000375"/>
          <p14:tracePt t="61046" x="1954213" y="3000375"/>
          <p14:tracePt t="61054" x="1928813" y="3000375"/>
          <p14:tracePt t="61062" x="1911350" y="3000375"/>
          <p14:tracePt t="61070" x="1893888" y="3000375"/>
          <p14:tracePt t="61078" x="1885950" y="3000375"/>
          <p14:tracePt t="61086" x="1852613" y="2982913"/>
          <p14:tracePt t="61102" x="1843088" y="2982913"/>
          <p14:tracePt t="61110" x="1809750" y="2982913"/>
          <p14:tracePt t="61119" x="1809750" y="2990850"/>
          <p14:tracePt t="61126" x="1792288" y="2982913"/>
          <p14:tracePt t="61134" x="1784350" y="2982913"/>
          <p14:tracePt t="61150" x="1733550" y="2990850"/>
          <p14:tracePt t="61158" x="1698625" y="3000375"/>
          <p14:tracePt t="61166" x="1682750" y="3016250"/>
          <p14:tracePt t="61182" x="1673225" y="3016250"/>
          <p14:tracePt t="61207" x="1665288" y="3016250"/>
          <p14:tracePt t="61303" x="1665288" y="3008313"/>
          <p14:tracePt t="61374" x="1665288" y="3000375"/>
          <p14:tracePt t="61399" x="1665288" y="2990850"/>
          <p14:tracePt t="61439" x="1665288" y="2982913"/>
          <p14:tracePt t="61502" x="1673225" y="2982913"/>
          <p14:tracePt t="61543" x="1682750" y="2982913"/>
          <p14:tracePt t="61566" x="1690688" y="2982913"/>
          <p14:tracePt t="61574" x="1690688" y="2974975"/>
          <p14:tracePt t="61592" x="1698625" y="2974975"/>
          <p14:tracePt t="61598" x="1716088" y="2974975"/>
          <p14:tracePt t="61608" x="1741488" y="2965450"/>
          <p14:tracePt t="61614" x="1776413" y="2957513"/>
          <p14:tracePt t="61622" x="1809750" y="2957513"/>
          <p14:tracePt t="61630" x="1852613" y="2957513"/>
          <p14:tracePt t="61640" x="1878013" y="2957513"/>
          <p14:tracePt t="61646" x="1911350" y="2957513"/>
          <p14:tracePt t="61654" x="1936750" y="2957513"/>
          <p14:tracePt t="61662" x="1971675" y="2957513"/>
          <p14:tracePt t="61670" x="2022475" y="2957513"/>
          <p14:tracePt t="61678" x="2055813" y="2957513"/>
          <p14:tracePt t="61687" x="2098675" y="2957513"/>
          <p14:tracePt t="61695" x="2124075" y="2957513"/>
          <p14:tracePt t="61702" x="2141538" y="2957513"/>
          <p14:tracePt t="61710" x="2166938" y="2957513"/>
          <p14:tracePt t="61734" x="2174875" y="2957513"/>
          <p14:tracePt t="61823" x="2182813" y="2957513"/>
          <p14:tracePt t="61839" x="2192338" y="2957513"/>
          <p14:tracePt t="61854" x="2200275" y="2965450"/>
          <p14:tracePt t="61871" x="2217738" y="2965450"/>
          <p14:tracePt t="61879" x="2235200" y="2965450"/>
          <p14:tracePt t="61886" x="2243138" y="2965450"/>
          <p14:tracePt t="61894" x="2260600" y="2965450"/>
          <p14:tracePt t="61902" x="2276475" y="2965450"/>
          <p14:tracePt t="61910" x="2293938" y="2965450"/>
          <p14:tracePt t="61918" x="2327275" y="2982913"/>
          <p14:tracePt t="61926" x="2352675" y="2982913"/>
          <p14:tracePt t="61934" x="2405063" y="2982913"/>
          <p14:tracePt t="61943" x="2463800" y="2982913"/>
          <p14:tracePt t="61950" x="2524125" y="2982913"/>
          <p14:tracePt t="61958" x="2582863" y="2982913"/>
          <p14:tracePt t="61966" x="2668588" y="2982913"/>
          <p14:tracePt t="61974" x="2735263" y="2982913"/>
          <p14:tracePt t="61982" x="2795588" y="2982913"/>
          <p14:tracePt t="61991" x="2838450" y="2982913"/>
          <p14:tracePt t="61998" x="2879725" y="2982913"/>
          <p14:tracePt t="62007" x="2914650" y="2982913"/>
          <p14:tracePt t="62014" x="2940050" y="2982913"/>
          <p14:tracePt t="62023" x="2947988" y="2982913"/>
          <p14:tracePt t="62166" x="2955925" y="2982913"/>
          <p14:tracePt t="62183" x="2965450" y="2982913"/>
          <p14:tracePt t="62191" x="2973388" y="2982913"/>
          <p14:tracePt t="62214" x="2990850" y="2982913"/>
          <p14:tracePt t="62230" x="2998788" y="2982913"/>
          <p14:tracePt t="62360" x="3016250" y="2982913"/>
          <p14:tracePt t="62382" x="3024188" y="2982913"/>
          <p14:tracePt t="62615" x="3024188" y="2974975"/>
          <p14:tracePt t="62624" x="3024188" y="2965450"/>
          <p14:tracePt t="62630" x="3033713" y="2957513"/>
          <p14:tracePt t="62640" x="3049588" y="2957513"/>
          <p14:tracePt t="62646" x="3074988" y="2957513"/>
          <p14:tracePt t="62655" x="3092450" y="2957513"/>
          <p14:tracePt t="62662" x="3117850" y="2957513"/>
          <p14:tracePt t="62672" x="3152775" y="2957513"/>
          <p14:tracePt t="62678" x="3168650" y="2957513"/>
          <p14:tracePt t="62686" x="3211513" y="2949575"/>
          <p14:tracePt t="62694" x="3262313" y="2949575"/>
          <p14:tracePt t="62702" x="3305175" y="2940050"/>
          <p14:tracePt t="62711" x="3348038" y="2940050"/>
          <p14:tracePt t="62719" x="3389313" y="2940050"/>
          <p14:tracePt t="62727" x="3432175" y="2940050"/>
          <p14:tracePt t="62734" x="3467100" y="2940050"/>
          <p14:tracePt t="62742" x="3475038" y="2940050"/>
          <p14:tracePt t="62751" x="3492500" y="2940050"/>
          <p14:tracePt t="62758" x="3500438" y="2940050"/>
          <p14:tracePt t="62766" x="3517900" y="2940050"/>
          <p14:tracePt t="62774" x="3525838" y="2940050"/>
          <p14:tracePt t="62782" x="3533775" y="2940050"/>
          <p14:tracePt t="62790" x="3543300" y="2940050"/>
          <p14:tracePt t="62807" x="3551238" y="2940050"/>
          <p14:tracePt t="62926" x="3559175" y="2940050"/>
          <p14:tracePt t="62934" x="3568700" y="2940050"/>
          <p14:tracePt t="62951" x="3586163" y="2940050"/>
          <p14:tracePt t="62958" x="3594100" y="2940050"/>
          <p14:tracePt t="62966" x="3602038" y="2940050"/>
          <p14:tracePt t="62974" x="3619500" y="2940050"/>
          <p14:tracePt t="62982" x="3636963" y="2940050"/>
          <p14:tracePt t="62990" x="3662363" y="2940050"/>
          <p14:tracePt t="63007" x="3687763" y="2940050"/>
          <p14:tracePt t="63014" x="3703638" y="2922588"/>
          <p14:tracePt t="63031" x="3729038" y="2914650"/>
          <p14:tracePt t="63039" x="3729038" y="2906713"/>
          <p14:tracePt t="63054" x="3738563" y="2906713"/>
          <p14:tracePt t="63062" x="3763963" y="2897188"/>
          <p14:tracePt t="63342" x="3771900" y="2897188"/>
          <p14:tracePt t="63350" x="3789363" y="2897188"/>
          <p14:tracePt t="63382" x="3797300" y="2889250"/>
          <p14:tracePt t="63423" x="3806825" y="2881313"/>
          <p14:tracePt t="63431" x="3814763" y="2881313"/>
          <p14:tracePt t="63447" x="3832225" y="2881313"/>
          <p14:tracePt t="63454" x="3840163" y="2881313"/>
          <p14:tracePt t="63463" x="3865563" y="2881313"/>
          <p14:tracePt t="63472" x="3900488" y="2881313"/>
          <p14:tracePt t="63478" x="3941763" y="2881313"/>
          <p14:tracePt t="63488" x="3984625" y="2881313"/>
          <p14:tracePt t="63495" x="4027488" y="2881313"/>
          <p14:tracePt t="63503" x="4070350" y="2881313"/>
          <p14:tracePt t="63510" x="4111625" y="2881313"/>
          <p14:tracePt t="63518" x="4162425" y="2881313"/>
          <p14:tracePt t="63526" x="4187825" y="2881313"/>
          <p14:tracePt t="63534" x="4214813" y="2881313"/>
          <p14:tracePt t="63543" x="4256088" y="2881313"/>
          <p14:tracePt t="63550" x="4281488" y="2881313"/>
          <p14:tracePt t="63559" x="4291013" y="2881313"/>
          <p14:tracePt t="63566" x="4306888" y="2881313"/>
          <p14:tracePt t="63574" x="4316413" y="2881313"/>
          <p14:tracePt t="63623" x="4324350" y="2889250"/>
          <p14:tracePt t="63630" x="4332288" y="2889250"/>
          <p14:tracePt t="63639" x="4341813" y="2889250"/>
          <p14:tracePt t="63646" x="4359275" y="2897188"/>
          <p14:tracePt t="63656" x="4384675" y="2897188"/>
          <p14:tracePt t="63662" x="4392613" y="2906713"/>
          <p14:tracePt t="63671" x="4418013" y="2906713"/>
          <p14:tracePt t="63678" x="4443413" y="2906713"/>
          <p14:tracePt t="63688" x="4460875" y="2906713"/>
          <p14:tracePt t="63694" x="4494213" y="2914650"/>
          <p14:tracePt t="63702" x="4511675" y="2914650"/>
          <p14:tracePt t="63710" x="4545013" y="2914650"/>
          <p14:tracePt t="63719" x="4562475" y="2914650"/>
          <p14:tracePt t="63727" x="4587875" y="2914650"/>
          <p14:tracePt t="63735" x="4621213" y="2914650"/>
          <p14:tracePt t="63742" x="4664075" y="2914650"/>
          <p14:tracePt t="63750" x="4689475" y="2914650"/>
          <p14:tracePt t="63758" x="4714875" y="2914650"/>
          <p14:tracePt t="63766" x="4740275" y="2914650"/>
          <p14:tracePt t="63774" x="4757738" y="2914650"/>
          <p14:tracePt t="63783" x="4783138" y="2914650"/>
          <p14:tracePt t="63790" x="4808538" y="2914650"/>
          <p14:tracePt t="63799" x="4818063" y="2914650"/>
          <p14:tracePt t="63806" x="4833938" y="2914650"/>
          <p14:tracePt t="63814" x="4851400" y="2914650"/>
          <p14:tracePt t="63823" x="4868863" y="2914650"/>
          <p14:tracePt t="63831" x="4884738" y="2914650"/>
          <p14:tracePt t="63839" x="4902200" y="2914650"/>
          <p14:tracePt t="63846" x="4910138" y="2914650"/>
          <p14:tracePt t="63855" x="4927600" y="2914650"/>
          <p14:tracePt t="63863" x="4935538" y="2914650"/>
          <p14:tracePt t="63871" x="4945063" y="2914650"/>
          <p14:tracePt t="63879" x="4953000" y="2914650"/>
          <p14:tracePt t="63891" x="4970463" y="2914650"/>
          <p14:tracePt t="63894" x="4978400" y="2914650"/>
          <p14:tracePt t="63902" x="4987925" y="2914650"/>
          <p14:tracePt t="63910" x="5003800" y="2914650"/>
          <p14:tracePt t="63919" x="5021263" y="2914650"/>
          <p14:tracePt t="63927" x="5029200" y="2914650"/>
          <p14:tracePt t="63935" x="5046663" y="2914650"/>
          <p14:tracePt t="63950" x="5072063" y="2914650"/>
          <p14:tracePt t="63959" x="5080000" y="2914650"/>
          <p14:tracePt t="63974" x="5089525" y="2914650"/>
          <p14:tracePt t="63982" x="5106988" y="2914650"/>
          <p14:tracePt t="63990" x="5114925" y="2914650"/>
          <p14:tracePt t="63998" x="5140325" y="2914650"/>
          <p14:tracePt t="64006" x="5148263" y="2914650"/>
          <p14:tracePt t="64014" x="5173663" y="2914650"/>
          <p14:tracePt t="64023" x="5191125" y="2914650"/>
          <p14:tracePt t="64030" x="5216525" y="2914650"/>
          <p14:tracePt t="64039" x="5249863" y="2914650"/>
          <p14:tracePt t="64046" x="5259388" y="2914650"/>
          <p14:tracePt t="64056" x="5267325" y="2914650"/>
          <p14:tracePt t="64062" x="5276850" y="2914650"/>
          <p14:tracePt t="64071" x="5284788" y="2914650"/>
          <p14:tracePt t="64871" x="5292725" y="2914650"/>
          <p14:tracePt t="64879" x="5302250" y="2922588"/>
          <p14:tracePt t="64911" x="5310188" y="2922588"/>
          <p14:tracePt t="64919" x="5318125" y="2922588"/>
          <p14:tracePt t="64926" x="5327650" y="2922588"/>
          <p14:tracePt t="64942" x="5343525" y="2922588"/>
          <p14:tracePt t="64950" x="5353050" y="2922588"/>
          <p14:tracePt t="64958" x="5378450" y="2922588"/>
          <p14:tracePt t="64967" x="5394325" y="2922588"/>
          <p14:tracePt t="64974" x="5411788" y="2922588"/>
          <p14:tracePt t="64982" x="5429250" y="2922588"/>
          <p14:tracePt t="64991" x="5437188" y="2922588"/>
          <p14:tracePt t="64999" x="5454650" y="2922588"/>
          <p14:tracePt t="65006" x="5462588" y="2922588"/>
          <p14:tracePt t="65015" x="5487988" y="2922588"/>
          <p14:tracePt t="65022" x="5505450" y="2922588"/>
          <p14:tracePt t="65031" x="5530850" y="2922588"/>
          <p14:tracePt t="65038" x="5556250" y="2922588"/>
          <p14:tracePt t="65046" x="5573713" y="2922588"/>
          <p14:tracePt t="65054" x="5591175" y="2922588"/>
          <p14:tracePt t="65062" x="5607050" y="2922588"/>
          <p14:tracePt t="65071" x="5616575" y="2922588"/>
          <p14:tracePt t="65078" x="5624513" y="2922588"/>
          <p14:tracePt t="65087" x="5632450" y="2922588"/>
          <p14:tracePt t="65094" x="5641975" y="2922588"/>
          <p14:tracePt t="65550" x="5641975" y="2932113"/>
          <p14:tracePt t="65567" x="5624513" y="2949575"/>
          <p14:tracePt t="65582" x="5599113" y="2957513"/>
          <p14:tracePt t="65591" x="5565775" y="2974975"/>
          <p14:tracePt t="65599" x="5556250" y="2990850"/>
          <p14:tracePt t="65607" x="5513388" y="3000375"/>
          <p14:tracePt t="65614" x="5462588" y="3016250"/>
          <p14:tracePt t="65622" x="5403850" y="3041650"/>
          <p14:tracePt t="65630" x="5368925" y="3041650"/>
          <p14:tracePt t="65638" x="5310188" y="3059113"/>
          <p14:tracePt t="65646" x="5208588" y="3094038"/>
          <p14:tracePt t="65654" x="5148263" y="3094038"/>
          <p14:tracePt t="65662" x="5046663" y="3101975"/>
          <p14:tracePt t="65671" x="4962525" y="3109913"/>
          <p14:tracePt t="65678" x="4884738" y="3119438"/>
          <p14:tracePt t="65687" x="4783138" y="3144838"/>
          <p14:tracePt t="65694" x="4714875" y="3152775"/>
          <p14:tracePt t="65703" x="4630738" y="3170238"/>
          <p14:tracePt t="65710" x="4554538" y="3170238"/>
          <p14:tracePt t="65719" x="4468813" y="3178175"/>
          <p14:tracePt t="65726" x="4410075" y="3195638"/>
          <p14:tracePt t="65735" x="4349750" y="3211513"/>
          <p14:tracePt t="65743" x="4273550" y="3211513"/>
          <p14:tracePt t="65751" x="4240213" y="3211513"/>
          <p14:tracePt t="65759" x="4179888" y="3228975"/>
          <p14:tracePt t="65766" x="4137025" y="3246438"/>
          <p14:tracePt t="65774" x="4078288" y="3263900"/>
          <p14:tracePt t="65782" x="4002088" y="3289300"/>
          <p14:tracePt t="65791" x="3941763" y="3305175"/>
          <p14:tracePt t="65799" x="3865563" y="3314700"/>
          <p14:tracePt t="65806" x="3781425" y="3348038"/>
          <p14:tracePt t="65814" x="3703638" y="3373438"/>
          <p14:tracePt t="65822" x="3644900" y="3382963"/>
          <p14:tracePt t="65830" x="3568700" y="3416300"/>
          <p14:tracePt t="65838" x="3492500" y="3433763"/>
          <p14:tracePt t="65846" x="3389313" y="3467100"/>
          <p14:tracePt t="65854" x="3313113" y="3484563"/>
          <p14:tracePt t="65862" x="3203575" y="3527425"/>
          <p14:tracePt t="65871" x="3152775" y="3543300"/>
          <p14:tracePt t="65878" x="3049588" y="3578225"/>
          <p14:tracePt t="65887" x="2955925" y="3629025"/>
          <p14:tracePt t="65906" x="2905125" y="3654425"/>
          <p14:tracePt t="65910" x="2863850" y="3679825"/>
          <p14:tracePt t="65920" x="2854325" y="3679825"/>
          <p14:tracePt t="66006" x="2846388" y="3671888"/>
          <p14:tracePt t="66014" x="2820988" y="3671888"/>
          <p14:tracePt t="66023" x="2786063" y="3662363"/>
          <p14:tracePt t="66030" x="2770188" y="3662363"/>
          <p14:tracePt t="66038" x="2744788" y="3662363"/>
          <p14:tracePt t="66046" x="2727325" y="3662363"/>
          <p14:tracePt t="66055" x="2719388" y="3662363"/>
          <p14:tracePt t="66062" x="2709863" y="3662363"/>
          <p14:tracePt t="66078" x="2701925" y="3654425"/>
          <p14:tracePt t="66104" x="2701925" y="3646488"/>
          <p14:tracePt t="66142" x="2693988" y="3636963"/>
          <p14:tracePt t="66158" x="2693988" y="3629025"/>
          <p14:tracePt t="66166" x="2684463" y="3611563"/>
          <p14:tracePt t="66174" x="2676525" y="3611563"/>
          <p14:tracePt t="66182" x="2676525" y="3603625"/>
          <p14:tracePt t="66198" x="2668588" y="3586163"/>
          <p14:tracePt t="66206" x="2659063" y="3568700"/>
          <p14:tracePt t="66222" x="2641600" y="3552825"/>
          <p14:tracePt t="66231" x="2641600" y="3543300"/>
          <p14:tracePt t="66238" x="2633663" y="3535363"/>
          <p14:tracePt t="66262" x="2625725" y="3502025"/>
          <p14:tracePt t="66279" x="2625725" y="3484563"/>
          <p14:tracePt t="66287" x="2616200" y="3467100"/>
          <p14:tracePt t="66294" x="2608263" y="3467100"/>
          <p14:tracePt t="66303" x="2600325" y="3459163"/>
          <p14:tracePt t="66311" x="2600325" y="3449638"/>
          <p14:tracePt t="66342" x="2600325" y="3441700"/>
          <p14:tracePt t="66351" x="2600325" y="3433763"/>
          <p14:tracePt t="66358" x="2590800" y="3424238"/>
          <p14:tracePt t="66374" x="2590800" y="3416300"/>
          <p14:tracePt t="66382" x="2590800" y="3408363"/>
          <p14:tracePt t="66390" x="2582863" y="3408363"/>
          <p14:tracePt t="66438" x="2582863" y="3398838"/>
          <p14:tracePt t="66446" x="2582863" y="3390900"/>
          <p14:tracePt t="66462" x="2574925" y="3382963"/>
          <p14:tracePt t="66487" x="2574925" y="3373438"/>
          <p14:tracePt t="66494" x="2565400" y="3365500"/>
          <p14:tracePt t="66503" x="2565400" y="3355975"/>
          <p14:tracePt t="66510" x="2557463" y="3348038"/>
          <p14:tracePt t="66519" x="2557463" y="3340100"/>
          <p14:tracePt t="66535" x="2557463" y="3330575"/>
          <p14:tracePt t="66598" x="2557463" y="3322638"/>
          <p14:tracePt t="66606" x="2557463" y="3314700"/>
          <p14:tracePt t="66614" x="2565400" y="3314700"/>
          <p14:tracePt t="66622" x="2574925" y="3314700"/>
          <p14:tracePt t="66630" x="2600325" y="3314700"/>
          <p14:tracePt t="66638" x="2616200" y="3314700"/>
          <p14:tracePt t="66655" x="2633663" y="3314700"/>
          <p14:tracePt t="66662" x="2641600" y="3314700"/>
          <p14:tracePt t="66687" x="2651125" y="3314700"/>
          <p14:tracePt t="66775" x="2668588" y="3314700"/>
          <p14:tracePt t="66807" x="2676525" y="3314700"/>
          <p14:tracePt t="66910" x="2684463" y="3314700"/>
          <p14:tracePt t="66927" x="2693988" y="3314700"/>
          <p14:tracePt t="66935" x="2701925" y="3314700"/>
          <p14:tracePt t="66942" x="2709863" y="3314700"/>
          <p14:tracePt t="66951" x="2727325" y="3314700"/>
          <p14:tracePt t="66967" x="2735263" y="3314700"/>
          <p14:tracePt t="66982" x="2744788" y="3314700"/>
          <p14:tracePt t="66990" x="2760663" y="3305175"/>
          <p14:tracePt t="67071" x="2770188" y="3305175"/>
          <p14:tracePt t="67079" x="2795588" y="3305175"/>
          <p14:tracePt t="67086" x="2811463" y="3305175"/>
          <p14:tracePt t="67094" x="2846388" y="3305175"/>
          <p14:tracePt t="67103" x="2879725" y="3305175"/>
          <p14:tracePt t="67110" x="2905125" y="3305175"/>
          <p14:tracePt t="67119" x="2940050" y="3305175"/>
          <p14:tracePt t="67126" x="2965450" y="3305175"/>
          <p14:tracePt t="67135" x="2990850" y="3305175"/>
          <p14:tracePt t="67142" x="3008313" y="3305175"/>
          <p14:tracePt t="67155" x="3033713" y="3305175"/>
          <p14:tracePt t="67167" x="3059113" y="3305175"/>
          <p14:tracePt t="67175" x="3067050" y="3305175"/>
          <p14:tracePt t="67182" x="3092450" y="3305175"/>
          <p14:tracePt t="67190" x="3117850" y="3305175"/>
          <p14:tracePt t="67198" x="3143250" y="3305175"/>
          <p14:tracePt t="67207" x="3168650" y="3305175"/>
          <p14:tracePt t="67215" x="3194050" y="3305175"/>
          <p14:tracePt t="67222" x="3228975" y="3305175"/>
          <p14:tracePt t="67230" x="3254375" y="3305175"/>
          <p14:tracePt t="67238" x="3270250" y="3305175"/>
          <p14:tracePt t="67246" x="3297238" y="3305175"/>
          <p14:tracePt t="67343" x="3305175" y="3305175"/>
          <p14:tracePt t="67351" x="3313113" y="3305175"/>
          <p14:tracePt t="67358" x="3330575" y="3305175"/>
          <p14:tracePt t="67366" x="3338513" y="3305175"/>
          <p14:tracePt t="67374" x="3348038" y="3305175"/>
          <p14:tracePt t="67390" x="3355975" y="3305175"/>
          <p14:tracePt t="67399" x="3373438" y="3305175"/>
          <p14:tracePt t="67406" x="3381375" y="3305175"/>
          <p14:tracePt t="67414" x="3398838" y="3297238"/>
          <p14:tracePt t="67422" x="3406775" y="3289300"/>
          <p14:tracePt t="67487" x="3414713" y="3289300"/>
          <p14:tracePt t="67495" x="3432175" y="3289300"/>
          <p14:tracePt t="67503" x="3449638" y="3289300"/>
          <p14:tracePt t="67510" x="3467100" y="3289300"/>
          <p14:tracePt t="67519" x="3500438" y="3279775"/>
          <p14:tracePt t="67527" x="3543300" y="3271838"/>
          <p14:tracePt t="67534" x="3568700" y="3271838"/>
          <p14:tracePt t="67542" x="3602038" y="3263900"/>
          <p14:tracePt t="67551" x="3644900" y="3246438"/>
          <p14:tracePt t="67558" x="3695700" y="3238500"/>
          <p14:tracePt t="67567" x="3771900" y="3211513"/>
          <p14:tracePt t="67575" x="3789363" y="3211513"/>
          <p14:tracePt t="67582" x="3840163" y="3186113"/>
          <p14:tracePt t="67591" x="3865563" y="3186113"/>
          <p14:tracePt t="67598" x="3908425" y="3178175"/>
          <p14:tracePt t="67606" x="3941763" y="3170238"/>
          <p14:tracePt t="67614" x="3976688" y="3170238"/>
          <p14:tracePt t="67623" x="4002088" y="3152775"/>
          <p14:tracePt t="67638" x="4010025" y="3152775"/>
          <p14:tracePt t="67735" x="4017963" y="3152775"/>
          <p14:tracePt t="67751" x="4027488" y="3152775"/>
          <p14:tracePt t="67767" x="4035425" y="3152775"/>
          <p14:tracePt t="67774" x="4044950" y="3152775"/>
          <p14:tracePt t="67782" x="4052888" y="3152775"/>
          <p14:tracePt t="67791" x="4060825" y="3152775"/>
          <p14:tracePt t="67815" x="4086225" y="3152775"/>
          <p14:tracePt t="67838" x="4095750" y="3152775"/>
          <p14:tracePt t="67846" x="4121150" y="3152775"/>
          <p14:tracePt t="67854" x="4121150" y="3160713"/>
          <p14:tracePt t="67862" x="4146550" y="3160713"/>
          <p14:tracePt t="67870" x="4154488" y="3170238"/>
          <p14:tracePt t="67887" x="4205288" y="3186113"/>
          <p14:tracePt t="67894" x="4222750" y="3186113"/>
          <p14:tracePt t="67903" x="4240213" y="3186113"/>
          <p14:tracePt t="67911" x="4265613" y="3195638"/>
          <p14:tracePt t="67918" x="4281488" y="3195638"/>
          <p14:tracePt t="67926" x="4298950" y="3203575"/>
          <p14:tracePt t="67935" x="4332288" y="3221038"/>
          <p14:tracePt t="67943" x="4341813" y="3221038"/>
          <p14:tracePt t="67951" x="4359275" y="3221038"/>
          <p14:tracePt t="67958" x="4367213" y="3221038"/>
          <p14:tracePt t="67967" x="4384675" y="3221038"/>
          <p14:tracePt t="67982" x="4392613" y="3228975"/>
          <p14:tracePt t="67990" x="4400550" y="3228975"/>
          <p14:tracePt t="67998" x="4410075" y="3228975"/>
          <p14:tracePt t="68007" x="4410075" y="3238500"/>
          <p14:tracePt t="68054" x="4418013" y="3238500"/>
          <p14:tracePt t="68063" x="4425950" y="3238500"/>
          <p14:tracePt t="68071" x="4443413" y="3246438"/>
          <p14:tracePt t="68078" x="4451350" y="3246438"/>
          <p14:tracePt t="68094" x="4476750" y="3254375"/>
          <p14:tracePt t="68262" x="4486275" y="3263900"/>
          <p14:tracePt t="68462" x="4486275" y="3271838"/>
          <p14:tracePt t="68542" x="4486275" y="3279775"/>
          <p14:tracePt t="68558" x="4476750" y="3289300"/>
          <p14:tracePt t="68630" x="4476750" y="3297238"/>
          <p14:tracePt t="68718" x="4476750" y="3314700"/>
          <p14:tracePt t="68742" x="4468813" y="3314700"/>
          <p14:tracePt t="68846" x="4468813" y="3322638"/>
          <p14:tracePt t="68870" x="4460875" y="3330575"/>
          <p14:tracePt t="68878" x="4451350" y="3340100"/>
          <p14:tracePt t="68902" x="4443413" y="3340100"/>
          <p14:tracePt t="68942" x="4443413" y="3355975"/>
          <p14:tracePt t="68958" x="4443413" y="3365500"/>
          <p14:tracePt t="68967" x="4435475" y="3373438"/>
          <p14:tracePt t="68974" x="4435475" y="3382963"/>
          <p14:tracePt t="68982" x="4425950" y="3398838"/>
          <p14:tracePt t="68991" x="4418013" y="3416300"/>
          <p14:tracePt t="69000" x="4410075" y="3433763"/>
          <p14:tracePt t="69006" x="4410075" y="3449638"/>
          <p14:tracePt t="69014" x="4410075" y="3467100"/>
          <p14:tracePt t="69022" x="4410075" y="3492500"/>
          <p14:tracePt t="69031" x="4410075" y="3502025"/>
          <p14:tracePt t="69038" x="4410075" y="3517900"/>
          <p14:tracePt t="69054" x="4410075" y="3527425"/>
          <p14:tracePt t="69070" x="4418013" y="3527425"/>
          <p14:tracePt t="69079" x="4443413" y="3527425"/>
          <p14:tracePt t="69094" x="4460875" y="3527425"/>
          <p14:tracePt t="69102" x="4503738" y="3517900"/>
          <p14:tracePt t="69110" x="4537075" y="3509963"/>
          <p14:tracePt t="69118" x="4562475" y="3502025"/>
          <p14:tracePt t="69126" x="4579938" y="3492500"/>
          <p14:tracePt t="69134" x="4587875" y="3492500"/>
          <p14:tracePt t="69142" x="4613275" y="3484563"/>
          <p14:tracePt t="69151" x="4613275" y="3475038"/>
          <p14:tracePt t="69158" x="4621213" y="3467100"/>
          <p14:tracePt t="69167" x="4638675" y="3459163"/>
          <p14:tracePt t="69176" x="4638675" y="3449638"/>
          <p14:tracePt t="69186" x="4638675" y="3433763"/>
          <p14:tracePt t="69207" x="4630738" y="3424238"/>
          <p14:tracePt t="69342" x="4621213" y="3424238"/>
          <p14:tracePt t="69359" x="4613275" y="3424238"/>
          <p14:tracePt t="69368" x="4605338" y="3424238"/>
          <p14:tracePt t="69390" x="4587875" y="3424238"/>
          <p14:tracePt t="69398" x="4579938" y="3424238"/>
          <p14:tracePt t="69422" x="4562475" y="3424238"/>
          <p14:tracePt t="69431" x="4545013" y="3433763"/>
          <p14:tracePt t="69446" x="4519613" y="3433763"/>
          <p14:tracePt t="69462" x="4503738" y="3433763"/>
          <p14:tracePt t="69470" x="4486275" y="3433763"/>
          <p14:tracePt t="69478" x="4476750" y="3433763"/>
          <p14:tracePt t="69486" x="4443413" y="3433763"/>
          <p14:tracePt t="69494" x="4425950" y="3449638"/>
          <p14:tracePt t="69502" x="4400550" y="3449638"/>
          <p14:tracePt t="69510" x="4375150" y="3449638"/>
          <p14:tracePt t="69518" x="4359275" y="3449638"/>
          <p14:tracePt t="69526" x="4324350" y="3459163"/>
          <p14:tracePt t="69534" x="4298950" y="3459163"/>
          <p14:tracePt t="69542" x="4273550" y="3459163"/>
          <p14:tracePt t="69551" x="4240213" y="3459163"/>
          <p14:tracePt t="69559" x="4197350" y="3467100"/>
          <p14:tracePt t="69567" x="4154488" y="3467100"/>
          <p14:tracePt t="69574" x="4111625" y="3475038"/>
          <p14:tracePt t="69583" x="4060825" y="3502025"/>
          <p14:tracePt t="69591" x="4017963" y="3502025"/>
          <p14:tracePt t="69599" x="3959225" y="3509963"/>
          <p14:tracePt t="69606" x="3916363" y="3509963"/>
          <p14:tracePt t="69616" x="3857625" y="3509963"/>
          <p14:tracePt t="69622" x="3797300" y="3509963"/>
          <p14:tracePt t="69630" x="3738563" y="3509963"/>
          <p14:tracePt t="69638" x="3695700" y="3509963"/>
          <p14:tracePt t="69646" x="3652838" y="3509963"/>
          <p14:tracePt t="69654" x="3611563" y="3509963"/>
          <p14:tracePt t="69662" x="3568700" y="3509963"/>
          <p14:tracePt t="69670" x="3533775" y="3509963"/>
          <p14:tracePt t="69678" x="3508375" y="3509963"/>
          <p14:tracePt t="69687" x="3475038" y="3509963"/>
          <p14:tracePt t="69694" x="3449638" y="3509963"/>
          <p14:tracePt t="69702" x="3432175" y="3517900"/>
          <p14:tracePt t="69710" x="3406775" y="3517900"/>
          <p14:tracePt t="69718" x="3381375" y="3517900"/>
          <p14:tracePt t="69726" x="3355975" y="3517900"/>
          <p14:tracePt t="69735" x="3330575" y="3517900"/>
          <p14:tracePt t="69742" x="3297238" y="3535363"/>
          <p14:tracePt t="69751" x="3254375" y="3552825"/>
          <p14:tracePt t="69758" x="3228975" y="3552825"/>
          <p14:tracePt t="69767" x="3186113" y="3552825"/>
          <p14:tracePt t="69774" x="3152775" y="3560763"/>
          <p14:tracePt t="69782" x="3127375" y="3560763"/>
          <p14:tracePt t="69791" x="3092450" y="3560763"/>
          <p14:tracePt t="69801" x="3067050" y="3560763"/>
          <p14:tracePt t="69806" x="3024188" y="3586163"/>
          <p14:tracePt t="69814" x="2998788" y="3586163"/>
          <p14:tracePt t="69822" x="2973388" y="3594100"/>
          <p14:tracePt t="69830" x="2965450" y="3594100"/>
          <p14:tracePt t="69838" x="2947988" y="3594100"/>
          <p14:tracePt t="69846" x="2922588" y="3594100"/>
          <p14:tracePt t="69854" x="2914650" y="3594100"/>
          <p14:tracePt t="69862" x="2897188" y="3594100"/>
          <p14:tracePt t="69870" x="2889250" y="3594100"/>
          <p14:tracePt t="69878" x="2879725" y="3594100"/>
          <p14:tracePt t="69903" x="2820988" y="3603625"/>
          <p14:tracePt t="69910" x="2803525" y="3619500"/>
          <p14:tracePt t="69918" x="2795588" y="3619500"/>
          <p14:tracePt t="69927" x="2786063" y="3629025"/>
          <p14:tracePt t="69934" x="2778125" y="3629025"/>
          <p14:tracePt t="69942" x="2770188" y="3629025"/>
          <p14:tracePt t="69950" x="2760663" y="3629025"/>
          <p14:tracePt t="69958" x="2752725" y="3629025"/>
          <p14:tracePt t="69967" x="2744788" y="3629025"/>
          <p14:tracePt t="69975" x="2727325" y="3636963"/>
          <p14:tracePt t="69991" x="2719388" y="3636963"/>
          <p14:tracePt t="70014" x="2709863" y="3636963"/>
          <p14:tracePt t="70031" x="2693988" y="3636963"/>
          <p14:tracePt t="70046" x="2684463" y="3636963"/>
          <p14:tracePt t="70054" x="2676525" y="3636963"/>
          <p14:tracePt t="70062" x="2668588" y="3636963"/>
          <p14:tracePt t="70071" x="2651125" y="3636963"/>
          <p14:tracePt t="70078" x="2625725" y="3636963"/>
          <p14:tracePt t="70094" x="2608263" y="3636963"/>
          <p14:tracePt t="70102" x="2582863" y="3654425"/>
          <p14:tracePt t="70110" x="2557463" y="3654425"/>
          <p14:tracePt t="70118" x="2549525" y="3662363"/>
          <p14:tracePt t="70126" x="2532063" y="3662363"/>
          <p14:tracePt t="70134" x="2524125" y="3662363"/>
          <p14:tracePt t="70142" x="2506663" y="3662363"/>
          <p14:tracePt t="70231" x="2497138" y="3671888"/>
          <p14:tracePt t="70246" x="2489200" y="3671888"/>
          <p14:tracePt t="70254" x="2481263" y="3671888"/>
          <p14:tracePt t="70270" x="2471738" y="3671888"/>
          <p14:tracePt t="70591" x="2481263" y="3671888"/>
          <p14:tracePt t="70606" x="2489200" y="3671888"/>
          <p14:tracePt t="70614" x="2497138" y="3671888"/>
          <p14:tracePt t="70631" x="2506663" y="3671888"/>
          <p14:tracePt t="70639" x="2514600" y="3671888"/>
          <p14:tracePt t="70654" x="2532063" y="3671888"/>
          <p14:tracePt t="70662" x="2540000" y="3671888"/>
          <p14:tracePt t="70775" x="2549525" y="3671888"/>
          <p14:tracePt t="71135" x="2557463" y="3671888"/>
          <p14:tracePt t="71142" x="2565400" y="3671888"/>
          <p14:tracePt t="71151" x="2574925" y="3671888"/>
          <p14:tracePt t="71158" x="2582863" y="3671888"/>
          <p14:tracePt t="71167" x="2608263" y="3679825"/>
          <p14:tracePt t="71175" x="2616200" y="3679825"/>
          <p14:tracePt t="71183" x="2633663" y="3679825"/>
          <p14:tracePt t="71191" x="2641600" y="3679825"/>
          <p14:tracePt t="71199" x="2659063" y="3679825"/>
          <p14:tracePt t="71207" x="2668588" y="3679825"/>
          <p14:tracePt t="71215" x="2676525" y="3679825"/>
          <p14:tracePt t="71542" x="2684463" y="3687763"/>
          <p14:tracePt t="71558" x="2684463" y="3697288"/>
          <p14:tracePt t="71574" x="2684463" y="3705225"/>
          <p14:tracePt t="71583" x="2684463" y="3713163"/>
          <p14:tracePt t="71590" x="2684463" y="3722688"/>
          <p14:tracePt t="71606" x="2676525" y="3730625"/>
          <p14:tracePt t="71615" x="2659063" y="3738563"/>
          <p14:tracePt t="71631" x="2641600" y="3763963"/>
          <p14:tracePt t="71638" x="2633663" y="3763963"/>
          <p14:tracePt t="71647" x="2625725" y="3773488"/>
          <p14:tracePt t="71655" x="2608263" y="3773488"/>
          <p14:tracePt t="71662" x="2582863" y="3790950"/>
          <p14:tracePt t="71671" x="2565400" y="3798888"/>
          <p14:tracePt t="71679" x="2532063" y="3816350"/>
          <p14:tracePt t="71686" x="2506663" y="3841750"/>
          <p14:tracePt t="71694" x="2446338" y="3883025"/>
          <p14:tracePt t="71702" x="2387600" y="3900488"/>
          <p14:tracePt t="71711" x="2319338" y="3935413"/>
          <p14:tracePt t="71718" x="2268538" y="3968750"/>
          <p14:tracePt t="71726" x="2208213" y="4011613"/>
          <p14:tracePt t="71734" x="2141538" y="4052888"/>
          <p14:tracePt t="71742" x="2065338" y="4095750"/>
          <p14:tracePt t="71750" x="2022475" y="4113213"/>
          <p14:tracePt t="71759" x="1979613" y="4138613"/>
          <p14:tracePt t="71766" x="1946275" y="4171950"/>
          <p14:tracePt t="71774" x="1928813" y="4181475"/>
          <p14:tracePt t="71783" x="1911350" y="4189413"/>
          <p14:tracePt t="71790" x="1911350" y="4197350"/>
          <p14:tracePt t="71801" x="1903413" y="4206875"/>
          <p14:tracePt t="71863" x="1903413" y="4214813"/>
          <p14:tracePt t="71870" x="1903413" y="4224338"/>
          <p14:tracePt t="71886" x="1903413" y="4249738"/>
          <p14:tracePt t="71895" x="1903413" y="4257675"/>
          <p14:tracePt t="71918" x="1911350" y="4265613"/>
          <p14:tracePt t="71926" x="1920875" y="4265613"/>
          <p14:tracePt t="71934" x="1928813" y="4275138"/>
          <p14:tracePt t="71942" x="1946275" y="4283075"/>
          <p14:tracePt t="71950" x="1962150" y="4291013"/>
          <p14:tracePt t="71958" x="1979613" y="4291013"/>
          <p14:tracePt t="71966" x="1997075" y="4291013"/>
          <p14:tracePt t="71974" x="2030413" y="4291013"/>
          <p14:tracePt t="71983" x="2073275" y="4291013"/>
          <p14:tracePt t="71991" x="2106613" y="4291013"/>
          <p14:tracePt t="71999" x="2157413" y="4291013"/>
          <p14:tracePt t="72006" x="2217738" y="4291013"/>
          <p14:tracePt t="72015" x="2301875" y="4275138"/>
          <p14:tracePt t="72022" x="2387600" y="4249738"/>
          <p14:tracePt t="72032" x="2497138" y="4206875"/>
          <p14:tracePt t="72038" x="2600325" y="4146550"/>
          <p14:tracePt t="72047" x="2676525" y="4113213"/>
          <p14:tracePt t="72054" x="2735263" y="4095750"/>
          <p14:tracePt t="72062" x="2770188" y="4070350"/>
          <p14:tracePt t="72071" x="2786063" y="4052888"/>
          <p14:tracePt t="72079" x="2803525" y="4037013"/>
          <p14:tracePt t="72086" x="2828925" y="4002088"/>
          <p14:tracePt t="72094" x="2828925" y="3986213"/>
          <p14:tracePt t="72102" x="2828925" y="3960813"/>
          <p14:tracePt t="72110" x="2828925" y="3943350"/>
          <p14:tracePt t="72119" x="2828925" y="3908425"/>
          <p14:tracePt t="72127" x="2828925" y="3900488"/>
          <p14:tracePt t="72134" x="2828925" y="3875088"/>
          <p14:tracePt t="72143" x="2820988" y="3867150"/>
          <p14:tracePt t="72150" x="2803525" y="3857625"/>
          <p14:tracePt t="72159" x="2786063" y="3849688"/>
          <p14:tracePt t="72166" x="2760663" y="3832225"/>
          <p14:tracePt t="72175" x="2752725" y="3824288"/>
          <p14:tracePt t="72182" x="2719388" y="3824288"/>
          <p14:tracePt t="72190" x="2676525" y="3816350"/>
          <p14:tracePt t="72198" x="2633663" y="3816350"/>
          <p14:tracePt t="72206" x="2582863" y="3816350"/>
          <p14:tracePt t="72215" x="2540000" y="3798888"/>
          <p14:tracePt t="72222" x="2489200" y="3790950"/>
          <p14:tracePt t="72231" x="2446338" y="3790950"/>
          <p14:tracePt t="72238" x="2413000" y="3790950"/>
          <p14:tracePt t="72246" x="2362200" y="3790950"/>
          <p14:tracePt t="72254" x="2301875" y="3790950"/>
          <p14:tracePt t="72263" x="2235200" y="3790950"/>
          <p14:tracePt t="72270" x="2174875" y="3790950"/>
          <p14:tracePt t="72278" x="2106613" y="3790950"/>
          <p14:tracePt t="72286" x="2022475" y="3790950"/>
          <p14:tracePt t="72294" x="1962150" y="3790950"/>
          <p14:tracePt t="72302" x="1911350" y="3798888"/>
          <p14:tracePt t="72311" x="1843088" y="3816350"/>
          <p14:tracePt t="72319" x="1792288" y="3824288"/>
          <p14:tracePt t="72327" x="1766888" y="3841750"/>
          <p14:tracePt t="72334" x="1724025" y="3857625"/>
          <p14:tracePt t="72342" x="1690688" y="3892550"/>
          <p14:tracePt t="72350" x="1639888" y="3908425"/>
          <p14:tracePt t="72358" x="1622425" y="3925888"/>
          <p14:tracePt t="72366" x="1597025" y="3943350"/>
          <p14:tracePt t="72374" x="1589088" y="3943350"/>
          <p14:tracePt t="72383" x="1571625" y="3968750"/>
          <p14:tracePt t="72391" x="1554163" y="3986213"/>
          <p14:tracePt t="72399" x="1538288" y="4011613"/>
          <p14:tracePt t="72407" x="1520825" y="4037013"/>
          <p14:tracePt t="72423" x="1520825" y="4052888"/>
          <p14:tracePt t="72431" x="1520825" y="4079875"/>
          <p14:tracePt t="72447" x="1520825" y="4087813"/>
          <p14:tracePt t="72454" x="1520825" y="4095750"/>
          <p14:tracePt t="72470" x="1528763" y="4113213"/>
          <p14:tracePt t="72478" x="1546225" y="4121150"/>
          <p14:tracePt t="72486" x="1563688" y="4130675"/>
          <p14:tracePt t="72494" x="1597025" y="4130675"/>
          <p14:tracePt t="72502" x="1639888" y="4146550"/>
          <p14:tracePt t="72510" x="1690688" y="4156075"/>
          <p14:tracePt t="72518" x="1749425" y="4156075"/>
          <p14:tracePt t="72526" x="1835150" y="4164013"/>
          <p14:tracePt t="72534" x="1903413" y="4164013"/>
          <p14:tracePt t="72542" x="2005013" y="4164013"/>
          <p14:tracePt t="72550" x="2090738" y="4164013"/>
          <p14:tracePt t="72558" x="2174875" y="4164013"/>
          <p14:tracePt t="72566" x="2286000" y="4164013"/>
          <p14:tracePt t="72574" x="2379663" y="4156075"/>
          <p14:tracePt t="72582" x="2446338" y="4130675"/>
          <p14:tracePt t="72590" x="2540000" y="4121150"/>
          <p14:tracePt t="72598" x="2600325" y="4095750"/>
          <p14:tracePt t="72606" x="2633663" y="4087813"/>
          <p14:tracePt t="72615" x="2668588" y="4087813"/>
          <p14:tracePt t="72622" x="2684463" y="4079875"/>
          <p14:tracePt t="72632" x="2719388" y="4070350"/>
          <p14:tracePt t="72638" x="2727325" y="4062413"/>
          <p14:tracePt t="72702" x="2727325" y="4052888"/>
          <p14:tracePt t="72710" x="2719388" y="4052888"/>
          <p14:tracePt t="72727" x="2709863" y="4052888"/>
          <p14:tracePt t="72734" x="2693988" y="4052888"/>
          <p14:tracePt t="72743" x="2684463" y="4052888"/>
          <p14:tracePt t="72750" x="2668588" y="4052888"/>
          <p14:tracePt t="72758" x="2651125" y="4052888"/>
          <p14:tracePt t="72766" x="2633663" y="4052888"/>
          <p14:tracePt t="72774" x="2608263" y="4052888"/>
          <p14:tracePt t="72782" x="2590800" y="4052888"/>
          <p14:tracePt t="72790" x="2557463" y="4052888"/>
          <p14:tracePt t="72798" x="2532063" y="4062413"/>
          <p14:tracePt t="72806" x="2489200" y="4087813"/>
          <p14:tracePt t="72815" x="2455863" y="4105275"/>
          <p14:tracePt t="72822" x="2405063" y="4121150"/>
          <p14:tracePt t="72831" x="2327275" y="4138613"/>
          <p14:tracePt t="72838" x="2293938" y="4171950"/>
          <p14:tracePt t="72847" x="2217738" y="4197350"/>
          <p14:tracePt t="72854" x="2157413" y="4224338"/>
          <p14:tracePt t="72863" x="2116138" y="4240213"/>
          <p14:tracePt t="72870" x="2055813" y="4257675"/>
          <p14:tracePt t="72880" x="1997075" y="4283075"/>
          <p14:tracePt t="72886" x="1946275" y="4308475"/>
          <p14:tracePt t="72900" x="1911350" y="4316413"/>
          <p14:tracePt t="72902" x="1878013" y="4341813"/>
          <p14:tracePt t="72910" x="1852613" y="4351338"/>
          <p14:tracePt t="72918" x="1817688" y="4359275"/>
          <p14:tracePt t="72926" x="1784350" y="4394200"/>
          <p14:tracePt t="72934" x="1758950" y="4402138"/>
          <p14:tracePt t="72942" x="1724025" y="4435475"/>
          <p14:tracePt t="72950" x="1690688" y="4460875"/>
          <p14:tracePt t="72958" x="1665288" y="4478338"/>
          <p14:tracePt t="72966" x="1647825" y="4486275"/>
          <p14:tracePt t="72974" x="1647825" y="4495800"/>
          <p14:tracePt t="72982" x="1639888" y="4503738"/>
          <p14:tracePt t="72990" x="1639888" y="4513263"/>
          <p14:tracePt t="73006" x="1639888" y="4538663"/>
          <p14:tracePt t="73022" x="1639888" y="4546600"/>
          <p14:tracePt t="73031" x="1639888" y="4554538"/>
          <p14:tracePt t="73049" x="1639888" y="4564063"/>
          <p14:tracePt t="73054" x="1657350" y="4589463"/>
          <p14:tracePt t="73064" x="1665288" y="4597400"/>
          <p14:tracePt t="73070" x="1708150" y="4622800"/>
          <p14:tracePt t="73079" x="1724025" y="4630738"/>
          <p14:tracePt t="73086" x="1741488" y="4640263"/>
          <p14:tracePt t="73095" x="1776413" y="4665663"/>
          <p14:tracePt t="73102" x="1801813" y="4665663"/>
          <p14:tracePt t="73110" x="1843088" y="4673600"/>
          <p14:tracePt t="73118" x="1868488" y="4673600"/>
          <p14:tracePt t="73126" x="1920875" y="4673600"/>
          <p14:tracePt t="73134" x="1979613" y="4673600"/>
          <p14:tracePt t="73142" x="2030413" y="4673600"/>
          <p14:tracePt t="73150" x="2090738" y="4673600"/>
          <p14:tracePt t="73158" x="2132013" y="4673600"/>
          <p14:tracePt t="73166" x="2192338" y="4673600"/>
          <p14:tracePt t="73174" x="2268538" y="4657725"/>
          <p14:tracePt t="73182" x="2327275" y="4640263"/>
          <p14:tracePt t="73190" x="2379663" y="4630738"/>
          <p14:tracePt t="73198" x="2438400" y="4597400"/>
          <p14:tracePt t="73206" x="2481263" y="4589463"/>
          <p14:tracePt t="73215" x="2514600" y="4579938"/>
          <p14:tracePt t="73222" x="2549525" y="4564063"/>
          <p14:tracePt t="73231" x="2565400" y="4546600"/>
          <p14:tracePt t="73238" x="2574925" y="4546600"/>
          <p14:tracePt t="73247" x="2582863" y="4546600"/>
          <p14:tracePt t="73263" x="2582863" y="4538663"/>
          <p14:tracePt t="73302" x="2582863" y="4529138"/>
          <p14:tracePt t="73310" x="2574925" y="4529138"/>
          <p14:tracePt t="73318" x="2565400" y="4521200"/>
          <p14:tracePt t="73326" x="2557463" y="4521200"/>
          <p14:tracePt t="73334" x="2540000" y="4521200"/>
          <p14:tracePt t="73342" x="2524125" y="4513263"/>
          <p14:tracePt t="73430" x="2540000" y="4513263"/>
          <p14:tracePt t="73438" x="2574925" y="4513263"/>
          <p14:tracePt t="73447" x="2600325" y="4513263"/>
          <p14:tracePt t="73454" x="2659063" y="4513263"/>
          <p14:tracePt t="73463" x="2719388" y="4495800"/>
          <p14:tracePt t="73470" x="2760663" y="4478338"/>
          <p14:tracePt t="73479" x="2838450" y="4478338"/>
          <p14:tracePt t="73486" x="2897188" y="4470400"/>
          <p14:tracePt t="73494" x="2930525" y="4460875"/>
          <p14:tracePt t="73502" x="2973388" y="4445000"/>
          <p14:tracePt t="73510" x="2998788" y="4435475"/>
          <p14:tracePt t="73518" x="3024188" y="4435475"/>
          <p14:tracePt t="73526" x="3049588" y="4435475"/>
          <p14:tracePt t="73534" x="3059113" y="4427538"/>
          <p14:tracePt t="73870" x="3049588" y="4427538"/>
          <p14:tracePt t="73879" x="3041650" y="4435475"/>
          <p14:tracePt t="73910" x="3033713" y="4445000"/>
          <p14:tracePt t="73942" x="3024188" y="4445000"/>
          <p14:tracePt t="73975" x="3016250" y="4452938"/>
          <p14:tracePt t="73990" x="2998788" y="4470400"/>
          <p14:tracePt t="74022" x="2998788" y="4478338"/>
          <p14:tracePt t="74031" x="2990850" y="4478338"/>
          <p14:tracePt t="74046" x="2982913" y="4495800"/>
          <p14:tracePt t="74054" x="2982913" y="4503738"/>
          <p14:tracePt t="74063" x="2982913" y="4513263"/>
          <p14:tracePt t="74070" x="2973388" y="4521200"/>
          <p14:tracePt t="74079" x="2965450" y="4529138"/>
          <p14:tracePt t="74086" x="2955925" y="4529138"/>
          <p14:tracePt t="74095" x="2955925" y="4546600"/>
          <p14:tracePt t="74103" x="2940050" y="4554538"/>
          <p14:tracePt t="74112" x="2922588" y="4564063"/>
          <p14:tracePt t="74118" x="2914650" y="4572000"/>
          <p14:tracePt t="74126" x="2914650" y="4589463"/>
          <p14:tracePt t="74134" x="2889250" y="4614863"/>
          <p14:tracePt t="74142" x="2879725" y="4630738"/>
          <p14:tracePt t="74150" x="2854325" y="4657725"/>
          <p14:tracePt t="74158" x="2828925" y="4699000"/>
          <p14:tracePt t="74167" x="2786063" y="4749800"/>
          <p14:tracePt t="74174" x="2744788" y="4802188"/>
          <p14:tracePt t="74182" x="2693988" y="4827588"/>
          <p14:tracePt t="74190" x="2608263" y="4868863"/>
          <p14:tracePt t="74198" x="2582863" y="4919663"/>
          <p14:tracePt t="74430" x="2565400" y="4919663"/>
          <p14:tracePt t="74439" x="2557463" y="4903788"/>
          <p14:tracePt t="74583" x="2549525" y="4903788"/>
          <p14:tracePt t="74607" x="2532063" y="4903788"/>
          <p14:tracePt t="74614" x="2524125" y="4903788"/>
          <p14:tracePt t="74622" x="2514600" y="4903788"/>
          <p14:tracePt t="74630" x="2506663" y="4903788"/>
          <p14:tracePt t="74638" x="2489200" y="4919663"/>
          <p14:tracePt t="74648" x="2463800" y="4919663"/>
          <p14:tracePt t="74654" x="2430463" y="4937125"/>
          <p14:tracePt t="74663" x="2413000" y="4954588"/>
          <p14:tracePt t="74671" x="2362200" y="4962525"/>
          <p14:tracePt t="74680" x="2319338" y="4979988"/>
          <p14:tracePt t="74686" x="2268538" y="4997450"/>
          <p14:tracePt t="74695" x="2217738" y="5030788"/>
          <p14:tracePt t="74702" x="2174875" y="5048250"/>
          <p14:tracePt t="74712" x="2106613" y="5081588"/>
          <p14:tracePt t="74718" x="2065338" y="5099050"/>
          <p14:tracePt t="74727" x="2012950" y="5106988"/>
          <p14:tracePt t="74734" x="1962150" y="5132388"/>
          <p14:tracePt t="74742" x="1878013" y="5157788"/>
          <p14:tracePt t="74750" x="1827213" y="5192713"/>
          <p14:tracePt t="74759" x="1776413" y="5208588"/>
          <p14:tracePt t="74767" x="1733550" y="5235575"/>
          <p14:tracePt t="74775" x="1682750" y="5260975"/>
          <p14:tracePt t="74782" x="1647825" y="5276850"/>
          <p14:tracePt t="74790" x="1622425" y="5294313"/>
          <p14:tracePt t="74798" x="1579563" y="5311775"/>
          <p14:tracePt t="74806" x="1563688" y="5319713"/>
          <p14:tracePt t="74814" x="1546225" y="5327650"/>
          <p14:tracePt t="74822" x="1538288" y="5337175"/>
          <p14:tracePt t="74838" x="1538288" y="5345113"/>
          <p14:tracePt t="74879" x="1538288" y="5353050"/>
          <p14:tracePt t="74919" x="1538288" y="5362575"/>
          <p14:tracePt t="75126" x="1528763" y="5370513"/>
          <p14:tracePt t="75142" x="1520825" y="5370513"/>
          <p14:tracePt t="75310" x="1538288" y="5370513"/>
          <p14:tracePt t="75319" x="1563688" y="5370513"/>
          <p14:tracePt t="75326" x="1589088" y="5370513"/>
          <p14:tracePt t="75342" x="1614488" y="5370513"/>
          <p14:tracePt t="75350" x="1631950" y="5370513"/>
          <p14:tracePt t="75358" x="1673225" y="5370513"/>
          <p14:tracePt t="75366" x="1724025" y="5370513"/>
          <p14:tracePt t="75374" x="1766888" y="5370513"/>
          <p14:tracePt t="75382" x="1817688" y="5370513"/>
          <p14:tracePt t="75390" x="1878013" y="5370513"/>
          <p14:tracePt t="75398" x="1936750" y="5370513"/>
          <p14:tracePt t="75407" x="1997075" y="5370513"/>
          <p14:tracePt t="75414" x="2055813" y="5370513"/>
          <p14:tracePt t="75423" x="2098675" y="5370513"/>
          <p14:tracePt t="75431" x="2166938" y="5370513"/>
          <p14:tracePt t="75438" x="2225675" y="5370513"/>
          <p14:tracePt t="75446" x="2268538" y="5370513"/>
          <p14:tracePt t="75455" x="2311400" y="5370513"/>
          <p14:tracePt t="75463" x="2352675" y="5370513"/>
          <p14:tracePt t="75471" x="2379663" y="5370513"/>
          <p14:tracePt t="75480" x="2395538" y="5370513"/>
          <p14:tracePt t="75574" x="2387600" y="5380038"/>
          <p14:tracePt t="75582" x="2362200" y="5395913"/>
          <p14:tracePt t="75591" x="2344738" y="5405438"/>
          <p14:tracePt t="75598" x="2311400" y="5430838"/>
          <p14:tracePt t="75606" x="2268538" y="5456238"/>
          <p14:tracePt t="75614" x="2217738" y="5481638"/>
          <p14:tracePt t="75622" x="2157413" y="5497513"/>
          <p14:tracePt t="75630" x="2081213" y="5532438"/>
          <p14:tracePt t="75638" x="2012950" y="5565775"/>
          <p14:tracePt t="75646" x="1962150" y="5591175"/>
          <p14:tracePt t="75655" x="1928813" y="5626100"/>
          <p14:tracePt t="75662" x="1878013" y="5641975"/>
          <p14:tracePt t="75670" x="1843088" y="5668963"/>
          <p14:tracePt t="75679" x="1809750" y="5676900"/>
          <p14:tracePt t="75687" x="1776413" y="5694363"/>
          <p14:tracePt t="75695" x="1758950" y="5702300"/>
          <p14:tracePt t="75702" x="1741488" y="5727700"/>
          <p14:tracePt t="75718" x="1741488" y="5745163"/>
          <p14:tracePt t="75726" x="1733550" y="5753100"/>
          <p14:tracePt t="75734" x="1733550" y="5788025"/>
          <p14:tracePt t="75744" x="1733550" y="5803900"/>
          <p14:tracePt t="75751" x="1724025" y="5829300"/>
          <p14:tracePt t="75758" x="1708150" y="5905500"/>
          <p14:tracePt t="75766" x="1698625" y="5983288"/>
          <p14:tracePt t="75774" x="1682750" y="6049963"/>
          <p14:tracePt t="75782" x="1673225" y="6076950"/>
          <p14:tracePt t="75790" x="1631950" y="6135688"/>
          <p14:tracePt t="75927" x="1597025" y="6143625"/>
          <p14:tracePt t="75950" x="1579563" y="6135688"/>
          <p14:tracePt t="75958" x="1563688" y="6102350"/>
          <p14:tracePt t="75966" x="1554163" y="6042025"/>
          <p14:tracePt t="75975" x="1546225" y="5999163"/>
          <p14:tracePt t="75982" x="1546225" y="5957888"/>
          <p14:tracePt t="75991" x="1528763" y="5922963"/>
          <p14:tracePt t="75998" x="1528763" y="5897563"/>
          <p14:tracePt t="76006" x="1528763" y="5880100"/>
          <p14:tracePt t="76030" x="1528763" y="5864225"/>
          <p14:tracePt t="76055" x="1528763" y="5854700"/>
          <p14:tracePt t="76110" x="1554163" y="5854700"/>
          <p14:tracePt t="76127" x="1563688" y="5838825"/>
          <p14:tracePt t="76134" x="1563688" y="5829300"/>
          <p14:tracePt t="76142" x="1589088" y="5813425"/>
          <p14:tracePt t="76151" x="1597025" y="5803900"/>
          <p14:tracePt t="76159" x="1597025" y="5795963"/>
          <p14:tracePt t="76166" x="1614488" y="5788025"/>
          <p14:tracePt t="76174" x="1631950" y="5778500"/>
          <p14:tracePt t="76182" x="1639888" y="5761038"/>
          <p14:tracePt t="76190" x="1665288" y="5753100"/>
          <p14:tracePt t="76198" x="1682750" y="5735638"/>
          <p14:tracePt t="76206" x="1708150" y="5719763"/>
          <p14:tracePt t="76214" x="1741488" y="5710238"/>
          <p14:tracePt t="76222" x="1749425" y="5710238"/>
          <p14:tracePt t="76230" x="1784350" y="5694363"/>
          <p14:tracePt t="76238" x="1809750" y="5684838"/>
          <p14:tracePt t="76246" x="1827213" y="5684838"/>
          <p14:tracePt t="76254" x="1852613" y="5676900"/>
          <p14:tracePt t="76262" x="1878013" y="5659438"/>
          <p14:tracePt t="76270" x="1893888" y="5651500"/>
          <p14:tracePt t="76279" x="1928813" y="5641975"/>
          <p14:tracePt t="76286" x="1936750" y="5634038"/>
          <p14:tracePt t="76295" x="1962150" y="5616575"/>
          <p14:tracePt t="76303" x="1987550" y="5600700"/>
          <p14:tracePt t="76311" x="2012950" y="5591175"/>
          <p14:tracePt t="76318" x="2022475" y="5591175"/>
          <p14:tracePt t="76327" x="2038350" y="5591175"/>
          <p14:tracePt t="76334" x="2047875" y="5591175"/>
          <p14:tracePt t="76342" x="2055813" y="5591175"/>
          <p14:tracePt t="76350" x="2073275" y="5591175"/>
          <p14:tracePt t="76360" x="2081213" y="5591175"/>
          <p14:tracePt t="76366" x="2106613" y="5591175"/>
          <p14:tracePt t="76374" x="2116138" y="5591175"/>
          <p14:tracePt t="76391" x="2124075" y="5591175"/>
          <p14:tracePt t="76398" x="2141538" y="5591175"/>
          <p14:tracePt t="76414" x="2157413" y="5591175"/>
          <p14:tracePt t="76422" x="2166938" y="5591175"/>
          <p14:tracePt t="76430" x="2192338" y="5591175"/>
          <p14:tracePt t="76438" x="2217738" y="5583238"/>
          <p14:tracePt t="76446" x="2251075" y="5583238"/>
          <p14:tracePt t="76454" x="2293938" y="5583238"/>
          <p14:tracePt t="76462" x="2336800" y="5583238"/>
          <p14:tracePt t="76470" x="2395538" y="5583238"/>
          <p14:tracePt t="76478" x="2438400" y="5583238"/>
          <p14:tracePt t="76487" x="2497138" y="5583238"/>
          <p14:tracePt t="76494" x="2549525" y="5583238"/>
          <p14:tracePt t="76502" x="2590800" y="5583238"/>
          <p14:tracePt t="76511" x="2668588" y="5583238"/>
          <p14:tracePt t="76518" x="2676525" y="5583238"/>
          <p14:tracePt t="76534" x="2684463" y="5583238"/>
          <p14:tracePt t="76726" x="2684463" y="5591175"/>
          <p14:tracePt t="76735" x="2684463" y="5600700"/>
          <p14:tracePt t="76743" x="2684463" y="5608638"/>
          <p14:tracePt t="76846" x="2693988" y="5608638"/>
          <p14:tracePt t="76855" x="2709863" y="5616575"/>
          <p14:tracePt t="76862" x="2709863" y="5626100"/>
          <p14:tracePt t="76870" x="2719388" y="5634038"/>
          <p14:tracePt t="76878" x="2735263" y="5641975"/>
          <p14:tracePt t="76886" x="2744788" y="5651500"/>
          <p14:tracePt t="76894" x="2770188" y="5659438"/>
          <p14:tracePt t="76913" x="2828925" y="5702300"/>
          <p14:tracePt t="76918" x="2863850" y="5719763"/>
          <p14:tracePt t="76928" x="2897188" y="5727700"/>
          <p14:tracePt t="76934" x="2930525" y="5745163"/>
          <p14:tracePt t="76942" x="2955925" y="5745163"/>
          <p14:tracePt t="76951" x="2998788" y="5761038"/>
          <p14:tracePt t="76960" x="3024188" y="5770563"/>
          <p14:tracePt t="76966" x="3067050" y="5778500"/>
          <p14:tracePt t="76974" x="3092450" y="5788025"/>
          <p14:tracePt t="76983" x="3135313" y="5788025"/>
          <p14:tracePt t="76992" x="3178175" y="5795963"/>
          <p14:tracePt t="76999" x="3211513" y="5803900"/>
          <p14:tracePt t="77007" x="3236913" y="5803900"/>
          <p14:tracePt t="77015" x="3254375" y="5803900"/>
          <p14:tracePt t="77023" x="3287713" y="5803900"/>
          <p14:tracePt t="77030" x="3313113" y="5803900"/>
          <p14:tracePt t="77038" x="3322638" y="5803900"/>
          <p14:tracePt t="77046" x="3338513" y="5803900"/>
          <p14:tracePt t="77054" x="3348038" y="5803900"/>
          <p14:tracePt t="77583" x="3355975" y="5803900"/>
          <p14:tracePt t="77615" x="3363913" y="5803900"/>
          <p14:tracePt t="77655" x="3373438" y="5803900"/>
          <p14:tracePt t="77671" x="3381375" y="5803900"/>
          <p14:tracePt t="77678" x="3389313" y="5803900"/>
          <p14:tracePt t="77694" x="3414713" y="5803900"/>
          <p14:tracePt t="77702" x="3424238" y="5803900"/>
          <p14:tracePt t="77710" x="3441700" y="5803900"/>
          <p14:tracePt t="77718" x="3457575" y="5803900"/>
          <p14:tracePt t="77727" x="3475038" y="5803900"/>
          <p14:tracePt t="77734" x="3492500" y="5803900"/>
          <p14:tracePt t="77743" x="3517900" y="5803900"/>
          <p14:tracePt t="77750" x="3533775" y="5803900"/>
          <p14:tracePt t="77759" x="3551238" y="5803900"/>
          <p14:tracePt t="77766" x="3559175" y="5803900"/>
          <p14:tracePt t="77775" x="3568700" y="5803900"/>
          <p14:tracePt t="77782" x="3594100" y="5803900"/>
          <p14:tracePt t="77798" x="3619500" y="5803900"/>
          <p14:tracePt t="77822" x="3627438" y="5803900"/>
          <p14:tracePt t="77942" x="3636963" y="5803900"/>
          <p14:tracePt t="77966" x="3636963" y="5813425"/>
          <p14:tracePt t="77974" x="3644900" y="5813425"/>
          <p14:tracePt t="77982" x="3652838" y="5813425"/>
          <p14:tracePt t="77990" x="3662363" y="5821363"/>
          <p14:tracePt t="77998" x="3662363" y="5838825"/>
          <p14:tracePt t="78014" x="3619500" y="5846763"/>
          <p14:tracePt t="78022" x="3602038" y="5872163"/>
          <p14:tracePt t="78143" x="3576638" y="5872163"/>
          <p14:tracePt t="78159" x="3568700" y="5872163"/>
          <p14:tracePt t="78199" x="3559175" y="5872163"/>
          <p14:tracePt t="78399" x="3568700" y="5872163"/>
          <p14:tracePt t="78407" x="3586163" y="5864225"/>
          <p14:tracePt t="78414" x="3602038" y="5864225"/>
          <p14:tracePt t="78422" x="3627438" y="5864225"/>
          <p14:tracePt t="78430" x="3662363" y="5864225"/>
          <p14:tracePt t="78438" x="3713163" y="5864225"/>
          <p14:tracePt t="78446" x="3756025" y="5864225"/>
          <p14:tracePt t="78455" x="3832225" y="5864225"/>
          <p14:tracePt t="78462" x="3883025" y="5864225"/>
          <p14:tracePt t="78471" x="3933825" y="5864225"/>
          <p14:tracePt t="78478" x="3976688" y="5864225"/>
          <p14:tracePt t="78486" x="4035425" y="5838825"/>
          <p14:tracePt t="78494" x="4078288" y="5829300"/>
          <p14:tracePt t="78502" x="4111625" y="5829300"/>
          <p14:tracePt t="78510" x="4154488" y="5829300"/>
          <p14:tracePt t="78518" x="4187825" y="5821363"/>
          <p14:tracePt t="78527" x="4230688" y="5821363"/>
          <p14:tracePt t="78534" x="4256088" y="5813425"/>
          <p14:tracePt t="78543" x="4291013" y="5813425"/>
          <p14:tracePt t="78550" x="4306888" y="5813425"/>
          <p14:tracePt t="78559" x="4332288" y="5803900"/>
          <p14:tracePt t="78566" x="4349750" y="5803900"/>
          <p14:tracePt t="78575" x="4359275" y="5803900"/>
          <p14:tracePt t="78582" x="4384675" y="5803900"/>
          <p14:tracePt t="78591" x="4392613" y="5803900"/>
          <p14:tracePt t="78599" x="4400550" y="5803900"/>
          <p14:tracePt t="78662" x="4418013" y="5803900"/>
          <p14:tracePt t="78678" x="4425950" y="5803900"/>
          <p14:tracePt t="78686" x="4435475" y="5795963"/>
          <p14:tracePt t="78702" x="4451350" y="5795963"/>
          <p14:tracePt t="78710" x="4460875" y="5795963"/>
          <p14:tracePt t="78718" x="4494213" y="5788025"/>
          <p14:tracePt t="78726" x="4511675" y="5788025"/>
          <p14:tracePt t="78734" x="4554538" y="5778500"/>
          <p14:tracePt t="78743" x="4587875" y="5778500"/>
          <p14:tracePt t="78750" x="4630738" y="5778500"/>
          <p14:tracePt t="78759" x="4664075" y="5761038"/>
          <p14:tracePt t="78766" x="4706938" y="5753100"/>
          <p14:tracePt t="78775" x="4724400" y="5753100"/>
          <p14:tracePt t="78782" x="4749800" y="5753100"/>
          <p14:tracePt t="78791" x="4783138" y="5745163"/>
          <p14:tracePt t="78798" x="4791075" y="5745163"/>
          <p14:tracePt t="78806" x="4800600" y="5745163"/>
          <p14:tracePt t="78814" x="4818063" y="5745163"/>
          <p14:tracePt t="78910" x="4833938" y="5735638"/>
          <p14:tracePt t="78950" x="4843463" y="5735638"/>
          <p14:tracePt t="78966" x="4851400" y="5735638"/>
          <p14:tracePt t="78982" x="4859338" y="5735638"/>
          <p14:tracePt t="78998" x="4876800" y="5735638"/>
          <p14:tracePt t="79006" x="4884738" y="5735638"/>
          <p14:tracePt t="79014" x="4894263" y="5735638"/>
          <p14:tracePt t="79030" x="4910138" y="5735638"/>
          <p14:tracePt t="79038" x="4927600" y="5735638"/>
          <p14:tracePt t="79054" x="4945063" y="5735638"/>
          <p14:tracePt t="79070" x="4953000" y="5735638"/>
          <p14:tracePt t="79078" x="4962525" y="5735638"/>
          <p14:tracePt t="79086" x="4970463" y="5735638"/>
          <p14:tracePt t="79094" x="4987925" y="5735638"/>
          <p14:tracePt t="79102" x="5013325" y="5735638"/>
          <p14:tracePt t="79118" x="5029200" y="5735638"/>
          <p14:tracePt t="79126" x="5054600" y="5735638"/>
          <p14:tracePt t="79143" x="5064125" y="5735638"/>
          <p14:tracePt t="79150" x="5072063" y="5735638"/>
          <p14:tracePt t="79159" x="5080000" y="5735638"/>
          <p14:tracePt t="79198" x="5089525" y="5735638"/>
          <p14:tracePt t="79222" x="5097463" y="5735638"/>
          <p14:tracePt t="79246" x="5114925" y="5735638"/>
          <p14:tracePt t="79262" x="5122863" y="5735638"/>
          <p14:tracePt t="79286" x="5148263" y="5735638"/>
          <p14:tracePt t="79294" x="5157788" y="5727700"/>
          <p14:tracePt t="79302" x="5157788" y="5719763"/>
          <p14:tracePt t="79310" x="5191125" y="5719763"/>
          <p14:tracePt t="79326" x="5216525" y="5719763"/>
          <p14:tracePt t="79334" x="5224463" y="5719763"/>
          <p14:tracePt t="79342" x="5249863" y="5719763"/>
          <p14:tracePt t="79350" x="5276850" y="5710238"/>
          <p14:tracePt t="79359" x="5284788" y="5710238"/>
          <p14:tracePt t="79366" x="5318125" y="5710238"/>
          <p14:tracePt t="79375" x="5343525" y="5702300"/>
          <p14:tracePt t="79382" x="5378450" y="5702300"/>
          <p14:tracePt t="79391" x="5403850" y="5702300"/>
          <p14:tracePt t="79398" x="5437188" y="5684838"/>
          <p14:tracePt t="79408" x="5462588" y="5676900"/>
          <p14:tracePt t="79414" x="5497513" y="5676900"/>
          <p14:tracePt t="79422" x="5522913" y="5668963"/>
          <p14:tracePt t="79430" x="5538788" y="5659438"/>
          <p14:tracePt t="79438" x="5556250" y="5659438"/>
          <p14:tracePt t="79447" x="5573713" y="5651500"/>
          <p14:tracePt t="79454" x="5573713" y="5641975"/>
          <p14:tracePt t="79470" x="5591175" y="5641975"/>
          <p14:tracePt t="79478" x="5599113" y="5641975"/>
          <p14:tracePt t="79494" x="5607050" y="5641975"/>
          <p14:tracePt t="79502" x="5624513" y="5641975"/>
          <p14:tracePt t="79510" x="5632450" y="5641975"/>
          <p14:tracePt t="79518" x="5657850" y="5641975"/>
          <p14:tracePt t="79526" x="5675313" y="5641975"/>
          <p14:tracePt t="79534" x="5708650" y="5641975"/>
          <p14:tracePt t="79543" x="5743575" y="5634038"/>
          <p14:tracePt t="79550" x="5776913" y="5634038"/>
          <p14:tracePt t="79559" x="5794375" y="5634038"/>
          <p14:tracePt t="79566" x="5819775" y="5626100"/>
          <p14:tracePt t="79576" x="5845175" y="5608638"/>
          <p14:tracePt t="79582" x="5853113" y="5608638"/>
          <p14:tracePt t="79598" x="5870575" y="5600700"/>
          <p14:tracePt t="79735" x="5862638" y="5600700"/>
          <p14:tracePt t="79750" x="5853113" y="5608638"/>
          <p14:tracePt t="79767" x="5845175" y="5616575"/>
          <p14:tracePt t="79838" x="5837238" y="5616575"/>
          <p14:tracePt t="79870" x="5827713" y="5616575"/>
          <p14:tracePt t="79903" x="5811838" y="5626100"/>
          <p14:tracePt t="79911" x="5802313" y="5626100"/>
          <p14:tracePt t="79926" x="5794375" y="5626100"/>
          <p14:tracePt t="79934" x="5776913" y="5626100"/>
          <p14:tracePt t="79950" x="5761038" y="5626100"/>
          <p14:tracePt t="79958" x="5735638" y="5626100"/>
          <p14:tracePt t="79966" x="5708650" y="5626100"/>
          <p14:tracePt t="79975" x="5692775" y="5626100"/>
          <p14:tracePt t="79982" x="5657850" y="5626100"/>
          <p14:tracePt t="79991" x="5616575" y="5626100"/>
          <p14:tracePt t="79998" x="5591175" y="5626100"/>
          <p14:tracePt t="80008" x="5565775" y="5626100"/>
          <p14:tracePt t="80014" x="5522913" y="5626100"/>
          <p14:tracePt t="80024" x="5480050" y="5626100"/>
          <p14:tracePt t="80030" x="5403850" y="5626100"/>
          <p14:tracePt t="80039" x="5343525" y="5608638"/>
          <p14:tracePt t="80046" x="5267325" y="5575300"/>
          <p14:tracePt t="80054" x="5165725" y="5565775"/>
          <p14:tracePt t="80062" x="5072063" y="5549900"/>
          <p14:tracePt t="80070" x="4970463" y="5532438"/>
          <p14:tracePt t="80078" x="4884738" y="5532438"/>
          <p14:tracePt t="80086" x="4765675" y="5507038"/>
          <p14:tracePt t="80094" x="4664075" y="5497513"/>
          <p14:tracePt t="80103" x="4554538" y="5497513"/>
          <p14:tracePt t="80110" x="4443413" y="5497513"/>
          <p14:tracePt t="80118" x="4341813" y="5497513"/>
          <p14:tracePt t="80126" x="4214813" y="5497513"/>
          <p14:tracePt t="80134" x="4086225" y="5497513"/>
          <p14:tracePt t="80142" x="3976688" y="5497513"/>
          <p14:tracePt t="80150" x="3873500" y="5497513"/>
          <p14:tracePt t="80158" x="3781425" y="5497513"/>
          <p14:tracePt t="80166" x="3662363" y="5497513"/>
          <p14:tracePt t="80174" x="3576638" y="5524500"/>
          <p14:tracePt t="80182" x="3492500" y="5532438"/>
          <p14:tracePt t="80192" x="3389313" y="5540375"/>
          <p14:tracePt t="80198" x="3313113" y="5549900"/>
          <p14:tracePt t="80206" x="3228975" y="5575300"/>
          <p14:tracePt t="80214" x="3152775" y="5608638"/>
          <p14:tracePt t="80223" x="3074988" y="5626100"/>
          <p14:tracePt t="80230" x="3016250" y="5659438"/>
          <p14:tracePt t="80239" x="2947988" y="5702300"/>
          <p14:tracePt t="80246" x="2922588" y="5727700"/>
          <p14:tracePt t="80254" x="2914650" y="5745163"/>
          <p14:tracePt t="80262" x="2889250" y="5788025"/>
          <p14:tracePt t="80270" x="2889250" y="5821363"/>
          <p14:tracePt t="80278" x="2889250" y="5864225"/>
          <p14:tracePt t="80286" x="2889250" y="5905500"/>
          <p14:tracePt t="80295" x="2889250" y="5940425"/>
          <p14:tracePt t="80302" x="2889250" y="5948363"/>
          <p14:tracePt t="80310" x="2914650" y="5999163"/>
          <p14:tracePt t="80318" x="2940050" y="6024563"/>
          <p14:tracePt t="80326" x="2947988" y="6034088"/>
          <p14:tracePt t="80334" x="2982913" y="6059488"/>
          <p14:tracePt t="80343" x="3033713" y="6067425"/>
          <p14:tracePt t="80350" x="3059113" y="6076950"/>
          <p14:tracePt t="80359" x="3100388" y="6076950"/>
          <p14:tracePt t="80367" x="3143250" y="6084888"/>
          <p14:tracePt t="80375" x="3203575" y="6084888"/>
          <p14:tracePt t="80382" x="3270250" y="6084888"/>
          <p14:tracePt t="80391" x="3348038" y="6084888"/>
          <p14:tracePt t="80398" x="3441700" y="6084888"/>
          <p14:tracePt t="80407" x="3559175" y="6084888"/>
          <p14:tracePt t="80414" x="3670300" y="6042025"/>
          <p14:tracePt t="80423" x="3806825" y="5983288"/>
          <p14:tracePt t="80430" x="3984625" y="5880100"/>
          <p14:tracePt t="80438" x="4078288" y="5813425"/>
          <p14:tracePt t="80446" x="4214813" y="5727700"/>
          <p14:tracePt t="80454" x="4316413" y="5634038"/>
          <p14:tracePt t="80462" x="4418013" y="5524500"/>
          <p14:tracePt t="80470" x="4476750" y="5405438"/>
          <p14:tracePt t="80478" x="4529138" y="5286375"/>
          <p14:tracePt t="80486" x="4579938" y="5175250"/>
          <p14:tracePt t="80494" x="4630738" y="5022850"/>
          <p14:tracePt t="80502" x="4664075" y="4894263"/>
          <p14:tracePt t="80510" x="4673600" y="4749800"/>
          <p14:tracePt t="80518" x="4699000" y="4614863"/>
          <p14:tracePt t="80526" x="4714875" y="4435475"/>
          <p14:tracePt t="80534" x="4714875" y="4291013"/>
          <p14:tracePt t="80542" x="4714875" y="4138613"/>
          <p14:tracePt t="80551" x="4706938" y="3968750"/>
          <p14:tracePt t="80558" x="4673600" y="3824288"/>
          <p14:tracePt t="80567" x="4605338" y="3629025"/>
          <p14:tracePt t="80576" x="4494213" y="3408363"/>
          <p14:tracePt t="80582" x="4410075" y="3221038"/>
          <p14:tracePt t="80591" x="4316413" y="3008313"/>
          <p14:tracePt t="80599" x="4230688" y="2846388"/>
          <p14:tracePt t="80607" x="4137025" y="2701925"/>
          <p14:tracePt t="80614" x="4086225" y="2608263"/>
          <p14:tracePt t="80623" x="4027488" y="2532063"/>
          <p14:tracePt t="80630" x="3992563" y="2463800"/>
          <p14:tracePt t="80639" x="3959225" y="2438400"/>
          <p14:tracePt t="80646" x="3941763" y="2405063"/>
          <p14:tracePt t="80655" x="3908425" y="2379663"/>
          <p14:tracePt t="80662" x="3865563" y="2354263"/>
          <p14:tracePt t="80670" x="3822700" y="2328863"/>
          <p14:tracePt t="80678" x="3771900" y="2311400"/>
          <p14:tracePt t="80686" x="3738563" y="2311400"/>
          <p14:tracePt t="80695" x="3695700" y="2303463"/>
          <p14:tracePt t="80702" x="3652838" y="2286000"/>
          <p14:tracePt t="80710" x="3568700" y="2286000"/>
          <p14:tracePt t="80718" x="3467100" y="2268538"/>
          <p14:tracePt t="80726" x="3363913" y="2268538"/>
          <p14:tracePt t="80734" x="3228975" y="2268538"/>
          <p14:tracePt t="80742" x="3100388" y="2268538"/>
          <p14:tracePt t="80750" x="2973388" y="2278063"/>
          <p14:tracePt t="80758" x="2846388" y="2286000"/>
          <p14:tracePt t="80766" x="2701925" y="2311400"/>
          <p14:tracePt t="80775" x="2565400" y="2362200"/>
          <p14:tracePt t="80782" x="2455863" y="2397125"/>
          <p14:tracePt t="80791" x="2319338" y="2455863"/>
          <p14:tracePt t="80798" x="2200275" y="2524125"/>
          <p14:tracePt t="80808" x="2098675" y="2608263"/>
          <p14:tracePt t="80814" x="2005013" y="2686050"/>
          <p14:tracePt t="80822" x="1936750" y="2770188"/>
          <p14:tracePt t="80830" x="1868488" y="2889250"/>
          <p14:tracePt t="80839" x="1827213" y="3000375"/>
          <p14:tracePt t="80846" x="1792288" y="3119438"/>
          <p14:tracePt t="80854" x="1766888" y="3297238"/>
          <p14:tracePt t="80862" x="1749425" y="3441700"/>
          <p14:tracePt t="80870" x="1749425" y="3594100"/>
          <p14:tracePt t="80878" x="1733550" y="3722688"/>
          <p14:tracePt t="80887" x="1733550" y="3806825"/>
          <p14:tracePt t="80894" x="1733550" y="3867150"/>
          <p14:tracePt t="80902" x="1733550" y="3908425"/>
          <p14:tracePt t="80910" x="1733550" y="3935413"/>
          <p14:tracePt t="81006" x="1733550" y="3917950"/>
          <p14:tracePt t="81015" x="1733550" y="3867150"/>
          <p14:tracePt t="81022" x="1733550" y="3806825"/>
          <p14:tracePt t="81030" x="1733550" y="3687763"/>
          <p14:tracePt t="81040" x="1733550" y="3560763"/>
          <p14:tracePt t="81046" x="1733550" y="3390900"/>
          <p14:tracePt t="81054" x="1733550" y="3221038"/>
          <p14:tracePt t="81062" x="1733550" y="3076575"/>
          <p14:tracePt t="81070" x="1733550" y="2922588"/>
          <p14:tracePt t="81078" x="1733550" y="2795588"/>
          <p14:tracePt t="81086" x="1724025" y="2676525"/>
          <p14:tracePt t="81094" x="1708150" y="2566988"/>
          <p14:tracePt t="81102" x="1673225" y="2447925"/>
          <p14:tracePt t="81111" x="1631950" y="2319338"/>
          <p14:tracePt t="81118" x="1571625" y="2192338"/>
          <p14:tracePt t="81126" x="1520825" y="2073275"/>
          <p14:tracePt t="81134" x="1487488" y="1979613"/>
          <p14:tracePt t="81142" x="1444625" y="1903413"/>
          <p14:tracePt t="81150" x="1401763" y="1827213"/>
          <p14:tracePt t="81158" x="1393825" y="1801813"/>
          <p14:tracePt t="81166" x="1384300" y="1776413"/>
          <p14:tracePt t="81175" x="1350963" y="1725613"/>
          <p14:tracePt t="81192" x="1350963" y="1708150"/>
          <p14:tracePt t="81198" x="1333500" y="1682750"/>
          <p14:tracePt t="81311" x="1333500" y="1674813"/>
          <p14:tracePt t="81319" x="1333500" y="1665288"/>
          <p14:tracePt t="81326" x="1333500" y="1649413"/>
          <p14:tracePt t="81334" x="1384300" y="1622425"/>
          <p14:tracePt t="81342" x="1462088" y="1614488"/>
          <p14:tracePt t="81351" x="1571625" y="1597025"/>
          <p14:tracePt t="81358" x="1698625" y="1597025"/>
          <p14:tracePt t="81367" x="1843088" y="1597025"/>
          <p14:tracePt t="81374" x="1971675" y="1597025"/>
          <p14:tracePt t="81383" x="2090738" y="1597025"/>
          <p14:tracePt t="81391" x="2217738" y="1597025"/>
          <p14:tracePt t="81398" x="2336800" y="1597025"/>
          <p14:tracePt t="81407" x="2471738" y="1597025"/>
          <p14:tracePt t="81414" x="2600325" y="1614488"/>
          <p14:tracePt t="81423" x="2744788" y="1631950"/>
          <p14:tracePt t="81430" x="2889250" y="1674813"/>
          <p14:tracePt t="81439" x="3008313" y="1708150"/>
          <p14:tracePt t="81446" x="3100388" y="1766888"/>
          <p14:tracePt t="81456" x="3203575" y="1819275"/>
          <p14:tracePt t="81462" x="3270250" y="1870075"/>
          <p14:tracePt t="81470" x="3355975" y="1938338"/>
          <p14:tracePt t="81478" x="3424238" y="2014538"/>
          <p14:tracePt t="81486" x="3492500" y="2108200"/>
          <p14:tracePt t="81495" x="3551238" y="2227263"/>
          <p14:tracePt t="81503" x="3627438" y="2379663"/>
          <p14:tracePt t="81510" x="3781425" y="2608263"/>
          <p14:tracePt t="81518" x="3857625" y="2820988"/>
          <p14:tracePt t="81526" x="3941763" y="3008313"/>
          <p14:tracePt t="81535" x="4002088" y="3211513"/>
          <p14:tracePt t="81542" x="4010025" y="3340100"/>
          <p14:tracePt t="81550" x="4035425" y="3459163"/>
          <p14:tracePt t="81558" x="4035425" y="3568700"/>
          <p14:tracePt t="81566" x="4035425" y="3671888"/>
          <p14:tracePt t="81574" x="4035425" y="3763963"/>
          <p14:tracePt t="81582" x="4035425" y="3849688"/>
          <p14:tracePt t="81591" x="4017963" y="3925888"/>
          <p14:tracePt t="81598" x="3967163" y="4019550"/>
          <p14:tracePt t="81607" x="3925888" y="4079875"/>
          <p14:tracePt t="81614" x="3857625" y="4146550"/>
          <p14:tracePt t="81623" x="3789363" y="4189413"/>
          <p14:tracePt t="81630" x="3687763" y="4240213"/>
          <p14:tracePt t="81639" x="3627438" y="4265613"/>
          <p14:tracePt t="81646" x="3533775" y="4291013"/>
          <p14:tracePt t="81654" x="3432175" y="4325938"/>
          <p14:tracePt t="81662" x="3363913" y="4341813"/>
          <p14:tracePt t="81671" x="3254375" y="4376738"/>
          <p14:tracePt t="81678" x="3194050" y="4394200"/>
          <p14:tracePt t="81687" x="3092450" y="4410075"/>
          <p14:tracePt t="81694" x="3033713" y="4435475"/>
          <p14:tracePt t="81702" x="2973388" y="4445000"/>
          <p14:tracePt t="81710" x="2930525" y="4445000"/>
          <p14:tracePt t="81718" x="2905125" y="4445000"/>
          <p14:tracePt t="81726" x="2889250" y="4445000"/>
          <p14:tracePt t="81742" x="2871788" y="4445000"/>
          <p14:tracePt t="81750" x="2863850" y="4435475"/>
          <p14:tracePt t="81767" x="2863850" y="4419600"/>
          <p14:tracePt t="81774" x="2846388" y="4394200"/>
          <p14:tracePt t="81782" x="2838450" y="4368800"/>
          <p14:tracePt t="81790" x="2828925" y="4341813"/>
          <p14:tracePt t="81798" x="2803525" y="4300538"/>
          <p14:tracePt t="81807" x="2803525" y="4283075"/>
          <p14:tracePt t="81814" x="2778125" y="4224338"/>
          <p14:tracePt t="81823" x="2778125" y="4197350"/>
          <p14:tracePt t="81831" x="2770188" y="4156075"/>
          <p14:tracePt t="81838" x="2770188" y="4121150"/>
          <p14:tracePt t="81846" x="2760663" y="4113213"/>
          <p14:tracePt t="81886" x="2760663" y="4105275"/>
          <p14:tracePt t="81918" x="2760663" y="4087813"/>
          <p14:tracePt t="82038" x="2760663" y="4079875"/>
          <p14:tracePt t="82046" x="2760663" y="4070350"/>
          <p14:tracePt t="82055" x="2760663" y="4062413"/>
          <p14:tracePt t="82062" x="2760663" y="4052888"/>
          <p14:tracePt t="82071" x="2760663" y="4044950"/>
          <p14:tracePt t="82078" x="2760663" y="4019550"/>
          <p14:tracePt t="82086" x="2760663" y="4011613"/>
          <p14:tracePt t="82094" x="2770188" y="3994150"/>
          <p14:tracePt t="82102" x="2795588" y="3968750"/>
          <p14:tracePt t="82110" x="2811463" y="3943350"/>
          <p14:tracePt t="82118" x="2838450" y="3917950"/>
          <p14:tracePt t="82126" x="2897188" y="3875088"/>
          <p14:tracePt t="82134" x="2947988" y="3849688"/>
          <p14:tracePt t="82142" x="3024188" y="3790950"/>
          <p14:tracePt t="82150" x="3092450" y="3756025"/>
          <p14:tracePt t="82158" x="3178175" y="3722688"/>
          <p14:tracePt t="82166" x="3279775" y="3679825"/>
          <p14:tracePt t="82174" x="3373438" y="3646488"/>
          <p14:tracePt t="82182" x="3475038" y="3603625"/>
          <p14:tracePt t="82190" x="3559175" y="3586163"/>
          <p14:tracePt t="82198" x="3662363" y="3543300"/>
          <p14:tracePt t="82207" x="3781425" y="3517900"/>
          <p14:tracePt t="82214" x="3865563" y="3484563"/>
          <p14:tracePt t="82223" x="3941763" y="3475038"/>
          <p14:tracePt t="82230" x="3992563" y="3449638"/>
          <p14:tracePt t="82239" x="4044950" y="3424238"/>
          <p14:tracePt t="82247" x="4086225" y="3408363"/>
          <p14:tracePt t="82559" x="4095750" y="3398838"/>
          <p14:tracePt t="82622" x="4086225" y="3398838"/>
          <p14:tracePt t="82663" x="4078288" y="3398838"/>
          <p14:tracePt t="82678" x="4070350" y="3398838"/>
          <p14:tracePt t="82694" x="4060825" y="3398838"/>
          <p14:tracePt t="82710" x="4044950" y="3398838"/>
          <p14:tracePt t="82719" x="4035425" y="3398838"/>
          <p14:tracePt t="82726" x="4027488" y="3398838"/>
          <p14:tracePt t="82734" x="4017963" y="3398838"/>
          <p14:tracePt t="82742" x="4010025" y="3390900"/>
          <p14:tracePt t="82750" x="3992563" y="3390900"/>
          <p14:tracePt t="82798" x="3976688" y="3373438"/>
          <p14:tracePt t="82815" x="3976688" y="3365500"/>
          <p14:tracePt t="82823" x="3959225" y="3355975"/>
          <p14:tracePt t="82830" x="3941763" y="3340100"/>
          <p14:tracePt t="82846" x="3933825" y="3330575"/>
          <p14:tracePt t="82854" x="3925888" y="3322638"/>
          <p14:tracePt t="82862" x="3908425" y="3314700"/>
          <p14:tracePt t="82872" x="3883025" y="3289300"/>
          <p14:tracePt t="82878" x="3883025" y="3279775"/>
          <p14:tracePt t="82892" x="3865563" y="3263900"/>
          <p14:tracePt t="82894" x="3865563" y="3254375"/>
          <p14:tracePt t="82902" x="3848100" y="3238500"/>
          <p14:tracePt t="82918" x="3840163" y="3228975"/>
          <p14:tracePt t="82926" x="3832225" y="3221038"/>
          <p14:tracePt t="82951" x="3822700" y="3221038"/>
          <p14:tracePt t="82966" x="3806825" y="3221038"/>
          <p14:tracePt t="82974" x="3763963" y="3221038"/>
          <p14:tracePt t="82982" x="3703638" y="3221038"/>
          <p14:tracePt t="82990" x="3619500" y="3221038"/>
          <p14:tracePt t="82998" x="3517900" y="3271838"/>
          <p14:tracePt t="83006" x="3398838" y="3330575"/>
          <p14:tracePt t="83014" x="3244850" y="3390900"/>
          <p14:tracePt t="83022" x="3041650" y="3467100"/>
          <p14:tracePt t="83030" x="2914650" y="3475038"/>
          <p14:tracePt t="83039" x="2905125" y="3502025"/>
          <p14:tracePt t="83182" x="2889250" y="3509963"/>
          <p14:tracePt t="83191" x="2863850" y="3527425"/>
          <p14:tracePt t="83198" x="2803525" y="3527425"/>
          <p14:tracePt t="83206" x="2744788" y="3527425"/>
          <p14:tracePt t="83214" x="2709863" y="3517900"/>
          <p14:tracePt t="83223" x="2693988" y="3502025"/>
          <p14:tracePt t="83230" x="2684463" y="3492500"/>
          <p14:tracePt t="83239" x="2684463" y="3484563"/>
          <p14:tracePt t="83246" x="2676525" y="3475038"/>
          <p14:tracePt t="83271" x="2676525" y="3467100"/>
          <p14:tracePt t="83278" x="2676525" y="3459163"/>
          <p14:tracePt t="83288" x="2676525" y="3449638"/>
          <p14:tracePt t="83294" x="2676525" y="3424238"/>
          <p14:tracePt t="83302" x="2676525" y="3416300"/>
          <p14:tracePt t="83310" x="2676525" y="3390900"/>
          <p14:tracePt t="83318" x="2684463" y="3355975"/>
          <p14:tracePt t="83326" x="2684463" y="3314700"/>
          <p14:tracePt t="83334" x="2684463" y="3279775"/>
          <p14:tracePt t="83342" x="2701925" y="3238500"/>
          <p14:tracePt t="83351" x="2709863" y="3178175"/>
          <p14:tracePt t="83358" x="2719388" y="3101975"/>
          <p14:tracePt t="83366" x="2735263" y="3025775"/>
          <p14:tracePt t="83374" x="2770188" y="2922588"/>
          <p14:tracePt t="83382" x="2795588" y="2846388"/>
          <p14:tracePt t="83390" x="2828925" y="2770188"/>
          <p14:tracePt t="83398" x="2871788" y="2686050"/>
          <p14:tracePt t="83406" x="2897188" y="2625725"/>
          <p14:tracePt t="83415" x="2940050" y="2549525"/>
          <p14:tracePt t="83423" x="2973388" y="2430463"/>
          <p14:tracePt t="83431" x="3016250" y="2336800"/>
          <p14:tracePt t="83440" x="3074988" y="2235200"/>
          <p14:tracePt t="83446" x="3135313" y="2159000"/>
          <p14:tracePt t="83455" x="3186113" y="2047875"/>
          <p14:tracePt t="83462" x="3236913" y="1946275"/>
          <p14:tracePt t="83471" x="3279775" y="1870075"/>
          <p14:tracePt t="83478" x="3297238" y="1809750"/>
          <p14:tracePt t="83487" x="3313113" y="1776413"/>
          <p14:tracePt t="83495" x="3338513" y="1725613"/>
          <p14:tracePt t="83504" x="3348038" y="1690688"/>
          <p14:tracePt t="83510" x="3363913" y="1657350"/>
          <p14:tracePt t="83518" x="3381375" y="1622425"/>
          <p14:tracePt t="83526" x="3381375" y="1614488"/>
          <p14:tracePt t="83534" x="3389313" y="1597025"/>
          <p14:tracePt t="83542" x="3389313" y="1581150"/>
          <p14:tracePt t="83598" x="3389313" y="1571625"/>
          <p14:tracePt t="83606" x="3389313" y="1563688"/>
          <p14:tracePt t="83614" x="3398838" y="1555750"/>
          <p14:tracePt t="83814" x="3398838" y="1563688"/>
          <p14:tracePt t="83822" x="3398838" y="1571625"/>
          <p14:tracePt t="83830" x="3398838" y="1606550"/>
          <p14:tracePt t="83839" x="3389313" y="1639888"/>
          <p14:tracePt t="83847" x="3373438" y="1700213"/>
          <p14:tracePt t="83855" x="3348038" y="1776413"/>
          <p14:tracePt t="83862" x="3330575" y="1870075"/>
          <p14:tracePt t="83871" x="3297238" y="1971675"/>
          <p14:tracePt t="83878" x="3244850" y="2047875"/>
          <p14:tracePt t="83887" x="3211513" y="2149475"/>
          <p14:tracePt t="83895" x="3168650" y="2227263"/>
          <p14:tracePt t="83905" x="3135313" y="2311400"/>
          <p14:tracePt t="83910" x="3109913" y="2379663"/>
          <p14:tracePt t="83919" x="3084513" y="2422525"/>
          <p14:tracePt t="83927" x="3059113" y="2489200"/>
          <p14:tracePt t="83934" x="3041650" y="2549525"/>
          <p14:tracePt t="83943" x="3016250" y="2608263"/>
          <p14:tracePt t="83950" x="3008313" y="2633663"/>
          <p14:tracePt t="83959" x="2990850" y="2686050"/>
          <p14:tracePt t="83967" x="2982913" y="2711450"/>
          <p14:tracePt t="83974" x="2982913" y="2752725"/>
          <p14:tracePt t="83983" x="2973388" y="2778125"/>
          <p14:tracePt t="83990" x="2973388" y="2787650"/>
          <p14:tracePt t="83998" x="2973388" y="2813050"/>
          <p14:tracePt t="84006" x="2973388" y="2830513"/>
          <p14:tracePt t="84014" x="2982913" y="2863850"/>
          <p14:tracePt t="84022" x="2982913" y="2889250"/>
          <p14:tracePt t="84030" x="2982913" y="2932113"/>
          <p14:tracePt t="84038" x="2982913" y="2990850"/>
          <p14:tracePt t="84046" x="2982913" y="3051175"/>
          <p14:tracePt t="84054" x="2982913" y="3084513"/>
          <p14:tracePt t="84062" x="2982913" y="3094038"/>
          <p14:tracePt t="84071" x="2990850" y="3144838"/>
          <p14:tracePt t="84391" x="2982913" y="3160713"/>
          <p14:tracePt t="84486" x="2973388" y="3170238"/>
          <p14:tracePt t="84510" x="2965450" y="3170238"/>
          <p14:tracePt t="84518" x="2955925" y="3170238"/>
          <p14:tracePt t="84526" x="2947988" y="3178175"/>
          <p14:tracePt t="84535" x="2922588" y="3195638"/>
          <p14:tracePt t="84551" x="2897188" y="3203575"/>
          <p14:tracePt t="84558" x="2889250" y="3211513"/>
          <p14:tracePt t="84566" x="2846388" y="3238500"/>
          <p14:tracePt t="84575" x="2846388" y="3246438"/>
          <p14:tracePt t="84583" x="2820988" y="3254375"/>
          <p14:tracePt t="84590" x="2778125" y="3279775"/>
          <p14:tracePt t="84598" x="2727325" y="3297238"/>
          <p14:tracePt t="84606" x="2676525" y="3330575"/>
          <p14:tracePt t="84614" x="2616200" y="3348038"/>
          <p14:tracePt t="84622" x="2557463" y="3382963"/>
          <p14:tracePt t="84631" x="2506663" y="3390900"/>
          <p14:tracePt t="84638" x="2455863" y="3433763"/>
          <p14:tracePt t="84646" x="2420938" y="3449638"/>
          <p14:tracePt t="84655" x="2370138" y="3492500"/>
          <p14:tracePt t="84662" x="2319338" y="3527425"/>
          <p14:tracePt t="84671" x="2301875" y="3543300"/>
          <p14:tracePt t="84678" x="2276475" y="3578225"/>
          <p14:tracePt t="84687" x="2268538" y="3603625"/>
          <p14:tracePt t="84694" x="2251075" y="3646488"/>
          <p14:tracePt t="84702" x="2235200" y="3705225"/>
          <p14:tracePt t="84710" x="2235200" y="3730625"/>
          <p14:tracePt t="84719" x="2235200" y="3773488"/>
          <p14:tracePt t="84727" x="2235200" y="3816350"/>
          <p14:tracePt t="84735" x="2235200" y="3841750"/>
          <p14:tracePt t="84742" x="2235200" y="3883025"/>
          <p14:tracePt t="84750" x="2243138" y="3908425"/>
          <p14:tracePt t="84758" x="2251075" y="3943350"/>
          <p14:tracePt t="84766" x="2276475" y="3960813"/>
          <p14:tracePt t="84774" x="2311400" y="4002088"/>
          <p14:tracePt t="84782" x="2327275" y="4019550"/>
          <p14:tracePt t="84790" x="2362200" y="4044950"/>
          <p14:tracePt t="84798" x="2413000" y="4070350"/>
          <p14:tracePt t="84807" x="2438400" y="4095750"/>
          <p14:tracePt t="84815" x="2471738" y="4121150"/>
          <p14:tracePt t="84823" x="2514600" y="4156075"/>
          <p14:tracePt t="84830" x="2532063" y="4171950"/>
          <p14:tracePt t="84838" x="2557463" y="4189413"/>
          <p14:tracePt t="84846" x="2582863" y="4206875"/>
          <p14:tracePt t="84855" x="2590800" y="4214813"/>
          <p14:tracePt t="84862" x="2590800" y="4224338"/>
          <p14:tracePt t="84870" x="2600325" y="4224338"/>
          <p14:tracePt t="84894" x="2608263" y="4224338"/>
          <p14:tracePt t="84910" x="2616200" y="4224338"/>
          <p14:tracePt t="84974" x="2633663" y="4214813"/>
          <p14:tracePt t="84982" x="2641600" y="4214813"/>
          <p14:tracePt t="86094" x="2641600" y="4206875"/>
          <p14:tracePt t="88398" x="2651125" y="4206875"/>
          <p14:tracePt t="88422" x="2668588" y="4206875"/>
          <p14:tracePt t="88430" x="2676525" y="4197350"/>
          <p14:tracePt t="88438" x="2693988" y="4181475"/>
          <p14:tracePt t="88446" x="2709863" y="4164013"/>
          <p14:tracePt t="88455" x="2719388" y="4156075"/>
          <p14:tracePt t="88462" x="2744788" y="4138613"/>
          <p14:tracePt t="88470" x="2760663" y="4130675"/>
          <p14:tracePt t="88478" x="2795588" y="4105275"/>
          <p14:tracePt t="88487" x="2803525" y="4095750"/>
          <p14:tracePt t="88494" x="2820988" y="4079875"/>
          <p14:tracePt t="88502" x="2838450" y="4070350"/>
          <p14:tracePt t="88510" x="2863850" y="4044950"/>
          <p14:tracePt t="88518" x="2871788" y="4037013"/>
          <p14:tracePt t="88526" x="2871788" y="4019550"/>
          <p14:tracePt t="88535" x="2879725" y="4019550"/>
          <p14:tracePt t="88542" x="2897188" y="3986213"/>
          <p14:tracePt t="88551" x="2905125" y="3976688"/>
          <p14:tracePt t="88559" x="2905125" y="3960813"/>
          <p14:tracePt t="88567" x="2914650" y="3943350"/>
          <p14:tracePt t="88574" x="2922588" y="3925888"/>
          <p14:tracePt t="88583" x="2930525" y="3917950"/>
          <p14:tracePt t="88590" x="2930525" y="3908425"/>
          <p14:tracePt t="88599" x="2940050" y="3900488"/>
          <p14:tracePt t="88616" x="2940050" y="3892550"/>
          <p14:tracePt t="89151" x="2940050" y="3883025"/>
          <p14:tracePt t="89159" x="2940050" y="3875088"/>
          <p14:tracePt t="89167" x="2947988" y="3857625"/>
          <p14:tracePt t="89174" x="2947988" y="3832225"/>
          <p14:tracePt t="89184" x="2965450" y="3798888"/>
          <p14:tracePt t="89190" x="2990850" y="3763963"/>
          <p14:tracePt t="89199" x="2998788" y="3722688"/>
          <p14:tracePt t="89206" x="3024188" y="3671888"/>
          <p14:tracePt t="89215" x="3049588" y="3611563"/>
          <p14:tracePt t="89222" x="3074988" y="3535363"/>
          <p14:tracePt t="89230" x="3092450" y="3459163"/>
          <p14:tracePt t="89238" x="3127375" y="3373438"/>
          <p14:tracePt t="89247" x="3127375" y="3314700"/>
          <p14:tracePt t="89255" x="3135313" y="3238500"/>
          <p14:tracePt t="89262" x="3143250" y="3178175"/>
          <p14:tracePt t="89271" x="3143250" y="3109913"/>
          <p14:tracePt t="89278" x="3152775" y="3051175"/>
          <p14:tracePt t="89286" x="3152775" y="2974975"/>
          <p14:tracePt t="89294" x="3152775" y="2906713"/>
          <p14:tracePt t="89302" x="3152775" y="2846388"/>
          <p14:tracePt t="89310" x="3152775" y="2762250"/>
          <p14:tracePt t="89318" x="3152775" y="2701925"/>
          <p14:tracePt t="89326" x="3127375" y="2617788"/>
          <p14:tracePt t="89334" x="3109913" y="2541588"/>
          <p14:tracePt t="89342" x="3074988" y="2481263"/>
          <p14:tracePt t="89350" x="3059113" y="2422525"/>
          <p14:tracePt t="89358" x="3024188" y="2344738"/>
          <p14:tracePt t="89367" x="2998788" y="2293938"/>
          <p14:tracePt t="89374" x="2982913" y="2268538"/>
          <p14:tracePt t="89383" x="2955925" y="2235200"/>
          <p14:tracePt t="89390" x="2940050" y="2209800"/>
          <p14:tracePt t="89399" x="2922588" y="2184400"/>
          <p14:tracePt t="89407" x="2914650" y="2174875"/>
          <p14:tracePt t="89415" x="2897188" y="2159000"/>
          <p14:tracePt t="89422" x="2889250" y="2149475"/>
          <p14:tracePt t="89430" x="2889250" y="2141538"/>
          <p14:tracePt t="89438" x="2879725" y="2141538"/>
          <p14:tracePt t="89534" x="2871788" y="2133600"/>
          <p14:tracePt t="89783" x="2846388" y="2124075"/>
          <p14:tracePt t="89790" x="2803525" y="2090738"/>
          <p14:tracePt t="89799" x="2778125" y="2065338"/>
          <p14:tracePt t="89806" x="2778125" y="2039938"/>
          <p14:tracePt t="89815" x="2770188" y="2014538"/>
          <p14:tracePt t="89832" x="2770188" y="2005013"/>
          <p14:tracePt t="89862" x="2760663" y="1997075"/>
          <p14:tracePt t="89894" x="2752725" y="1997075"/>
          <p14:tracePt t="89911" x="2744788" y="1997075"/>
          <p14:tracePt t="89918" x="2719388" y="1997075"/>
          <p14:tracePt t="89926" x="2701925" y="1997075"/>
          <p14:tracePt t="89934" x="2659063" y="1997075"/>
          <p14:tracePt t="89942" x="2608263" y="1997075"/>
          <p14:tracePt t="89950" x="2540000" y="1989138"/>
          <p14:tracePt t="89959" x="2463800" y="1954213"/>
          <p14:tracePt t="89966" x="2405063" y="1946275"/>
          <p14:tracePt t="89974" x="2344738" y="1938338"/>
          <p14:tracePt t="89983" x="2286000" y="1938338"/>
          <p14:tracePt t="89991" x="2243138" y="1938338"/>
          <p14:tracePt t="89999" x="2200275" y="1938338"/>
          <p14:tracePt t="90006" x="2141538" y="1938338"/>
          <p14:tracePt t="90015" x="2073275" y="1938338"/>
          <p14:tracePt t="90022" x="1971675" y="1938338"/>
          <p14:tracePt t="90032" x="1868488" y="1938338"/>
          <p14:tracePt t="90038" x="1809750" y="1938338"/>
          <p14:tracePt t="90047" x="1749425" y="1963738"/>
          <p14:tracePt t="90054" x="1708150" y="1971675"/>
          <p14:tracePt t="90062" x="1673225" y="1971675"/>
          <p14:tracePt t="90070" x="1639888" y="1979613"/>
          <p14:tracePt t="90078" x="1631950" y="1979613"/>
          <p14:tracePt t="90087" x="1606550" y="1989138"/>
          <p14:tracePt t="90094" x="1579563" y="1997075"/>
          <p14:tracePt t="90102" x="1563688" y="2005013"/>
          <p14:tracePt t="90118" x="1546225" y="2014538"/>
          <p14:tracePt t="90126" x="1528763" y="2022475"/>
          <p14:tracePt t="90134" x="1503363" y="2039938"/>
          <p14:tracePt t="90142" x="1495425" y="2055813"/>
          <p14:tracePt t="90150" x="1487488" y="2055813"/>
          <p14:tracePt t="90158" x="1477963" y="2073275"/>
          <p14:tracePt t="90166" x="1462088" y="2098675"/>
          <p14:tracePt t="90175" x="1452563" y="2108200"/>
          <p14:tracePt t="90184" x="1452563" y="2124075"/>
          <p14:tracePt t="90190" x="1452563" y="2133600"/>
          <p14:tracePt t="90199" x="1452563" y="2141538"/>
          <p14:tracePt t="90206" x="1444625" y="2159000"/>
          <p14:tracePt t="90262" x="1444625" y="2174875"/>
          <p14:tracePt t="90270" x="1444625" y="2184400"/>
          <p14:tracePt t="90278" x="1452563" y="2200275"/>
          <p14:tracePt t="90286" x="1452563" y="2217738"/>
          <p14:tracePt t="90295" x="1470025" y="2252663"/>
          <p14:tracePt t="90302" x="1477963" y="2268538"/>
          <p14:tracePt t="90311" x="1520825" y="2311400"/>
          <p14:tracePt t="90318" x="1528763" y="2328863"/>
          <p14:tracePt t="90327" x="1546225" y="2344738"/>
          <p14:tracePt t="90334" x="1571625" y="2362200"/>
          <p14:tracePt t="90342" x="1589088" y="2379663"/>
          <p14:tracePt t="90359" x="1597025" y="2379663"/>
          <p14:tracePt t="90375" x="1606550" y="2379663"/>
          <p14:tracePt t="90383" x="1614488" y="2379663"/>
          <p14:tracePt t="90399" x="1622425" y="2379663"/>
          <p14:tracePt t="90406" x="1631950" y="2379663"/>
          <p14:tracePt t="90415" x="1639888" y="2379663"/>
          <p14:tracePt t="90422" x="1647825" y="2379663"/>
          <p14:tracePt t="90430" x="1673225" y="2387600"/>
          <p14:tracePt t="90438" x="1690688" y="2387600"/>
          <p14:tracePt t="90446" x="1716088" y="2397125"/>
          <p14:tracePt t="90454" x="1724025" y="2397125"/>
          <p14:tracePt t="90462" x="1758950" y="2405063"/>
          <p14:tracePt t="90479" x="1784350" y="2405063"/>
          <p14:tracePt t="90486" x="1792288" y="2405063"/>
          <p14:tracePt t="90494" x="1817688" y="2405063"/>
          <p14:tracePt t="90502" x="1843088" y="2405063"/>
          <p14:tracePt t="90510" x="1860550" y="2405063"/>
          <p14:tracePt t="90519" x="1868488" y="2405063"/>
          <p14:tracePt t="90526" x="1885950" y="2405063"/>
          <p14:tracePt t="90534" x="1903413" y="2405063"/>
          <p14:tracePt t="90542" x="1928813" y="2405063"/>
          <p14:tracePt t="90550" x="1936750" y="2405063"/>
          <p14:tracePt t="90558" x="1971675" y="2405063"/>
          <p14:tracePt t="90566" x="1997075" y="2405063"/>
          <p14:tracePt t="90574" x="2005013" y="2405063"/>
          <p14:tracePt t="90582" x="2022475" y="2405063"/>
          <p14:tracePt t="90590" x="2030413" y="2405063"/>
          <p14:tracePt t="90600" x="2038350" y="2405063"/>
          <p14:tracePt t="90606" x="2065338" y="2405063"/>
          <p14:tracePt t="90615" x="2073275" y="2405063"/>
          <p14:tracePt t="90622" x="2106613" y="2405063"/>
          <p14:tracePt t="90630" x="2141538" y="2405063"/>
          <p14:tracePt t="90638" x="2166938" y="2405063"/>
          <p14:tracePt t="90646" x="2235200" y="2405063"/>
          <p14:tracePt t="90654" x="2276475" y="2405063"/>
          <p14:tracePt t="90662" x="2336800" y="2405063"/>
          <p14:tracePt t="90670" x="2395538" y="2405063"/>
          <p14:tracePt t="90678" x="2430463" y="2405063"/>
          <p14:tracePt t="90686" x="2471738" y="2405063"/>
          <p14:tracePt t="90694" x="2497138" y="2405063"/>
          <p14:tracePt t="90703" x="2524125" y="2379663"/>
          <p14:tracePt t="90711" x="2549525" y="2371725"/>
          <p14:tracePt t="90718" x="2582863" y="2354263"/>
          <p14:tracePt t="90726" x="2600325" y="2336800"/>
          <p14:tracePt t="90734" x="2616200" y="2319338"/>
          <p14:tracePt t="90742" x="2633663" y="2293938"/>
          <p14:tracePt t="90750" x="2659063" y="2268538"/>
          <p14:tracePt t="90759" x="2676525" y="2260600"/>
          <p14:tracePt t="90766" x="2701925" y="2209800"/>
          <p14:tracePt t="90774" x="2709863" y="2184400"/>
          <p14:tracePt t="90783" x="2719388" y="2174875"/>
          <p14:tracePt t="90791" x="2727325" y="2166938"/>
          <p14:tracePt t="90800" x="2727325" y="2159000"/>
          <p14:tracePt t="90817" x="2744788" y="2141538"/>
          <p14:tracePt t="90878" x="2744788" y="2133600"/>
          <p14:tracePt t="90927" x="2744788" y="2124075"/>
          <p14:tracePt t="91006" x="2744788" y="2108200"/>
          <p14:tracePt t="91063" x="2744788" y="2098675"/>
          <p14:tracePt t="91070" x="2744788" y="2090738"/>
          <p14:tracePt t="91086" x="2744788" y="2082800"/>
          <p14:tracePt t="91094" x="2744788" y="2073275"/>
          <p14:tracePt t="91142" x="2744788" y="2065338"/>
          <p14:tracePt t="91150" x="2735263" y="2055813"/>
          <p14:tracePt t="91166" x="2727325" y="2047875"/>
          <p14:tracePt t="91183" x="2719388" y="2030413"/>
          <p14:tracePt t="91190" x="2701925" y="2014538"/>
          <p14:tracePt t="91199" x="2676525" y="1979613"/>
          <p14:tracePt t="91206" x="2651125" y="1954213"/>
          <p14:tracePt t="91215" x="2633663" y="1920875"/>
          <p14:tracePt t="91222" x="2616200" y="1903413"/>
          <p14:tracePt t="91230" x="2590800" y="1878013"/>
          <p14:tracePt t="91238" x="2574925" y="1870075"/>
          <p14:tracePt t="91246" x="2557463" y="1852613"/>
          <p14:tracePt t="91255" x="2540000" y="1835150"/>
          <p14:tracePt t="91263" x="2514600" y="1819275"/>
          <p14:tracePt t="91270" x="2497138" y="1801813"/>
          <p14:tracePt t="91278" x="2489200" y="1801813"/>
          <p14:tracePt t="91286" x="2471738" y="1784350"/>
          <p14:tracePt t="91295" x="2463800" y="1776413"/>
          <p14:tracePt t="91302" x="2446338" y="1766888"/>
          <p14:tracePt t="91311" x="2438400" y="1758950"/>
          <p14:tracePt t="91319" x="2430463" y="1758950"/>
          <p14:tracePt t="91327" x="2420938" y="1758950"/>
          <p14:tracePt t="91334" x="2405063" y="1741488"/>
          <p14:tracePt t="91358" x="2379663" y="1733550"/>
          <p14:tracePt t="91374" x="2370138" y="1725613"/>
          <p14:tracePt t="91399" x="2362200" y="1725613"/>
          <p14:tracePt t="91415" x="2344738" y="1725613"/>
          <p14:tracePt t="91423" x="2344738" y="1716088"/>
          <p14:tracePt t="91431" x="2336800" y="1708150"/>
          <p14:tracePt t="92159" x="2336800" y="1716088"/>
          <p14:tracePt t="92166" x="2336800" y="1733550"/>
          <p14:tracePt t="92182" x="2352675" y="1751013"/>
          <p14:tracePt t="92198" x="2362200" y="1766888"/>
          <p14:tracePt t="92206" x="2387600" y="1776413"/>
          <p14:tracePt t="92215" x="2420938" y="1793875"/>
          <p14:tracePt t="92222" x="2463800" y="1801813"/>
          <p14:tracePt t="92231" x="2514600" y="1819275"/>
          <p14:tracePt t="92239" x="2574925" y="1827213"/>
          <p14:tracePt t="92247" x="2616200" y="1844675"/>
          <p14:tracePt t="92254" x="2701925" y="1844675"/>
          <p14:tracePt t="92264" x="2786063" y="1844675"/>
          <p14:tracePt t="92270" x="2871788" y="1844675"/>
          <p14:tracePt t="92279" x="2955925" y="1844675"/>
          <p14:tracePt t="92286" x="3033713" y="1844675"/>
          <p14:tracePt t="92296" x="3135313" y="1819275"/>
          <p14:tracePt t="92303" x="3219450" y="1793875"/>
          <p14:tracePt t="92311" x="3322638" y="1758950"/>
          <p14:tracePt t="92318" x="3373438" y="1741488"/>
          <p14:tracePt t="92326" x="3406775" y="1733550"/>
          <p14:tracePt t="92334" x="3424238" y="1716088"/>
          <p14:tracePt t="92358" x="3424238" y="1708150"/>
          <p14:tracePt t="92374" x="3424238" y="1700213"/>
          <p14:tracePt t="92390" x="3424238" y="1690688"/>
          <p14:tracePt t="92406" x="3424238" y="1682750"/>
          <p14:tracePt t="92415" x="3424238" y="1674813"/>
          <p14:tracePt t="92422" x="3424238" y="1649413"/>
          <p14:tracePt t="92431" x="3424238" y="1639888"/>
          <p14:tracePt t="92439" x="3424238" y="1622425"/>
          <p14:tracePt t="92447" x="3414713" y="1606550"/>
          <p14:tracePt t="92456" x="3398838" y="1589088"/>
          <p14:tracePt t="92462" x="3389313" y="1589088"/>
          <p14:tracePt t="92470" x="3389313" y="1571625"/>
          <p14:tracePt t="92479" x="3373438" y="1555750"/>
          <p14:tracePt t="92486" x="3363913" y="1546225"/>
          <p14:tracePt t="92502" x="3355975" y="1538288"/>
          <p14:tracePt t="92510" x="3355975" y="1530350"/>
          <p14:tracePt t="92518" x="3348038" y="1512888"/>
          <p14:tracePt t="92526" x="3338513" y="1504950"/>
          <p14:tracePt t="92558" x="3330575" y="1495425"/>
          <p14:tracePt t="92582" x="3313113" y="1477963"/>
          <p14:tracePt t="92590" x="3297238" y="1470025"/>
          <p14:tracePt t="92598" x="3270250" y="1462088"/>
          <p14:tracePt t="92606" x="3262313" y="1462088"/>
          <p14:tracePt t="92614" x="3244850" y="1452563"/>
          <p14:tracePt t="92622" x="3244850" y="1444625"/>
          <p14:tracePt t="92631" x="3236913" y="1436688"/>
          <p14:tracePt t="92648" x="3228975" y="1436688"/>
          <p14:tracePt t="92726" x="3219450" y="1436688"/>
          <p14:tracePt t="92935" x="3211513" y="1436688"/>
          <p14:tracePt t="92990" x="3203575" y="1436688"/>
          <p14:tracePt t="93031" x="3194050" y="1436688"/>
          <p14:tracePt t="93062" x="3178175" y="1436688"/>
          <p14:tracePt t="93070" x="3160713" y="1436688"/>
          <p14:tracePt t="93078" x="3143250" y="1436688"/>
          <p14:tracePt t="93086" x="3117850" y="1452563"/>
          <p14:tracePt t="93096" x="3074988" y="1462088"/>
          <p14:tracePt t="93102" x="3024188" y="1487488"/>
          <p14:tracePt t="93111" x="2982913" y="1504950"/>
          <p14:tracePt t="93118" x="2905125" y="1538288"/>
          <p14:tracePt t="93126" x="2854325" y="1555750"/>
          <p14:tracePt t="93135" x="2778125" y="1589088"/>
          <p14:tracePt t="93142" x="2727325" y="1606550"/>
          <p14:tracePt t="93150" x="2668588" y="1639888"/>
          <p14:tracePt t="93158" x="2616200" y="1657350"/>
          <p14:tracePt t="93166" x="2540000" y="1690688"/>
          <p14:tracePt t="93174" x="2481263" y="1708150"/>
          <p14:tracePt t="93182" x="2430463" y="1751013"/>
          <p14:tracePt t="93190" x="2387600" y="1766888"/>
          <p14:tracePt t="93198" x="2336800" y="1809750"/>
          <p14:tracePt t="93206" x="2293938" y="1835150"/>
          <p14:tracePt t="93214" x="2243138" y="1870075"/>
          <p14:tracePt t="93223" x="2192338" y="1911350"/>
          <p14:tracePt t="93230" x="2157413" y="1938338"/>
          <p14:tracePt t="93239" x="2106613" y="1963738"/>
          <p14:tracePt t="93247" x="2073275" y="2005013"/>
          <p14:tracePt t="93254" x="2022475" y="2047875"/>
          <p14:tracePt t="93263" x="1954213" y="2108200"/>
          <p14:tracePt t="93270" x="1911350" y="2159000"/>
          <p14:tracePt t="93278" x="1860550" y="2227263"/>
          <p14:tracePt t="93288" x="1801813" y="2293938"/>
          <p14:tracePt t="93299" x="1766888" y="2344738"/>
          <p14:tracePt t="93304" x="1724025" y="2397125"/>
          <p14:tracePt t="93311" x="1682750" y="2455863"/>
          <p14:tracePt t="93318" x="1647825" y="2498725"/>
          <p14:tracePt t="93326" x="1639888" y="2541588"/>
          <p14:tracePt t="93334" x="1631950" y="2566988"/>
          <p14:tracePt t="93342" x="1622425" y="2600325"/>
          <p14:tracePt t="93350" x="1606550" y="2643188"/>
          <p14:tracePt t="93359" x="1606550" y="2676525"/>
          <p14:tracePt t="93367" x="1606550" y="2711450"/>
          <p14:tracePt t="93374" x="1606550" y="2736850"/>
          <p14:tracePt t="93382" x="1606550" y="2770188"/>
          <p14:tracePt t="93390" x="1606550" y="2805113"/>
          <p14:tracePt t="93398" x="1606550" y="2846388"/>
          <p14:tracePt t="93406" x="1606550" y="2881313"/>
          <p14:tracePt t="93414" x="1606550" y="2922588"/>
          <p14:tracePt t="93422" x="1606550" y="2965450"/>
          <p14:tracePt t="93430" x="1622425" y="3025775"/>
          <p14:tracePt t="93438" x="1631950" y="3051175"/>
          <p14:tracePt t="93447" x="1647825" y="3084513"/>
          <p14:tracePt t="93454" x="1673225" y="3119438"/>
          <p14:tracePt t="93464" x="1690688" y="3144838"/>
          <p14:tracePt t="93470" x="1716088" y="3170238"/>
          <p14:tracePt t="93480" x="1733550" y="3186113"/>
          <p14:tracePt t="93486" x="1741488" y="3203575"/>
          <p14:tracePt t="93495" x="1766888" y="3228975"/>
          <p14:tracePt t="93502" x="1784350" y="3246438"/>
          <p14:tracePt t="93512" x="1801813" y="3263900"/>
          <p14:tracePt t="93518" x="1817688" y="3271838"/>
          <p14:tracePt t="93534" x="1835150" y="3279775"/>
          <p14:tracePt t="93542" x="1860550" y="3279775"/>
          <p14:tracePt t="93550" x="1868488" y="3297238"/>
          <p14:tracePt t="93558" x="1885950" y="3305175"/>
          <p14:tracePt t="93566" x="1893888" y="3305175"/>
          <p14:tracePt t="93574" x="1903413" y="3305175"/>
          <p14:tracePt t="93582" x="1936750" y="3314700"/>
          <p14:tracePt t="93590" x="1946275" y="3314700"/>
          <p14:tracePt t="93598" x="1971675" y="3314700"/>
          <p14:tracePt t="93606" x="2005013" y="3322638"/>
          <p14:tracePt t="93614" x="2012950" y="3330575"/>
          <p14:tracePt t="93622" x="2038350" y="3330575"/>
          <p14:tracePt t="93630" x="2073275" y="3330575"/>
          <p14:tracePt t="93639" x="2090738" y="3340100"/>
          <p14:tracePt t="93646" x="2116138" y="3340100"/>
          <p14:tracePt t="93654" x="2132013" y="3340100"/>
          <p14:tracePt t="93663" x="2149475" y="3340100"/>
          <p14:tracePt t="93670" x="2157413" y="3348038"/>
          <p14:tracePt t="93686" x="2182813" y="3348038"/>
          <p14:tracePt t="93702" x="2200275" y="3348038"/>
          <p14:tracePt t="93712" x="2225675" y="3348038"/>
          <p14:tracePt t="93718" x="2251075" y="3340100"/>
          <p14:tracePt t="93727" x="2276475" y="3340100"/>
          <p14:tracePt t="93734" x="2301875" y="3330575"/>
          <p14:tracePt t="93742" x="2336800" y="3322638"/>
          <p14:tracePt t="93751" x="2379663" y="3314700"/>
          <p14:tracePt t="93759" x="2430463" y="3279775"/>
          <p14:tracePt t="93766" x="2471738" y="3263900"/>
          <p14:tracePt t="93774" x="2540000" y="3228975"/>
          <p14:tracePt t="93782" x="2600325" y="3211513"/>
          <p14:tracePt t="93790" x="2633663" y="3186113"/>
          <p14:tracePt t="93798" x="2651125" y="3178175"/>
          <p14:tracePt t="93806" x="2684463" y="3170238"/>
          <p14:tracePt t="93814" x="2719388" y="3144838"/>
          <p14:tracePt t="93822" x="2735263" y="3135313"/>
          <p14:tracePt t="93830" x="2752725" y="3127375"/>
          <p14:tracePt t="93838" x="2760663" y="3119438"/>
          <p14:tracePt t="93847" x="2770188" y="3109913"/>
          <p14:tracePt t="93854" x="2778125" y="3109913"/>
          <p14:tracePt t="93870" x="2778125" y="3101975"/>
          <p14:tracePt t="93886" x="2795588" y="3084513"/>
          <p14:tracePt t="93902" x="2803525" y="3076575"/>
          <p14:tracePt t="93910" x="2803525" y="3067050"/>
          <p14:tracePt t="93918" x="2803525" y="3059113"/>
          <p14:tracePt t="93926" x="2811463" y="3041650"/>
          <p14:tracePt t="93935" x="2811463" y="3016250"/>
          <p14:tracePt t="93944" x="2828925" y="2974975"/>
          <p14:tracePt t="93950" x="2838450" y="2949575"/>
          <p14:tracePt t="93958" x="2838450" y="2906713"/>
          <p14:tracePt t="93981" x="2846388" y="2846388"/>
          <p14:tracePt t="93982" x="2846388" y="2838450"/>
          <p14:tracePt t="93991" x="2846388" y="2820988"/>
          <p14:tracePt t="93998" x="2854325" y="2820988"/>
          <p14:tracePt t="94006" x="2854325" y="2813050"/>
          <p14:tracePt t="94030" x="2854325" y="2805113"/>
          <p14:tracePt t="94038" x="2854325" y="2787650"/>
          <p14:tracePt t="94047" x="2854325" y="2778125"/>
          <p14:tracePt t="94054" x="2854325" y="2770188"/>
          <p14:tracePt t="94070" x="2854325" y="2744788"/>
          <p14:tracePt t="94086" x="2854325" y="2736850"/>
          <p14:tracePt t="94095" x="2854325" y="2719388"/>
          <p14:tracePt t="94112" x="2854325" y="2711450"/>
          <p14:tracePt t="94119" x="2854325" y="2701925"/>
          <p14:tracePt t="94207" x="2854325" y="2693988"/>
          <p14:tracePt t="94214" x="2854325" y="2686050"/>
          <p14:tracePt t="94222" x="2838450" y="2668588"/>
          <p14:tracePt t="94238" x="2828925" y="2660650"/>
          <p14:tracePt t="94254" x="2828925" y="2651125"/>
          <p14:tracePt t="94270" x="2828925" y="2643188"/>
          <p14:tracePt t="94846" x="2820988" y="2633663"/>
          <p14:tracePt t="94855" x="2811463" y="2617788"/>
          <p14:tracePt t="94862" x="2803525" y="2608263"/>
          <p14:tracePt t="94870" x="2786063" y="2582863"/>
          <p14:tracePt t="94879" x="2786063" y="2566988"/>
          <p14:tracePt t="94897" x="2760663" y="2524125"/>
          <p14:tracePt t="94902" x="2752725" y="2524125"/>
          <p14:tracePt t="94911" x="2744788" y="2506663"/>
          <p14:tracePt t="94929" x="2735263" y="2489200"/>
          <p14:tracePt t="94951" x="2727325" y="2489200"/>
          <p14:tracePt t="94967" x="2719388" y="2489200"/>
          <p14:tracePt t="94974" x="2709863" y="2489200"/>
          <p14:tracePt t="94982" x="2693988" y="2489200"/>
          <p14:tracePt t="94990" x="2659063" y="2473325"/>
          <p14:tracePt t="94998" x="2625725" y="2463800"/>
          <p14:tracePt t="95006" x="2600325" y="2455863"/>
          <p14:tracePt t="95015" x="2574925" y="2447925"/>
          <p14:tracePt t="95022" x="2524125" y="2422525"/>
          <p14:tracePt t="95030" x="2497138" y="2422525"/>
          <p14:tracePt t="95038" x="2481263" y="2422525"/>
          <p14:tracePt t="95046" x="2446338" y="2413000"/>
          <p14:tracePt t="95054" x="2420938" y="2413000"/>
          <p14:tracePt t="95062" x="2395538" y="2413000"/>
          <p14:tracePt t="95071" x="2379663" y="2405063"/>
          <p14:tracePt t="95079" x="2362200" y="2405063"/>
          <p14:tracePt t="95086" x="2336800" y="2405063"/>
          <p14:tracePt t="95102" x="2327275" y="2405063"/>
          <p14:tracePt t="95110" x="2311400" y="2405063"/>
          <p14:tracePt t="95126" x="2293938" y="2405063"/>
          <p14:tracePt t="95134" x="2286000" y="2405063"/>
          <p14:tracePt t="95143" x="2260600" y="2405063"/>
          <p14:tracePt t="95150" x="2243138" y="2405063"/>
          <p14:tracePt t="95159" x="2225675" y="2405063"/>
          <p14:tracePt t="95166" x="2200275" y="2405063"/>
          <p14:tracePt t="95175" x="2182813" y="2405063"/>
          <p14:tracePt t="95183" x="2174875" y="2405063"/>
          <p14:tracePt t="95190" x="2157413" y="2405063"/>
          <p14:tracePt t="95198" x="2149475" y="2405063"/>
          <p14:tracePt t="95207" x="2141538" y="2405063"/>
          <p14:tracePt t="95391" x="2132013" y="2397125"/>
          <p14:tracePt t="95406" x="2132013" y="2387600"/>
          <p14:tracePt t="95430" x="2132013" y="2379663"/>
          <p14:tracePt t="95439" x="2132013" y="2362200"/>
          <p14:tracePt t="95454" x="2132013" y="2354263"/>
          <p14:tracePt t="95462" x="2141538" y="2336800"/>
          <p14:tracePt t="95471" x="2166938" y="2311400"/>
          <p14:tracePt t="95478" x="2192338" y="2303463"/>
          <p14:tracePt t="95487" x="2225675" y="2278063"/>
          <p14:tracePt t="95495" x="2235200" y="2268538"/>
          <p14:tracePt t="95502" x="2260600" y="2252663"/>
          <p14:tracePt t="95513" x="2286000" y="2252663"/>
          <p14:tracePt t="95518" x="2311400" y="2235200"/>
          <p14:tracePt t="95527" x="2319338" y="2235200"/>
          <p14:tracePt t="95534" x="2336800" y="2235200"/>
          <p14:tracePt t="95543" x="2362200" y="2235200"/>
          <p14:tracePt t="95561" x="2370138" y="2235200"/>
          <p14:tracePt t="95575" x="2379663" y="2235200"/>
          <p14:tracePt t="95582" x="2387600" y="2235200"/>
          <p14:tracePt t="95590" x="2395538" y="2235200"/>
          <p14:tracePt t="95598" x="2420938" y="2235200"/>
          <p14:tracePt t="95606" x="2446338" y="2235200"/>
          <p14:tracePt t="95614" x="2463800" y="2260600"/>
          <p14:tracePt t="95622" x="2497138" y="2311400"/>
          <p14:tracePt t="95630" x="2524125" y="2354263"/>
          <p14:tracePt t="95638" x="2549525" y="2413000"/>
          <p14:tracePt t="95646" x="2574925" y="2473325"/>
          <p14:tracePt t="95654" x="2582863" y="2524125"/>
          <p14:tracePt t="95662" x="2590800" y="2566988"/>
          <p14:tracePt t="95670" x="2616200" y="2625725"/>
          <p14:tracePt t="95678" x="2616200" y="2668588"/>
          <p14:tracePt t="95686" x="2616200" y="2727325"/>
          <p14:tracePt t="95694" x="2616200" y="2770188"/>
          <p14:tracePt t="95702" x="2616200" y="2813050"/>
          <p14:tracePt t="95710" x="2616200" y="2863850"/>
          <p14:tracePt t="95719" x="2600325" y="2897188"/>
          <p14:tracePt t="95727" x="2574925" y="2949575"/>
          <p14:tracePt t="95734" x="2565400" y="2965450"/>
          <p14:tracePt t="95742" x="2524125" y="3008313"/>
          <p14:tracePt t="95751" x="2524125" y="3016250"/>
          <p14:tracePt t="95760" x="2514600" y="3025775"/>
          <p14:tracePt t="95766" x="2497138" y="3033713"/>
          <p14:tracePt t="95774" x="2497138" y="3041650"/>
          <p14:tracePt t="96030" x="2489200" y="3041650"/>
          <p14:tracePt t="96254" x="2489200" y="3059113"/>
          <p14:tracePt t="96262" x="2489200" y="3094038"/>
          <p14:tracePt t="96270" x="2471738" y="3119438"/>
          <p14:tracePt t="96278" x="2463800" y="3127375"/>
          <p14:tracePt t="96286" x="2446338" y="3160713"/>
          <p14:tracePt t="96294" x="2446338" y="3178175"/>
          <p14:tracePt t="96302" x="2446338" y="3211513"/>
          <p14:tracePt t="96311" x="2446338" y="3221038"/>
          <p14:tracePt t="96318" x="2446338" y="3246438"/>
          <p14:tracePt t="96327" x="2446338" y="3263900"/>
          <p14:tracePt t="96334" x="2455863" y="3305175"/>
          <p14:tracePt t="96343" x="2471738" y="3322638"/>
          <p14:tracePt t="96350" x="2514600" y="3348038"/>
          <p14:tracePt t="96360" x="2565400" y="3373438"/>
          <p14:tracePt t="96366" x="2641600" y="3408363"/>
          <p14:tracePt t="96375" x="2719388" y="3433763"/>
          <p14:tracePt t="96382" x="2820988" y="3449638"/>
          <p14:tracePt t="96391" x="2889250" y="3449638"/>
          <p14:tracePt t="96398" x="3008313" y="3484563"/>
          <p14:tracePt t="96407" x="3109913" y="3484563"/>
          <p14:tracePt t="96414" x="3219450" y="3484563"/>
          <p14:tracePt t="96423" x="3330575" y="3484563"/>
          <p14:tracePt t="96430" x="3414713" y="3484563"/>
          <p14:tracePt t="96438" x="3492500" y="3484563"/>
          <p14:tracePt t="96471" x="3500438" y="3484563"/>
          <p14:tracePt t="96478" x="3517900" y="3484563"/>
          <p14:tracePt t="96566" x="3517900" y="3459163"/>
          <p14:tracePt t="96606" x="3508375" y="3441700"/>
          <p14:tracePt t="96614" x="3500438" y="3433763"/>
          <p14:tracePt t="96622" x="3482975" y="3424238"/>
          <p14:tracePt t="96630" x="3475038" y="3416300"/>
          <p14:tracePt t="96646" x="3457575" y="3416300"/>
          <p14:tracePt t="96654" x="3441700" y="3408363"/>
          <p14:tracePt t="96670" x="3432175" y="3408363"/>
          <p14:tracePt t="96678" x="3424238" y="3408363"/>
          <p14:tracePt t="96687" x="3414713" y="3398838"/>
          <p14:tracePt t="96695" x="3406775" y="3398838"/>
          <p14:tracePt t="96702" x="3398838" y="3398838"/>
          <p14:tracePt t="96710" x="3381375" y="3390900"/>
          <p14:tracePt t="96718" x="3348038" y="3390900"/>
          <p14:tracePt t="96727" x="3322638" y="3390900"/>
          <p14:tracePt t="96735" x="3297238" y="3390900"/>
          <p14:tracePt t="96744" x="3254375" y="3390900"/>
          <p14:tracePt t="96750" x="3211513" y="3390900"/>
          <p14:tracePt t="96759" x="3135313" y="3390900"/>
          <p14:tracePt t="96766" x="3092450" y="3390900"/>
          <p14:tracePt t="96775" x="3049588" y="3390900"/>
          <p14:tracePt t="96782" x="3008313" y="3390900"/>
          <p14:tracePt t="96793" x="2947988" y="3390900"/>
          <p14:tracePt t="96798" x="2914650" y="3390900"/>
          <p14:tracePt t="96806" x="2863850" y="3390900"/>
          <p14:tracePt t="96815" x="2820988" y="3398838"/>
          <p14:tracePt t="96823" x="2770188" y="3408363"/>
          <p14:tracePt t="96831" x="2709863" y="3449638"/>
          <p14:tracePt t="96838" x="2676525" y="3459163"/>
          <p14:tracePt t="96846" x="2608263" y="3492500"/>
          <p14:tracePt t="96854" x="2549525" y="3509963"/>
          <p14:tracePt t="96862" x="2489200" y="3552825"/>
          <p14:tracePt t="96870" x="2413000" y="3578225"/>
          <p14:tracePt t="96878" x="2352675" y="3603625"/>
          <p14:tracePt t="96886" x="2301875" y="3629025"/>
          <p14:tracePt t="96895" x="2235200" y="3654425"/>
          <p14:tracePt t="96902" x="2174875" y="3687763"/>
          <p14:tracePt t="96911" x="2124075" y="3730625"/>
          <p14:tracePt t="96919" x="2065338" y="3773488"/>
          <p14:tracePt t="96927" x="2012950" y="3816350"/>
          <p14:tracePt t="96935" x="1928813" y="3867150"/>
          <p14:tracePt t="96943" x="1868488" y="3917950"/>
          <p14:tracePt t="96950" x="1792288" y="3968750"/>
          <p14:tracePt t="96958" x="1724025" y="4019550"/>
          <p14:tracePt t="96968" x="1647825" y="4079875"/>
          <p14:tracePt t="96979" x="1597025" y="4113213"/>
          <p14:tracePt t="96984" x="1571625" y="4156075"/>
          <p14:tracePt t="96994" x="1528763" y="4206875"/>
          <p14:tracePt t="96999" x="1503363" y="4240213"/>
          <p14:tracePt t="97006" x="1470025" y="4291013"/>
          <p14:tracePt t="97014" x="1435100" y="4368800"/>
          <p14:tracePt t="97022" x="1419225" y="4445000"/>
          <p14:tracePt t="97031" x="1393825" y="4529138"/>
          <p14:tracePt t="97038" x="1384300" y="4605338"/>
          <p14:tracePt t="97046" x="1350963" y="4691063"/>
          <p14:tracePt t="97055" x="1350963" y="4767263"/>
          <p14:tracePt t="97062" x="1350963" y="4818063"/>
          <p14:tracePt t="97070" x="1350963" y="4903788"/>
          <p14:tracePt t="97078" x="1350963" y="4962525"/>
          <p14:tracePt t="97086" x="1350963" y="5022850"/>
          <p14:tracePt t="97094" x="1350963" y="5091113"/>
          <p14:tracePt t="97103" x="1350963" y="5132388"/>
          <p14:tracePt t="97110" x="1350963" y="5183188"/>
          <p14:tracePt t="97118" x="1350963" y="5200650"/>
          <p14:tracePt t="97127" x="1358900" y="5226050"/>
          <p14:tracePt t="97134" x="1376363" y="5243513"/>
          <p14:tracePt t="97143" x="1384300" y="5251450"/>
          <p14:tracePt t="97150" x="1393825" y="5251450"/>
          <p14:tracePt t="97159" x="1427163" y="5268913"/>
          <p14:tracePt t="97166" x="1427163" y="5276850"/>
          <p14:tracePt t="97175" x="1435100" y="5286375"/>
          <p14:tracePt t="97182" x="1470025" y="5311775"/>
          <p14:tracePt t="97192" x="1487488" y="5311775"/>
          <p14:tracePt t="97198" x="1503363" y="5327650"/>
          <p14:tracePt t="97206" x="1528763" y="5345113"/>
          <p14:tracePt t="97214" x="1554163" y="5353050"/>
          <p14:tracePt t="97222" x="1571625" y="5353050"/>
          <p14:tracePt t="97230" x="1606550" y="5353050"/>
          <p14:tracePt t="97238" x="1631950" y="5353050"/>
          <p14:tracePt t="97246" x="1657350" y="5353050"/>
          <p14:tracePt t="97255" x="1698625" y="5353050"/>
          <p14:tracePt t="97262" x="1749425" y="5345113"/>
          <p14:tracePt t="97270" x="1801813" y="5319713"/>
          <p14:tracePt t="97278" x="1843088" y="5311775"/>
          <p14:tracePt t="97286" x="1936750" y="5276850"/>
          <p14:tracePt t="97294" x="1997075" y="5251450"/>
          <p14:tracePt t="97302" x="2030413" y="5235575"/>
          <p14:tracePt t="97311" x="2081213" y="5226050"/>
          <p14:tracePt t="97318" x="2116138" y="5192713"/>
          <p14:tracePt t="97326" x="2141538" y="5183188"/>
          <p14:tracePt t="97334" x="2157413" y="5183188"/>
          <p14:tracePt t="97343" x="2182813" y="5175250"/>
          <p14:tracePt t="97350" x="2208213" y="5149850"/>
          <p14:tracePt t="97359" x="2225675" y="5141913"/>
          <p14:tracePt t="97366" x="2235200" y="5132388"/>
          <p14:tracePt t="97375" x="2243138" y="5132388"/>
          <p14:tracePt t="97393" x="2260600" y="5116513"/>
          <p14:tracePt t="97462" x="2260600" y="5106988"/>
          <p14:tracePt t="97494" x="2251075" y="5091113"/>
          <p14:tracePt t="97510" x="2243138" y="5091113"/>
          <p14:tracePt t="97543" x="2243138" y="5081588"/>
          <p14:tracePt t="97607" x="2243138" y="5073650"/>
          <p14:tracePt t="97614" x="2235200" y="5073650"/>
          <p14:tracePt t="97639" x="2235200" y="5064125"/>
          <p14:tracePt t="97655" x="2235200" y="5056188"/>
          <p14:tracePt t="97671" x="2235200" y="5048250"/>
          <p14:tracePt t="97711" x="2235200" y="5030788"/>
          <p14:tracePt t="97750" x="2225675" y="5030788"/>
          <p14:tracePt t="97775" x="2217738" y="5022850"/>
          <p14:tracePt t="97807" x="2208213" y="5022850"/>
          <p14:tracePt t="97814" x="2192338" y="5013325"/>
          <p14:tracePt t="97830" x="2174875" y="5013325"/>
          <p14:tracePt t="97838" x="2149475" y="5005388"/>
          <p14:tracePt t="97846" x="2141538" y="5005388"/>
          <p14:tracePt t="97855" x="2106613" y="4987925"/>
          <p14:tracePt t="97862" x="2073275" y="4979988"/>
          <p14:tracePt t="97870" x="2030413" y="4979988"/>
          <p14:tracePt t="97878" x="1979613" y="4972050"/>
          <p14:tracePt t="97886" x="1936750" y="4972050"/>
          <p14:tracePt t="97895" x="1893888" y="4962525"/>
          <p14:tracePt t="97902" x="1843088" y="4962525"/>
          <p14:tracePt t="97910" x="1784350" y="4937125"/>
          <p14:tracePt t="97918" x="1741488" y="4937125"/>
          <p14:tracePt t="97927" x="1708150" y="4937125"/>
          <p14:tracePt t="97934" x="1665288" y="4937125"/>
          <p14:tracePt t="97943" x="1639888" y="4937125"/>
          <p14:tracePt t="97950" x="1614488" y="4937125"/>
          <p14:tracePt t="97959" x="1589088" y="4937125"/>
          <p14:tracePt t="97966" x="1571625" y="4937125"/>
          <p14:tracePt t="97975" x="1554163" y="4937125"/>
          <p14:tracePt t="97982" x="1546225" y="4937125"/>
          <p14:tracePt t="97991" x="1528763" y="4937125"/>
          <p14:tracePt t="98010" x="1520825" y="4937125"/>
          <p14:tracePt t="98022" x="1512888" y="4937125"/>
          <p14:tracePt t="98038" x="1503363" y="4929188"/>
          <p14:tracePt t="98046" x="1487488" y="4919663"/>
          <p14:tracePt t="98054" x="1487488" y="4911725"/>
          <p14:tracePt t="98071" x="1477963" y="4911725"/>
          <p14:tracePt t="98078" x="1470025" y="4903788"/>
          <p14:tracePt t="98094" x="1462088" y="4886325"/>
          <p14:tracePt t="98110" x="1452563" y="4878388"/>
          <p14:tracePt t="98118" x="1444625" y="4868863"/>
          <p14:tracePt t="98127" x="1444625" y="4860925"/>
          <p14:tracePt t="98134" x="1435100" y="4843463"/>
          <p14:tracePt t="98142" x="1427163" y="4827588"/>
          <p14:tracePt t="98150" x="1419225" y="4802188"/>
          <p14:tracePt t="98159" x="1409700" y="4802188"/>
          <p14:tracePt t="98166" x="1409700" y="4775200"/>
          <p14:tracePt t="98175" x="1384300" y="4749800"/>
          <p14:tracePt t="98182" x="1384300" y="4733925"/>
          <p14:tracePt t="98191" x="1384300" y="4716463"/>
          <p14:tracePt t="98198" x="1384300" y="4691063"/>
          <p14:tracePt t="98207" x="1376363" y="4673600"/>
          <p14:tracePt t="98214" x="1376363" y="4657725"/>
          <p14:tracePt t="98222" x="1376363" y="4622800"/>
          <p14:tracePt t="98231" x="1376363" y="4614863"/>
          <p14:tracePt t="98238" x="1368425" y="4572000"/>
          <p14:tracePt t="98246" x="1368425" y="4546600"/>
          <p14:tracePt t="98254" x="1368425" y="4521200"/>
          <p14:tracePt t="98262" x="1368425" y="4478338"/>
          <p14:tracePt t="98270" x="1368425" y="4452938"/>
          <p14:tracePt t="98278" x="1368425" y="4410075"/>
          <p14:tracePt t="98286" x="1368425" y="4384675"/>
          <p14:tracePt t="98294" x="1368425" y="4359275"/>
          <p14:tracePt t="98302" x="1368425" y="4341813"/>
          <p14:tracePt t="98310" x="1368425" y="4325938"/>
          <p14:tracePt t="98319" x="1368425" y="4300538"/>
          <p14:tracePt t="98326" x="1368425" y="4291013"/>
          <p14:tracePt t="98334" x="1368425" y="4265613"/>
          <p14:tracePt t="98343" x="1368425" y="4249738"/>
          <p14:tracePt t="98350" x="1368425" y="4240213"/>
          <p14:tracePt t="98359" x="1368425" y="4224338"/>
          <p14:tracePt t="98366" x="1368425" y="4206875"/>
          <p14:tracePt t="98375" x="1368425" y="4189413"/>
          <p14:tracePt t="98382" x="1368425" y="4156075"/>
          <p14:tracePt t="98391" x="1368425" y="4146550"/>
          <p14:tracePt t="98398" x="1376363" y="4095750"/>
          <p14:tracePt t="98409" x="1384300" y="4062413"/>
          <p14:tracePt t="98414" x="1393825" y="4037013"/>
          <p14:tracePt t="98424" x="1401763" y="4002088"/>
          <p14:tracePt t="98430" x="1427163" y="3960813"/>
          <p14:tracePt t="98438" x="1435100" y="3943350"/>
          <p14:tracePt t="98446" x="1462088" y="3892550"/>
          <p14:tracePt t="98455" x="1477963" y="3867150"/>
          <p14:tracePt t="98462" x="1503363" y="3832225"/>
          <p14:tracePt t="98471" x="1520825" y="3816350"/>
          <p14:tracePt t="98478" x="1538288" y="3781425"/>
          <p14:tracePt t="98486" x="1563688" y="3756025"/>
          <p14:tracePt t="98494" x="1589088" y="3730625"/>
          <p14:tracePt t="98502" x="1606550" y="3713163"/>
          <p14:tracePt t="98510" x="1639888" y="3697288"/>
          <p14:tracePt t="98518" x="1647825" y="3687763"/>
          <p14:tracePt t="98526" x="1673225" y="3679825"/>
          <p14:tracePt t="98534" x="1698625" y="3662363"/>
          <p14:tracePt t="98542" x="1716088" y="3654425"/>
          <p14:tracePt t="98550" x="1741488" y="3646488"/>
          <p14:tracePt t="98558" x="1792288" y="3636963"/>
          <p14:tracePt t="98567" x="1843088" y="3603625"/>
          <p14:tracePt t="98575" x="1903413" y="3594100"/>
          <p14:tracePt t="98582" x="1962150" y="3578225"/>
          <p14:tracePt t="98591" x="1997075" y="3560763"/>
          <p14:tracePt t="98598" x="2081213" y="3560763"/>
          <p14:tracePt t="98607" x="2124075" y="3552825"/>
          <p14:tracePt t="98614" x="2174875" y="3552825"/>
          <p14:tracePt t="98622" x="2217738" y="3535363"/>
          <p14:tracePt t="98630" x="2260600" y="3535363"/>
          <p14:tracePt t="98638" x="2286000" y="3535363"/>
          <p14:tracePt t="98647" x="2319338" y="3535363"/>
          <p14:tracePt t="98655" x="2336800" y="3535363"/>
          <p14:tracePt t="98663" x="2344738" y="3535363"/>
          <p14:tracePt t="98670" x="2352675" y="3535363"/>
          <p14:tracePt t="98678" x="2370138" y="3535363"/>
          <p14:tracePt t="98686" x="2395538" y="3552825"/>
          <p14:tracePt t="98694" x="2405063" y="3560763"/>
          <p14:tracePt t="98702" x="2420938" y="3578225"/>
          <p14:tracePt t="98710" x="2438400" y="3594100"/>
          <p14:tracePt t="98718" x="2463800" y="3629025"/>
          <p14:tracePt t="98726" x="2489200" y="3654425"/>
          <p14:tracePt t="98734" x="2506663" y="3687763"/>
          <p14:tracePt t="98742" x="2524125" y="3738563"/>
          <p14:tracePt t="98750" x="2557463" y="3773488"/>
          <p14:tracePt t="98758" x="2574925" y="3841750"/>
          <p14:tracePt t="98766" x="2590800" y="3883025"/>
          <p14:tracePt t="98775" x="2600325" y="3917950"/>
          <p14:tracePt t="98782" x="2608263" y="3960813"/>
          <p14:tracePt t="98791" x="2616200" y="4011613"/>
          <p14:tracePt t="98798" x="2616200" y="4044950"/>
          <p14:tracePt t="98807" x="2633663" y="4087813"/>
          <p14:tracePt t="98814" x="2633663" y="4146550"/>
          <p14:tracePt t="98822" x="2633663" y="4189413"/>
          <p14:tracePt t="98830" x="2633663" y="4249738"/>
          <p14:tracePt t="98839" x="2633663" y="4316413"/>
          <p14:tracePt t="98846" x="2633663" y="4376738"/>
          <p14:tracePt t="98854" x="2633663" y="4435475"/>
          <p14:tracePt t="98862" x="2625725" y="4521200"/>
          <p14:tracePt t="98871" x="2582863" y="4597400"/>
          <p14:tracePt t="98878" x="2557463" y="4657725"/>
          <p14:tracePt t="98894" x="2471738" y="4810125"/>
          <p14:tracePt t="98902" x="2430463" y="4878388"/>
          <p14:tracePt t="98910" x="2395538" y="4929188"/>
          <p14:tracePt t="98918" x="2362200" y="4979988"/>
          <p14:tracePt t="98926" x="2319338" y="5013325"/>
          <p14:tracePt t="98934" x="2260600" y="5056188"/>
          <p14:tracePt t="98943" x="2208213" y="5091113"/>
          <p14:tracePt t="98950" x="2157413" y="5132388"/>
          <p14:tracePt t="98958" x="2106613" y="5149850"/>
          <p14:tracePt t="98966" x="2055813" y="5167313"/>
          <p14:tracePt t="98975" x="2012950" y="5183188"/>
          <p14:tracePt t="98982" x="1928813" y="5183188"/>
          <p14:tracePt t="98992" x="1878013" y="5208588"/>
          <p14:tracePt t="98998" x="1809750" y="5208588"/>
          <p14:tracePt t="99007" x="1749425" y="5208588"/>
          <p14:tracePt t="99014" x="1665288" y="5192713"/>
          <p14:tracePt t="99024" x="1606550" y="5183188"/>
          <p14:tracePt t="99030" x="1512888" y="5141913"/>
          <p14:tracePt t="99039" x="1435100" y="5091113"/>
          <p14:tracePt t="99046" x="1358900" y="5073650"/>
          <p14:tracePt t="99054" x="1282700" y="5030788"/>
          <p14:tracePt t="99062" x="1223963" y="5005388"/>
          <p14:tracePt t="99070" x="1173163" y="4962525"/>
          <p14:tracePt t="99078" x="1104900" y="4919663"/>
          <p14:tracePt t="99086" x="1069975" y="4894263"/>
          <p14:tracePt t="99094" x="1054100" y="4878388"/>
          <p14:tracePt t="99102" x="1028700" y="4860925"/>
          <p14:tracePt t="99110" x="1003300" y="4818063"/>
          <p14:tracePt t="99118" x="993775" y="4810125"/>
          <p14:tracePt t="99127" x="985838" y="4775200"/>
          <p14:tracePt t="99134" x="976313" y="4724400"/>
          <p14:tracePt t="99143" x="976313" y="4699000"/>
          <p14:tracePt t="99150" x="960438" y="4648200"/>
          <p14:tracePt t="99159" x="960438" y="4605338"/>
          <p14:tracePt t="99166" x="950913" y="4564063"/>
          <p14:tracePt t="99175" x="950913" y="4503738"/>
          <p14:tracePt t="99182" x="950913" y="4460875"/>
          <p14:tracePt t="99192" x="950913" y="4419600"/>
          <p14:tracePt t="99198" x="950913" y="4384675"/>
          <p14:tracePt t="99207" x="950913" y="4341813"/>
          <p14:tracePt t="99214" x="950913" y="4300538"/>
          <p14:tracePt t="99224" x="950913" y="4275138"/>
          <p14:tracePt t="99230" x="950913" y="4240213"/>
          <p14:tracePt t="99238" x="950913" y="4214813"/>
          <p14:tracePt t="99246" x="950913" y="4197350"/>
          <p14:tracePt t="99254" x="950913" y="4181475"/>
          <p14:tracePt t="99262" x="950913" y="4171950"/>
          <p14:tracePt t="99270" x="950913" y="4164013"/>
          <p14:tracePt t="99278" x="950913" y="4156075"/>
          <p14:tracePt t="99303" x="950913" y="4146550"/>
          <p14:tracePt t="99334" x="950913" y="4138613"/>
          <p14:tracePt t="99438" x="950913" y="4130675"/>
          <p14:tracePt t="99726" x="960438" y="4130675"/>
          <p14:tracePt t="99735" x="968375" y="4138613"/>
          <p14:tracePt t="99742" x="985838" y="4156075"/>
          <p14:tracePt t="99751" x="1003300" y="4181475"/>
          <p14:tracePt t="99758" x="1028700" y="4206875"/>
          <p14:tracePt t="99767" x="1036638" y="4232275"/>
          <p14:tracePt t="99774" x="1069975" y="4275138"/>
          <p14:tracePt t="99782" x="1087438" y="4300538"/>
          <p14:tracePt t="99792" x="1104900" y="4325938"/>
          <p14:tracePt t="99798" x="1120775" y="4351338"/>
          <p14:tracePt t="99807" x="1147763" y="4376738"/>
          <p14:tracePt t="99814" x="1163638" y="4402138"/>
          <p14:tracePt t="99822" x="1189038" y="4410075"/>
          <p14:tracePt t="99831" x="1206500" y="4427538"/>
          <p14:tracePt t="99840" x="1239838" y="4445000"/>
          <p14:tracePt t="99847" x="1274763" y="4470400"/>
          <p14:tracePt t="99854" x="1290638" y="4478338"/>
          <p14:tracePt t="99862" x="1317625" y="4486275"/>
          <p14:tracePt t="99871" x="1343025" y="4513263"/>
          <p14:tracePt t="99879" x="1368425" y="4513263"/>
          <p14:tracePt t="99886" x="1401763" y="4529138"/>
          <p14:tracePt t="99909" x="1495425" y="4572000"/>
          <p14:tracePt t="99910" x="1546225" y="4579938"/>
          <p14:tracePt t="99918" x="1606550" y="4597400"/>
          <p14:tracePt t="99926" x="1690688" y="4622800"/>
          <p14:tracePt t="99934" x="1749425" y="4630738"/>
          <p14:tracePt t="99942" x="1817688" y="4648200"/>
          <p14:tracePt t="99950" x="1860550" y="4657725"/>
          <p14:tracePt t="99958" x="1936750" y="4673600"/>
          <p14:tracePt t="99966" x="1979613" y="4673600"/>
          <p14:tracePt t="99974" x="2022475" y="4683125"/>
          <p14:tracePt t="99982" x="2055813" y="4683125"/>
          <p14:tracePt t="99991" x="2090738" y="4691063"/>
          <p14:tracePt t="99998" x="2106613" y="4699000"/>
          <p14:tracePt t="100009" x="2124075" y="4699000"/>
          <p14:tracePt t="100014" x="2149475" y="4699000"/>
          <p14:tracePt t="100030" x="2157413" y="4699000"/>
          <p14:tracePt t="100046" x="2174875" y="4699000"/>
          <p14:tracePt t="100886" x="2182813" y="4691063"/>
          <p14:tracePt t="100910" x="2192338" y="4683125"/>
          <p14:tracePt t="100918" x="2200275" y="4673600"/>
          <p14:tracePt t="100926" x="2200275" y="4665663"/>
          <p14:tracePt t="100934" x="2217738" y="4657725"/>
          <p14:tracePt t="100942" x="2225675" y="4648200"/>
          <p14:tracePt t="100951" x="2235200" y="4630738"/>
          <p14:tracePt t="100958" x="2251075" y="4614863"/>
          <p14:tracePt t="100974" x="2268538" y="4605338"/>
          <p14:tracePt t="100982" x="2293938" y="4589463"/>
          <p14:tracePt t="100998" x="2311400" y="4579938"/>
          <p14:tracePt t="101006" x="2327275" y="4572000"/>
          <p14:tracePt t="101014" x="2344738" y="4564063"/>
          <p14:tracePt t="101023" x="2352675" y="4564063"/>
          <p14:tracePt t="101030" x="2370138" y="4564063"/>
          <p14:tracePt t="101039" x="2379663" y="4564063"/>
          <p14:tracePt t="101046" x="2387600" y="4554538"/>
          <p14:tracePt t="101294" x="2395538" y="4554538"/>
          <p14:tracePt t="101319" x="2413000" y="4554538"/>
          <p14:tracePt t="101326" x="2420938" y="4554538"/>
          <p14:tracePt t="101334" x="2420938" y="4564063"/>
          <p14:tracePt t="101342" x="2420938" y="4572000"/>
          <p14:tracePt t="101350" x="2420938" y="4605338"/>
          <p14:tracePt t="101358" x="2413000" y="4657725"/>
          <p14:tracePt t="101367" x="2387600" y="4683125"/>
          <p14:tracePt t="101374" x="2336800" y="4683125"/>
          <p14:tracePt t="101519" x="2336800" y="4673600"/>
          <p14:tracePt t="101527" x="2336800" y="4648200"/>
          <p14:tracePt t="101534" x="2336800" y="4597400"/>
          <p14:tracePt t="101543" x="2362200" y="4554538"/>
          <p14:tracePt t="101550" x="2405063" y="4513263"/>
          <p14:tracePt t="101558" x="2430463" y="4486275"/>
          <p14:tracePt t="101566" x="2463800" y="4460875"/>
          <p14:tracePt t="101574" x="2489200" y="4445000"/>
          <p14:tracePt t="101582" x="2532063" y="4419600"/>
          <p14:tracePt t="101590" x="2565400" y="4410075"/>
          <p14:tracePt t="101599" x="2668588" y="4359275"/>
          <p14:tracePt t="101607" x="2727325" y="4341813"/>
          <p14:tracePt t="101614" x="2803525" y="4308475"/>
          <p14:tracePt t="101623" x="2863850" y="4291013"/>
          <p14:tracePt t="101630" x="2947988" y="4249738"/>
          <p14:tracePt t="101639" x="3016250" y="4214813"/>
          <p14:tracePt t="101648" x="3092450" y="4181475"/>
          <p14:tracePt t="101657" x="3186113" y="4146550"/>
          <p14:tracePt t="101664" x="3244850" y="4130675"/>
          <p14:tracePt t="101674" x="3322638" y="4095750"/>
          <p14:tracePt t="101679" x="3398838" y="4087813"/>
          <p14:tracePt t="101687" x="3457575" y="4070350"/>
          <p14:tracePt t="101694" x="3517900" y="4044950"/>
          <p14:tracePt t="101704" x="3543300" y="4044950"/>
          <p14:tracePt t="101711" x="3586163" y="4037013"/>
          <p14:tracePt t="101718" x="3662363" y="4002088"/>
          <p14:tracePt t="101726" x="3721100" y="4002088"/>
          <p14:tracePt t="101734" x="3806825" y="3994150"/>
          <p14:tracePt t="101742" x="3873500" y="3976688"/>
          <p14:tracePt t="101751" x="3992563" y="3968750"/>
          <p14:tracePt t="101759" x="4095750" y="3943350"/>
          <p14:tracePt t="101766" x="4197350" y="3925888"/>
          <p14:tracePt t="101774" x="4306888" y="3892550"/>
          <p14:tracePt t="101782" x="4425950" y="3849688"/>
          <p14:tracePt t="101790" x="4554538" y="3816350"/>
          <p14:tracePt t="101798" x="4706938" y="3773488"/>
          <p14:tracePt t="101807" x="4833938" y="3730625"/>
          <p14:tracePt t="101814" x="4978400" y="3687763"/>
          <p14:tracePt t="101823" x="5148263" y="3646488"/>
          <p14:tracePt t="101830" x="5276850" y="3611563"/>
          <p14:tracePt t="101839" x="5378450" y="3578225"/>
          <p14:tracePt t="101848" x="5446713" y="3568700"/>
          <p14:tracePt t="101857" x="5505450" y="3552825"/>
          <p14:tracePt t="101863" x="5565775" y="3535363"/>
          <p14:tracePt t="101872" x="5607050" y="3535363"/>
          <p14:tracePt t="101879" x="5667375" y="3527425"/>
          <p14:tracePt t="101891" x="5735638" y="3517900"/>
          <p14:tracePt t="101894" x="5794375" y="3517900"/>
          <p14:tracePt t="101902" x="5870575" y="3484563"/>
          <p14:tracePt t="101910" x="5930900" y="3475038"/>
          <p14:tracePt t="101918" x="5989638" y="3449638"/>
          <p14:tracePt t="101926" x="6083300" y="3416300"/>
          <p14:tracePt t="101934" x="6194425" y="3398838"/>
          <p14:tracePt t="101943" x="6329363" y="3348038"/>
          <p14:tracePt t="101950" x="6473825" y="3314700"/>
          <p14:tracePt t="101958" x="6661150" y="3228975"/>
          <p14:tracePt t="101966" x="6924675" y="3144838"/>
          <p14:tracePt t="101974" x="7229475" y="3025775"/>
          <p14:tracePt t="101983" x="7637463" y="2889250"/>
          <p14:tracePt t="101990" x="7961313" y="2744788"/>
          <p14:tracePt t="101998" x="8435975" y="2557463"/>
          <p14:tracePt t="102007" x="8853488" y="2362200"/>
          <p14:tracePt t="102015" x="9244013" y="2166938"/>
          <p14:tracePt t="102023" x="9558338" y="1963738"/>
          <p14:tracePt t="102030" x="9872663" y="1776413"/>
          <p14:tracePt t="102038" x="10075863" y="1614488"/>
          <p14:tracePt t="102046" x="10263188" y="1462088"/>
          <p14:tracePt t="102055" x="10356850" y="1350963"/>
          <p14:tracePt t="102062" x="10415588" y="1241425"/>
          <p14:tracePt t="102072" x="10450513" y="1147763"/>
          <p14:tracePt t="102078" x="10467975" y="1087438"/>
          <p14:tracePt t="102089" x="10467975" y="1044575"/>
          <p14:tracePt t="102094" x="10467975" y="1019175"/>
          <p14:tracePt t="102102" x="10467975" y="1003300"/>
          <p14:tracePt t="102119" x="10467975" y="985838"/>
          <p14:tracePt t="102126" x="10450513" y="960438"/>
          <p14:tracePt t="102134" x="10433050" y="935038"/>
          <p14:tracePt t="102142" x="10407650" y="917575"/>
          <p14:tracePt t="102151" x="10364788" y="874713"/>
          <p14:tracePt t="102158" x="10313988" y="833438"/>
          <p14:tracePt t="102167" x="10280650" y="815975"/>
          <p14:tracePt t="102174" x="10220325" y="747713"/>
          <p14:tracePt t="102182" x="10169525" y="714375"/>
          <p14:tracePt t="102190" x="10101263" y="671513"/>
          <p14:tracePt t="102198" x="10009188" y="595313"/>
          <p14:tracePt t="102206" x="9880600" y="552450"/>
          <p14:tracePt t="102214" x="9745663" y="501650"/>
          <p14:tracePt t="102223" x="9566275" y="466725"/>
          <p14:tracePt t="102230" x="9439275" y="441325"/>
          <p14:tracePt t="102239" x="9320213" y="433388"/>
          <p14:tracePt t="102246" x="9226550" y="433388"/>
          <p14:tracePt t="102255" x="9124950" y="433388"/>
          <p14:tracePt t="102262" x="9056688" y="433388"/>
          <p14:tracePt t="102271" x="8972550" y="433388"/>
          <p14:tracePt t="102278" x="8878888" y="433388"/>
          <p14:tracePt t="102286" x="8793163" y="433388"/>
          <p14:tracePt t="102294" x="8716963" y="466725"/>
          <p14:tracePt t="102303" x="8615363" y="509588"/>
          <p14:tracePt t="102310" x="8513763" y="560388"/>
          <p14:tracePt t="102318" x="8435975" y="611188"/>
          <p14:tracePt t="102326" x="8318500" y="679450"/>
          <p14:tracePt t="102334" x="8224838" y="755650"/>
          <p14:tracePt t="102342" x="8121650" y="823913"/>
          <p14:tracePt t="102351" x="8029575" y="892175"/>
          <p14:tracePt t="102359" x="7910513" y="977900"/>
          <p14:tracePt t="102366" x="7824788" y="1028700"/>
          <p14:tracePt t="102374" x="7723188" y="1087438"/>
          <p14:tracePt t="102382" x="7629525" y="1155700"/>
          <p14:tracePt t="102390" x="7553325" y="1206500"/>
          <p14:tracePt t="102398" x="7477125" y="1257300"/>
          <p14:tracePt t="102407" x="7416800" y="1300163"/>
          <p14:tracePt t="102414" x="7366000" y="1343025"/>
          <p14:tracePt t="102423" x="7323138" y="1376363"/>
          <p14:tracePt t="102430" x="7297738" y="1419225"/>
          <p14:tracePt t="102439" x="7264400" y="1470025"/>
          <p14:tracePt t="102447" x="7221538" y="1520825"/>
          <p14:tracePt t="102456" x="7196138" y="1555750"/>
          <p14:tracePt t="102462" x="7153275" y="1614488"/>
          <p14:tracePt t="102470" x="7112000" y="1682750"/>
          <p14:tracePt t="102478" x="7069138" y="1751013"/>
          <p14:tracePt t="102487" x="7059613" y="1809750"/>
          <p14:tracePt t="102494" x="7018338" y="1895475"/>
          <p14:tracePt t="102504" x="7000875" y="1971675"/>
          <p14:tracePt t="102510" x="6983413" y="2055813"/>
          <p14:tracePt t="102518" x="6950075" y="2149475"/>
          <p14:tracePt t="102526" x="6924675" y="2235200"/>
          <p14:tracePt t="102534" x="6889750" y="2319338"/>
          <p14:tracePt t="102542" x="6881813" y="2397125"/>
          <p14:tracePt t="102551" x="6873875" y="2473325"/>
          <p14:tracePt t="102558" x="6856413" y="2532063"/>
          <p14:tracePt t="102566" x="6838950" y="2608263"/>
          <p14:tracePt t="102574" x="6838950" y="2660650"/>
          <p14:tracePt t="102582" x="6838950" y="2719388"/>
          <p14:tracePt t="102590" x="6838950" y="2752725"/>
          <p14:tracePt t="102598" x="6838950" y="2795588"/>
          <p14:tracePt t="102606" x="6838950" y="2838450"/>
          <p14:tracePt t="102614" x="6838950" y="2881313"/>
          <p14:tracePt t="102622" x="6856413" y="2957513"/>
          <p14:tracePt t="102630" x="6873875" y="3033713"/>
          <p14:tracePt t="102638" x="6907213" y="3109913"/>
          <p14:tracePt t="102646" x="6932613" y="3195638"/>
          <p14:tracePt t="102655" x="6967538" y="3289300"/>
          <p14:tracePt t="102662" x="6983413" y="3355975"/>
          <p14:tracePt t="102670" x="7026275" y="3433763"/>
          <p14:tracePt t="102678" x="7059613" y="3484563"/>
          <p14:tracePt t="102688" x="7085013" y="3552825"/>
          <p14:tracePt t="102694" x="7127875" y="3603625"/>
          <p14:tracePt t="102703" x="7170738" y="3662363"/>
          <p14:tracePt t="102710" x="7221538" y="3713163"/>
          <p14:tracePt t="102718" x="7264400" y="3756025"/>
          <p14:tracePt t="102726" x="7315200" y="3798888"/>
          <p14:tracePt t="102734" x="7348538" y="3816350"/>
          <p14:tracePt t="102742" x="7373938" y="3841750"/>
          <p14:tracePt t="102750" x="7416800" y="3849688"/>
          <p14:tracePt t="102758" x="7467600" y="3867150"/>
          <p14:tracePt t="102766" x="7502525" y="3875088"/>
          <p14:tracePt t="102774" x="7545388" y="3883025"/>
          <p14:tracePt t="102782" x="7629525" y="3883025"/>
          <p14:tracePt t="102791" x="7705725" y="3883025"/>
          <p14:tracePt t="102798" x="7799388" y="3883025"/>
          <p14:tracePt t="102806" x="7885113" y="3883025"/>
          <p14:tracePt t="102814" x="7969250" y="3883025"/>
          <p14:tracePt t="102822" x="8096250" y="3883025"/>
          <p14:tracePt t="102830" x="8199438" y="3867150"/>
          <p14:tracePt t="102839" x="8301038" y="3857625"/>
          <p14:tracePt t="102846" x="8402638" y="3849688"/>
          <p14:tracePt t="102855" x="8488363" y="3816350"/>
          <p14:tracePt t="102862" x="8564563" y="3798888"/>
          <p14:tracePt t="102871" x="8640763" y="3773488"/>
          <p14:tracePt t="102878" x="8683625" y="3763963"/>
          <p14:tracePt t="102887" x="8750300" y="3738563"/>
          <p14:tracePt t="102894" x="8818563" y="3722688"/>
          <p14:tracePt t="102906" x="8878888" y="3713163"/>
          <p14:tracePt t="102910" x="8929688" y="3697288"/>
          <p14:tracePt t="102918" x="8988425" y="3687763"/>
          <p14:tracePt t="102926" x="9048750" y="3662363"/>
          <p14:tracePt t="102934" x="9142413" y="3636963"/>
          <p14:tracePt t="102942" x="9201150" y="3603625"/>
          <p14:tracePt t="102951" x="9286875" y="3586163"/>
          <p14:tracePt t="102958" x="9363075" y="3552825"/>
          <p14:tracePt t="102966" x="9464675" y="3502025"/>
          <p14:tracePt t="102974" x="9566275" y="3467100"/>
          <p14:tracePt t="102982" x="9659938" y="3424238"/>
          <p14:tracePt t="102990" x="9779000" y="3365500"/>
          <p14:tracePt t="102998" x="9880600" y="3322638"/>
          <p14:tracePt t="103006" x="9999663" y="3263900"/>
          <p14:tracePt t="103014" x="10101263" y="3203575"/>
          <p14:tracePt t="103022" x="10194925" y="3144838"/>
          <p14:tracePt t="103030" x="10288588" y="3101975"/>
          <p14:tracePt t="103038" x="10364788" y="3059113"/>
          <p14:tracePt t="103046" x="10425113" y="3025775"/>
          <p14:tracePt t="103054" x="10467975" y="2990850"/>
          <p14:tracePt t="103062" x="10501313" y="2949575"/>
          <p14:tracePt t="103072" x="10509250" y="2940050"/>
          <p14:tracePt t="103078" x="10534650" y="2914650"/>
          <p14:tracePt t="103087" x="10534650" y="2881313"/>
          <p14:tracePt t="103094" x="10534650" y="2855913"/>
          <p14:tracePt t="103102" x="10534650" y="2830513"/>
          <p14:tracePt t="103110" x="10534650" y="2805113"/>
          <p14:tracePt t="103119" x="10534650" y="2778125"/>
          <p14:tracePt t="103126" x="10534650" y="2744788"/>
          <p14:tracePt t="103134" x="10534650" y="2701925"/>
          <p14:tracePt t="103142" x="10534650" y="2676525"/>
          <p14:tracePt t="103150" x="10526713" y="2643188"/>
          <p14:tracePt t="103159" x="10518775" y="2582863"/>
          <p14:tracePt t="103166" x="10501313" y="2532063"/>
          <p14:tracePt t="103174" x="10475913" y="2481263"/>
          <p14:tracePt t="103182" x="10450513" y="2422525"/>
          <p14:tracePt t="103190" x="10425113" y="2371725"/>
          <p14:tracePt t="103198" x="10399713" y="2328863"/>
          <p14:tracePt t="103206" x="10364788" y="2278063"/>
          <p14:tracePt t="103214" x="10323513" y="2209800"/>
          <p14:tracePt t="103222" x="10288588" y="2159000"/>
          <p14:tracePt t="103230" x="10263188" y="2133600"/>
          <p14:tracePt t="103238" x="10237788" y="2108200"/>
          <p14:tracePt t="103246" x="10212388" y="2082800"/>
          <p14:tracePt t="103254" x="10194925" y="2073275"/>
          <p14:tracePt t="103262" x="10169525" y="2047875"/>
          <p14:tracePt t="103271" x="10144125" y="2039938"/>
          <p14:tracePt t="103278" x="10118725" y="2030413"/>
          <p14:tracePt t="103286" x="10101263" y="2014538"/>
          <p14:tracePt t="103294" x="10085388" y="2005013"/>
          <p14:tracePt t="103303" x="10067925" y="1997075"/>
          <p14:tracePt t="103310" x="10034588" y="1997075"/>
          <p14:tracePt t="103322" x="9999663" y="1989138"/>
          <p14:tracePt t="103328" x="9956800" y="1971675"/>
          <p14:tracePt t="103337" x="9906000" y="1954213"/>
          <p14:tracePt t="103344" x="9872663" y="1954213"/>
          <p14:tracePt t="103352" x="9839325" y="1938338"/>
          <p14:tracePt t="103359" x="9812338" y="1928813"/>
          <p14:tracePt t="103366" x="9779000" y="1920875"/>
          <p14:tracePt t="103374" x="9745663" y="1920875"/>
          <p14:tracePt t="103382" x="9728200" y="1920875"/>
          <p14:tracePt t="103390" x="9710738" y="1911350"/>
          <p14:tracePt t="103398" x="9694863" y="1911350"/>
          <p14:tracePt t="103406" x="9667875" y="1911350"/>
          <p14:tracePt t="103422" x="9659938" y="1903413"/>
          <p14:tracePt t="103455" x="9642475" y="1903413"/>
          <p14:tracePt t="103478" x="9634538" y="1903413"/>
          <p14:tracePt t="103487" x="9609138" y="1903413"/>
          <p14:tracePt t="103495" x="9591675" y="1903413"/>
          <p14:tracePt t="103502" x="9566275" y="1903413"/>
          <p14:tracePt t="103510" x="9550400" y="1903413"/>
          <p14:tracePt t="103519" x="9523413" y="1903413"/>
          <p14:tracePt t="103527" x="9515475" y="1903413"/>
          <p14:tracePt t="103534" x="9490075" y="1903413"/>
          <p14:tracePt t="103542" x="9464675" y="1920875"/>
          <p14:tracePt t="103558" x="9447213" y="1928813"/>
          <p14:tracePt t="103566" x="9439275" y="1928813"/>
          <p14:tracePt t="103583" x="9431338" y="1928813"/>
          <p14:tracePt t="103622" x="9413875" y="1938338"/>
          <p14:tracePt t="103630" x="9380538" y="1938338"/>
          <p14:tracePt t="103638" x="9337675" y="1946275"/>
          <p14:tracePt t="103646" x="9294813" y="1963738"/>
          <p14:tracePt t="103656" x="9218613" y="1971675"/>
          <p14:tracePt t="103663" x="9142413" y="1979613"/>
          <p14:tracePt t="103672" x="9074150" y="1997075"/>
          <p14:tracePt t="103679" x="8980488" y="2014538"/>
          <p14:tracePt t="103689" x="8894763" y="2030413"/>
          <p14:tracePt t="103695" x="8793163" y="2039938"/>
          <p14:tracePt t="103703" x="8683625" y="2073275"/>
          <p14:tracePt t="103710" x="8580438" y="2098675"/>
          <p14:tracePt t="103720" x="8462963" y="2141538"/>
          <p14:tracePt t="103726" x="8334375" y="2166938"/>
          <p14:tracePt t="103734" x="8215313" y="2200275"/>
          <p14:tracePt t="103742" x="8088313" y="2235200"/>
          <p14:tracePt t="103751" x="7994650" y="2268538"/>
          <p14:tracePt t="103759" x="7926388" y="2278063"/>
          <p14:tracePt t="103767" x="7867650" y="2303463"/>
          <p14:tracePt t="103774" x="7799388" y="2319338"/>
          <p14:tracePt t="103782" x="7781925" y="2319338"/>
          <p14:tracePt t="103790" x="7740650" y="2328863"/>
          <p14:tracePt t="103798" x="7715250" y="2328863"/>
          <p14:tracePt t="103806" x="7672388" y="2328863"/>
          <p14:tracePt t="103814" x="7637463" y="2344738"/>
          <p14:tracePt t="103822" x="7596188" y="2344738"/>
          <p14:tracePt t="103830" x="7570788" y="2354263"/>
          <p14:tracePt t="103839" x="7527925" y="2354263"/>
          <p14:tracePt t="103846" x="7502525" y="2354263"/>
          <p14:tracePt t="103855" x="7477125" y="2354263"/>
          <p14:tracePt t="103862" x="7451725" y="2354263"/>
          <p14:tracePt t="103871" x="7400925" y="2354263"/>
          <p14:tracePt t="103878" x="7348538" y="2354263"/>
          <p14:tracePt t="103905" x="7196138" y="2354263"/>
          <p14:tracePt t="103910" x="7162800" y="2354263"/>
          <p14:tracePt t="103919" x="7137400" y="2354263"/>
          <p14:tracePt t="103926" x="7127875" y="2354263"/>
          <p14:tracePt t="103935" x="7119938" y="2344738"/>
          <p14:tracePt t="103942" x="7112000" y="2344738"/>
          <p14:tracePt t="103974" x="7102475" y="2344738"/>
          <p14:tracePt t="103998" x="7102475" y="2336800"/>
          <p14:tracePt t="104022" x="7102475" y="2328863"/>
          <p14:tracePt t="104030" x="7094538" y="2328863"/>
          <p14:tracePt t="104038" x="7085013" y="2319338"/>
          <p14:tracePt t="104071" x="7085013" y="2311400"/>
          <p14:tracePt t="104078" x="7085013" y="2303463"/>
          <p14:tracePt t="104088" x="7085013" y="2293938"/>
          <p14:tracePt t="104095" x="7085013" y="2286000"/>
          <p14:tracePt t="104110" x="7085013" y="2268538"/>
          <p14:tracePt t="104119" x="7085013" y="2260600"/>
          <p14:tracePt t="104136" x="7085013" y="2252663"/>
          <p14:tracePt t="104142" x="7085013" y="2235200"/>
          <p14:tracePt t="104158" x="7085013" y="2227263"/>
          <p14:tracePt t="104174" x="7094538" y="2209800"/>
          <p14:tracePt t="104183" x="7102475" y="2192338"/>
          <p14:tracePt t="104190" x="7112000" y="2184400"/>
          <p14:tracePt t="104199" x="7119938" y="2166938"/>
          <p14:tracePt t="104206" x="7119938" y="2159000"/>
          <p14:tracePt t="104214" x="7127875" y="2149475"/>
          <p14:tracePt t="104231" x="7137400" y="2149475"/>
          <p14:tracePt t="104238" x="7137400" y="2124075"/>
          <p14:tracePt t="104246" x="7145338" y="2124075"/>
          <p14:tracePt t="104262" x="7153275" y="2116138"/>
          <p14:tracePt t="104271" x="7162800" y="2108200"/>
          <p14:tracePt t="104288" x="7170738" y="2098675"/>
          <p14:tracePt t="104303" x="7178675" y="2090738"/>
          <p14:tracePt t="104310" x="7188200" y="2082800"/>
          <p14:tracePt t="104319" x="7188200" y="2073275"/>
          <p14:tracePt t="104326" x="7204075" y="2065338"/>
          <p14:tracePt t="104335" x="7213600" y="2055813"/>
          <p14:tracePt t="104342" x="7229475" y="2039938"/>
          <p14:tracePt t="104350" x="7246938" y="2030413"/>
          <p14:tracePt t="104359" x="7256463" y="2022475"/>
          <p14:tracePt t="104847" x="7272338" y="2022475"/>
          <p14:tracePt t="104855" x="7297738" y="2022475"/>
          <p14:tracePt t="104862" x="7323138" y="2030413"/>
          <p14:tracePt t="104870" x="7348538" y="2030413"/>
          <p14:tracePt t="104878" x="7373938" y="2039938"/>
          <p14:tracePt t="104887" x="7408863" y="2055813"/>
          <p14:tracePt t="104894" x="7442200" y="2073275"/>
          <p14:tracePt t="104905" x="7477125" y="2082800"/>
          <p14:tracePt t="104910" x="7518400" y="2090738"/>
          <p14:tracePt t="104919" x="7570788" y="2108200"/>
          <p14:tracePt t="104928" x="7612063" y="2116138"/>
          <p14:tracePt t="104939" x="7662863" y="2124075"/>
          <p14:tracePt t="104944" x="7705725" y="2133600"/>
          <p14:tracePt t="104953" x="7756525" y="2159000"/>
          <p14:tracePt t="104958" x="7799388" y="2159000"/>
          <p14:tracePt t="104966" x="7832725" y="2159000"/>
          <p14:tracePt t="104974" x="7867650" y="2166938"/>
          <p14:tracePt t="104982" x="7893050" y="2166938"/>
          <p14:tracePt t="104990" x="7926388" y="2166938"/>
          <p14:tracePt t="104998" x="7961313" y="2174875"/>
          <p14:tracePt t="105006" x="7986713" y="2174875"/>
          <p14:tracePt t="105014" x="8012113" y="2174875"/>
          <p14:tracePt t="105022" x="8045450" y="2174875"/>
          <p14:tracePt t="105031" x="8062913" y="2174875"/>
          <p14:tracePt t="105038" x="8096250" y="2174875"/>
          <p14:tracePt t="105046" x="8113713" y="2174875"/>
          <p14:tracePt t="105054" x="8131175" y="2174875"/>
          <p14:tracePt t="105134" x="8147050" y="2174875"/>
          <p14:tracePt t="105142" x="8156575" y="2174875"/>
          <p14:tracePt t="105166" x="8164513" y="2174875"/>
          <p14:tracePt t="105174" x="8174038" y="2166938"/>
          <p14:tracePt t="105198" x="8181975" y="2159000"/>
          <p14:tracePt t="105271" x="8199438" y="2159000"/>
          <p14:tracePt t="105287" x="8207375" y="2149475"/>
          <p14:tracePt t="105294" x="8215313" y="2141538"/>
          <p14:tracePt t="105303" x="8224838" y="2133600"/>
          <p14:tracePt t="105310" x="8232775" y="2133600"/>
          <p14:tracePt t="105319" x="8250238" y="2124075"/>
          <p14:tracePt t="105326" x="8266113" y="2116138"/>
          <p14:tracePt t="105335" x="8275638" y="2116138"/>
          <p14:tracePt t="105399" x="8283575" y="2116138"/>
          <p14:tracePt t="105422" x="8301038" y="2098675"/>
          <p14:tracePt t="105446" x="8318500" y="2098675"/>
          <p14:tracePt t="105454" x="8326438" y="2098675"/>
          <p14:tracePt t="105463" x="8334375" y="2090738"/>
          <p14:tracePt t="105478" x="8343900" y="2082800"/>
          <p14:tracePt t="105494" x="8359775" y="2065338"/>
          <p14:tracePt t="105503" x="8369300" y="2065338"/>
          <p14:tracePt t="105511" x="8385175" y="2055813"/>
          <p14:tracePt t="105519" x="8394700" y="2055813"/>
          <p14:tracePt t="105526" x="8410575" y="2030413"/>
          <p14:tracePt t="105535" x="8420100" y="2030413"/>
          <p14:tracePt t="105542" x="8435975" y="2030413"/>
          <p14:tracePt t="105553" x="8445500" y="2022475"/>
          <p14:tracePt t="105558" x="8462963" y="2005013"/>
          <p14:tracePt t="105566" x="8478838" y="1989138"/>
          <p14:tracePt t="105574" x="8488363" y="1989138"/>
          <p14:tracePt t="105582" x="8496300" y="1979613"/>
          <p14:tracePt t="105614" x="8521700" y="1979613"/>
          <p14:tracePt t="105622" x="8529638" y="1979613"/>
          <p14:tracePt t="105630" x="8539163" y="1971675"/>
          <p14:tracePt t="105646" x="8547100" y="1963738"/>
          <p14:tracePt t="105662" x="8555038" y="1963738"/>
          <p14:tracePt t="105670" x="8555038" y="1954213"/>
          <p14:tracePt t="105687" x="8564563" y="1946275"/>
          <p14:tracePt t="105694" x="8572500" y="1946275"/>
          <p14:tracePt t="105736" x="8572500" y="1938338"/>
          <p14:tracePt t="105790" x="8572500" y="1928813"/>
          <p14:tracePt t="105806" x="8572500" y="1920875"/>
          <p14:tracePt t="105814" x="8589963" y="1911350"/>
          <p14:tracePt t="105831" x="8589963" y="1903413"/>
          <p14:tracePt t="105838" x="8589963" y="1895475"/>
          <p14:tracePt t="105854" x="8589963" y="1885950"/>
          <p14:tracePt t="105870" x="8597900" y="1878013"/>
          <p14:tracePt t="105894" x="8597900" y="1870075"/>
          <p14:tracePt t="105910" x="8597900" y="1860550"/>
          <p14:tracePt t="105919" x="8597900" y="1844675"/>
          <p14:tracePt t="105935" x="8597900" y="1835150"/>
          <p14:tracePt t="105942" x="8597900" y="1827213"/>
          <p14:tracePt t="105951" x="8597900" y="1819275"/>
          <p14:tracePt t="105975" x="8605838" y="1809750"/>
          <p14:tracePt t="105998" x="8605838" y="1801813"/>
          <p14:tracePt t="106286" x="8597900" y="1809750"/>
          <p14:tracePt t="106303" x="8589963" y="1827213"/>
          <p14:tracePt t="106310" x="8589963" y="1835150"/>
          <p14:tracePt t="106319" x="8580438" y="1852613"/>
          <p14:tracePt t="106327" x="8580438" y="1860550"/>
          <p14:tracePt t="106335" x="8572500" y="1878013"/>
          <p14:tracePt t="106342" x="8555038" y="1911350"/>
          <p14:tracePt t="106351" x="8555038" y="1928813"/>
          <p14:tracePt t="106358" x="8547100" y="1963738"/>
          <p14:tracePt t="106367" x="8529638" y="1997075"/>
          <p14:tracePt t="106374" x="8513763" y="2022475"/>
          <p14:tracePt t="106384" x="8504238" y="2030413"/>
          <p14:tracePt t="106390" x="8504238" y="2047875"/>
          <p14:tracePt t="106398" x="8488363" y="2082800"/>
          <p14:tracePt t="106406" x="8470900" y="2116138"/>
          <p14:tracePt t="106414" x="8462963" y="2133600"/>
          <p14:tracePt t="106422" x="8453438" y="2174875"/>
          <p14:tracePt t="106430" x="8435975" y="2227263"/>
          <p14:tracePt t="106438" x="8435975" y="2243138"/>
          <p14:tracePt t="106446" x="8428038" y="2260600"/>
          <p14:tracePt t="106454" x="8420100" y="2286000"/>
          <p14:tracePt t="106615" x="8420100" y="2293938"/>
          <p14:tracePt t="106631" x="8428038" y="2293938"/>
          <p14:tracePt t="106638" x="8445500" y="2286000"/>
          <p14:tracePt t="106646" x="8453438" y="2278063"/>
          <p14:tracePt t="106654" x="8478838" y="2252663"/>
          <p14:tracePt t="106662" x="8504238" y="2235200"/>
          <p14:tracePt t="106670" x="8539163" y="2200275"/>
          <p14:tracePt t="106678" x="8589963" y="2166938"/>
          <p14:tracePt t="106686" x="8658225" y="2098675"/>
          <p14:tracePt t="106694" x="8716963" y="2047875"/>
          <p14:tracePt t="106702" x="8802688" y="1979613"/>
          <p14:tracePt t="106710" x="8869363" y="1911350"/>
          <p14:tracePt t="106718" x="8929688" y="1860550"/>
          <p14:tracePt t="106726" x="8997950" y="1809750"/>
          <p14:tracePt t="106735" x="9048750" y="1766888"/>
          <p14:tracePt t="106742" x="9082088" y="1741488"/>
          <p14:tracePt t="106752" x="9107488" y="1700213"/>
          <p14:tracePt t="106758" x="9142413" y="1665288"/>
          <p14:tracePt t="106767" x="9158288" y="1631950"/>
          <p14:tracePt t="106774" x="9183688" y="1606550"/>
          <p14:tracePt t="106782" x="9193213" y="1589088"/>
          <p14:tracePt t="106790" x="9201150" y="1563688"/>
          <p14:tracePt t="106798" x="9209088" y="1546225"/>
          <p14:tracePt t="106806" x="9218613" y="1530350"/>
          <p14:tracePt t="106822" x="9218613" y="1520825"/>
          <p14:tracePt t="107118" x="9218613" y="1512888"/>
          <p14:tracePt t="107230" x="9209088" y="1512888"/>
          <p14:tracePt t="107239" x="9201150" y="1512888"/>
          <p14:tracePt t="107278" x="9201150" y="1520825"/>
          <p14:tracePt t="107286" x="9193213" y="1520825"/>
          <p14:tracePt t="107294" x="9183688" y="1530350"/>
          <p14:tracePt t="107302" x="9167813" y="1538288"/>
          <p14:tracePt t="107310" x="9150350" y="1555750"/>
          <p14:tracePt t="107318" x="9132888" y="1571625"/>
          <p14:tracePt t="107326" x="9107488" y="1597025"/>
          <p14:tracePt t="107335" x="9099550" y="1597025"/>
          <p14:tracePt t="107342" x="9056688" y="1631950"/>
          <p14:tracePt t="107351" x="9048750" y="1639888"/>
          <p14:tracePt t="107358" x="9023350" y="1665288"/>
          <p14:tracePt t="107367" x="9005888" y="1682750"/>
          <p14:tracePt t="107374" x="8980488" y="1708150"/>
          <p14:tracePt t="107384" x="8955088" y="1725613"/>
          <p14:tracePt t="107390" x="8947150" y="1741488"/>
          <p14:tracePt t="107398" x="8929688" y="1751013"/>
          <p14:tracePt t="107407" x="8912225" y="1766888"/>
          <p14:tracePt t="107423" x="8894763" y="1784350"/>
          <p14:tracePt t="107430" x="8894763" y="1793875"/>
          <p14:tracePt t="107607" x="8878888" y="1801813"/>
          <p14:tracePt t="107615" x="8861425" y="1819275"/>
          <p14:tracePt t="107622" x="8853488" y="1827213"/>
          <p14:tracePt t="107638" x="8843963" y="1835150"/>
          <p14:tracePt t="107646" x="8836025" y="1852613"/>
          <p14:tracePt t="107654" x="8828088" y="1860550"/>
          <p14:tracePt t="107670" x="8810625" y="1878013"/>
          <p14:tracePt t="107678" x="8793163" y="1895475"/>
          <p14:tracePt t="107686" x="8785225" y="1920875"/>
          <p14:tracePt t="107695" x="8777288" y="1928813"/>
          <p14:tracePt t="107702" x="8777288" y="1938338"/>
          <p14:tracePt t="107854" x="8777288" y="1928813"/>
          <p14:tracePt t="107862" x="8777288" y="1903413"/>
          <p14:tracePt t="107870" x="8777288" y="1895475"/>
          <p14:tracePt t="107878" x="8777288" y="1885950"/>
          <p14:tracePt t="107886" x="8785225" y="1860550"/>
          <p14:tracePt t="107894" x="8802688" y="1827213"/>
          <p14:tracePt t="107902" x="8802688" y="1809750"/>
          <p14:tracePt t="107910" x="8810625" y="1793875"/>
          <p14:tracePt t="107918" x="8810625" y="1766888"/>
          <p14:tracePt t="107926" x="8818563" y="1751013"/>
          <p14:tracePt t="108566" x="8802688" y="1751013"/>
          <p14:tracePt t="108574" x="8793163" y="1766888"/>
          <p14:tracePt t="108583" x="8759825" y="1809750"/>
          <p14:tracePt t="108590" x="8716963" y="1878013"/>
          <p14:tracePt t="108599" x="8674100" y="1954213"/>
          <p14:tracePt t="108606" x="8632825" y="2047875"/>
          <p14:tracePt t="108615" x="8547100" y="2141538"/>
          <p14:tracePt t="108622" x="8478838" y="2227263"/>
          <p14:tracePt t="108631" x="8428038" y="2293938"/>
          <p14:tracePt t="108638" x="8369300" y="2362200"/>
          <p14:tracePt t="108646" x="8359775" y="2379663"/>
          <p14:tracePt t="108654" x="8343900" y="2387600"/>
          <p14:tracePt t="108958" x="8359775" y="2387600"/>
          <p14:tracePt t="109686" x="8369300" y="2387600"/>
          <p14:tracePt t="109887" x="8377238" y="2379663"/>
          <p14:tracePt t="109911" x="8394700" y="2371725"/>
          <p14:tracePt t="109918" x="8402638" y="2371725"/>
          <p14:tracePt t="109934" x="8428038" y="2371725"/>
          <p14:tracePt t="109942" x="8428038" y="2362200"/>
          <p14:tracePt t="109950" x="8445500" y="2362200"/>
          <p14:tracePt t="109958" x="8462963" y="2354263"/>
          <p14:tracePt t="109966" x="8478838" y="2354263"/>
          <p14:tracePt t="109974" x="8496300" y="2354263"/>
          <p14:tracePt t="109983" x="8513763" y="2344738"/>
          <p14:tracePt t="109999" x="8539163" y="2344738"/>
          <p14:tracePt t="110006" x="8547100" y="2344738"/>
          <p14:tracePt t="110015" x="8572500" y="2336800"/>
          <p14:tracePt t="110022" x="8580438" y="2336800"/>
          <p14:tracePt t="110031" x="8589963" y="2336800"/>
          <p14:tracePt t="110038" x="8615363" y="2328863"/>
          <p14:tracePt t="110047" x="8623300" y="2328863"/>
          <p14:tracePt t="110054" x="8632825" y="2328863"/>
          <p14:tracePt t="110062" x="8648700" y="2319338"/>
          <p14:tracePt t="110070" x="8658225" y="2311400"/>
          <p14:tracePt t="110086" x="8666163" y="2311400"/>
          <p14:tracePt t="110094" x="8683625" y="2311400"/>
          <p14:tracePt t="110110" x="8683625" y="2303463"/>
          <p14:tracePt t="110119" x="8699500" y="2303463"/>
          <p14:tracePt t="110126" x="8709025" y="2293938"/>
          <p14:tracePt t="110150" x="8716963" y="2293938"/>
          <p14:tracePt t="110158" x="8734425" y="2286000"/>
          <p14:tracePt t="110175" x="8742363" y="2278063"/>
          <p14:tracePt t="110183" x="8750300" y="2278063"/>
          <p14:tracePt t="110191" x="8767763" y="2268538"/>
          <p14:tracePt t="110199" x="8777288" y="2260600"/>
          <p14:tracePt t="110206" x="8785225" y="2260600"/>
          <p14:tracePt t="110222" x="8793163" y="2252663"/>
          <p14:tracePt t="110254" x="8802688" y="2243138"/>
          <p14:tracePt t="110270" x="8810625" y="2235200"/>
          <p14:tracePt t="110286" x="8828088" y="2235200"/>
          <p14:tracePt t="110294" x="8853488" y="2217738"/>
          <p14:tracePt t="110302" x="8861425" y="2200275"/>
          <p14:tracePt t="110310" x="8878888" y="2192338"/>
          <p14:tracePt t="110318" x="8929688" y="2159000"/>
          <p14:tracePt t="110327" x="8963025" y="2141538"/>
          <p14:tracePt t="110334" x="8997950" y="2116138"/>
          <p14:tracePt t="110342" x="9023350" y="2090738"/>
          <p14:tracePt t="110350" x="9074150" y="2055813"/>
          <p14:tracePt t="110359" x="9099550" y="2030413"/>
          <p14:tracePt t="110366" x="9107488" y="2014538"/>
          <p14:tracePt t="110374" x="9107488" y="1997075"/>
          <p14:tracePt t="110382" x="9142413" y="1979613"/>
          <p14:tracePt t="110390" x="9158288" y="1963738"/>
          <p14:tracePt t="110526" x="9158288" y="1954213"/>
          <p14:tracePt t="110534" x="9158288" y="1928813"/>
          <p14:tracePt t="110542" x="9167813" y="1920875"/>
          <p14:tracePt t="110558" x="9175750" y="1920875"/>
          <p14:tracePt t="110582" x="9183688" y="1920875"/>
          <p14:tracePt t="110590" x="9201150" y="1911350"/>
          <p14:tracePt t="110598" x="9209088" y="1903413"/>
          <p14:tracePt t="110606" x="9218613" y="1895475"/>
          <p14:tracePt t="110670" x="9236075" y="1895475"/>
          <p14:tracePt t="110742" x="9244013" y="1895475"/>
          <p14:tracePt t="110766" x="9251950" y="1895475"/>
          <p14:tracePt t="110782" x="9261475" y="1895475"/>
          <p14:tracePt t="110814" x="9269413" y="1895475"/>
          <p14:tracePt t="110926" x="9277350" y="1895475"/>
          <p14:tracePt t="111046" x="9302750" y="1903413"/>
          <p14:tracePt t="111127" x="9328150" y="1903413"/>
          <p14:tracePt t="111134" x="9337675" y="1903413"/>
          <p14:tracePt t="111142" x="9345613" y="1911350"/>
          <p14:tracePt t="111150" x="9371013" y="1911350"/>
          <p14:tracePt t="111159" x="9405938" y="1911350"/>
          <p14:tracePt t="111166" x="9413875" y="1911350"/>
          <p14:tracePt t="111174" x="9456738" y="1928813"/>
          <p14:tracePt t="111182" x="9490075" y="1928813"/>
          <p14:tracePt t="111190" x="9523413" y="1938338"/>
          <p14:tracePt t="111198" x="9550400" y="1938338"/>
          <p14:tracePt t="111206" x="9575800" y="1946275"/>
          <p14:tracePt t="111215" x="9601200" y="1946275"/>
          <p14:tracePt t="111222" x="9626600" y="1946275"/>
          <p14:tracePt t="111231" x="9659938" y="1954213"/>
          <p14:tracePt t="111238" x="9677400" y="1954213"/>
          <p14:tracePt t="111247" x="9702800" y="1954213"/>
          <p14:tracePt t="111254" x="9728200" y="1954213"/>
          <p14:tracePt t="111263" x="9736138" y="1954213"/>
          <p14:tracePt t="111270" x="9761538" y="1954213"/>
          <p14:tracePt t="111279" x="9779000" y="1954213"/>
          <p14:tracePt t="111286" x="9804400" y="1954213"/>
          <p14:tracePt t="111295" x="9839325" y="1954213"/>
          <p14:tracePt t="111302" x="9847263" y="1954213"/>
          <p14:tracePt t="111310" x="9864725" y="1954213"/>
          <p14:tracePt t="111318" x="9872663" y="1954213"/>
          <p14:tracePt t="111326" x="9880600" y="1954213"/>
          <p14:tracePt t="111350" x="9898063" y="1954213"/>
          <p14:tracePt t="111366" x="9906000" y="1954213"/>
          <p14:tracePt t="111374" x="9931400" y="1954213"/>
          <p14:tracePt t="111390" x="9940925" y="1954213"/>
          <p14:tracePt t="111399" x="9948863" y="1954213"/>
          <p14:tracePt t="111407" x="9956800" y="1954213"/>
          <p14:tracePt t="111414" x="9974263" y="1954213"/>
          <p14:tracePt t="111431" x="9983788" y="1954213"/>
          <p14:tracePt t="111438" x="9991725" y="1954213"/>
          <p14:tracePt t="111454" x="9999663" y="1954213"/>
          <p14:tracePt t="111486" x="10009188" y="1954213"/>
          <p14:tracePt t="111495" x="10025063" y="1954213"/>
          <p14:tracePt t="111510" x="10034588" y="1954213"/>
          <p14:tracePt t="111518" x="10059988" y="1954213"/>
          <p14:tracePt t="111526" x="10075863" y="1954213"/>
          <p14:tracePt t="111534" x="10110788" y="1954213"/>
          <p14:tracePt t="111542" x="10161588" y="1938338"/>
          <p14:tracePt t="111550" x="10179050" y="1938338"/>
          <p14:tracePt t="111558" x="10204450" y="1928813"/>
          <p14:tracePt t="111566" x="10229850" y="1920875"/>
          <p14:tracePt t="111574" x="10237788" y="1920875"/>
          <p14:tracePt t="111582" x="10255250" y="1920875"/>
          <p14:tracePt t="111598" x="10263188" y="1920875"/>
          <p14:tracePt t="111631" x="10271125" y="1920875"/>
          <p14:tracePt t="111654" x="10280650" y="1920875"/>
          <p14:tracePt t="111662" x="10298113" y="1911350"/>
          <p14:tracePt t="111671" x="10306050" y="1911350"/>
          <p14:tracePt t="111679" x="10313988" y="1911350"/>
          <p14:tracePt t="111686" x="10323513" y="1911350"/>
          <p14:tracePt t="111694" x="10331450" y="1911350"/>
          <p14:tracePt t="111702" x="10339388" y="1895475"/>
          <p14:tracePt t="111710" x="10348913" y="1895475"/>
          <p14:tracePt t="111718" x="10356850" y="1895475"/>
          <p14:tracePt t="111734" x="10364788" y="1895475"/>
          <p14:tracePt t="111750" x="10382250" y="1895475"/>
          <p14:tracePt t="111767" x="10390188" y="1885950"/>
          <p14:tracePt t="112294" x="10390188" y="1895475"/>
          <p14:tracePt t="112310" x="10382250" y="1895475"/>
          <p14:tracePt t="112318" x="10364788" y="1903413"/>
          <p14:tracePt t="112334" x="10356850" y="1903413"/>
          <p14:tracePt t="112342" x="10331450" y="1903413"/>
          <p14:tracePt t="112350" x="10323513" y="1911350"/>
          <p14:tracePt t="112358" x="10288588" y="1911350"/>
          <p14:tracePt t="112366" x="10255250" y="1911350"/>
          <p14:tracePt t="112375" x="10237788" y="1911350"/>
          <p14:tracePt t="112382" x="10179050" y="1938338"/>
          <p14:tracePt t="112390" x="10144125" y="1938338"/>
          <p14:tracePt t="112398" x="10101263" y="1938338"/>
          <p14:tracePt t="112406" x="10034588" y="1938338"/>
          <p14:tracePt t="112414" x="9974263" y="1946275"/>
          <p14:tracePt t="112422" x="9915525" y="1946275"/>
          <p14:tracePt t="112430" x="9812338" y="1979613"/>
          <p14:tracePt t="112439" x="9710738" y="1989138"/>
          <p14:tracePt t="112447" x="9601200" y="2005013"/>
          <p14:tracePt t="112454" x="9482138" y="2014538"/>
          <p14:tracePt t="112464" x="9371013" y="2039938"/>
          <p14:tracePt t="112471" x="9251950" y="2039938"/>
          <p14:tracePt t="112479" x="9167813" y="2039938"/>
          <p14:tracePt t="112486" x="9074150" y="2039938"/>
          <p14:tracePt t="112495" x="8980488" y="2047875"/>
          <p14:tracePt t="112503" x="8912225" y="2055813"/>
          <p14:tracePt t="112512" x="8828088" y="2073275"/>
          <p14:tracePt t="112518" x="8750300" y="2090738"/>
          <p14:tracePt t="112526" x="8691563" y="2098675"/>
          <p14:tracePt t="112534" x="8640763" y="2108200"/>
          <p14:tracePt t="112542" x="8597900" y="2116138"/>
          <p14:tracePt t="112551" x="8547100" y="2141538"/>
          <p14:tracePt t="112558" x="8521700" y="2149475"/>
          <p14:tracePt t="112566" x="8488363" y="2159000"/>
          <p14:tracePt t="112574" x="8470900" y="2166938"/>
          <p14:tracePt t="112582" x="8453438" y="2166938"/>
          <p14:tracePt t="112590" x="8445500" y="2174875"/>
          <p14:tracePt t="112606" x="8435975" y="2174875"/>
          <p14:tracePt t="112614" x="8410575" y="2184400"/>
          <p14:tracePt t="112638" x="8402638" y="2192338"/>
          <p14:tracePt t="112646" x="8394700" y="2192338"/>
          <p14:tracePt t="112654" x="8385175" y="2200275"/>
          <p14:tracePt t="112670" x="8369300" y="2209800"/>
          <p14:tracePt t="112679" x="8351838" y="2217738"/>
          <p14:tracePt t="112686" x="8351838" y="2227263"/>
          <p14:tracePt t="112695" x="8343900" y="2227263"/>
          <p14:tracePt t="112702" x="8326438" y="2235200"/>
          <p14:tracePt t="112711" x="8301038" y="2252663"/>
          <p14:tracePt t="112726" x="8258175" y="2268538"/>
          <p14:tracePt t="112734" x="8207375" y="2286000"/>
          <p14:tracePt t="112743" x="8164513" y="2311400"/>
          <p14:tracePt t="112750" x="8088313" y="2344738"/>
          <p14:tracePt t="112758" x="8029575" y="2362200"/>
          <p14:tracePt t="112766" x="7969250" y="2371725"/>
          <p14:tracePt t="112774" x="7900988" y="2405063"/>
          <p14:tracePt t="112782" x="7832725" y="2413000"/>
          <p14:tracePt t="112790" x="7773988" y="2413000"/>
          <p14:tracePt t="112798" x="7715250" y="2413000"/>
          <p14:tracePt t="112806" x="7672388" y="2422525"/>
          <p14:tracePt t="112814" x="7629525" y="2422525"/>
          <p14:tracePt t="112822" x="7612063" y="2430463"/>
          <p14:tracePt t="112830" x="7596188" y="2438400"/>
          <p14:tracePt t="112838" x="7586663" y="2438400"/>
          <p14:tracePt t="112846" x="7553325" y="2447925"/>
          <p14:tracePt t="112864" x="7527925" y="2447925"/>
          <p14:tracePt t="112897" x="7510463" y="2447925"/>
          <p14:tracePt t="112926" x="7493000" y="2447925"/>
          <p14:tracePt t="112958" x="7485063" y="2447925"/>
          <p14:tracePt t="112982" x="7477125" y="2447925"/>
          <p14:tracePt t="113014" x="7467600" y="2447925"/>
          <p14:tracePt t="113639" x="7459663" y="2447925"/>
          <p14:tracePt t="113758" x="7451725" y="2438400"/>
          <p14:tracePt t="114351" x="7451725" y="2430463"/>
          <p14:tracePt t="114494" x="7451725" y="2422525"/>
          <p14:tracePt t="114750" x="7451725" y="2413000"/>
          <p14:tracePt t="114775" x="7459663" y="2413000"/>
          <p14:tracePt t="114790" x="7477125" y="2413000"/>
          <p14:tracePt t="114806" x="7485063" y="2413000"/>
          <p14:tracePt t="114862" x="7493000" y="2413000"/>
          <p14:tracePt t="114886" x="7510463" y="2413000"/>
          <p14:tracePt t="114910" x="7527925" y="2413000"/>
          <p14:tracePt t="114918" x="7535863" y="2413000"/>
          <p14:tracePt t="114926" x="7553325" y="2413000"/>
          <p14:tracePt t="114934" x="7578725" y="2413000"/>
          <p14:tracePt t="114950" x="7612063" y="2413000"/>
          <p14:tracePt t="114959" x="7621588" y="2413000"/>
          <p14:tracePt t="114966" x="7646988" y="2413000"/>
          <p14:tracePt t="114974" x="7672388" y="2413000"/>
          <p14:tracePt t="114982" x="7688263" y="2413000"/>
          <p14:tracePt t="114990" x="7697788" y="2413000"/>
          <p14:tracePt t="114998" x="7715250" y="2413000"/>
          <p14:tracePt t="115007" x="7731125" y="2413000"/>
          <p14:tracePt t="115015" x="7740650" y="2413000"/>
          <p14:tracePt t="115022" x="7748588" y="2413000"/>
          <p14:tracePt t="115030" x="7756525" y="2413000"/>
          <p14:tracePt t="115039" x="7766050" y="2413000"/>
          <p14:tracePt t="115046" x="7766050" y="2405063"/>
          <p14:tracePt t="115062" x="7791450" y="2405063"/>
          <p14:tracePt t="115070" x="7799388" y="2405063"/>
          <p14:tracePt t="115086" x="7824788" y="2405063"/>
          <p14:tracePt t="115103" x="7850188" y="2405063"/>
          <p14:tracePt t="115118" x="7859713" y="2405063"/>
          <p14:tracePt t="115128" x="7867650" y="2405063"/>
          <p14:tracePt t="115174" x="7875588" y="2405063"/>
          <p14:tracePt t="115182" x="7885113" y="2405063"/>
          <p14:tracePt t="115190" x="7893050" y="2405063"/>
          <p14:tracePt t="115198" x="7900988" y="2405063"/>
          <p14:tracePt t="115206" x="7910513" y="2405063"/>
          <p14:tracePt t="115214" x="7918450" y="2405063"/>
          <p14:tracePt t="115310" x="7926388" y="2405063"/>
          <p14:tracePt t="115406" x="7943850" y="2405063"/>
          <p14:tracePt t="115454" x="7969250" y="2405063"/>
          <p14:tracePt t="115462" x="7994650" y="2413000"/>
          <p14:tracePt t="115470" x="8020050" y="2422525"/>
          <p14:tracePt t="115478" x="8029575" y="2422525"/>
          <p14:tracePt t="115486" x="8037513" y="2422525"/>
          <p14:tracePt t="115502" x="8045450" y="2422525"/>
          <p14:tracePt t="115528" x="8045450" y="2430463"/>
          <p14:tracePt t="115606" x="8029575" y="2447925"/>
          <p14:tracePt t="115614" x="7986713" y="2463800"/>
          <p14:tracePt t="115622" x="7943850" y="2463800"/>
          <p14:tracePt t="115630" x="7900988" y="2498725"/>
          <p14:tracePt t="115638" x="7893050" y="2498725"/>
          <p14:tracePt t="115671" x="7893050" y="2481263"/>
          <p14:tracePt t="115678" x="7910513" y="2463800"/>
          <p14:tracePt t="115686" x="7926388" y="2455863"/>
          <p14:tracePt t="115695" x="7961313" y="2447925"/>
          <p14:tracePt t="115702" x="7977188" y="2430463"/>
          <p14:tracePt t="115711" x="7994650" y="2430463"/>
          <p14:tracePt t="115719" x="8012113" y="2422525"/>
          <p14:tracePt t="115727" x="8037513" y="2413000"/>
          <p14:tracePt t="115734" x="8045450" y="2405063"/>
          <p14:tracePt t="115743" x="8080375" y="2387600"/>
          <p14:tracePt t="115750" x="8096250" y="2379663"/>
          <p14:tracePt t="115759" x="8131175" y="2379663"/>
          <p14:tracePt t="115766" x="8164513" y="2371725"/>
          <p14:tracePt t="115776" x="8199438" y="2344738"/>
          <p14:tracePt t="115782" x="8224838" y="2344738"/>
          <p14:tracePt t="115790" x="8266113" y="2319338"/>
          <p14:tracePt t="115798" x="8318500" y="2293938"/>
          <p14:tracePt t="115806" x="8343900" y="2286000"/>
          <p14:tracePt t="115814" x="8377238" y="2278063"/>
          <p14:tracePt t="115822" x="8410575" y="2260600"/>
          <p14:tracePt t="115831" x="8428038" y="2252663"/>
          <p14:tracePt t="115838" x="8453438" y="2252663"/>
          <p14:tracePt t="115847" x="8478838" y="2243138"/>
          <p14:tracePt t="115862" x="8488363" y="2243138"/>
          <p14:tracePt t="115870" x="8496300" y="2243138"/>
          <p14:tracePt t="115895" x="8504238" y="2243138"/>
          <p14:tracePt t="115927" x="8521700" y="2243138"/>
          <p14:tracePt t="115934" x="8529638" y="2243138"/>
          <p14:tracePt t="115950" x="8555038" y="2243138"/>
          <p14:tracePt t="115966" x="8572500" y="2243138"/>
          <p14:tracePt t="115974" x="8580438" y="2243138"/>
          <p14:tracePt t="115984" x="8589963" y="2243138"/>
          <p14:tracePt t="115993" x="8597900" y="2243138"/>
          <p14:tracePt t="115999" x="8605838" y="2243138"/>
          <p14:tracePt t="116039" x="8615363" y="2243138"/>
          <p14:tracePt t="116054" x="8623300" y="2243138"/>
          <p14:tracePt t="116062" x="8632825" y="2243138"/>
          <p14:tracePt t="116070" x="8648700" y="2243138"/>
          <p14:tracePt t="116078" x="8666163" y="2243138"/>
          <p14:tracePt t="116086" x="8691563" y="2243138"/>
          <p14:tracePt t="116094" x="8724900" y="2243138"/>
          <p14:tracePt t="116102" x="8767763" y="2243138"/>
          <p14:tracePt t="116111" x="8793163" y="2243138"/>
          <p14:tracePt t="116118" x="8818563" y="2243138"/>
          <p14:tracePt t="116126" x="8853488" y="2243138"/>
          <p14:tracePt t="116134" x="8894763" y="2243138"/>
          <p14:tracePt t="116143" x="8929688" y="2243138"/>
          <p14:tracePt t="116150" x="8955088" y="2243138"/>
          <p14:tracePt t="116158" x="8980488" y="2243138"/>
          <p14:tracePt t="116166" x="9013825" y="2243138"/>
          <p14:tracePt t="116174" x="9048750" y="2243138"/>
          <p14:tracePt t="116182" x="9064625" y="2243138"/>
          <p14:tracePt t="116190" x="9099550" y="2243138"/>
          <p14:tracePt t="116198" x="9124950" y="2243138"/>
          <p14:tracePt t="116206" x="9150350" y="2243138"/>
          <p14:tracePt t="116214" x="9193213" y="2243138"/>
          <p14:tracePt t="116222" x="9218613" y="2235200"/>
          <p14:tracePt t="116230" x="9251950" y="2235200"/>
          <p14:tracePt t="116238" x="9294813" y="2217738"/>
          <p14:tracePt t="116246" x="9312275" y="2217738"/>
          <p14:tracePt t="116254" x="9345613" y="2209800"/>
          <p14:tracePt t="116262" x="9363075" y="2209800"/>
          <p14:tracePt t="116270" x="9388475" y="2209800"/>
          <p14:tracePt t="116279" x="9413875" y="2200275"/>
          <p14:tracePt t="116286" x="9421813" y="2200275"/>
          <p14:tracePt t="116359" x="9439275" y="2200275"/>
          <p14:tracePt t="116366" x="9447213" y="2200275"/>
          <p14:tracePt t="116375" x="9456738" y="2200275"/>
          <p14:tracePt t="116382" x="9482138" y="2200275"/>
          <p14:tracePt t="116392" x="9498013" y="2200275"/>
          <p14:tracePt t="116398" x="9523413" y="2200275"/>
          <p14:tracePt t="116406" x="9550400" y="2200275"/>
          <p14:tracePt t="116414" x="9558338" y="2200275"/>
          <p14:tracePt t="116422" x="9583738" y="2200275"/>
          <p14:tracePt t="116430" x="9601200" y="2200275"/>
          <p14:tracePt t="116438" x="9617075" y="2200275"/>
          <p14:tracePt t="116446" x="9634538" y="2200275"/>
          <p14:tracePt t="116454" x="9659938" y="2200275"/>
          <p14:tracePt t="116462" x="9667875" y="2200275"/>
          <p14:tracePt t="116470" x="9694863" y="2200275"/>
          <p14:tracePt t="116478" x="9702800" y="2200275"/>
          <p14:tracePt t="116487" x="9728200" y="2200275"/>
          <p14:tracePt t="116494" x="9753600" y="2200275"/>
          <p14:tracePt t="116502" x="9779000" y="2200275"/>
          <p14:tracePt t="116510" x="9821863" y="2200275"/>
          <p14:tracePt t="116518" x="9855200" y="2200275"/>
          <p14:tracePt t="116527" x="9898063" y="2200275"/>
          <p14:tracePt t="116534" x="9940925" y="2200275"/>
          <p14:tracePt t="116543" x="9991725" y="2192338"/>
          <p14:tracePt t="116550" x="10025063" y="2174875"/>
          <p14:tracePt t="116559" x="10067925" y="2174875"/>
          <p14:tracePt t="116566" x="10093325" y="2166938"/>
          <p14:tracePt t="116575" x="10136188" y="2166938"/>
          <p14:tracePt t="116582" x="10194925" y="2159000"/>
          <p14:tracePt t="116592" x="10255250" y="2149475"/>
          <p14:tracePt t="116598" x="10313988" y="2149475"/>
          <p14:tracePt t="116607" x="10348913" y="2133600"/>
          <p14:tracePt t="116614" x="10390188" y="2133600"/>
          <p14:tracePt t="116622" x="10425113" y="2124075"/>
          <p14:tracePt t="116630" x="10442575" y="2124075"/>
          <p14:tracePt t="116638" x="10475913" y="2124075"/>
          <p14:tracePt t="116646" x="10493375" y="2116138"/>
          <p14:tracePt t="116654" x="10526713" y="2116138"/>
          <p14:tracePt t="116670" x="10544175" y="2116138"/>
          <p14:tracePt t="116678" x="10552113" y="2116138"/>
          <p14:tracePt t="116710" x="10560050" y="2116138"/>
          <p14:tracePt t="116718" x="10569575" y="2116138"/>
          <p14:tracePt t="116726" x="10577513" y="2116138"/>
          <p14:tracePt t="116734" x="10585450" y="2116138"/>
          <p14:tracePt t="116743" x="10602913" y="2116138"/>
          <p14:tracePt t="116750" x="10628313" y="2116138"/>
          <p14:tracePt t="116760" x="10663238" y="2116138"/>
          <p14:tracePt t="116766" x="10714038" y="2116138"/>
          <p14:tracePt t="116775" x="10756900" y="2116138"/>
          <p14:tracePt t="116782" x="10841038" y="2116138"/>
          <p14:tracePt t="116791" x="10901363" y="2116138"/>
          <p14:tracePt t="116798" x="10960100" y="2116138"/>
          <p14:tracePt t="116806" x="11002963" y="2116138"/>
          <p14:tracePt t="116814" x="11079163" y="2108200"/>
          <p14:tracePt t="116822" x="11122025" y="2082800"/>
          <p14:tracePt t="116830" x="11163300" y="2082800"/>
          <p14:tracePt t="116838" x="11198225" y="2082800"/>
          <p14:tracePt t="116846" x="11223625" y="2082800"/>
          <p14:tracePt t="116854" x="11249025" y="2073275"/>
          <p14:tracePt t="116878" x="11256963" y="2073275"/>
          <p14:tracePt t="117007" x="11266488" y="2065338"/>
          <p14:tracePt t="117038" x="11266488" y="2055813"/>
          <p14:tracePt t="117046" x="11256963" y="2047875"/>
          <p14:tracePt t="117054" x="11249025" y="2039938"/>
          <p14:tracePt t="117070" x="11231563" y="2030413"/>
          <p14:tracePt t="117078" x="11223625" y="2030413"/>
          <p14:tracePt t="117086" x="11206163" y="2014538"/>
          <p14:tracePt t="117094" x="11198225" y="2014538"/>
          <p14:tracePt t="117102" x="11188700" y="2014538"/>
          <p14:tracePt t="117111" x="11180763" y="2014538"/>
          <p14:tracePt t="117118" x="11155363" y="2014538"/>
          <p14:tracePt t="117127" x="11147425" y="2014538"/>
          <p14:tracePt t="117134" x="11122025" y="2014538"/>
          <p14:tracePt t="117143" x="11096625" y="2014538"/>
          <p14:tracePt t="117150" x="11079163" y="2014538"/>
          <p14:tracePt t="117160" x="11044238" y="2014538"/>
          <p14:tracePt t="117166" x="11010900" y="2014538"/>
          <p14:tracePt t="117174" x="10993438" y="2014538"/>
          <p14:tracePt t="117182" x="10960100" y="2014538"/>
          <p14:tracePt t="117192" x="10926763" y="2014538"/>
          <p14:tracePt t="117198" x="10891838" y="2014538"/>
          <p14:tracePt t="117208" x="10874375" y="2014538"/>
          <p14:tracePt t="117214" x="10841038" y="2014538"/>
          <p14:tracePt t="117222" x="10815638" y="2014538"/>
          <p14:tracePt t="117230" x="10798175" y="2014538"/>
          <p14:tracePt t="117238" x="10772775" y="2014538"/>
          <p14:tracePt t="117246" x="10756900" y="2014538"/>
          <p14:tracePt t="117254" x="10739438" y="2014538"/>
          <p14:tracePt t="117262" x="10721975" y="2014538"/>
          <p14:tracePt t="117270" x="10688638" y="2014538"/>
          <p14:tracePt t="117278" x="10663238" y="2014538"/>
          <p14:tracePt t="117287" x="10620375" y="2014538"/>
          <p14:tracePt t="117294" x="10577513" y="2014538"/>
          <p14:tracePt t="117302" x="10526713" y="2014538"/>
          <p14:tracePt t="117310" x="10483850" y="2014538"/>
          <p14:tracePt t="117318" x="10442575" y="2014538"/>
          <p14:tracePt t="117326" x="10382250" y="2014538"/>
          <p14:tracePt t="117334" x="10339388" y="2014538"/>
          <p14:tracePt t="117342" x="10280650" y="2014538"/>
          <p14:tracePt t="117350" x="10212388" y="2014538"/>
          <p14:tracePt t="117359" x="10169525" y="2014538"/>
          <p14:tracePt t="117367" x="10110788" y="2014538"/>
          <p14:tracePt t="117375" x="10067925" y="2014538"/>
          <p14:tracePt t="117382" x="10034588" y="2014538"/>
          <p14:tracePt t="117390" x="9991725" y="2014538"/>
          <p14:tracePt t="117398" x="9956800" y="2014538"/>
          <p14:tracePt t="117406" x="9915525" y="2014538"/>
          <p14:tracePt t="117414" x="9880600" y="2022475"/>
          <p14:tracePt t="117422" x="9829800" y="2022475"/>
          <p14:tracePt t="117430" x="9771063" y="2030413"/>
          <p14:tracePt t="117438" x="9720263" y="2030413"/>
          <p14:tracePt t="117446" x="9652000" y="2039938"/>
          <p14:tracePt t="117454" x="9591675" y="2055813"/>
          <p14:tracePt t="117462" x="9498013" y="2073275"/>
          <p14:tracePt t="117470" x="9447213" y="2073275"/>
          <p14:tracePt t="117478" x="9353550" y="2082800"/>
          <p14:tracePt t="117487" x="9286875" y="2090738"/>
          <p14:tracePt t="117494" x="9209088" y="2116138"/>
          <p14:tracePt t="117502" x="9124950" y="2124075"/>
          <p14:tracePt t="117510" x="9064625" y="2133600"/>
          <p14:tracePt t="117518" x="8988425" y="2141538"/>
          <p14:tracePt t="117526" x="8929688" y="2141538"/>
          <p14:tracePt t="117534" x="8861425" y="2166938"/>
          <p14:tracePt t="117543" x="8785225" y="2174875"/>
          <p14:tracePt t="117550" x="8716963" y="2174875"/>
          <p14:tracePt t="117558" x="8666163" y="2184400"/>
          <p14:tracePt t="117566" x="8623300" y="2192338"/>
          <p14:tracePt t="117576" x="8580438" y="2192338"/>
          <p14:tracePt t="117582" x="8547100" y="2209800"/>
          <p14:tracePt t="117591" x="8496300" y="2209800"/>
          <p14:tracePt t="117598" x="8488363" y="2217738"/>
          <p14:tracePt t="117606" x="8445500" y="2227263"/>
          <p14:tracePt t="117614" x="8420100" y="2227263"/>
          <p14:tracePt t="117623" x="8385175" y="2235200"/>
          <p14:tracePt t="117630" x="8359775" y="2252663"/>
          <p14:tracePt t="117638" x="8326438" y="2260600"/>
          <p14:tracePt t="117646" x="8283575" y="2268538"/>
          <p14:tracePt t="117655" x="8250238" y="2278063"/>
          <p14:tracePt t="117662" x="8199438" y="2293938"/>
          <p14:tracePt t="117671" x="8156575" y="2303463"/>
          <p14:tracePt t="117678" x="8121650" y="2311400"/>
          <p14:tracePt t="117687" x="8080375" y="2319338"/>
          <p14:tracePt t="117694" x="8054975" y="2336800"/>
          <p14:tracePt t="117702" x="8020050" y="2344738"/>
          <p14:tracePt t="117710" x="7977188" y="2354263"/>
          <p14:tracePt t="117718" x="7969250" y="2354263"/>
          <p14:tracePt t="117726" x="7951788" y="2362200"/>
          <p14:tracePt t="117734" x="7935913" y="2362200"/>
          <p14:tracePt t="117743" x="7910513" y="2379663"/>
          <p14:tracePt t="117750" x="7900988" y="2387600"/>
          <p14:tracePt t="117767" x="7885113" y="2397125"/>
          <p14:tracePt t="117775" x="7875588" y="2397125"/>
          <p14:tracePt t="117784" x="7867650" y="2405063"/>
          <p14:tracePt t="117793" x="7859713" y="2413000"/>
          <p14:tracePt t="117799" x="7850188" y="2413000"/>
          <p14:tracePt t="117807" x="7850188" y="2422525"/>
          <p14:tracePt t="117814" x="7842250" y="2422525"/>
          <p14:tracePt t="117830" x="7824788" y="2430463"/>
          <p14:tracePt t="117846" x="7807325" y="2447925"/>
          <p14:tracePt t="117871" x="7799388" y="2447925"/>
          <p14:tracePt t="117894" x="7799388" y="2455863"/>
          <p14:tracePt t="117934" x="7799388" y="2463800"/>
          <p14:tracePt t="117942" x="7799388" y="2481263"/>
          <p14:tracePt t="117950" x="7816850" y="2498725"/>
          <p14:tracePt t="117958" x="7824788" y="2524125"/>
          <p14:tracePt t="117976" x="7850188" y="2541588"/>
          <p14:tracePt t="117982" x="7875588" y="2557463"/>
          <p14:tracePt t="117991" x="7900988" y="2557463"/>
          <p14:tracePt t="117998" x="7943850" y="2566988"/>
          <p14:tracePt t="118009" x="7986713" y="2582863"/>
          <p14:tracePt t="118014" x="8037513" y="2600325"/>
          <p14:tracePt t="118022" x="8062913" y="2600325"/>
          <p14:tracePt t="118031" x="8105775" y="2600325"/>
          <p14:tracePt t="118039" x="8121650" y="2600325"/>
          <p14:tracePt t="118046" x="8156575" y="2600325"/>
          <p14:tracePt t="118054" x="8181975" y="2600325"/>
          <p14:tracePt t="118062" x="8224838" y="2600325"/>
          <p14:tracePt t="118070" x="8232775" y="2600325"/>
          <p14:tracePt t="118078" x="8266113" y="2600325"/>
          <p14:tracePt t="118086" x="8301038" y="2582863"/>
          <p14:tracePt t="118094" x="8351838" y="2566988"/>
          <p14:tracePt t="118102" x="8377238" y="2549525"/>
          <p14:tracePt t="118110" x="8410575" y="2532063"/>
          <p14:tracePt t="118118" x="8420100" y="2516188"/>
          <p14:tracePt t="118126" x="8435975" y="2498725"/>
          <p14:tracePt t="118134" x="8453438" y="2481263"/>
          <p14:tracePt t="118150" x="8453438" y="2473325"/>
          <p14:tracePt t="118166" x="8453438" y="2455863"/>
          <p14:tracePt t="118670" x="8445500" y="2463800"/>
          <p14:tracePt t="118678" x="8445500" y="2473325"/>
          <p14:tracePt t="118734" x="8435975" y="2481263"/>
          <p14:tracePt t="118774" x="8428038" y="2489200"/>
          <p14:tracePt t="118782" x="8428038" y="2498725"/>
          <p14:tracePt t="118791" x="8428038" y="2506663"/>
          <p14:tracePt t="118798" x="8420100" y="2516188"/>
          <p14:tracePt t="118807" x="8410575" y="2516188"/>
          <p14:tracePt t="118823" x="8394700" y="2524125"/>
          <p14:tracePt t="118830" x="8359775" y="2541588"/>
          <p14:tracePt t="118841" x="8343900" y="2549525"/>
          <p14:tracePt t="118846" x="8308975" y="2566988"/>
          <p14:tracePt t="118854" x="8291513" y="2582863"/>
          <p14:tracePt t="118862" x="8240713" y="2592388"/>
          <p14:tracePt t="118871" x="8215313" y="2600325"/>
          <p14:tracePt t="118878" x="8164513" y="2608263"/>
          <p14:tracePt t="118887" x="8113713" y="2625725"/>
          <p14:tracePt t="118894" x="8070850" y="2625725"/>
          <p14:tracePt t="118902" x="8037513" y="2633663"/>
          <p14:tracePt t="118910" x="7994650" y="2633663"/>
          <p14:tracePt t="118918" x="7951788" y="2633663"/>
          <p14:tracePt t="118926" x="7893050" y="2643188"/>
          <p14:tracePt t="118935" x="7859713" y="2643188"/>
          <p14:tracePt t="118942" x="7816850" y="2643188"/>
          <p14:tracePt t="118950" x="7807325" y="2643188"/>
          <p14:tracePt t="118958" x="7781925" y="2643188"/>
          <p14:tracePt t="118967" x="7773988" y="2643188"/>
          <p14:tracePt t="119127" x="7748588" y="2643188"/>
          <p14:tracePt t="119135" x="7740650" y="2651125"/>
          <p14:tracePt t="119142" x="7688263" y="2660650"/>
          <p14:tracePt t="119150" x="7654925" y="2676525"/>
          <p14:tracePt t="119158" x="7612063" y="2686050"/>
          <p14:tracePt t="119166" x="7561263" y="2719388"/>
          <p14:tracePt t="119174" x="7502525" y="2752725"/>
          <p14:tracePt t="119182" x="7459663" y="2778125"/>
          <p14:tracePt t="119192" x="7408863" y="2778125"/>
          <p14:tracePt t="119198" x="7383463" y="2778125"/>
          <p14:tracePt t="119302" x="7373938" y="2778125"/>
          <p14:tracePt t="119310" x="7366000" y="2770188"/>
          <p14:tracePt t="119326" x="7358063" y="2770188"/>
          <p14:tracePt t="119334" x="7332663" y="2762250"/>
          <p14:tracePt t="119342" x="7297738" y="2752725"/>
          <p14:tracePt t="119350" x="7281863" y="2752725"/>
          <p14:tracePt t="119358" x="7272338" y="2752725"/>
          <p14:tracePt t="119366" x="7256463" y="2744788"/>
          <p14:tracePt t="119526" x="7256463" y="2736850"/>
          <p14:tracePt t="119598" x="7256463" y="2727325"/>
          <p14:tracePt t="119630" x="7256463" y="2719388"/>
          <p14:tracePt t="119654" x="7256463" y="2711450"/>
          <p14:tracePt t="119727" x="7256463" y="2701925"/>
          <p14:tracePt t="119767" x="7256463" y="2693988"/>
          <p14:tracePt t="120126" x="7264400" y="2686050"/>
          <p14:tracePt t="120134" x="7272338" y="2686050"/>
          <p14:tracePt t="120487" x="7289800" y="2686050"/>
          <p14:tracePt t="120575" x="7297738" y="2686050"/>
          <p14:tracePt t="120695" x="7307263" y="2686050"/>
          <p14:tracePt t="120702" x="7323138" y="2686050"/>
          <p14:tracePt t="120719" x="7332663" y="2686050"/>
          <p14:tracePt t="120734" x="7348538" y="2686050"/>
          <p14:tracePt t="120742" x="7366000" y="2686050"/>
          <p14:tracePt t="120750" x="7373938" y="2686050"/>
          <p14:tracePt t="120758" x="7383463" y="2686050"/>
          <p14:tracePt t="120775" x="7391400" y="2686050"/>
          <p14:tracePt t="120830" x="7400925" y="2686050"/>
          <p14:tracePt t="120854" x="7426325" y="2686050"/>
          <p14:tracePt t="120862" x="7434263" y="2686050"/>
          <p14:tracePt t="120870" x="7451725" y="2686050"/>
          <p14:tracePt t="120878" x="7459663" y="2686050"/>
          <p14:tracePt t="120887" x="7467600" y="2686050"/>
          <p14:tracePt t="120895" x="7493000" y="2686050"/>
          <p14:tracePt t="120908" x="7510463" y="2676525"/>
          <p14:tracePt t="120910" x="7535863" y="2676525"/>
          <p14:tracePt t="120918" x="7553325" y="2668588"/>
          <p14:tracePt t="120926" x="7570788" y="2668588"/>
          <p14:tracePt t="120934" x="7578725" y="2668588"/>
          <p14:tracePt t="120942" x="7604125" y="2668588"/>
          <p14:tracePt t="120951" x="7637463" y="2660650"/>
          <p14:tracePt t="120958" x="7680325" y="2643188"/>
          <p14:tracePt t="120966" x="7731125" y="2633663"/>
          <p14:tracePt t="120974" x="7791450" y="2625725"/>
          <p14:tracePt t="120982" x="7850188" y="2625725"/>
          <p14:tracePt t="120990" x="7875588" y="2617788"/>
          <p14:tracePt t="120998" x="7926388" y="2617788"/>
          <p14:tracePt t="121006" x="7935913" y="2617788"/>
          <p14:tracePt t="121014" x="7961313" y="2600325"/>
          <p14:tracePt t="121022" x="7977188" y="2600325"/>
          <p14:tracePt t="121030" x="7986713" y="2600325"/>
          <p14:tracePt t="121039" x="8004175" y="2592388"/>
          <p14:tracePt t="121126" x="8012113" y="2592388"/>
          <p14:tracePt t="121134" x="8029575" y="2592388"/>
          <p14:tracePt t="121142" x="8054975" y="2592388"/>
          <p14:tracePt t="121150" x="8070850" y="2592388"/>
          <p14:tracePt t="121158" x="8096250" y="2582863"/>
          <p14:tracePt t="121166" x="8113713" y="2582863"/>
          <p14:tracePt t="121174" x="8131175" y="2582863"/>
          <p14:tracePt t="121182" x="8139113" y="2582863"/>
          <p14:tracePt t="121190" x="8156575" y="2582863"/>
          <p14:tracePt t="121198" x="8174038" y="2582863"/>
          <p14:tracePt t="121206" x="8181975" y="2582863"/>
          <p14:tracePt t="121224" x="8189913" y="2582863"/>
          <p14:tracePt t="121582" x="8199438" y="2582863"/>
          <p14:tracePt t="121598" x="8207375" y="2582863"/>
          <p14:tracePt t="121606" x="8232775" y="2582863"/>
          <p14:tracePt t="121614" x="8275638" y="2582863"/>
          <p14:tracePt t="121622" x="8334375" y="2582863"/>
          <p14:tracePt t="121630" x="8402638" y="2582863"/>
          <p14:tracePt t="121639" x="8504238" y="2582863"/>
          <p14:tracePt t="121646" x="8589963" y="2582863"/>
          <p14:tracePt t="121655" x="8674100" y="2582863"/>
          <p14:tracePt t="121662" x="8777288" y="2574925"/>
          <p14:tracePt t="121671" x="8886825" y="2549525"/>
          <p14:tracePt t="121678" x="8980488" y="2541588"/>
          <p14:tracePt t="121689" x="9064625" y="2524125"/>
          <p14:tracePt t="121694" x="9132888" y="2516188"/>
          <p14:tracePt t="121703" x="9226550" y="2498725"/>
          <p14:tracePt t="121710" x="9286875" y="2481263"/>
          <p14:tracePt t="121718" x="9353550" y="2481263"/>
          <p14:tracePt t="121726" x="9405938" y="2473325"/>
          <p14:tracePt t="121734" x="9447213" y="2473325"/>
          <p14:tracePt t="121742" x="9482138" y="2463800"/>
          <p14:tracePt t="121751" x="9498013" y="2463800"/>
          <p14:tracePt t="121758" x="9523413" y="2463800"/>
          <p14:tracePt t="121766" x="9532938" y="2463800"/>
          <p14:tracePt t="121798" x="9540875" y="2463800"/>
          <p14:tracePt t="122134" x="9540875" y="2455863"/>
          <p14:tracePt t="122206" x="9532938" y="2455863"/>
          <p14:tracePt t="122214" x="9523413" y="2455863"/>
          <p14:tracePt t="122222" x="9523413" y="2463800"/>
          <p14:tracePt t="122239" x="9498013" y="2481263"/>
          <p14:tracePt t="122246" x="9490075" y="2481263"/>
          <p14:tracePt t="122262" x="9490075" y="2489200"/>
          <p14:tracePt t="122271" x="9464675" y="2498725"/>
          <p14:tracePt t="122278" x="9456738" y="2506663"/>
          <p14:tracePt t="122287" x="9439275" y="2516188"/>
          <p14:tracePt t="122294" x="9431338" y="2516188"/>
          <p14:tracePt t="122302" x="9421813" y="2524125"/>
          <p14:tracePt t="122311" x="9396413" y="2532063"/>
          <p14:tracePt t="122318" x="9371013" y="2549525"/>
          <p14:tracePt t="122326" x="9353550" y="2549525"/>
          <p14:tracePt t="122334" x="9345613" y="2557463"/>
          <p14:tracePt t="122342" x="9312275" y="2566988"/>
          <p14:tracePt t="122350" x="9294813" y="2574925"/>
          <p14:tracePt t="122358" x="9269413" y="2582863"/>
          <p14:tracePt t="122366" x="9244013" y="2592388"/>
          <p14:tracePt t="122374" x="9226550" y="2600325"/>
          <p14:tracePt t="122382" x="9193213" y="2608263"/>
          <p14:tracePt t="122390" x="9158288" y="2633663"/>
          <p14:tracePt t="122398" x="9142413" y="2633663"/>
          <p14:tracePt t="122406" x="9117013" y="2643188"/>
          <p14:tracePt t="122414" x="9091613" y="2643188"/>
          <p14:tracePt t="122422" x="9074150" y="2651125"/>
          <p14:tracePt t="122430" x="9048750" y="2668588"/>
          <p14:tracePt t="122438" x="9031288" y="2668588"/>
          <p14:tracePt t="122446" x="9013825" y="2676525"/>
          <p14:tracePt t="122454" x="8988425" y="2686050"/>
          <p14:tracePt t="122462" x="8955088" y="2693988"/>
          <p14:tracePt t="122471" x="8912225" y="2711450"/>
          <p14:tracePt t="122478" x="8904288" y="2711450"/>
          <p14:tracePt t="122486" x="8869363" y="2719388"/>
          <p14:tracePt t="122494" x="8843963" y="2727325"/>
          <p14:tracePt t="122503" x="8810625" y="2736850"/>
          <p14:tracePt t="122510" x="8793163" y="2736850"/>
          <p14:tracePt t="122520" x="8750300" y="2752725"/>
          <p14:tracePt t="122526" x="8734425" y="2762250"/>
          <p14:tracePt t="122535" x="8709025" y="2762250"/>
          <p14:tracePt t="122542" x="8683625" y="2762250"/>
          <p14:tracePt t="122550" x="8648700" y="2770188"/>
          <p14:tracePt t="122558" x="8632825" y="2770188"/>
          <p14:tracePt t="122566" x="8605838" y="2770188"/>
          <p14:tracePt t="122574" x="8589963" y="2770188"/>
          <p14:tracePt t="122582" x="8572500" y="2770188"/>
          <p14:tracePt t="122590" x="8564563" y="2770188"/>
          <p14:tracePt t="122598" x="8539163" y="2770188"/>
          <p14:tracePt t="122606" x="8529638" y="2770188"/>
          <p14:tracePt t="122622" x="8504238" y="2770188"/>
          <p14:tracePt t="122639" x="8488363" y="2770188"/>
          <p14:tracePt t="122646" x="8470900" y="2770188"/>
          <p14:tracePt t="122655" x="8462963" y="2770188"/>
          <p14:tracePt t="122662" x="8453438" y="2770188"/>
          <p14:tracePt t="122671" x="8428038" y="2770188"/>
          <p14:tracePt t="122678" x="8402638" y="2770188"/>
          <p14:tracePt t="122687" x="8377238" y="2762250"/>
          <p14:tracePt t="122694" x="8334375" y="2762250"/>
          <p14:tracePt t="122703" x="8308975" y="2752725"/>
          <p14:tracePt t="122710" x="8275638" y="2752725"/>
          <p14:tracePt t="122720" x="8240713" y="2752725"/>
          <p14:tracePt t="122726" x="8224838" y="2744788"/>
          <p14:tracePt t="122734" x="8199438" y="2744788"/>
          <p14:tracePt t="122742" x="8164513" y="2744788"/>
          <p14:tracePt t="122750" x="8147050" y="2744788"/>
          <p14:tracePt t="122758" x="8131175" y="2744788"/>
          <p14:tracePt t="122766" x="8113713" y="2744788"/>
          <p14:tracePt t="122774" x="8088313" y="2744788"/>
          <p14:tracePt t="122782" x="8070850" y="2744788"/>
          <p14:tracePt t="122790" x="8045450" y="2744788"/>
          <p14:tracePt t="122798" x="8020050" y="2752725"/>
          <p14:tracePt t="122806" x="7994650" y="2762250"/>
          <p14:tracePt t="122814" x="7986713" y="2770188"/>
          <p14:tracePt t="122822" x="7969250" y="2770188"/>
          <p14:tracePt t="122830" x="7961313" y="2770188"/>
          <p14:tracePt t="122838" x="7951788" y="2778125"/>
          <p14:tracePt t="123327" x="7951788" y="2787650"/>
          <p14:tracePt t="123335" x="7951788" y="2795588"/>
          <p14:tracePt t="123342" x="7961313" y="2795588"/>
          <p14:tracePt t="123350" x="7969250" y="2795588"/>
          <p14:tracePt t="123366" x="7986713" y="2795588"/>
          <p14:tracePt t="123382" x="7994650" y="2805113"/>
          <p14:tracePt t="123528" x="7994650" y="2813050"/>
          <p14:tracePt t="123551" x="7994650" y="2820988"/>
          <p14:tracePt t="123799" x="8004175" y="2830513"/>
          <p14:tracePt t="123831" x="8012113" y="2838450"/>
          <p14:tracePt t="123855" x="8020050" y="2838450"/>
          <p14:tracePt t="123870" x="8037513" y="2846388"/>
          <p14:tracePt t="123910" x="8045450" y="2846388"/>
          <p14:tracePt t="123918" x="8062913" y="2846388"/>
          <p14:tracePt t="123927" x="8070850" y="2846388"/>
          <p14:tracePt t="123935" x="8080375" y="2855913"/>
          <p14:tracePt t="123943" x="8096250" y="2855913"/>
          <p14:tracePt t="123950" x="8121650" y="2855913"/>
          <p14:tracePt t="123958" x="8131175" y="2863850"/>
          <p14:tracePt t="123966" x="8139113" y="2863850"/>
          <p14:tracePt t="123975" x="8147050" y="2863850"/>
          <p14:tracePt t="123982" x="8164513" y="2863850"/>
          <p14:tracePt t="123990" x="8174038" y="2863850"/>
          <p14:tracePt t="123998" x="8181975" y="2863850"/>
          <p14:tracePt t="124038" x="8189913" y="2863850"/>
          <p14:tracePt t="124054" x="8199438" y="2863850"/>
          <p14:tracePt t="124071" x="8207375" y="2863850"/>
          <p14:tracePt t="124078" x="8224838" y="2863850"/>
          <p14:tracePt t="124087" x="8232775" y="2863850"/>
          <p14:tracePt t="124094" x="8250238" y="2863850"/>
          <p14:tracePt t="124103" x="8258175" y="2863850"/>
          <p14:tracePt t="124110" x="8266113" y="2863850"/>
          <p14:tracePt t="124119" x="8283575" y="2863850"/>
          <p14:tracePt t="124138" x="8291513" y="2863850"/>
          <p14:tracePt t="124152" x="8301038" y="2863850"/>
          <p14:tracePt t="124167" x="8308975" y="2863850"/>
          <p14:tracePt t="124182" x="8318500" y="2863850"/>
          <p14:tracePt t="124198" x="8326438" y="2863850"/>
          <p14:tracePt t="124215" x="8343900" y="2863850"/>
          <p14:tracePt t="124222" x="8351838" y="2863850"/>
          <p14:tracePt t="124238" x="8377238" y="2863850"/>
          <p14:tracePt t="124246" x="8385175" y="2863850"/>
          <p14:tracePt t="124254" x="8410575" y="2863850"/>
          <p14:tracePt t="124262" x="8435975" y="2863850"/>
          <p14:tracePt t="124270" x="8453438" y="2863850"/>
          <p14:tracePt t="124278" x="8470900" y="2863850"/>
          <p14:tracePt t="124286" x="8488363" y="2863850"/>
          <p14:tracePt t="124303" x="8496300" y="2863850"/>
          <p14:tracePt t="124310" x="8504238" y="2863850"/>
          <p14:tracePt t="124326" x="8513763" y="2863850"/>
          <p14:tracePt t="124359" x="8521700" y="2863850"/>
          <p14:tracePt t="124367" x="8529638" y="2863850"/>
          <p14:tracePt t="124382" x="8555038" y="2863850"/>
          <p14:tracePt t="124391" x="8564563" y="2863850"/>
          <p14:tracePt t="124398" x="8589963" y="2863850"/>
          <p14:tracePt t="124406" x="8605838" y="2863850"/>
          <p14:tracePt t="124414" x="8632825" y="2863850"/>
          <p14:tracePt t="124422" x="8658225" y="2863850"/>
          <p14:tracePt t="124430" x="8683625" y="2863850"/>
          <p14:tracePt t="124438" x="8709025" y="2863850"/>
          <p14:tracePt t="124446" x="8734425" y="2863850"/>
          <p14:tracePt t="124454" x="8750300" y="2863850"/>
          <p14:tracePt t="124462" x="8777288" y="2863850"/>
          <p14:tracePt t="124470" x="8793163" y="2863850"/>
          <p14:tracePt t="124478" x="8828088" y="2863850"/>
          <p14:tracePt t="124486" x="8861425" y="2863850"/>
          <p14:tracePt t="124494" x="8869363" y="2863850"/>
          <p14:tracePt t="124503" x="8904288" y="2863850"/>
          <p14:tracePt t="124510" x="8937625" y="2863850"/>
          <p14:tracePt t="124519" x="8963025" y="2863850"/>
          <p14:tracePt t="124526" x="8980488" y="2863850"/>
          <p14:tracePt t="124536" x="8997950" y="2863850"/>
          <p14:tracePt t="124542" x="9005888" y="2863850"/>
          <p14:tracePt t="124558" x="9013825" y="2863850"/>
          <p14:tracePt t="124574" x="9023350" y="2863850"/>
          <p14:tracePt t="124614" x="9031288" y="2863850"/>
          <p14:tracePt t="124630" x="9039225" y="2863850"/>
          <p14:tracePt t="124646" x="9048750" y="2871788"/>
          <p14:tracePt t="124727" x="9064625" y="2871788"/>
          <p14:tracePt t="124830" x="9082088" y="2881313"/>
          <p14:tracePt t="124846" x="9099550" y="2881313"/>
          <p14:tracePt t="124854" x="9107488" y="2889250"/>
          <p14:tracePt t="124862" x="9132888" y="2889250"/>
          <p14:tracePt t="124870" x="9150350" y="2889250"/>
          <p14:tracePt t="124878" x="9167813" y="2889250"/>
          <p14:tracePt t="124903" x="9236075" y="2906713"/>
          <p14:tracePt t="124910" x="9261475" y="2906713"/>
          <p14:tracePt t="124919" x="9294813" y="2906713"/>
          <p14:tracePt t="124926" x="9302750" y="2906713"/>
          <p14:tracePt t="124934" x="9337675" y="2906713"/>
          <p14:tracePt t="124942" x="9363075" y="2906713"/>
          <p14:tracePt t="124951" x="9371013" y="2906713"/>
          <p14:tracePt t="124958" x="9396413" y="2906713"/>
          <p14:tracePt t="124968" x="9413875" y="2906713"/>
          <p14:tracePt t="124974" x="9439275" y="2906713"/>
          <p14:tracePt t="124982" x="9472613" y="2906713"/>
          <p14:tracePt t="124990" x="9490075" y="2906713"/>
          <p14:tracePt t="124998" x="9532938" y="2906713"/>
          <p14:tracePt t="125006" x="9566275" y="2906713"/>
          <p14:tracePt t="125014" x="9609138" y="2922588"/>
          <p14:tracePt t="125022" x="9652000" y="2932113"/>
          <p14:tracePt t="125030" x="9694863" y="2932113"/>
          <p14:tracePt t="125038" x="9753600" y="2932113"/>
          <p14:tracePt t="125046" x="9796463" y="2932113"/>
          <p14:tracePt t="125054" x="9855200" y="2932113"/>
          <p14:tracePt t="125062" x="9931400" y="2932113"/>
          <p14:tracePt t="125070" x="9974263" y="2932113"/>
          <p14:tracePt t="125078" x="10025063" y="2932113"/>
          <p14:tracePt t="125086" x="10075863" y="2932113"/>
          <p14:tracePt t="125094" x="10101263" y="2932113"/>
          <p14:tracePt t="125103" x="10126663" y="2932113"/>
          <p14:tracePt t="125110" x="10161588" y="2932113"/>
          <p14:tracePt t="125119" x="10179050" y="2932113"/>
          <p14:tracePt t="125126" x="10186988" y="2932113"/>
          <p14:tracePt t="125214" x="10194925" y="2932113"/>
          <p14:tracePt t="125254" x="10194925" y="2922588"/>
          <p14:tracePt t="125278" x="10194925" y="2906713"/>
          <p14:tracePt t="125295" x="10186988" y="2897188"/>
          <p14:tracePt t="125311" x="10179050" y="2881313"/>
          <p14:tracePt t="125319" x="10179050" y="2871788"/>
          <p14:tracePt t="125351" x="10169525" y="2863850"/>
          <p14:tracePt t="125366" x="10161588" y="2855913"/>
          <p14:tracePt t="125374" x="10153650" y="2846388"/>
          <p14:tracePt t="125382" x="10144125" y="2838450"/>
          <p14:tracePt t="125390" x="10126663" y="2820988"/>
          <p14:tracePt t="125406" x="10118725" y="2813050"/>
          <p14:tracePt t="125414" x="10093325" y="2813050"/>
          <p14:tracePt t="125422" x="10075863" y="2795588"/>
          <p14:tracePt t="125430" x="10050463" y="2787650"/>
          <p14:tracePt t="125438" x="10017125" y="2762250"/>
          <p14:tracePt t="125446" x="9974263" y="2736850"/>
          <p14:tracePt t="125454" x="9923463" y="2727325"/>
          <p14:tracePt t="125462" x="9872663" y="2701925"/>
          <p14:tracePt t="125470" x="9829800" y="2686050"/>
          <p14:tracePt t="125478" x="9753600" y="2651125"/>
          <p14:tracePt t="125486" x="9677400" y="2608263"/>
          <p14:tracePt t="125494" x="9617075" y="2582863"/>
          <p14:tracePt t="125502" x="9566275" y="2557463"/>
          <p14:tracePt t="125510" x="9515475" y="2532063"/>
          <p14:tracePt t="125518" x="9464675" y="2506663"/>
          <p14:tracePt t="125526" x="9439275" y="2489200"/>
          <p14:tracePt t="125536" x="9396413" y="2463800"/>
          <p14:tracePt t="125544" x="9371013" y="2447925"/>
          <p14:tracePt t="125553" x="9353550" y="2438400"/>
          <p14:tracePt t="125559" x="9320213" y="2413000"/>
          <p14:tracePt t="125567" x="9302750" y="2413000"/>
          <p14:tracePt t="125574" x="9286875" y="2397125"/>
          <p14:tracePt t="125584" x="9269413" y="2379663"/>
          <p14:tracePt t="125590" x="9251950" y="2371725"/>
          <p14:tracePt t="125598" x="9251950" y="2362200"/>
          <p14:tracePt t="125606" x="9244013" y="2344738"/>
          <p14:tracePt t="125614" x="9218613" y="2303463"/>
          <p14:tracePt t="125622" x="9193213" y="2268538"/>
          <p14:tracePt t="125630" x="9175750" y="2243138"/>
          <p14:tracePt t="125639" x="9158288" y="2209800"/>
          <p14:tracePt t="125646" x="9132888" y="2166938"/>
          <p14:tracePt t="125654" x="9124950" y="2141538"/>
          <p14:tracePt t="125663" x="9099550" y="2098675"/>
          <p14:tracePt t="125670" x="9082088" y="2047875"/>
          <p14:tracePt t="125678" x="9064625" y="1997075"/>
          <p14:tracePt t="125686" x="9031288" y="1920875"/>
          <p14:tracePt t="125694" x="9013825" y="1860550"/>
          <p14:tracePt t="125702" x="8980488" y="1809750"/>
          <p14:tracePt t="125710" x="8947150" y="1725613"/>
          <p14:tracePt t="125718" x="8904288" y="1657350"/>
          <p14:tracePt t="125726" x="8861425" y="1597025"/>
          <p14:tracePt t="125735" x="8836025" y="1555750"/>
          <p14:tracePt t="125742" x="8810625" y="1538288"/>
          <p14:tracePt t="125751" x="8785225" y="1512888"/>
          <p14:tracePt t="125758" x="8767763" y="1504950"/>
          <p14:tracePt t="125768" x="8750300" y="1487488"/>
          <p14:tracePt t="125774" x="8734425" y="1477963"/>
          <p14:tracePt t="125784" x="8709025" y="1470025"/>
          <p14:tracePt t="125790" x="8699500" y="1470025"/>
          <p14:tracePt t="125800" x="8666163" y="1462088"/>
          <p14:tracePt t="125806" x="8615363" y="1444625"/>
          <p14:tracePt t="125814" x="8589963" y="1444625"/>
          <p14:tracePt t="125822" x="8547100" y="1444625"/>
          <p14:tracePt t="125830" x="8488363" y="1444625"/>
          <p14:tracePt t="125838" x="8402638" y="1444625"/>
          <p14:tracePt t="125846" x="8326438" y="1444625"/>
          <p14:tracePt t="125854" x="8224838" y="1462088"/>
          <p14:tracePt t="125862" x="8113713" y="1495425"/>
          <p14:tracePt t="125870" x="7994650" y="1530350"/>
          <p14:tracePt t="125878" x="7893050" y="1563688"/>
          <p14:tracePt t="125886" x="7807325" y="1597025"/>
          <p14:tracePt t="125903" x="7688263" y="1657350"/>
          <p14:tracePt t="125910" x="7662863" y="1674813"/>
          <p14:tracePt t="125918" x="7629525" y="1708150"/>
          <p14:tracePt t="125926" x="7596188" y="1751013"/>
          <p14:tracePt t="125934" x="7578725" y="1758950"/>
          <p14:tracePt t="125943" x="7545388" y="1801813"/>
          <p14:tracePt t="125951" x="7527925" y="1819275"/>
          <p14:tracePt t="125958" x="7502525" y="1860550"/>
          <p14:tracePt t="125967" x="7485063" y="1895475"/>
          <p14:tracePt t="125974" x="7477125" y="1938338"/>
          <p14:tracePt t="125983" x="7451725" y="2014538"/>
          <p14:tracePt t="125990" x="7442200" y="2073275"/>
          <p14:tracePt t="125998" x="7434263" y="2133600"/>
          <p14:tracePt t="126006" x="7434263" y="2200275"/>
          <p14:tracePt t="126014" x="7434263" y="2260600"/>
          <p14:tracePt t="126022" x="7426325" y="2336800"/>
          <p14:tracePt t="126030" x="7426325" y="2379663"/>
          <p14:tracePt t="126039" x="7426325" y="2422525"/>
          <p14:tracePt t="126046" x="7426325" y="2463800"/>
          <p14:tracePt t="126054" x="7426325" y="2506663"/>
          <p14:tracePt t="126062" x="7426325" y="2532063"/>
          <p14:tracePt t="126070" x="7426325" y="2557463"/>
          <p14:tracePt t="126078" x="7426325" y="2566988"/>
          <p14:tracePt t="126086" x="7426325" y="2592388"/>
          <p14:tracePt t="126095" x="7434263" y="2625725"/>
          <p14:tracePt t="126103" x="7451725" y="2651125"/>
          <p14:tracePt t="126110" x="7477125" y="2676525"/>
          <p14:tracePt t="126118" x="7493000" y="2711450"/>
          <p14:tracePt t="126126" x="7510463" y="2727325"/>
          <p14:tracePt t="126135" x="7561263" y="2762250"/>
          <p14:tracePt t="126142" x="7604125" y="2787650"/>
          <p14:tracePt t="126152" x="7654925" y="2813050"/>
          <p14:tracePt t="126158" x="7715250" y="2838450"/>
          <p14:tracePt t="126167" x="7791450" y="2855913"/>
          <p14:tracePt t="126174" x="7893050" y="2863850"/>
          <p14:tracePt t="126182" x="7986713" y="2863850"/>
          <p14:tracePt t="126190" x="8088313" y="2863850"/>
          <p14:tracePt t="126199" x="8215313" y="2863850"/>
          <p14:tracePt t="126206" x="8343900" y="2863850"/>
          <p14:tracePt t="126214" x="8453438" y="2863850"/>
          <p14:tracePt t="126222" x="8580438" y="2863850"/>
          <p14:tracePt t="126231" x="8691563" y="2863850"/>
          <p14:tracePt t="126238" x="8793163" y="2863850"/>
          <p14:tracePt t="126246" x="8921750" y="2863850"/>
          <p14:tracePt t="126254" x="9005888" y="2838450"/>
          <p14:tracePt t="126262" x="9082088" y="2813050"/>
          <p14:tracePt t="126270" x="9158288" y="2795588"/>
          <p14:tracePt t="126278" x="9218613" y="2778125"/>
          <p14:tracePt t="126286" x="9269413" y="2762250"/>
          <p14:tracePt t="126295" x="9302750" y="2736850"/>
          <p14:tracePt t="126302" x="9337675" y="2711450"/>
          <p14:tracePt t="126311" x="9380538" y="2668588"/>
          <p14:tracePt t="126318" x="9421813" y="2617788"/>
          <p14:tracePt t="126326" x="9464675" y="2557463"/>
          <p14:tracePt t="126334" x="9490075" y="2498725"/>
          <p14:tracePt t="126342" x="9540875" y="2413000"/>
          <p14:tracePt t="126351" x="9583738" y="2328863"/>
          <p14:tracePt t="126358" x="9609138" y="2227263"/>
          <p14:tracePt t="126367" x="9626600" y="2149475"/>
          <p14:tracePt t="126374" x="9642475" y="2090738"/>
          <p14:tracePt t="126384" x="9642475" y="2022475"/>
          <p14:tracePt t="126390" x="9642475" y="1963738"/>
          <p14:tracePt t="126398" x="9642475" y="1885950"/>
          <p14:tracePt t="126407" x="9642475" y="1801813"/>
          <p14:tracePt t="126415" x="9634538" y="1733550"/>
          <p14:tracePt t="126422" x="9601200" y="1622425"/>
          <p14:tracePt t="126431" x="9550400" y="1520825"/>
          <p14:tracePt t="126438" x="9507538" y="1444625"/>
          <p14:tracePt t="126446" x="9456738" y="1350963"/>
          <p14:tracePt t="126454" x="9439275" y="1317625"/>
          <p14:tracePt t="126462" x="9405938" y="1282700"/>
          <p14:tracePt t="126471" x="9388475" y="1266825"/>
          <p14:tracePt t="126478" x="9363075" y="1249363"/>
          <p14:tracePt t="126486" x="9312275" y="1206500"/>
          <p14:tracePt t="126495" x="9261475" y="1189038"/>
          <p14:tracePt t="126502" x="9183688" y="1155700"/>
          <p14:tracePt t="126510" x="9124950" y="1138238"/>
          <p14:tracePt t="126518" x="9048750" y="1096963"/>
          <p14:tracePt t="126526" x="8955088" y="1079500"/>
          <p14:tracePt t="126536" x="8904288" y="1079500"/>
          <p14:tracePt t="126542" x="8810625" y="1062038"/>
          <p14:tracePt t="126552" x="8724900" y="1054100"/>
          <p14:tracePt t="126558" x="8623300" y="1054100"/>
          <p14:tracePt t="126568" x="8529638" y="1054100"/>
          <p14:tracePt t="126574" x="8420100" y="1054100"/>
          <p14:tracePt t="126582" x="8318500" y="1054100"/>
          <p14:tracePt t="126590" x="8240713" y="1054100"/>
          <p14:tracePt t="126599" x="8156575" y="1054100"/>
          <p14:tracePt t="126606" x="8113713" y="1054100"/>
          <p14:tracePt t="126614" x="8054975" y="1069975"/>
          <p14:tracePt t="126622" x="8020050" y="1079500"/>
          <p14:tracePt t="126630" x="7969250" y="1096963"/>
          <p14:tracePt t="126638" x="7910513" y="1122363"/>
          <p14:tracePt t="126646" x="7859713" y="1147763"/>
          <p14:tracePt t="126654" x="7799388" y="1173163"/>
          <p14:tracePt t="126662" x="7740650" y="1198563"/>
          <p14:tracePt t="126670" x="7688263" y="1223963"/>
          <p14:tracePt t="126678" x="7629525" y="1249363"/>
          <p14:tracePt t="126686" x="7586663" y="1266825"/>
          <p14:tracePt t="126694" x="7545388" y="1300163"/>
          <p14:tracePt t="126702" x="7510463" y="1317625"/>
          <p14:tracePt t="126711" x="7459663" y="1343025"/>
          <p14:tracePt t="126718" x="7434263" y="1360488"/>
          <p14:tracePt t="126726" x="7400925" y="1393825"/>
          <p14:tracePt t="126734" x="7373938" y="1411288"/>
          <p14:tracePt t="126744" x="7340600" y="1436688"/>
          <p14:tracePt t="126753" x="7307263" y="1452563"/>
          <p14:tracePt t="126759" x="7264400" y="1495425"/>
          <p14:tracePt t="126767" x="7239000" y="1520825"/>
          <p14:tracePt t="126774" x="7204075" y="1555750"/>
          <p14:tracePt t="126782" x="7178675" y="1606550"/>
          <p14:tracePt t="126790" x="7162800" y="1631950"/>
          <p14:tracePt t="126799" x="7137400" y="1690688"/>
          <p14:tracePt t="126807" x="7112000" y="1741488"/>
          <p14:tracePt t="126814" x="7102475" y="1776413"/>
          <p14:tracePt t="126822" x="7077075" y="1827213"/>
          <p14:tracePt t="126830" x="7059613" y="1860550"/>
          <p14:tracePt t="126838" x="7051675" y="1895475"/>
          <p14:tracePt t="126846" x="7043738" y="1938338"/>
          <p14:tracePt t="126854" x="7043738" y="1971675"/>
          <p14:tracePt t="126862" x="7043738" y="1989138"/>
          <p14:tracePt t="126870" x="7034213" y="2022475"/>
          <p14:tracePt t="126878" x="7034213" y="2065338"/>
          <p14:tracePt t="126903" x="7034213" y="2133600"/>
          <p14:tracePt t="126910" x="7034213" y="2166938"/>
          <p14:tracePt t="126918" x="7034213" y="2192338"/>
          <p14:tracePt t="126926" x="7034213" y="2243138"/>
          <p14:tracePt t="126935" x="7034213" y="2303463"/>
          <p14:tracePt t="126942" x="7034213" y="2371725"/>
          <p14:tracePt t="126951" x="7034213" y="2430463"/>
          <p14:tracePt t="126958" x="7059613" y="2481263"/>
          <p14:tracePt t="126967" x="7077075" y="2532063"/>
          <p14:tracePt t="126974" x="7085013" y="2574925"/>
          <p14:tracePt t="126984" x="7102475" y="2633663"/>
          <p14:tracePt t="126990" x="7112000" y="2660650"/>
          <p14:tracePt t="126999" x="7119938" y="2693988"/>
          <p14:tracePt t="127006" x="7127875" y="2701925"/>
          <p14:tracePt t="127015" x="7153275" y="2752725"/>
          <p14:tracePt t="127022" x="7170738" y="2778125"/>
          <p14:tracePt t="127031" x="7188200" y="2795588"/>
          <p14:tracePt t="127038" x="7204075" y="2820988"/>
          <p14:tracePt t="127046" x="7213600" y="2846388"/>
          <p14:tracePt t="127054" x="7239000" y="2871788"/>
          <p14:tracePt t="127062" x="7256463" y="2897188"/>
          <p14:tracePt t="127070" x="7272338" y="2922588"/>
          <p14:tracePt t="127078" x="7307263" y="2957513"/>
          <p14:tracePt t="127086" x="7340600" y="2990850"/>
          <p14:tracePt t="127094" x="7383463" y="3025775"/>
          <p14:tracePt t="127102" x="7434263" y="3051175"/>
          <p14:tracePt t="127110" x="7477125" y="3084513"/>
          <p14:tracePt t="127118" x="7510463" y="3084513"/>
          <p14:tracePt t="127126" x="7545388" y="3109913"/>
          <p14:tracePt t="127134" x="7596188" y="3127375"/>
          <p14:tracePt t="127142" x="7637463" y="3135313"/>
          <p14:tracePt t="127151" x="7672388" y="3144838"/>
          <p14:tracePt t="127158" x="7731125" y="3152775"/>
          <p14:tracePt t="127167" x="7781925" y="3160713"/>
          <p14:tracePt t="127175" x="7816850" y="3170238"/>
          <p14:tracePt t="127183" x="7832725" y="3170238"/>
          <p14:tracePt t="127190" x="7875588" y="3170238"/>
          <p14:tracePt t="127199" x="7918450" y="3170238"/>
          <p14:tracePt t="127206" x="7977188" y="3170238"/>
          <p14:tracePt t="127216" x="8054975" y="3170238"/>
          <p14:tracePt t="127222" x="8139113" y="3170238"/>
          <p14:tracePt t="127230" x="8215313" y="3144838"/>
          <p14:tracePt t="127238" x="8318500" y="3109913"/>
          <p14:tracePt t="127246" x="8428038" y="3094038"/>
          <p14:tracePt t="127254" x="8564563" y="3041650"/>
          <p14:tracePt t="127262" x="8666163" y="3008313"/>
          <p14:tracePt t="127270" x="8777288" y="2982913"/>
          <p14:tracePt t="127278" x="8894763" y="2949575"/>
          <p14:tracePt t="127286" x="8972550" y="2932113"/>
          <p14:tracePt t="127294" x="9056688" y="2881313"/>
          <p14:tracePt t="127302" x="9150350" y="2846388"/>
          <p14:tracePt t="127310" x="9209088" y="2820988"/>
          <p14:tracePt t="127318" x="9286875" y="2778125"/>
          <p14:tracePt t="127326" x="9312275" y="2762250"/>
          <p14:tracePt t="127334" x="9328150" y="2736850"/>
          <p14:tracePt t="127342" x="9345613" y="2719388"/>
          <p14:tracePt t="127350" x="9380538" y="2686050"/>
          <p14:tracePt t="127358" x="9388475" y="2660650"/>
          <p14:tracePt t="127367" x="9396413" y="2643188"/>
          <p14:tracePt t="127374" x="9396413" y="2600325"/>
          <p14:tracePt t="127383" x="9396413" y="2557463"/>
          <p14:tracePt t="127390" x="9396413" y="2532063"/>
          <p14:tracePt t="127399" x="9396413" y="2489200"/>
          <p14:tracePt t="127406" x="9396413" y="2430463"/>
          <p14:tracePt t="127417" x="9396413" y="2371725"/>
          <p14:tracePt t="127422" x="9388475" y="2293938"/>
          <p14:tracePt t="127430" x="9371013" y="2235200"/>
          <p14:tracePt t="127438" x="9353550" y="2174875"/>
          <p14:tracePt t="127447" x="9345613" y="2141538"/>
          <p14:tracePt t="127454" x="9337675" y="2098675"/>
          <p14:tracePt t="127462" x="9320213" y="2073275"/>
          <p14:tracePt t="127470" x="9312275" y="2055813"/>
          <p14:tracePt t="127478" x="9302750" y="2022475"/>
          <p14:tracePt t="127486" x="9277350" y="1997075"/>
          <p14:tracePt t="127494" x="9261475" y="1989138"/>
          <p14:tracePt t="127502" x="9236075" y="1963738"/>
          <p14:tracePt t="127510" x="9201150" y="1920875"/>
          <p14:tracePt t="127518" x="9158288" y="1895475"/>
          <p14:tracePt t="127526" x="9117013" y="1878013"/>
          <p14:tracePt t="127534" x="9048750" y="1819275"/>
          <p14:tracePt t="127542" x="9005888" y="1801813"/>
          <p14:tracePt t="127550" x="8955088" y="1776413"/>
          <p14:tracePt t="127558" x="8886825" y="1733550"/>
          <p14:tracePt t="127567" x="8810625" y="1708150"/>
          <p14:tracePt t="127574" x="8724900" y="1665288"/>
          <p14:tracePt t="127583" x="8648700" y="1631950"/>
          <p14:tracePt t="127591" x="8589963" y="1622425"/>
          <p14:tracePt t="127599" x="8513763" y="1614488"/>
          <p14:tracePt t="127606" x="8435975" y="1581150"/>
          <p14:tracePt t="127614" x="8369300" y="1563688"/>
          <p14:tracePt t="127622" x="8291513" y="1555750"/>
          <p14:tracePt t="127632" x="8189913" y="1546225"/>
          <p14:tracePt t="127639" x="8088313" y="1520825"/>
          <p14:tracePt t="127647" x="7986713" y="1512888"/>
          <p14:tracePt t="127654" x="7893050" y="1504950"/>
          <p14:tracePt t="127662" x="7807325" y="1504950"/>
          <p14:tracePt t="127670" x="7715250" y="1470025"/>
          <p14:tracePt t="127678" x="7654925" y="1470025"/>
          <p14:tracePt t="127686" x="7612063" y="1470025"/>
          <p14:tracePt t="127694" x="7570788" y="1470025"/>
          <p14:tracePt t="127702" x="7527925" y="1470025"/>
          <p14:tracePt t="127710" x="7485063" y="1470025"/>
          <p14:tracePt t="127718" x="7467600" y="1470025"/>
          <p14:tracePt t="127726" x="7434263" y="1470025"/>
          <p14:tracePt t="127735" x="7416800" y="1477963"/>
          <p14:tracePt t="127742" x="7391400" y="1487488"/>
          <p14:tracePt t="127751" x="7366000" y="1504950"/>
          <p14:tracePt t="127758" x="7340600" y="1520825"/>
          <p14:tracePt t="127767" x="7307263" y="1538288"/>
          <p14:tracePt t="127774" x="7289800" y="1555750"/>
          <p14:tracePt t="127784" x="7264400" y="1581150"/>
          <p14:tracePt t="127790" x="7229475" y="1606550"/>
          <p14:tracePt t="127799" x="7213600" y="1631950"/>
          <p14:tracePt t="127806" x="7188200" y="1665288"/>
          <p14:tracePt t="127816" x="7170738" y="1716088"/>
          <p14:tracePt t="127822" x="7137400" y="1776413"/>
          <p14:tracePt t="127832" x="7119938" y="1827213"/>
          <p14:tracePt t="127839" x="7085013" y="1885950"/>
          <p14:tracePt t="127846" x="7077075" y="1963738"/>
          <p14:tracePt t="127854" x="7069138" y="2022475"/>
          <p14:tracePt t="127863" x="7051675" y="2065338"/>
          <p14:tracePt t="127870" x="7051675" y="2108200"/>
          <p14:tracePt t="127878" x="7051675" y="2166938"/>
          <p14:tracePt t="127901" x="7051675" y="2293938"/>
          <p14:tracePt t="127902" x="7051675" y="2371725"/>
          <p14:tracePt t="127911" x="7069138" y="2430463"/>
          <p14:tracePt t="127918" x="7102475" y="2532063"/>
          <p14:tracePt t="127926" x="7127875" y="2582863"/>
          <p14:tracePt t="127934" x="7153275" y="2643188"/>
          <p14:tracePt t="127942" x="7178675" y="2693988"/>
          <p14:tracePt t="127950" x="7213600" y="2744788"/>
          <p14:tracePt t="127958" x="7246938" y="2778125"/>
          <p14:tracePt t="127967" x="7272338" y="2820988"/>
          <p14:tracePt t="127974" x="7307263" y="2846388"/>
          <p14:tracePt t="127983" x="7348538" y="2871788"/>
          <p14:tracePt t="127990" x="7366000" y="2889250"/>
          <p14:tracePt t="128002" x="7391400" y="2914650"/>
          <p14:tracePt t="128007" x="7426325" y="2932113"/>
          <p14:tracePt t="128019" x="7451725" y="2949575"/>
          <p14:tracePt t="128024" x="7477125" y="2957513"/>
          <p14:tracePt t="128034" x="7493000" y="2965450"/>
          <p14:tracePt t="128046" x="7502525" y="2965450"/>
          <p14:tracePt t="128062" x="7510463" y="2965450"/>
          <p14:tracePt t="128078" x="7518400" y="2982913"/>
          <p14:tracePt t="128102" x="7535863" y="2990850"/>
          <p14:tracePt t="128118" x="7561263" y="3000375"/>
          <p14:tracePt t="128142" x="7570788" y="3000375"/>
          <p14:tracePt t="128295" x="7586663" y="3016250"/>
          <p14:tracePt t="128422" x="7596188" y="3033713"/>
          <p14:tracePt t="128430" x="7604125" y="3041650"/>
          <p14:tracePt t="128438" x="7629525" y="3051175"/>
          <p14:tracePt t="128447" x="7662863" y="3059113"/>
          <p14:tracePt t="128454" x="7680325" y="3059113"/>
          <p14:tracePt t="128462" x="7705725" y="3067050"/>
          <p14:tracePt t="128470" x="7723188" y="3067050"/>
          <p14:tracePt t="128478" x="7748588" y="3076575"/>
          <p14:tracePt t="128487" x="7766050" y="3076575"/>
          <p14:tracePt t="128494" x="7791450" y="3076575"/>
          <p14:tracePt t="128502" x="7807325" y="3076575"/>
          <p14:tracePt t="128510" x="7824788" y="3076575"/>
          <p14:tracePt t="128518" x="7850188" y="3094038"/>
          <p14:tracePt t="128526" x="7867650" y="3094038"/>
          <p14:tracePt t="128542" x="7875588" y="3094038"/>
          <p14:tracePt t="128584" x="7893050" y="3094038"/>
          <p14:tracePt t="128614" x="7910513" y="3094038"/>
          <p14:tracePt t="128622" x="7918450" y="3084513"/>
          <p14:tracePt t="128630" x="7918450" y="3076575"/>
          <p14:tracePt t="128638" x="7926388" y="3067050"/>
          <p14:tracePt t="128648" x="7926388" y="3059113"/>
          <p14:tracePt t="128654" x="7935913" y="3033713"/>
          <p14:tracePt t="128670" x="7935913" y="3025775"/>
          <p14:tracePt t="128679" x="7943850" y="3008313"/>
          <p14:tracePt t="128782" x="7951788" y="3008313"/>
          <p14:tracePt t="129047" x="7961313" y="3008313"/>
          <p14:tracePt t="129055" x="7969250" y="3008313"/>
          <p14:tracePt t="129070" x="7977188" y="3008313"/>
          <p14:tracePt t="129078" x="7986713" y="3008313"/>
          <p14:tracePt t="129086" x="7994650" y="3000375"/>
          <p14:tracePt t="129094" x="8004175" y="3000375"/>
          <p14:tracePt t="129102" x="8029575" y="2990850"/>
          <p14:tracePt t="129110" x="8037513" y="2982913"/>
          <p14:tracePt t="129118" x="8062913" y="2965450"/>
          <p14:tracePt t="129127" x="8088313" y="2957513"/>
          <p14:tracePt t="129134" x="8105775" y="2957513"/>
          <p14:tracePt t="129142" x="8113713" y="2957513"/>
          <p14:tracePt t="129150" x="8139113" y="2957513"/>
          <p14:tracePt t="129158" x="8156575" y="2957513"/>
          <p14:tracePt t="129166" x="8174038" y="2949575"/>
          <p14:tracePt t="129174" x="8207375" y="2949575"/>
          <p14:tracePt t="129182" x="8224838" y="2932113"/>
          <p14:tracePt t="129190" x="8250238" y="2932113"/>
          <p14:tracePt t="129198" x="8258175" y="2922588"/>
          <p14:tracePt t="129206" x="8283575" y="2914650"/>
          <p14:tracePt t="129214" x="8308975" y="2906713"/>
          <p14:tracePt t="129222" x="8326438" y="2889250"/>
          <p14:tracePt t="129230" x="8343900" y="2881313"/>
          <p14:tracePt t="129238" x="8351838" y="2871788"/>
          <p14:tracePt t="129248" x="8369300" y="2863850"/>
          <p14:tracePt t="129254" x="8369300" y="2855913"/>
          <p14:tracePt t="129262" x="8385175" y="2846388"/>
          <p14:tracePt t="129270" x="8410575" y="2820988"/>
          <p14:tracePt t="129279" x="8410575" y="2813050"/>
          <p14:tracePt t="129286" x="8428038" y="2805113"/>
          <p14:tracePt t="129294" x="8453438" y="2787650"/>
          <p14:tracePt t="129302" x="8478838" y="2778125"/>
          <p14:tracePt t="129312" x="8488363" y="2762250"/>
          <p14:tracePt t="129320" x="8504238" y="2744788"/>
          <p14:tracePt t="129327" x="8521700" y="2727325"/>
          <p14:tracePt t="129334" x="8539163" y="2693988"/>
          <p14:tracePt t="129342" x="8564563" y="2668588"/>
          <p14:tracePt t="129350" x="8580438" y="2625725"/>
          <p14:tracePt t="129358" x="8605838" y="2582863"/>
          <p14:tracePt t="129366" x="8623300" y="2566988"/>
          <p14:tracePt t="129374" x="8640763" y="2541588"/>
          <p14:tracePt t="129384" x="8648700" y="2524125"/>
          <p14:tracePt t="129390" x="8674100" y="2489200"/>
          <p14:tracePt t="129399" x="8691563" y="2473325"/>
          <p14:tracePt t="129406" x="8691563" y="2463800"/>
          <p14:tracePt t="129415" x="8709025" y="2438400"/>
          <p14:tracePt t="129422" x="8724900" y="2405063"/>
          <p14:tracePt t="129431" x="8742363" y="2354263"/>
          <p14:tracePt t="129438" x="8750300" y="2319338"/>
          <p14:tracePt t="129446" x="8767763" y="2286000"/>
          <p14:tracePt t="129454" x="8777288" y="2252663"/>
          <p14:tracePt t="129463" x="8777288" y="2227263"/>
          <p14:tracePt t="129470" x="8777288" y="2184400"/>
          <p14:tracePt t="129478" x="8777288" y="2133600"/>
          <p14:tracePt t="129486" x="8777288" y="2108200"/>
          <p14:tracePt t="129494" x="8777288" y="2073275"/>
          <p14:tracePt t="129502" x="8777288" y="2039938"/>
          <p14:tracePt t="129510" x="8777288" y="2022475"/>
          <p14:tracePt t="129518" x="8777288" y="2005013"/>
          <p14:tracePt t="129526" x="8777288" y="1989138"/>
          <p14:tracePt t="129542" x="8777288" y="1971675"/>
          <p14:tracePt t="129550" x="8777288" y="1963738"/>
          <p14:tracePt t="129558" x="8777288" y="1954213"/>
          <p14:tracePt t="129566" x="8767763" y="1928813"/>
          <p14:tracePt t="129574" x="8750300" y="1903413"/>
          <p14:tracePt t="129582" x="8734425" y="1895475"/>
          <p14:tracePt t="129590" x="8716963" y="1860550"/>
          <p14:tracePt t="129598" x="8691563" y="1819275"/>
          <p14:tracePt t="129606" x="8674100" y="1784350"/>
          <p14:tracePt t="129615" x="8632825" y="1733550"/>
          <p14:tracePt t="129624" x="8597900" y="1682750"/>
          <p14:tracePt t="129633" x="8572500" y="1657350"/>
          <p14:tracePt t="129639" x="8555038" y="1631950"/>
          <p14:tracePt t="129647" x="8529638" y="1614488"/>
          <p14:tracePt t="129654" x="8504238" y="1597025"/>
          <p14:tracePt t="129663" x="8488363" y="1581150"/>
          <p14:tracePt t="129670" x="8478838" y="1581150"/>
          <p14:tracePt t="129686" x="8470900" y="1571625"/>
          <p14:tracePt t="129710" x="8453438" y="1571625"/>
          <p14:tracePt t="129718" x="8445500" y="1571625"/>
          <p14:tracePt t="129726" x="8410575" y="1563688"/>
          <p14:tracePt t="129734" x="8369300" y="1563688"/>
          <p14:tracePt t="129742" x="8308975" y="1563688"/>
          <p14:tracePt t="129751" x="8275638" y="1563688"/>
          <p14:tracePt t="129758" x="8232775" y="1563688"/>
          <p14:tracePt t="129766" x="8189913" y="1563688"/>
          <p14:tracePt t="129774" x="8156575" y="1563688"/>
          <p14:tracePt t="129782" x="8113713" y="1563688"/>
          <p14:tracePt t="129790" x="8096250" y="1563688"/>
          <p14:tracePt t="129798" x="8054975" y="1563688"/>
          <p14:tracePt t="129806" x="8029575" y="1563688"/>
          <p14:tracePt t="129815" x="8020050" y="1563688"/>
          <p14:tracePt t="129822" x="7986713" y="1571625"/>
          <p14:tracePt t="129831" x="7961313" y="1581150"/>
          <p14:tracePt t="129838" x="7943850" y="1589088"/>
          <p14:tracePt t="129848" x="7910513" y="1606550"/>
          <p14:tracePt t="129854" x="7885113" y="1622425"/>
          <p14:tracePt t="129863" x="7867650" y="1631950"/>
          <p14:tracePt t="129870" x="7859713" y="1631950"/>
          <p14:tracePt t="129878" x="7850188" y="1631950"/>
          <p14:tracePt t="129887" x="7842250" y="1631950"/>
          <p14:tracePt t="130646" x="7832725" y="1639888"/>
          <p14:tracePt t="130655" x="7824788" y="1649413"/>
          <p14:tracePt t="130766" x="7824788" y="1657350"/>
          <p14:tracePt t="130782" x="7807325" y="1690688"/>
          <p14:tracePt t="130790" x="7807325" y="1700213"/>
          <p14:tracePt t="130798" x="7791450" y="1716088"/>
          <p14:tracePt t="130806" x="7781925" y="1725613"/>
          <p14:tracePt t="130814" x="7756525" y="1766888"/>
          <p14:tracePt t="130822" x="7748588" y="1776413"/>
          <p14:tracePt t="130831" x="7740650" y="1801813"/>
          <p14:tracePt t="130838" x="7723188" y="1827213"/>
          <p14:tracePt t="130847" x="7715250" y="1852613"/>
          <p14:tracePt t="130854" x="7705725" y="1852613"/>
          <p14:tracePt t="130862" x="7697788" y="1885950"/>
          <p14:tracePt t="130870" x="7680325" y="1895475"/>
          <p14:tracePt t="130879" x="7680325" y="1911350"/>
          <p14:tracePt t="130886" x="7672388" y="1928813"/>
          <p14:tracePt t="130897" x="7662863" y="1963738"/>
          <p14:tracePt t="130902" x="7637463" y="2005013"/>
          <p14:tracePt t="130910" x="7629525" y="2039938"/>
          <p14:tracePt t="130918" x="7596188" y="2108200"/>
          <p14:tracePt t="130926" x="7586663" y="2141538"/>
          <p14:tracePt t="130934" x="7570788" y="2174875"/>
          <p14:tracePt t="130942" x="7553325" y="2192338"/>
          <p14:tracePt t="130950" x="7553325" y="2235200"/>
          <p14:tracePt t="130960" x="7553325" y="2268538"/>
          <p14:tracePt t="130969" x="7545388" y="2293938"/>
          <p14:tracePt t="130976" x="7545388" y="2319338"/>
          <p14:tracePt t="130984" x="7545388" y="2336800"/>
          <p14:tracePt t="130991" x="7545388" y="2354263"/>
          <p14:tracePt t="130999" x="7545388" y="2387600"/>
          <p14:tracePt t="131007" x="7553325" y="2405063"/>
          <p14:tracePt t="131014" x="7561263" y="2430463"/>
          <p14:tracePt t="131022" x="7578725" y="2463800"/>
          <p14:tracePt t="131031" x="7596188" y="2489200"/>
          <p14:tracePt t="131038" x="7612063" y="2516188"/>
          <p14:tracePt t="131048" x="7637463" y="2541588"/>
          <p14:tracePt t="131055" x="7646988" y="2541588"/>
          <p14:tracePt t="131064" x="7662863" y="2566988"/>
          <p14:tracePt t="131070" x="7680325" y="2582863"/>
          <p14:tracePt t="131078" x="7688263" y="2582863"/>
          <p14:tracePt t="131086" x="7697788" y="2592388"/>
          <p14:tracePt t="131095" x="7715250" y="2608263"/>
          <p14:tracePt t="131102" x="7723188" y="2617788"/>
          <p14:tracePt t="131110" x="7748588" y="2617788"/>
          <p14:tracePt t="131118" x="7766050" y="2625725"/>
          <p14:tracePt t="131126" x="7773988" y="2625725"/>
          <p14:tracePt t="131134" x="7807325" y="2651125"/>
          <p14:tracePt t="131142" x="7842250" y="2660650"/>
          <p14:tracePt t="131150" x="7867650" y="2660650"/>
          <p14:tracePt t="131158" x="7893050" y="2668588"/>
          <p14:tracePt t="131166" x="7926388" y="2686050"/>
          <p14:tracePt t="131174" x="7935913" y="2686050"/>
          <p14:tracePt t="131182" x="7961313" y="2693988"/>
          <p14:tracePt t="131190" x="7969250" y="2693988"/>
          <p14:tracePt t="131206" x="7977188" y="2693988"/>
          <p14:tracePt t="131214" x="7994650" y="2693988"/>
          <p14:tracePt t="131254" x="8004175" y="2701925"/>
          <p14:tracePt t="131263" x="8012113" y="2711450"/>
          <p14:tracePt t="131270" x="8029575" y="2719388"/>
          <p14:tracePt t="131286" x="8037513" y="2727325"/>
          <p14:tracePt t="131342" x="8054975" y="2736850"/>
          <p14:tracePt t="131359" x="8054975" y="2744788"/>
          <p14:tracePt t="131366" x="8070850" y="2752725"/>
          <p14:tracePt t="131390" x="8080375" y="2762250"/>
          <p14:tracePt t="131406" x="8080375" y="2770188"/>
          <p14:tracePt t="131414" x="8096250" y="2770188"/>
          <p14:tracePt t="131422" x="8105775" y="2770188"/>
          <p14:tracePt t="131447" x="8121650" y="2770188"/>
          <p14:tracePt t="131454" x="8121650" y="2778125"/>
          <p14:tracePt t="131582" x="8121650" y="2770188"/>
          <p14:tracePt t="131591" x="8121650" y="2762250"/>
          <p14:tracePt t="131598" x="8121650" y="2752725"/>
          <p14:tracePt t="131846" x="8139113" y="2744788"/>
          <p14:tracePt t="131854" x="8156575" y="2744788"/>
          <p14:tracePt t="131863" x="8174038" y="2744788"/>
          <p14:tracePt t="131870" x="8207375" y="2762250"/>
          <p14:tracePt t="131879" x="8232775" y="2770188"/>
          <p14:tracePt t="131886" x="8258175" y="2787650"/>
          <p14:tracePt t="131898" x="8291513" y="2805113"/>
          <p14:tracePt t="131902" x="8326438" y="2813050"/>
          <p14:tracePt t="131912" x="8359775" y="2820988"/>
          <p14:tracePt t="131918" x="8394700" y="2846388"/>
          <p14:tracePt t="131926" x="8428038" y="2855913"/>
          <p14:tracePt t="131934" x="8470900" y="2863850"/>
          <p14:tracePt t="131942" x="8547100" y="2897188"/>
          <p14:tracePt t="131950" x="8605838" y="2914650"/>
          <p14:tracePt t="131958" x="8658225" y="2922588"/>
          <p14:tracePt t="131966" x="8742363" y="2957513"/>
          <p14:tracePt t="131975" x="8802688" y="2957513"/>
          <p14:tracePt t="131982" x="8886825" y="2965450"/>
          <p14:tracePt t="131990" x="8963025" y="2965450"/>
          <p14:tracePt t="131998" x="9031288" y="2965450"/>
          <p14:tracePt t="132007" x="9091613" y="2965450"/>
          <p14:tracePt t="132014" x="9175750" y="2982913"/>
          <p14:tracePt t="132022" x="9236075" y="3000375"/>
          <p14:tracePt t="132031" x="9286875" y="3008313"/>
          <p14:tracePt t="132038" x="9345613" y="3016250"/>
          <p14:tracePt t="132046" x="9421813" y="3051175"/>
          <p14:tracePt t="132054" x="9464675" y="3059113"/>
          <p14:tracePt t="132063" x="9523413" y="3067050"/>
          <p14:tracePt t="132070" x="9575800" y="3076575"/>
          <p14:tracePt t="132080" x="9634538" y="3109913"/>
          <p14:tracePt t="132086" x="9694863" y="3109913"/>
          <p14:tracePt t="132095" x="9796463" y="3119438"/>
          <p14:tracePt t="132102" x="9890125" y="3119438"/>
          <p14:tracePt t="132111" x="9999663" y="3119438"/>
          <p14:tracePt t="132118" x="10118725" y="3119438"/>
          <p14:tracePt t="132127" x="10245725" y="3119438"/>
          <p14:tracePt t="132134" x="10374313" y="3084513"/>
          <p14:tracePt t="132142" x="10544175" y="3033713"/>
          <p14:tracePt t="132150" x="10671175" y="3008313"/>
          <p14:tracePt t="132158" x="10798175" y="2957513"/>
          <p14:tracePt t="132166" x="10917238" y="2922588"/>
          <p14:tracePt t="132174" x="10993438" y="2906713"/>
          <p14:tracePt t="132182" x="11036300" y="2897188"/>
          <p14:tracePt t="132190" x="11071225" y="2881313"/>
          <p14:tracePt t="132198" x="11096625" y="2871788"/>
          <p14:tracePt t="132206" x="11104563" y="2863850"/>
          <p14:tracePt t="132270" x="11104563" y="2855913"/>
          <p14:tracePt t="132310" x="11104563" y="2846388"/>
          <p14:tracePt t="132327" x="11104563" y="2830513"/>
          <p14:tracePt t="132350" x="11096625" y="2820988"/>
          <p14:tracePt t="132358" x="11087100" y="2813050"/>
          <p14:tracePt t="132375" x="11071225" y="2805113"/>
          <p14:tracePt t="132382" x="11061700" y="2795588"/>
          <p14:tracePt t="132390" x="11061700" y="2787650"/>
          <p14:tracePt t="132398" x="11053763" y="2787650"/>
          <p14:tracePt t="132406" x="11044238" y="2778125"/>
          <p14:tracePt t="132422" x="11036300" y="2770188"/>
          <p14:tracePt t="132438" x="11028363" y="2770188"/>
          <p14:tracePt t="132454" x="11018838" y="2770188"/>
          <p14:tracePt t="132462" x="11010900" y="2762250"/>
          <p14:tracePt t="132486" x="11002963" y="2762250"/>
          <p14:tracePt t="132512" x="10993438" y="2762250"/>
          <p14:tracePt t="132542" x="10977563" y="2762250"/>
          <p14:tracePt t="132567" x="10968038" y="2762250"/>
          <p14:tracePt t="132575" x="10960100" y="2762250"/>
          <p14:tracePt t="132582" x="10952163" y="2762250"/>
          <p14:tracePt t="132590" x="10942638" y="2762250"/>
          <p14:tracePt t="132598" x="10934700" y="2752725"/>
          <p14:tracePt t="132606" x="10926763" y="2752725"/>
          <p14:tracePt t="132614" x="10917238" y="2752725"/>
          <p14:tracePt t="132622" x="10901363" y="2752725"/>
          <p14:tracePt t="132630" x="10883900" y="2744788"/>
          <p14:tracePt t="132638" x="10866438" y="2744788"/>
          <p14:tracePt t="132646" x="10841038" y="2744788"/>
          <p14:tracePt t="132654" x="10833100" y="2744788"/>
          <p14:tracePt t="132663" x="10790238" y="2744788"/>
          <p14:tracePt t="132670" x="10764838" y="2744788"/>
          <p14:tracePt t="132679" x="10739438" y="2744788"/>
          <p14:tracePt t="132686" x="10696575" y="2744788"/>
          <p14:tracePt t="132695" x="10645775" y="2744788"/>
          <p14:tracePt t="132702" x="10602913" y="2744788"/>
          <p14:tracePt t="132711" x="10569575" y="2744788"/>
          <p14:tracePt t="132718" x="10544175" y="2744788"/>
          <p14:tracePt t="132727" x="10534650" y="2744788"/>
          <p14:tracePt t="132742" x="10518775" y="2744788"/>
          <p14:tracePt t="132758" x="10509250" y="2744788"/>
          <p14:tracePt t="132774" x="10501313" y="2744788"/>
          <p14:tracePt t="132782" x="10493375" y="2744788"/>
          <p14:tracePt t="132791" x="10483850" y="2744788"/>
          <p14:tracePt t="132799" x="10475913" y="2744788"/>
          <p14:tracePt t="132806" x="10458450" y="2744788"/>
          <p14:tracePt t="132814" x="10450513" y="2744788"/>
          <p14:tracePt t="132822" x="10433050" y="2744788"/>
          <p14:tracePt t="132894" x="10425113" y="2744788"/>
          <p14:tracePt t="132902" x="10415588" y="2744788"/>
          <p14:tracePt t="132910" x="10407650" y="2744788"/>
          <p14:tracePt t="132918" x="10390188" y="2744788"/>
          <p14:tracePt t="132927" x="10374313" y="2744788"/>
          <p14:tracePt t="132934" x="10348913" y="2744788"/>
          <p14:tracePt t="132942" x="10306050" y="2736850"/>
          <p14:tracePt t="132950" x="10255250" y="2736850"/>
          <p14:tracePt t="132958" x="10194925" y="2727325"/>
          <p14:tracePt t="132966" x="10144125" y="2727325"/>
          <p14:tracePt t="132974" x="10067925" y="2701925"/>
          <p14:tracePt t="132982" x="9991725" y="2693988"/>
          <p14:tracePt t="132990" x="9923463" y="2693988"/>
          <p14:tracePt t="132998" x="9847263" y="2686050"/>
          <p14:tracePt t="133006" x="9753600" y="2686050"/>
          <p14:tracePt t="133014" x="9659938" y="2676525"/>
          <p14:tracePt t="133022" x="9575800" y="2651125"/>
          <p14:tracePt t="133030" x="9507538" y="2651125"/>
          <p14:tracePt t="133038" x="9431338" y="2651125"/>
          <p14:tracePt t="133046" x="9371013" y="2651125"/>
          <p14:tracePt t="133054" x="9302750" y="2651125"/>
          <p14:tracePt t="133062" x="9236075" y="2651125"/>
          <p14:tracePt t="133070" x="9175750" y="2651125"/>
          <p14:tracePt t="133079" x="9117013" y="2651125"/>
          <p14:tracePt t="133086" x="9056688" y="2651125"/>
          <p14:tracePt t="133096" x="9013825" y="2651125"/>
          <p14:tracePt t="133102" x="8972550" y="2651125"/>
          <p14:tracePt t="133111" x="8929688" y="2651125"/>
          <p14:tracePt t="133118" x="8894763" y="2651125"/>
          <p14:tracePt t="133129" x="8853488" y="2651125"/>
          <p14:tracePt t="133134" x="8810625" y="2651125"/>
          <p14:tracePt t="133142" x="8767763" y="2651125"/>
          <p14:tracePt t="133150" x="8691563" y="2651125"/>
          <p14:tracePt t="133158" x="8623300" y="2651125"/>
          <p14:tracePt t="133166" x="8547100" y="2668588"/>
          <p14:tracePt t="133175" x="8478838" y="2676525"/>
          <p14:tracePt t="133182" x="8402638" y="2693988"/>
          <p14:tracePt t="133191" x="8359775" y="2693988"/>
          <p14:tracePt t="133198" x="8308975" y="2693988"/>
          <p14:tracePt t="133206" x="8266113" y="2701925"/>
          <p14:tracePt t="133214" x="8232775" y="2711450"/>
          <p14:tracePt t="133222" x="8189913" y="2711450"/>
          <p14:tracePt t="133230" x="8156575" y="2719388"/>
          <p14:tracePt t="133238" x="8131175" y="2719388"/>
          <p14:tracePt t="133246" x="8113713" y="2719388"/>
          <p14:tracePt t="133254" x="8080375" y="2736850"/>
          <p14:tracePt t="133262" x="8062913" y="2736850"/>
          <p14:tracePt t="133270" x="8054975" y="2744788"/>
          <p14:tracePt t="133279" x="8045450" y="2744788"/>
          <p14:tracePt t="133287" x="8029575" y="2744788"/>
          <p14:tracePt t="133302" x="8004175" y="2744788"/>
          <p14:tracePt t="133311" x="7994650" y="2744788"/>
          <p14:tracePt t="133318" x="7994650" y="2752725"/>
          <p14:tracePt t="133326" x="7969250" y="2752725"/>
          <p14:tracePt t="133334" x="7943850" y="2752725"/>
          <p14:tracePt t="133342" x="7926388" y="2752725"/>
          <p14:tracePt t="133350" x="7918450" y="2762250"/>
          <p14:tracePt t="133359" x="7893050" y="2762250"/>
          <p14:tracePt t="133367" x="7867650" y="2762250"/>
          <p14:tracePt t="133374" x="7859713" y="2762250"/>
          <p14:tracePt t="133382" x="7842250" y="2770188"/>
          <p14:tracePt t="133390" x="7824788" y="2770188"/>
          <p14:tracePt t="133398" x="7807325" y="2778125"/>
          <p14:tracePt t="133407" x="7781925" y="2778125"/>
          <p14:tracePt t="133415" x="7740650" y="2795588"/>
          <p14:tracePt t="133422" x="7672388" y="2830513"/>
          <p14:tracePt t="133430" x="7586663" y="2863850"/>
          <p14:tracePt t="133438" x="7485063" y="2906713"/>
          <p14:tracePt t="133446" x="7348538" y="2949575"/>
          <p14:tracePt t="133454" x="7221538" y="2990850"/>
          <p14:tracePt t="133462" x="7094538" y="3000375"/>
          <p14:tracePt t="133470" x="6942138" y="3016250"/>
          <p14:tracePt t="133479" x="6838950" y="3051175"/>
          <p14:tracePt t="133486" x="6762750" y="3059113"/>
          <p14:tracePt t="133495" x="6661150" y="3084513"/>
          <p14:tracePt t="133502" x="6618288" y="3094038"/>
          <p14:tracePt t="133511" x="6592888" y="3109913"/>
          <p14:tracePt t="133518" x="6559550" y="3119438"/>
          <p14:tracePt t="133526" x="6542088" y="3127375"/>
          <p14:tracePt t="133544" x="6524625" y="3144838"/>
          <p14:tracePt t="133591" x="6508750" y="3144838"/>
          <p14:tracePt t="133614" x="6499225" y="3144838"/>
          <p14:tracePt t="133726" x="6499225" y="3135313"/>
          <p14:tracePt t="133766" x="6499225" y="3119438"/>
          <p14:tracePt t="133782" x="6499225" y="3109913"/>
          <p14:tracePt t="133798" x="6499225" y="3101975"/>
          <p14:tracePt t="133814" x="6499225" y="3076575"/>
          <p14:tracePt t="133822" x="6499225" y="3059113"/>
          <p14:tracePt t="133830" x="6508750" y="3051175"/>
          <p14:tracePt t="133838" x="6534150" y="3033713"/>
          <p14:tracePt t="133846" x="6567488" y="3016250"/>
          <p14:tracePt t="133854" x="6592888" y="2990850"/>
          <p14:tracePt t="133862" x="6669088" y="2965450"/>
          <p14:tracePt t="133870" x="6729413" y="2940050"/>
          <p14:tracePt t="133880" x="6788150" y="2914650"/>
          <p14:tracePt t="133886" x="6881813" y="2871788"/>
          <p14:tracePt t="133894" x="7000875" y="2838450"/>
          <p14:tracePt t="133902" x="7085013" y="2813050"/>
          <p14:tracePt t="133911" x="7204075" y="2778125"/>
          <p14:tracePt t="133918" x="7272338" y="2762250"/>
          <p14:tracePt t="133928" x="7332663" y="2752725"/>
          <p14:tracePt t="133934" x="7383463" y="2752725"/>
          <p14:tracePt t="133944" x="7426325" y="2727325"/>
          <p14:tracePt t="133950" x="7459663" y="2727325"/>
          <p14:tracePt t="133959" x="7477125" y="2727325"/>
          <p14:tracePt t="133975" x="7502525" y="2727325"/>
          <p14:tracePt t="133990" x="7510463" y="2727325"/>
          <p14:tracePt t="133998" x="7535863" y="2727325"/>
          <p14:tracePt t="134006" x="7561263" y="2727325"/>
          <p14:tracePt t="134014" x="7586663" y="2727325"/>
          <p14:tracePt t="134022" x="7629525" y="2736850"/>
          <p14:tracePt t="134030" x="7662863" y="2736850"/>
          <p14:tracePt t="134038" x="7715250" y="2744788"/>
          <p14:tracePt t="134046" x="7766050" y="2770188"/>
          <p14:tracePt t="134054" x="7791450" y="2770188"/>
          <p14:tracePt t="134062" x="7824788" y="2770188"/>
          <p14:tracePt t="134070" x="7875588" y="2770188"/>
          <p14:tracePt t="134078" x="7918450" y="2770188"/>
          <p14:tracePt t="134086" x="7951788" y="2770188"/>
          <p14:tracePt t="134094" x="7994650" y="2770188"/>
          <p14:tracePt t="134102" x="8037513" y="2770188"/>
          <p14:tracePt t="134111" x="8054975" y="2770188"/>
          <p14:tracePt t="134118" x="8088313" y="2770188"/>
          <p14:tracePt t="134126" x="8121650" y="2770188"/>
          <p14:tracePt t="134134" x="8139113" y="2770188"/>
          <p14:tracePt t="134142" x="8156575" y="2770188"/>
          <p14:tracePt t="134150" x="8174038" y="2778125"/>
          <p14:tracePt t="134159" x="8199438" y="2778125"/>
          <p14:tracePt t="134166" x="8207375" y="2778125"/>
          <p14:tracePt t="134174" x="8240713" y="2778125"/>
          <p14:tracePt t="134182" x="8275638" y="2778125"/>
          <p14:tracePt t="134190" x="8283575" y="2778125"/>
          <p14:tracePt t="134198" x="8326438" y="2778125"/>
          <p14:tracePt t="134206" x="8359775" y="2778125"/>
          <p14:tracePt t="134214" x="8394700" y="2778125"/>
          <p14:tracePt t="134222" x="8402638" y="2778125"/>
          <p14:tracePt t="134230" x="8435975" y="2778125"/>
          <p14:tracePt t="134238" x="8470900" y="2778125"/>
          <p14:tracePt t="134246" x="8478838" y="2778125"/>
          <p14:tracePt t="134254" x="8513763" y="2778125"/>
          <p14:tracePt t="134262" x="8547100" y="2778125"/>
          <p14:tracePt t="134270" x="8555038" y="2778125"/>
          <p14:tracePt t="134278" x="8589963" y="2778125"/>
          <p14:tracePt t="134286" x="8623300" y="2778125"/>
          <p14:tracePt t="134295" x="8640763" y="2778125"/>
          <p14:tracePt t="134302" x="8666163" y="2778125"/>
          <p14:tracePt t="134311" x="8691563" y="2778125"/>
          <p14:tracePt t="134318" x="8709025" y="2778125"/>
          <p14:tracePt t="134327" x="8724900" y="2778125"/>
          <p14:tracePt t="134334" x="8742363" y="2778125"/>
          <p14:tracePt t="134343" x="8750300" y="2778125"/>
          <p14:tracePt t="134350" x="8777288" y="2778125"/>
          <p14:tracePt t="134360" x="8785225" y="2778125"/>
          <p14:tracePt t="134366" x="8802688" y="2770188"/>
          <p14:tracePt t="134375" x="8818563" y="2770188"/>
          <p14:tracePt t="134382" x="8836025" y="2770188"/>
          <p14:tracePt t="134391" x="8853488" y="2770188"/>
          <p14:tracePt t="134398" x="8869363" y="2770188"/>
          <p14:tracePt t="134406" x="8878888" y="2762250"/>
          <p14:tracePt t="134422" x="8886825" y="2762250"/>
          <p14:tracePt t="134439" x="8904288" y="2752725"/>
          <p14:tracePt t="134494" x="8904288" y="2744788"/>
          <p14:tracePt t="134502" x="8912225" y="2744788"/>
          <p14:tracePt t="134878" x="8921750" y="2736850"/>
          <p14:tracePt t="134918" x="8929688" y="2736850"/>
          <p14:tracePt t="134934" x="8937625" y="2736850"/>
          <p14:tracePt t="134951" x="8955088" y="2727325"/>
          <p14:tracePt t="134966" x="8963025" y="2727325"/>
          <p14:tracePt t="134974" x="8972550" y="2727325"/>
          <p14:tracePt t="134982" x="8980488" y="2719388"/>
          <p14:tracePt t="135208" x="8997950" y="2719388"/>
          <p14:tracePt t="135215" x="9013825" y="2711450"/>
          <p14:tracePt t="135814" x="9023350" y="2711450"/>
          <p14:tracePt t="136071" x="9039225" y="2711450"/>
          <p14:tracePt t="136078" x="9048750" y="2711450"/>
          <p14:tracePt t="136094" x="9064625" y="2711450"/>
          <p14:tracePt t="136118" x="9082088" y="2711450"/>
          <p14:tracePt t="136134" x="9099550" y="2711450"/>
          <p14:tracePt t="136150" x="9099550" y="2701925"/>
          <p14:tracePt t="136999" x="9107488" y="2701925"/>
          <p14:tracePt t="137007" x="9117013" y="2701925"/>
          <p14:tracePt t="137015" x="9124950" y="2701925"/>
          <p14:tracePt t="137030" x="9132888" y="2701925"/>
          <p14:tracePt t="137038" x="9142413" y="2693988"/>
          <p14:tracePt t="137102" x="9150350" y="2686050"/>
          <p14:tracePt t="137134" x="9150350" y="2676525"/>
          <p14:tracePt t="137142" x="9150350" y="2668588"/>
          <p14:tracePt t="137183" x="9150350" y="2651125"/>
          <p14:tracePt t="137222" x="9150350" y="2643188"/>
          <p14:tracePt t="137278" x="9150350" y="2633663"/>
          <p14:tracePt t="137302" x="9150350" y="2625725"/>
          <p14:tracePt t="137430" x="9150350" y="2617788"/>
          <p14:tracePt t="137527" x="9167813" y="2600325"/>
          <p14:tracePt t="138446" x="9175750" y="2582863"/>
          <p14:tracePt t="138455" x="9175750" y="2574925"/>
          <p14:tracePt t="138471" x="9175750" y="2557463"/>
          <p14:tracePt t="138478" x="9175750" y="2541588"/>
          <p14:tracePt t="138494" x="9175750" y="2516188"/>
          <p14:tracePt t="138510" x="9175750" y="2506663"/>
          <p14:tracePt t="138518" x="9175750" y="2489200"/>
          <p14:tracePt t="138534" x="9175750" y="2481263"/>
          <p14:tracePt t="138542" x="9175750" y="2473325"/>
          <p14:tracePt t="138550" x="9175750" y="2463800"/>
          <p14:tracePt t="138558" x="9175750" y="2455863"/>
          <p14:tracePt t="138582" x="9175750" y="2447925"/>
          <p14:tracePt t="139030" x="9175750" y="2438400"/>
          <p14:tracePt t="139038" x="9158288" y="2438400"/>
          <p14:tracePt t="139046" x="9132888" y="2438400"/>
          <p14:tracePt t="139054" x="9107488" y="2455863"/>
          <p14:tracePt t="139064" x="9099550" y="2455863"/>
          <p14:tracePt t="139074" x="9082088" y="2455863"/>
          <p14:tracePt t="139080" x="9056688" y="2455863"/>
          <p14:tracePt t="139096" x="9048750" y="2455863"/>
          <p14:tracePt t="139103" x="9039225" y="2455863"/>
          <p14:tracePt t="139110" x="9031288" y="2455863"/>
          <p14:tracePt t="139118" x="9023350" y="2455863"/>
          <p14:tracePt t="139126" x="9013825" y="2455863"/>
          <p14:tracePt t="139134" x="9005888" y="2455863"/>
          <p14:tracePt t="139142" x="8997950" y="2455863"/>
          <p14:tracePt t="139150" x="8988425" y="2455863"/>
          <p14:tracePt t="139166" x="8963025" y="2455863"/>
          <p14:tracePt t="139174" x="8955088" y="2455863"/>
          <p14:tracePt t="139182" x="8929688" y="2455863"/>
          <p14:tracePt t="139190" x="8912225" y="2455863"/>
          <p14:tracePt t="139198" x="8894763" y="2455863"/>
          <p14:tracePt t="139207" x="8878888" y="2455863"/>
          <p14:tracePt t="139214" x="8861425" y="2455863"/>
          <p14:tracePt t="139223" x="8828088" y="2455863"/>
          <p14:tracePt t="139230" x="8810625" y="2455863"/>
          <p14:tracePt t="139239" x="8793163" y="2455863"/>
          <p14:tracePt t="139247" x="8767763" y="2455863"/>
          <p14:tracePt t="139256" x="8742363" y="2455863"/>
          <p14:tracePt t="139262" x="8734425" y="2455863"/>
          <p14:tracePt t="139271" x="8709025" y="2455863"/>
          <p14:tracePt t="139278" x="8691563" y="2455863"/>
          <p14:tracePt t="139286" x="8674100" y="2455863"/>
          <p14:tracePt t="139294" x="8666163" y="2455863"/>
          <p14:tracePt t="139302" x="8648700" y="2455863"/>
          <p14:tracePt t="139310" x="8640763" y="2455863"/>
          <p14:tracePt t="139318" x="8623300" y="2455863"/>
          <p14:tracePt t="139326" x="8605838" y="2455863"/>
          <p14:tracePt t="139334" x="8589963" y="2455863"/>
          <p14:tracePt t="139342" x="8572500" y="2455863"/>
          <p14:tracePt t="139350" x="8564563" y="2455863"/>
          <p14:tracePt t="139358" x="8539163" y="2455863"/>
          <p14:tracePt t="139366" x="8529638" y="2455863"/>
          <p14:tracePt t="139374" x="8504238" y="2455863"/>
          <p14:tracePt t="139382" x="8488363" y="2455863"/>
          <p14:tracePt t="139390" x="8478838" y="2455863"/>
          <p14:tracePt t="139398" x="8453438" y="2455863"/>
          <p14:tracePt t="139406" x="8428038" y="2455863"/>
          <p14:tracePt t="139423" x="8394700" y="2455863"/>
          <p14:tracePt t="139430" x="8385175" y="2455863"/>
          <p14:tracePt t="139438" x="8351838" y="2463800"/>
          <p14:tracePt t="139526" x="8334375" y="2463800"/>
          <p14:tracePt t="139534" x="8326438" y="2463800"/>
          <p14:tracePt t="139542" x="8318500" y="2463800"/>
          <p14:tracePt t="139550" x="8308975" y="2463800"/>
          <p14:tracePt t="139558" x="8291513" y="2473325"/>
          <p14:tracePt t="139566" x="8275638" y="2473325"/>
          <p14:tracePt t="139575" x="8250238" y="2473325"/>
          <p14:tracePt t="139582" x="8232775" y="2473325"/>
          <p14:tracePt t="139591" x="8199438" y="2489200"/>
          <p14:tracePt t="139598" x="8164513" y="2489200"/>
          <p14:tracePt t="139607" x="8131175" y="2498725"/>
          <p14:tracePt t="139614" x="8113713" y="2498725"/>
          <p14:tracePt t="139622" x="8080375" y="2506663"/>
          <p14:tracePt t="139630" x="8045450" y="2506663"/>
          <p14:tracePt t="139639" x="8012113" y="2516188"/>
          <p14:tracePt t="139646" x="7977188" y="2532063"/>
          <p14:tracePt t="139655" x="7943850" y="2541588"/>
          <p14:tracePt t="139662" x="7910513" y="2549525"/>
          <p14:tracePt t="139672" x="7893050" y="2549525"/>
          <p14:tracePt t="139678" x="7875588" y="2557463"/>
          <p14:tracePt t="139686" x="7850188" y="2557463"/>
          <p14:tracePt t="139694" x="7842250" y="2574925"/>
          <p14:tracePt t="139702" x="7832725" y="2574925"/>
          <p14:tracePt t="139710" x="7816850" y="2582863"/>
          <p14:tracePt t="139735" x="7807325" y="2582863"/>
          <p14:tracePt t="139750" x="7791450" y="2592388"/>
          <p14:tracePt t="139767" x="7766050" y="2617788"/>
          <p14:tracePt t="139774" x="7748588" y="2617788"/>
          <p14:tracePt t="139782" x="7731125" y="2633663"/>
          <p14:tracePt t="139791" x="7705725" y="2643188"/>
          <p14:tracePt t="139798" x="7697788" y="2651125"/>
          <p14:tracePt t="139807" x="7680325" y="2660650"/>
          <p14:tracePt t="139824" x="7662863" y="2668588"/>
          <p14:tracePt t="140102" x="7654925" y="2668588"/>
          <p14:tracePt t="140111" x="7646988" y="2668588"/>
          <p14:tracePt t="140118" x="7637463" y="2668588"/>
          <p14:tracePt t="140126" x="7629525" y="2668588"/>
          <p14:tracePt t="140135" x="7612063" y="2668588"/>
          <p14:tracePt t="140142" x="7604125" y="2668588"/>
          <p14:tracePt t="140151" x="7596188" y="2668588"/>
          <p14:tracePt t="140159" x="7570788" y="2668588"/>
          <p14:tracePt t="140166" x="7553325" y="2668588"/>
          <p14:tracePt t="140174" x="7545388" y="2668588"/>
          <p14:tracePt t="140182" x="7527925" y="2651125"/>
          <p14:tracePt t="140198" x="7510463" y="2643188"/>
          <p14:tracePt t="140239" x="7502525" y="2643188"/>
          <p14:tracePt t="140246" x="7493000" y="2643188"/>
          <p14:tracePt t="140255" x="7485063" y="2643188"/>
          <p14:tracePt t="140262" x="7477125" y="2643188"/>
          <p14:tracePt t="140271" x="7467600" y="2633663"/>
          <p14:tracePt t="140278" x="7459663" y="2633663"/>
          <p14:tracePt t="140295" x="7451725" y="2633663"/>
          <p14:tracePt t="140302" x="7442200" y="2633663"/>
          <p14:tracePt t="141790" x="7467600" y="2633663"/>
          <p14:tracePt t="141806" x="7493000" y="2633663"/>
          <p14:tracePt t="141814" x="7502525" y="2633663"/>
          <p14:tracePt t="141822" x="7527925" y="2633663"/>
          <p14:tracePt t="141830" x="7545388" y="2633663"/>
          <p14:tracePt t="141838" x="7561263" y="2643188"/>
          <p14:tracePt t="141855" x="7570788" y="2643188"/>
          <p14:tracePt t="141862" x="7578725" y="2643188"/>
          <p14:tracePt t="141894" x="7596188" y="2643188"/>
          <p14:tracePt t="141902" x="7604125" y="2651125"/>
          <p14:tracePt t="141958" x="7612063" y="2651125"/>
          <p14:tracePt t="141966" x="7629525" y="2651125"/>
          <p14:tracePt t="141974" x="7637463" y="2651125"/>
          <p14:tracePt t="141990" x="7662863" y="2651125"/>
          <p14:tracePt t="141998" x="7672388" y="2651125"/>
          <p14:tracePt t="142798" x="7697788" y="2651125"/>
          <p14:tracePt t="142822" x="7715250" y="2651125"/>
          <p14:tracePt t="142838" x="7731125" y="2651125"/>
          <p14:tracePt t="142855" x="7740650" y="2651125"/>
          <p14:tracePt t="142862" x="7756525" y="2651125"/>
          <p14:tracePt t="142870" x="7766050" y="2651125"/>
          <p14:tracePt t="142887" x="7773988" y="2651125"/>
          <p14:tracePt t="143030" x="7791450" y="2651125"/>
          <p14:tracePt t="143046" x="7799388" y="2651125"/>
          <p14:tracePt t="143062" x="7807325" y="2651125"/>
          <p14:tracePt t="143078" x="7832725" y="2651125"/>
          <p14:tracePt t="143086" x="7842250" y="2651125"/>
          <p14:tracePt t="143095" x="7867650" y="2651125"/>
          <p14:tracePt t="143111" x="7893050" y="2651125"/>
          <p14:tracePt t="143119" x="7900988" y="2651125"/>
          <p14:tracePt t="143126" x="7926388" y="2651125"/>
          <p14:tracePt t="143135" x="7935913" y="2651125"/>
          <p14:tracePt t="143142" x="7943850" y="2651125"/>
          <p14:tracePt t="143152" x="7969250" y="2651125"/>
          <p14:tracePt t="143158" x="7977188" y="2651125"/>
          <p14:tracePt t="143166" x="8004175" y="2651125"/>
          <p14:tracePt t="143174" x="8020050" y="2651125"/>
          <p14:tracePt t="143182" x="8037513" y="2651125"/>
          <p14:tracePt t="143190" x="8070850" y="2651125"/>
          <p14:tracePt t="143198" x="8096250" y="2651125"/>
          <p14:tracePt t="143207" x="8113713" y="2651125"/>
          <p14:tracePt t="143214" x="8147050" y="2651125"/>
          <p14:tracePt t="143222" x="8174038" y="2651125"/>
          <p14:tracePt t="143230" x="8207375" y="2660650"/>
          <p14:tracePt t="143238" x="8224838" y="2660650"/>
          <p14:tracePt t="143247" x="8250238" y="2660650"/>
          <p14:tracePt t="143255" x="8266113" y="2660650"/>
          <p14:tracePt t="143262" x="8275638" y="2668588"/>
          <p14:tracePt t="143270" x="8283575" y="2668588"/>
          <p14:tracePt t="143279" x="8301038" y="2668588"/>
          <p14:tracePt t="143288" x="8308975" y="2668588"/>
          <p14:tracePt t="143294" x="8318500" y="2668588"/>
          <p14:tracePt t="143303" x="8343900" y="2676525"/>
          <p14:tracePt t="143310" x="8351838" y="2676525"/>
          <p14:tracePt t="143319" x="8369300" y="2676525"/>
          <p14:tracePt t="143336" x="8385175" y="2676525"/>
          <p14:tracePt t="143342" x="8394700" y="2676525"/>
          <p14:tracePt t="143351" x="8410575" y="2676525"/>
          <p14:tracePt t="143358" x="8420100" y="2676525"/>
          <p14:tracePt t="143382" x="8428038" y="2676525"/>
          <p14:tracePt t="143398" x="8435975" y="2676525"/>
          <p14:tracePt t="143414" x="8445500" y="2676525"/>
          <p14:tracePt t="143454" x="8462963" y="2676525"/>
          <p14:tracePt t="143462" x="8470900" y="2676525"/>
          <p14:tracePt t="143534" x="8470900" y="2660650"/>
          <p14:tracePt t="143550" x="8470900" y="2643188"/>
          <p14:tracePt t="143567" x="8462963" y="2608263"/>
          <p14:tracePt t="143574" x="8453438" y="2600325"/>
          <p14:tracePt t="143582" x="8428038" y="2566988"/>
          <p14:tracePt t="143590" x="8410575" y="2524125"/>
          <p14:tracePt t="143598" x="8359775" y="2473325"/>
          <p14:tracePt t="143607" x="8291513" y="2413000"/>
          <p14:tracePt t="143616" x="8199438" y="2354263"/>
          <p14:tracePt t="143625" x="8096250" y="2293938"/>
          <p14:tracePt t="143631" x="7977188" y="2235200"/>
          <p14:tracePt t="143641" x="7842250" y="2159000"/>
          <p14:tracePt t="143647" x="7715250" y="2098675"/>
          <p14:tracePt t="143655" x="7561263" y="2039938"/>
          <p14:tracePt t="143662" x="7400925" y="1971675"/>
          <p14:tracePt t="143670" x="7196138" y="1895475"/>
          <p14:tracePt t="143678" x="7008813" y="1809750"/>
          <p14:tracePt t="143687" x="6805613" y="1751013"/>
          <p14:tracePt t="143694" x="6575425" y="1690688"/>
          <p14:tracePt t="143703" x="6338888" y="1614488"/>
          <p14:tracePt t="143710" x="6142038" y="1571625"/>
          <p14:tracePt t="143719" x="5938838" y="1530350"/>
          <p14:tracePt t="143726" x="5768975" y="1487488"/>
          <p14:tracePt t="143735" x="5641975" y="1477963"/>
          <p14:tracePt t="143742" x="5513388" y="1470025"/>
          <p14:tracePt t="143751" x="5411788" y="1444625"/>
          <p14:tracePt t="143759" x="5302250" y="1436688"/>
          <p14:tracePt t="143767" x="5241925" y="1436688"/>
          <p14:tracePt t="143774" x="5183188" y="1436688"/>
          <p14:tracePt t="143782" x="5140325" y="1436688"/>
          <p14:tracePt t="143790" x="5122863" y="1436688"/>
          <p14:tracePt t="143798" x="5106988" y="1436688"/>
          <p14:tracePt t="143807" x="5080000" y="1436688"/>
          <p14:tracePt t="143814" x="5046663" y="1444625"/>
          <p14:tracePt t="143822" x="5021263" y="1470025"/>
          <p14:tracePt t="143830" x="4987925" y="1495425"/>
          <p14:tracePt t="143838" x="4935538" y="1538288"/>
          <p14:tracePt t="143846" x="4902200" y="1581150"/>
          <p14:tracePt t="143854" x="4868863" y="1614488"/>
          <p14:tracePt t="143862" x="4843463" y="1649413"/>
          <p14:tracePt t="143870" x="4791075" y="1716088"/>
          <p14:tracePt t="143878" x="4757738" y="1793875"/>
          <p14:tracePt t="143887" x="4714875" y="1885950"/>
          <p14:tracePt t="143894" x="4681538" y="1963738"/>
          <p14:tracePt t="143902" x="4630738" y="2065338"/>
          <p14:tracePt t="143910" x="4621213" y="2149475"/>
          <p14:tracePt t="143919" x="4613275" y="2227263"/>
          <p14:tracePt t="143926" x="4613275" y="2311400"/>
          <p14:tracePt t="143935" x="4613275" y="2397125"/>
          <p14:tracePt t="143943" x="4613275" y="2481263"/>
          <p14:tracePt t="143955" x="4613275" y="2549525"/>
          <p14:tracePt t="143959" x="4613275" y="2625725"/>
          <p14:tracePt t="143970" x="4613275" y="2676525"/>
          <p14:tracePt t="143974" x="4621213" y="2752725"/>
          <p14:tracePt t="143982" x="4630738" y="2787650"/>
          <p14:tracePt t="143990" x="4656138" y="2846388"/>
          <p14:tracePt t="143998" x="4681538" y="2897188"/>
          <p14:tracePt t="144006" x="4699000" y="2949575"/>
          <p14:tracePt t="144014" x="4732338" y="3000375"/>
          <p14:tracePt t="144022" x="4749800" y="3033713"/>
          <p14:tracePt t="144030" x="4775200" y="3076575"/>
          <p14:tracePt t="144038" x="4818063" y="3144838"/>
          <p14:tracePt t="144046" x="4851400" y="3178175"/>
          <p14:tracePt t="144054" x="4884738" y="3221038"/>
          <p14:tracePt t="144062" x="4927600" y="3271838"/>
          <p14:tracePt t="144070" x="4953000" y="3289300"/>
          <p14:tracePt t="144078" x="4978400" y="3314700"/>
          <p14:tracePt t="144086" x="5013325" y="3340100"/>
          <p14:tracePt t="144094" x="5038725" y="3365500"/>
          <p14:tracePt t="144103" x="5072063" y="3382963"/>
          <p14:tracePt t="144110" x="5106988" y="3408363"/>
          <p14:tracePt t="144119" x="5148263" y="3424238"/>
          <p14:tracePt t="144126" x="5165725" y="3441700"/>
          <p14:tracePt t="144136" x="5191125" y="3459163"/>
          <p14:tracePt t="144142" x="5233988" y="3475038"/>
          <p14:tracePt t="144151" x="5284788" y="3492500"/>
          <p14:tracePt t="144158" x="5335588" y="3517900"/>
          <p14:tracePt t="144169" x="5411788" y="3543300"/>
          <p14:tracePt t="144174" x="5480050" y="3560763"/>
          <p14:tracePt t="144183" x="5573713" y="3586163"/>
          <p14:tracePt t="144190" x="5632450" y="3603625"/>
          <p14:tracePt t="144199" x="5726113" y="3603625"/>
          <p14:tracePt t="144206" x="5811838" y="3603625"/>
          <p14:tracePt t="144214" x="5913438" y="3603625"/>
          <p14:tracePt t="144222" x="6015038" y="3603625"/>
          <p14:tracePt t="144230" x="6100763" y="3603625"/>
          <p14:tracePt t="144238" x="6167438" y="3603625"/>
          <p14:tracePt t="144246" x="6227763" y="3603625"/>
          <p14:tracePt t="144254" x="6286500" y="3603625"/>
          <p14:tracePt t="144262" x="6329363" y="3603625"/>
          <p14:tracePt t="144270" x="6372225" y="3603625"/>
          <p14:tracePt t="144278" x="6405563" y="3603625"/>
          <p14:tracePt t="144286" x="6430963" y="3603625"/>
          <p14:tracePt t="144294" x="6448425" y="3603625"/>
          <p14:tracePt t="144303" x="6483350" y="3603625"/>
          <p14:tracePt t="144312" x="6516688" y="3603625"/>
          <p14:tracePt t="144322" x="6542088" y="3603625"/>
          <p14:tracePt t="144327" x="6567488" y="3603625"/>
          <p14:tracePt t="144336" x="6610350" y="3603625"/>
          <p14:tracePt t="144342" x="6694488" y="3586163"/>
          <p14:tracePt t="144350" x="6745288" y="3586163"/>
          <p14:tracePt t="144358" x="6788150" y="3578225"/>
          <p14:tracePt t="144367" x="6848475" y="3568700"/>
          <p14:tracePt t="144375" x="6907213" y="3535363"/>
          <p14:tracePt t="144382" x="6942138" y="3527425"/>
          <p14:tracePt t="144390" x="6975475" y="3517900"/>
          <p14:tracePt t="144398" x="6992938" y="3517900"/>
          <p14:tracePt t="144406" x="7008813" y="3509963"/>
          <p14:tracePt t="144806" x="7018338" y="3509963"/>
          <p14:tracePt t="144814" x="7026275" y="3509963"/>
          <p14:tracePt t="144822" x="7034213" y="3509963"/>
          <p14:tracePt t="144830" x="7043738" y="3509963"/>
          <p14:tracePt t="144838" x="7051675" y="3509963"/>
          <p14:tracePt t="144846" x="7059613" y="3509963"/>
          <p14:tracePt t="144854" x="7077075" y="3509963"/>
          <p14:tracePt t="144862" x="7085013" y="3509963"/>
          <p14:tracePt t="144870" x="7119938" y="3509963"/>
          <p14:tracePt t="144878" x="7145338" y="3509963"/>
          <p14:tracePt t="144886" x="7162800" y="3509963"/>
          <p14:tracePt t="144902" x="7239000" y="3509963"/>
          <p14:tracePt t="144910" x="7281863" y="3509963"/>
          <p14:tracePt t="144918" x="7323138" y="3509963"/>
          <p14:tracePt t="144926" x="7373938" y="3502025"/>
          <p14:tracePt t="144935" x="7434263" y="3492500"/>
          <p14:tracePt t="144942" x="7485063" y="3475038"/>
          <p14:tracePt t="144951" x="7518400" y="3459163"/>
          <p14:tracePt t="144958" x="7553325" y="3433763"/>
          <p14:tracePt t="144966" x="7570788" y="3433763"/>
          <p14:tracePt t="144974" x="7604125" y="3416300"/>
          <p14:tracePt t="144983" x="7637463" y="3398838"/>
          <p14:tracePt t="144990" x="7662863" y="3373438"/>
          <p14:tracePt t="144998" x="7680325" y="3355975"/>
          <p14:tracePt t="145006" x="7697788" y="3348038"/>
          <p14:tracePt t="145014" x="7723188" y="3322638"/>
          <p14:tracePt t="145022" x="7731125" y="3314700"/>
          <p14:tracePt t="145038" x="7748588" y="3297238"/>
          <p14:tracePt t="145046" x="7756525" y="3279775"/>
          <p14:tracePt t="145062" x="7766050" y="3263900"/>
          <p14:tracePt t="145070" x="7773988" y="3246438"/>
          <p14:tracePt t="145078" x="7773988" y="3221038"/>
          <p14:tracePt t="145086" x="7781925" y="3203575"/>
          <p14:tracePt t="145094" x="7781925" y="3195638"/>
          <p14:tracePt t="145102" x="7791450" y="3178175"/>
          <p14:tracePt t="145110" x="7799388" y="3135313"/>
          <p14:tracePt t="145118" x="7799388" y="3127375"/>
          <p14:tracePt t="145126" x="7807325" y="3119438"/>
          <p14:tracePt t="145135" x="7807325" y="3101975"/>
          <p14:tracePt t="145142" x="7807325" y="3094038"/>
          <p14:tracePt t="145158" x="7816850" y="3076575"/>
          <p14:tracePt t="145222" x="7824788" y="3067050"/>
          <p14:tracePt t="145262" x="7816850" y="3059113"/>
          <p14:tracePt t="145271" x="7816850" y="3051175"/>
          <p14:tracePt t="145278" x="7816850" y="3041650"/>
          <p14:tracePt t="145303" x="7816850" y="3033713"/>
          <p14:tracePt t="145431" x="7816850" y="3025775"/>
          <p14:tracePt t="145446" x="7824788" y="3025775"/>
          <p14:tracePt t="145454" x="7832725" y="3025775"/>
          <p14:tracePt t="145462" x="7859713" y="3025775"/>
          <p14:tracePt t="145470" x="7885113" y="3025775"/>
          <p14:tracePt t="145478" x="7926388" y="3025775"/>
          <p14:tracePt t="145486" x="7969250" y="3025775"/>
          <p14:tracePt t="145495" x="8020050" y="3025775"/>
          <p14:tracePt t="145502" x="8062913" y="3025775"/>
          <p14:tracePt t="145510" x="8121650" y="3025775"/>
          <p14:tracePt t="145518" x="8164513" y="3025775"/>
          <p14:tracePt t="145526" x="8207375" y="3025775"/>
          <p14:tracePt t="145534" x="8258175" y="3051175"/>
          <p14:tracePt t="145542" x="8275638" y="3059113"/>
          <p14:tracePt t="145551" x="8283575" y="3059113"/>
          <p14:tracePt t="145558" x="8308975" y="3059113"/>
          <p14:tracePt t="145575" x="8308975" y="3067050"/>
          <p14:tracePt t="145598" x="8308975" y="3076575"/>
          <p14:tracePt t="146118" x="8308975" y="3084513"/>
          <p14:tracePt t="146902" x="8308975" y="3094038"/>
          <p14:tracePt t="147054" x="8308975" y="3101975"/>
          <p14:tracePt t="147262" x="8301038" y="3101975"/>
          <p14:tracePt t="149550" x="8291513" y="3109913"/>
          <p14:tracePt t="152359" x="8291513" y="3119438"/>
          <p14:tracePt t="153390" x="8275638" y="3127375"/>
          <p14:tracePt t="153422" x="8266113" y="3135313"/>
          <p14:tracePt t="153438" x="8258175" y="3144838"/>
          <p14:tracePt t="153695" x="8250238" y="3152775"/>
          <p14:tracePt t="153726" x="8240713" y="3152775"/>
          <p14:tracePt t="153750" x="8232775" y="3152775"/>
          <p14:tracePt t="153758" x="8224838" y="3160713"/>
          <p14:tracePt t="153774" x="8215313" y="3178175"/>
          <p14:tracePt t="153783" x="8207375" y="3178175"/>
          <p14:tracePt t="153790" x="8199438" y="3178175"/>
          <p14:tracePt t="153798" x="8181975" y="3178175"/>
          <p14:tracePt t="153806" x="8174038" y="3186113"/>
          <p14:tracePt t="153814" x="8164513" y="3195638"/>
          <p14:tracePt t="153822" x="8139113" y="3203575"/>
          <p14:tracePt t="153830" x="8131175" y="3203575"/>
          <p14:tracePt t="153838" x="8113713" y="3211513"/>
          <p14:tracePt t="153846" x="8105775" y="3211513"/>
          <p14:tracePt t="153854" x="8096250" y="3221038"/>
          <p14:tracePt t="153862" x="8054975" y="3221038"/>
          <p14:tracePt t="153870" x="8004175" y="3228975"/>
          <p14:tracePt t="153878" x="7951788" y="3263900"/>
          <p14:tracePt t="153886" x="7885113" y="3263900"/>
          <p14:tracePt t="153911" x="7705725" y="3279775"/>
          <p14:tracePt t="153918" x="7654925" y="3297238"/>
          <p14:tracePt t="153927" x="7586663" y="3305175"/>
          <p14:tracePt t="153934" x="7545388" y="3305175"/>
          <p14:tracePt t="153943" x="7493000" y="3322638"/>
          <p14:tracePt t="153950" x="7477125" y="3322638"/>
          <p14:tracePt t="153958" x="7451725" y="3322638"/>
          <p14:tracePt t="153966" x="7434263" y="3322638"/>
          <p14:tracePt t="154046" x="7426325" y="3322638"/>
          <p14:tracePt t="154255" x="7416800" y="3322638"/>
          <p14:tracePt t="154286" x="7408863" y="3340100"/>
          <p14:tracePt t="154310" x="7400925" y="3348038"/>
          <p14:tracePt t="154318" x="7383463" y="3355975"/>
          <p14:tracePt t="154398" x="7383463" y="3365500"/>
          <p14:tracePt t="154414" x="7373938" y="3373438"/>
          <p14:tracePt t="154422" x="7366000" y="3390900"/>
          <p14:tracePt t="154430" x="7358063" y="3408363"/>
          <p14:tracePt t="154439" x="7340600" y="3424238"/>
          <p14:tracePt t="154455" x="7332663" y="3433763"/>
          <p14:tracePt t="154462" x="7323138" y="3441700"/>
          <p14:tracePt t="155047" x="7315200" y="3441700"/>
          <p14:tracePt t="155094" x="7307263" y="3441700"/>
          <p14:tracePt t="155126" x="7297738" y="3433763"/>
          <p14:tracePt t="155198" x="7297738" y="3424238"/>
          <p14:tracePt t="155206" x="7297738" y="3416300"/>
          <p14:tracePt t="155703" x="7307263" y="3416300"/>
          <p14:tracePt t="155726" x="7315200" y="3424238"/>
          <p14:tracePt t="155734" x="7340600" y="3424238"/>
          <p14:tracePt t="155742" x="7358063" y="3424238"/>
          <p14:tracePt t="155750" x="7373938" y="3424238"/>
          <p14:tracePt t="155759" x="7408863" y="3441700"/>
          <p14:tracePt t="155766" x="7434263" y="3449638"/>
          <p14:tracePt t="155775" x="7451725" y="3449638"/>
          <p14:tracePt t="155782" x="7477125" y="3449638"/>
          <p14:tracePt t="155790" x="7493000" y="3449638"/>
          <p14:tracePt t="155798" x="7510463" y="3449638"/>
          <p14:tracePt t="155807" x="7535863" y="3449638"/>
          <p14:tracePt t="155814" x="7561263" y="3449638"/>
          <p14:tracePt t="155822" x="7578725" y="3449638"/>
          <p14:tracePt t="155830" x="7612063" y="3449638"/>
          <p14:tracePt t="155838" x="7621588" y="3449638"/>
          <p14:tracePt t="155846" x="7637463" y="3449638"/>
          <p14:tracePt t="155854" x="7654925" y="3449638"/>
          <p14:tracePt t="155862" x="7680325" y="3449638"/>
          <p14:tracePt t="155870" x="7688263" y="3441700"/>
          <p14:tracePt t="155878" x="7697788" y="3433763"/>
          <p14:tracePt t="155886" x="7715250" y="3416300"/>
          <p14:tracePt t="155902" x="7723188" y="3408363"/>
          <p14:tracePt t="155910" x="7731125" y="3398838"/>
          <p14:tracePt t="155918" x="7740650" y="3382963"/>
          <p14:tracePt t="155934" x="7740650" y="3365500"/>
          <p14:tracePt t="155943" x="7740650" y="3355975"/>
          <p14:tracePt t="155951" x="7740650" y="3348038"/>
          <p14:tracePt t="155959" x="7740650" y="3322638"/>
          <p14:tracePt t="155966" x="7740650" y="3314700"/>
          <p14:tracePt t="155975" x="7740650" y="3289300"/>
          <p14:tracePt t="155983" x="7740650" y="3279775"/>
          <p14:tracePt t="155991" x="7740650" y="3271838"/>
          <p14:tracePt t="155998" x="7740650" y="3246438"/>
          <p14:tracePt t="156014" x="7740650" y="3228975"/>
          <p14:tracePt t="156022" x="7740650" y="3221038"/>
          <p14:tracePt t="156030" x="7723188" y="3203575"/>
          <p14:tracePt t="156039" x="7723188" y="3195638"/>
          <p14:tracePt t="156046" x="7715250" y="3178175"/>
          <p14:tracePt t="156054" x="7705725" y="3170238"/>
          <p14:tracePt t="156062" x="7697788" y="3152775"/>
          <p14:tracePt t="156070" x="7688263" y="3152775"/>
          <p14:tracePt t="156078" x="7680325" y="3144838"/>
          <p14:tracePt t="156086" x="7662863" y="3109913"/>
          <p14:tracePt t="156094" x="7654925" y="3109913"/>
          <p14:tracePt t="156102" x="7629525" y="3094038"/>
          <p14:tracePt t="156110" x="7604125" y="3076575"/>
          <p14:tracePt t="156118" x="7578725" y="3059113"/>
          <p14:tracePt t="156126" x="7570788" y="3051175"/>
          <p14:tracePt t="156134" x="7545388" y="3041650"/>
          <p14:tracePt t="156142" x="7527925" y="3025775"/>
          <p14:tracePt t="156150" x="7510463" y="3025775"/>
          <p14:tracePt t="156166" x="7493000" y="3025775"/>
          <p14:tracePt t="156175" x="7485063" y="3025775"/>
          <p14:tracePt t="156182" x="7467600" y="3025775"/>
          <p14:tracePt t="156191" x="7434263" y="3016250"/>
          <p14:tracePt t="156198" x="7426325" y="3016250"/>
          <p14:tracePt t="156207" x="7400925" y="3016250"/>
          <p14:tracePt t="156214" x="7383463" y="3016250"/>
          <p14:tracePt t="156223" x="7373938" y="3016250"/>
          <p14:tracePt t="156230" x="7358063" y="3016250"/>
          <p14:tracePt t="156238" x="7340600" y="3016250"/>
          <p14:tracePt t="156246" x="7332663" y="3016250"/>
          <p14:tracePt t="156254" x="7323138" y="3016250"/>
          <p14:tracePt t="156262" x="7307263" y="3016250"/>
          <p14:tracePt t="156270" x="7297738" y="3016250"/>
          <p14:tracePt t="156278" x="7289800" y="3016250"/>
          <p14:tracePt t="156302" x="7264400" y="3016250"/>
          <p14:tracePt t="156334" x="7246938" y="3016250"/>
          <p14:tracePt t="156366" x="7246938" y="3025775"/>
          <p14:tracePt t="156375" x="7246938" y="3033713"/>
          <p14:tracePt t="156391" x="7229475" y="3041650"/>
          <p14:tracePt t="156398" x="7229475" y="3051175"/>
          <p14:tracePt t="156406" x="7221538" y="3059113"/>
          <p14:tracePt t="156414" x="7221538" y="3067050"/>
          <p14:tracePt t="156423" x="7221538" y="3076575"/>
          <p14:tracePt t="156430" x="7221538" y="3101975"/>
          <p14:tracePt t="156438" x="7213600" y="3101975"/>
          <p14:tracePt t="156446" x="7213600" y="3135313"/>
          <p14:tracePt t="156454" x="7213600" y="3152775"/>
          <p14:tracePt t="156462" x="7213600" y="3170238"/>
          <p14:tracePt t="156470" x="7196138" y="3195638"/>
          <p14:tracePt t="156478" x="7196138" y="3203575"/>
          <p14:tracePt t="156494" x="7196138" y="3211513"/>
          <p14:tracePt t="156502" x="7196138" y="3221038"/>
          <p14:tracePt t="156591" x="7196138" y="3228975"/>
          <p14:tracePt t="157191" x="7196138" y="3238500"/>
          <p14:tracePt t="157207" x="7204075" y="3246438"/>
          <p14:tracePt t="157382" x="7213600" y="3246438"/>
          <p14:tracePt t="157454" x="7229475" y="3254375"/>
          <p14:tracePt t="157486" x="7229475" y="3263900"/>
          <p14:tracePt t="157502" x="7239000" y="3271838"/>
          <p14:tracePt t="158206" x="7246938" y="3271838"/>
          <p14:tracePt t="158214" x="7246938" y="3279775"/>
          <p14:tracePt t="158222" x="7272338" y="3297238"/>
          <p14:tracePt t="158230" x="7281863" y="3297238"/>
          <p14:tracePt t="158239" x="7307263" y="3314700"/>
          <p14:tracePt t="158246" x="7340600" y="3340100"/>
          <p14:tracePt t="158255" x="7391400" y="3382963"/>
          <p14:tracePt t="158262" x="7434263" y="3398838"/>
          <p14:tracePt t="158270" x="7518400" y="3441700"/>
          <p14:tracePt t="158278" x="7596188" y="3467100"/>
          <p14:tracePt t="158286" x="7697788" y="3509963"/>
          <p14:tracePt t="158294" x="7791450" y="3560763"/>
          <p14:tracePt t="158302" x="7875588" y="3578225"/>
          <p14:tracePt t="158310" x="7977188" y="3603625"/>
          <p14:tracePt t="158318" x="8054975" y="3619500"/>
          <p14:tracePt t="158326" x="8156575" y="3636963"/>
          <p14:tracePt t="158334" x="8240713" y="3654425"/>
          <p14:tracePt t="158342" x="8326438" y="3671888"/>
          <p14:tracePt t="158350" x="8428038" y="3671888"/>
          <p14:tracePt t="158358" x="8513763" y="3671888"/>
          <p14:tracePt t="158366" x="8597900" y="3671888"/>
          <p14:tracePt t="158374" x="8699500" y="3671888"/>
          <p14:tracePt t="158382" x="8802688" y="3654425"/>
          <p14:tracePt t="158391" x="8869363" y="3629025"/>
          <p14:tracePt t="158398" x="8947150" y="3603625"/>
          <p14:tracePt t="158407" x="9005888" y="3586163"/>
          <p14:tracePt t="158415" x="9074150" y="3560763"/>
          <p14:tracePt t="158423" x="9107488" y="3543300"/>
          <p14:tracePt t="158430" x="9132888" y="3527425"/>
          <p14:tracePt t="158439" x="9167813" y="3502025"/>
          <p14:tracePt t="158446" x="9175750" y="3484563"/>
          <p14:tracePt t="158455" x="9175750" y="3467100"/>
          <p14:tracePt t="158462" x="9175750" y="3441700"/>
          <p14:tracePt t="158472" x="9175750" y="3408363"/>
          <p14:tracePt t="158478" x="9175750" y="3382963"/>
          <p14:tracePt t="158486" x="9175750" y="3340100"/>
          <p14:tracePt t="158494" x="9175750" y="3271838"/>
          <p14:tracePt t="158502" x="9175750" y="3238500"/>
          <p14:tracePt t="158510" x="9158288" y="3195638"/>
          <p14:tracePt t="158518" x="9132888" y="3160713"/>
          <p14:tracePt t="158526" x="9107488" y="3109913"/>
          <p14:tracePt t="158534" x="9082088" y="3084513"/>
          <p14:tracePt t="158542" x="9056688" y="3059113"/>
          <p14:tracePt t="158550" x="9031288" y="3033713"/>
          <p14:tracePt t="158558" x="9005888" y="3016250"/>
          <p14:tracePt t="158566" x="8972550" y="3000375"/>
          <p14:tracePt t="158574" x="8937625" y="2982913"/>
          <p14:tracePt t="158582" x="8878888" y="2949575"/>
          <p14:tracePt t="158590" x="8802688" y="2932113"/>
          <p14:tracePt t="158599" x="8716963" y="2922588"/>
          <p14:tracePt t="158607" x="8623300" y="2889250"/>
          <p14:tracePt t="158614" x="8539163" y="2871788"/>
          <p14:tracePt t="158623" x="8435975" y="2871788"/>
          <p14:tracePt t="158630" x="8351838" y="2863850"/>
          <p14:tracePt t="158639" x="8250238" y="2830513"/>
          <p14:tracePt t="158648" x="8105775" y="2820988"/>
          <p14:tracePt t="158658" x="7994650" y="2805113"/>
          <p14:tracePt t="158663" x="7867650" y="2787650"/>
          <p14:tracePt t="158673" x="7766050" y="2787650"/>
          <p14:tracePt t="158679" x="7662863" y="2787650"/>
          <p14:tracePt t="158686" x="7596188" y="2787650"/>
          <p14:tracePt t="158694" x="7510463" y="2787650"/>
          <p14:tracePt t="158702" x="7442200" y="2787650"/>
          <p14:tracePt t="158710" x="7383463" y="2787650"/>
          <p14:tracePt t="158718" x="7323138" y="2787650"/>
          <p14:tracePt t="158726" x="7272338" y="2805113"/>
          <p14:tracePt t="158734" x="7239000" y="2820988"/>
          <p14:tracePt t="158742" x="7221538" y="2830513"/>
          <p14:tracePt t="158751" x="7204075" y="2838450"/>
          <p14:tracePt t="158758" x="7178675" y="2863850"/>
          <p14:tracePt t="158766" x="7162800" y="2881313"/>
          <p14:tracePt t="158774" x="7153275" y="2906713"/>
          <p14:tracePt t="158782" x="7153275" y="2940050"/>
          <p14:tracePt t="158791" x="7153275" y="2990850"/>
          <p14:tracePt t="158798" x="7153275" y="3076575"/>
          <p14:tracePt t="158807" x="7153275" y="3170238"/>
          <p14:tracePt t="158814" x="7153275" y="3279775"/>
          <p14:tracePt t="158823" x="7170738" y="3390900"/>
          <p14:tracePt t="158830" x="7204075" y="3492500"/>
          <p14:tracePt t="158839" x="7239000" y="3586163"/>
          <p14:tracePt t="158846" x="7256463" y="3662363"/>
          <p14:tracePt t="158856" x="7289800" y="3738563"/>
          <p14:tracePt t="158862" x="7307263" y="3773488"/>
          <p14:tracePt t="158870" x="7348538" y="3832225"/>
          <p14:tracePt t="158878" x="7366000" y="3857625"/>
          <p14:tracePt t="158886" x="7400925" y="3883025"/>
          <p14:tracePt t="158894" x="7434263" y="3908425"/>
          <p14:tracePt t="158902" x="7502525" y="3943350"/>
          <p14:tracePt t="158910" x="7535863" y="3960813"/>
          <p14:tracePt t="158918" x="7596188" y="3986213"/>
          <p14:tracePt t="158926" x="7621588" y="3994150"/>
          <p14:tracePt t="158935" x="7637463" y="3994150"/>
          <p14:tracePt t="158942" x="7662863" y="4002088"/>
          <p14:tracePt t="158950" x="7688263" y="4002088"/>
          <p14:tracePt t="158957" x="7705725" y="4011613"/>
          <p14:tracePt t="158966" x="7723188" y="4011613"/>
          <p14:tracePt t="158974" x="7748588" y="4011613"/>
          <p14:tracePt t="158982" x="7773988" y="4011613"/>
          <p14:tracePt t="158990" x="7816850" y="4011613"/>
          <p14:tracePt t="158998" x="7842250" y="4011613"/>
          <p14:tracePt t="159006" x="7885113" y="4011613"/>
          <p14:tracePt t="159014" x="7935913" y="4011613"/>
          <p14:tracePt t="159023" x="7986713" y="4011613"/>
          <p14:tracePt t="159030" x="8062913" y="3986213"/>
          <p14:tracePt t="159039" x="8139113" y="3968750"/>
          <p14:tracePt t="159046" x="8181975" y="3968750"/>
          <p14:tracePt t="159055" x="8232775" y="3935413"/>
          <p14:tracePt t="159062" x="8258175" y="3935413"/>
          <p14:tracePt t="159072" x="8301038" y="3917950"/>
          <p14:tracePt t="159078" x="8343900" y="3908425"/>
          <p14:tracePt t="159089" x="8385175" y="3892550"/>
          <p14:tracePt t="159094" x="8402638" y="3875088"/>
          <p14:tracePt t="159102" x="8420100" y="3875088"/>
          <p14:tracePt t="159110" x="8435975" y="3867150"/>
          <p14:tracePt t="159118" x="8453438" y="3849688"/>
          <p14:tracePt t="159126" x="8453438" y="3841750"/>
          <p14:tracePt t="159134" x="8462963" y="3841750"/>
          <p14:tracePt t="159142" x="8478838" y="3824288"/>
          <p14:tracePt t="159150" x="8488363" y="3806825"/>
          <p14:tracePt t="159158" x="8496300" y="3798888"/>
          <p14:tracePt t="159182" x="8521700" y="3773488"/>
          <p14:tracePt t="159198" x="8521700" y="3763963"/>
          <p14:tracePt t="159206" x="8521700" y="3756025"/>
          <p14:tracePt t="159214" x="8521700" y="3748088"/>
          <p14:tracePt t="159223" x="8529638" y="3738563"/>
          <p14:tracePt t="159230" x="8529638" y="3722688"/>
          <p14:tracePt t="159239" x="8529638" y="3713163"/>
          <p14:tracePt t="159246" x="8539163" y="3697288"/>
          <p14:tracePt t="159255" x="8539163" y="3687763"/>
          <p14:tracePt t="159262" x="8539163" y="3679825"/>
          <p14:tracePt t="159271" x="8539163" y="3654425"/>
          <p14:tracePt t="159286" x="8539163" y="3646488"/>
          <p14:tracePt t="159326" x="8539163" y="3629025"/>
          <p14:tracePt t="159366" x="8539163" y="3619500"/>
          <p14:tracePt t="159503" x="8539163" y="3611563"/>
          <p14:tracePt t="159543" x="8539163" y="3594100"/>
          <p14:tracePt t="159592" x="8539163" y="3586163"/>
          <p14:tracePt t="159600" x="8539163" y="3578225"/>
          <p14:tracePt t="159608" x="8539163" y="3560763"/>
          <p14:tracePt t="159614" x="8539163" y="3552825"/>
          <p14:tracePt t="159630" x="8539163" y="3535363"/>
          <p14:tracePt t="159639" x="8539163" y="3517900"/>
          <p14:tracePt t="159646" x="8539163" y="3502025"/>
          <p14:tracePt t="159656" x="8539163" y="3484563"/>
          <p14:tracePt t="159662" x="8539163" y="3475038"/>
          <p14:tracePt t="159671" x="8539163" y="3459163"/>
          <p14:tracePt t="159678" x="8539163" y="3441700"/>
          <p14:tracePt t="159687" x="8539163" y="3424238"/>
          <p14:tracePt t="159694" x="8539163" y="3408363"/>
          <p14:tracePt t="159702" x="8539163" y="3382963"/>
          <p14:tracePt t="159710" x="8539163" y="3373438"/>
          <p14:tracePt t="159718" x="8539163" y="3348038"/>
          <p14:tracePt t="159726" x="8539163" y="3340100"/>
          <p14:tracePt t="159734" x="8539163" y="3314700"/>
          <p14:tracePt t="159742" x="8539163" y="3297238"/>
          <p14:tracePt t="159750" x="8539163" y="3289300"/>
          <p14:tracePt t="159758" x="8539163" y="3279775"/>
          <p14:tracePt t="159766" x="8539163" y="3271838"/>
          <p14:tracePt t="159774" x="8539163" y="3254375"/>
          <p14:tracePt t="159782" x="8539163" y="3246438"/>
          <p14:tracePt t="159790" x="8539163" y="3238500"/>
          <p14:tracePt t="159806" x="8539163" y="3211513"/>
          <p14:tracePt t="159814" x="8521700" y="3203575"/>
          <p14:tracePt t="159822" x="8521700" y="3195638"/>
          <p14:tracePt t="159830" x="8513763" y="3178175"/>
          <p14:tracePt t="159839" x="8504238" y="3178175"/>
          <p14:tracePt t="159855" x="8488363" y="3152775"/>
          <p14:tracePt t="159862" x="8470900" y="3135313"/>
          <p14:tracePt t="159870" x="8445500" y="3119438"/>
          <p14:tracePt t="159878" x="8420100" y="3109913"/>
          <p14:tracePt t="159886" x="8394700" y="3094038"/>
          <p14:tracePt t="159894" x="8369300" y="3084513"/>
          <p14:tracePt t="159907" x="8318500" y="3051175"/>
          <p14:tracePt t="159910" x="8283575" y="3051175"/>
          <p14:tracePt t="159918" x="8232775" y="3041650"/>
          <p14:tracePt t="159926" x="8174038" y="3033713"/>
          <p14:tracePt t="159934" x="8088313" y="3033713"/>
          <p14:tracePt t="159942" x="8012113" y="3008313"/>
          <p14:tracePt t="159950" x="7935913" y="3008313"/>
          <p14:tracePt t="159958" x="7885113" y="3008313"/>
          <p14:tracePt t="159966" x="7824788" y="3008313"/>
          <p14:tracePt t="159974" x="7766050" y="3008313"/>
          <p14:tracePt t="159982" x="7723188" y="3008313"/>
          <p14:tracePt t="159990" x="7646988" y="3008313"/>
          <p14:tracePt t="159998" x="7629525" y="3008313"/>
          <p14:tracePt t="160006" x="7586663" y="3016250"/>
          <p14:tracePt t="160014" x="7535863" y="3025775"/>
          <p14:tracePt t="160022" x="7493000" y="3033713"/>
          <p14:tracePt t="160030" x="7459663" y="3051175"/>
          <p14:tracePt t="160038" x="7434263" y="3059113"/>
          <p14:tracePt t="160046" x="7408863" y="3067050"/>
          <p14:tracePt t="160055" x="7366000" y="3094038"/>
          <p14:tracePt t="160064" x="7348538" y="3101975"/>
          <p14:tracePt t="160073" x="7307263" y="3109913"/>
          <p14:tracePt t="160079" x="7281863" y="3127375"/>
          <p14:tracePt t="160087" x="7246938" y="3152775"/>
          <p14:tracePt t="160094" x="7221538" y="3160713"/>
          <p14:tracePt t="160103" x="7196138" y="3178175"/>
          <p14:tracePt t="160110" x="7196138" y="3186113"/>
          <p14:tracePt t="160118" x="7170738" y="3211513"/>
          <p14:tracePt t="160126" x="7153275" y="3221038"/>
          <p14:tracePt t="160135" x="7145338" y="3238500"/>
          <p14:tracePt t="160142" x="7137400" y="3263900"/>
          <p14:tracePt t="160150" x="7127875" y="3305175"/>
          <p14:tracePt t="160158" x="7127875" y="3330575"/>
          <p14:tracePt t="160166" x="7094538" y="3382963"/>
          <p14:tracePt t="160174" x="7094538" y="3416300"/>
          <p14:tracePt t="160182" x="7094538" y="3459163"/>
          <p14:tracePt t="160190" x="7094538" y="3502025"/>
          <p14:tracePt t="160198" x="7094538" y="3535363"/>
          <p14:tracePt t="160206" x="7094538" y="3578225"/>
          <p14:tracePt t="160214" x="7094538" y="3603625"/>
          <p14:tracePt t="160222" x="7094538" y="3629025"/>
          <p14:tracePt t="160230" x="7094538" y="3654425"/>
          <p14:tracePt t="160238" x="7102475" y="3671888"/>
          <p14:tracePt t="160246" x="7112000" y="3697288"/>
          <p14:tracePt t="160254" x="7127875" y="3713163"/>
          <p14:tracePt t="160262" x="7137400" y="3730625"/>
          <p14:tracePt t="160271" x="7145338" y="3748088"/>
          <p14:tracePt t="160278" x="7162800" y="3763963"/>
          <p14:tracePt t="160286" x="7170738" y="3773488"/>
          <p14:tracePt t="160294" x="7178675" y="3781425"/>
          <p14:tracePt t="160303" x="7188200" y="3790950"/>
          <p14:tracePt t="160310" x="7204075" y="3806825"/>
          <p14:tracePt t="160318" x="7213600" y="3816350"/>
          <p14:tracePt t="160326" x="7221538" y="3824288"/>
          <p14:tracePt t="160334" x="7239000" y="3832225"/>
          <p14:tracePt t="160351" x="7264400" y="3849688"/>
          <p14:tracePt t="160358" x="7272338" y="3849688"/>
          <p14:tracePt t="160374" x="7307263" y="3857625"/>
          <p14:tracePt t="160390" x="7332663" y="3857625"/>
          <p14:tracePt t="160398" x="7358063" y="3857625"/>
          <p14:tracePt t="160406" x="7391400" y="3867150"/>
          <p14:tracePt t="160414" x="7426325" y="3867150"/>
          <p14:tracePt t="160422" x="7459663" y="3867150"/>
          <p14:tracePt t="160430" x="7502525" y="3867150"/>
          <p14:tracePt t="160438" x="7527925" y="3867150"/>
          <p14:tracePt t="160446" x="7553325" y="3867150"/>
          <p14:tracePt t="160455" x="7596188" y="3867150"/>
          <p14:tracePt t="160462" x="7629525" y="3867150"/>
          <p14:tracePt t="160472" x="7662863" y="3867150"/>
          <p14:tracePt t="160478" x="7672388" y="3867150"/>
          <p14:tracePt t="160488" x="7705725" y="3867150"/>
          <p14:tracePt t="160494" x="7731125" y="3867150"/>
          <p14:tracePt t="160502" x="7756525" y="3849688"/>
          <p14:tracePt t="160510" x="7766050" y="3841750"/>
          <p14:tracePt t="160519" x="7781925" y="3841750"/>
          <p14:tracePt t="160526" x="7799388" y="3841750"/>
          <p14:tracePt t="160535" x="7807325" y="3832225"/>
          <p14:tracePt t="160542" x="7824788" y="3824288"/>
          <p14:tracePt t="160558" x="7832725" y="3816350"/>
          <p14:tracePt t="160566" x="7832725" y="3806825"/>
          <p14:tracePt t="160582" x="7842250" y="3806825"/>
          <p14:tracePt t="160590" x="7850188" y="3798888"/>
          <p14:tracePt t="160598" x="7850188" y="3790950"/>
          <p14:tracePt t="160606" x="7859713" y="3781425"/>
          <p14:tracePt t="160638" x="7875588" y="3763963"/>
          <p14:tracePt t="160726" x="7875588" y="3756025"/>
          <p14:tracePt t="161366" x="7875588" y="3748088"/>
          <p14:tracePt t="161382" x="7867650" y="3738563"/>
          <p14:tracePt t="161398" x="7859713" y="3730625"/>
          <p14:tracePt t="161406" x="7850188" y="3722688"/>
          <p14:tracePt t="161414" x="7824788" y="3697288"/>
          <p14:tracePt t="161422" x="7799388" y="3671888"/>
          <p14:tracePt t="161430" x="7756525" y="3636963"/>
          <p14:tracePt t="161438" x="7705725" y="3578225"/>
          <p14:tracePt t="161447" x="7629525" y="3484563"/>
          <p14:tracePt t="161454" x="7545388" y="3382963"/>
          <p14:tracePt t="161462" x="7442200" y="3263900"/>
          <p14:tracePt t="161471" x="7315200" y="3076575"/>
          <p14:tracePt t="161478" x="7178675" y="2897188"/>
          <p14:tracePt t="161487" x="7018338" y="2693988"/>
          <p14:tracePt t="161494" x="6838950" y="2481263"/>
          <p14:tracePt t="161503" x="6600825" y="2209800"/>
          <p14:tracePt t="161510" x="6321425" y="1928813"/>
          <p14:tracePt t="161519" x="6057900" y="1733550"/>
          <p14:tracePt t="161526" x="5683250" y="1477963"/>
          <p14:tracePt t="161535" x="5284788" y="1257300"/>
          <p14:tracePt t="161542" x="4843463" y="1036638"/>
          <p14:tracePt t="161551" x="4392613" y="833438"/>
          <p14:tracePt t="161558" x="3925888" y="628650"/>
          <p14:tracePt t="161566" x="3482975" y="450850"/>
          <p14:tracePt t="161574" x="3016250" y="288925"/>
          <p14:tracePt t="161582" x="2668588" y="195263"/>
          <p14:tracePt t="161590" x="2405063" y="111125"/>
          <p14:tracePt t="161598" x="2174875" y="50800"/>
          <p14:tracePt t="162622" x="322263" y="925513"/>
          <p14:tracePt t="162622" x="722313" y="1206500"/>
          <p14:tracePt t="162622" x="1147763" y="1427163"/>
          <p14:tracePt t="162622" x="1657350" y="1725613"/>
          <p14:tracePt t="162622" x="2166938" y="1979613"/>
          <p14:tracePt t="162622" x="2668588" y="2235200"/>
          <p14:tracePt t="162622" x="3219450" y="2447925"/>
          <p14:tracePt t="162622" x="3781425" y="2660650"/>
          <p14:tracePt t="162622" x="4265613" y="2805113"/>
          <p14:tracePt t="162622" x="4783138" y="2922588"/>
          <p14:tracePt t="162622" x="5259388" y="3025775"/>
          <p14:tracePt t="162622" x="5718175" y="3127375"/>
          <p14:tracePt t="162622" x="6083300" y="3221038"/>
          <p14:tracePt t="162622" x="6448425" y="3271838"/>
          <p14:tracePt t="162622" x="6719888" y="3305175"/>
          <p14:tracePt t="162622" x="6975475" y="3348038"/>
          <p14:tracePt t="162622" x="7145338" y="3348038"/>
          <p14:tracePt t="162622" x="7332663" y="3365500"/>
          <p14:tracePt t="162622" x="7459663" y="3365500"/>
          <p14:tracePt t="162622" x="7570788" y="3365500"/>
          <p14:tracePt t="162622" x="7672388" y="3365500"/>
          <p14:tracePt t="162622" x="7740650" y="3365500"/>
          <p14:tracePt t="162622" x="7799388" y="3365500"/>
          <p14:tracePt t="162622" x="7859713" y="3365500"/>
          <p14:tracePt t="162622" x="7918450" y="3365500"/>
          <p14:tracePt t="162622" x="7961313" y="3365500"/>
          <p14:tracePt t="162622" x="8012113" y="3365500"/>
          <p14:tracePt t="162622" x="8088313" y="3365500"/>
          <p14:tracePt t="162622" x="8156575" y="3365500"/>
          <p14:tracePt t="162622" x="8199438" y="3365500"/>
          <p14:tracePt t="162622" x="8224838" y="3365500"/>
          <p14:tracePt t="162622" x="8250238" y="3365500"/>
          <p14:tracePt t="162622" x="8215313" y="3365500"/>
          <p14:tracePt t="162622" x="8113713" y="3365500"/>
          <p14:tracePt t="162622" x="8070850" y="3365500"/>
          <p14:tracePt t="162622" x="8029575" y="3365500"/>
          <p14:tracePt t="162622" x="8004175" y="3348038"/>
          <p14:tracePt t="162622" x="7994650" y="3340100"/>
          <p14:tracePt t="162622" x="7994650" y="3348038"/>
          <p14:tracePt t="162622" x="7994650" y="3355975"/>
          <p14:tracePt t="162622" x="8020050" y="3408363"/>
          <p14:tracePt t="162622" x="8062913" y="3441700"/>
          <p14:tracePt t="162622" x="8088313" y="3484563"/>
          <p14:tracePt t="162622" x="8139113" y="3535363"/>
          <p14:tracePt t="162622" x="8207375" y="3603625"/>
          <p14:tracePt t="162622" x="8283575" y="3654425"/>
          <p14:tracePt t="162622" x="8377238" y="3713163"/>
          <p14:tracePt t="162622" x="8428038" y="3756025"/>
          <p14:tracePt t="162622" x="8504238" y="3806825"/>
          <p14:tracePt t="162622" x="8539163" y="3824288"/>
          <p14:tracePt t="162622" x="8580438" y="3867150"/>
          <p14:tracePt t="162622" x="8623300" y="3883025"/>
          <p14:tracePt t="162622" x="8674100" y="3900488"/>
          <p14:tracePt t="162622" x="8699500" y="3908425"/>
          <p14:tracePt t="162622" x="8716963" y="3908425"/>
          <p14:tracePt t="162622" x="8750300" y="3917950"/>
          <p14:tracePt t="162622" x="8767763" y="3917950"/>
          <p14:tracePt t="162622" x="8777288" y="3925888"/>
          <p14:tracePt t="162622" x="8802688" y="3925888"/>
          <p14:tracePt t="162622" x="8810625" y="3925888"/>
          <p14:tracePt t="162622" x="8828088" y="3925888"/>
          <p14:tracePt t="162622" x="8836025" y="3925888"/>
          <p14:tracePt t="162622" x="8861425" y="3925888"/>
          <p14:tracePt t="162622" x="8904288" y="3900488"/>
          <p14:tracePt t="162622" x="8921750" y="3883025"/>
          <p14:tracePt t="162622" x="8972550" y="3849688"/>
          <p14:tracePt t="162622" x="9005888" y="3832225"/>
          <p14:tracePt t="162622" x="9013825" y="3816350"/>
          <p14:tracePt t="162622" x="9056688" y="3781425"/>
          <p14:tracePt t="162622" x="9091613" y="3738563"/>
          <p14:tracePt t="162622" x="9107488" y="3705225"/>
          <p14:tracePt t="162622" x="9150350" y="3654425"/>
          <p14:tracePt t="162622" x="9183688" y="3603625"/>
          <p14:tracePt t="162622" x="9218613" y="3552825"/>
          <p14:tracePt t="162622" x="9251950" y="3475038"/>
          <p14:tracePt t="162622" x="9277350" y="3441700"/>
          <p14:tracePt t="162622" x="9312275" y="3373438"/>
          <p14:tracePt t="162622" x="9353550" y="3297238"/>
          <p14:tracePt t="162622" x="9388475" y="3254375"/>
          <p14:tracePt t="162622" x="9413875" y="3186113"/>
          <p14:tracePt t="162622" x="9447213" y="3127375"/>
          <p14:tracePt t="162622" x="9482138" y="3059113"/>
          <p14:tracePt t="162622" x="9507538" y="3041650"/>
          <p14:tracePt t="162622" x="9532938" y="2974975"/>
          <p14:tracePt t="162622" x="9550400" y="2932113"/>
          <p14:tracePt t="162622" x="9566275" y="2871788"/>
          <p14:tracePt t="162622" x="9601200" y="2805113"/>
          <p14:tracePt t="162622" x="9626600" y="2727325"/>
          <p14:tracePt t="162622" x="9659938" y="2668588"/>
          <p14:tracePt t="162622" x="9667875" y="2592388"/>
          <p14:tracePt t="162622" x="9702800" y="2532063"/>
          <p14:tracePt t="162622" x="9728200" y="2447925"/>
          <p14:tracePt t="162622" x="9761538" y="2354263"/>
          <p14:tracePt t="162622" x="9779000" y="2252663"/>
          <p14:tracePt t="162622" x="9812338" y="2166938"/>
          <p14:tracePt t="162622" x="9847263" y="2030413"/>
          <p14:tracePt t="162622" x="9906000" y="1928813"/>
          <p14:tracePt t="162622" x="9948863" y="1835150"/>
          <p14:tracePt t="162622" x="9983788" y="1751013"/>
          <p14:tracePt t="162622" x="10034588" y="1649413"/>
          <p14:tracePt t="162622" x="10067925" y="1571625"/>
          <p14:tracePt t="162622" x="10101263" y="1477963"/>
          <p14:tracePt t="162622" x="10118725" y="1419225"/>
          <p14:tracePt t="162622" x="10161588" y="1360488"/>
          <p14:tracePt t="162622" x="10169525" y="1325563"/>
          <p14:tracePt t="162622" x="10186988" y="1300163"/>
          <p14:tracePt t="162622" x="10194925" y="1292225"/>
          <p14:tracePt t="162622" x="10212388" y="1274763"/>
          <p14:tracePt t="162622" x="10271125" y="1241425"/>
          <p14:tracePt t="162622" x="10348913" y="1198563"/>
          <p14:tracePt t="162622" x="10467975" y="1147763"/>
          <p14:tracePt t="162622" x="10637838" y="1069975"/>
          <p14:tracePt t="162622" x="10823575" y="985838"/>
          <p14:tracePt t="162622" x="11036300" y="909638"/>
          <p14:tracePt t="162622" x="11307763" y="790575"/>
          <p14:tracePt t="162622" x="11563350" y="722313"/>
          <p14:tracePt t="162622" x="11818938" y="585788"/>
          <p14:tracePt t="162622" x="12115800" y="466725"/>
          <p14:tracePt t="162793" x="10245725" y="256698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23900"/>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TOPIC TO BE COVERED</a:t>
            </a:r>
          </a:p>
        </p:txBody>
      </p:sp>
      <p:sp>
        <p:nvSpPr>
          <p:cNvPr id="10"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 xmlns:a16="http://schemas.microsoft.com/office/drawing/2014/main" id="{61533886-A458-4A99-96B6-E80991DE9641}"/>
              </a:ext>
            </a:extLst>
          </p:cNvPr>
          <p:cNvPicPr>
            <a:picLocks noChangeAspect="1"/>
          </p:cNvPicPr>
          <p:nvPr/>
        </p:nvPicPr>
        <p:blipFill>
          <a:blip r:embed="rId2"/>
          <a:stretch>
            <a:fillRect/>
          </a:stretch>
        </p:blipFill>
        <p:spPr>
          <a:xfrm>
            <a:off x="-1" y="1984"/>
            <a:ext cx="1504949" cy="908720"/>
          </a:xfrm>
          <a:prstGeom prst="rect">
            <a:avLst/>
          </a:prstGeom>
        </p:spPr>
      </p:pic>
      <p:sp>
        <p:nvSpPr>
          <p:cNvPr id="11" name="TextBox 10">
            <a:extLst>
              <a:ext uri="{FF2B5EF4-FFF2-40B4-BE49-F238E27FC236}">
                <a16:creationId xmlns="" xmlns:a16="http://schemas.microsoft.com/office/drawing/2014/main" id="{F87794C4-85D0-4ACF-83DB-27D2F840F5FF}"/>
              </a:ext>
            </a:extLst>
          </p:cNvPr>
          <p:cNvSpPr txBox="1"/>
          <p:nvPr/>
        </p:nvSpPr>
        <p:spPr>
          <a:xfrm>
            <a:off x="2694038" y="1320346"/>
            <a:ext cx="9263500" cy="4524315"/>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IN" sz="2400" dirty="0">
                <a:latin typeface="Abadi" panose="020B0604020104020204" pitchFamily="34" charset="0"/>
              </a:rPr>
              <a:t> Introduction of Digestion</a:t>
            </a:r>
          </a:p>
          <a:p>
            <a:pPr marL="285750" indent="-285750">
              <a:lnSpc>
                <a:spcPct val="150000"/>
              </a:lnSpc>
              <a:buFont typeface="Wingdings" panose="05000000000000000000" pitchFamily="2" charset="2"/>
              <a:buChar char="v"/>
            </a:pPr>
            <a:r>
              <a:rPr lang="en-IN" sz="2400" dirty="0">
                <a:latin typeface="Abadi" panose="020B0604020104020204" pitchFamily="34" charset="0"/>
              </a:rPr>
              <a:t> </a:t>
            </a:r>
            <a:r>
              <a:rPr lang="en-IN" sz="2400" dirty="0" smtClean="0">
                <a:latin typeface="Abadi" panose="020B0604020104020204" pitchFamily="34" charset="0"/>
              </a:rPr>
              <a:t>Structure of alimentary canal</a:t>
            </a:r>
            <a:endParaRPr lang="en-IN" sz="2400" dirty="0">
              <a:latin typeface="Abadi" panose="020B0604020104020204" pitchFamily="34" charset="0"/>
            </a:endParaRPr>
          </a:p>
          <a:p>
            <a:pPr marL="285750" indent="-285750">
              <a:lnSpc>
                <a:spcPct val="150000"/>
              </a:lnSpc>
              <a:buFont typeface="Wingdings" panose="05000000000000000000" pitchFamily="2" charset="2"/>
              <a:buChar char="v"/>
            </a:pPr>
            <a:r>
              <a:rPr lang="en-IN" sz="2400" dirty="0">
                <a:latin typeface="Abadi" panose="020B0604020104020204" pitchFamily="34" charset="0"/>
              </a:rPr>
              <a:t> </a:t>
            </a:r>
            <a:r>
              <a:rPr lang="en-IN" sz="2400" dirty="0" smtClean="0">
                <a:latin typeface="Abadi" panose="020B0604020104020204" pitchFamily="34" charset="0"/>
              </a:rPr>
              <a:t>Digestion in mouth, stomach and intestine</a:t>
            </a:r>
            <a:endParaRPr lang="en-IN" sz="2400" dirty="0">
              <a:latin typeface="Abadi" panose="020B0604020104020204" pitchFamily="34" charset="0"/>
            </a:endParaRPr>
          </a:p>
          <a:p>
            <a:pPr marL="285750" indent="-285750">
              <a:lnSpc>
                <a:spcPct val="150000"/>
              </a:lnSpc>
              <a:buFont typeface="Wingdings" panose="05000000000000000000" pitchFamily="2" charset="2"/>
              <a:buChar char="v"/>
            </a:pPr>
            <a:r>
              <a:rPr lang="en-IN" sz="2400" dirty="0">
                <a:latin typeface="Abadi" panose="020B0604020104020204" pitchFamily="34" charset="0"/>
              </a:rPr>
              <a:t> </a:t>
            </a:r>
            <a:r>
              <a:rPr lang="en-US" sz="2400" dirty="0" smtClean="0">
                <a:latin typeface="Abadi" panose="020B0604020104020204" pitchFamily="34" charset="0"/>
              </a:rPr>
              <a:t>Three accessory digestive organs (pancreas, liver, gallbladder)</a:t>
            </a:r>
            <a:endParaRPr lang="en-IN" sz="2400" dirty="0" smtClean="0">
              <a:latin typeface="Abadi" panose="020B0604020104020204" pitchFamily="34" charset="0"/>
            </a:endParaRPr>
          </a:p>
          <a:p>
            <a:pPr marL="285750" indent="-285750">
              <a:lnSpc>
                <a:spcPct val="150000"/>
              </a:lnSpc>
              <a:buFont typeface="Wingdings" panose="05000000000000000000" pitchFamily="2" charset="2"/>
              <a:buChar char="v"/>
            </a:pPr>
            <a:r>
              <a:rPr lang="en-IN" sz="2400" dirty="0" smtClean="0">
                <a:latin typeface="Abadi" panose="020B0604020104020204" pitchFamily="34" charset="0"/>
              </a:rPr>
              <a:t>Pancreatic </a:t>
            </a:r>
            <a:r>
              <a:rPr lang="en-IN" sz="2400" dirty="0">
                <a:latin typeface="Abadi" panose="020B0604020104020204" pitchFamily="34" charset="0"/>
              </a:rPr>
              <a:t>juice</a:t>
            </a:r>
          </a:p>
          <a:p>
            <a:pPr marL="285750" indent="-285750">
              <a:lnSpc>
                <a:spcPct val="150000"/>
              </a:lnSpc>
              <a:buFont typeface="Wingdings" panose="05000000000000000000" pitchFamily="2" charset="2"/>
              <a:buChar char="v"/>
            </a:pPr>
            <a:r>
              <a:rPr lang="en-IN" sz="2400" dirty="0">
                <a:latin typeface="Abadi" panose="020B0604020104020204" pitchFamily="34" charset="0"/>
              </a:rPr>
              <a:t> Bile </a:t>
            </a:r>
            <a:r>
              <a:rPr lang="en-IN" sz="2400" dirty="0" smtClean="0">
                <a:latin typeface="Abadi" panose="020B0604020104020204" pitchFamily="34" charset="0"/>
              </a:rPr>
              <a:t>juice</a:t>
            </a:r>
          </a:p>
          <a:p>
            <a:pPr marL="285750" indent="-285750">
              <a:lnSpc>
                <a:spcPct val="150000"/>
              </a:lnSpc>
              <a:buFont typeface="Wingdings" panose="05000000000000000000" pitchFamily="2" charset="2"/>
              <a:buChar char="v"/>
            </a:pPr>
            <a:r>
              <a:rPr lang="en-IN" sz="2400" dirty="0" smtClean="0">
                <a:latin typeface="Abadi" panose="020B0604020104020204" pitchFamily="34" charset="0"/>
              </a:rPr>
              <a:t> Absorption</a:t>
            </a:r>
          </a:p>
          <a:p>
            <a:pPr marL="285750" indent="-285750">
              <a:lnSpc>
                <a:spcPct val="150000"/>
              </a:lnSpc>
              <a:buFont typeface="Wingdings" panose="05000000000000000000" pitchFamily="2" charset="2"/>
              <a:buChar char="v"/>
            </a:pPr>
            <a:r>
              <a:rPr lang="en-IN" sz="2400" dirty="0" smtClean="0">
                <a:latin typeface="Abadi" panose="020B0604020104020204" pitchFamily="34" charset="0"/>
              </a:rPr>
              <a:t> Defecation</a:t>
            </a:r>
            <a:endParaRPr lang="en-IN" sz="2400" dirty="0">
              <a:latin typeface="Abadi" panose="020B0604020104020204" pitchFamily="34" charset="0"/>
            </a:endParaRPr>
          </a:p>
        </p:txBody>
      </p:sp>
    </p:spTree>
    <p:extLst>
      <p:ext uri="{BB962C8B-B14F-4D97-AF65-F5344CB8AC3E}">
        <p14:creationId xmlns="" xmlns:p14="http://schemas.microsoft.com/office/powerpoint/2010/main" val="3015478075"/>
      </p:ext>
    </p:extLst>
  </p:cSld>
  <p:clrMapOvr>
    <a:masterClrMapping/>
  </p:clrMapOvr>
  <p:transition advTm="22423">
    <p:dissolve/>
  </p:transition>
  <p:extLst mod="1">
    <p:ext uri="{3A86A75C-4F4B-4683-9AE1-C65F6400EC91}">
      <p14:laserTraceLst xmlns="" xmlns:p14="http://schemas.microsoft.com/office/powerpoint/2010/main">
        <p14:tracePtLst>
          <p14:tracePt t="310" x="5938838" y="2149475"/>
          <p14:tracePt t="314" x="5870575" y="2030413"/>
          <p14:tracePt t="322" x="5811838" y="1920875"/>
          <p14:tracePt t="328" x="5768975" y="1860550"/>
          <p14:tracePt t="342" x="5718175" y="1793875"/>
          <p14:tracePt t="345" x="5683250" y="1741488"/>
          <p14:tracePt t="353" x="5649913" y="1708150"/>
          <p14:tracePt t="361" x="5591175" y="1639888"/>
          <p14:tracePt t="369" x="5513388" y="1546225"/>
          <p14:tracePt t="377" x="5421313" y="1452563"/>
          <p14:tracePt t="384" x="5292725" y="1360488"/>
          <p14:tracePt t="393" x="5199063" y="1274763"/>
          <p14:tracePt t="400" x="5080000" y="1189038"/>
          <p14:tracePt t="410" x="4995863" y="1138238"/>
          <p14:tracePt t="416" x="4910138" y="1069975"/>
          <p14:tracePt t="425" x="4833938" y="1028700"/>
          <p14:tracePt t="432" x="4783138" y="993775"/>
          <p14:tracePt t="441" x="4765675" y="977900"/>
          <p14:tracePt t="448" x="4740275" y="968375"/>
          <p14:tracePt t="455" x="4732338" y="968375"/>
          <p14:tracePt t="512" x="4724400" y="968375"/>
          <p14:tracePt t="880" x="4775200" y="942975"/>
          <p14:tracePt t="889" x="4808538" y="925513"/>
          <p14:tracePt t="1104" x="4818063" y="925513"/>
          <p14:tracePt t="1128" x="4808538" y="935038"/>
          <p14:tracePt t="1144" x="4791075" y="935038"/>
          <p14:tracePt t="1152" x="4775200" y="942975"/>
          <p14:tracePt t="1160" x="4740275" y="960438"/>
          <p14:tracePt t="1176" x="4714875" y="968375"/>
          <p14:tracePt t="1184" x="4706938" y="968375"/>
          <p14:tracePt t="1192" x="4689475" y="968375"/>
          <p14:tracePt t="1201" x="4681538" y="968375"/>
          <p14:tracePt t="1208" x="4673600" y="968375"/>
          <p14:tracePt t="1264" x="4656138" y="968375"/>
          <p14:tracePt t="1272" x="4646613" y="968375"/>
          <p14:tracePt t="1280" x="4638675" y="968375"/>
          <p14:tracePt t="1289" x="4621213" y="968375"/>
          <p14:tracePt t="1303" x="4613275" y="968375"/>
          <p14:tracePt t="1872" x="4605338" y="968375"/>
          <p14:tracePt t="2024" x="4621213" y="960438"/>
          <p14:tracePt t="2032" x="4646613" y="952500"/>
          <p14:tracePt t="2041" x="4664075" y="952500"/>
          <p14:tracePt t="2047" x="4699000" y="935038"/>
          <p14:tracePt t="2056" x="4732338" y="935038"/>
          <p14:tracePt t="2064" x="4757738" y="935038"/>
          <p14:tracePt t="2073" x="4818063" y="925513"/>
          <p14:tracePt t="2080" x="4884738" y="925513"/>
          <p14:tracePt t="2088" x="4970463" y="925513"/>
          <p14:tracePt t="2096" x="5046663" y="925513"/>
          <p14:tracePt t="2103" x="5157788" y="925513"/>
          <p14:tracePt t="2112" x="5310188" y="925513"/>
          <p14:tracePt t="2120" x="5437188" y="925513"/>
          <p14:tracePt t="2129" x="5581650" y="925513"/>
          <p14:tracePt t="2136" x="5718175" y="925513"/>
          <p14:tracePt t="2144" x="5862638" y="925513"/>
          <p14:tracePt t="2154" x="5997575" y="925513"/>
          <p14:tracePt t="2160" x="6116638" y="925513"/>
          <p14:tracePt t="2170" x="6210300" y="925513"/>
          <p14:tracePt t="2176" x="6286500" y="925513"/>
          <p14:tracePt t="2187" x="6329363" y="925513"/>
          <p14:tracePt t="2192" x="6364288" y="917575"/>
          <p14:tracePt t="2208" x="6372225" y="917575"/>
          <p14:tracePt t="2217" x="6380163" y="909638"/>
          <p14:tracePt t="2424" x="6380163" y="900113"/>
          <p14:tracePt t="2648" x="6364288" y="892175"/>
          <p14:tracePt t="2656" x="6338888" y="892175"/>
          <p14:tracePt t="2664" x="6321425" y="892175"/>
          <p14:tracePt t="2672" x="6296025" y="900113"/>
          <p14:tracePt t="2680" x="6261100" y="909638"/>
          <p14:tracePt t="2689" x="6210300" y="935038"/>
          <p14:tracePt t="2696" x="6151563" y="960438"/>
          <p14:tracePt t="2705" x="6075363" y="1003300"/>
          <p14:tracePt t="2712" x="5989638" y="1019175"/>
          <p14:tracePt t="2719" x="5921375" y="1062038"/>
          <p14:tracePt t="2728" x="5819775" y="1138238"/>
          <p14:tracePt t="2736" x="5751513" y="1181100"/>
          <p14:tracePt t="2744" x="5700713" y="1241425"/>
          <p14:tracePt t="2753" x="5683250" y="1274763"/>
          <p14:tracePt t="2760" x="5657850" y="1350963"/>
          <p14:tracePt t="2769" x="5657850" y="1411288"/>
          <p14:tracePt t="2776" x="5657850" y="1452563"/>
          <p14:tracePt t="2786" x="5657850" y="1512888"/>
          <p14:tracePt t="2792" x="5657850" y="1571625"/>
          <p14:tracePt t="2803" x="5667375" y="1631950"/>
          <p14:tracePt t="2807" x="5683250" y="1708150"/>
          <p14:tracePt t="2816" x="5726113" y="1766888"/>
          <p14:tracePt t="2824" x="5761038" y="1827213"/>
          <p14:tracePt t="2832" x="5794375" y="1903413"/>
          <p14:tracePt t="2841" x="5827713" y="1954213"/>
          <p14:tracePt t="2848" x="5888038" y="2022475"/>
          <p14:tracePt t="2857" x="5930900" y="2090738"/>
          <p14:tracePt t="2863" x="5972175" y="2141538"/>
          <p14:tracePt t="2872" x="6024563" y="2192338"/>
          <p14:tracePt t="2892" x="6176963" y="2286000"/>
          <p14:tracePt t="2896" x="6235700" y="2311400"/>
          <p14:tracePt t="2905" x="6311900" y="2344738"/>
          <p14:tracePt t="2912" x="6389688" y="2362200"/>
          <p14:tracePt t="2921" x="6448425" y="2362200"/>
          <p14:tracePt t="2928" x="6508750" y="2371725"/>
          <p14:tracePt t="2936" x="6550025" y="2371725"/>
          <p14:tracePt t="2944" x="6610350" y="2371725"/>
          <p14:tracePt t="2952" x="6653213" y="2371725"/>
          <p14:tracePt t="2960" x="6694488" y="2371725"/>
          <p14:tracePt t="2969" x="6729413" y="2371725"/>
          <p14:tracePt t="2976" x="6745288" y="2371725"/>
          <p14:tracePt t="2986" x="6762750" y="2371725"/>
          <p14:tracePt t="2992" x="6770688" y="2371725"/>
          <p14:tracePt t="3050" x="6788150" y="2371725"/>
          <p14:tracePt t="3064" x="6797675" y="2354263"/>
          <p14:tracePt t="3079" x="6805613" y="2354263"/>
          <p14:tracePt t="3089" x="6805613" y="2336800"/>
          <p14:tracePt t="3096" x="6805613" y="2328863"/>
          <p14:tracePt t="3137" x="6805613" y="2319338"/>
          <p14:tracePt t="3144" x="6805613" y="2303463"/>
          <p14:tracePt t="3192" x="6797675" y="2286000"/>
          <p14:tracePt t="3272" x="6788150" y="2278063"/>
          <p14:tracePt t="3784" x="6788150" y="2268538"/>
          <p14:tracePt t="3793" x="6788150" y="2260600"/>
          <p14:tracePt t="3824" x="6788150" y="2243138"/>
          <p14:tracePt t="3832" x="6788150" y="2235200"/>
          <p14:tracePt t="3848" x="6788150" y="2227263"/>
          <p14:tracePt t="3936" x="6788150" y="2217738"/>
          <p14:tracePt t="3945" x="6797675" y="2217738"/>
          <p14:tracePt t="3952" x="6805613" y="2217738"/>
          <p14:tracePt t="3960" x="6831013" y="2217738"/>
          <p14:tracePt t="3970" x="6864350" y="2192338"/>
          <p14:tracePt t="3976" x="6881813" y="2166938"/>
          <p14:tracePt t="3986" x="6907213" y="2124075"/>
          <p14:tracePt t="3992" x="6915150" y="2039938"/>
          <p14:tracePt t="4001" x="6932613" y="1938338"/>
          <p14:tracePt t="4008" x="6942138" y="1809750"/>
          <p14:tracePt t="4017" x="6942138" y="1665288"/>
          <p14:tracePt t="4024" x="6942138" y="1538288"/>
          <p14:tracePt t="4033" x="6942138" y="1470025"/>
          <p14:tracePt t="4040" x="6942138" y="1385888"/>
          <p14:tracePt t="4048" x="6942138" y="1343025"/>
          <p14:tracePt t="4057" x="6942138" y="1308100"/>
          <p14:tracePt t="4064" x="6942138" y="1292225"/>
          <p14:tracePt t="4072" x="6924675" y="1282700"/>
          <p14:tracePt t="4080" x="6915150" y="1266825"/>
          <p14:tracePt t="4088" x="6899275" y="1249363"/>
          <p14:tracePt t="4098" x="6881813" y="1241425"/>
          <p14:tracePt t="4104" x="6848475" y="1223963"/>
          <p14:tracePt t="4112" x="6823075" y="1216025"/>
          <p14:tracePt t="4121" x="6797675" y="1216025"/>
          <p14:tracePt t="4128" x="6737350" y="1216025"/>
          <p14:tracePt t="4137" x="6678613" y="1206500"/>
          <p14:tracePt t="4144" x="6618288" y="1198563"/>
          <p14:tracePt t="4152" x="6550025" y="1198563"/>
          <p14:tracePt t="4160" x="6430963" y="1173163"/>
          <p14:tracePt t="4168" x="6338888" y="1173163"/>
          <p14:tracePt t="4176" x="6235700" y="1173163"/>
          <p14:tracePt t="4185" x="6134100" y="1173163"/>
          <p14:tracePt t="4191" x="6049963" y="1173163"/>
          <p14:tracePt t="4201" x="5956300" y="1173163"/>
          <p14:tracePt t="4208" x="5870575" y="1173163"/>
          <p14:tracePt t="4217" x="5811838" y="1173163"/>
          <p14:tracePt t="4224" x="5761038" y="1198563"/>
          <p14:tracePt t="4234" x="5726113" y="1216025"/>
          <p14:tracePt t="4240" x="5708650" y="1223963"/>
          <p14:tracePt t="4248" x="5700713" y="1223963"/>
          <p14:tracePt t="4257" x="5683250" y="1231900"/>
          <p14:tracePt t="4264" x="5667375" y="1249363"/>
          <p14:tracePt t="4274" x="5667375" y="1257300"/>
          <p14:tracePt t="4280" x="5657850" y="1266825"/>
          <p14:tracePt t="4288" x="5641975" y="1292225"/>
          <p14:tracePt t="4296" x="5641975" y="1300163"/>
          <p14:tracePt t="4305" x="5641975" y="1317625"/>
          <p14:tracePt t="4312" x="5641975" y="1333500"/>
          <p14:tracePt t="4321" x="5641975" y="1343025"/>
          <p14:tracePt t="4392" x="5641975" y="1360488"/>
          <p14:tracePt t="4400" x="5667375" y="1368425"/>
          <p14:tracePt t="4408" x="5683250" y="1368425"/>
          <p14:tracePt t="4416" x="5700713" y="1368425"/>
          <p14:tracePt t="4640" x="5700713" y="1376363"/>
          <p14:tracePt t="4648" x="5692775" y="1376363"/>
          <p14:tracePt t="4656" x="5667375" y="1401763"/>
          <p14:tracePt t="4665" x="5649913" y="1411288"/>
          <p14:tracePt t="4673" x="5607050" y="1436688"/>
          <p14:tracePt t="4680" x="5556250" y="1452563"/>
          <p14:tracePt t="4688" x="5480050" y="1495425"/>
          <p14:tracePt t="4696" x="5378450" y="1546225"/>
          <p14:tracePt t="4704" x="5249863" y="1606550"/>
          <p14:tracePt t="4712" x="5148263" y="1639888"/>
          <p14:tracePt t="4720" x="4995863" y="1682750"/>
          <p14:tracePt t="4727" x="4826000" y="1741488"/>
          <p14:tracePt t="4738" x="4646613" y="1793875"/>
          <p14:tracePt t="4744" x="4511675" y="1852613"/>
          <p14:tracePt t="4753" x="4384675" y="1911350"/>
          <p14:tracePt t="4760" x="4248150" y="1963738"/>
          <p14:tracePt t="4769" x="4162425" y="2030413"/>
          <p14:tracePt t="4776" x="4111625" y="2055813"/>
          <p14:tracePt t="4784" x="4086225" y="2098675"/>
          <p14:tracePt t="4794" x="4086225" y="2159000"/>
          <p14:tracePt t="4801" x="4086225" y="2227263"/>
          <p14:tracePt t="4807" x="4146550" y="2260600"/>
          <p14:tracePt t="4817" x="4205288" y="2260600"/>
          <p14:tracePt t="4824" x="4392613" y="2293938"/>
          <p14:tracePt t="4835" x="4400550" y="2293938"/>
          <p14:tracePt t="4928" x="4400550" y="2303463"/>
          <p14:tracePt t="4944" x="4400550" y="2293938"/>
          <p14:tracePt t="4953" x="4400550" y="2268538"/>
          <p14:tracePt t="4960" x="4400550" y="2260600"/>
          <p14:tracePt t="4969" x="4392613" y="2235200"/>
          <p14:tracePt t="4976" x="4384675" y="2209800"/>
          <p14:tracePt t="4992" x="4384675" y="2192338"/>
          <p14:tracePt t="5032" x="4384675" y="2184400"/>
          <p14:tracePt t="5040" x="4375150" y="2174875"/>
          <p14:tracePt t="5072" x="4367213" y="2159000"/>
          <p14:tracePt t="5080" x="4359275" y="2149475"/>
          <p14:tracePt t="5088" x="4349750" y="2141538"/>
          <p14:tracePt t="5104" x="4324350" y="2141538"/>
          <p14:tracePt t="5112" x="4324350" y="2133600"/>
          <p14:tracePt t="5120" x="4316413" y="2124075"/>
          <p14:tracePt t="5128" x="4306888" y="2124075"/>
          <p14:tracePt t="5136" x="4291013" y="2116138"/>
          <p14:tracePt t="5144" x="4281488" y="2108200"/>
          <p14:tracePt t="5155" x="4256088" y="2090738"/>
          <p14:tracePt t="5160" x="4230688" y="2082800"/>
          <p14:tracePt t="5169" x="4205288" y="2073275"/>
          <p14:tracePt t="5176" x="4162425" y="2047875"/>
          <p14:tracePt t="5185" x="4137025" y="2039938"/>
          <p14:tracePt t="5192" x="4095750" y="2039938"/>
          <p14:tracePt t="5200" x="4044950" y="2022475"/>
          <p14:tracePt t="5208" x="3984625" y="2005013"/>
          <p14:tracePt t="5217" x="3925888" y="1989138"/>
          <p14:tracePt t="5224" x="3883025" y="1989138"/>
          <p14:tracePt t="5235" x="3840163" y="1989138"/>
          <p14:tracePt t="5239" x="3814763" y="1989138"/>
          <p14:tracePt t="5250" x="3781425" y="1989138"/>
          <p14:tracePt t="5264" x="3763963" y="1989138"/>
          <p14:tracePt t="5272" x="3746500" y="1989138"/>
          <p14:tracePt t="5280" x="3713163" y="1989138"/>
          <p14:tracePt t="5288" x="3687763" y="1989138"/>
          <p14:tracePt t="5296" x="3652838" y="1989138"/>
          <p14:tracePt t="5304" x="3627438" y="1989138"/>
          <p14:tracePt t="5311" x="3619500" y="1989138"/>
          <p14:tracePt t="5320" x="3611563" y="1989138"/>
          <p14:tracePt t="5328" x="3602038" y="1989138"/>
          <p14:tracePt t="5416" x="3594100" y="1989138"/>
          <p14:tracePt t="5424" x="3586163" y="1989138"/>
          <p14:tracePt t="5440" x="3568700" y="1989138"/>
          <p14:tracePt t="5448" x="3559175" y="1989138"/>
          <p14:tracePt t="5464" x="3551238" y="1989138"/>
          <p14:tracePt t="5471" x="3533775" y="1989138"/>
          <p14:tracePt t="5688" x="3559175" y="1989138"/>
          <p14:tracePt t="5696" x="3594100" y="1989138"/>
          <p14:tracePt t="5703" x="3611563" y="1989138"/>
          <p14:tracePt t="5713" x="3644900" y="1989138"/>
          <p14:tracePt t="5720" x="3678238" y="1997075"/>
          <p14:tracePt t="5728" x="3703638" y="1997075"/>
          <p14:tracePt t="5736" x="3729038" y="1997075"/>
          <p14:tracePt t="5744" x="3763963" y="2005013"/>
          <p14:tracePt t="5752" x="3806825" y="2014538"/>
          <p14:tracePt t="5760" x="3840163" y="2014538"/>
          <p14:tracePt t="5770" x="3883025" y="2014538"/>
          <p14:tracePt t="5776" x="3916363" y="2039938"/>
          <p14:tracePt t="5786" x="3959225" y="2039938"/>
          <p14:tracePt t="5791" x="3992563" y="2039938"/>
          <p14:tracePt t="5801" x="4052888" y="2039938"/>
          <p14:tracePt t="5808" x="4095750" y="2055813"/>
          <p14:tracePt t="5817" x="4121150" y="2055813"/>
          <p14:tracePt t="5824" x="4162425" y="2055813"/>
          <p14:tracePt t="5833" x="4197350" y="2055813"/>
          <p14:tracePt t="5840" x="4240213" y="2055813"/>
          <p14:tracePt t="5849" x="4265613" y="2055813"/>
          <p14:tracePt t="5856" x="4281488" y="2055813"/>
          <p14:tracePt t="5867" x="4306888" y="2055813"/>
          <p14:tracePt t="5872" x="4316413" y="2055813"/>
          <p14:tracePt t="5880" x="4349750" y="2055813"/>
          <p14:tracePt t="5905" x="4476750" y="2082800"/>
          <p14:tracePt t="5912" x="4519613" y="2090738"/>
          <p14:tracePt t="5920" x="4595813" y="2090738"/>
          <p14:tracePt t="5928" x="4664075" y="2090738"/>
          <p14:tracePt t="5936" x="4732338" y="2090738"/>
          <p14:tracePt t="5944" x="4833938" y="2090738"/>
          <p14:tracePt t="5952" x="4902200" y="2090738"/>
          <p14:tracePt t="5960" x="5003800" y="2090738"/>
          <p14:tracePt t="5969" x="5114925" y="2090738"/>
          <p14:tracePt t="5976" x="5233988" y="2090738"/>
          <p14:tracePt t="5985" x="5343525" y="2073275"/>
          <p14:tracePt t="5992" x="5446713" y="2065338"/>
          <p14:tracePt t="6001" x="5548313" y="2047875"/>
          <p14:tracePt t="6008" x="5624513" y="2030413"/>
          <p14:tracePt t="6016" x="5708650" y="2030413"/>
          <p14:tracePt t="6024" x="5726113" y="2022475"/>
          <p14:tracePt t="6033" x="5751513" y="2014538"/>
          <p14:tracePt t="6144" x="5761038" y="2005013"/>
          <p14:tracePt t="7960" x="5761038" y="2030413"/>
          <p14:tracePt t="7968" x="5743575" y="2047875"/>
          <p14:tracePt t="7976" x="5692775" y="2108200"/>
          <p14:tracePt t="7984" x="5641975" y="2141538"/>
          <p14:tracePt t="7992" x="5565775" y="2200275"/>
          <p14:tracePt t="8001" x="5480050" y="2260600"/>
          <p14:tracePt t="8008" x="5421313" y="2311400"/>
          <p14:tracePt t="8018" x="5343525" y="2354263"/>
          <p14:tracePt t="8024" x="5276850" y="2405063"/>
          <p14:tracePt t="8033" x="5241925" y="2438400"/>
          <p14:tracePt t="8040" x="5216525" y="2447925"/>
          <p14:tracePt t="8047" x="5191125" y="2455863"/>
          <p14:tracePt t="8072" x="5183188" y="2455863"/>
          <p14:tracePt t="8081" x="5157788" y="2473325"/>
          <p14:tracePt t="8087" x="5148263" y="2489200"/>
          <p14:tracePt t="8098" x="5114925" y="2498725"/>
          <p14:tracePt t="8104" x="5080000" y="2506663"/>
          <p14:tracePt t="8114" x="5064125" y="2516188"/>
          <p14:tracePt t="8119" x="5054600" y="2516188"/>
          <p14:tracePt t="8129" x="5038725" y="2524125"/>
          <p14:tracePt t="8136" x="5013325" y="2532063"/>
          <p14:tracePt t="8144" x="5003800" y="2532063"/>
          <p14:tracePt t="8232" x="4995863" y="2549525"/>
          <p14:tracePt t="8240" x="4978400" y="2557463"/>
          <p14:tracePt t="8249" x="4962525" y="2557463"/>
          <p14:tracePt t="8265" x="4945063" y="2557463"/>
          <p14:tracePt t="8384" x="4935538" y="2566988"/>
          <p14:tracePt t="9440" x="4935538" y="2549525"/>
          <p14:tracePt t="9472" x="4945063" y="2541588"/>
          <p14:tracePt t="10072" x="4935538" y="2541588"/>
          <p14:tracePt t="10080" x="4927600" y="2541588"/>
          <p14:tracePt t="10088" x="4927600" y="2549525"/>
          <p14:tracePt t="10096" x="4910138" y="2566988"/>
          <p14:tracePt t="10104" x="4902200" y="2566988"/>
          <p14:tracePt t="10114" x="4894263" y="2582863"/>
          <p14:tracePt t="10120" x="4868863" y="2617788"/>
          <p14:tracePt t="10129" x="4851400" y="2633663"/>
          <p14:tracePt t="10136" x="4833938" y="2651125"/>
          <p14:tracePt t="10147" x="4818063" y="2668588"/>
          <p14:tracePt t="10152" x="4808538" y="2676525"/>
          <p14:tracePt t="10162" x="4791075" y="2693988"/>
          <p14:tracePt t="10169" x="4783138" y="2711450"/>
          <p14:tracePt t="10177" x="4775200" y="2727325"/>
          <p14:tracePt t="10184" x="4757738" y="2736850"/>
          <p14:tracePt t="10192" x="4757738" y="2744788"/>
          <p14:tracePt t="10202" x="4749800" y="2752725"/>
          <p14:tracePt t="10208" x="4740275" y="2752725"/>
          <p14:tracePt t="10224" x="4740275" y="2762250"/>
          <p14:tracePt t="10240" x="4732338" y="2770188"/>
          <p14:tracePt t="10248" x="4732338" y="2787650"/>
          <p14:tracePt t="10256" x="4714875" y="2805113"/>
          <p14:tracePt t="10264" x="4706938" y="2830513"/>
          <p14:tracePt t="10272" x="4681538" y="2855913"/>
          <p14:tracePt t="10280" x="4673600" y="2889250"/>
          <p14:tracePt t="10288" x="4646613" y="2932113"/>
          <p14:tracePt t="10295" x="4630738" y="2974975"/>
          <p14:tracePt t="10305" x="4621213" y="3000375"/>
          <p14:tracePt t="10313" x="4605338" y="3025775"/>
          <p14:tracePt t="10320" x="4587875" y="3051175"/>
          <p14:tracePt t="10328" x="4587875" y="3059113"/>
          <p14:tracePt t="10336" x="4562475" y="3076575"/>
          <p14:tracePt t="10346" x="4562475" y="3084513"/>
          <p14:tracePt t="10352" x="4562475" y="3094038"/>
          <p14:tracePt t="10361" x="4554538" y="3094038"/>
          <p14:tracePt t="10368" x="4545013" y="3119438"/>
          <p14:tracePt t="10376" x="4537075" y="3119438"/>
          <p14:tracePt t="10384" x="4537075" y="3127375"/>
          <p14:tracePt t="10392" x="4529138" y="3144838"/>
          <p14:tracePt t="10400" x="4519613" y="3144838"/>
          <p14:tracePt t="10408" x="4511675" y="3152775"/>
          <p14:tracePt t="10416" x="4503738" y="3170238"/>
          <p14:tracePt t="10440" x="4494213" y="3178175"/>
          <p14:tracePt t="10456" x="4486275" y="3195638"/>
          <p14:tracePt t="12184" x="4486275" y="3203575"/>
          <p14:tracePt t="12193" x="4468813" y="3221038"/>
          <p14:tracePt t="12200" x="4460875" y="3228975"/>
          <p14:tracePt t="12209" x="4435475" y="3246438"/>
          <p14:tracePt t="12216" x="4418013" y="3263900"/>
          <p14:tracePt t="12224" x="4400550" y="3263900"/>
          <p14:tracePt t="12232" x="4367213" y="3289300"/>
          <p14:tracePt t="12240" x="4341813" y="3297238"/>
          <p14:tracePt t="12249" x="4332288" y="3305175"/>
          <p14:tracePt t="12256" x="4298950" y="3330575"/>
          <p14:tracePt t="12264" x="4273550" y="3340100"/>
          <p14:tracePt t="12272" x="4240213" y="3355975"/>
          <p14:tracePt t="12281" x="4222750" y="3355975"/>
          <p14:tracePt t="12288" x="4197350" y="3365500"/>
          <p14:tracePt t="12298" x="4187825" y="3365500"/>
          <p14:tracePt t="12304" x="4171950" y="3373438"/>
          <p14:tracePt t="12320" x="4162425" y="3382963"/>
          <p14:tracePt t="12330" x="4154488" y="3390900"/>
          <p14:tracePt t="12343" x="4137025" y="3390900"/>
          <p14:tracePt t="12352" x="4111625" y="3408363"/>
          <p14:tracePt t="12361" x="4078288" y="3408363"/>
          <p14:tracePt t="12368" x="4052888" y="3408363"/>
          <p14:tracePt t="12377" x="3992563" y="3424238"/>
          <p14:tracePt t="12383" x="3933825" y="3424238"/>
          <p14:tracePt t="12394" x="3865563" y="3433763"/>
          <p14:tracePt t="12399" x="3814763" y="3449638"/>
          <p14:tracePt t="12408" x="3771900" y="3449638"/>
          <p14:tracePt t="12416" x="3746500" y="3459163"/>
          <p14:tracePt t="12424" x="3729038" y="3459163"/>
          <p14:tracePt t="12432" x="3721100" y="3459163"/>
          <p14:tracePt t="12448" x="3695700" y="3459163"/>
          <p14:tracePt t="12463" x="3687763" y="3459163"/>
          <p14:tracePt t="12472" x="3662363" y="3459163"/>
          <p14:tracePt t="12480" x="3652838" y="3459163"/>
          <p14:tracePt t="12488" x="3636963" y="3459163"/>
          <p14:tracePt t="12496" x="3611563" y="3459163"/>
          <p14:tracePt t="12504" x="3586163" y="3459163"/>
          <p14:tracePt t="12513" x="3568700" y="3459163"/>
          <p14:tracePt t="12520" x="3543300" y="3459163"/>
          <p14:tracePt t="12528" x="3517900" y="3459163"/>
          <p14:tracePt t="12544" x="3500438" y="3459163"/>
          <p14:tracePt t="12561" x="3482975" y="3459163"/>
          <p14:tracePt t="12584" x="3467100" y="3449638"/>
          <p14:tracePt t="12600" x="3457575" y="3449638"/>
          <p14:tracePt t="12609" x="3449638" y="3449638"/>
          <p14:tracePt t="12624" x="3441700" y="3449638"/>
          <p14:tracePt t="12632" x="3432175" y="3449638"/>
          <p14:tracePt t="12640" x="3424238" y="3449638"/>
          <p14:tracePt t="12648" x="3414713" y="3449638"/>
          <p14:tracePt t="12665" x="3406775" y="3449638"/>
          <p14:tracePt t="12672" x="3389313" y="3449638"/>
          <p14:tracePt t="12680" x="3381375" y="3449638"/>
          <p14:tracePt t="12688" x="3373438" y="3449638"/>
          <p14:tracePt t="12697" x="3355975" y="3449638"/>
          <p14:tracePt t="12856" x="3373438" y="3449638"/>
          <p14:tracePt t="12864" x="3398838" y="3449638"/>
          <p14:tracePt t="12872" x="3424238" y="3449638"/>
          <p14:tracePt t="12898" x="3492500" y="3449638"/>
          <p14:tracePt t="12904" x="3508375" y="3449638"/>
          <p14:tracePt t="12913" x="3533775" y="3459163"/>
          <p14:tracePt t="12920" x="3568700" y="3459163"/>
          <p14:tracePt t="12929" x="3586163" y="3467100"/>
          <p14:tracePt t="12936" x="3611563" y="3467100"/>
          <p14:tracePt t="12943" x="3636963" y="3467100"/>
          <p14:tracePt t="12952" x="3652838" y="3467100"/>
          <p14:tracePt t="12960" x="3670300" y="3475038"/>
          <p14:tracePt t="12968" x="3687763" y="3475038"/>
          <p14:tracePt t="12977" x="3721100" y="3475038"/>
          <p14:tracePt t="12984" x="3746500" y="3475038"/>
          <p14:tracePt t="12993" x="3763963" y="3475038"/>
          <p14:tracePt t="13000" x="3797300" y="3475038"/>
          <p14:tracePt t="13012" x="3814763" y="3475038"/>
          <p14:tracePt t="13016" x="3840163" y="3475038"/>
          <p14:tracePt t="13024" x="3865563" y="3475038"/>
          <p14:tracePt t="13032" x="3890963" y="3492500"/>
          <p14:tracePt t="13041" x="3933825" y="3492500"/>
          <p14:tracePt t="13048" x="3976688" y="3492500"/>
          <p14:tracePt t="13056" x="4044950" y="3502025"/>
          <p14:tracePt t="13064" x="4103688" y="3502025"/>
          <p14:tracePt t="13072" x="4179888" y="3502025"/>
          <p14:tracePt t="13080" x="4265613" y="3502025"/>
          <p14:tracePt t="13088" x="4306888" y="3502025"/>
          <p14:tracePt t="13096" x="4367213" y="3502025"/>
          <p14:tracePt t="13104" x="4425950" y="3492500"/>
          <p14:tracePt t="13114" x="4494213" y="3484563"/>
          <p14:tracePt t="13120" x="4519613" y="3475038"/>
          <p14:tracePt t="13128" x="4545013" y="3475038"/>
          <p14:tracePt t="13146" x="4554538" y="3467100"/>
          <p14:tracePt t="13880" x="4562475" y="3459163"/>
          <p14:tracePt t="13888" x="4579938" y="3459163"/>
          <p14:tracePt t="13899" x="4621213" y="3467100"/>
          <p14:tracePt t="13904" x="4681538" y="3475038"/>
          <p14:tracePt t="13912" x="4757738" y="3509963"/>
          <p14:tracePt t="13919" x="4851400" y="3535363"/>
          <p14:tracePt t="13929" x="4962525" y="3552825"/>
          <p14:tracePt t="13936" x="5080000" y="3568700"/>
          <p14:tracePt t="13944" x="5191125" y="3578225"/>
          <p14:tracePt t="13952" x="5318125" y="3578225"/>
          <p14:tracePt t="13960" x="5421313" y="3578225"/>
          <p14:tracePt t="13968" x="5530850" y="3586163"/>
          <p14:tracePt t="13976" x="5616575" y="3586163"/>
          <p14:tracePt t="13985" x="5675313" y="3586163"/>
          <p14:tracePt t="13993" x="5708650" y="3586163"/>
          <p14:tracePt t="14009" x="5718175" y="3586163"/>
          <p14:tracePt t="14096" x="5718175" y="3594100"/>
          <p14:tracePt t="14104" x="5718175" y="3611563"/>
          <p14:tracePt t="14120" x="5708650" y="3611563"/>
          <p14:tracePt t="14128" x="5700713" y="3611563"/>
          <p14:tracePt t="14136" x="5683250" y="3611563"/>
          <p14:tracePt t="14144" x="5683250" y="3603625"/>
          <p14:tracePt t="14152" x="5683250" y="3594100"/>
          <p14:tracePt t="14161" x="5718175" y="3543300"/>
          <p14:tracePt t="14168" x="5726113" y="3509963"/>
          <p14:tracePt t="14288" x="5743575" y="3502025"/>
          <p14:tracePt t="14296" x="5768975" y="3492500"/>
          <p14:tracePt t="14312" x="5776913" y="3492500"/>
          <p14:tracePt t="14400" x="5776913" y="3509963"/>
          <p14:tracePt t="14416" x="5776913" y="3527425"/>
          <p14:tracePt t="14425" x="5768975" y="3535363"/>
          <p14:tracePt t="14432" x="5735638" y="3552825"/>
          <p14:tracePt t="14441" x="5675313" y="3560763"/>
          <p14:tracePt t="14448" x="5607050" y="3578225"/>
          <p14:tracePt t="14456" x="5556250" y="3578225"/>
          <p14:tracePt t="14464" x="5505450" y="3603625"/>
          <p14:tracePt t="14473" x="5421313" y="3611563"/>
          <p14:tracePt t="14480" x="5386388" y="3611563"/>
          <p14:tracePt t="14488" x="5343525" y="3619500"/>
          <p14:tracePt t="14496" x="5284788" y="3629025"/>
          <p14:tracePt t="14503" x="5233988" y="3662363"/>
          <p14:tracePt t="14512" x="5173663" y="3671888"/>
          <p14:tracePt t="14520" x="5132388" y="3679825"/>
          <p14:tracePt t="14529" x="5080000" y="3697288"/>
          <p14:tracePt t="14536" x="5021263" y="3705225"/>
          <p14:tracePt t="14546" x="4987925" y="3705225"/>
          <p14:tracePt t="14552" x="4945063" y="3713163"/>
          <p14:tracePt t="14561" x="4919663" y="3713163"/>
          <p14:tracePt t="14568" x="4910138" y="3722688"/>
          <p14:tracePt t="14575" x="4884738" y="3738563"/>
          <p14:tracePt t="14584" x="4876800" y="3738563"/>
          <p14:tracePt t="14592" x="4868863" y="3748088"/>
          <p14:tracePt t="14609" x="4843463" y="3756025"/>
          <p14:tracePt t="14616" x="4826000" y="3763963"/>
          <p14:tracePt t="14625" x="4791075" y="3781425"/>
          <p14:tracePt t="14632" x="4740275" y="3798888"/>
          <p14:tracePt t="14643" x="4714875" y="3806825"/>
          <p14:tracePt t="14648" x="4664075" y="3832225"/>
          <p14:tracePt t="14659" x="4630738" y="3841750"/>
          <p14:tracePt t="14664" x="4579938" y="3875088"/>
          <p14:tracePt t="14672" x="4554538" y="3883025"/>
          <p14:tracePt t="14681" x="4519613" y="3892550"/>
          <p14:tracePt t="14688" x="4476750" y="3917950"/>
          <p14:tracePt t="14696" x="4451350" y="3925888"/>
          <p14:tracePt t="14703" x="4425950" y="3943350"/>
          <p14:tracePt t="14713" x="4392613" y="3960813"/>
          <p14:tracePt t="14720" x="4359275" y="3986213"/>
          <p14:tracePt t="14729" x="4349750" y="3994150"/>
          <p14:tracePt t="14736" x="4341813" y="4002088"/>
          <p14:tracePt t="14752" x="4324350" y="4019550"/>
          <p14:tracePt t="14784" x="4316413" y="4027488"/>
          <p14:tracePt t="14800" x="4306888" y="4037013"/>
          <p14:tracePt t="14816" x="4298950" y="4044950"/>
          <p14:tracePt t="14824" x="4291013" y="4044950"/>
          <p14:tracePt t="20288" x="4291013" y="4037013"/>
          <p14:tracePt t="20880" x="4291013" y="4044950"/>
          <p14:tracePt t="21248" x="4273550" y="4044950"/>
          <p14:tracePt t="21256" x="4248150" y="4037013"/>
          <p14:tracePt t="21264" x="4230688" y="4027488"/>
          <p14:tracePt t="21272" x="4179888" y="4002088"/>
          <p14:tracePt t="21279" x="4121150" y="3968750"/>
          <p14:tracePt t="21289" x="4052888" y="3925888"/>
          <p14:tracePt t="21295" x="3967163" y="3867150"/>
          <p14:tracePt t="21305" x="3873500" y="3806825"/>
          <p14:tracePt t="21311" x="3763963" y="3738563"/>
          <p14:tracePt t="21320" x="3602038" y="3619500"/>
          <p14:tracePt t="21328" x="3398838" y="3475038"/>
          <p14:tracePt t="21335" x="3228975" y="3355975"/>
          <p14:tracePt t="21343" x="2998788" y="3228975"/>
          <p14:tracePt t="21354" x="2879725" y="3160713"/>
          <p14:tracePt t="21360" x="2760663" y="3094038"/>
          <p14:tracePt t="21369" x="2625725" y="2982913"/>
          <p14:tracePt t="21375" x="2514600" y="2906713"/>
          <p14:tracePt t="21386" x="2311400" y="2744788"/>
          <p14:tracePt t="21392" x="2124075" y="2566988"/>
          <p14:tracePt t="21400" x="1852613" y="2354263"/>
          <p14:tracePt t="21409" x="1614488" y="2184400"/>
          <p14:tracePt t="21415" x="1358900" y="2014538"/>
          <p14:tracePt t="21423" x="1181100" y="1878013"/>
          <p14:tracePt t="21432" x="1019175" y="1801813"/>
          <p14:tracePt t="21441" x="874713" y="1708150"/>
          <p14:tracePt t="21448" x="755650" y="1622425"/>
          <p14:tracePt t="21456" x="661988" y="1563688"/>
          <p14:tracePt t="21464" x="585788" y="1512888"/>
          <p14:tracePt t="21472" x="517525" y="1452563"/>
          <p14:tracePt t="21479" x="476250" y="1401763"/>
          <p14:tracePt t="21488" x="450850" y="1350963"/>
          <p14:tracePt t="21495" x="433388" y="1317625"/>
          <p14:tracePt t="21506" x="400050" y="1257300"/>
          <p14:tracePt t="21512" x="390525" y="1223963"/>
          <p14:tracePt t="21522" x="373063" y="1189038"/>
          <p14:tracePt t="21528" x="339725" y="1138238"/>
          <p14:tracePt t="21535" x="331788" y="1112838"/>
          <p14:tracePt t="21544" x="306388" y="1079500"/>
          <p14:tracePt t="21554" x="280988" y="1036638"/>
          <p14:tracePt t="21560" x="263525" y="985838"/>
          <p14:tracePt t="21569" x="238125" y="952500"/>
          <p14:tracePt t="21576" x="195263" y="884238"/>
          <p14:tracePt t="21585" x="127000" y="815975"/>
          <p14:tracePt t="21591" x="58738" y="773113"/>
          <p14:tracePt t="21600" x="0" y="730250"/>
          <p14:tracePt t="22423" x="238125" y="1393825"/>
          <p14:tracePt t="22423" x="527050" y="1477963"/>
          <p14:tracePt t="22423" x="900113" y="1571625"/>
          <p14:tracePt t="22423" x="1300163" y="1665288"/>
          <p14:tracePt t="22423" x="1801813" y="1725613"/>
          <p14:tracePt t="22423" x="2301875" y="1766888"/>
          <p14:tracePt t="22423" x="2846388" y="1766888"/>
          <p14:tracePt t="22423" x="3363913" y="1766888"/>
          <p14:tracePt t="22423" x="3992563" y="1766888"/>
          <p14:tracePt t="22423" x="4630738" y="1766888"/>
          <p14:tracePt t="22423" x="5259388" y="1766888"/>
          <p14:tracePt t="22423" x="5905500" y="1690688"/>
          <p14:tracePt t="22423" x="6550025" y="1606550"/>
          <p14:tracePt t="22423" x="7162800" y="1538288"/>
          <p14:tracePt t="22423" x="7672388" y="1436688"/>
          <p14:tracePt t="22423" x="8121650" y="1360488"/>
          <p14:tracePt t="22423" x="8580438" y="1257300"/>
          <p14:tracePt t="22423" x="8980488" y="1147763"/>
          <p14:tracePt t="22423" x="9294813" y="1054100"/>
          <p14:tracePt t="22423" x="9583738" y="968375"/>
          <p14:tracePt t="22423" x="9880600" y="884238"/>
          <p14:tracePt t="22423" x="10085388" y="815975"/>
          <p14:tracePt t="22423" x="10288588" y="755650"/>
          <p14:tracePt t="22423" x="10475913" y="679450"/>
          <p14:tracePt t="22423" x="10688638" y="595313"/>
          <p14:tracePt t="22423" x="10815638" y="534988"/>
          <p14:tracePt t="22423" x="11018838" y="433388"/>
          <p14:tracePt t="22423" x="11206163" y="347663"/>
          <p14:tracePt t="22423" x="11444288" y="246063"/>
          <p14:tracePt t="22423" x="11647488" y="195263"/>
          <p14:tracePt t="22423" x="11860213" y="101600"/>
          <p14:tracePt t="22423" x="12080875" y="7938"/>
          <p14:tracePt t="22558" x="11223625" y="60325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0</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Secretion of Ions in Saliva</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a16="http://schemas.microsoft.com/office/drawing/2014/main" xmlns="" id="{B865227C-98C1-42C4-8C85-7EAA54B78D45}"/>
              </a:ext>
            </a:extLst>
          </p:cNvPr>
          <p:cNvPicPr>
            <a:picLocks noChangeAspect="1"/>
          </p:cNvPicPr>
          <p:nvPr/>
        </p:nvPicPr>
        <p:blipFill>
          <a:blip r:embed="rId2"/>
          <a:stretch>
            <a:fillRect/>
          </a:stretch>
        </p:blipFill>
        <p:spPr>
          <a:xfrm>
            <a:off x="-1" y="1984"/>
            <a:ext cx="1504949" cy="908720"/>
          </a:xfrm>
          <a:prstGeom prst="rect">
            <a:avLst/>
          </a:prstGeom>
        </p:spPr>
      </p:pic>
      <p:sp>
        <p:nvSpPr>
          <p:cNvPr id="11" name="TextBox 10">
            <a:extLst>
              <a:ext uri="{FF2B5EF4-FFF2-40B4-BE49-F238E27FC236}">
                <a16:creationId xmlns:a16="http://schemas.microsoft.com/office/drawing/2014/main" xmlns="" id="{2F79F3F8-5CA6-4136-BD9A-77319B76BE2D}"/>
              </a:ext>
            </a:extLst>
          </p:cNvPr>
          <p:cNvSpPr txBox="1"/>
          <p:nvPr/>
        </p:nvSpPr>
        <p:spPr>
          <a:xfrm>
            <a:off x="812872" y="1084579"/>
            <a:ext cx="10127225" cy="4524315"/>
          </a:xfrm>
          <a:prstGeom prst="rect">
            <a:avLst/>
          </a:prstGeom>
          <a:noFill/>
        </p:spPr>
        <p:txBody>
          <a:bodyPr wrap="square">
            <a:spAutoFit/>
          </a:bodyPr>
          <a:lstStyle/>
          <a:p>
            <a:pPr marL="285750" indent="-285750">
              <a:buFont typeface="Wingdings" panose="05000000000000000000" pitchFamily="2" charset="2"/>
              <a:buChar char="v"/>
            </a:pPr>
            <a:r>
              <a:rPr lang="en-US" sz="2400" dirty="0"/>
              <a:t>Saliva contains especially large quantities of potassium and bicarbonate ions.</a:t>
            </a:r>
          </a:p>
          <a:p>
            <a:endParaRPr lang="en-US" sz="2400" dirty="0"/>
          </a:p>
          <a:p>
            <a:pPr marL="285750" indent="-285750">
              <a:buFont typeface="Wingdings" panose="05000000000000000000" pitchFamily="2" charset="2"/>
              <a:buChar char="v"/>
            </a:pPr>
            <a:r>
              <a:rPr lang="en-US" sz="2400" dirty="0"/>
              <a:t>Secretion by the submandibular gland: A typical compound gland that contains acini and salivary ducts. </a:t>
            </a:r>
          </a:p>
          <a:p>
            <a:endParaRPr lang="en-US" sz="2400" dirty="0"/>
          </a:p>
          <a:p>
            <a:pPr marL="285750" indent="-285750">
              <a:buFont typeface="Wingdings" panose="05000000000000000000" pitchFamily="2" charset="2"/>
              <a:buChar char="v"/>
            </a:pPr>
            <a:r>
              <a:rPr lang="en-US" sz="2400" dirty="0"/>
              <a:t>The acini secrete a primary secretion that contains ptyalin and/or mucin in a solution.</a:t>
            </a:r>
          </a:p>
          <a:p>
            <a:endParaRPr lang="en-US" sz="2400" dirty="0"/>
          </a:p>
          <a:p>
            <a:pPr marL="285750" indent="-285750">
              <a:buFont typeface="Wingdings" panose="05000000000000000000" pitchFamily="2" charset="2"/>
              <a:buChar char="v"/>
            </a:pPr>
            <a:r>
              <a:rPr lang="en-US" sz="2400" dirty="0"/>
              <a:t> As the primary secretion ﬂows through the ducts,</a:t>
            </a:r>
          </a:p>
          <a:p>
            <a:endParaRPr lang="en-US" sz="2400" dirty="0"/>
          </a:p>
          <a:p>
            <a:pPr marL="285750" indent="-285750">
              <a:buFont typeface="Wingdings" panose="05000000000000000000" pitchFamily="2" charset="2"/>
              <a:buChar char="v"/>
            </a:pPr>
            <a:r>
              <a:rPr lang="en-US" sz="2400" dirty="0"/>
              <a:t> Two major active transport processes take place that markedly modify the ionic composition of the ﬂuid in the saliva. </a:t>
            </a:r>
          </a:p>
        </p:txBody>
      </p:sp>
    </p:spTree>
    <p:extLst>
      <p:ext uri="{BB962C8B-B14F-4D97-AF65-F5344CB8AC3E}">
        <p14:creationId xmlns:p14="http://schemas.microsoft.com/office/powerpoint/2010/main" xmlns="" val="902374945"/>
      </p:ext>
    </p:extLst>
  </p:cSld>
  <p:clrMapOvr>
    <a:masterClrMapping/>
  </p:clrMapOvr>
  <p:transition advTm="80373">
    <p:dissolve/>
  </p:transition>
  <p:extLst>
    <p:ext uri="{3A86A75C-4F4B-4683-9AE1-C65F6400EC91}">
      <p14:laserTraceLst xmlns:p14="http://schemas.microsoft.com/office/powerpoint/2010/main" xmlns="">
        <p14:tracePtLst>
          <p14:tracePt t="220" x="5913438" y="1741488"/>
          <p14:tracePt t="236" x="5895975" y="1741488"/>
          <p14:tracePt t="261" x="5880100" y="1741488"/>
          <p14:tracePt t="268" x="5853113" y="1741488"/>
          <p14:tracePt t="277" x="5827713" y="1741488"/>
          <p14:tracePt t="285" x="5802313" y="1733550"/>
          <p14:tracePt t="293" x="5768975" y="1708150"/>
          <p14:tracePt t="300" x="5718175" y="1674813"/>
          <p14:tracePt t="308" x="5683250" y="1657350"/>
          <p14:tracePt t="316" x="5657850" y="1639888"/>
          <p14:tracePt t="325" x="5624513" y="1622425"/>
          <p14:tracePt t="333" x="5591175" y="1606550"/>
          <p14:tracePt t="340" x="5538788" y="1581150"/>
          <p14:tracePt t="349" x="5505450" y="1563688"/>
          <p14:tracePt t="356" x="5454650" y="1530350"/>
          <p14:tracePt t="365" x="5437188" y="1530350"/>
          <p14:tracePt t="373" x="5411788" y="1520825"/>
          <p14:tracePt t="381" x="5368925" y="1487488"/>
          <p14:tracePt t="388" x="5360988" y="1477963"/>
          <p14:tracePt t="397" x="5343525" y="1477963"/>
          <p14:tracePt t="404" x="5335588" y="1477963"/>
          <p14:tracePt t="509" x="5327650" y="1477963"/>
          <p14:tracePt t="517" x="5302250" y="1504950"/>
          <p14:tracePt t="525" x="5292725" y="1520825"/>
          <p14:tracePt t="532" x="5276850" y="1546225"/>
          <p14:tracePt t="541" x="5259388" y="1563688"/>
          <p14:tracePt t="548" x="5208588" y="1631950"/>
          <p14:tracePt t="556" x="5148263" y="1700213"/>
          <p14:tracePt t="565" x="5080000" y="1758950"/>
          <p14:tracePt t="573" x="4970463" y="1844675"/>
          <p14:tracePt t="580" x="4859338" y="1920875"/>
          <p14:tracePt t="588" x="4724400" y="1989138"/>
          <p14:tracePt t="597" x="4605338" y="2073275"/>
          <p14:tracePt t="605" x="4494213" y="2116138"/>
          <p14:tracePt t="614" x="4341813" y="2141538"/>
          <p14:tracePt t="621" x="4248150" y="2174875"/>
          <p14:tracePt t="630" x="4103688" y="2227263"/>
          <p14:tracePt t="636" x="4010025" y="2293938"/>
          <p14:tracePt t="646" x="3916363" y="2328863"/>
          <p14:tracePt t="653" x="3865563" y="2371725"/>
          <p14:tracePt t="661" x="3822700" y="2379663"/>
          <p14:tracePt t="668" x="3806825" y="2387600"/>
          <p14:tracePt t="677" x="3806825" y="2397125"/>
          <p14:tracePt t="684" x="3797300" y="2397125"/>
          <p14:tracePt t="693" x="3781425" y="2405063"/>
          <p14:tracePt t="756" x="3771900" y="2405063"/>
          <p14:tracePt t="829" x="3771900" y="2387600"/>
          <p14:tracePt t="893" x="3771900" y="2379663"/>
          <p14:tracePt t="901" x="3771900" y="2371725"/>
          <p14:tracePt t="916" x="3771900" y="2362200"/>
          <p14:tracePt t="924" x="3771900" y="2344738"/>
          <p14:tracePt t="933" x="3771900" y="2336800"/>
          <p14:tracePt t="941" x="3771900" y="2319338"/>
          <p14:tracePt t="949" x="3771900" y="2303463"/>
          <p14:tracePt t="957" x="3771900" y="2278063"/>
          <p14:tracePt t="964" x="3789363" y="2252663"/>
          <p14:tracePt t="972" x="3789363" y="2235200"/>
          <p14:tracePt t="980" x="3789363" y="2200275"/>
          <p14:tracePt t="988" x="3789363" y="2192338"/>
          <p14:tracePt t="996" x="3789363" y="2159000"/>
          <p14:tracePt t="1004" x="3789363" y="2124075"/>
          <p14:tracePt t="1012" x="3797300" y="2108200"/>
          <p14:tracePt t="1020" x="3797300" y="2082800"/>
          <p14:tracePt t="1029" x="3806825" y="2047875"/>
          <p14:tracePt t="1036" x="3814763" y="2022475"/>
          <p14:tracePt t="1046" x="3822700" y="2005013"/>
          <p14:tracePt t="1052" x="3832225" y="1997075"/>
          <p14:tracePt t="1548" x="3832225" y="1971675"/>
          <p14:tracePt t="1557" x="3832225" y="1954213"/>
          <p14:tracePt t="1564" x="3832225" y="1938338"/>
          <p14:tracePt t="1572" x="3840163" y="1920875"/>
          <p14:tracePt t="1581" x="3840163" y="1911350"/>
          <p14:tracePt t="1589" x="3840163" y="1895475"/>
          <p14:tracePt t="1597" x="3840163" y="1885950"/>
          <p14:tracePt t="1605" x="3840163" y="1870075"/>
          <p14:tracePt t="1612" x="3840163" y="1852613"/>
          <p14:tracePt t="1620" x="3840163" y="1819275"/>
          <p14:tracePt t="1629" x="3840163" y="1793875"/>
          <p14:tracePt t="1636" x="3840163" y="1776413"/>
          <p14:tracePt t="1645" x="3840163" y="1741488"/>
          <p14:tracePt t="1653" x="3840163" y="1725613"/>
          <p14:tracePt t="1661" x="3840163" y="1708150"/>
          <p14:tracePt t="1668" x="3840163" y="1682750"/>
          <p14:tracePt t="1677" x="3840163" y="1674813"/>
          <p14:tracePt t="1685" x="3840163" y="1649413"/>
          <p14:tracePt t="1694" x="3840163" y="1631950"/>
          <p14:tracePt t="1701" x="3840163" y="1597025"/>
          <p14:tracePt t="1708" x="3840163" y="1555750"/>
          <p14:tracePt t="1716" x="3848100" y="1504950"/>
          <p14:tracePt t="1724" x="3857625" y="1444625"/>
          <p14:tracePt t="1733" x="3865563" y="1427163"/>
          <p14:tracePt t="1741" x="3873500" y="1419225"/>
          <p14:tracePt t="1749" x="3873500" y="1393825"/>
          <p14:tracePt t="1756" x="3883025" y="1376363"/>
          <p14:tracePt t="1764" x="3900488" y="1360488"/>
          <p14:tracePt t="1772" x="3908425" y="1343025"/>
          <p14:tracePt t="1780" x="3916363" y="1343025"/>
          <p14:tracePt t="1789" x="3916363" y="1317625"/>
          <p14:tracePt t="1797" x="3933825" y="1300163"/>
          <p14:tracePt t="1804" x="3951288" y="1292225"/>
          <p14:tracePt t="1812" x="3959225" y="1282700"/>
          <p14:tracePt t="1820" x="3967163" y="1266825"/>
          <p14:tracePt t="1829" x="3976688" y="1257300"/>
          <p14:tracePt t="1836" x="4002088" y="1241425"/>
          <p14:tracePt t="1845" x="4017963" y="1231900"/>
          <p14:tracePt t="1852" x="4060825" y="1206500"/>
          <p14:tracePt t="1861" x="4086225" y="1189038"/>
          <p14:tracePt t="1869" x="4129088" y="1163638"/>
          <p14:tracePt t="1877" x="4162425" y="1138238"/>
          <p14:tracePt t="1885" x="4222750" y="1130300"/>
          <p14:tracePt t="1894" x="4291013" y="1112838"/>
          <p14:tracePt t="1900" x="4349750" y="1096963"/>
          <p14:tracePt t="1909" x="4435475" y="1062038"/>
          <p14:tracePt t="1917" x="4511675" y="1044575"/>
          <p14:tracePt t="1925" x="4595813" y="1028700"/>
          <p14:tracePt t="1933" x="4664075" y="993775"/>
          <p14:tracePt t="1940" x="4749800" y="968375"/>
          <p14:tracePt t="1948" x="4851400" y="960438"/>
          <p14:tracePt t="1957" x="4953000" y="942975"/>
          <p14:tracePt t="1965" x="5013325" y="942975"/>
          <p14:tracePt t="1973" x="5097463" y="925513"/>
          <p14:tracePt t="1981" x="5157788" y="917575"/>
          <p14:tracePt t="1988" x="5241925" y="892175"/>
          <p14:tracePt t="1996" x="5302250" y="892175"/>
          <p14:tracePt t="2005" x="5360988" y="884238"/>
          <p14:tracePt t="2012" x="5403850" y="874713"/>
          <p14:tracePt t="2020" x="5446713" y="874713"/>
          <p14:tracePt t="2029" x="5497513" y="866775"/>
          <p14:tracePt t="2036" x="5548313" y="849313"/>
          <p14:tracePt t="2045" x="5573713" y="849313"/>
          <p14:tracePt t="2052" x="5616575" y="849313"/>
          <p14:tracePt t="2061" x="5649913" y="841375"/>
          <p14:tracePt t="2069" x="5675313" y="833438"/>
          <p14:tracePt t="2077" x="5708650" y="833438"/>
          <p14:tracePt t="2084" x="5726113" y="833438"/>
          <p14:tracePt t="2094" x="5743575" y="833438"/>
          <p14:tracePt t="2101" x="5768975" y="833438"/>
          <p14:tracePt t="2109" x="5811838" y="833438"/>
          <p14:tracePt t="2129" x="5862638" y="833438"/>
          <p14:tracePt t="2132" x="5895975" y="833438"/>
          <p14:tracePt t="2140" x="5905500" y="833438"/>
          <p14:tracePt t="2149" x="5930900" y="833438"/>
          <p14:tracePt t="2157" x="5938838" y="833438"/>
          <p14:tracePt t="2205" x="5946775" y="833438"/>
          <p14:tracePt t="2293" x="5938838" y="833438"/>
          <p14:tracePt t="2301" x="5930900" y="833438"/>
          <p14:tracePt t="2310" x="5888038" y="823913"/>
          <p14:tracePt t="2316" x="5862638" y="798513"/>
          <p14:tracePt t="2326" x="5862638" y="790575"/>
          <p14:tracePt t="2332" x="5862638" y="773113"/>
          <p14:tracePt t="2341" x="5862638" y="765175"/>
          <p14:tracePt t="2380" x="5862638" y="747713"/>
          <p14:tracePt t="2421" x="5862638" y="730250"/>
          <p14:tracePt t="2444" x="5880100" y="730250"/>
          <p14:tracePt t="2453" x="5888038" y="722313"/>
          <p14:tracePt t="2461" x="5895975" y="714375"/>
          <p14:tracePt t="2468" x="5921375" y="704850"/>
          <p14:tracePt t="2477" x="5938838" y="696913"/>
          <p14:tracePt t="2485" x="5956300" y="688975"/>
          <p14:tracePt t="2493" x="5972175" y="688975"/>
          <p14:tracePt t="2501" x="6007100" y="671513"/>
          <p14:tracePt t="2508" x="6040438" y="663575"/>
          <p14:tracePt t="2516" x="6083300" y="646113"/>
          <p14:tracePt t="2525" x="6142038" y="646113"/>
          <p14:tracePt t="2532" x="6194425" y="636588"/>
          <p14:tracePt t="2541" x="6235700" y="620713"/>
          <p14:tracePt t="2548" x="6296025" y="611188"/>
          <p14:tracePt t="2556" x="6380163" y="603250"/>
          <p14:tracePt t="2565" x="6456363" y="585788"/>
          <p14:tracePt t="2572" x="6559550" y="569913"/>
          <p14:tracePt t="2581" x="6643688" y="569913"/>
          <p14:tracePt t="2588" x="6729413" y="560388"/>
          <p14:tracePt t="2596" x="6831013" y="544513"/>
          <p14:tracePt t="2604" x="6932613" y="527050"/>
          <p14:tracePt t="2612" x="6975475" y="509588"/>
          <p14:tracePt t="2621" x="7034213" y="501650"/>
          <p14:tracePt t="2629" x="7085013" y="501650"/>
          <p14:tracePt t="3164" x="7102475" y="501650"/>
          <p14:tracePt t="3172" x="7112000" y="501650"/>
          <p14:tracePt t="3189" x="7119938" y="501650"/>
          <p14:tracePt t="3197" x="7145338" y="501650"/>
          <p14:tracePt t="3204" x="7153275" y="501650"/>
          <p14:tracePt t="3212" x="7170738" y="501650"/>
          <p14:tracePt t="3221" x="7178675" y="509588"/>
          <p14:tracePt t="3229" x="7188200" y="509588"/>
          <p14:tracePt t="3236" x="7213600" y="519113"/>
          <p14:tracePt t="3244" x="7239000" y="519113"/>
          <p14:tracePt t="3253" x="7281863" y="527050"/>
          <p14:tracePt t="3261" x="7332663" y="544513"/>
          <p14:tracePt t="3269" x="7373938" y="544513"/>
          <p14:tracePt t="3277" x="7434263" y="552450"/>
          <p14:tracePt t="3285" x="7493000" y="552450"/>
          <p14:tracePt t="3293" x="7553325" y="569913"/>
          <p14:tracePt t="3300" x="7586663" y="569913"/>
          <p14:tracePt t="3310" x="7629525" y="569913"/>
          <p14:tracePt t="3326" x="7654925" y="569913"/>
          <p14:tracePt t="3341" x="7672388" y="577850"/>
          <p14:tracePt t="3388" x="7680325" y="585788"/>
          <p14:tracePt t="3397" x="7688263" y="595313"/>
          <p14:tracePt t="3405" x="7697788" y="595313"/>
          <p14:tracePt t="3421" x="7705725" y="595313"/>
          <p14:tracePt t="3429" x="7723188" y="603250"/>
          <p14:tracePt t="3613" x="7723188" y="611188"/>
          <p14:tracePt t="3621" x="7723188" y="620713"/>
          <p14:tracePt t="3628" x="7723188" y="628650"/>
          <p14:tracePt t="3636" x="7697788" y="636588"/>
          <p14:tracePt t="3644" x="7637463" y="663575"/>
          <p14:tracePt t="3653" x="7578725" y="688975"/>
          <p14:tracePt t="3661" x="7493000" y="704850"/>
          <p14:tracePt t="3669" x="7400925" y="730250"/>
          <p14:tracePt t="3677" x="7256463" y="765175"/>
          <p14:tracePt t="3684" x="7112000" y="808038"/>
          <p14:tracePt t="3693" x="6983413" y="823913"/>
          <p14:tracePt t="3701" x="6873875" y="841375"/>
          <p14:tracePt t="3710" x="6770688" y="849313"/>
          <p14:tracePt t="3717" x="6711950" y="858838"/>
          <p14:tracePt t="3726" x="6626225" y="892175"/>
          <p14:tracePt t="3732" x="6534150" y="917575"/>
          <p14:tracePt t="3741" x="6430963" y="952500"/>
          <p14:tracePt t="3748" x="6311900" y="985838"/>
          <p14:tracePt t="3758" x="6202363" y="1019175"/>
          <p14:tracePt t="3764" x="6083300" y="1079500"/>
          <p14:tracePt t="3772" x="5981700" y="1122363"/>
          <p14:tracePt t="3780" x="5862638" y="1173163"/>
          <p14:tracePt t="3789" x="5768975" y="1206500"/>
          <p14:tracePt t="3797" x="5683250" y="1257300"/>
          <p14:tracePt t="3805" x="5632450" y="1317625"/>
          <p14:tracePt t="3812" x="5548313" y="1368425"/>
          <p14:tracePt t="3820" x="5472113" y="1444625"/>
          <p14:tracePt t="3829" x="5394325" y="1530350"/>
          <p14:tracePt t="3837" x="5302250" y="1622425"/>
          <p14:tracePt t="3845" x="5216525" y="1700213"/>
          <p14:tracePt t="3853" x="5140325" y="1784350"/>
          <p14:tracePt t="3861" x="5097463" y="1860550"/>
          <p14:tracePt t="3868" x="5038725" y="1938338"/>
          <p14:tracePt t="3877" x="5003800" y="1971675"/>
          <p14:tracePt t="3885" x="4970463" y="2039938"/>
          <p14:tracePt t="3894" x="4953000" y="2073275"/>
          <p14:tracePt t="3901" x="4953000" y="2098675"/>
          <p14:tracePt t="3910" x="4935538" y="2108200"/>
          <p14:tracePt t="3917" x="4935538" y="2124075"/>
          <p14:tracePt t="3925" x="4935538" y="2133600"/>
          <p14:tracePt t="3997" x="4935538" y="2141538"/>
          <p14:tracePt t="4004" x="4935538" y="2166938"/>
          <p14:tracePt t="4012" x="4927600" y="2166938"/>
          <p14:tracePt t="4020" x="4927600" y="2200275"/>
          <p14:tracePt t="4029" x="4927600" y="2209800"/>
          <p14:tracePt t="4037" x="4927600" y="2235200"/>
          <p14:tracePt t="4044" x="4927600" y="2278063"/>
          <p14:tracePt t="4052" x="4919663" y="2336800"/>
          <p14:tracePt t="4060" x="4910138" y="2379663"/>
          <p14:tracePt t="4068" x="4910138" y="2438400"/>
          <p14:tracePt t="4077" x="4894263" y="2489200"/>
          <p14:tracePt t="4085" x="4884738" y="2524125"/>
          <p14:tracePt t="4094" x="4868863" y="2557463"/>
          <p14:tracePt t="4100" x="4851400" y="2592388"/>
          <p14:tracePt t="4111" x="4843463" y="2592388"/>
          <p14:tracePt t="4206" x="4826000" y="2600325"/>
          <p14:tracePt t="4214" x="4818063" y="2608263"/>
          <p14:tracePt t="4222" x="4808538" y="2617788"/>
          <p14:tracePt t="4231" x="4791075" y="2625725"/>
          <p14:tracePt t="4237" x="4765675" y="2633663"/>
          <p14:tracePt t="4245" x="4724400" y="2633663"/>
          <p14:tracePt t="4252" x="4689475" y="2633663"/>
          <p14:tracePt t="4261" x="4664075" y="2625725"/>
          <p14:tracePt t="4277" x="4656138" y="2625725"/>
          <p14:tracePt t="4349" x="4646613" y="2625725"/>
          <p14:tracePt t="4357" x="4638675" y="2625725"/>
          <p14:tracePt t="4365" x="4630738" y="2625725"/>
          <p14:tracePt t="4373" x="4605338" y="2633663"/>
          <p14:tracePt t="4380" x="4587875" y="2643188"/>
          <p14:tracePt t="4388" x="4562475" y="2668588"/>
          <p14:tracePt t="4396" x="4529138" y="2686050"/>
          <p14:tracePt t="4405" x="4503738" y="2693988"/>
          <p14:tracePt t="4413" x="4468813" y="2719388"/>
          <p14:tracePt t="4420" x="4400550" y="2752725"/>
          <p14:tracePt t="4429" x="4359275" y="2778125"/>
          <p14:tracePt t="4437" x="4306888" y="2787650"/>
          <p14:tracePt t="4444" x="4256088" y="2820988"/>
          <p14:tracePt t="4452" x="4214813" y="2838450"/>
          <p14:tracePt t="4460" x="4162425" y="2855913"/>
          <p14:tracePt t="4469" x="4129088" y="2871788"/>
          <p14:tracePt t="4476" x="4060825" y="2906713"/>
          <p14:tracePt t="4485" x="4044950" y="2914650"/>
          <p14:tracePt t="4493" x="3992563" y="2932113"/>
          <p14:tracePt t="4501" x="3959225" y="2949575"/>
          <p14:tracePt t="4509" x="3941763" y="2965450"/>
          <p14:tracePt t="4516" x="3890963" y="2974975"/>
          <p14:tracePt t="4533" x="3873500" y="2990850"/>
          <p14:tracePt t="4541" x="3865563" y="2990850"/>
          <p14:tracePt t="9333" x="3857625" y="2990850"/>
          <p14:tracePt t="9901" x="3865563" y="2990850"/>
          <p14:tracePt t="10148" x="3865563" y="3000375"/>
          <p14:tracePt t="10189" x="3865563" y="3016250"/>
          <p14:tracePt t="10197" x="3873500" y="3025775"/>
          <p14:tracePt t="10205" x="3900488" y="3033713"/>
          <p14:tracePt t="10213" x="3941763" y="3033713"/>
          <p14:tracePt t="10221" x="3967163" y="3041650"/>
          <p14:tracePt t="10228" x="4010025" y="3041650"/>
          <p14:tracePt t="10237" x="4035425" y="3041650"/>
          <p14:tracePt t="10245" x="4103688" y="3041650"/>
          <p14:tracePt t="10254" x="4146550" y="3041650"/>
          <p14:tracePt t="10261" x="4187825" y="3041650"/>
          <p14:tracePt t="10269" x="4248150" y="3041650"/>
          <p14:tracePt t="10276" x="4324350" y="3041650"/>
          <p14:tracePt t="10285" x="4410075" y="3041650"/>
          <p14:tracePt t="10293" x="4476750" y="3041650"/>
          <p14:tracePt t="10301" x="4579938" y="3008313"/>
          <p14:tracePt t="10309" x="4638675" y="3000375"/>
          <p14:tracePt t="10316" x="4740275" y="2965450"/>
          <p14:tracePt t="10325" x="4833938" y="2940050"/>
          <p14:tracePt t="10333" x="4910138" y="2897188"/>
          <p14:tracePt t="10341" x="4987925" y="2863850"/>
          <p14:tracePt t="10348" x="5064125" y="2830513"/>
          <p14:tracePt t="10357" x="5122863" y="2795588"/>
          <p14:tracePt t="10364" x="5191125" y="2744788"/>
          <p14:tracePt t="10373" x="5224463" y="2719388"/>
          <p14:tracePt t="10381" x="5259388" y="2676525"/>
          <p14:tracePt t="10389" x="5292725" y="2643188"/>
          <p14:tracePt t="10397" x="5310188" y="2617788"/>
          <p14:tracePt t="10405" x="5310188" y="2592388"/>
          <p14:tracePt t="10412" x="5327650" y="2557463"/>
          <p14:tracePt t="10421" x="5343525" y="2516188"/>
          <p14:tracePt t="10428" x="5353050" y="2489200"/>
          <p14:tracePt t="10438" x="5353050" y="2473325"/>
          <p14:tracePt t="10445" x="5360988" y="2447925"/>
          <p14:tracePt t="10453" x="5360988" y="2430463"/>
          <p14:tracePt t="10460" x="5360988" y="2413000"/>
          <p14:tracePt t="10469" x="5360988" y="2397125"/>
          <p14:tracePt t="10477" x="5360988" y="2379663"/>
          <p14:tracePt t="10485" x="5360988" y="2371725"/>
          <p14:tracePt t="10508" x="5353050" y="2371725"/>
          <p14:tracePt t="10533" x="5343525" y="2362200"/>
          <p14:tracePt t="10541" x="5335588" y="2354263"/>
          <p14:tracePt t="10548" x="5335588" y="2344738"/>
          <p14:tracePt t="10557" x="5327650" y="2336800"/>
          <p14:tracePt t="10669" x="5343525" y="2328863"/>
          <p14:tracePt t="10676" x="5403850" y="2328863"/>
          <p14:tracePt t="10684" x="5462588" y="2328863"/>
          <p14:tracePt t="10692" x="5548313" y="2328863"/>
          <p14:tracePt t="10702" x="5649913" y="2328863"/>
          <p14:tracePt t="10709" x="5743575" y="2328863"/>
          <p14:tracePt t="10717" x="5853113" y="2328863"/>
          <p14:tracePt t="10725" x="5972175" y="2328863"/>
          <p14:tracePt t="10732" x="6083300" y="2328863"/>
          <p14:tracePt t="10740" x="6184900" y="2328863"/>
          <p14:tracePt t="10748" x="6296025" y="2328863"/>
          <p14:tracePt t="10757" x="6405563" y="2328863"/>
          <p14:tracePt t="10764" x="6491288" y="2328863"/>
          <p14:tracePt t="10772" x="6575425" y="2328863"/>
          <p14:tracePt t="10780" x="6618288" y="2328863"/>
          <p14:tracePt t="10788" x="6653213" y="2328863"/>
          <p14:tracePt t="10885" x="6653213" y="2336800"/>
          <p14:tracePt t="10909" x="6626225" y="2344738"/>
          <p14:tracePt t="10924" x="6610350" y="2354263"/>
          <p14:tracePt t="10933" x="6592888" y="2371725"/>
          <p14:tracePt t="10941" x="6584950" y="2379663"/>
          <p14:tracePt t="10948" x="6550025" y="2397125"/>
          <p14:tracePt t="10956" x="6524625" y="2422525"/>
          <p14:tracePt t="10964" x="6499225" y="2430463"/>
          <p14:tracePt t="10972" x="6465888" y="2463800"/>
          <p14:tracePt t="10980" x="6456363" y="2463800"/>
          <p14:tracePt t="10988" x="6440488" y="2473325"/>
          <p14:tracePt t="10997" x="6430963" y="2473325"/>
          <p14:tracePt t="11004" x="6415088" y="2489200"/>
          <p14:tracePt t="11012" x="6405563" y="2498725"/>
          <p14:tracePt t="11029" x="6397625" y="2498725"/>
          <p14:tracePt t="11093" x="6389688" y="2506663"/>
          <p14:tracePt t="11116" x="6380163" y="2516188"/>
          <p14:tracePt t="11133" x="6372225" y="2516188"/>
          <p14:tracePt t="11333" x="6364288" y="2524125"/>
          <p14:tracePt t="11341" x="6364288" y="2532063"/>
          <p14:tracePt t="11348" x="6364288" y="2541588"/>
          <p14:tracePt t="11356" x="6364288" y="2557463"/>
          <p14:tracePt t="11365" x="6364288" y="2582863"/>
          <p14:tracePt t="11373" x="6364288" y="2600325"/>
          <p14:tracePt t="11381" x="6364288" y="2625725"/>
          <p14:tracePt t="11388" x="6364288" y="2660650"/>
          <p14:tracePt t="11397" x="6364288" y="2676525"/>
          <p14:tracePt t="11404" x="6364288" y="2719388"/>
          <p14:tracePt t="11413" x="6354763" y="2752725"/>
          <p14:tracePt t="11421" x="6338888" y="2787650"/>
          <p14:tracePt t="11428" x="6311900" y="2830513"/>
          <p14:tracePt t="11437" x="6296025" y="2855913"/>
          <p14:tracePt t="11445" x="6270625" y="2889250"/>
          <p14:tracePt t="11453" x="6245225" y="2922588"/>
          <p14:tracePt t="11461" x="6219825" y="2932113"/>
          <p14:tracePt t="11470" x="6194425" y="2949575"/>
          <p14:tracePt t="11476" x="6167438" y="2965450"/>
          <p14:tracePt t="11486" x="6134100" y="2990850"/>
          <p14:tracePt t="11492" x="6100763" y="3008313"/>
          <p14:tracePt t="11501" x="6040438" y="3041650"/>
          <p14:tracePt t="11509" x="5989638" y="3059113"/>
          <p14:tracePt t="11518" x="5930900" y="3084513"/>
          <p14:tracePt t="11524" x="5853113" y="3119438"/>
          <p14:tracePt t="11533" x="5786438" y="3144838"/>
          <p14:tracePt t="11540" x="5726113" y="3170238"/>
          <p14:tracePt t="11549" x="5649913" y="3195638"/>
          <p14:tracePt t="11556" x="5591175" y="3228975"/>
          <p14:tracePt t="11564" x="5538788" y="3246438"/>
          <p14:tracePt t="11572" x="5480050" y="3279775"/>
          <p14:tracePt t="11580" x="5446713" y="3289300"/>
          <p14:tracePt t="11588" x="5429250" y="3289300"/>
          <p14:tracePt t="11597" x="5394325" y="3305175"/>
          <p14:tracePt t="11605" x="5394325" y="3314700"/>
          <p14:tracePt t="11620" x="5378450" y="3314700"/>
          <p14:tracePt t="11637" x="5368925" y="3322638"/>
          <p14:tracePt t="11703" x="5360988" y="3322638"/>
          <p14:tracePt t="11718" x="5353050" y="3322638"/>
          <p14:tracePt t="11797" x="5343525" y="3322638"/>
          <p14:tracePt t="11821" x="5335588" y="3322638"/>
          <p14:tracePt t="11957" x="5327650" y="3322638"/>
          <p14:tracePt t="11964" x="5318125" y="3322638"/>
          <p14:tracePt t="11973" x="5310188" y="3322638"/>
          <p14:tracePt t="11980" x="5302250" y="3322638"/>
          <p14:tracePt t="11988" x="5284788" y="3322638"/>
          <p14:tracePt t="12005" x="5267325" y="3322638"/>
          <p14:tracePt t="12029" x="5249863" y="3322638"/>
          <p14:tracePt t="12149" x="5249863" y="3330575"/>
          <p14:tracePt t="12156" x="5249863" y="3340100"/>
          <p14:tracePt t="12164" x="5249863" y="3365500"/>
          <p14:tracePt t="12173" x="5327650" y="3416300"/>
          <p14:tracePt t="12180" x="5386388" y="3459163"/>
          <p14:tracePt t="12189" x="5446713" y="3484563"/>
          <p14:tracePt t="12197" x="5538788" y="3517900"/>
          <p14:tracePt t="12204" x="5607050" y="3578225"/>
          <p14:tracePt t="12213" x="5692775" y="3629025"/>
          <p14:tracePt t="12220" x="5794375" y="3679825"/>
          <p14:tracePt t="12228" x="5913438" y="3738563"/>
          <p14:tracePt t="12236" x="6032500" y="3781425"/>
          <p14:tracePt t="12245" x="6151563" y="3806825"/>
          <p14:tracePt t="12253" x="6311900" y="3841750"/>
          <p14:tracePt t="12261" x="6456363" y="3857625"/>
          <p14:tracePt t="12269" x="6592888" y="3892550"/>
          <p14:tracePt t="12276" x="6754813" y="3892550"/>
          <p14:tracePt t="12285" x="6907213" y="3892550"/>
          <p14:tracePt t="12292" x="7077075" y="3892550"/>
          <p14:tracePt t="12301" x="7229475" y="3892550"/>
          <p14:tracePt t="12308" x="7408863" y="3875088"/>
          <p14:tracePt t="12317" x="7578725" y="3832225"/>
          <p14:tracePt t="12324" x="7705725" y="3816350"/>
          <p14:tracePt t="12332" x="7824788" y="3763963"/>
          <p14:tracePt t="12341" x="7900988" y="3748088"/>
          <p14:tracePt t="12348" x="7961313" y="3705225"/>
          <p14:tracePt t="12356" x="7994650" y="3697288"/>
          <p14:tracePt t="12364" x="8029575" y="3662363"/>
          <p14:tracePt t="12372" x="8037513" y="3662363"/>
          <p14:tracePt t="12380" x="8045450" y="3654425"/>
          <p14:tracePt t="12389" x="8045450" y="3646488"/>
          <p14:tracePt t="12404" x="8045450" y="3636963"/>
          <p14:tracePt t="12412" x="8045450" y="3619500"/>
          <p14:tracePt t="12420" x="8045450" y="3603625"/>
          <p14:tracePt t="12429" x="8029575" y="3560763"/>
          <p14:tracePt t="12437" x="8029575" y="3552825"/>
          <p14:tracePt t="12445" x="8012113" y="3509963"/>
          <p14:tracePt t="12453" x="7977188" y="3459163"/>
          <p14:tracePt t="12460" x="7977188" y="3449638"/>
          <p14:tracePt t="12469" x="7969250" y="3424238"/>
          <p14:tracePt t="12477" x="7961313" y="3398838"/>
          <p14:tracePt t="12486" x="7935913" y="3373438"/>
          <p14:tracePt t="12492" x="7918450" y="3365500"/>
          <p14:tracePt t="12501" x="7900988" y="3348038"/>
          <p14:tracePt t="12508" x="7900988" y="3340100"/>
          <p14:tracePt t="12518" x="7885113" y="3322638"/>
          <p14:tracePt t="12525" x="7859713" y="3314700"/>
          <p14:tracePt t="12533" x="7859713" y="3305175"/>
          <p14:tracePt t="12541" x="7824788" y="3279775"/>
          <p14:tracePt t="12549" x="7816850" y="3271838"/>
          <p14:tracePt t="12556" x="7791450" y="3271838"/>
          <p14:tracePt t="12566" x="7756525" y="3238500"/>
          <p14:tracePt t="12573" x="7740650" y="3228975"/>
          <p14:tracePt t="12581" x="7705725" y="3228975"/>
          <p14:tracePt t="12589" x="7672388" y="3195638"/>
          <p14:tracePt t="12596" x="7646988" y="3186113"/>
          <p14:tracePt t="12604" x="7621588" y="3178175"/>
          <p14:tracePt t="12613" x="7596188" y="3170238"/>
          <p14:tracePt t="12620" x="7586663" y="3160713"/>
          <p14:tracePt t="12629" x="7578725" y="3160713"/>
          <p14:tracePt t="12636" x="7553325" y="3160713"/>
          <p14:tracePt t="12644" x="7545388" y="3152775"/>
          <p14:tracePt t="12660" x="7527925" y="3152775"/>
          <p14:tracePt t="12669" x="7518400" y="3144838"/>
          <p14:tracePt t="12676" x="7510463" y="3144838"/>
          <p14:tracePt t="12685" x="7502525" y="3144838"/>
          <p14:tracePt t="12701" x="7493000" y="3144838"/>
          <p14:tracePt t="12717" x="7485063" y="3144838"/>
          <p14:tracePt t="12724" x="7477125" y="3144838"/>
          <p14:tracePt t="12733" x="7459663" y="3144838"/>
          <p14:tracePt t="12740" x="7442200" y="3135313"/>
          <p14:tracePt t="12757" x="7426325" y="3135313"/>
          <p14:tracePt t="12765" x="7416800" y="3127375"/>
          <p14:tracePt t="12773" x="7408863" y="3127375"/>
          <p14:tracePt t="12780" x="7400925" y="3127375"/>
          <p14:tracePt t="12788" x="7391400" y="3119438"/>
          <p14:tracePt t="12805" x="7383463" y="3119438"/>
          <p14:tracePt t="12828" x="7366000" y="3119438"/>
          <p14:tracePt t="12853" x="7358063" y="3109913"/>
          <p14:tracePt t="12869" x="7340600" y="3109913"/>
          <p14:tracePt t="12877" x="7323138" y="3101975"/>
          <p14:tracePt t="12885" x="7315200" y="3101975"/>
          <p14:tracePt t="12892" x="7281863" y="3101975"/>
          <p14:tracePt t="12901" x="7272338" y="3094038"/>
          <p14:tracePt t="12908" x="7246938" y="3094038"/>
          <p14:tracePt t="12917" x="7221538" y="3084513"/>
          <p14:tracePt t="12924" x="7213600" y="3076575"/>
          <p14:tracePt t="12933" x="7178675" y="3076575"/>
          <p14:tracePt t="12941" x="7145338" y="3059113"/>
          <p14:tracePt t="12950" x="7112000" y="3051175"/>
          <p14:tracePt t="12957" x="7077075" y="3051175"/>
          <p14:tracePt t="12964" x="7043738" y="3041650"/>
          <p14:tracePt t="12972" x="7018338" y="3041650"/>
          <p14:tracePt t="12980" x="6983413" y="3033713"/>
          <p14:tracePt t="12989" x="6958013" y="3033713"/>
          <p14:tracePt t="12996" x="6924675" y="3033713"/>
          <p14:tracePt t="13004" x="6881813" y="3016250"/>
          <p14:tracePt t="13013" x="6856413" y="3008313"/>
          <p14:tracePt t="13020" x="6838950" y="3008313"/>
          <p14:tracePt t="13028" x="6823075" y="3008313"/>
          <p14:tracePt t="13036" x="6813550" y="3008313"/>
          <p14:tracePt t="13045" x="6797675" y="3008313"/>
          <p14:tracePt t="13053" x="6780213" y="3008313"/>
          <p14:tracePt t="13077" x="6770688" y="3008313"/>
          <p14:tracePt t="13085" x="6745288" y="3008313"/>
          <p14:tracePt t="13101" x="6737350" y="3008313"/>
          <p14:tracePt t="13108" x="6719888" y="3008313"/>
          <p14:tracePt t="13120" x="6711950" y="3008313"/>
          <p14:tracePt t="13124" x="6694488" y="3008313"/>
          <p14:tracePt t="13134" x="6678613" y="3008313"/>
          <p14:tracePt t="13141" x="6653213" y="3008313"/>
          <p14:tracePt t="13158" x="6635750" y="3008313"/>
          <p14:tracePt t="13166" x="6618288" y="3008313"/>
          <p14:tracePt t="13181" x="6600825" y="3008313"/>
          <p14:tracePt t="13197" x="6584950" y="3008313"/>
          <p14:tracePt t="13204" x="6575425" y="3008313"/>
          <p14:tracePt t="13220" x="6550025" y="3008313"/>
          <p14:tracePt t="13229" x="6542088" y="3008313"/>
          <p14:tracePt t="13245" x="6516688" y="3008313"/>
          <p14:tracePt t="13260" x="6508750" y="3008313"/>
          <p14:tracePt t="13268" x="6491288" y="3008313"/>
          <p14:tracePt t="13292" x="6483350" y="3008313"/>
          <p14:tracePt t="13301" x="6473825" y="3008313"/>
          <p14:tracePt t="13308" x="6465888" y="3008313"/>
          <p14:tracePt t="13317" x="6456363" y="3008313"/>
          <p14:tracePt t="13325" x="6448425" y="3008313"/>
          <p14:tracePt t="13333" x="6430963" y="3008313"/>
          <p14:tracePt t="13340" x="6415088" y="3008313"/>
          <p14:tracePt t="13349" x="6397625" y="3008313"/>
          <p14:tracePt t="13356" x="6380163" y="3008313"/>
          <p14:tracePt t="13365" x="6354763" y="3008313"/>
          <p14:tracePt t="13373" x="6338888" y="3008313"/>
          <p14:tracePt t="13381" x="6311900" y="3008313"/>
          <p14:tracePt t="13388" x="6303963" y="3008313"/>
          <p14:tracePt t="13396" x="6270625" y="3008313"/>
          <p14:tracePt t="13405" x="6261100" y="3008313"/>
          <p14:tracePt t="13413" x="6245225" y="3008313"/>
          <p14:tracePt t="13421" x="6235700" y="3008313"/>
          <p14:tracePt t="13428" x="6219825" y="3008313"/>
          <p14:tracePt t="13436" x="6210300" y="3008313"/>
          <p14:tracePt t="13445" x="6202363" y="3008313"/>
          <p14:tracePt t="13461" x="6194425" y="3008313"/>
          <p14:tracePt t="13477" x="6184900" y="3008313"/>
          <p14:tracePt t="13485" x="6167438" y="3008313"/>
          <p14:tracePt t="13501" x="6142038" y="3008313"/>
          <p14:tracePt t="13509" x="6134100" y="3008313"/>
          <p14:tracePt t="13524" x="6116638" y="3008313"/>
          <p14:tracePt t="13533" x="6100763" y="3008313"/>
          <p14:tracePt t="13557" x="6083300" y="3008313"/>
          <p14:tracePt t="13676" x="6075363" y="3008313"/>
          <p14:tracePt t="13684" x="6065838" y="3008313"/>
          <p14:tracePt t="13692" x="6057900" y="3008313"/>
          <p14:tracePt t="14077" x="6040438" y="3008313"/>
          <p14:tracePt t="14086" x="6024563" y="3008313"/>
          <p14:tracePt t="14101" x="6015038" y="3008313"/>
          <p14:tracePt t="14493" x="6007100" y="3008313"/>
          <p14:tracePt t="14509" x="5997575" y="3008313"/>
          <p14:tracePt t="14517" x="5989638" y="3008313"/>
          <p14:tracePt t="14525" x="5981700" y="3008313"/>
          <p14:tracePt t="14541" x="5972175" y="3008313"/>
          <p14:tracePt t="14549" x="5956300" y="3008313"/>
          <p14:tracePt t="14564" x="5946775" y="3008313"/>
          <p14:tracePt t="14693" x="5946775" y="3000375"/>
          <p14:tracePt t="14701" x="5946775" y="2990850"/>
          <p14:tracePt t="14717" x="5946775" y="2982913"/>
          <p14:tracePt t="14748" x="5956300" y="2974975"/>
          <p14:tracePt t="14781" x="5964238" y="2957513"/>
          <p14:tracePt t="14797" x="5972175" y="2940050"/>
          <p14:tracePt t="14813" x="5981700" y="2932113"/>
          <p14:tracePt t="15053" x="5981700" y="2922588"/>
          <p14:tracePt t="15068" x="5972175" y="2922588"/>
          <p14:tracePt t="15076" x="5946775" y="2922588"/>
          <p14:tracePt t="15084" x="5938838" y="2922588"/>
          <p14:tracePt t="15092" x="5913438" y="2922588"/>
          <p14:tracePt t="15101" x="5895975" y="2922588"/>
          <p14:tracePt t="15517" x="5888038" y="2922588"/>
          <p14:tracePt t="15533" x="5880100" y="2922588"/>
          <p14:tracePt t="15540" x="5870575" y="2922588"/>
          <p14:tracePt t="15557" x="5837238" y="2922588"/>
          <p14:tracePt t="15565" x="5794375" y="2922588"/>
          <p14:tracePt t="15573" x="5735638" y="2914650"/>
          <p14:tracePt t="15582" x="5667375" y="2914650"/>
          <p14:tracePt t="15588" x="5581650" y="2889250"/>
          <p14:tracePt t="15597" x="5505450" y="2889250"/>
          <p14:tracePt t="15604" x="5429250" y="2871788"/>
          <p14:tracePt t="15613" x="5343525" y="2855913"/>
          <p14:tracePt t="15621" x="5259388" y="2846388"/>
          <p14:tracePt t="15628" x="5173663" y="2838450"/>
          <p14:tracePt t="15636" x="5097463" y="2838450"/>
          <p14:tracePt t="15644" x="5003800" y="2838450"/>
          <p14:tracePt t="15652" x="4910138" y="2805113"/>
          <p14:tracePt t="15661" x="4843463" y="2805113"/>
          <p14:tracePt t="15669" x="4749800" y="2778125"/>
          <p14:tracePt t="15677" x="4681538" y="2778125"/>
          <p14:tracePt t="15684" x="4621213" y="2762250"/>
          <p14:tracePt t="15693" x="4537075" y="2752725"/>
          <p14:tracePt t="15700" x="4460875" y="2736850"/>
          <p14:tracePt t="15709" x="4359275" y="2727325"/>
          <p14:tracePt t="15717" x="4298950" y="2711450"/>
          <p14:tracePt t="15725" x="4214813" y="2686050"/>
          <p14:tracePt t="15734" x="4154488" y="2686050"/>
          <p14:tracePt t="15741" x="4095750" y="2676525"/>
          <p14:tracePt t="15749" x="4002088" y="2643188"/>
          <p14:tracePt t="15757" x="3976688" y="2643188"/>
          <p14:tracePt t="15767" x="3933825" y="2633663"/>
          <p14:tracePt t="15772" x="3883025" y="2625725"/>
          <p14:tracePt t="15780" x="3832225" y="2608263"/>
          <p14:tracePt t="15788" x="3814763" y="2608263"/>
          <p14:tracePt t="15797" x="3781425" y="2600325"/>
          <p14:tracePt t="15804" x="3738563" y="2582863"/>
          <p14:tracePt t="15814" x="3687763" y="2574925"/>
          <p14:tracePt t="15820" x="3652838" y="2557463"/>
          <p14:tracePt t="15828" x="3619500" y="2549525"/>
          <p14:tracePt t="15837" x="3594100" y="2549525"/>
          <p14:tracePt t="15844" x="3568700" y="2549525"/>
          <p14:tracePt t="15853" x="3533775" y="2541588"/>
          <p14:tracePt t="15861" x="3475038" y="2541588"/>
          <p14:tracePt t="15868" x="3414713" y="2541588"/>
          <p14:tracePt t="15876" x="3373438" y="2541588"/>
          <p14:tracePt t="15884" x="3287713" y="2541588"/>
          <p14:tracePt t="15893" x="3211513" y="2566988"/>
          <p14:tracePt t="15900" x="3152775" y="2592388"/>
          <p14:tracePt t="15908" x="3074988" y="2608263"/>
          <p14:tracePt t="15917" x="2947988" y="2643188"/>
          <p14:tracePt t="16045" x="2947988" y="2676525"/>
          <p14:tracePt t="16053" x="2940050" y="2686050"/>
          <p14:tracePt t="16060" x="2930525" y="2693988"/>
          <p14:tracePt t="16068" x="2914650" y="2693988"/>
          <p14:tracePt t="16076" x="2897188" y="2693988"/>
          <p14:tracePt t="16085" x="2889250" y="2686050"/>
          <p14:tracePt t="16092" x="2889250" y="2676525"/>
          <p14:tracePt t="16100" x="2879725" y="2668588"/>
          <p14:tracePt t="16108" x="2871788" y="2660650"/>
          <p14:tracePt t="16136" x="2854325" y="2643188"/>
          <p14:tracePt t="16181" x="2846388" y="2643188"/>
          <p14:tracePt t="16197" x="2838450" y="2643188"/>
          <p14:tracePt t="16204" x="2828925" y="2643188"/>
          <p14:tracePt t="16212" x="2820988" y="2643188"/>
          <p14:tracePt t="16220" x="2811463" y="2643188"/>
          <p14:tracePt t="16229" x="2795588" y="2643188"/>
          <p14:tracePt t="16237" x="2786063" y="2643188"/>
          <p14:tracePt t="16253" x="2778125" y="2643188"/>
          <p14:tracePt t="16261" x="2760663" y="2643188"/>
          <p14:tracePt t="16268" x="2744788" y="2633663"/>
          <p14:tracePt t="16276" x="2719388" y="2625725"/>
          <p14:tracePt t="16285" x="2701925" y="2625725"/>
          <p14:tracePt t="16292" x="2684463" y="2617788"/>
          <p14:tracePt t="16300" x="2668588" y="2617788"/>
          <p14:tracePt t="16309" x="2633663" y="2617788"/>
          <p14:tracePt t="16317" x="2616200" y="2600325"/>
          <p14:tracePt t="16324" x="2600325" y="2600325"/>
          <p14:tracePt t="16333" x="2574925" y="2600325"/>
          <p14:tracePt t="16340" x="2565400" y="2600325"/>
          <p14:tracePt t="16349" x="2557463" y="2600325"/>
          <p14:tracePt t="16356" x="2540000" y="2600325"/>
          <p14:tracePt t="16365" x="2532063" y="2592388"/>
          <p14:tracePt t="16373" x="2506663" y="2592388"/>
          <p14:tracePt t="16388" x="2497138" y="2592388"/>
          <p14:tracePt t="16397" x="2489200" y="2592388"/>
          <p14:tracePt t="16405" x="2481263" y="2592388"/>
          <p14:tracePt t="19077" x="2471738" y="2592388"/>
          <p14:tracePt t="19332" x="2463800" y="2592388"/>
          <p14:tracePt t="19349" x="2463800" y="2600325"/>
          <p14:tracePt t="19372" x="2471738" y="2600325"/>
          <p14:tracePt t="19397" x="2481263" y="2608263"/>
          <p14:tracePt t="19414" x="2489200" y="2625725"/>
          <p14:tracePt t="19420" x="2497138" y="2625725"/>
          <p14:tracePt t="19429" x="2506663" y="2625725"/>
          <p14:tracePt t="19436" x="2514600" y="2633663"/>
          <p14:tracePt t="19445" x="2524125" y="2633663"/>
          <p14:tracePt t="19463" x="2532063" y="2633663"/>
          <p14:tracePt t="19477" x="2540000" y="2643188"/>
          <p14:tracePt t="19485" x="2565400" y="2643188"/>
          <p14:tracePt t="19493" x="2574925" y="2660650"/>
          <p14:tracePt t="19500" x="2590800" y="2660650"/>
          <p14:tracePt t="19508" x="2600325" y="2660650"/>
          <p14:tracePt t="19516" x="2608263" y="2668588"/>
          <p14:tracePt t="19524" x="2633663" y="2668588"/>
          <p14:tracePt t="19533" x="2651125" y="2668588"/>
          <p14:tracePt t="19541" x="2659063" y="2668588"/>
          <p14:tracePt t="19549" x="2668588" y="2668588"/>
          <p14:tracePt t="19557" x="2676525" y="2676525"/>
          <p14:tracePt t="19564" x="2701925" y="2676525"/>
          <p14:tracePt t="19573" x="2719388" y="2693988"/>
          <p14:tracePt t="19621" x="2727325" y="2701925"/>
          <p14:tracePt t="19821" x="2744788" y="2701925"/>
          <p14:tracePt t="19829" x="2778125" y="2701925"/>
          <p14:tracePt t="19837" x="2838450" y="2736850"/>
          <p14:tracePt t="19845" x="2871788" y="2752725"/>
          <p14:tracePt t="19852" x="2905125" y="2787650"/>
          <p14:tracePt t="19862" x="2955925" y="2805113"/>
          <p14:tracePt t="19869" x="2998788" y="2813050"/>
          <p14:tracePt t="19878" x="3049588" y="2838450"/>
          <p14:tracePt t="19885" x="3109913" y="2863850"/>
          <p14:tracePt t="19893" x="3160713" y="2906713"/>
          <p14:tracePt t="19901" x="3236913" y="2922588"/>
          <p14:tracePt t="19909" x="3297238" y="2957513"/>
          <p14:tracePt t="19916" x="3389313" y="2990850"/>
          <p14:tracePt t="19925" x="3432175" y="3008313"/>
          <p14:tracePt t="19932" x="3525838" y="3016250"/>
          <p14:tracePt t="19940" x="3602038" y="3051175"/>
          <p14:tracePt t="19948" x="3670300" y="3076575"/>
          <p14:tracePt t="19957" x="3763963" y="3094038"/>
          <p14:tracePt t="19964" x="3832225" y="3119438"/>
          <p14:tracePt t="19973" x="3941763" y="3152775"/>
          <p14:tracePt t="19980" x="4002088" y="3160713"/>
          <p14:tracePt t="19988" x="4070350" y="3178175"/>
          <p14:tracePt t="19997" x="4146550" y="3203575"/>
          <p14:tracePt t="20005" x="4222750" y="3221038"/>
          <p14:tracePt t="20013" x="4291013" y="3238500"/>
          <p14:tracePt t="20021" x="4359275" y="3254375"/>
          <p14:tracePt t="20029" x="4443413" y="3254375"/>
          <p14:tracePt t="20036" x="4503738" y="3263900"/>
          <p14:tracePt t="20045" x="4562475" y="3271838"/>
          <p14:tracePt t="20053" x="4605338" y="3271838"/>
          <p14:tracePt t="20061" x="4646613" y="3271838"/>
          <p14:tracePt t="20068" x="4689475" y="3271838"/>
          <p14:tracePt t="20077" x="4714875" y="3271838"/>
          <p14:tracePt t="20084" x="4749800" y="3271838"/>
          <p14:tracePt t="20092" x="4757738" y="3271838"/>
          <p14:tracePt t="20101" x="4783138" y="3271838"/>
          <p14:tracePt t="20113" x="4791075" y="3271838"/>
          <p14:tracePt t="20116" x="4818063" y="3271838"/>
          <p14:tracePt t="20124" x="4833938" y="3271838"/>
          <p14:tracePt t="20141" x="4859338" y="3271838"/>
          <p14:tracePt t="20149" x="4868863" y="3271838"/>
          <p14:tracePt t="20165" x="4884738" y="3271838"/>
          <p14:tracePt t="20172" x="4894263" y="3271838"/>
          <p14:tracePt t="20196" x="4902200" y="3271838"/>
          <p14:tracePt t="20214" x="4919663" y="3271838"/>
          <p14:tracePt t="20220" x="4927600" y="3271838"/>
          <p14:tracePt t="20229" x="4935538" y="3271838"/>
          <p14:tracePt t="20236" x="4945063" y="3271838"/>
          <p14:tracePt t="20246" x="4962525" y="3271838"/>
          <p14:tracePt t="20253" x="4987925" y="3271838"/>
          <p14:tracePt t="20268" x="5021263" y="3271838"/>
          <p14:tracePt t="20278" x="5029200" y="3271838"/>
          <p14:tracePt t="20284" x="5072063" y="3271838"/>
          <p14:tracePt t="20294" x="5106988" y="3263900"/>
          <p14:tracePt t="20301" x="5157788" y="3254375"/>
          <p14:tracePt t="20309" x="5191125" y="3246438"/>
          <p14:tracePt t="20316" x="5208588" y="3246438"/>
          <p14:tracePt t="20324" x="5241925" y="3238500"/>
          <p14:tracePt t="20333" x="5267325" y="3238500"/>
          <p14:tracePt t="20340" x="5310188" y="3221038"/>
          <p14:tracePt t="20349" x="5335588" y="3221038"/>
          <p14:tracePt t="20356" x="5360988" y="3221038"/>
          <p14:tracePt t="20365" x="5386388" y="3211513"/>
          <p14:tracePt t="20373" x="5411788" y="3211513"/>
          <p14:tracePt t="20381" x="5446713" y="3203575"/>
          <p14:tracePt t="20396" x="5487988" y="3203575"/>
          <p14:tracePt t="20405" x="5505450" y="3203575"/>
          <p14:tracePt t="20413" x="5522913" y="3203575"/>
          <p14:tracePt t="20420" x="5556250" y="3203575"/>
          <p14:tracePt t="20429" x="5573713" y="3195638"/>
          <p14:tracePt t="20437" x="5581650" y="3186113"/>
          <p14:tracePt t="20445" x="5599113" y="3186113"/>
          <p14:tracePt t="20452" x="5632450" y="3178175"/>
          <p14:tracePt t="20468" x="5657850" y="3178175"/>
          <p14:tracePt t="20477" x="5692775" y="3178175"/>
          <p14:tracePt t="20484" x="5700713" y="3170238"/>
          <p14:tracePt t="20493" x="5708650" y="3170238"/>
          <p14:tracePt t="20500" x="5718175" y="3170238"/>
          <p14:tracePt t="20516" x="5726113" y="3170238"/>
          <p14:tracePt t="20525" x="5735638" y="3160713"/>
          <p14:tracePt t="20532" x="5743575" y="3160713"/>
          <p14:tracePt t="20540" x="5768975" y="3152775"/>
          <p14:tracePt t="20556" x="5794375" y="3152775"/>
          <p14:tracePt t="20564" x="5802313" y="3152775"/>
          <p14:tracePt t="20572" x="5827713" y="3144838"/>
          <p14:tracePt t="20580" x="5845175" y="3144838"/>
          <p14:tracePt t="20588" x="5870575" y="3144838"/>
          <p14:tracePt t="20596" x="5888038" y="3135313"/>
          <p14:tracePt t="20604" x="5913438" y="3135313"/>
          <p14:tracePt t="20613" x="5946775" y="3135313"/>
          <p14:tracePt t="20620" x="5972175" y="3127375"/>
          <p14:tracePt t="20629" x="6032500" y="3127375"/>
          <p14:tracePt t="20637" x="6083300" y="3109913"/>
          <p14:tracePt t="20645" x="6126163" y="3094038"/>
          <p14:tracePt t="20652" x="6184900" y="3094038"/>
          <p14:tracePt t="20661" x="6227763" y="3084513"/>
          <p14:tracePt t="20669" x="6278563" y="3084513"/>
          <p14:tracePt t="20680" x="6303963" y="3076575"/>
          <p14:tracePt t="20685" x="6329363" y="3067050"/>
          <p14:tracePt t="20695" x="6354763" y="3067050"/>
          <p14:tracePt t="20701" x="6364288" y="3059113"/>
          <p14:tracePt t="20789" x="6380163" y="3059113"/>
          <p14:tracePt t="20797" x="6389688" y="3059113"/>
          <p14:tracePt t="20820" x="6397625" y="3051175"/>
          <p14:tracePt t="20836" x="6405563" y="3051175"/>
          <p14:tracePt t="20845" x="6415088" y="3051175"/>
          <p14:tracePt t="20853" x="6423025" y="3051175"/>
          <p14:tracePt t="20861" x="6430963" y="3041650"/>
          <p14:tracePt t="20868" x="6448425" y="3041650"/>
          <p14:tracePt t="20877" x="6473825" y="3025775"/>
          <p14:tracePt t="20885" x="6483350" y="3025775"/>
          <p14:tracePt t="20894" x="6491288" y="3025775"/>
          <p14:tracePt t="20911" x="6499225" y="3025775"/>
          <p14:tracePt t="20916" x="6508750" y="3025775"/>
          <p14:tracePt t="20924" x="6516688" y="3016250"/>
          <p14:tracePt t="20957" x="6524625" y="3008313"/>
          <p14:tracePt t="20980" x="6534150" y="2990850"/>
          <p14:tracePt t="20989" x="6559550" y="2982913"/>
          <p14:tracePt t="20996" x="6584950" y="2974975"/>
          <p14:tracePt t="21004" x="6610350" y="2957513"/>
          <p14:tracePt t="21012" x="6635750" y="2949575"/>
          <p14:tracePt t="21020" x="6661150" y="2940050"/>
          <p14:tracePt t="21028" x="6686550" y="2932113"/>
          <p14:tracePt t="21037" x="6704013" y="2922588"/>
          <p14:tracePt t="21045" x="6729413" y="2914650"/>
          <p14:tracePt t="21052" x="6737350" y="2906713"/>
          <p14:tracePt t="21061" x="6754813" y="2897188"/>
          <p14:tracePt t="21068" x="6780213" y="2897188"/>
          <p14:tracePt t="21078" x="6813550" y="2889250"/>
          <p14:tracePt t="21084" x="6838950" y="2881313"/>
          <p14:tracePt t="21094" x="6889750" y="2863850"/>
          <p14:tracePt t="21100" x="6924675" y="2863850"/>
          <p14:tracePt t="21109" x="6975475" y="2855913"/>
          <p14:tracePt t="21129" x="7051675" y="2830513"/>
          <p14:tracePt t="21133" x="7077075" y="2830513"/>
          <p14:tracePt t="21140" x="7112000" y="2820988"/>
          <p14:tracePt t="21149" x="7137400" y="2820988"/>
          <p14:tracePt t="21157" x="7162800" y="2813050"/>
          <p14:tracePt t="21173" x="7188200" y="2795588"/>
          <p14:tracePt t="21180" x="7196138" y="2795588"/>
          <p14:tracePt t="21188" x="7204075" y="2787650"/>
          <p14:tracePt t="21197" x="7221538" y="2787650"/>
          <p14:tracePt t="21204" x="7229475" y="2787650"/>
          <p14:tracePt t="21213" x="7246938" y="2778125"/>
          <p14:tracePt t="21221" x="7264400" y="2778125"/>
          <p14:tracePt t="21228" x="7272338" y="2778125"/>
          <p14:tracePt t="21236" x="7281863" y="2778125"/>
          <p14:tracePt t="21245" x="7297738" y="2770188"/>
          <p14:tracePt t="21661" x="7307263" y="2762250"/>
          <p14:tracePt t="21741" x="7315200" y="2752725"/>
          <p14:tracePt t="21749" x="7323138" y="2752725"/>
          <p14:tracePt t="21765" x="7332663" y="2744788"/>
          <p14:tracePt t="21773" x="7348538" y="2736850"/>
          <p14:tracePt t="21781" x="7348538" y="2727325"/>
          <p14:tracePt t="21789" x="7358063" y="2727325"/>
          <p14:tracePt t="21796" x="7366000" y="2727325"/>
          <p14:tracePt t="21821" x="7366000" y="2719388"/>
          <p14:tracePt t="21948" x="7391400" y="2719388"/>
          <p14:tracePt t="21957" x="7400925" y="2719388"/>
          <p14:tracePt t="21973" x="7416800" y="2701925"/>
          <p14:tracePt t="21981" x="7442200" y="2676525"/>
          <p14:tracePt t="21988" x="7467600" y="2660650"/>
          <p14:tracePt t="21996" x="7502525" y="2625725"/>
          <p14:tracePt t="22005" x="7570788" y="2574925"/>
          <p14:tracePt t="22012" x="7604125" y="2532063"/>
          <p14:tracePt t="22021" x="7654925" y="2498725"/>
          <p14:tracePt t="22028" x="7705725" y="2463800"/>
          <p14:tracePt t="22036" x="7740650" y="2438400"/>
          <p14:tracePt t="22045" x="7791450" y="2397125"/>
          <p14:tracePt t="22053" x="7832725" y="2379663"/>
          <p14:tracePt t="22061" x="7867650" y="2354263"/>
          <p14:tracePt t="22068" x="7900988" y="2344738"/>
          <p14:tracePt t="22077" x="7935913" y="2319338"/>
          <p14:tracePt t="22084" x="7961313" y="2311400"/>
          <p14:tracePt t="22094" x="7994650" y="2303463"/>
          <p14:tracePt t="22100" x="8004175" y="2293938"/>
          <p14:tracePt t="22109" x="8037513" y="2293938"/>
          <p14:tracePt t="22126" x="8088313" y="2268538"/>
          <p14:tracePt t="22132" x="8131175" y="2260600"/>
          <p14:tracePt t="22142" x="8156575" y="2260600"/>
          <p14:tracePt t="22149" x="8199438" y="2243138"/>
          <p14:tracePt t="22157" x="8232775" y="2235200"/>
          <p14:tracePt t="22164" x="8250238" y="2235200"/>
          <p14:tracePt t="22172" x="8301038" y="2227263"/>
          <p14:tracePt t="22180" x="8326438" y="2227263"/>
          <p14:tracePt t="22188" x="8359775" y="2227263"/>
          <p14:tracePt t="22197" x="8394700" y="2217738"/>
          <p14:tracePt t="22205" x="8410575" y="2217738"/>
          <p14:tracePt t="22213" x="8428038" y="2217738"/>
          <p14:tracePt t="22220" x="8445500" y="2217738"/>
          <p14:tracePt t="22228" x="8453438" y="2217738"/>
          <p14:tracePt t="22236" x="8462963" y="2217738"/>
          <p14:tracePt t="22244" x="8470900" y="2217738"/>
          <p14:tracePt t="22268" x="8478838" y="2217738"/>
          <p14:tracePt t="22278" x="8504238" y="2217738"/>
          <p14:tracePt t="22285" x="8513763" y="2217738"/>
          <p14:tracePt t="22294" x="8521700" y="2217738"/>
          <p14:tracePt t="22301" x="8529638" y="2217738"/>
          <p14:tracePt t="22310" x="8529638" y="2227263"/>
          <p14:tracePt t="22326" x="8539163" y="2227263"/>
          <p14:tracePt t="22332" x="8547100" y="2235200"/>
          <p14:tracePt t="22469" x="8555038" y="2235200"/>
          <p14:tracePt t="22492" x="8572500" y="2252663"/>
          <p14:tracePt t="22516" x="8580438" y="2260600"/>
          <p14:tracePt t="22525" x="8605838" y="2260600"/>
          <p14:tracePt t="22541" x="8640763" y="2268538"/>
          <p14:tracePt t="22548" x="8674100" y="2286000"/>
          <p14:tracePt t="22556" x="8716963" y="2303463"/>
          <p14:tracePt t="22565" x="8759825" y="2303463"/>
          <p14:tracePt t="22572" x="8836025" y="2311400"/>
          <p14:tracePt t="22581" x="8937625" y="2319338"/>
          <p14:tracePt t="22589" x="9048750" y="2319338"/>
          <p14:tracePt t="22596" x="9150350" y="2319338"/>
          <p14:tracePt t="22605" x="9236075" y="2319338"/>
          <p14:tracePt t="22613" x="9337675" y="2319338"/>
          <p14:tracePt t="22621" x="9431338" y="2319338"/>
          <p14:tracePt t="22628" x="9507538" y="2319338"/>
          <p14:tracePt t="22636" x="9550400" y="2319338"/>
          <p14:tracePt t="22644" x="9591675" y="2319338"/>
          <p14:tracePt t="22652" x="9617075" y="2319338"/>
          <p14:tracePt t="23140" x="9591675" y="2319338"/>
          <p14:tracePt t="23149" x="9575800" y="2319338"/>
          <p14:tracePt t="23157" x="9540875" y="2319338"/>
          <p14:tracePt t="23164" x="9490075" y="2319338"/>
          <p14:tracePt t="23172" x="9388475" y="2319338"/>
          <p14:tracePt t="23181" x="9277350" y="2319338"/>
          <p14:tracePt t="23189" x="9099550" y="2344738"/>
          <p14:tracePt t="23197" x="8912225" y="2362200"/>
          <p14:tracePt t="23205" x="8734425" y="2371725"/>
          <p14:tracePt t="23212" x="8478838" y="2422525"/>
          <p14:tracePt t="23220" x="8258175" y="2447925"/>
          <p14:tracePt t="23228" x="8012113" y="2498725"/>
          <p14:tracePt t="23236" x="7740650" y="2532063"/>
          <p14:tracePt t="23244" x="7442200" y="2541588"/>
          <p14:tracePt t="23252" x="7077075" y="2600325"/>
          <p14:tracePt t="23260" x="6737350" y="2668588"/>
          <p14:tracePt t="23268" x="6440488" y="2701925"/>
          <p14:tracePt t="23277" x="6202363" y="2719388"/>
          <p14:tracePt t="23285" x="5888038" y="2770188"/>
          <p14:tracePt t="23293" x="5649913" y="2787650"/>
          <p14:tracePt t="23300" x="5411788" y="2795588"/>
          <p14:tracePt t="23310" x="5157788" y="2863850"/>
          <p14:tracePt t="23316" x="5003800" y="2863850"/>
          <p14:tracePt t="23325" x="4808538" y="2863850"/>
          <p14:tracePt t="23333" x="4605338" y="2863850"/>
          <p14:tracePt t="23341" x="4400550" y="2863850"/>
          <p14:tracePt t="23348" x="4222750" y="2863850"/>
          <p14:tracePt t="23358" x="4070350" y="2863850"/>
          <p14:tracePt t="23365" x="3933825" y="2863850"/>
          <p14:tracePt t="23373" x="3806825" y="2863850"/>
          <p14:tracePt t="23381" x="3662363" y="2863850"/>
          <p14:tracePt t="23388" x="3517900" y="2897188"/>
          <p14:tracePt t="23396" x="3381375" y="2922588"/>
          <p14:tracePt t="23406" x="3236913" y="2922588"/>
          <p14:tracePt t="23414" x="3109913" y="2957513"/>
          <p14:tracePt t="23422" x="2982913" y="2974975"/>
          <p14:tracePt t="23430" x="2863850" y="2982913"/>
          <p14:tracePt t="23437" x="2752725" y="3008313"/>
          <p14:tracePt t="23445" x="2651125" y="3016250"/>
          <p14:tracePt t="23453" x="2565400" y="3025775"/>
          <p14:tracePt t="23460" x="2489200" y="3033713"/>
          <p14:tracePt t="23469" x="2438400" y="3033713"/>
          <p14:tracePt t="23477" x="2387600" y="3051175"/>
          <p14:tracePt t="23484" x="2301875" y="3051175"/>
          <p14:tracePt t="23493" x="2260600" y="3051175"/>
          <p14:tracePt t="23501" x="2200275" y="3067050"/>
          <p14:tracePt t="23509" x="2157413" y="3067050"/>
          <p14:tracePt t="23517" x="2098675" y="3067050"/>
          <p14:tracePt t="23526" x="2022475" y="3067050"/>
          <p14:tracePt t="23532" x="1971675" y="3067050"/>
          <p14:tracePt t="23541" x="1911350" y="3067050"/>
          <p14:tracePt t="23549" x="1868488" y="3067050"/>
          <p14:tracePt t="23558" x="1817688" y="3067050"/>
          <p14:tracePt t="23565" x="1776413" y="3067050"/>
          <p14:tracePt t="23573" x="1749425" y="3067050"/>
          <p14:tracePt t="23580" x="1716088" y="3067050"/>
          <p14:tracePt t="23589" x="1690688" y="3067050"/>
          <p14:tracePt t="23597" x="1682750" y="3067050"/>
          <p14:tracePt t="23605" x="1665288" y="3067050"/>
          <p14:tracePt t="23612" x="1657350" y="3067050"/>
          <p14:tracePt t="24109" x="1665288" y="3059113"/>
          <p14:tracePt t="24117" x="1682750" y="3041650"/>
          <p14:tracePt t="24125" x="1682750" y="3033713"/>
          <p14:tracePt t="24132" x="1708150" y="3025775"/>
          <p14:tracePt t="24157" x="1724025" y="3025775"/>
          <p14:tracePt t="24165" x="1741488" y="3008313"/>
          <p14:tracePt t="24174" x="1741488" y="3000375"/>
          <p14:tracePt t="24189" x="1766888" y="2990850"/>
          <p14:tracePt t="24197" x="1776413" y="2990850"/>
          <p14:tracePt t="24213" x="1801813" y="2982913"/>
          <p14:tracePt t="24220" x="1801813" y="2974975"/>
          <p14:tracePt t="24228" x="1817688" y="2965450"/>
          <p14:tracePt t="24236" x="1827213" y="2965450"/>
          <p14:tracePt t="24245" x="1835150" y="2957513"/>
          <p14:tracePt t="24253" x="1843088" y="2940050"/>
          <p14:tracePt t="24261" x="1860550" y="2932113"/>
          <p14:tracePt t="24276" x="1868488" y="2932113"/>
          <p14:tracePt t="24300" x="1878013" y="2922588"/>
          <p14:tracePt t="24316" x="1893888" y="2922588"/>
          <p14:tracePt t="24325" x="1903413" y="2906713"/>
          <p14:tracePt t="24332" x="1911350" y="2897188"/>
          <p14:tracePt t="24364" x="1928813" y="2897188"/>
          <p14:tracePt t="24397" x="1936750" y="2897188"/>
          <p14:tracePt t="24420" x="1946275" y="2889250"/>
          <p14:tracePt t="24444" x="1954213" y="2881313"/>
          <p14:tracePt t="24452" x="1962150" y="2871788"/>
          <p14:tracePt t="24468" x="1971675" y="2871788"/>
          <p14:tracePt t="24598" x="1979613" y="2871788"/>
          <p14:tracePt t="24628" x="1987550" y="2871788"/>
          <p14:tracePt t="24637" x="2005013" y="2871788"/>
          <p14:tracePt t="24644" x="2012950" y="2863850"/>
          <p14:tracePt t="24652" x="2047875" y="2863850"/>
          <p14:tracePt t="24661" x="2081213" y="2863850"/>
          <p14:tracePt t="24669" x="2124075" y="2855913"/>
          <p14:tracePt t="24676" x="2182813" y="2846388"/>
          <p14:tracePt t="24685" x="2208213" y="2838450"/>
          <p14:tracePt t="24693" x="2243138" y="2838450"/>
          <p14:tracePt t="24700" x="2251075" y="2838450"/>
          <p14:tracePt t="24709" x="2286000" y="2838450"/>
          <p14:tracePt t="24717" x="2301875" y="2838450"/>
          <p14:tracePt t="24726" x="2319338" y="2838450"/>
          <p14:tracePt t="24741" x="2327275" y="2838450"/>
          <p14:tracePt t="24773" x="2336800" y="2838450"/>
          <p14:tracePt t="24796" x="2344738" y="2838450"/>
          <p14:tracePt t="24861" x="2352675" y="2838450"/>
          <p14:tracePt t="24940" x="2362200" y="2838450"/>
          <p14:tracePt t="25164" x="2379663" y="2838450"/>
          <p14:tracePt t="25197" x="2379663" y="2830513"/>
          <p14:tracePt t="25212" x="2387600" y="2820988"/>
          <p14:tracePt t="25260" x="2387600" y="2813050"/>
          <p14:tracePt t="25276" x="2387600" y="2805113"/>
          <p14:tracePt t="25284" x="2387600" y="2795588"/>
          <p14:tracePt t="25309" x="2387600" y="2778125"/>
          <p14:tracePt t="25325" x="2387600" y="2770188"/>
          <p14:tracePt t="25437" x="2387600" y="2762250"/>
          <p14:tracePt t="25565" x="2395538" y="2762250"/>
          <p14:tracePt t="25573" x="2413000" y="2752725"/>
          <p14:tracePt t="25580" x="2430463" y="2752725"/>
          <p14:tracePt t="25588" x="2446338" y="2752725"/>
          <p14:tracePt t="25605" x="2455863" y="2752725"/>
          <p14:tracePt t="25612" x="2463800" y="2752725"/>
          <p14:tracePt t="25621" x="2481263" y="2744788"/>
          <p14:tracePt t="25628" x="2489200" y="2744788"/>
          <p14:tracePt t="25644" x="2506663" y="2744788"/>
          <p14:tracePt t="25653" x="2514600" y="2744788"/>
          <p14:tracePt t="25660" x="2524125" y="2744788"/>
          <p14:tracePt t="25668" x="2540000" y="2744788"/>
          <p14:tracePt t="25676" x="2557463" y="2744788"/>
          <p14:tracePt t="25692" x="2582863" y="2736850"/>
          <p14:tracePt t="25725" x="2590800" y="2736850"/>
          <p14:tracePt t="25741" x="2608263" y="2736850"/>
          <p14:tracePt t="25757" x="2616200" y="2736850"/>
          <p14:tracePt t="25781" x="2625725" y="2736850"/>
          <p14:tracePt t="25837" x="2641600" y="2736850"/>
          <p14:tracePt t="25853" x="2659063" y="2744788"/>
          <p14:tracePt t="25860" x="2676525" y="2744788"/>
          <p14:tracePt t="25868" x="2701925" y="2762250"/>
          <p14:tracePt t="25877" x="2735263" y="2778125"/>
          <p14:tracePt t="25885" x="2795588" y="2820988"/>
          <p14:tracePt t="25892" x="2914650" y="2855913"/>
          <p14:tracePt t="25900" x="3033713" y="2906713"/>
          <p14:tracePt t="25909" x="3160713" y="2957513"/>
          <p14:tracePt t="25916" x="3287713" y="2974975"/>
          <p14:tracePt t="25924" x="3363913" y="3008313"/>
          <p14:tracePt t="25932" x="3424238" y="3025775"/>
          <p14:tracePt t="25941" x="3441700" y="3025775"/>
          <p14:tracePt t="25958" x="3449638" y="3025775"/>
          <p14:tracePt t="26085" x="3424238" y="3041650"/>
          <p14:tracePt t="26092" x="3355975" y="3041650"/>
          <p14:tracePt t="26100" x="3297238" y="3041650"/>
          <p14:tracePt t="26108" x="3254375" y="3059113"/>
          <p14:tracePt t="26117" x="3203575" y="3067050"/>
          <p14:tracePt t="26124" x="3186113" y="3076575"/>
          <p14:tracePt t="26357" x="3203575" y="3067050"/>
          <p14:tracePt t="26365" x="3203575" y="3059113"/>
          <p14:tracePt t="26373" x="3211513" y="3059113"/>
          <p14:tracePt t="26380" x="3244850" y="3051175"/>
          <p14:tracePt t="26389" x="3262313" y="3041650"/>
          <p14:tracePt t="26397" x="3313113" y="3025775"/>
          <p14:tracePt t="26406" x="3355975" y="3016250"/>
          <p14:tracePt t="26412" x="3432175" y="2990850"/>
          <p14:tracePt t="26423" x="3492500" y="2982913"/>
          <p14:tracePt t="26428" x="3568700" y="2957513"/>
          <p14:tracePt t="26437" x="3652838" y="2940050"/>
          <p14:tracePt t="26445" x="3738563" y="2932113"/>
          <p14:tracePt t="26452" x="3814763" y="2906713"/>
          <p14:tracePt t="26461" x="3925888" y="2897188"/>
          <p14:tracePt t="26468" x="4044950" y="2881313"/>
          <p14:tracePt t="26476" x="4129088" y="2863850"/>
          <p14:tracePt t="26484" x="4214813" y="2855913"/>
          <p14:tracePt t="26493" x="4298950" y="2838450"/>
          <p14:tracePt t="26501" x="4400550" y="2838450"/>
          <p14:tracePt t="26508" x="4460875" y="2830513"/>
          <p14:tracePt t="26516" x="4554538" y="2813050"/>
          <p14:tracePt t="26524" x="4595813" y="2795588"/>
          <p14:tracePt t="26532" x="4621213" y="2795588"/>
          <p14:tracePt t="26540" x="4646613" y="2787650"/>
          <p14:tracePt t="26654" x="4656138" y="2787650"/>
          <p14:tracePt t="26662" x="4673600" y="2787650"/>
          <p14:tracePt t="26676" x="4689475" y="2787650"/>
          <p14:tracePt t="26693" x="4699000" y="2787650"/>
          <p14:tracePt t="26701" x="4706938" y="2787650"/>
          <p14:tracePt t="26981" x="4689475" y="2787650"/>
          <p14:tracePt t="26996" x="4673600" y="2787650"/>
          <p14:tracePt t="27005" x="4646613" y="2787650"/>
          <p14:tracePt t="27020" x="4613275" y="2787650"/>
          <p14:tracePt t="27029" x="4605338" y="2787650"/>
          <p14:tracePt t="27036" x="4579938" y="2787650"/>
          <p14:tracePt t="27045" x="4545013" y="2787650"/>
          <p14:tracePt t="27053" x="4519613" y="2787650"/>
          <p14:tracePt t="27061" x="4494213" y="2795588"/>
          <p14:tracePt t="27068" x="4451350" y="2805113"/>
          <p14:tracePt t="27076" x="4418013" y="2805113"/>
          <p14:tracePt t="27084" x="4375150" y="2813050"/>
          <p14:tracePt t="27092" x="4316413" y="2830513"/>
          <p14:tracePt t="27101" x="4281488" y="2830513"/>
          <p14:tracePt t="27124" x="4179888" y="2846388"/>
          <p14:tracePt t="27124" x="4137025" y="2855913"/>
          <p14:tracePt t="27132" x="4078288" y="2855913"/>
          <p14:tracePt t="27140" x="4002088" y="2863850"/>
          <p14:tracePt t="27148" x="3941763" y="2871788"/>
          <p14:tracePt t="27156" x="3883025" y="2897188"/>
          <p14:tracePt t="27164" x="3822700" y="2914650"/>
          <p14:tracePt t="27173" x="3738563" y="2922588"/>
          <p14:tracePt t="27180" x="3687763" y="2957513"/>
          <p14:tracePt t="27189" x="3627438" y="2965450"/>
          <p14:tracePt t="27197" x="3586163" y="2974975"/>
          <p14:tracePt t="27206" x="3533775" y="2990850"/>
          <p14:tracePt t="27213" x="3482975" y="3016250"/>
          <p14:tracePt t="27222" x="3449638" y="3025775"/>
          <p14:tracePt t="27229" x="3406775" y="3041650"/>
          <p14:tracePt t="27237" x="3389313" y="3051175"/>
          <p14:tracePt t="27244" x="3363913" y="3051175"/>
          <p14:tracePt t="27253" x="3355975" y="3059113"/>
          <p14:tracePt t="27261" x="3330575" y="3059113"/>
          <p14:tracePt t="27268" x="3322638" y="3059113"/>
          <p14:tracePt t="27277" x="3313113" y="3059113"/>
          <p14:tracePt t="27285" x="3305175" y="3059113"/>
          <p14:tracePt t="27293" x="3287713" y="3076575"/>
          <p14:tracePt t="27301" x="3279775" y="3076575"/>
          <p14:tracePt t="27309" x="3254375" y="3084513"/>
          <p14:tracePt t="27316" x="3219450" y="3094038"/>
          <p14:tracePt t="27324" x="3186113" y="3101975"/>
          <p14:tracePt t="27332" x="3143250" y="3119438"/>
          <p14:tracePt t="27340" x="3117850" y="3127375"/>
          <p14:tracePt t="27348" x="3074988" y="3135313"/>
          <p14:tracePt t="27357" x="3041650" y="3144838"/>
          <p14:tracePt t="27364" x="2990850" y="3160713"/>
          <p14:tracePt t="27374" x="2955925" y="3170238"/>
          <p14:tracePt t="27381" x="2930525" y="3178175"/>
          <p14:tracePt t="27389" x="2897188" y="3186113"/>
          <p14:tracePt t="27397" x="2871788" y="3186113"/>
          <p14:tracePt t="27405" x="2838450" y="3203575"/>
          <p14:tracePt t="27412" x="2820988" y="3211513"/>
          <p14:tracePt t="27421" x="2803525" y="3221038"/>
          <p14:tracePt t="27437" x="2795588" y="3221038"/>
          <p14:tracePt t="27445" x="2786063" y="3228975"/>
          <p14:tracePt t="27452" x="2770188" y="3238500"/>
          <p14:tracePt t="27460" x="2760663" y="3238500"/>
          <p14:tracePt t="27469" x="2752725" y="3246438"/>
          <p14:tracePt t="27477" x="2727325" y="3254375"/>
          <p14:tracePt t="27485" x="2693988" y="3263900"/>
          <p14:tracePt t="27493" x="2633663" y="3279775"/>
          <p14:tracePt t="27500" x="2574925" y="3305175"/>
          <p14:tracePt t="27508" x="2471738" y="3314700"/>
          <p14:tracePt t="27516" x="2387600" y="3340100"/>
          <p14:tracePt t="27525" x="2293938" y="3348038"/>
          <p14:tracePt t="27532" x="2200275" y="3355975"/>
          <p14:tracePt t="27540" x="2106613" y="3365500"/>
          <p14:tracePt t="27549" x="2038350" y="3365500"/>
          <p14:tracePt t="27556" x="1979613" y="3390900"/>
          <p14:tracePt t="27564" x="1920875" y="3398838"/>
          <p14:tracePt t="27573" x="1860550" y="3408363"/>
          <p14:tracePt t="27580" x="1843088" y="3408363"/>
          <p14:tracePt t="27589" x="1809750" y="3408363"/>
          <p14:tracePt t="27606" x="1801813" y="3408363"/>
          <p14:tracePt t="27621" x="1784350" y="3408363"/>
          <p14:tracePt t="27684" x="1766888" y="3416300"/>
          <p14:tracePt t="27692" x="1749425" y="3416300"/>
          <p14:tracePt t="27700" x="1741488" y="3416300"/>
          <p14:tracePt t="27709" x="1716088" y="3433763"/>
          <p14:tracePt t="27732" x="1708150" y="3433763"/>
          <p14:tracePt t="27940" x="1716088" y="3433763"/>
          <p14:tracePt t="27949" x="1776413" y="3449638"/>
          <p14:tracePt t="27956" x="1809750" y="3449638"/>
          <p14:tracePt t="27964" x="1852613" y="3449638"/>
          <p14:tracePt t="27972" x="1878013" y="3459163"/>
          <p14:tracePt t="27981" x="1928813" y="3459163"/>
          <p14:tracePt t="27989" x="1987550" y="3475038"/>
          <p14:tracePt t="27996" x="2030413" y="3475038"/>
          <p14:tracePt t="28005" x="2073275" y="3475038"/>
          <p14:tracePt t="28012" x="2106613" y="3475038"/>
          <p14:tracePt t="28021" x="2149475" y="3475038"/>
          <p14:tracePt t="28028" x="2174875" y="3475038"/>
          <p14:tracePt t="28037" x="2192338" y="3475038"/>
          <p14:tracePt t="28045" x="2217738" y="3475038"/>
          <p14:tracePt t="28054" x="2225675" y="3475038"/>
          <p14:tracePt t="28060" x="2260600" y="3475038"/>
          <p14:tracePt t="28068" x="2286000" y="3475038"/>
          <p14:tracePt t="28076" x="2293938" y="3475038"/>
          <p14:tracePt t="28373" x="2301875" y="3475038"/>
          <p14:tracePt t="28390" x="2311400" y="3475038"/>
          <p14:tracePt t="28405" x="2327275" y="3475038"/>
          <p14:tracePt t="28412" x="2336800" y="3475038"/>
          <p14:tracePt t="28422" x="2352675" y="3475038"/>
          <p14:tracePt t="28428" x="2387600" y="3475038"/>
          <p14:tracePt t="28438" x="2405063" y="3475038"/>
          <p14:tracePt t="28444" x="2446338" y="3475038"/>
          <p14:tracePt t="28454" x="2524125" y="3475038"/>
          <p14:tracePt t="28461" x="2582863" y="3475038"/>
          <p14:tracePt t="28471" x="2633663" y="3475038"/>
          <p14:tracePt t="28476" x="2693988" y="3475038"/>
          <p14:tracePt t="28484" x="2778125" y="3475038"/>
          <p14:tracePt t="28492" x="2854325" y="3475038"/>
          <p14:tracePt t="28501" x="2940050" y="3475038"/>
          <p14:tracePt t="28509" x="3008313" y="3475038"/>
          <p14:tracePt t="28516" x="3092450" y="3475038"/>
          <p14:tracePt t="28525" x="3152775" y="3467100"/>
          <p14:tracePt t="28532" x="3203575" y="3459163"/>
          <p14:tracePt t="28541" x="3244850" y="3459163"/>
          <p14:tracePt t="28548" x="3279775" y="3441700"/>
          <p14:tracePt t="28556" x="3297238" y="3441700"/>
          <p14:tracePt t="28565" x="3313113" y="3441700"/>
          <p14:tracePt t="28628" x="3322638" y="3441700"/>
          <p14:tracePt t="28644" x="3338513" y="3433763"/>
          <p14:tracePt t="28652" x="3348038" y="3433763"/>
          <p14:tracePt t="28660" x="3363913" y="3433763"/>
          <p14:tracePt t="28668" x="3381375" y="3433763"/>
          <p14:tracePt t="28676" x="3398838" y="3433763"/>
          <p14:tracePt t="28684" x="3414713" y="3424238"/>
          <p14:tracePt t="28701" x="3424238" y="3424238"/>
          <p14:tracePt t="28772" x="3432175" y="3424238"/>
          <p14:tracePt t="28789" x="3441700" y="3424238"/>
          <p14:tracePt t="28797" x="3449638" y="3424238"/>
          <p14:tracePt t="28806" x="3457575" y="3424238"/>
          <p14:tracePt t="28812" x="3457575" y="3416300"/>
          <p14:tracePt t="28821" x="3475038" y="3416300"/>
          <p14:tracePt t="28828" x="3492500" y="3416300"/>
          <p14:tracePt t="28844" x="3517900" y="3408363"/>
          <p14:tracePt t="28860" x="3543300" y="3408363"/>
          <p14:tracePt t="28870" x="3559175" y="3408363"/>
          <p14:tracePt t="28877" x="3576638" y="3398838"/>
          <p14:tracePt t="28885" x="3602038" y="3398838"/>
          <p14:tracePt t="28893" x="3627438" y="3398838"/>
          <p14:tracePt t="28900" x="3652838" y="3390900"/>
          <p14:tracePt t="28908" x="3678238" y="3390900"/>
          <p14:tracePt t="28918" x="3713163" y="3382963"/>
          <p14:tracePt t="28926" x="3756025" y="3382963"/>
          <p14:tracePt t="28933" x="3789363" y="3365500"/>
          <p14:tracePt t="28941" x="3832225" y="3365500"/>
          <p14:tracePt t="28949" x="3883025" y="3355975"/>
          <p14:tracePt t="28956" x="3941763" y="3355975"/>
          <p14:tracePt t="28965" x="3984625" y="3348038"/>
          <p14:tracePt t="28972" x="4027488" y="3330575"/>
          <p14:tracePt t="28981" x="4078288" y="3330575"/>
          <p14:tracePt t="28988" x="4121150" y="3330575"/>
          <p14:tracePt t="28996" x="4146550" y="3330575"/>
          <p14:tracePt t="29005" x="4179888" y="3330575"/>
          <p14:tracePt t="29012" x="4197350" y="3330575"/>
          <p14:tracePt t="29021" x="4214813" y="3330575"/>
          <p14:tracePt t="29028" x="4222750" y="3330575"/>
          <p14:tracePt t="29037" x="4240213" y="3330575"/>
          <p14:tracePt t="29085" x="4248150" y="3330575"/>
          <p14:tracePt t="29100" x="4256088" y="3330575"/>
          <p14:tracePt t="29109" x="4265613" y="3330575"/>
          <p14:tracePt t="29157" x="4281488" y="3348038"/>
          <p14:tracePt t="29165" x="4291013" y="3348038"/>
          <p14:tracePt t="29173" x="4298950" y="3348038"/>
          <p14:tracePt t="29180" x="4316413" y="3355975"/>
          <p14:tracePt t="29188" x="4324350" y="3355975"/>
          <p14:tracePt t="29213" x="4332288" y="3355975"/>
          <p14:tracePt t="29237" x="4341813" y="3365500"/>
          <p14:tracePt t="29254" x="4349750" y="3365500"/>
          <p14:tracePt t="29277" x="4359275" y="3365500"/>
          <p14:tracePt t="29285" x="4375150" y="3382963"/>
          <p14:tracePt t="29301" x="4392613" y="3382963"/>
          <p14:tracePt t="29317" x="4418013" y="3390900"/>
          <p14:tracePt t="29349" x="4425950" y="3390900"/>
          <p14:tracePt t="29356" x="4435475" y="3390900"/>
          <p14:tracePt t="29365" x="4451350" y="3390900"/>
          <p14:tracePt t="29372" x="4468813" y="3390900"/>
          <p14:tracePt t="29380" x="4476750" y="3390900"/>
          <p14:tracePt t="29405" x="4486275" y="3390900"/>
          <p14:tracePt t="29437" x="4494213" y="3398838"/>
          <p14:tracePt t="29453" x="4511675" y="3398838"/>
          <p14:tracePt t="29460" x="4519613" y="3398838"/>
          <p14:tracePt t="29486" x="4529138" y="3398838"/>
          <p14:tracePt t="29573" x="4545013" y="3398838"/>
          <p14:tracePt t="29597" x="4554538" y="3398838"/>
          <p14:tracePt t="29604" x="4562475" y="3398838"/>
          <p14:tracePt t="29612" x="4579938" y="3398838"/>
          <p14:tracePt t="29621" x="4587875" y="3398838"/>
          <p14:tracePt t="29628" x="4605338" y="3398838"/>
          <p14:tracePt t="29637" x="4621213" y="3398838"/>
          <p14:tracePt t="29645" x="4646613" y="3398838"/>
          <p14:tracePt t="29660" x="4664075" y="3398838"/>
          <p14:tracePt t="29669" x="4681538" y="3398838"/>
          <p14:tracePt t="29677" x="4699000" y="3398838"/>
          <p14:tracePt t="29686" x="4714875" y="3398838"/>
          <p14:tracePt t="29693" x="4724400" y="3398838"/>
          <p14:tracePt t="29701" x="4757738" y="3398838"/>
          <p14:tracePt t="29708" x="4775200" y="3398838"/>
          <p14:tracePt t="29717" x="4800600" y="3398838"/>
          <p14:tracePt t="29725" x="4833938" y="3398838"/>
          <p14:tracePt t="29733" x="4851400" y="3398838"/>
          <p14:tracePt t="29741" x="4868863" y="3398838"/>
          <p14:tracePt t="29748" x="4902200" y="3398838"/>
          <p14:tracePt t="29756" x="4919663" y="3398838"/>
          <p14:tracePt t="29764" x="4935538" y="3398838"/>
          <p14:tracePt t="29772" x="4953000" y="3398838"/>
          <p14:tracePt t="29781" x="4987925" y="3398838"/>
          <p14:tracePt t="29788" x="4995863" y="3398838"/>
          <p14:tracePt t="29796" x="5029200" y="3398838"/>
          <p14:tracePt t="29805" x="5054600" y="3398838"/>
          <p14:tracePt t="29813" x="5064125" y="3398838"/>
          <p14:tracePt t="29820" x="5097463" y="3398838"/>
          <p14:tracePt t="29829" x="5114925" y="3398838"/>
          <p14:tracePt t="29837" x="5132388" y="3398838"/>
          <p14:tracePt t="29844" x="5165725" y="3398838"/>
          <p14:tracePt t="29853" x="5183188" y="3398838"/>
          <p14:tracePt t="29861" x="5208588" y="3398838"/>
          <p14:tracePt t="29869" x="5224463" y="3398838"/>
          <p14:tracePt t="29877" x="5259388" y="3398838"/>
          <p14:tracePt t="29886" x="5284788" y="3398838"/>
          <p14:tracePt t="29892" x="5327650" y="3398838"/>
          <p14:tracePt t="29904" x="5353050" y="3398838"/>
          <p14:tracePt t="29910" x="5403850" y="3398838"/>
          <p14:tracePt t="29919" x="5462588" y="3398838"/>
          <p14:tracePt t="29926" x="5522913" y="3398838"/>
          <p14:tracePt t="29933" x="5581650" y="3398838"/>
          <p14:tracePt t="29941" x="5649913" y="3398838"/>
          <p14:tracePt t="29948" x="5700713" y="3398838"/>
          <p14:tracePt t="29956" x="5718175" y="3398838"/>
          <p14:tracePt t="29964" x="5768975" y="3382963"/>
          <p14:tracePt t="29972" x="5786438" y="3382963"/>
          <p14:tracePt t="29980" x="5794375" y="3373438"/>
          <p14:tracePt t="29989" x="5811838" y="3373438"/>
          <p14:tracePt t="30068" x="5819775" y="3365500"/>
          <p14:tracePt t="30076" x="5827713" y="3365500"/>
          <p14:tracePt t="30084" x="5845175" y="3365500"/>
          <p14:tracePt t="30092" x="5870575" y="3348038"/>
          <p14:tracePt t="30109" x="5888038" y="3348038"/>
          <p14:tracePt t="30246" x="5905500" y="3348038"/>
          <p14:tracePt t="30254" x="5930900" y="3348038"/>
          <p14:tracePt t="30262" x="5989638" y="3355975"/>
          <p14:tracePt t="30269" x="6040438" y="3390900"/>
          <p14:tracePt t="30276" x="6065838" y="3398838"/>
          <p14:tracePt t="30292" x="6075363" y="3408363"/>
          <p14:tracePt t="30524" x="6100763" y="3433763"/>
          <p14:tracePt t="30533" x="6116638" y="3441700"/>
          <p14:tracePt t="30548" x="6126163" y="3441700"/>
          <p14:tracePt t="30556" x="6134100" y="3441700"/>
          <p14:tracePt t="30564" x="6142038" y="3441700"/>
          <p14:tracePt t="30581" x="6159500" y="3441700"/>
          <p14:tracePt t="30621" x="6167438" y="3441700"/>
          <p14:tracePt t="30629" x="6176963" y="3441700"/>
          <p14:tracePt t="30637" x="6184900" y="3441700"/>
          <p14:tracePt t="30644" x="6210300" y="3441700"/>
          <p14:tracePt t="30653" x="6245225" y="3441700"/>
          <p14:tracePt t="30661" x="6296025" y="3441700"/>
          <p14:tracePt t="30669" x="6372225" y="3441700"/>
          <p14:tracePt t="30676" x="6456363" y="3441700"/>
          <p14:tracePt t="30685" x="6542088" y="3441700"/>
          <p14:tracePt t="30692" x="6592888" y="3441700"/>
          <p14:tracePt t="30701" x="6669088" y="3441700"/>
          <p14:tracePt t="30709" x="6737350" y="3441700"/>
          <p14:tracePt t="30718" x="6797675" y="3441700"/>
          <p14:tracePt t="30724" x="6856413" y="3441700"/>
          <p14:tracePt t="30732" x="6899275" y="3441700"/>
          <p14:tracePt t="30741" x="6942138" y="3441700"/>
          <p14:tracePt t="30749" x="6983413" y="3441700"/>
          <p14:tracePt t="30756" x="7026275" y="3441700"/>
          <p14:tracePt t="30764" x="7077075" y="3441700"/>
          <p14:tracePt t="30772" x="7112000" y="3441700"/>
          <p14:tracePt t="30780" x="7137400" y="3441700"/>
          <p14:tracePt t="30788" x="7178675" y="3441700"/>
          <p14:tracePt t="30796" x="7196138" y="3441700"/>
          <p14:tracePt t="30805" x="7229475" y="3441700"/>
          <p14:tracePt t="30813" x="7246938" y="3441700"/>
          <p14:tracePt t="30820" x="7264400" y="3441700"/>
          <p14:tracePt t="30829" x="7289800" y="3441700"/>
          <p14:tracePt t="30844" x="7297738" y="3441700"/>
          <p14:tracePt t="30949" x="7307263" y="3441700"/>
          <p14:tracePt t="30989" x="7315200" y="3441700"/>
          <p14:tracePt t="30997" x="7323138" y="3441700"/>
          <p14:tracePt t="31004" x="7332663" y="3441700"/>
          <p14:tracePt t="31037" x="7340600" y="3441700"/>
          <p14:tracePt t="31221" x="7358063" y="3441700"/>
          <p14:tracePt t="31229" x="7358063" y="3467100"/>
          <p14:tracePt t="31237" x="7358063" y="3502025"/>
          <p14:tracePt t="31253" x="7358063" y="3509963"/>
          <p14:tracePt t="31277" x="7366000" y="3517900"/>
          <p14:tracePt t="31493" x="7383463" y="3517900"/>
          <p14:tracePt t="31693" x="7391400" y="3517900"/>
          <p14:tracePt t="31700" x="7400925" y="3517900"/>
          <p14:tracePt t="31708" x="7408863" y="3527425"/>
          <p14:tracePt t="31716" x="7426325" y="3527425"/>
          <p14:tracePt t="31725" x="7459663" y="3527425"/>
          <p14:tracePt t="31734" x="7485063" y="3535363"/>
          <p14:tracePt t="31741" x="7518400" y="3535363"/>
          <p14:tracePt t="31748" x="7578725" y="3552825"/>
          <p14:tracePt t="31756" x="7629525" y="3552825"/>
          <p14:tracePt t="31765" x="7715250" y="3552825"/>
          <p14:tracePt t="31773" x="7807325" y="3560763"/>
          <p14:tracePt t="31781" x="7893050" y="3560763"/>
          <p14:tracePt t="31789" x="7961313" y="3560763"/>
          <p14:tracePt t="31796" x="8045450" y="3560763"/>
          <p14:tracePt t="31804" x="8105775" y="3560763"/>
          <p14:tracePt t="31813" x="8147050" y="3560763"/>
          <p14:tracePt t="31820" x="8189913" y="3560763"/>
          <p14:tracePt t="31829" x="8207375" y="3560763"/>
          <p14:tracePt t="31836" x="8215313" y="3560763"/>
          <p14:tracePt t="31853" x="8224838" y="3560763"/>
          <p14:tracePt t="31925" x="8232775" y="3560763"/>
          <p14:tracePt t="31940" x="8240713" y="3560763"/>
          <p14:tracePt t="32100" x="8250238" y="3560763"/>
          <p14:tracePt t="32109" x="8258175" y="3560763"/>
          <p14:tracePt t="32293" x="8283575" y="3543300"/>
          <p14:tracePt t="32308" x="8291513" y="3543300"/>
          <p14:tracePt t="32317" x="8301038" y="3543300"/>
          <p14:tracePt t="32333" x="8318500" y="3543300"/>
          <p14:tracePt t="32349" x="8326438" y="3543300"/>
          <p14:tracePt t="32373" x="8334375" y="3543300"/>
          <p14:tracePt t="32421" x="8326438" y="3543300"/>
          <p14:tracePt t="32540" x="8318500" y="3543300"/>
          <p14:tracePt t="32557" x="8326438" y="3543300"/>
          <p14:tracePt t="32565" x="8343900" y="3543300"/>
          <p14:tracePt t="32572" x="8359775" y="3535363"/>
          <p14:tracePt t="32581" x="8369300" y="3527425"/>
          <p14:tracePt t="32588" x="8402638" y="3492500"/>
          <p14:tracePt t="32596" x="8428038" y="3484563"/>
          <p14:tracePt t="32604" x="8470900" y="3467100"/>
          <p14:tracePt t="32613" x="8496300" y="3459163"/>
          <p14:tracePt t="32620" x="8529638" y="3449638"/>
          <p14:tracePt t="32628" x="8564563" y="3449638"/>
          <p14:tracePt t="32636" x="8572500" y="3449638"/>
          <p14:tracePt t="32644" x="8605838" y="3441700"/>
          <p14:tracePt t="32652" x="8640763" y="3441700"/>
          <p14:tracePt t="32661" x="8683625" y="3441700"/>
          <p14:tracePt t="32668" x="8716963" y="3441700"/>
          <p14:tracePt t="32676" x="8759825" y="3441700"/>
          <p14:tracePt t="32685" x="8818563" y="3433763"/>
          <p14:tracePt t="32692" x="8828088" y="3424238"/>
          <p14:tracePt t="32701" x="8853488" y="3416300"/>
          <p14:tracePt t="32708" x="8869363" y="3416300"/>
          <p14:tracePt t="32718" x="8894763" y="3416300"/>
          <p14:tracePt t="32726" x="8929688" y="3408363"/>
          <p14:tracePt t="32735" x="8947150" y="3408363"/>
          <p14:tracePt t="32741" x="8980488" y="3398838"/>
          <p14:tracePt t="32750" x="9013825" y="3382963"/>
          <p14:tracePt t="32756" x="9031288" y="3382963"/>
          <p14:tracePt t="32765" x="9048750" y="3382963"/>
          <p14:tracePt t="32773" x="9064625" y="3373438"/>
          <p14:tracePt t="32780" x="9074150" y="3373438"/>
          <p14:tracePt t="32861" x="9082088" y="3373438"/>
          <p14:tracePt t="32940" x="9091613" y="3373438"/>
          <p14:tracePt t="32972" x="9099550" y="3373438"/>
          <p14:tracePt t="32980" x="9107488" y="3373438"/>
          <p14:tracePt t="32988" x="9124950" y="3373438"/>
          <p14:tracePt t="32996" x="9142413" y="3373438"/>
          <p14:tracePt t="33004" x="9150350" y="3373438"/>
          <p14:tracePt t="33012" x="9167813" y="3373438"/>
          <p14:tracePt t="33020" x="9183688" y="3373438"/>
          <p14:tracePt t="33028" x="9201150" y="3373438"/>
          <p14:tracePt t="33037" x="9218613" y="3373438"/>
          <p14:tracePt t="33045" x="9226550" y="3373438"/>
          <p14:tracePt t="33052" x="9251950" y="3373438"/>
          <p14:tracePt t="33068" x="9261475" y="3373438"/>
          <p14:tracePt t="33077" x="9269413" y="3373438"/>
          <p14:tracePt t="33084" x="9277350" y="3373438"/>
          <p14:tracePt t="33102" x="9286875" y="3373438"/>
          <p14:tracePt t="33118" x="9294813" y="3373438"/>
          <p14:tracePt t="33221" x="9320213" y="3382963"/>
          <p14:tracePt t="33229" x="9328150" y="3382963"/>
          <p14:tracePt t="33237" x="9345613" y="3390900"/>
          <p14:tracePt t="33244" x="9363075" y="3390900"/>
          <p14:tracePt t="33252" x="9388475" y="3390900"/>
          <p14:tracePt t="33260" x="9405938" y="3390900"/>
          <p14:tracePt t="33268" x="9431338" y="3390900"/>
          <p14:tracePt t="33277" x="9456738" y="3390900"/>
          <p14:tracePt t="33286" x="9472613" y="3390900"/>
          <p14:tracePt t="33292" x="9498013" y="3390900"/>
          <p14:tracePt t="33300" x="9515475" y="3390900"/>
          <p14:tracePt t="33308" x="9550400" y="3390900"/>
          <p14:tracePt t="33317" x="9575800" y="3390900"/>
          <p14:tracePt t="33324" x="9583738" y="3390900"/>
          <p14:tracePt t="33333" x="9609138" y="3390900"/>
          <p14:tracePt t="33340" x="9626600" y="3390900"/>
          <p14:tracePt t="33349" x="9642475" y="3390900"/>
          <p14:tracePt t="33357" x="9667875" y="3390900"/>
          <p14:tracePt t="33366" x="9702800" y="3390900"/>
          <p14:tracePt t="33373" x="9720263" y="3390900"/>
          <p14:tracePt t="33381" x="9736138" y="3390900"/>
          <p14:tracePt t="33388" x="9761538" y="3390900"/>
          <p14:tracePt t="33404" x="9779000" y="3390900"/>
          <p14:tracePt t="33413" x="9786938" y="3390900"/>
          <p14:tracePt t="33421" x="9796463" y="3390900"/>
          <p14:tracePt t="33525" x="9804400" y="3390900"/>
          <p14:tracePt t="33549" x="9812338" y="3390900"/>
          <p14:tracePt t="33556" x="9821863" y="3390900"/>
          <p14:tracePt t="33565" x="9829800" y="3390900"/>
          <p14:tracePt t="33580" x="9839325" y="3390900"/>
          <p14:tracePt t="33589" x="9855200" y="3390900"/>
          <p14:tracePt t="33597" x="9872663" y="3390900"/>
          <p14:tracePt t="33604" x="9898063" y="3390900"/>
          <p14:tracePt t="33613" x="9915525" y="3390900"/>
          <p14:tracePt t="33620" x="9940925" y="3390900"/>
          <p14:tracePt t="33628" x="9966325" y="3390900"/>
          <p14:tracePt t="33636" x="9974263" y="3390900"/>
          <p14:tracePt t="33652" x="9983788" y="3390900"/>
          <p14:tracePt t="33861" x="9999663" y="3390900"/>
          <p14:tracePt t="33869" x="10009188" y="3390900"/>
          <p14:tracePt t="33877" x="10034588" y="3390900"/>
          <p14:tracePt t="33885" x="10050463" y="3390900"/>
          <p14:tracePt t="33893" x="10075863" y="3390900"/>
          <p14:tracePt t="33900" x="10085388" y="3390900"/>
          <p14:tracePt t="33908" x="10093325" y="3390900"/>
          <p14:tracePt t="33917" x="10101263" y="3390900"/>
          <p14:tracePt t="33997" x="10110788" y="3390900"/>
          <p14:tracePt t="34012" x="10118725" y="3390900"/>
          <p14:tracePt t="34405" x="10085388" y="3390900"/>
          <p14:tracePt t="34413" x="10067925" y="3390900"/>
          <p14:tracePt t="34420" x="9999663" y="3390900"/>
          <p14:tracePt t="34428" x="9940925" y="3390900"/>
          <p14:tracePt t="34437" x="9872663" y="3390900"/>
          <p14:tracePt t="34444" x="9761538" y="3390900"/>
          <p14:tracePt t="34453" x="9609138" y="3390900"/>
          <p14:tracePt t="34460" x="9482138" y="3390900"/>
          <p14:tracePt t="34468" x="9302750" y="3398838"/>
          <p14:tracePt t="34476" x="9117013" y="3424238"/>
          <p14:tracePt t="34484" x="8921750" y="3459163"/>
          <p14:tracePt t="34493" x="8640763" y="3502025"/>
          <p14:tracePt t="34501" x="8369300" y="3535363"/>
          <p14:tracePt t="34508" x="8037513" y="3586163"/>
          <p14:tracePt t="34517" x="7672388" y="3646488"/>
          <p14:tracePt t="34525" x="7281863" y="3722688"/>
          <p14:tracePt t="34534" x="6958013" y="3738563"/>
          <p14:tracePt t="34541" x="6618288" y="3806825"/>
          <p14:tracePt t="34550" x="6296025" y="3824288"/>
          <p14:tracePt t="34556" x="6007100" y="3892550"/>
          <p14:tracePt t="34566" x="5700713" y="3943350"/>
          <p14:tracePt t="34572" x="5421313" y="3994150"/>
          <p14:tracePt t="34582" x="5173663" y="4019550"/>
          <p14:tracePt t="34588" x="4927600" y="4052888"/>
          <p14:tracePt t="34597" x="4656138" y="4105275"/>
          <p14:tracePt t="34604" x="4410075" y="4130675"/>
          <p14:tracePt t="34613" x="4154488" y="4181475"/>
          <p14:tracePt t="34621" x="4002088" y="4189413"/>
          <p14:tracePt t="34629" x="3857625" y="4214813"/>
          <p14:tracePt t="34637" x="3729038" y="4240213"/>
          <p14:tracePt t="34645" x="3602038" y="4249738"/>
          <p14:tracePt t="34652" x="3457575" y="4275138"/>
          <p14:tracePt t="34661" x="3348038" y="4300538"/>
          <p14:tracePt t="34668" x="3254375" y="4308475"/>
          <p14:tracePt t="34676" x="3143250" y="4316413"/>
          <p14:tracePt t="34684" x="3059113" y="4333875"/>
          <p14:tracePt t="34692" x="2955925" y="4351338"/>
          <p14:tracePt t="34700" x="2871788" y="4368800"/>
          <p14:tracePt t="34708" x="2778125" y="4376738"/>
          <p14:tracePt t="34716" x="2668588" y="4384675"/>
          <p14:tracePt t="34725" x="2565400" y="4384675"/>
          <p14:tracePt t="34733" x="2455863" y="4384675"/>
          <p14:tracePt t="34740" x="2352675" y="4384675"/>
          <p14:tracePt t="34749" x="2286000" y="4384675"/>
          <p14:tracePt t="34757" x="2182813" y="4384675"/>
          <p14:tracePt t="34765" x="2098675" y="4384675"/>
          <p14:tracePt t="34773" x="2047875" y="4384675"/>
          <p14:tracePt t="34782" x="1971675" y="4384675"/>
          <p14:tracePt t="34788" x="1903413" y="4384675"/>
          <p14:tracePt t="34796" x="1827213" y="4384675"/>
          <p14:tracePt t="34804" x="1758950" y="4384675"/>
          <p14:tracePt t="34813" x="1673225" y="4384675"/>
          <p14:tracePt t="34820" x="1597025" y="4384675"/>
          <p14:tracePt t="34828" x="1528763" y="4384675"/>
          <p14:tracePt t="34836" x="1470025" y="4384675"/>
          <p14:tracePt t="34844" x="1419225" y="4384675"/>
          <p14:tracePt t="34853" x="1368425" y="4384675"/>
          <p14:tracePt t="34861" x="1325563" y="4384675"/>
          <p14:tracePt t="34869" x="1290638" y="4384675"/>
          <p14:tracePt t="34876" x="1265238" y="4384675"/>
          <p14:tracePt t="34884" x="1239838" y="4368800"/>
          <p14:tracePt t="34892" x="1223963" y="4359275"/>
          <p14:tracePt t="34900" x="1214438" y="4359275"/>
          <p14:tracePt t="34908" x="1198563" y="4359275"/>
          <p14:tracePt t="34925" x="1181100" y="4351338"/>
          <p14:tracePt t="34933" x="1173163" y="4341813"/>
          <p14:tracePt t="34940" x="1163638" y="4333875"/>
          <p14:tracePt t="34949" x="1155700" y="4333875"/>
          <p14:tracePt t="35124" x="1147763" y="4325938"/>
          <p14:tracePt t="35293" x="1147763" y="4316413"/>
          <p14:tracePt t="35469" x="1079500" y="4333875"/>
          <p14:tracePt t="35477" x="993775" y="4368800"/>
          <p14:tracePt t="35485" x="823913" y="4435475"/>
          <p14:tracePt t="35492" x="679450" y="4435475"/>
          <p14:tracePt t="35500" x="654050" y="4460875"/>
          <p14:tracePt t="35604" x="646113" y="4460875"/>
          <p14:tracePt t="35613" x="628650" y="4460875"/>
          <p14:tracePt t="35629" x="611188" y="4460875"/>
          <p14:tracePt t="35644" x="611188" y="4452938"/>
          <p14:tracePt t="35660" x="611188" y="4445000"/>
          <p14:tracePt t="35997" x="611188" y="4435475"/>
          <p14:tracePt t="36012" x="620713" y="4427538"/>
          <p14:tracePt t="36804" x="620713" y="4419600"/>
          <p14:tracePt t="37733" x="628650" y="4410075"/>
          <p14:tracePt t="37804" x="636588" y="4410075"/>
          <p14:tracePt t="38269" x="646113" y="4410075"/>
          <p14:tracePt t="38277" x="654050" y="4402138"/>
          <p14:tracePt t="39437" x="654050" y="4410075"/>
          <p14:tracePt t="39461" x="654050" y="4419600"/>
          <p14:tracePt t="39516" x="661988" y="4419600"/>
          <p14:tracePt t="39524" x="671513" y="4435475"/>
          <p14:tracePt t="39532" x="688975" y="4452938"/>
          <p14:tracePt t="39541" x="688975" y="4460875"/>
          <p14:tracePt t="39549" x="714375" y="4495800"/>
          <p14:tracePt t="39557" x="747713" y="4546600"/>
          <p14:tracePt t="39564" x="773113" y="4572000"/>
          <p14:tracePt t="39572" x="798513" y="4622800"/>
          <p14:tracePt t="39580" x="858838" y="4673600"/>
          <p14:tracePt t="39588" x="917575" y="4716463"/>
          <p14:tracePt t="39596" x="993775" y="4759325"/>
          <p14:tracePt t="39605" x="1044575" y="4792663"/>
          <p14:tracePt t="39612" x="1069975" y="4818063"/>
          <p14:tracePt t="39620" x="1079500" y="4818063"/>
          <p14:tracePt t="39829" x="1062038" y="4818063"/>
          <p14:tracePt t="39837" x="1019175" y="4818063"/>
          <p14:tracePt t="39852" x="1003300" y="4818063"/>
          <p14:tracePt t="39948" x="1003300" y="4827588"/>
          <p14:tracePt t="39956" x="1003300" y="4835525"/>
          <p14:tracePt t="39964" x="1003300" y="4843463"/>
          <p14:tracePt t="39973" x="1011238" y="4852988"/>
          <p14:tracePt t="39980" x="1011238" y="4860925"/>
          <p14:tracePt t="39988" x="1011238" y="4868863"/>
          <p14:tracePt t="39996" x="1019175" y="4878388"/>
          <p14:tracePt t="40004" x="1019175" y="4894263"/>
          <p14:tracePt t="40012" x="1028700" y="4911725"/>
          <p14:tracePt t="40029" x="1028700" y="4929188"/>
          <p14:tracePt t="40036" x="1036638" y="4946650"/>
          <p14:tracePt t="40045" x="1036638" y="4954588"/>
          <p14:tracePt t="40053" x="1044575" y="4962525"/>
          <p14:tracePt t="40060" x="1044575" y="4979988"/>
          <p14:tracePt t="40069" x="1054100" y="5013325"/>
          <p14:tracePt t="40077" x="1062038" y="5030788"/>
          <p14:tracePt t="40084" x="1069975" y="5056188"/>
          <p14:tracePt t="40093" x="1079500" y="5081588"/>
          <p14:tracePt t="40101" x="1104900" y="5106988"/>
          <p14:tracePt t="40117" x="1120775" y="5141913"/>
          <p14:tracePt t="40124" x="1130300" y="5157788"/>
          <p14:tracePt t="40133" x="1138238" y="5175250"/>
          <p14:tracePt t="40141" x="1147763" y="5183188"/>
          <p14:tracePt t="40165" x="1147763" y="5200650"/>
          <p14:tracePt t="40172" x="1147763" y="5208588"/>
          <p14:tracePt t="40196" x="1155700" y="5218113"/>
          <p14:tracePt t="41173" x="1163638" y="5226050"/>
          <p14:tracePt t="41461" x="1173163" y="5226050"/>
          <p14:tracePt t="41478" x="1181100" y="5226050"/>
          <p14:tracePt t="41484" x="1206500" y="5226050"/>
          <p14:tracePt t="41494" x="1239838" y="5226050"/>
          <p14:tracePt t="41501" x="1274763" y="5226050"/>
          <p14:tracePt t="41510" x="1325563" y="5226050"/>
          <p14:tracePt t="41516" x="1384300" y="5226050"/>
          <p14:tracePt t="41526" x="1444625" y="5226050"/>
          <p14:tracePt t="41532" x="1528763" y="5226050"/>
          <p14:tracePt t="41542" x="1597025" y="5226050"/>
          <p14:tracePt t="41549" x="1682750" y="5226050"/>
          <p14:tracePt t="41557" x="1766888" y="5226050"/>
          <p14:tracePt t="41564" x="1843088" y="5226050"/>
          <p14:tracePt t="41572" x="1893888" y="5226050"/>
          <p14:tracePt t="41580" x="1946275" y="5226050"/>
          <p14:tracePt t="41589" x="1997075" y="5226050"/>
          <p14:tracePt t="41597" x="2030413" y="5226050"/>
          <p14:tracePt t="41605" x="2065338" y="5226050"/>
          <p14:tracePt t="41612" x="2073275" y="5226050"/>
          <p14:tracePt t="41620" x="2106613" y="5218113"/>
          <p14:tracePt t="41628" x="2116138" y="5208588"/>
          <p14:tracePt t="41653" x="2132013" y="5208588"/>
          <p14:tracePt t="41660" x="2141538" y="5208588"/>
          <p14:tracePt t="41669" x="2166938" y="5208588"/>
          <p14:tracePt t="41676" x="2182813" y="5208588"/>
          <p14:tracePt t="41685" x="2208213" y="5208588"/>
          <p14:tracePt t="41693" x="2217738" y="5208588"/>
          <p14:tracePt t="41701" x="2243138" y="5208588"/>
          <p14:tracePt t="41709" x="2260600" y="5208588"/>
          <p14:tracePt t="41717" x="2276475" y="5208588"/>
          <p14:tracePt t="41725" x="2286000" y="5200650"/>
          <p14:tracePt t="41733" x="2311400" y="5200650"/>
          <p14:tracePt t="41741" x="2319338" y="5192713"/>
          <p14:tracePt t="41749" x="2327275" y="5192713"/>
          <p14:tracePt t="41756" x="2344738" y="5192713"/>
          <p14:tracePt t="41764" x="2352675" y="5192713"/>
          <p14:tracePt t="41772" x="2362200" y="5192713"/>
          <p14:tracePt t="41781" x="2370138" y="5192713"/>
          <p14:tracePt t="41788" x="2387600" y="5192713"/>
          <p14:tracePt t="41797" x="2395538" y="5192713"/>
          <p14:tracePt t="41804" x="2405063" y="5192713"/>
          <p14:tracePt t="41812" x="2420938" y="5192713"/>
          <p14:tracePt t="41821" x="2438400" y="5192713"/>
          <p14:tracePt t="41828" x="2455863" y="5192713"/>
          <p14:tracePt t="41836" x="2481263" y="5192713"/>
          <p14:tracePt t="41844" x="2489200" y="5192713"/>
          <p14:tracePt t="41852" x="2524125" y="5192713"/>
          <p14:tracePt t="41861" x="2565400" y="5183188"/>
          <p14:tracePt t="41868" x="2608263" y="5183188"/>
          <p14:tracePt t="41877" x="2668588" y="5167313"/>
          <p14:tracePt t="41884" x="2727325" y="5157788"/>
          <p14:tracePt t="41893" x="2778125" y="5157788"/>
          <p14:tracePt t="41900" x="2846388" y="5149850"/>
          <p14:tracePt t="41909" x="2905125" y="5132388"/>
          <p14:tracePt t="41916" x="2947988" y="5132388"/>
          <p14:tracePt t="41925" x="2982913" y="5132388"/>
          <p14:tracePt t="41932" x="3008313" y="5132388"/>
          <p14:tracePt t="41941" x="3041650" y="5132388"/>
          <p14:tracePt t="41948" x="3059113" y="5132388"/>
          <p14:tracePt t="41957" x="3074988" y="5132388"/>
          <p14:tracePt t="41964" x="3084513" y="5132388"/>
          <p14:tracePt t="41972" x="3100388" y="5132388"/>
          <p14:tracePt t="41981" x="3117850" y="5132388"/>
          <p14:tracePt t="41988" x="3127375" y="5132388"/>
          <p14:tracePt t="41996" x="3143250" y="5124450"/>
          <p14:tracePt t="42004" x="3152775" y="5124450"/>
          <p14:tracePt t="42013" x="3152775" y="5116513"/>
          <p14:tracePt t="42021" x="3160713" y="5116513"/>
          <p14:tracePt t="42028" x="3168650" y="5116513"/>
          <p14:tracePt t="42044" x="3194050" y="5116513"/>
          <p14:tracePt t="42053" x="3203575" y="5116513"/>
          <p14:tracePt t="42061" x="3228975" y="5106988"/>
          <p14:tracePt t="42068" x="3236913" y="5106988"/>
          <p14:tracePt t="42077" x="3262313" y="5106988"/>
          <p14:tracePt t="42084" x="3279775" y="5106988"/>
          <p14:tracePt t="42094" x="3313113" y="5106988"/>
          <p14:tracePt t="42100" x="3355975" y="5106988"/>
          <p14:tracePt t="42111" x="3381375" y="5106988"/>
          <p14:tracePt t="42117" x="3406775" y="5116513"/>
          <p14:tracePt t="42125" x="3414713" y="5124450"/>
          <p14:tracePt t="42140" x="3424238" y="5124450"/>
          <p14:tracePt t="42493" x="3432175" y="5124450"/>
          <p14:tracePt t="42509" x="3441700" y="5124450"/>
          <p14:tracePt t="42517" x="3449638" y="5124450"/>
          <p14:tracePt t="42525" x="3457575" y="5124450"/>
          <p14:tracePt t="42533" x="3467100" y="5124450"/>
          <p14:tracePt t="42542" x="3492500" y="5124450"/>
          <p14:tracePt t="42548" x="3508375" y="5124450"/>
          <p14:tracePt t="42557" x="3525838" y="5124450"/>
          <p14:tracePt t="42565" x="3568700" y="5124450"/>
          <p14:tracePt t="42572" x="3602038" y="5124450"/>
          <p14:tracePt t="42580" x="3644900" y="5124450"/>
          <p14:tracePt t="42588" x="3703638" y="5124450"/>
          <p14:tracePt t="42596" x="3763963" y="5124450"/>
          <p14:tracePt t="42606" x="3814763" y="5124450"/>
          <p14:tracePt t="42614" x="3890963" y="5124450"/>
          <p14:tracePt t="42622" x="3933825" y="5124450"/>
          <p14:tracePt t="42630" x="3992563" y="5124450"/>
          <p14:tracePt t="42638" x="4044950" y="5124450"/>
          <p14:tracePt t="42646" x="4103688" y="5124450"/>
          <p14:tracePt t="42653" x="4146550" y="5124450"/>
          <p14:tracePt t="42660" x="4222750" y="5124450"/>
          <p14:tracePt t="42668" x="4265613" y="5124450"/>
          <p14:tracePt t="42676" x="4306888" y="5124450"/>
          <p14:tracePt t="42684" x="4332288" y="5124450"/>
          <p14:tracePt t="42692" x="4375150" y="5124450"/>
          <p14:tracePt t="42700" x="4410075" y="5124450"/>
          <p14:tracePt t="42709" x="4435475" y="5124450"/>
          <p14:tracePt t="42716" x="4451350" y="5124450"/>
          <p14:tracePt t="42725" x="4486275" y="5124450"/>
          <p14:tracePt t="42732" x="4511675" y="5124450"/>
          <p14:tracePt t="42741" x="4554538" y="5124450"/>
          <p14:tracePt t="42748" x="4587875" y="5124450"/>
          <p14:tracePt t="42757" x="4621213" y="5124450"/>
          <p14:tracePt t="42764" x="4656138" y="5124450"/>
          <p14:tracePt t="42774" x="4681538" y="5124450"/>
          <p14:tracePt t="42780" x="4724400" y="5124450"/>
          <p14:tracePt t="42788" x="4757738" y="5124450"/>
          <p14:tracePt t="42797" x="4791075" y="5124450"/>
          <p14:tracePt t="42805" x="4808538" y="5124450"/>
          <p14:tracePt t="42812" x="4851400" y="5124450"/>
          <p14:tracePt t="42821" x="4876800" y="5124450"/>
          <p14:tracePt t="42828" x="4910138" y="5116513"/>
          <p14:tracePt t="42836" x="4927600" y="5116513"/>
          <p14:tracePt t="42845" x="4945063" y="5116513"/>
          <p14:tracePt t="42853" x="4962525" y="5116513"/>
          <p14:tracePt t="42861" x="4970463" y="5116513"/>
          <p14:tracePt t="42868" x="4995863" y="5116513"/>
          <p14:tracePt t="42876" x="5003800" y="5116513"/>
          <p14:tracePt t="42884" x="5021263" y="5116513"/>
          <p14:tracePt t="42893" x="5038725" y="5116513"/>
          <p14:tracePt t="42901" x="5064125" y="5116513"/>
          <p14:tracePt t="42909" x="5089525" y="5116513"/>
          <p14:tracePt t="42916" x="5106988" y="5116513"/>
          <p14:tracePt t="42925" x="5122863" y="5116513"/>
          <p14:tracePt t="42932" x="5140325" y="5116513"/>
          <p14:tracePt t="42940" x="5165725" y="5116513"/>
          <p14:tracePt t="42949" x="5173663" y="5116513"/>
          <p14:tracePt t="42958" x="5208588" y="5116513"/>
          <p14:tracePt t="42964" x="5241925" y="5116513"/>
          <p14:tracePt t="42972" x="5259388" y="5116513"/>
          <p14:tracePt t="42980" x="5292725" y="5116513"/>
          <p14:tracePt t="42989" x="5327650" y="5116513"/>
          <p14:tracePt t="42997" x="5335588" y="5116513"/>
          <p14:tracePt t="43005" x="5368925" y="5116513"/>
          <p14:tracePt t="43012" x="5394325" y="5116513"/>
          <p14:tracePt t="43020" x="5411788" y="5116513"/>
          <p14:tracePt t="43028" x="5446713" y="5116513"/>
          <p14:tracePt t="43036" x="5480050" y="5116513"/>
          <p14:tracePt t="43044" x="5513388" y="5116513"/>
          <p14:tracePt t="43052" x="5530850" y="5116513"/>
          <p14:tracePt t="43060" x="5565775" y="5116513"/>
          <p14:tracePt t="43068" x="5599113" y="5116513"/>
          <p14:tracePt t="43076" x="5632450" y="5116513"/>
          <p14:tracePt t="43084" x="5675313" y="5116513"/>
          <p14:tracePt t="43093" x="5692775" y="5116513"/>
          <p14:tracePt t="43100" x="5726113" y="5116513"/>
          <p14:tracePt t="43110" x="5768975" y="5116513"/>
          <p14:tracePt t="43116" x="5802313" y="5116513"/>
          <p14:tracePt t="43125" x="5845175" y="5116513"/>
          <p14:tracePt t="43133" x="5870575" y="5116513"/>
          <p14:tracePt t="43141" x="5895975" y="5116513"/>
          <p14:tracePt t="43149" x="5921375" y="5116513"/>
          <p14:tracePt t="43158" x="5956300" y="5116513"/>
          <p14:tracePt t="43174" x="5972175" y="5116513"/>
          <p14:tracePt t="43181" x="5981700" y="5116513"/>
          <p14:tracePt t="43333" x="5997575" y="5116513"/>
          <p14:tracePt t="43341" x="6024563" y="5116513"/>
          <p14:tracePt t="43348" x="6032500" y="5116513"/>
          <p14:tracePt t="43356" x="6065838" y="5116513"/>
          <p14:tracePt t="43364" x="6083300" y="5124450"/>
          <p14:tracePt t="43373" x="6091238" y="5124450"/>
          <p14:tracePt t="43380" x="6100763" y="5132388"/>
          <p14:tracePt t="43388" x="6116638" y="5149850"/>
          <p14:tracePt t="43413" x="6108700" y="5149850"/>
          <p14:tracePt t="43421" x="6091238" y="5149850"/>
          <p14:tracePt t="43573" x="6065838" y="5149850"/>
          <p14:tracePt t="43581" x="6065838" y="5157788"/>
          <p14:tracePt t="43589" x="6065838" y="5200650"/>
          <p14:tracePt t="43596" x="6075363" y="5200650"/>
          <p14:tracePt t="43604" x="6083300" y="5200650"/>
          <p14:tracePt t="43613" x="6083300" y="5183188"/>
          <p14:tracePt t="43661" x="6091238" y="5183188"/>
          <p14:tracePt t="43676" x="6100763" y="5183188"/>
          <p14:tracePt t="43780" x="6108700" y="5183188"/>
          <p14:tracePt t="43789" x="6126163" y="5183188"/>
          <p14:tracePt t="43796" x="6134100" y="5183188"/>
          <p14:tracePt t="43812" x="6142038" y="5183188"/>
          <p14:tracePt t="43820" x="6151563" y="5183188"/>
          <p14:tracePt t="43829" x="6167438" y="5183188"/>
          <p14:tracePt t="43836" x="6176963" y="5183188"/>
          <p14:tracePt t="43844" x="6202363" y="5183188"/>
          <p14:tracePt t="43852" x="6227763" y="5183188"/>
          <p14:tracePt t="43860" x="6270625" y="5183188"/>
          <p14:tracePt t="43868" x="6286500" y="5183188"/>
          <p14:tracePt t="43877" x="6321425" y="5183188"/>
          <p14:tracePt t="43885" x="6354763" y="5183188"/>
          <p14:tracePt t="43893" x="6389688" y="5183188"/>
          <p14:tracePt t="43901" x="6405563" y="5183188"/>
          <p14:tracePt t="43909" x="6448425" y="5183188"/>
          <p14:tracePt t="43917" x="6491288" y="5183188"/>
          <p14:tracePt t="43925" x="6542088" y="5183188"/>
          <p14:tracePt t="43933" x="6584950" y="5183188"/>
          <p14:tracePt t="43941" x="6626225" y="5183188"/>
          <p14:tracePt t="43949" x="6661150" y="5183188"/>
          <p14:tracePt t="43957" x="6686550" y="5183188"/>
          <p14:tracePt t="43964" x="6719888" y="5183188"/>
          <p14:tracePt t="43973" x="6745288" y="5183188"/>
          <p14:tracePt t="43981" x="6762750" y="5183188"/>
          <p14:tracePt t="43990" x="6780213" y="5183188"/>
          <p14:tracePt t="43996" x="6805613" y="5183188"/>
          <p14:tracePt t="44004" x="6813550" y="5183188"/>
          <p14:tracePt t="44012" x="6838950" y="5183188"/>
          <p14:tracePt t="44021" x="6848475" y="5183188"/>
          <p14:tracePt t="44037" x="6873875" y="5183188"/>
          <p14:tracePt t="44044" x="6881813" y="5183188"/>
          <p14:tracePt t="44052" x="6899275" y="5183188"/>
          <p14:tracePt t="44061" x="6915150" y="5183188"/>
          <p14:tracePt t="44069" x="6932613" y="5183188"/>
          <p14:tracePt t="44076" x="6958013" y="5183188"/>
          <p14:tracePt t="44085" x="6983413" y="5183188"/>
          <p14:tracePt t="44092" x="6992938" y="5183188"/>
          <p14:tracePt t="44101" x="7026275" y="5183188"/>
          <p14:tracePt t="44109" x="7051675" y="5183188"/>
          <p14:tracePt t="44116" x="7059613" y="5183188"/>
          <p14:tracePt t="44125" x="7094538" y="5183188"/>
          <p14:tracePt t="44133" x="7102475" y="5183188"/>
          <p14:tracePt t="44148" x="7119938" y="5183188"/>
          <p14:tracePt t="44157" x="7127875" y="5183188"/>
          <p14:tracePt t="44164" x="7137400" y="5183188"/>
          <p14:tracePt t="44174" x="7153275" y="5183188"/>
          <p14:tracePt t="44188" x="7178675" y="5175250"/>
          <p14:tracePt t="44198" x="7188200" y="5175250"/>
          <p14:tracePt t="44207" x="7204075" y="5175250"/>
          <p14:tracePt t="44214" x="7246938" y="5157788"/>
          <p14:tracePt t="44223" x="7289800" y="5157788"/>
          <p14:tracePt t="44229" x="7348538" y="5157788"/>
          <p14:tracePt t="44236" x="7408863" y="5157788"/>
          <p14:tracePt t="44244" x="7451725" y="5157788"/>
          <p14:tracePt t="44252" x="7510463" y="5157788"/>
          <p14:tracePt t="44260" x="7545388" y="5157788"/>
          <p14:tracePt t="44517" x="7553325" y="5157788"/>
          <p14:tracePt t="44524" x="7570788" y="5183188"/>
          <p14:tracePt t="44541" x="7604125" y="5218113"/>
          <p14:tracePt t="44549" x="7612063" y="5226050"/>
          <p14:tracePt t="44886" x="7621588" y="5226050"/>
          <p14:tracePt t="44901" x="7629525" y="5226050"/>
          <p14:tracePt t="44909" x="7637463" y="5226050"/>
          <p14:tracePt t="44917" x="7646988" y="5226050"/>
          <p14:tracePt t="44924" x="7654925" y="5226050"/>
          <p14:tracePt t="44933" x="7672388" y="5226050"/>
          <p14:tracePt t="44941" x="7680325" y="5226050"/>
          <p14:tracePt t="44948" x="7697788" y="5226050"/>
          <p14:tracePt t="44964" x="7731125" y="5226050"/>
          <p14:tracePt t="44973" x="7748588" y="5226050"/>
          <p14:tracePt t="44980" x="7773988" y="5226050"/>
          <p14:tracePt t="44989" x="7799388" y="5226050"/>
          <p14:tracePt t="44996" x="7832725" y="5226050"/>
          <p14:tracePt t="45006" x="7842250" y="5226050"/>
          <p14:tracePt t="45013" x="7875588" y="5226050"/>
          <p14:tracePt t="45022" x="7900988" y="5218113"/>
          <p14:tracePt t="45028" x="7910513" y="5218113"/>
          <p14:tracePt t="45037" x="7926388" y="5218113"/>
          <p14:tracePt t="45045" x="7943850" y="5218113"/>
          <p14:tracePt t="45053" x="7951788" y="5218113"/>
          <p14:tracePt t="45060" x="7969250" y="5200650"/>
          <p14:tracePt t="45373" x="7969250" y="5218113"/>
          <p14:tracePt t="45381" x="7969250" y="5226050"/>
          <p14:tracePt t="45396" x="7961313" y="5226050"/>
          <p14:tracePt t="45412" x="7961313" y="5235575"/>
          <p14:tracePt t="45421" x="7951788" y="5243513"/>
          <p14:tracePt t="45437" x="7935913" y="5251450"/>
          <p14:tracePt t="45452" x="7918450" y="5260975"/>
          <p14:tracePt t="45469" x="7910513" y="5260975"/>
          <p14:tracePt t="45477" x="7910513" y="5268913"/>
          <p14:tracePt t="45485" x="7900988" y="5268913"/>
          <p14:tracePt t="45492" x="7893050" y="5268913"/>
          <p14:tracePt t="45508" x="7885113" y="5268913"/>
          <p14:tracePt t="45516" x="7867650" y="5268913"/>
          <p14:tracePt t="45573" x="7859713" y="5268913"/>
          <p14:tracePt t="45629" x="7850188" y="5268913"/>
          <p14:tracePt t="45885" x="7842250" y="5268913"/>
          <p14:tracePt t="46029" x="7850188" y="5268913"/>
          <p14:tracePt t="46053" x="7859713" y="5268913"/>
          <p14:tracePt t="46093" x="7867650" y="5268913"/>
          <p14:tracePt t="46108" x="7885113" y="5268913"/>
          <p14:tracePt t="46141" x="7893050" y="5268913"/>
          <p14:tracePt t="46149" x="7900988" y="5268913"/>
          <p14:tracePt t="46156" x="7910513" y="5276850"/>
          <p14:tracePt t="46164" x="7918450" y="5276850"/>
          <p14:tracePt t="46173" x="7926388" y="5276850"/>
          <p14:tracePt t="46181" x="7943850" y="5286375"/>
          <p14:tracePt t="46189" x="7961313" y="5286375"/>
          <p14:tracePt t="46196" x="7994650" y="5294313"/>
          <p14:tracePt t="46205" x="8004175" y="5294313"/>
          <p14:tracePt t="46213" x="8045450" y="5294313"/>
          <p14:tracePt t="46221" x="8096250" y="5302250"/>
          <p14:tracePt t="46229" x="8121650" y="5302250"/>
          <p14:tracePt t="46238" x="8174038" y="5311775"/>
          <p14:tracePt t="46244" x="8232775" y="5319713"/>
          <p14:tracePt t="46252" x="8275638" y="5337175"/>
          <p14:tracePt t="46260" x="8318500" y="5337175"/>
          <p14:tracePt t="46268" x="8394700" y="5337175"/>
          <p14:tracePt t="46277" x="8435975" y="5337175"/>
          <p14:tracePt t="46285" x="8488363" y="5337175"/>
          <p14:tracePt t="46292" x="8521700" y="5337175"/>
          <p14:tracePt t="46300" x="8547100" y="5337175"/>
          <p14:tracePt t="46308" x="8580438" y="5337175"/>
          <p14:tracePt t="46316" x="8597900" y="5337175"/>
          <p14:tracePt t="46325" x="8623300" y="5337175"/>
          <p14:tracePt t="46332" x="8640763" y="5337175"/>
          <p14:tracePt t="46340" x="8640763" y="5327650"/>
          <p14:tracePt t="46348" x="8658225" y="5327650"/>
          <p14:tracePt t="46357" x="8666163" y="5327650"/>
          <p14:tracePt t="46365" x="8683625" y="5319713"/>
          <p14:tracePt t="46381" x="8691563" y="5319713"/>
          <p14:tracePt t="46389" x="8699500" y="5319713"/>
          <p14:tracePt t="46397" x="8716963" y="5311775"/>
          <p14:tracePt t="46405" x="8724900" y="5302250"/>
          <p14:tracePt t="46422" x="8734425" y="5302250"/>
          <p14:tracePt t="46453" x="8742363" y="5294313"/>
          <p14:tracePt t="46469" x="8750300" y="5294313"/>
          <p14:tracePt t="46501" x="8767763" y="5294313"/>
          <p14:tracePt t="46508" x="8777288" y="5294313"/>
          <p14:tracePt t="46516" x="8793163" y="5294313"/>
          <p14:tracePt t="46524" x="8810625" y="5294313"/>
          <p14:tracePt t="46532" x="8818563" y="5294313"/>
          <p14:tracePt t="46540" x="8853488" y="5294313"/>
          <p14:tracePt t="46548" x="8878888" y="5286375"/>
          <p14:tracePt t="46556" x="8894763" y="5286375"/>
          <p14:tracePt t="46564" x="8947150" y="5268913"/>
          <p14:tracePt t="46573" x="8963025" y="5268913"/>
          <p14:tracePt t="46580" x="9013825" y="5260975"/>
          <p14:tracePt t="46589" x="9039225" y="5260975"/>
          <p14:tracePt t="46597" x="9099550" y="5251450"/>
          <p14:tracePt t="46605" x="9142413" y="5251450"/>
          <p14:tracePt t="46613" x="9175750" y="5243513"/>
          <p14:tracePt t="46621" x="9236075" y="5243513"/>
          <p14:tracePt t="46628" x="9277350" y="5235575"/>
          <p14:tracePt t="46636" x="9294813" y="5226050"/>
          <p14:tracePt t="46645" x="9337675" y="5218113"/>
          <p14:tracePt t="46654" x="9371013" y="5218113"/>
          <p14:tracePt t="46661" x="9396413" y="5218113"/>
          <p14:tracePt t="46669" x="9439275" y="5218113"/>
          <p14:tracePt t="46676" x="9464675" y="5218113"/>
          <p14:tracePt t="46684" x="9498013" y="5208588"/>
          <p14:tracePt t="46693" x="9540875" y="5200650"/>
          <p14:tracePt t="46700" x="9566275" y="5200650"/>
          <p14:tracePt t="46709" x="9601200" y="5200650"/>
          <p14:tracePt t="46716" x="9617075" y="5183188"/>
          <p14:tracePt t="46724" x="9652000" y="5175250"/>
          <p14:tracePt t="46732" x="9702800" y="5167313"/>
          <p14:tracePt t="46740" x="9736138" y="5157788"/>
          <p14:tracePt t="46749" x="9771063" y="5141913"/>
          <p14:tracePt t="46756" x="9786938" y="5132388"/>
          <p14:tracePt t="46764" x="9812338" y="5124450"/>
          <p14:tracePt t="46780" x="9821863" y="5124450"/>
          <p14:tracePt t="46900" x="9812338" y="5124450"/>
          <p14:tracePt t="46908" x="9796463" y="5116513"/>
          <p14:tracePt t="46917" x="9753600" y="5116513"/>
          <p14:tracePt t="46924" x="9702800" y="5116513"/>
          <p14:tracePt t="46932" x="9634538" y="5116513"/>
          <p14:tracePt t="46940" x="9532938" y="5116513"/>
          <p14:tracePt t="46948" x="9421813" y="5116513"/>
          <p14:tracePt t="46956" x="9286875" y="5116513"/>
          <p14:tracePt t="46964" x="9124950" y="5116513"/>
          <p14:tracePt t="46972" x="8988425" y="5124450"/>
          <p14:tracePt t="46981" x="8785225" y="5157788"/>
          <p14:tracePt t="46989" x="8572500" y="5175250"/>
          <p14:tracePt t="46996" x="8318500" y="5226050"/>
          <p14:tracePt t="47005" x="8045450" y="5251450"/>
          <p14:tracePt t="47013" x="7766050" y="5302250"/>
          <p14:tracePt t="47021" x="7467600" y="5337175"/>
          <p14:tracePt t="47029" x="7188200" y="5387975"/>
          <p14:tracePt t="47036" x="6889750" y="5421313"/>
          <p14:tracePt t="47044" x="6661150" y="5464175"/>
          <p14:tracePt t="47053" x="6415088" y="5497513"/>
          <p14:tracePt t="47060" x="6194425" y="5540375"/>
          <p14:tracePt t="47069" x="6007100" y="5557838"/>
          <p14:tracePt t="47077" x="5819775" y="5583238"/>
          <p14:tracePt t="47084" x="5599113" y="5608638"/>
          <p14:tracePt t="47092" x="5437188" y="5634038"/>
          <p14:tracePt t="47100" x="5259388" y="5651500"/>
          <p14:tracePt t="47109" x="5089525" y="5684838"/>
          <p14:tracePt t="47125" x="4818063" y="5710238"/>
          <p14:tracePt t="47132" x="4656138" y="5753100"/>
          <p14:tracePt t="47140" x="4511675" y="5753100"/>
          <p14:tracePt t="47149" x="4384675" y="5770563"/>
          <p14:tracePt t="47156" x="4256088" y="5770563"/>
          <p14:tracePt t="47164" x="4146550" y="5795963"/>
          <p14:tracePt t="47173" x="4010025" y="5803900"/>
          <p14:tracePt t="47180" x="3916363" y="5821363"/>
          <p14:tracePt t="47189" x="3781425" y="5854700"/>
          <p14:tracePt t="47196" x="3670300" y="5864225"/>
          <p14:tracePt t="47207" x="3559175" y="5880100"/>
          <p14:tracePt t="47212" x="3441700" y="5889625"/>
          <p14:tracePt t="47222" x="3322638" y="5922963"/>
          <p14:tracePt t="47228" x="3203575" y="5922963"/>
          <p14:tracePt t="47236" x="3084513" y="5948363"/>
          <p14:tracePt t="47244" x="2955925" y="5965825"/>
          <p14:tracePt t="47254" x="2795588" y="5991225"/>
          <p14:tracePt t="47261" x="2684463" y="5991225"/>
          <p14:tracePt t="47270" x="2565400" y="6008688"/>
          <p14:tracePt t="47276" x="2455863" y="6008688"/>
          <p14:tracePt t="47285" x="2370138" y="6024563"/>
          <p14:tracePt t="47293" x="2286000" y="6024563"/>
          <p14:tracePt t="47300" x="2200275" y="6024563"/>
          <p14:tracePt t="47309" x="2124075" y="6034088"/>
          <p14:tracePt t="47316" x="2038350" y="6049963"/>
          <p14:tracePt t="47324" x="1962150" y="6059488"/>
          <p14:tracePt t="47332" x="1903413" y="6076950"/>
          <p14:tracePt t="47341" x="1835150" y="6076950"/>
          <p14:tracePt t="47349" x="1776413" y="6092825"/>
          <p14:tracePt t="47356" x="1741488" y="6092825"/>
          <p14:tracePt t="47364" x="1716088" y="6092825"/>
          <p14:tracePt t="47372" x="1698625" y="6092825"/>
          <p14:tracePt t="47381" x="1682750" y="6092825"/>
          <p14:tracePt t="47389" x="1665288" y="6092825"/>
          <p14:tracePt t="47412" x="1657350" y="6092825"/>
          <p14:tracePt t="47421" x="1647825" y="6092825"/>
          <p14:tracePt t="47428" x="1639888" y="6092825"/>
          <p14:tracePt t="47437" x="1631950" y="6092825"/>
          <p14:tracePt t="47445" x="1622425" y="6092825"/>
          <p14:tracePt t="47476" x="1606550" y="6092825"/>
          <p14:tracePt t="47484" x="1589088" y="6084888"/>
          <p14:tracePt t="47501" x="1571625" y="6084888"/>
          <p14:tracePt t="47508" x="1554163" y="6076950"/>
          <p14:tracePt t="47516" x="1546225" y="6067425"/>
          <p14:tracePt t="47525" x="1520825" y="6067425"/>
          <p14:tracePt t="47532" x="1503363" y="6049963"/>
          <p14:tracePt t="47541" x="1487488" y="6042025"/>
          <p14:tracePt t="47548" x="1487488" y="6034088"/>
          <p14:tracePt t="47556" x="1462088" y="6016625"/>
          <p14:tracePt t="47564" x="1444625" y="5999163"/>
          <p14:tracePt t="47573" x="1427163" y="5973763"/>
          <p14:tracePt t="47581" x="1409700" y="5957888"/>
          <p14:tracePt t="47589" x="1401763" y="5957888"/>
          <p14:tracePt t="47596" x="1393825" y="5940425"/>
          <p14:tracePt t="47605" x="1393825" y="5932488"/>
          <p14:tracePt t="47612" x="1384300" y="5922963"/>
          <p14:tracePt t="47621" x="1376363" y="5905500"/>
          <p14:tracePt t="47629" x="1376363" y="5897563"/>
          <p14:tracePt t="47637" x="1368425" y="5889625"/>
          <p14:tracePt t="47644" x="1368425" y="5872163"/>
          <p14:tracePt t="47652" x="1358900" y="5864225"/>
          <p14:tracePt t="47660" x="1358900" y="5854700"/>
          <p14:tracePt t="47670" x="1358900" y="5846763"/>
          <p14:tracePt t="47677" x="1358900" y="5838825"/>
          <p14:tracePt t="47757" x="1358900" y="5821363"/>
          <p14:tracePt t="47781" x="1358900" y="5813425"/>
          <p14:tracePt t="47789" x="1358900" y="5803900"/>
          <p14:tracePt t="47796" x="1368425" y="5795963"/>
          <p14:tracePt t="47805" x="1376363" y="5788025"/>
          <p14:tracePt t="47822" x="1384300" y="5778500"/>
          <p14:tracePt t="47829" x="1393825" y="5770563"/>
          <p14:tracePt t="47845" x="1401763" y="5770563"/>
          <p14:tracePt t="47860" x="1419225" y="5770563"/>
          <p14:tracePt t="47869" x="1427163" y="5770563"/>
          <p14:tracePt t="47876" x="1452563" y="5753100"/>
          <p14:tracePt t="47884" x="1487488" y="5753100"/>
          <p14:tracePt t="47892" x="1538288" y="5745163"/>
          <p14:tracePt t="47901" x="1589088" y="5745163"/>
          <p14:tracePt t="47909" x="1657350" y="5745163"/>
          <p14:tracePt t="47916" x="1733550" y="5727700"/>
          <p14:tracePt t="47924" x="1792288" y="5719763"/>
          <p14:tracePt t="47932" x="1878013" y="5719763"/>
          <p14:tracePt t="47940" x="1936750" y="5702300"/>
          <p14:tracePt t="47948" x="1997075" y="5702300"/>
          <p14:tracePt t="47957" x="2038350" y="5702300"/>
          <p14:tracePt t="47964" x="2081213" y="5702300"/>
          <p14:tracePt t="47972" x="2116138" y="5702300"/>
          <p14:tracePt t="47980" x="2141538" y="5702300"/>
          <p14:tracePt t="47988" x="2174875" y="5702300"/>
          <p14:tracePt t="47996" x="2192338" y="5702300"/>
          <p14:tracePt t="48005" x="2208213" y="5702300"/>
          <p14:tracePt t="48012" x="2217738" y="5702300"/>
          <p14:tracePt t="48021" x="2225675" y="5702300"/>
          <p14:tracePt t="48037" x="2235200" y="5702300"/>
          <p14:tracePt t="48060" x="2243138" y="5702300"/>
          <p14:tracePt t="48069" x="2260600" y="5702300"/>
          <p14:tracePt t="48089" x="2276475" y="5702300"/>
          <p14:tracePt t="48094" x="2286000" y="5702300"/>
          <p14:tracePt t="48102" x="2319338" y="5702300"/>
          <p14:tracePt t="48109" x="2336800" y="5710238"/>
          <p14:tracePt t="48123" x="2362200" y="5710238"/>
          <p14:tracePt t="48124" x="2370138" y="5710238"/>
          <p14:tracePt t="48133" x="2395538" y="5710238"/>
          <p14:tracePt t="48141" x="2420938" y="5719763"/>
          <p14:tracePt t="48148" x="2438400" y="5727700"/>
          <p14:tracePt t="48157" x="2463800" y="5727700"/>
          <p14:tracePt t="48164" x="2481263" y="5727700"/>
          <p14:tracePt t="48172" x="2506663" y="5735638"/>
          <p14:tracePt t="48180" x="2540000" y="5745163"/>
          <p14:tracePt t="48189" x="2557463" y="5745163"/>
          <p14:tracePt t="48196" x="2590800" y="5745163"/>
          <p14:tracePt t="48206" x="2600325" y="5745163"/>
          <p14:tracePt t="48212" x="2633663" y="5745163"/>
          <p14:tracePt t="48221" x="2668588" y="5745163"/>
          <p14:tracePt t="48229" x="2676525" y="5745163"/>
          <p14:tracePt t="48237" x="2719388" y="5745163"/>
          <p14:tracePt t="48244" x="2744788" y="5745163"/>
          <p14:tracePt t="48253" x="2760663" y="5745163"/>
          <p14:tracePt t="48260" x="2786063" y="5745163"/>
          <p14:tracePt t="48269" x="2811463" y="5745163"/>
          <p14:tracePt t="48276" x="2838450" y="5745163"/>
          <p14:tracePt t="48285" x="2863850" y="5745163"/>
          <p14:tracePt t="48292" x="2897188" y="5745163"/>
          <p14:tracePt t="48300" x="2930525" y="5745163"/>
          <p14:tracePt t="48308" x="2955925" y="5745163"/>
          <p14:tracePt t="48316" x="2998788" y="5745163"/>
          <p14:tracePt t="48325" x="3024188" y="5745163"/>
          <p14:tracePt t="48332" x="3084513" y="5745163"/>
          <p14:tracePt t="48340" x="3109913" y="5745163"/>
          <p14:tracePt t="48348" x="3152775" y="5745163"/>
          <p14:tracePt t="48356" x="3194050" y="5745163"/>
          <p14:tracePt t="48364" x="3244850" y="5735638"/>
          <p14:tracePt t="48372" x="3305175" y="5719763"/>
          <p14:tracePt t="48381" x="3338513" y="5719763"/>
          <p14:tracePt t="48389" x="3373438" y="5719763"/>
          <p14:tracePt t="48396" x="3406775" y="5710238"/>
          <p14:tracePt t="48405" x="3414713" y="5694363"/>
          <p14:tracePt t="48412" x="3449638" y="5676900"/>
          <p14:tracePt t="48421" x="3457575" y="5676900"/>
          <p14:tracePt t="48429" x="3482975" y="5668963"/>
          <p14:tracePt t="48438" x="3492500" y="5668963"/>
          <p14:tracePt t="48444" x="3500438" y="5668963"/>
          <p14:tracePt t="48549" x="3508375" y="5659438"/>
          <p14:tracePt t="48709" x="3508375" y="5651500"/>
          <p14:tracePt t="49061" x="3508375" y="5641975"/>
          <p14:tracePt t="49069" x="3508375" y="5634038"/>
          <p14:tracePt t="49100" x="3508375" y="5626100"/>
          <p14:tracePt t="49117" x="3517900" y="5626100"/>
          <p14:tracePt t="49133" x="3525838" y="5616575"/>
          <p14:tracePt t="49157" x="3543300" y="5616575"/>
          <p14:tracePt t="49164" x="3551238" y="5616575"/>
          <p14:tracePt t="49469" x="3559175" y="5616575"/>
          <p14:tracePt t="49477" x="3576638" y="5616575"/>
          <p14:tracePt t="49492" x="3594100" y="5616575"/>
          <p14:tracePt t="49501" x="3611563" y="5616575"/>
          <p14:tracePt t="49509" x="3627438" y="5616575"/>
          <p14:tracePt t="49516" x="3652838" y="5616575"/>
          <p14:tracePt t="49525" x="3662363" y="5616575"/>
          <p14:tracePt t="49532" x="3687763" y="5616575"/>
          <p14:tracePt t="49541" x="3703638" y="5616575"/>
          <p14:tracePt t="49548" x="3729038" y="5616575"/>
          <p14:tracePt t="49557" x="3738563" y="5616575"/>
          <p14:tracePt t="49564" x="3756025" y="5616575"/>
          <p14:tracePt t="49572" x="3763963" y="5616575"/>
          <p14:tracePt t="49581" x="3771900" y="5616575"/>
          <p14:tracePt t="49596" x="3781425" y="5616575"/>
          <p14:tracePt t="49604" x="3789363" y="5616575"/>
          <p14:tracePt t="49620" x="3797300" y="5616575"/>
          <p14:tracePt t="49660" x="3814763" y="5616575"/>
          <p14:tracePt t="49669" x="3822700" y="5616575"/>
          <p14:tracePt t="49693" x="3832225" y="5616575"/>
          <p14:tracePt t="49701" x="3848100" y="5616575"/>
          <p14:tracePt t="49716" x="3857625" y="5616575"/>
          <p14:tracePt t="49733" x="3865563" y="5616575"/>
          <p14:tracePt t="49740" x="3873500" y="5616575"/>
          <p14:tracePt t="49748" x="3883025" y="5616575"/>
          <p14:tracePt t="49756" x="3890963" y="5616575"/>
          <p14:tracePt t="49772" x="3916363" y="5616575"/>
          <p14:tracePt t="49780" x="3925888" y="5616575"/>
          <p14:tracePt t="49788" x="3951288" y="5616575"/>
          <p14:tracePt t="49796" x="3967163" y="5616575"/>
          <p14:tracePt t="49804" x="3984625" y="5616575"/>
          <p14:tracePt t="49813" x="4027488" y="5616575"/>
          <p14:tracePt t="49821" x="4044950" y="5616575"/>
          <p14:tracePt t="49828" x="4078288" y="5616575"/>
          <p14:tracePt t="49837" x="4095750" y="5616575"/>
          <p14:tracePt t="49844" x="4121150" y="5616575"/>
          <p14:tracePt t="49853" x="4154488" y="5616575"/>
          <p14:tracePt t="49861" x="4179888" y="5616575"/>
          <p14:tracePt t="49869" x="4187825" y="5616575"/>
          <p14:tracePt t="49877" x="4222750" y="5616575"/>
          <p14:tracePt t="49884" x="4230688" y="5616575"/>
          <p14:tracePt t="49892" x="4256088" y="5616575"/>
          <p14:tracePt t="49902" x="4273550" y="5616575"/>
          <p14:tracePt t="49908" x="4291013" y="5616575"/>
          <p14:tracePt t="49917" x="4298950" y="5616575"/>
          <p14:tracePt t="49924" x="4324350" y="5616575"/>
          <p14:tracePt t="49940" x="4332288" y="5616575"/>
          <p14:tracePt t="49949" x="4341813" y="5616575"/>
          <p14:tracePt t="49965" x="4349750" y="5616575"/>
          <p14:tracePt t="49972" x="4359275" y="5616575"/>
          <p14:tracePt t="49980" x="4367213" y="5616575"/>
          <p14:tracePt t="49997" x="4384675" y="5616575"/>
          <p14:tracePt t="50005" x="4392613" y="5616575"/>
          <p14:tracePt t="50013" x="4400550" y="5616575"/>
          <p14:tracePt t="50020" x="4418013" y="5616575"/>
          <p14:tracePt t="50028" x="4425950" y="5616575"/>
          <p14:tracePt t="50036" x="4435475" y="5616575"/>
          <p14:tracePt t="50045" x="4443413" y="5616575"/>
          <p14:tracePt t="50053" x="4460875" y="5616575"/>
          <p14:tracePt t="51029" x="4468813" y="5616575"/>
          <p14:tracePt t="51037" x="4476750" y="5616575"/>
          <p14:tracePt t="51044" x="4494213" y="5616575"/>
          <p14:tracePt t="51052" x="4519613" y="5616575"/>
          <p14:tracePt t="51060" x="4529138" y="5616575"/>
          <p14:tracePt t="51069" x="4562475" y="5608638"/>
          <p14:tracePt t="51077" x="4570413" y="5608638"/>
          <p14:tracePt t="51085" x="4587875" y="5608638"/>
          <p14:tracePt t="51093" x="4613275" y="5608638"/>
          <p14:tracePt t="51101" x="4638675" y="5591175"/>
          <p14:tracePt t="51120" x="4689475" y="5583238"/>
          <p14:tracePt t="51124" x="4706938" y="5583238"/>
          <p14:tracePt t="51133" x="4724400" y="5583238"/>
          <p14:tracePt t="51141" x="4749800" y="5575300"/>
          <p14:tracePt t="51149" x="4757738" y="5575300"/>
          <p14:tracePt t="51156" x="4765675" y="5575300"/>
          <p14:tracePt t="51173" x="4775200" y="5575300"/>
          <p14:tracePt t="51244" x="4783138" y="5575300"/>
          <p14:tracePt t="51252" x="4791075" y="5575300"/>
          <p14:tracePt t="51261" x="4808538" y="5575300"/>
          <p14:tracePt t="51269" x="4826000" y="5565775"/>
          <p14:tracePt t="51277" x="4843463" y="5565775"/>
          <p14:tracePt t="51285" x="4859338" y="5565775"/>
          <p14:tracePt t="51292" x="4884738" y="5565775"/>
          <p14:tracePt t="51301" x="4910138" y="5565775"/>
          <p14:tracePt t="51308" x="4945063" y="5565775"/>
          <p14:tracePt t="51317" x="4978400" y="5565775"/>
          <p14:tracePt t="51325" x="5013325" y="5565775"/>
          <p14:tracePt t="51334" x="5038725" y="5565775"/>
          <p14:tracePt t="51340" x="5064125" y="5565775"/>
          <p14:tracePt t="51349" x="5089525" y="5565775"/>
          <p14:tracePt t="51356" x="5114925" y="5565775"/>
          <p14:tracePt t="51365" x="5132388" y="5565775"/>
          <p14:tracePt t="51372" x="5165725" y="5565775"/>
          <p14:tracePt t="51381" x="5191125" y="5565775"/>
          <p14:tracePt t="51388" x="5233988" y="5565775"/>
          <p14:tracePt t="51396" x="5284788" y="5565775"/>
          <p14:tracePt t="51404" x="5327650" y="5565775"/>
          <p14:tracePt t="51413" x="5368925" y="5565775"/>
          <p14:tracePt t="51420" x="5411788" y="5565775"/>
          <p14:tracePt t="51429" x="5454650" y="5565775"/>
          <p14:tracePt t="51436" x="5513388" y="5565775"/>
          <p14:tracePt t="51445" x="5556250" y="5565775"/>
          <p14:tracePt t="51452" x="5616575" y="5565775"/>
          <p14:tracePt t="51461" x="5657850" y="5565775"/>
          <p14:tracePt t="51468" x="5700713" y="5565775"/>
          <p14:tracePt t="51476" x="5735638" y="5565775"/>
          <p14:tracePt t="51485" x="5768975" y="5565775"/>
          <p14:tracePt t="51492" x="5786438" y="5565775"/>
          <p14:tracePt t="51501" x="5811838" y="5565775"/>
          <p14:tracePt t="51508" x="5827713" y="5565775"/>
          <p14:tracePt t="51517" x="5845175" y="5565775"/>
          <p14:tracePt t="51524" x="5853113" y="5565775"/>
          <p14:tracePt t="51532" x="5870575" y="5565775"/>
          <p14:tracePt t="51540" x="5888038" y="5565775"/>
          <p14:tracePt t="51549" x="5913438" y="5565775"/>
          <p14:tracePt t="51557" x="5921375" y="5565775"/>
          <p14:tracePt t="51565" x="5946775" y="5565775"/>
          <p14:tracePt t="51572" x="5964238" y="5565775"/>
          <p14:tracePt t="51580" x="5981700" y="5565775"/>
          <p14:tracePt t="51588" x="5997575" y="5565775"/>
          <p14:tracePt t="51596" x="6015038" y="5565775"/>
          <p14:tracePt t="51605" x="6032500" y="5565775"/>
          <p14:tracePt t="51613" x="6040438" y="5565775"/>
          <p14:tracePt t="51620" x="6049963" y="5565775"/>
          <p14:tracePt t="51636" x="6057900" y="5565775"/>
          <p14:tracePt t="51797" x="6065838" y="5565775"/>
          <p14:tracePt t="51821" x="6083300" y="5565775"/>
          <p14:tracePt t="51845" x="6091238" y="5565775"/>
          <p14:tracePt t="51868" x="6100763" y="5557838"/>
          <p14:tracePt t="51877" x="6108700" y="5557838"/>
          <p14:tracePt t="51885" x="6116638" y="5557838"/>
          <p14:tracePt t="51893" x="6134100" y="5549900"/>
          <p14:tracePt t="51901" x="6167438" y="5540375"/>
          <p14:tracePt t="51908" x="6194425" y="5540375"/>
          <p14:tracePt t="51918" x="6210300" y="5532438"/>
          <p14:tracePt t="51925" x="6245225" y="5514975"/>
          <p14:tracePt t="51933" x="6270625" y="5507038"/>
          <p14:tracePt t="51940" x="6296025" y="5507038"/>
          <p14:tracePt t="51949" x="6329363" y="5497513"/>
          <p14:tracePt t="51956" x="6364288" y="5489575"/>
          <p14:tracePt t="51966" x="6397625" y="5472113"/>
          <p14:tracePt t="51972" x="6440488" y="5464175"/>
          <p14:tracePt t="51980" x="6473825" y="5446713"/>
          <p14:tracePt t="51988" x="6524625" y="5413375"/>
          <p14:tracePt t="51996" x="6575425" y="5395913"/>
          <p14:tracePt t="52004" x="6635750" y="5362575"/>
          <p14:tracePt t="52012" x="6704013" y="5311775"/>
          <p14:tracePt t="52021" x="6780213" y="5251450"/>
          <p14:tracePt t="52028" x="6838950" y="5208588"/>
          <p14:tracePt t="52037" x="6907213" y="5149850"/>
          <p14:tracePt t="52044" x="6975475" y="5081588"/>
          <p14:tracePt t="52052" x="7043738" y="5013325"/>
          <p14:tracePt t="52060" x="7112000" y="4937125"/>
          <p14:tracePt t="52069" x="7162800" y="4868863"/>
          <p14:tracePt t="52077" x="7213600" y="4802188"/>
          <p14:tracePt t="52085" x="7272338" y="4716463"/>
          <p14:tracePt t="52092" x="7315200" y="4648200"/>
          <p14:tracePt t="52101" x="7358063" y="4572000"/>
          <p14:tracePt t="52108" x="7383463" y="4495800"/>
          <p14:tracePt t="52117" x="7416800" y="4435475"/>
          <p14:tracePt t="52126" x="7426325" y="4359275"/>
          <p14:tracePt t="52136" x="7434263" y="4265613"/>
          <p14:tracePt t="52141" x="7442200" y="4146550"/>
          <p14:tracePt t="52151" x="7467600" y="4002088"/>
          <p14:tracePt t="52156" x="7467600" y="3875088"/>
          <p14:tracePt t="52166" x="7467600" y="3763963"/>
          <p14:tracePt t="52172" x="7467600" y="3654425"/>
          <p14:tracePt t="52180" x="7467600" y="3543300"/>
          <p14:tracePt t="52188" x="7459663" y="3424238"/>
          <p14:tracePt t="52196" x="7408863" y="3305175"/>
          <p14:tracePt t="52204" x="7366000" y="3203575"/>
          <p14:tracePt t="52213" x="7340600" y="3144838"/>
          <p14:tracePt t="52221" x="7297738" y="3067050"/>
          <p14:tracePt t="52228" x="7239000" y="2974975"/>
          <p14:tracePt t="52236" x="7170738" y="2897188"/>
          <p14:tracePt t="52244" x="7119938" y="2820988"/>
          <p14:tracePt t="52252" x="7051675" y="2752725"/>
          <p14:tracePt t="52261" x="6958013" y="2686050"/>
          <p14:tracePt t="52268" x="6899275" y="2643188"/>
          <p14:tracePt t="52276" x="6823075" y="2608263"/>
          <p14:tracePt t="52285" x="6745288" y="2549525"/>
          <p14:tracePt t="52293" x="6678613" y="2524125"/>
          <p14:tracePt t="52301" x="6592888" y="2498725"/>
          <p14:tracePt t="52309" x="6491288" y="2455863"/>
          <p14:tracePt t="52317" x="6389688" y="2422525"/>
          <p14:tracePt t="52324" x="6270625" y="2405063"/>
          <p14:tracePt t="52334" x="6159500" y="2397125"/>
          <p14:tracePt t="52342" x="5989638" y="2354263"/>
          <p14:tracePt t="52352" x="5853113" y="2344738"/>
          <p14:tracePt t="52358" x="5675313" y="2336800"/>
          <p14:tracePt t="52367" x="5497513" y="2336800"/>
          <p14:tracePt t="52373" x="5327650" y="2336800"/>
          <p14:tracePt t="52380" x="5148263" y="2336800"/>
          <p14:tracePt t="52388" x="4995863" y="2336800"/>
          <p14:tracePt t="52396" x="4808538" y="2362200"/>
          <p14:tracePt t="52405" x="4664075" y="2413000"/>
          <p14:tracePt t="52412" x="4529138" y="2447925"/>
          <p14:tracePt t="52420" x="4418013" y="2481263"/>
          <p14:tracePt t="52428" x="4341813" y="2541588"/>
          <p14:tracePt t="52436" x="4256088" y="2600325"/>
          <p14:tracePt t="52444" x="4197350" y="2660650"/>
          <p14:tracePt t="52452" x="4129088" y="2752725"/>
          <p14:tracePt t="52460" x="4070350" y="2830513"/>
          <p14:tracePt t="52468" x="4035425" y="2922588"/>
          <p14:tracePt t="52477" x="4002088" y="3033713"/>
          <p14:tracePt t="52486" x="3992563" y="3135313"/>
          <p14:tracePt t="52493" x="3992563" y="3263900"/>
          <p14:tracePt t="52501" x="3992563" y="3408363"/>
          <p14:tracePt t="52508" x="3992563" y="3560763"/>
          <p14:tracePt t="52517" x="4044950" y="3679825"/>
          <p14:tracePt t="52524" x="4086225" y="3824288"/>
          <p14:tracePt t="52534" x="4146550" y="3960813"/>
          <p14:tracePt t="52541" x="4197350" y="4062413"/>
          <p14:tracePt t="52551" x="4256088" y="4164013"/>
          <p14:tracePt t="52556" x="4324350" y="4265613"/>
          <p14:tracePt t="52564" x="4392613" y="4351338"/>
          <p14:tracePt t="52573" x="4468813" y="4419600"/>
          <p14:tracePt t="52581" x="4562475" y="4495800"/>
          <p14:tracePt t="52588" x="4638675" y="4529138"/>
          <p14:tracePt t="52597" x="4714875" y="4564063"/>
          <p14:tracePt t="52604" x="4800600" y="4589463"/>
          <p14:tracePt t="52613" x="4859338" y="4605338"/>
          <p14:tracePt t="52620" x="4953000" y="4605338"/>
          <p14:tracePt t="52628" x="5021263" y="4605338"/>
          <p14:tracePt t="52637" x="5132388" y="4605338"/>
          <p14:tracePt t="52644" x="5233988" y="4605338"/>
          <p14:tracePt t="52652" x="5360988" y="4554538"/>
          <p14:tracePt t="52660" x="5480050" y="4521200"/>
          <p14:tracePt t="52668" x="5607050" y="4460875"/>
          <p14:tracePt t="52677" x="5768975" y="4368800"/>
          <p14:tracePt t="52684" x="5913438" y="4275138"/>
          <p14:tracePt t="52692" x="6032500" y="4189413"/>
          <p14:tracePt t="52701" x="6126163" y="4113213"/>
          <p14:tracePt t="52709" x="6219825" y="4019550"/>
          <p14:tracePt t="52717" x="6235700" y="3960813"/>
          <p14:tracePt t="52724" x="6270625" y="3883025"/>
          <p14:tracePt t="52733" x="6270625" y="3806825"/>
          <p14:tracePt t="52740" x="6278563" y="3748088"/>
          <p14:tracePt t="52749" x="6278563" y="3679825"/>
          <p14:tracePt t="52756" x="6278563" y="3611563"/>
          <p14:tracePt t="52765" x="6278563" y="3535363"/>
          <p14:tracePt t="52773" x="6278563" y="3492500"/>
          <p14:tracePt t="52781" x="6270625" y="3441700"/>
          <p14:tracePt t="52788" x="6253163" y="3382963"/>
          <p14:tracePt t="52796" x="6219825" y="3322638"/>
          <p14:tracePt t="52805" x="6210300" y="3297238"/>
          <p14:tracePt t="52812" x="6194425" y="3263900"/>
          <p14:tracePt t="52820" x="6167438" y="3238500"/>
          <p14:tracePt t="52829" x="6159500" y="3221038"/>
          <p14:tracePt t="52836" x="6134100" y="3186113"/>
          <p14:tracePt t="52844" x="6116638" y="3160713"/>
          <p14:tracePt t="52853" x="6083300" y="3119438"/>
          <p14:tracePt t="52861" x="6040438" y="3076575"/>
          <p14:tracePt t="52869" x="6032500" y="3067050"/>
          <p14:tracePt t="52877" x="5981700" y="3025775"/>
          <p14:tracePt t="52885" x="5946775" y="3000375"/>
          <p14:tracePt t="52892" x="5921375" y="2982913"/>
          <p14:tracePt t="52900" x="5895975" y="2965450"/>
          <p14:tracePt t="52917" x="5880100" y="2957513"/>
          <p14:tracePt t="52924" x="5870575" y="2949575"/>
          <p14:tracePt t="53917" x="5870575" y="2940050"/>
          <p14:tracePt t="55117" x="5862638" y="2932113"/>
          <p14:tracePt t="55124" x="5853113" y="2922588"/>
          <p14:tracePt t="55132" x="5845175" y="2922588"/>
          <p14:tracePt t="55141" x="5845175" y="2914650"/>
          <p14:tracePt t="55148" x="5837238" y="2906713"/>
          <p14:tracePt t="55157" x="5827713" y="2897188"/>
          <p14:tracePt t="55172" x="5819775" y="2889250"/>
          <p14:tracePt t="55189" x="5811838" y="2881313"/>
          <p14:tracePt t="55196" x="5802313" y="2871788"/>
          <p14:tracePt t="55214" x="5786438" y="2863850"/>
          <p14:tracePt t="55220" x="5776913" y="2855913"/>
          <p14:tracePt t="55237" x="5743575" y="2855913"/>
          <p14:tracePt t="55244" x="5726113" y="2846388"/>
          <p14:tracePt t="55253" x="5675313" y="2830513"/>
          <p14:tracePt t="55260" x="5632450" y="2820988"/>
          <p14:tracePt t="55268" x="5573713" y="2820988"/>
          <p14:tracePt t="55276" x="5497513" y="2813050"/>
          <p14:tracePt t="55285" x="5429250" y="2813050"/>
          <p14:tracePt t="55293" x="5360988" y="2813050"/>
          <p14:tracePt t="55301" x="5276850" y="2813050"/>
          <p14:tracePt t="55308" x="5199063" y="2813050"/>
          <p14:tracePt t="55317" x="5114925" y="2838450"/>
          <p14:tracePt t="55325" x="5021263" y="2855913"/>
          <p14:tracePt t="55332" x="4935538" y="2889250"/>
          <p14:tracePt t="55341" x="4859338" y="2914650"/>
          <p14:tracePt t="55349" x="4775200" y="2949575"/>
          <p14:tracePt t="55356" x="4681538" y="2990850"/>
          <p14:tracePt t="55365" x="4587875" y="3025775"/>
          <p14:tracePt t="55372" x="4503738" y="3067050"/>
          <p14:tracePt t="55381" x="4435475" y="3127375"/>
          <p14:tracePt t="55388" x="4367213" y="3186113"/>
          <p14:tracePt t="55398" x="4306888" y="3246438"/>
          <p14:tracePt t="55404" x="4273550" y="3279775"/>
          <p14:tracePt t="55414" x="4256088" y="3314700"/>
          <p14:tracePt t="55421" x="4248150" y="3348038"/>
          <p14:tracePt t="55429" x="4230688" y="3382963"/>
          <p14:tracePt t="55436" x="4222750" y="3408363"/>
          <p14:tracePt t="55445" x="4222750" y="3441700"/>
          <p14:tracePt t="55452" x="4222750" y="3459163"/>
          <p14:tracePt t="55461" x="4222750" y="3475038"/>
          <p14:tracePt t="55469" x="4222750" y="3484563"/>
          <p14:tracePt t="55477" x="4222750" y="3492500"/>
          <p14:tracePt t="55484" x="4222750" y="3509963"/>
          <p14:tracePt t="55493" x="4230688" y="3517900"/>
          <p14:tracePt t="55508" x="4240213" y="3517900"/>
          <p14:tracePt t="55516" x="4240213" y="3527425"/>
          <p14:tracePt t="55525" x="4256088" y="3543300"/>
          <p14:tracePt t="55532" x="4273550" y="3552825"/>
          <p14:tracePt t="55541" x="4306888" y="3568700"/>
          <p14:tracePt t="55548" x="4341813" y="3578225"/>
          <p14:tracePt t="55556" x="4367213" y="3578225"/>
          <p14:tracePt t="55565" x="4425950" y="3578225"/>
          <p14:tracePt t="55572" x="4486275" y="3578225"/>
          <p14:tracePt t="55581" x="4570413" y="3578225"/>
          <p14:tracePt t="55588" x="4656138" y="3578225"/>
          <p14:tracePt t="55598" x="4775200" y="3535363"/>
          <p14:tracePt t="55604" x="4876800" y="3459163"/>
          <p14:tracePt t="55612" x="4970463" y="3390900"/>
          <p14:tracePt t="55620" x="5064125" y="3314700"/>
          <p14:tracePt t="55629" x="5157788" y="3221038"/>
          <p14:tracePt t="55636" x="5224463" y="3135313"/>
          <p14:tracePt t="55644" x="5276850" y="3051175"/>
          <p14:tracePt t="55652" x="5327650" y="2957513"/>
          <p14:tracePt t="55660" x="5343525" y="2897188"/>
          <p14:tracePt t="55668" x="5353050" y="2820988"/>
          <p14:tracePt t="55676" x="5353050" y="2752725"/>
          <p14:tracePt t="55684" x="5353050" y="2693988"/>
          <p14:tracePt t="55692" x="5353050" y="2633663"/>
          <p14:tracePt t="55700" x="5353050" y="2549525"/>
          <p14:tracePt t="55709" x="5353050" y="2463800"/>
          <p14:tracePt t="55717" x="5353050" y="2371725"/>
          <p14:tracePt t="55725" x="5353050" y="2252663"/>
          <p14:tracePt t="55733" x="5353050" y="2124075"/>
          <p14:tracePt t="55740" x="5353050" y="2030413"/>
          <p14:tracePt t="55749" x="5353050" y="1954213"/>
          <p14:tracePt t="55756" x="5353050" y="1895475"/>
          <p14:tracePt t="55765" x="5353050" y="1878013"/>
          <p14:tracePt t="55773" x="5353050" y="1844675"/>
          <p14:tracePt t="55781" x="5353050" y="1819275"/>
          <p14:tracePt t="55788" x="5353050" y="1801813"/>
          <p14:tracePt t="55797" x="5310188" y="1751013"/>
          <p14:tracePt t="55805" x="5216525" y="1690688"/>
          <p14:tracePt t="55813" x="5089525" y="1657350"/>
          <p14:tracePt t="55821" x="4902200" y="1606550"/>
          <p14:tracePt t="55830" x="4732338" y="1563688"/>
          <p14:tracePt t="55836" x="4699000" y="1555750"/>
          <p14:tracePt t="55844" x="4673600" y="1555750"/>
          <p14:tracePt t="55981" x="4638675" y="1581150"/>
          <p14:tracePt t="55988" x="4587875" y="1597025"/>
          <p14:tracePt t="55997" x="4562475" y="1614488"/>
          <p14:tracePt t="56004" x="4519613" y="1614488"/>
          <p14:tracePt t="56013" x="4503738" y="1614488"/>
          <p14:tracePt t="56020" x="4468813" y="1614488"/>
          <p14:tracePt t="56125" x="4476750" y="1622425"/>
          <p14:tracePt t="56133" x="4503738" y="1631950"/>
          <p14:tracePt t="56141" x="4545013" y="1665288"/>
          <p14:tracePt t="56149" x="4595813" y="1690688"/>
          <p14:tracePt t="56156" x="4673600" y="1716088"/>
          <p14:tracePt t="56164" x="4749800" y="1741488"/>
          <p14:tracePt t="56173" x="4833938" y="1776413"/>
          <p14:tracePt t="56181" x="4953000" y="1801813"/>
          <p14:tracePt t="56189" x="5097463" y="1844675"/>
          <p14:tracePt t="56198" x="5224463" y="1860550"/>
          <p14:tracePt t="56204" x="5353050" y="1895475"/>
          <p14:tracePt t="56212" x="5497513" y="1920875"/>
          <p14:tracePt t="56220" x="5616575" y="1938338"/>
          <p14:tracePt t="56231" x="5726113" y="1954213"/>
          <p14:tracePt t="56237" x="5827713" y="1963738"/>
          <p14:tracePt t="56246" x="5930900" y="1971675"/>
          <p14:tracePt t="56252" x="6040438" y="1971675"/>
          <p14:tracePt t="56260" x="6151563" y="1971675"/>
          <p14:tracePt t="56268" x="6278563" y="1971675"/>
          <p14:tracePt t="56276" x="6430963" y="1971675"/>
          <p14:tracePt t="56285" x="6559550" y="1971675"/>
          <p14:tracePt t="56292" x="6704013" y="1971675"/>
          <p14:tracePt t="56300" x="6797675" y="1971675"/>
          <p14:tracePt t="56308" x="6942138" y="1971675"/>
          <p14:tracePt t="56316" x="7026275" y="1971675"/>
          <p14:tracePt t="56325" x="7127875" y="1971675"/>
          <p14:tracePt t="56332" x="7221538" y="1971675"/>
          <p14:tracePt t="56340" x="7297738" y="1971675"/>
          <p14:tracePt t="56348" x="7383463" y="1954213"/>
          <p14:tracePt t="56357" x="7442200" y="1938338"/>
          <p14:tracePt t="56364" x="7502525" y="1938338"/>
          <p14:tracePt t="56372" x="7553325" y="1928813"/>
          <p14:tracePt t="56380" x="7596188" y="1920875"/>
          <p14:tracePt t="56388" x="7637463" y="1911350"/>
          <p14:tracePt t="56397" x="7662863" y="1903413"/>
          <p14:tracePt t="56404" x="7680325" y="1895475"/>
          <p14:tracePt t="56414" x="7697788" y="1895475"/>
          <p14:tracePt t="56420" x="7705725" y="1895475"/>
          <p14:tracePt t="56430" x="7723188" y="1885950"/>
          <p14:tracePt t="56468" x="7723188" y="1878013"/>
          <p14:tracePt t="56476" x="7723188" y="1870075"/>
          <p14:tracePt t="56492" x="7723188" y="1860550"/>
          <p14:tracePt t="56500" x="7723188" y="1844675"/>
          <p14:tracePt t="56509" x="7723188" y="1827213"/>
          <p14:tracePt t="56517" x="7723188" y="1801813"/>
          <p14:tracePt t="56525" x="7723188" y="1776413"/>
          <p14:tracePt t="56532" x="7723188" y="1758950"/>
          <p14:tracePt t="56540" x="7723188" y="1725613"/>
          <p14:tracePt t="56549" x="7723188" y="1716088"/>
          <p14:tracePt t="56556" x="7723188" y="1690688"/>
          <p14:tracePt t="56565" x="7723188" y="1682750"/>
          <p14:tracePt t="56572" x="7723188" y="1674813"/>
          <p14:tracePt t="56604" x="7723188" y="1665288"/>
          <p14:tracePt t="56621" x="7705725" y="1649413"/>
          <p14:tracePt t="56636" x="7697788" y="1639888"/>
          <p14:tracePt t="56652" x="7697788" y="1631950"/>
          <p14:tracePt t="56661" x="7688263" y="1622425"/>
          <p14:tracePt t="56668" x="7672388" y="1614488"/>
          <p14:tracePt t="56676" x="7672388" y="1597025"/>
          <p14:tracePt t="56684" x="7662863" y="1581150"/>
          <p14:tracePt t="56693" x="7654925" y="1581150"/>
          <p14:tracePt t="56701" x="7637463" y="1546225"/>
          <p14:tracePt t="56709" x="7621588" y="1530350"/>
          <p14:tracePt t="56716" x="7596188" y="1512888"/>
          <p14:tracePt t="56724" x="7596188" y="1504950"/>
          <p14:tracePt t="56732" x="7570788" y="1477963"/>
          <p14:tracePt t="56741" x="7545388" y="1462088"/>
          <p14:tracePt t="56748" x="7502525" y="1436688"/>
          <p14:tracePt t="56757" x="7485063" y="1419225"/>
          <p14:tracePt t="56764" x="7451725" y="1401763"/>
          <p14:tracePt t="56773" x="7416800" y="1376363"/>
          <p14:tracePt t="56781" x="7383463" y="1360488"/>
          <p14:tracePt t="56789" x="7358063" y="1333500"/>
          <p14:tracePt t="56797" x="7332663" y="1325563"/>
          <p14:tracePt t="56804" x="7297738" y="1308100"/>
          <p14:tracePt t="56814" x="7281863" y="1300163"/>
          <p14:tracePt t="56820" x="7264400" y="1300163"/>
          <p14:tracePt t="56829" x="7229475" y="1292225"/>
          <p14:tracePt t="56837" x="7204075" y="1274763"/>
          <p14:tracePt t="56845" x="7178675" y="1266825"/>
          <p14:tracePt t="56852" x="7153275" y="1266825"/>
          <p14:tracePt t="56861" x="7119938" y="1257300"/>
          <p14:tracePt t="56868" x="7085013" y="1249363"/>
          <p14:tracePt t="56877" x="7026275" y="1249363"/>
          <p14:tracePt t="56884" x="6967538" y="1223963"/>
          <p14:tracePt t="56893" x="6915150" y="1216025"/>
          <p14:tracePt t="56901" x="6848475" y="1216025"/>
          <p14:tracePt t="56908" x="6770688" y="1206500"/>
          <p14:tracePt t="56916" x="6704013" y="1198563"/>
          <p14:tracePt t="56924" x="6643688" y="1198563"/>
          <p14:tracePt t="56933" x="6559550" y="1198563"/>
          <p14:tracePt t="56940" x="6499225" y="1198563"/>
          <p14:tracePt t="56948" x="6440488" y="1198563"/>
          <p14:tracePt t="56956" x="6397625" y="1198563"/>
          <p14:tracePt t="56964" x="6311900" y="1198563"/>
          <p14:tracePt t="56973" x="6270625" y="1198563"/>
          <p14:tracePt t="56980" x="6235700" y="1198563"/>
          <p14:tracePt t="56989" x="6219825" y="1198563"/>
          <p14:tracePt t="56997" x="6202363" y="1198563"/>
          <p14:tracePt t="57004" x="6194425" y="1198563"/>
          <p14:tracePt t="57020" x="6184900" y="1206500"/>
          <p14:tracePt t="57029" x="6176963" y="1216025"/>
          <p14:tracePt t="57037" x="6159500" y="1223963"/>
          <p14:tracePt t="57045" x="6159500" y="1231900"/>
          <p14:tracePt t="57052" x="6142038" y="1241425"/>
          <p14:tracePt t="57061" x="6126163" y="1257300"/>
          <p14:tracePt t="57068" x="6116638" y="1274763"/>
          <p14:tracePt t="57077" x="6108700" y="1292225"/>
          <p14:tracePt t="57084" x="6091238" y="1317625"/>
          <p14:tracePt t="57092" x="6075363" y="1350963"/>
          <p14:tracePt t="57100" x="6065838" y="1376363"/>
          <p14:tracePt t="57108" x="6040438" y="1411288"/>
          <p14:tracePt t="57116" x="6032500" y="1462088"/>
          <p14:tracePt t="57132" x="6024563" y="1487488"/>
          <p14:tracePt t="57133" x="6024563" y="1520825"/>
          <p14:tracePt t="57140" x="6007100" y="1546225"/>
          <p14:tracePt t="57148" x="6007100" y="1581150"/>
          <p14:tracePt t="57157" x="6007100" y="1606550"/>
          <p14:tracePt t="57164" x="6007100" y="1622425"/>
          <p14:tracePt t="57173" x="6007100" y="1657350"/>
          <p14:tracePt t="57180" x="6007100" y="1674813"/>
          <p14:tracePt t="57188" x="6007100" y="1700213"/>
          <p14:tracePt t="57197" x="6015038" y="1725613"/>
          <p14:tracePt t="57205" x="6024563" y="1741488"/>
          <p14:tracePt t="57221" x="6040438" y="1758950"/>
          <p14:tracePt t="57229" x="6049963" y="1766888"/>
          <p14:tracePt t="57236" x="6065838" y="1784350"/>
          <p14:tracePt t="57245" x="6083300" y="1801813"/>
          <p14:tracePt t="57253" x="6108700" y="1819275"/>
          <p14:tracePt t="57261" x="6116638" y="1835150"/>
          <p14:tracePt t="57269" x="6142038" y="1844675"/>
          <p14:tracePt t="57276" x="6176963" y="1860550"/>
          <p14:tracePt t="57284" x="6210300" y="1878013"/>
          <p14:tracePt t="57292" x="6235700" y="1878013"/>
          <p14:tracePt t="57301" x="6270625" y="1878013"/>
          <p14:tracePt t="57308" x="6311900" y="1885950"/>
          <p14:tracePt t="57317" x="6346825" y="1885950"/>
          <p14:tracePt t="57324" x="6397625" y="1885950"/>
          <p14:tracePt t="57332" x="6440488" y="1885950"/>
          <p14:tracePt t="57340" x="6499225" y="1885950"/>
          <p14:tracePt t="57349" x="6559550" y="1885950"/>
          <p14:tracePt t="57357" x="6643688" y="1885950"/>
          <p14:tracePt t="57364" x="6686550" y="1885950"/>
          <p14:tracePt t="57372" x="6770688" y="1885950"/>
          <p14:tracePt t="57381" x="6838950" y="1885950"/>
          <p14:tracePt t="57389" x="6915150" y="1885950"/>
          <p14:tracePt t="57397" x="7000875" y="1870075"/>
          <p14:tracePt t="57404" x="7102475" y="1870075"/>
          <p14:tracePt t="57413" x="7170738" y="1852613"/>
          <p14:tracePt t="57420" x="7264400" y="1819275"/>
          <p14:tracePt t="57429" x="7323138" y="1801813"/>
          <p14:tracePt t="57436" x="7400925" y="1784350"/>
          <p14:tracePt t="57446" x="7434263" y="1776413"/>
          <p14:tracePt t="57452" x="7477125" y="1766888"/>
          <p14:tracePt t="57462" x="7553325" y="1741488"/>
          <p14:tracePt t="57468" x="7586663" y="1741488"/>
          <p14:tracePt t="57477" x="7629525" y="1716088"/>
          <p14:tracePt t="57485" x="7672388" y="1708150"/>
          <p14:tracePt t="57493" x="7723188" y="1700213"/>
          <p14:tracePt t="57500" x="7766050" y="1682750"/>
          <p14:tracePt t="57509" x="7799388" y="1674813"/>
          <p14:tracePt t="57516" x="7850188" y="1665288"/>
          <p14:tracePt t="57524" x="7867650" y="1657350"/>
          <p14:tracePt t="57532" x="7893050" y="1639888"/>
          <p14:tracePt t="57541" x="7926388" y="1622425"/>
          <p14:tracePt t="57549" x="7943850" y="1614488"/>
          <p14:tracePt t="57556" x="7969250" y="1597025"/>
          <p14:tracePt t="57564" x="8004175" y="1581150"/>
          <p14:tracePt t="57573" x="8012113" y="1563688"/>
          <p14:tracePt t="57580" x="8029575" y="1546225"/>
          <p14:tracePt t="57589" x="8037513" y="1520825"/>
          <p14:tracePt t="57596" x="8054975" y="1495425"/>
          <p14:tracePt t="57604" x="8054975" y="1470025"/>
          <p14:tracePt t="57613" x="8062913" y="1452563"/>
          <p14:tracePt t="57620" x="8062913" y="1436688"/>
          <p14:tracePt t="57629" x="8062913" y="1427163"/>
          <p14:tracePt t="57636" x="8062913" y="1411288"/>
          <p14:tracePt t="57645" x="8062913" y="1376363"/>
          <p14:tracePt t="57652" x="8062913" y="1350963"/>
          <p14:tracePt t="57661" x="8062913" y="1325563"/>
          <p14:tracePt t="57669" x="8062913" y="1300163"/>
          <p14:tracePt t="57678" x="8062913" y="1282700"/>
          <p14:tracePt t="57685" x="8054975" y="1274763"/>
          <p14:tracePt t="57692" x="8045450" y="1266825"/>
          <p14:tracePt t="57701" x="8037513" y="1257300"/>
          <p14:tracePt t="57708" x="8029575" y="1249363"/>
          <p14:tracePt t="57716" x="8012113" y="1241425"/>
          <p14:tracePt t="57724" x="8004175" y="1241425"/>
          <p14:tracePt t="57733" x="7994650" y="1223963"/>
          <p14:tracePt t="57741" x="7977188" y="1216025"/>
          <p14:tracePt t="57748" x="7969250" y="1216025"/>
          <p14:tracePt t="57757" x="7951788" y="1216025"/>
          <p14:tracePt t="57764" x="7918450" y="1216025"/>
          <p14:tracePt t="57772" x="7900988" y="1206500"/>
          <p14:tracePt t="57780" x="7875588" y="1206500"/>
          <p14:tracePt t="57788" x="7816850" y="1206500"/>
          <p14:tracePt t="57797" x="7773988" y="1181100"/>
          <p14:tracePt t="57805" x="7680325" y="1173163"/>
          <p14:tracePt t="57814" x="7629525" y="1173163"/>
          <p14:tracePt t="57820" x="7570788" y="1173163"/>
          <p14:tracePt t="57830" x="7510463" y="1173163"/>
          <p14:tracePt t="57836" x="7477125" y="1173163"/>
          <p14:tracePt t="57845" x="7426325" y="1173163"/>
          <p14:tracePt t="57852" x="7383463" y="1173163"/>
          <p14:tracePt t="57861" x="7340600" y="1173163"/>
          <p14:tracePt t="57868" x="7297738" y="1173163"/>
          <p14:tracePt t="57878" x="7246938" y="1173163"/>
          <p14:tracePt t="57884" x="7170738" y="1181100"/>
          <p14:tracePt t="57892" x="7127875" y="1206500"/>
          <p14:tracePt t="57900" x="7069138" y="1223963"/>
          <p14:tracePt t="57908" x="7000875" y="1249363"/>
          <p14:tracePt t="57916" x="6958013" y="1257300"/>
          <p14:tracePt t="57924" x="6907213" y="1274763"/>
          <p14:tracePt t="57932" x="6873875" y="1282700"/>
          <p14:tracePt t="57940" x="6848475" y="1292225"/>
          <p14:tracePt t="57948" x="6805613" y="1308100"/>
          <p14:tracePt t="57956" x="6788150" y="1325563"/>
          <p14:tracePt t="57964" x="6762750" y="1333500"/>
          <p14:tracePt t="57973" x="6737350" y="1350963"/>
          <p14:tracePt t="57980" x="6704013" y="1368425"/>
          <p14:tracePt t="57988" x="6678613" y="1376363"/>
          <p14:tracePt t="57997" x="6653213" y="1401763"/>
          <p14:tracePt t="58005" x="6635750" y="1419225"/>
          <p14:tracePt t="58013" x="6610350" y="1444625"/>
          <p14:tracePt t="58020" x="6584950" y="1462088"/>
          <p14:tracePt t="58029" x="6567488" y="1487488"/>
          <p14:tracePt t="58036" x="6550025" y="1495425"/>
          <p14:tracePt t="58046" x="6550025" y="1512888"/>
          <p14:tracePt t="58053" x="6542088" y="1530350"/>
          <p14:tracePt t="58060" x="6542088" y="1563688"/>
          <p14:tracePt t="58068" x="6542088" y="1581150"/>
          <p14:tracePt t="58077" x="6542088" y="1606550"/>
          <p14:tracePt t="58084" x="6524625" y="1649413"/>
          <p14:tracePt t="58093" x="6524625" y="1665288"/>
          <p14:tracePt t="58109" x="6524625" y="1674813"/>
          <p14:tracePt t="58325" x="6534150" y="1682750"/>
          <p14:tracePt t="58333" x="6559550" y="1682750"/>
          <p14:tracePt t="58341" x="6592888" y="1674813"/>
          <p14:tracePt t="58349" x="6618288" y="1674813"/>
          <p14:tracePt t="58356" x="6661150" y="1674813"/>
          <p14:tracePt t="58364" x="6711950" y="1674813"/>
          <p14:tracePt t="58372" x="6780213" y="1674813"/>
          <p14:tracePt t="58380" x="6881813" y="1674813"/>
          <p14:tracePt t="58389" x="6967538" y="1674813"/>
          <p14:tracePt t="58396" x="7051675" y="1674813"/>
          <p14:tracePt t="58404" x="7162800" y="1674813"/>
          <p14:tracePt t="58413" x="7272338" y="1674813"/>
          <p14:tracePt t="58420" x="7383463" y="1674813"/>
          <p14:tracePt t="58429" x="7502525" y="1674813"/>
          <p14:tracePt t="58436" x="7612063" y="1674813"/>
          <p14:tracePt t="58445" x="7723188" y="1674813"/>
          <p14:tracePt t="58452" x="7850188" y="1674813"/>
          <p14:tracePt t="58461" x="7977188" y="1674813"/>
          <p14:tracePt t="58468" x="8105775" y="1674813"/>
          <p14:tracePt t="58477" x="8215313" y="1665288"/>
          <p14:tracePt t="58485" x="8334375" y="1649413"/>
          <p14:tracePt t="58493" x="8435975" y="1614488"/>
          <p14:tracePt t="58500" x="8521700" y="1614488"/>
          <p14:tracePt t="58508" x="8597900" y="1606550"/>
          <p14:tracePt t="58517" x="8658225" y="1597025"/>
          <p14:tracePt t="58525" x="8716963" y="1589088"/>
          <p14:tracePt t="58533" x="8759825" y="1589088"/>
          <p14:tracePt t="58540" x="8818563" y="1563688"/>
          <p14:tracePt t="58549" x="8843963" y="1563688"/>
          <p14:tracePt t="58557" x="8853488" y="1563688"/>
          <p14:tracePt t="58564" x="8878888" y="1555750"/>
          <p14:tracePt t="58572" x="8886825" y="1555750"/>
          <p14:tracePt t="58581" x="8904288" y="1555750"/>
          <p14:tracePt t="58588" x="8912225" y="1555750"/>
          <p14:tracePt t="58604" x="8921750" y="1555750"/>
          <p14:tracePt t="58620" x="8947150" y="1555750"/>
          <p14:tracePt t="58629" x="8955088" y="1555750"/>
          <p14:tracePt t="58636" x="8988425" y="1546225"/>
          <p14:tracePt t="58645" x="9013825" y="1546225"/>
          <p14:tracePt t="58652" x="9031288" y="1546225"/>
          <p14:tracePt t="58662" x="9064625" y="1546225"/>
          <p14:tracePt t="58668" x="9099550" y="1546225"/>
          <p14:tracePt t="58679" x="9124950" y="1538288"/>
          <p14:tracePt t="58684" x="9132888" y="1530350"/>
          <p14:tracePt t="58693" x="9142413" y="1530350"/>
          <p14:tracePt t="58853" x="9132888" y="1530350"/>
          <p14:tracePt t="58868" x="9124950" y="1530350"/>
          <p14:tracePt t="58877" x="9117013" y="1530350"/>
          <p14:tracePt t="58884" x="9107488" y="1530350"/>
          <p14:tracePt t="58893" x="9099550" y="1530350"/>
          <p14:tracePt t="58900" x="9091613" y="1530350"/>
          <p14:tracePt t="58909" x="9074150" y="1530350"/>
          <p14:tracePt t="58916" x="9064625" y="1530350"/>
          <p14:tracePt t="58925" x="9048750" y="1538288"/>
          <p14:tracePt t="58932" x="9039225" y="1538288"/>
          <p14:tracePt t="58941" x="9023350" y="1555750"/>
          <p14:tracePt t="58949" x="9005888" y="1555750"/>
          <p14:tracePt t="58956" x="8980488" y="1563688"/>
          <p14:tracePt t="58964" x="8972550" y="1563688"/>
          <p14:tracePt t="58972" x="8929688" y="1571625"/>
          <p14:tracePt t="58980" x="8861425" y="1589088"/>
          <p14:tracePt t="58989" x="8836025" y="1597025"/>
          <p14:tracePt t="58996" x="8785225" y="1614488"/>
          <p14:tracePt t="59004" x="8750300" y="1614488"/>
          <p14:tracePt t="59012" x="8716963" y="1614488"/>
          <p14:tracePt t="59020" x="8699500" y="1622425"/>
          <p14:tracePt t="59028" x="8666163" y="1622425"/>
          <p14:tracePt t="59037" x="8658225" y="1622425"/>
          <p14:tracePt t="59045" x="8640763" y="1622425"/>
          <p14:tracePt t="59052" x="8623300" y="1639888"/>
          <p14:tracePt t="59068" x="8605838" y="1639888"/>
          <p14:tracePt t="59109" x="8597900" y="1639888"/>
          <p14:tracePt t="59221" x="8589963" y="1639888"/>
          <p14:tracePt t="59413" x="8580438" y="1639888"/>
          <p14:tracePt t="59436" x="8572500" y="1639888"/>
          <p14:tracePt t="59452" x="8564563" y="1639888"/>
          <p14:tracePt t="59461" x="8539163" y="1639888"/>
          <p14:tracePt t="59469" x="8504238" y="1639888"/>
          <p14:tracePt t="59478" x="8470900" y="1639888"/>
          <p14:tracePt t="59484" x="8453438" y="1639888"/>
          <p14:tracePt t="59495" x="8420100" y="1639888"/>
          <p14:tracePt t="59500" x="8385175" y="1639888"/>
          <p14:tracePt t="59509" x="8369300" y="1639888"/>
          <p14:tracePt t="59516" x="8343900" y="1639888"/>
          <p14:tracePt t="59524" x="8318500" y="1639888"/>
          <p14:tracePt t="59532" x="8283575" y="1631950"/>
          <p14:tracePt t="59541" x="8266113" y="1631950"/>
          <p14:tracePt t="59549" x="8258175" y="1631950"/>
          <p14:tracePt t="59564" x="8250238" y="1631950"/>
          <p14:tracePt t="59668" x="8250238" y="1614488"/>
          <p14:tracePt t="59684" x="8266113" y="1606550"/>
          <p14:tracePt t="59693" x="8291513" y="1606550"/>
          <p14:tracePt t="59701" x="8326438" y="1597025"/>
          <p14:tracePt t="59708" x="8369300" y="1597025"/>
          <p14:tracePt t="59717" x="8410575" y="1597025"/>
          <p14:tracePt t="59725" x="8488363" y="1597025"/>
          <p14:tracePt t="59733" x="8572500" y="1597025"/>
          <p14:tracePt t="59741" x="8658225" y="1597025"/>
          <p14:tracePt t="59749" x="8785225" y="1597025"/>
          <p14:tracePt t="59756" x="8921750" y="1597025"/>
          <p14:tracePt t="59764" x="9064625" y="1597025"/>
          <p14:tracePt t="59772" x="9218613" y="1597025"/>
          <p14:tracePt t="59780" x="9363075" y="1597025"/>
          <p14:tracePt t="59789" x="9498013" y="1597025"/>
          <p14:tracePt t="59796" x="9626600" y="1614488"/>
          <p14:tracePt t="59804" x="9745663" y="1631950"/>
          <p14:tracePt t="59812" x="9855200" y="1631950"/>
          <p14:tracePt t="59820" x="9915525" y="1639888"/>
          <p14:tracePt t="59829" x="9999663" y="1639888"/>
          <p14:tracePt t="59837" x="10042525" y="1639888"/>
          <p14:tracePt t="59845" x="10067925" y="1639888"/>
          <p14:tracePt t="59852" x="10093325" y="1639888"/>
          <p14:tracePt t="60725" x="10101263" y="1639888"/>
          <p14:tracePt t="61564" x="10093325" y="1639888"/>
          <p14:tracePt t="61597" x="10085388" y="1649413"/>
          <p14:tracePt t="61605" x="10075863" y="1657350"/>
          <p14:tracePt t="61645" x="10067925" y="1657350"/>
          <p14:tracePt t="61653" x="10059988" y="1657350"/>
          <p14:tracePt t="61660" x="10059988" y="1665288"/>
          <p14:tracePt t="61668" x="10042525" y="1665288"/>
          <p14:tracePt t="61676" x="10034588" y="1665288"/>
          <p14:tracePt t="61685" x="10025063" y="1665288"/>
          <p14:tracePt t="61693" x="9999663" y="1665288"/>
          <p14:tracePt t="61700" x="9991725" y="1665288"/>
          <p14:tracePt t="61709" x="9956800" y="1665288"/>
          <p14:tracePt t="61716" x="9915525" y="1674813"/>
          <p14:tracePt t="61725" x="9864725" y="1682750"/>
          <p14:tracePt t="61733" x="9821863" y="1682750"/>
          <p14:tracePt t="61741" x="9745663" y="1690688"/>
          <p14:tracePt t="61749" x="9685338" y="1700213"/>
          <p14:tracePt t="61758" x="9626600" y="1708150"/>
          <p14:tracePt t="61764" x="9566275" y="1716088"/>
          <p14:tracePt t="61772" x="9515475" y="1716088"/>
          <p14:tracePt t="61780" x="9421813" y="1733550"/>
          <p14:tracePt t="61789" x="9363075" y="1751013"/>
          <p14:tracePt t="61797" x="9302750" y="1758950"/>
          <p14:tracePt t="61805" x="9236075" y="1766888"/>
          <p14:tracePt t="61812" x="9158288" y="1766888"/>
          <p14:tracePt t="61820" x="9099550" y="1784350"/>
          <p14:tracePt t="61828" x="9013825" y="1801813"/>
          <p14:tracePt t="61836" x="8937625" y="1809750"/>
          <p14:tracePt t="61844" x="8853488" y="1809750"/>
          <p14:tracePt t="61852" x="8785225" y="1827213"/>
          <p14:tracePt t="61860" x="8683625" y="1835150"/>
          <p14:tracePt t="61868" x="8580438" y="1860550"/>
          <p14:tracePt t="61876" x="8504238" y="1870075"/>
          <p14:tracePt t="61884" x="8420100" y="1878013"/>
          <p14:tracePt t="61893" x="8334375" y="1885950"/>
          <p14:tracePt t="61900" x="8240713" y="1911350"/>
          <p14:tracePt t="61909" x="8156575" y="1920875"/>
          <p14:tracePt t="61917" x="8088313" y="1938338"/>
          <p14:tracePt t="61925" x="8029575" y="1946275"/>
          <p14:tracePt t="61932" x="7951788" y="1963738"/>
          <p14:tracePt t="61941" x="7900988" y="1971675"/>
          <p14:tracePt t="61948" x="7842250" y="1997075"/>
          <p14:tracePt t="61957" x="7799388" y="2014538"/>
          <p14:tracePt t="61964" x="7748588" y="2022475"/>
          <p14:tracePt t="61975" x="7705725" y="2030413"/>
          <p14:tracePt t="61980" x="7637463" y="2065338"/>
          <p14:tracePt t="61989" x="7604125" y="2082800"/>
          <p14:tracePt t="61996" x="7545388" y="2090738"/>
          <p14:tracePt t="62004" x="7467600" y="2124075"/>
          <p14:tracePt t="62012" x="7408863" y="2133600"/>
          <p14:tracePt t="62021" x="7340600" y="2141538"/>
          <p14:tracePt t="62028" x="7289800" y="2174875"/>
          <p14:tracePt t="62037" x="7229475" y="2184400"/>
          <p14:tracePt t="62044" x="7162800" y="2217738"/>
          <p14:tracePt t="62053" x="7137400" y="2217738"/>
          <p14:tracePt t="62060" x="7102475" y="2227263"/>
          <p14:tracePt t="62068" x="7069138" y="2235200"/>
          <p14:tracePt t="62077" x="7034213" y="2243138"/>
          <p14:tracePt t="62084" x="6983413" y="2268538"/>
          <p14:tracePt t="62093" x="6942138" y="2278063"/>
          <p14:tracePt t="62110" x="6823075" y="2319338"/>
          <p14:tracePt t="62117" x="6729413" y="2344738"/>
          <p14:tracePt t="62125" x="6643688" y="2379663"/>
          <p14:tracePt t="62132" x="6567488" y="2387600"/>
          <p14:tracePt t="62141" x="6483350" y="2422525"/>
          <p14:tracePt t="62148" x="6380163" y="2438400"/>
          <p14:tracePt t="62157" x="6261100" y="2455863"/>
          <p14:tracePt t="62165" x="6134100" y="2498725"/>
          <p14:tracePt t="62174" x="5981700" y="2516188"/>
          <p14:tracePt t="62180" x="5837238" y="2549525"/>
          <p14:tracePt t="62188" x="5675313" y="2574925"/>
          <p14:tracePt t="62196" x="5530850" y="2600325"/>
          <p14:tracePt t="62204" x="5368925" y="2617788"/>
          <p14:tracePt t="62212" x="5241925" y="2660650"/>
          <p14:tracePt t="62220" x="5097463" y="2693988"/>
          <p14:tracePt t="62228" x="4970463" y="2727325"/>
          <p14:tracePt t="62236" x="4843463" y="2778125"/>
          <p14:tracePt t="62245" x="4714875" y="2795588"/>
          <p14:tracePt t="62253" x="4579938" y="2855913"/>
          <p14:tracePt t="62260" x="4476750" y="2906713"/>
          <p14:tracePt t="62269" x="4367213" y="2974975"/>
          <p14:tracePt t="62277" x="4265613" y="3033713"/>
          <p14:tracePt t="62285" x="4146550" y="3094038"/>
          <p14:tracePt t="62293" x="4070350" y="3160713"/>
          <p14:tracePt t="62300" x="3992563" y="3238500"/>
          <p14:tracePt t="62309" x="3933825" y="3289300"/>
          <p14:tracePt t="62317" x="3883025" y="3373438"/>
          <p14:tracePt t="62325" x="3848100" y="3441700"/>
          <p14:tracePt t="62332" x="3822700" y="3535363"/>
          <p14:tracePt t="62341" x="3822700" y="3619500"/>
          <p14:tracePt t="62348" x="3806825" y="3705225"/>
          <p14:tracePt t="62358" x="3806825" y="3790950"/>
          <p14:tracePt t="62364" x="3806825" y="3875088"/>
          <p14:tracePt t="62373" x="3806825" y="3935413"/>
          <p14:tracePt t="62380" x="3806825" y="4002088"/>
          <p14:tracePt t="62389" x="3822700" y="4052888"/>
          <p14:tracePt t="62396" x="3865563" y="4121150"/>
          <p14:tracePt t="62404" x="3900488" y="4156075"/>
          <p14:tracePt t="62412" x="3951288" y="4206875"/>
          <p14:tracePt t="62420" x="3976688" y="4232275"/>
          <p14:tracePt t="62428" x="4010025" y="4257675"/>
          <p14:tracePt t="62436" x="4060825" y="4291013"/>
          <p14:tracePt t="62444" x="4103688" y="4300538"/>
          <p14:tracePt t="62453" x="4146550" y="4300538"/>
          <p14:tracePt t="62460" x="4197350" y="4300538"/>
          <p14:tracePt t="62468" x="4265613" y="4308475"/>
          <p14:tracePt t="62476" x="4306888" y="4308475"/>
          <p14:tracePt t="62484" x="4367213" y="4308475"/>
          <p14:tracePt t="62492" x="4425950" y="4308475"/>
          <p14:tracePt t="62501" x="4494213" y="4308475"/>
          <p14:tracePt t="62509" x="4587875" y="4275138"/>
          <p14:tracePt t="62516" x="4646613" y="4257675"/>
          <p14:tracePt t="62525" x="4724400" y="4206875"/>
          <p14:tracePt t="62532" x="4800600" y="4156075"/>
          <p14:tracePt t="62542" x="4851400" y="4113213"/>
          <p14:tracePt t="62550" x="4935538" y="4044950"/>
          <p14:tracePt t="62559" x="4978400" y="3968750"/>
          <p14:tracePt t="62565" x="5038725" y="3875088"/>
          <p14:tracePt t="62573" x="5080000" y="3773488"/>
          <p14:tracePt t="62580" x="5132388" y="3654425"/>
          <p14:tracePt t="62589" x="5140325" y="3594100"/>
          <p14:tracePt t="62597" x="5140325" y="3502025"/>
          <p14:tracePt t="62604" x="5140325" y="3398838"/>
          <p14:tracePt t="62613" x="5140325" y="3297238"/>
          <p14:tracePt t="62621" x="5132388" y="3211513"/>
          <p14:tracePt t="62629" x="5097463" y="3094038"/>
          <p14:tracePt t="62637" x="5080000" y="3008313"/>
          <p14:tracePt t="62644" x="5054600" y="2949575"/>
          <p14:tracePt t="62652" x="5029200" y="2871788"/>
          <p14:tracePt t="62661" x="4995863" y="2795588"/>
          <p14:tracePt t="62669" x="4953000" y="2744788"/>
          <p14:tracePt t="62677" x="4902200" y="2676525"/>
          <p14:tracePt t="62685" x="4859338" y="2617788"/>
          <p14:tracePt t="62693" x="4800600" y="2566988"/>
          <p14:tracePt t="62700" x="4765675" y="2524125"/>
          <p14:tracePt t="62708" x="4714875" y="2498725"/>
          <p14:tracePt t="62717" x="4664075" y="2455863"/>
          <p14:tracePt t="62727" x="4613275" y="2422525"/>
          <p14:tracePt t="62733" x="4537075" y="2379663"/>
          <p14:tracePt t="62742" x="4460875" y="2362200"/>
          <p14:tracePt t="62748" x="4384675" y="2311400"/>
          <p14:tracePt t="62756" x="4281488" y="2268538"/>
          <p14:tracePt t="62765" x="4179888" y="2235200"/>
          <p14:tracePt t="62774" x="4086225" y="2192338"/>
          <p14:tracePt t="62781" x="3976688" y="2159000"/>
          <p14:tracePt t="62788" x="3873500" y="2133600"/>
          <p14:tracePt t="62796" x="3756025" y="2098675"/>
          <p14:tracePt t="62804" x="3652838" y="2090738"/>
          <p14:tracePt t="62812" x="3543300" y="2073275"/>
          <p14:tracePt t="62820" x="3467100" y="2039938"/>
          <p14:tracePt t="62828" x="3363913" y="2039938"/>
          <p14:tracePt t="62836" x="3262313" y="2030413"/>
          <p14:tracePt t="62844" x="3178175" y="2022475"/>
          <p14:tracePt t="62853" x="3092450" y="2022475"/>
          <p14:tracePt t="62861" x="3033713" y="2022475"/>
          <p14:tracePt t="62869" x="2947988" y="2022475"/>
          <p14:tracePt t="62877" x="2879725" y="2022475"/>
          <p14:tracePt t="62884" x="2820988" y="2022475"/>
          <p14:tracePt t="62892" x="2760663" y="2022475"/>
          <p14:tracePt t="62900" x="2709863" y="2022475"/>
          <p14:tracePt t="62909" x="2676525" y="2022475"/>
          <p14:tracePt t="62916" x="2633663" y="2030413"/>
          <p14:tracePt t="62925" x="2616200" y="2039938"/>
          <p14:tracePt t="62932" x="2574925" y="2047875"/>
          <p14:tracePt t="62941" x="2549525" y="2055813"/>
          <p14:tracePt t="62948" x="2524125" y="2073275"/>
          <p14:tracePt t="62958" x="2481263" y="2090738"/>
          <p14:tracePt t="62965" x="2438400" y="2098675"/>
          <p14:tracePt t="62974" x="2395538" y="2116138"/>
          <p14:tracePt t="62980" x="2352675" y="2133600"/>
          <p14:tracePt t="62989" x="2286000" y="2166938"/>
          <p14:tracePt t="62997" x="2251075" y="2174875"/>
          <p14:tracePt t="63005" x="2166938" y="2217738"/>
          <p14:tracePt t="63013" x="2132013" y="2227263"/>
          <p14:tracePt t="63020" x="2055813" y="2260600"/>
          <p14:tracePt t="63028" x="1997075" y="2293938"/>
          <p14:tracePt t="63036" x="1928813" y="2319338"/>
          <p14:tracePt t="63045" x="1885950" y="2336800"/>
          <p14:tracePt t="63053" x="1817688" y="2371725"/>
          <p14:tracePt t="63061" x="1784350" y="2387600"/>
          <p14:tracePt t="63068" x="1749425" y="2413000"/>
          <p14:tracePt t="63076" x="1724025" y="2438400"/>
          <p14:tracePt t="63084" x="1698625" y="2481263"/>
          <p14:tracePt t="63092" x="1690688" y="2516188"/>
          <p14:tracePt t="63100" x="1657350" y="2574925"/>
          <p14:tracePt t="63109" x="1647825" y="2617788"/>
          <p14:tracePt t="63126" x="1622425" y="2711450"/>
          <p14:tracePt t="63132" x="1622425" y="2762250"/>
          <p14:tracePt t="63141" x="1622425" y="2787650"/>
          <p14:tracePt t="63148" x="1622425" y="2830513"/>
          <p14:tracePt t="63157" x="1622425" y="2863850"/>
          <p14:tracePt t="63164" x="1622425" y="2897188"/>
          <p14:tracePt t="63173" x="1622425" y="2922588"/>
          <p14:tracePt t="63180" x="1639888" y="2965450"/>
          <p14:tracePt t="63189" x="1665288" y="3000375"/>
          <p14:tracePt t="63196" x="1690688" y="3051175"/>
          <p14:tracePt t="63204" x="1724025" y="3084513"/>
          <p14:tracePt t="63212" x="1749425" y="3127375"/>
          <p14:tracePt t="63220" x="1784350" y="3160713"/>
          <p14:tracePt t="63228" x="1827213" y="3203575"/>
          <p14:tracePt t="63236" x="1878013" y="3254375"/>
          <p14:tracePt t="63245" x="1928813" y="3279775"/>
          <p14:tracePt t="63253" x="1987550" y="3340100"/>
          <p14:tracePt t="63260" x="2038350" y="3365500"/>
          <p14:tracePt t="63268" x="2116138" y="3398838"/>
          <p14:tracePt t="63276" x="2208213" y="3441700"/>
          <p14:tracePt t="63285" x="2286000" y="3467100"/>
          <p14:tracePt t="63292" x="2387600" y="3502025"/>
          <p14:tracePt t="63300" x="2489200" y="3535363"/>
          <p14:tracePt t="63308" x="2608263" y="3578225"/>
          <p14:tracePt t="63316" x="2719388" y="3619500"/>
          <p14:tracePt t="63325" x="2838450" y="3636963"/>
          <p14:tracePt t="63332" x="2947988" y="3654425"/>
          <p14:tracePt t="63341" x="3067050" y="3671888"/>
          <p14:tracePt t="63348" x="3160713" y="3671888"/>
          <p14:tracePt t="63358" x="3279775" y="3671888"/>
          <p14:tracePt t="63364" x="3406775" y="3671888"/>
          <p14:tracePt t="63373" x="3517900" y="3671888"/>
          <p14:tracePt t="63380" x="3678238" y="3646488"/>
          <p14:tracePt t="63389" x="3806825" y="3594100"/>
          <p14:tracePt t="63396" x="3951288" y="3560763"/>
          <p14:tracePt t="63404" x="4078288" y="3527425"/>
          <p14:tracePt t="63412" x="4214813" y="3492500"/>
          <p14:tracePt t="63420" x="4324350" y="3433763"/>
          <p14:tracePt t="63428" x="4443413" y="3373438"/>
          <p14:tracePt t="63436" x="4562475" y="3330575"/>
          <p14:tracePt t="63444" x="4681538" y="3271838"/>
          <p14:tracePt t="63452" x="4775200" y="3211513"/>
          <p14:tracePt t="63460" x="4851400" y="3152775"/>
          <p14:tracePt t="63468" x="4884738" y="3127375"/>
          <p14:tracePt t="63477" x="4953000" y="3084513"/>
          <p14:tracePt t="63484" x="4978400" y="3051175"/>
          <p14:tracePt t="63493" x="4987925" y="3041650"/>
          <p14:tracePt t="63500" x="4995863" y="3016250"/>
          <p14:tracePt t="63509" x="4995863" y="2990850"/>
          <p14:tracePt t="63516" x="4995863" y="2949575"/>
          <p14:tracePt t="63525" x="4995863" y="2922588"/>
          <p14:tracePt t="63532" x="5013325" y="2889250"/>
          <p14:tracePt t="63541" x="5013325" y="2863850"/>
          <p14:tracePt t="63548" x="5013325" y="2820988"/>
          <p14:tracePt t="63557" x="5013325" y="2787650"/>
          <p14:tracePt t="63564" x="5013325" y="2762250"/>
          <p14:tracePt t="63574" x="5013325" y="2719388"/>
          <p14:tracePt t="63580" x="5003800" y="2660650"/>
          <p14:tracePt t="63591" x="4995863" y="2582863"/>
          <p14:tracePt t="63596" x="4978400" y="2541588"/>
          <p14:tracePt t="63605" x="4953000" y="2463800"/>
          <p14:tracePt t="63612" x="4945063" y="2387600"/>
          <p14:tracePt t="63620" x="4910138" y="2328863"/>
          <p14:tracePt t="63628" x="4884738" y="2252663"/>
          <p14:tracePt t="63636" x="4851400" y="2192338"/>
          <p14:tracePt t="63644" x="4833938" y="2159000"/>
          <p14:tracePt t="63652" x="4800600" y="2116138"/>
          <p14:tracePt t="63660" x="4791075" y="2098675"/>
          <p14:tracePt t="63669" x="4765675" y="2082800"/>
          <p14:tracePt t="63676" x="4757738" y="2047875"/>
          <p14:tracePt t="63684" x="4732338" y="2030413"/>
          <p14:tracePt t="63692" x="4724400" y="2022475"/>
          <p14:tracePt t="63700" x="4706938" y="2005013"/>
          <p14:tracePt t="63708" x="4681538" y="1989138"/>
          <p14:tracePt t="63717" x="4656138" y="1971675"/>
          <p14:tracePt t="63724" x="4630738" y="1963738"/>
          <p14:tracePt t="63733" x="4621213" y="1954213"/>
          <p14:tracePt t="63741" x="4595813" y="1946275"/>
          <p14:tracePt t="63749" x="4570413" y="1928813"/>
          <p14:tracePt t="63757" x="4545013" y="1920875"/>
          <p14:tracePt t="63765" x="4529138" y="1911350"/>
          <p14:tracePt t="63774" x="4503738" y="1911350"/>
          <p14:tracePt t="63780" x="4468813" y="1895475"/>
          <p14:tracePt t="63790" x="4443413" y="1885950"/>
          <p14:tracePt t="63796" x="4425950" y="1885950"/>
          <p14:tracePt t="63805" x="4400550" y="1878013"/>
          <p14:tracePt t="63813" x="4384675" y="1878013"/>
          <p14:tracePt t="63828" x="4367213" y="1870075"/>
          <p14:tracePt t="63836" x="4349750" y="1870075"/>
          <p14:tracePt t="63852" x="4324350" y="1870075"/>
          <p14:tracePt t="63861" x="4306888" y="1852613"/>
          <p14:tracePt t="63868" x="4291013" y="1852613"/>
          <p14:tracePt t="63876" x="4273550" y="1852613"/>
          <p14:tracePt t="63884" x="4240213" y="1852613"/>
          <p14:tracePt t="63892" x="4214813" y="1852613"/>
          <p14:tracePt t="63901" x="4171950" y="1852613"/>
          <p14:tracePt t="63909" x="4129088" y="1852613"/>
          <p14:tracePt t="63916" x="4070350" y="1852613"/>
          <p14:tracePt t="63924" x="4027488" y="1852613"/>
          <p14:tracePt t="63933" x="3967163" y="1852613"/>
          <p14:tracePt t="63941" x="3925888" y="1852613"/>
          <p14:tracePt t="63948" x="3883025" y="1852613"/>
          <p14:tracePt t="63957" x="3832225" y="1852613"/>
          <p14:tracePt t="63964" x="3789363" y="1852613"/>
          <p14:tracePt t="63973" x="3746500" y="1852613"/>
          <p14:tracePt t="63980" x="3713163" y="1852613"/>
          <p14:tracePt t="63989" x="3687763" y="1852613"/>
          <p14:tracePt t="63996" x="3670300" y="1860550"/>
          <p14:tracePt t="64005" x="3644900" y="1860550"/>
          <p14:tracePt t="64012" x="3627438" y="1870075"/>
          <p14:tracePt t="64022" x="3611563" y="1885950"/>
          <p14:tracePt t="64029" x="3602038" y="1885950"/>
          <p14:tracePt t="64038" x="3576638" y="1895475"/>
          <p14:tracePt t="64045" x="3543300" y="1920875"/>
          <p14:tracePt t="64053" x="3525838" y="1938338"/>
          <p14:tracePt t="64061" x="3475038" y="1979613"/>
          <p14:tracePt t="64069" x="3441700" y="1997075"/>
          <p14:tracePt t="64076" x="3406775" y="2022475"/>
          <p14:tracePt t="64084" x="3381375" y="2039938"/>
          <p14:tracePt t="64093" x="3330575" y="2073275"/>
          <p14:tracePt t="64101" x="3297238" y="2098675"/>
          <p14:tracePt t="64109" x="3279775" y="2116138"/>
          <p14:tracePt t="64116" x="3254375" y="2141538"/>
          <p14:tracePt t="64125" x="3244850" y="2159000"/>
          <p14:tracePt t="64132" x="3219450" y="2184400"/>
          <p14:tracePt t="64141" x="3211513" y="2184400"/>
          <p14:tracePt t="64149" x="3194050" y="2209800"/>
          <p14:tracePt t="64157" x="3186113" y="2227263"/>
          <p14:tracePt t="64165" x="3178175" y="2227263"/>
          <p14:tracePt t="64173" x="3178175" y="2243138"/>
          <p14:tracePt t="64180" x="3168650" y="2260600"/>
          <p14:tracePt t="64189" x="3152775" y="2278063"/>
          <p14:tracePt t="64196" x="3143250" y="2286000"/>
          <p14:tracePt t="64204" x="3143250" y="2303463"/>
          <p14:tracePt t="64212" x="3143250" y="2311400"/>
          <p14:tracePt t="64220" x="3135313" y="2328863"/>
          <p14:tracePt t="64236" x="3135313" y="2336800"/>
          <p14:tracePt t="64244" x="3135313" y="2354263"/>
          <p14:tracePt t="64252" x="3117850" y="2371725"/>
          <p14:tracePt t="64260" x="3117850" y="2379663"/>
          <p14:tracePt t="64269" x="3109913" y="2397125"/>
          <p14:tracePt t="64285" x="3109913" y="2405063"/>
          <p14:tracePt t="64381" x="3109913" y="2413000"/>
          <p14:tracePt t="64390" x="3100388" y="2422525"/>
          <p14:tracePt t="64412" x="3092450" y="2430463"/>
          <p14:tracePt t="64421" x="3084513" y="2430463"/>
          <p14:tracePt t="64429" x="3059113" y="2430463"/>
          <p14:tracePt t="64436" x="3041650" y="2430463"/>
          <p14:tracePt t="64444" x="2998788" y="2430463"/>
          <p14:tracePt t="64452" x="2940050" y="2430463"/>
          <p14:tracePt t="64461" x="2854325" y="2430463"/>
          <p14:tracePt t="64469" x="2786063" y="2430463"/>
          <p14:tracePt t="64477" x="2684463" y="2438400"/>
          <p14:tracePt t="64484" x="2582863" y="2455863"/>
          <p14:tracePt t="64493" x="2481263" y="2473325"/>
          <p14:tracePt t="64500" x="2387600" y="2498725"/>
          <p14:tracePt t="64508" x="2311400" y="2498725"/>
          <p14:tracePt t="64517" x="2243138" y="2506663"/>
          <p14:tracePt t="64524" x="2166938" y="2532063"/>
          <p14:tracePt t="64532" x="2106613" y="2549525"/>
          <p14:tracePt t="64541" x="2047875" y="2549525"/>
          <p14:tracePt t="64549" x="1997075" y="2557463"/>
          <p14:tracePt t="64557" x="1954213" y="2557463"/>
          <p14:tracePt t="64564" x="1911350" y="2574925"/>
          <p14:tracePt t="64573" x="1860550" y="2582863"/>
          <p14:tracePt t="64580" x="1843088" y="2582863"/>
          <p14:tracePt t="64589" x="1827213" y="2582863"/>
          <p14:tracePt t="64597" x="1792288" y="2592388"/>
          <p14:tracePt t="64605" x="1784350" y="2592388"/>
          <p14:tracePt t="64620" x="1749425" y="2592388"/>
          <p14:tracePt t="64637" x="1724025" y="2592388"/>
          <p14:tracePt t="64645" x="1716088" y="2592388"/>
          <p14:tracePt t="64652" x="1690688" y="2592388"/>
          <p14:tracePt t="64660" x="1673225" y="2592388"/>
          <p14:tracePt t="64668" x="1665288" y="2592388"/>
          <p14:tracePt t="64676" x="1647825" y="2592388"/>
          <p14:tracePt t="64684" x="1614488" y="2592388"/>
          <p14:tracePt t="64701" x="1606550" y="2582863"/>
          <p14:tracePt t="64709" x="1597025" y="2574925"/>
          <p14:tracePt t="64716" x="1589088" y="2574925"/>
          <p14:tracePt t="64724" x="1579563" y="2557463"/>
          <p14:tracePt t="64732" x="1571625" y="2549525"/>
          <p14:tracePt t="64741" x="1563688" y="2541588"/>
          <p14:tracePt t="64748" x="1546225" y="2516188"/>
          <p14:tracePt t="64757" x="1546225" y="2506663"/>
          <p14:tracePt t="64764" x="1546225" y="2489200"/>
          <p14:tracePt t="64773" x="1538288" y="2481263"/>
          <p14:tracePt t="64780" x="1528763" y="2455863"/>
          <p14:tracePt t="64791" x="1528763" y="2447925"/>
          <p14:tracePt t="64796" x="1512888" y="2422525"/>
          <p14:tracePt t="64812" x="1512888" y="2405063"/>
          <p14:tracePt t="64821" x="1512888" y="2387600"/>
          <p14:tracePt t="64828" x="1512888" y="2371725"/>
          <p14:tracePt t="64836" x="1512888" y="2344738"/>
          <p14:tracePt t="64844" x="1512888" y="2336800"/>
          <p14:tracePt t="64852" x="1512888" y="2311400"/>
          <p14:tracePt t="64860" x="1512888" y="2293938"/>
          <p14:tracePt t="64868" x="1512888" y="2278063"/>
          <p14:tracePt t="64876" x="1512888" y="2260600"/>
          <p14:tracePt t="64884" x="1512888" y="2252663"/>
          <p14:tracePt t="64892" x="1512888" y="2243138"/>
          <p14:tracePt t="64900" x="1512888" y="2235200"/>
          <p14:tracePt t="64908" x="1512888" y="2217738"/>
          <p14:tracePt t="64916" x="1512888" y="2200275"/>
          <p14:tracePt t="64924" x="1512888" y="2184400"/>
          <p14:tracePt t="64932" x="1520825" y="2174875"/>
          <p14:tracePt t="64940" x="1546225" y="2166938"/>
          <p14:tracePt t="64948" x="1579563" y="2149475"/>
          <p14:tracePt t="64957" x="1614488" y="2133600"/>
          <p14:tracePt t="64964" x="1673225" y="2116138"/>
          <p14:tracePt t="64973" x="1698625" y="2116138"/>
          <p14:tracePt t="64980" x="1741488" y="2116138"/>
          <p14:tracePt t="64989" x="1809750" y="2108200"/>
          <p14:tracePt t="64996" x="1868488" y="2108200"/>
          <p14:tracePt t="65005" x="1928813" y="2108200"/>
          <p14:tracePt t="65012" x="1987550" y="2108200"/>
          <p14:tracePt t="65021" x="2030413" y="2108200"/>
          <p14:tracePt t="65028" x="2116138" y="2108200"/>
          <p14:tracePt t="65036" x="2174875" y="2108200"/>
          <p14:tracePt t="65044" x="2225675" y="2108200"/>
          <p14:tracePt t="65052" x="2301875" y="2108200"/>
          <p14:tracePt t="65060" x="2362200" y="2108200"/>
          <p14:tracePt t="65068" x="2405063" y="2108200"/>
          <p14:tracePt t="65076" x="2420938" y="2108200"/>
          <p14:tracePt t="65084" x="2455863" y="2108200"/>
          <p14:tracePt t="65092" x="2497138" y="2116138"/>
          <p14:tracePt t="65100" x="2549525" y="2124075"/>
          <p14:tracePt t="65124" x="2676525" y="2184400"/>
          <p14:tracePt t="65132" x="2735263" y="2200275"/>
          <p14:tracePt t="65141" x="2786063" y="2235200"/>
          <p14:tracePt t="65148" x="2854325" y="2268538"/>
          <p14:tracePt t="65157" x="2914650" y="2286000"/>
          <p14:tracePt t="65164" x="2990850" y="2319338"/>
          <p14:tracePt t="65173" x="3067050" y="2354263"/>
          <p14:tracePt t="65180" x="3143250" y="2379663"/>
          <p14:tracePt t="65190" x="3228975" y="2438400"/>
          <p14:tracePt t="65196" x="3305175" y="2473325"/>
          <p14:tracePt t="65205" x="3381375" y="2516188"/>
          <p14:tracePt t="65212" x="3449638" y="2557463"/>
          <p14:tracePt t="65220" x="3533775" y="2592388"/>
          <p14:tracePt t="65228" x="3602038" y="2617788"/>
          <p14:tracePt t="65236" x="3662363" y="2643188"/>
          <p14:tracePt t="65244" x="3721100" y="2651125"/>
          <p14:tracePt t="65252" x="3781425" y="2676525"/>
          <p14:tracePt t="65260" x="3832225" y="2701925"/>
          <p14:tracePt t="65268" x="3865563" y="2711450"/>
          <p14:tracePt t="65276" x="3890963" y="2719388"/>
          <p14:tracePt t="65284" x="3908425" y="2736850"/>
          <p14:tracePt t="65292" x="3941763" y="2744788"/>
          <p14:tracePt t="65300" x="3967163" y="2744788"/>
          <p14:tracePt t="65308" x="3992563" y="2752725"/>
          <p14:tracePt t="65316" x="4035425" y="2762250"/>
          <p14:tracePt t="65324" x="4044950" y="2762250"/>
          <p14:tracePt t="65332" x="4078288" y="2762250"/>
          <p14:tracePt t="65340" x="4111625" y="2762250"/>
          <p14:tracePt t="65348" x="4154488" y="2762250"/>
          <p14:tracePt t="65356" x="4197350" y="2762250"/>
          <p14:tracePt t="65364" x="4256088" y="2762250"/>
          <p14:tracePt t="65373" x="4316413" y="2762250"/>
          <p14:tracePt t="65380" x="4359275" y="2762250"/>
          <p14:tracePt t="65390" x="4443413" y="2762250"/>
          <p14:tracePt t="65396" x="4486275" y="2762250"/>
          <p14:tracePt t="65405" x="4545013" y="2736850"/>
          <p14:tracePt t="65412" x="4605338" y="2727325"/>
          <p14:tracePt t="65420" x="4656138" y="2711450"/>
          <p14:tracePt t="65428" x="4689475" y="2693988"/>
          <p14:tracePt t="65436" x="4714875" y="2676525"/>
          <p14:tracePt t="65444" x="4740275" y="2660650"/>
          <p14:tracePt t="65452" x="4765675" y="2633663"/>
          <p14:tracePt t="65460" x="4775200" y="2625725"/>
          <p14:tracePt t="65468" x="4800600" y="2600325"/>
          <p14:tracePt t="65476" x="4808538" y="2600325"/>
          <p14:tracePt t="65492" x="4818063" y="2582863"/>
          <p14:tracePt t="65500" x="4818063" y="2574925"/>
          <p14:tracePt t="65532" x="4818063" y="2566988"/>
          <p14:tracePt t="65548" x="4818063" y="2549525"/>
          <p14:tracePt t="65556" x="4818063" y="2541588"/>
          <p14:tracePt t="65564" x="4818063" y="2524125"/>
          <p14:tracePt t="65573" x="4818063" y="2506663"/>
          <p14:tracePt t="65580" x="4818063" y="2481263"/>
          <p14:tracePt t="65589" x="4818063" y="2473325"/>
          <p14:tracePt t="65596" x="4818063" y="2447925"/>
          <p14:tracePt t="65606" x="4818063" y="2430463"/>
          <p14:tracePt t="65612" x="4818063" y="2413000"/>
          <p14:tracePt t="65620" x="4833938" y="2397125"/>
          <p14:tracePt t="65628" x="4833938" y="2387600"/>
          <p14:tracePt t="65636" x="4833938" y="2379663"/>
          <p14:tracePt t="65644" x="4843463" y="2371725"/>
          <p14:tracePt t="65652" x="4843463" y="2362200"/>
          <p14:tracePt t="65660" x="4843463" y="2344738"/>
          <p14:tracePt t="65668" x="4843463" y="2328863"/>
          <p14:tracePt t="65684" x="4851400" y="2311400"/>
          <p14:tracePt t="65692" x="4851400" y="2303463"/>
          <p14:tracePt t="65700" x="4851400" y="2293938"/>
          <p14:tracePt t="65716" x="4851400" y="2278063"/>
          <p14:tracePt t="65724" x="4859338" y="2268538"/>
          <p14:tracePt t="66124" x="4851400" y="2268538"/>
          <p14:tracePt t="66132" x="4843463" y="2268538"/>
          <p14:tracePt t="66149" x="4818063" y="2260600"/>
          <p14:tracePt t="66156" x="4800600" y="2252663"/>
          <p14:tracePt t="66165" x="4757738" y="2235200"/>
          <p14:tracePt t="66173" x="4724400" y="2227263"/>
          <p14:tracePt t="66180" x="4681538" y="2209800"/>
          <p14:tracePt t="66189" x="4630738" y="2184400"/>
          <p14:tracePt t="66197" x="4587875" y="2174875"/>
          <p14:tracePt t="66205" x="4529138" y="2166938"/>
          <p14:tracePt t="66213" x="4435475" y="2159000"/>
          <p14:tracePt t="66221" x="4375150" y="2141538"/>
          <p14:tracePt t="66228" x="4298950" y="2124075"/>
          <p14:tracePt t="66236" x="4230688" y="2124075"/>
          <p14:tracePt t="66244" x="4154488" y="2116138"/>
          <p14:tracePt t="66253" x="4070350" y="2108200"/>
          <p14:tracePt t="66260" x="4010025" y="2082800"/>
          <p14:tracePt t="66268" x="3951288" y="2082800"/>
          <p14:tracePt t="66276" x="3908425" y="2073275"/>
          <p14:tracePt t="66284" x="3848100" y="2065338"/>
          <p14:tracePt t="66292" x="3806825" y="2065338"/>
          <p14:tracePt t="66301" x="3756025" y="2055813"/>
          <p14:tracePt t="66309" x="3729038" y="2055813"/>
          <p14:tracePt t="66316" x="3687763" y="2055813"/>
          <p14:tracePt t="66324" x="3652838" y="2055813"/>
          <p14:tracePt t="66332" x="3619500" y="2055813"/>
          <p14:tracePt t="66340" x="3576638" y="2055813"/>
          <p14:tracePt t="66348" x="3517900" y="2055813"/>
          <p14:tracePt t="66356" x="3475038" y="2055813"/>
          <p14:tracePt t="66364" x="3432175" y="2055813"/>
          <p14:tracePt t="66372" x="3389313" y="2055813"/>
          <p14:tracePt t="66380" x="3355975" y="2055813"/>
          <p14:tracePt t="66389" x="3330575" y="2055813"/>
          <p14:tracePt t="66396" x="3313113" y="2055813"/>
          <p14:tracePt t="66405" x="3297238" y="2055813"/>
          <p14:tracePt t="66412" x="3270250" y="2055813"/>
          <p14:tracePt t="66429" x="3262313" y="2055813"/>
          <p14:tracePt t="66438" x="3254375" y="2055813"/>
          <p14:tracePt t="66444" x="3244850" y="2055813"/>
          <p14:tracePt t="66525" x="3228975" y="2055813"/>
          <p14:tracePt t="66540" x="3219450" y="2073275"/>
          <p14:tracePt t="66573" x="3211513" y="2073275"/>
          <p14:tracePt t="66684" x="3194050" y="2090738"/>
          <p14:tracePt t="66692" x="3194050" y="2098675"/>
          <p14:tracePt t="66708" x="3194050" y="2108200"/>
          <p14:tracePt t="66716" x="3186113" y="2124075"/>
          <p14:tracePt t="66724" x="3178175" y="2124075"/>
          <p14:tracePt t="66732" x="3178175" y="2133600"/>
          <p14:tracePt t="66740" x="3178175" y="2141538"/>
          <p14:tracePt t="66748" x="3178175" y="2159000"/>
          <p14:tracePt t="66756" x="3178175" y="2166938"/>
          <p14:tracePt t="66764" x="3178175" y="2174875"/>
          <p14:tracePt t="66780" x="3168650" y="2200275"/>
          <p14:tracePt t="66796" x="3168650" y="2227263"/>
          <p14:tracePt t="66813" x="3168650" y="2243138"/>
          <p14:tracePt t="66821" x="3168650" y="2260600"/>
          <p14:tracePt t="66828" x="3168650" y="2278063"/>
          <p14:tracePt t="66837" x="3178175" y="2303463"/>
          <p14:tracePt t="66844" x="3186113" y="2311400"/>
          <p14:tracePt t="66854" x="3194050" y="2336800"/>
          <p14:tracePt t="66860" x="3211513" y="2362200"/>
          <p14:tracePt t="66870" x="3219450" y="2362200"/>
          <p14:tracePt t="66876" x="3228975" y="2387600"/>
          <p14:tracePt t="66884" x="3244850" y="2405063"/>
          <p14:tracePt t="66892" x="3270250" y="2422525"/>
          <p14:tracePt t="66909" x="3287713" y="2430463"/>
          <p14:tracePt t="66917" x="3313113" y="2438400"/>
          <p14:tracePt t="66924" x="3338513" y="2455863"/>
          <p14:tracePt t="66932" x="3381375" y="2473325"/>
          <p14:tracePt t="66941" x="3414713" y="2481263"/>
          <p14:tracePt t="66949" x="3467100" y="2506663"/>
          <p14:tracePt t="66956" x="3525838" y="2524125"/>
          <p14:tracePt t="66964" x="3594100" y="2532063"/>
          <p14:tracePt t="66972" x="3670300" y="2566988"/>
          <p14:tracePt t="66982" x="3729038" y="2566988"/>
          <p14:tracePt t="66992" x="3797300" y="2574925"/>
          <p14:tracePt t="66998" x="3873500" y="2582863"/>
          <p14:tracePt t="67007" x="3951288" y="2608263"/>
          <p14:tracePt t="67014" x="4017963" y="2608263"/>
          <p14:tracePt t="67021" x="4078288" y="2617788"/>
          <p14:tracePt t="67029" x="4129088" y="2625725"/>
          <p14:tracePt t="67038" x="4179888" y="2625725"/>
          <p14:tracePt t="67044" x="4230688" y="2633663"/>
          <p14:tracePt t="67053" x="4273550" y="2633663"/>
          <p14:tracePt t="67060" x="4324350" y="2651125"/>
          <p14:tracePt t="67069" x="4349750" y="2651125"/>
          <p14:tracePt t="67076" x="4392613" y="2651125"/>
          <p14:tracePt t="67084" x="4418013" y="2651125"/>
          <p14:tracePt t="67093" x="4435475" y="2651125"/>
          <p14:tracePt t="67101" x="4468813" y="2660650"/>
          <p14:tracePt t="67122" x="4511675" y="2668588"/>
          <p14:tracePt t="67124" x="4545013" y="2668588"/>
          <p14:tracePt t="67133" x="4562475" y="2676525"/>
          <p14:tracePt t="67140" x="4579938" y="2676525"/>
          <p14:tracePt t="67148" x="4595813" y="2676525"/>
          <p14:tracePt t="67156" x="4630738" y="2686050"/>
          <p14:tracePt t="67164" x="4630738" y="2693988"/>
          <p14:tracePt t="67180" x="4656138" y="2693988"/>
          <p14:tracePt t="67197" x="4664075" y="2693988"/>
          <p14:tracePt t="67206" x="4681538" y="2693988"/>
          <p14:tracePt t="67237" x="4689475" y="2693988"/>
          <p14:tracePt t="67245" x="4699000" y="2693988"/>
          <p14:tracePt t="67253" x="4706938" y="2693988"/>
          <p14:tracePt t="67260" x="4714875" y="2693988"/>
          <p14:tracePt t="67268" x="4724400" y="2693988"/>
          <p14:tracePt t="67289" x="4740275" y="2693988"/>
          <p14:tracePt t="67294" x="4749800" y="2701925"/>
          <p14:tracePt t="67324" x="4757738" y="2701925"/>
          <p14:tracePt t="67333" x="4765675" y="2701925"/>
          <p14:tracePt t="67340" x="4775200" y="2701925"/>
          <p14:tracePt t="67348" x="4783138" y="2701925"/>
          <p14:tracePt t="67356" x="4791075" y="2701925"/>
          <p14:tracePt t="67365" x="4808538" y="2701925"/>
          <p14:tracePt t="67372" x="4826000" y="2701925"/>
          <p14:tracePt t="67381" x="4843463" y="2701925"/>
          <p14:tracePt t="67389" x="4851400" y="2701925"/>
          <p14:tracePt t="67396" x="4868863" y="2701925"/>
          <p14:tracePt t="67405" x="4884738" y="2701925"/>
          <p14:tracePt t="67413" x="4894263" y="2701925"/>
          <p14:tracePt t="67428" x="4902200" y="2701925"/>
          <p14:tracePt t="67437" x="4910138" y="2701925"/>
          <p14:tracePt t="67444" x="4919663" y="2701925"/>
          <p14:tracePt t="67460" x="4953000" y="2701925"/>
          <p14:tracePt t="67469" x="4970463" y="2701925"/>
          <p14:tracePt t="67477" x="4987925" y="2701925"/>
          <p14:tracePt t="67484" x="5013325" y="2701925"/>
          <p14:tracePt t="67492" x="5021263" y="2701925"/>
          <p14:tracePt t="67500" x="5046663" y="2701925"/>
          <p14:tracePt t="67509" x="5054600" y="2701925"/>
          <p14:tracePt t="67516" x="5072063" y="2701925"/>
          <p14:tracePt t="67525" x="5089525" y="2693988"/>
          <p14:tracePt t="67532" x="5106988" y="2693988"/>
          <p14:tracePt t="67549" x="5114925" y="2693988"/>
          <p14:tracePt t="67557" x="5132388" y="2686050"/>
          <p14:tracePt t="67564" x="5140325" y="2686050"/>
          <p14:tracePt t="67573" x="5148263" y="2686050"/>
          <p14:tracePt t="67580" x="5157788" y="2686050"/>
          <p14:tracePt t="67588" x="5165725" y="2676525"/>
          <p14:tracePt t="67677" x="5191125" y="2676525"/>
          <p14:tracePt t="67685" x="5208588" y="2676525"/>
          <p14:tracePt t="67692" x="5224463" y="2676525"/>
          <p14:tracePt t="67700" x="5241925" y="2676525"/>
          <p14:tracePt t="67708" x="5259388" y="2693988"/>
          <p14:tracePt t="67716" x="5267325" y="2693988"/>
          <p14:tracePt t="67724" x="5276850" y="2693988"/>
          <p14:tracePt t="67916" x="5276850" y="2701925"/>
          <p14:tracePt t="67964" x="5302250" y="2701925"/>
          <p14:tracePt t="70141" x="5310188" y="2711450"/>
          <p14:tracePt t="70476" x="5310188" y="2719388"/>
          <p14:tracePt t="70550" x="5302250" y="2719388"/>
          <p14:tracePt t="70574" x="5292725" y="2719388"/>
          <p14:tracePt t="70589" x="5284788" y="2719388"/>
          <p14:tracePt t="70596" x="5276850" y="2719388"/>
          <p14:tracePt t="70604" x="5267325" y="2719388"/>
          <p14:tracePt t="70620" x="5249863" y="2719388"/>
          <p14:tracePt t="70636" x="5241925" y="2719388"/>
          <p14:tracePt t="70645" x="5233988" y="2719388"/>
          <p14:tracePt t="70652" x="5216525" y="2719388"/>
          <p14:tracePt t="70660" x="5199063" y="2719388"/>
          <p14:tracePt t="70668" x="5173663" y="2719388"/>
          <p14:tracePt t="70676" x="5148263" y="2719388"/>
          <p14:tracePt t="70685" x="5122863" y="2719388"/>
          <p14:tracePt t="70692" x="5089525" y="2719388"/>
          <p14:tracePt t="70701" x="5054600" y="2727325"/>
          <p14:tracePt t="70708" x="5029200" y="2727325"/>
          <p14:tracePt t="70717" x="5003800" y="2727325"/>
          <p14:tracePt t="70724" x="4953000" y="2727325"/>
          <p14:tracePt t="70733" x="4894263" y="2727325"/>
          <p14:tracePt t="70740" x="4833938" y="2727325"/>
          <p14:tracePt t="70749" x="4791075" y="2727325"/>
          <p14:tracePt t="70756" x="4749800" y="2727325"/>
          <p14:tracePt t="70764" x="4706938" y="2727325"/>
          <p14:tracePt t="70773" x="4664075" y="2727325"/>
          <p14:tracePt t="70780" x="4605338" y="2727325"/>
          <p14:tracePt t="70788" x="4562475" y="2727325"/>
          <p14:tracePt t="70796" x="4503738" y="2727325"/>
          <p14:tracePt t="70804" x="4425950" y="2727325"/>
          <p14:tracePt t="70812" x="4375150" y="2727325"/>
          <p14:tracePt t="70821" x="4298950" y="2727325"/>
          <p14:tracePt t="70829" x="4214813" y="2727325"/>
          <p14:tracePt t="70836" x="4146550" y="2727325"/>
          <p14:tracePt t="70845" x="4060825" y="2727325"/>
          <p14:tracePt t="70852" x="3984625" y="2727325"/>
          <p14:tracePt t="70860" x="3941763" y="2727325"/>
          <p14:tracePt t="70869" x="3873500" y="2727325"/>
          <p14:tracePt t="70876" x="3814763" y="2727325"/>
          <p14:tracePt t="70885" x="3771900" y="2727325"/>
          <p14:tracePt t="70892" x="3738563" y="2727325"/>
          <p14:tracePt t="70901" x="3713163" y="2736850"/>
          <p14:tracePt t="70908" x="3670300" y="2762250"/>
          <p14:tracePt t="70917" x="3644900" y="2762250"/>
          <p14:tracePt t="70925" x="3602038" y="2770188"/>
          <p14:tracePt t="70934" x="3559175" y="2770188"/>
          <p14:tracePt t="70940" x="3525838" y="2770188"/>
          <p14:tracePt t="70948" x="3482975" y="2778125"/>
          <p14:tracePt t="70956" x="3424238" y="2778125"/>
          <p14:tracePt t="70966" x="3406775" y="2787650"/>
          <p14:tracePt t="70972" x="3355975" y="2795588"/>
          <p14:tracePt t="70980" x="3348038" y="2805113"/>
          <p14:tracePt t="70988" x="3330575" y="2805113"/>
          <p14:tracePt t="70996" x="3322638" y="2805113"/>
          <p14:tracePt t="71413" x="3313113" y="2813050"/>
          <p14:tracePt t="71428" x="3313113" y="2820988"/>
          <p14:tracePt t="71436" x="3322638" y="2838450"/>
          <p14:tracePt t="71444" x="3338513" y="2855913"/>
          <p14:tracePt t="71452" x="3355975" y="2863850"/>
          <p14:tracePt t="71460" x="3389313" y="2881313"/>
          <p14:tracePt t="71476" x="3414713" y="2881313"/>
          <p14:tracePt t="71645" x="3414713" y="2889250"/>
          <p14:tracePt t="71652" x="3414713" y="2914650"/>
          <p14:tracePt t="71660" x="3406775" y="2914650"/>
          <p14:tracePt t="71668" x="3398838" y="2914650"/>
          <p14:tracePt t="71685" x="3389313" y="2914650"/>
          <p14:tracePt t="71828" x="3406775" y="2914650"/>
          <p14:tracePt t="71836" x="3414713" y="2914650"/>
          <p14:tracePt t="71846" x="3424238" y="2914650"/>
          <p14:tracePt t="71854" x="3449638" y="2914650"/>
          <p14:tracePt t="71861" x="3467100" y="2914650"/>
          <p14:tracePt t="71869" x="3482975" y="2914650"/>
          <p14:tracePt t="71877" x="3500438" y="2914650"/>
          <p14:tracePt t="71886" x="3533775" y="2914650"/>
          <p14:tracePt t="71892" x="3543300" y="2914650"/>
          <p14:tracePt t="71900" x="3568700" y="2914650"/>
          <p14:tracePt t="71909" x="3594100" y="2914650"/>
          <p14:tracePt t="71917" x="3602038" y="2914650"/>
          <p14:tracePt t="71924" x="3627438" y="2914650"/>
          <p14:tracePt t="71933" x="3644900" y="2914650"/>
          <p14:tracePt t="71940" x="3662363" y="2922588"/>
          <p14:tracePt t="71949" x="3670300" y="2922588"/>
          <p14:tracePt t="71957" x="3678238" y="2922588"/>
          <p14:tracePt t="72452" x="3678238" y="2932113"/>
          <p14:tracePt t="73629" x="3670300" y="2932113"/>
          <p14:tracePt t="73645" x="3636963" y="2932113"/>
          <p14:tracePt t="73661" x="3586163" y="2974975"/>
          <p14:tracePt t="73668" x="3586163" y="2982913"/>
          <p14:tracePt t="73869" x="3576638" y="2957513"/>
          <p14:tracePt t="73877" x="3559175" y="2871788"/>
          <p14:tracePt t="73884" x="3543300" y="2855913"/>
          <p14:tracePt t="73892" x="3533775" y="2855913"/>
          <p14:tracePt t="73900" x="3533775" y="2846388"/>
          <p14:tracePt t="73909" x="3500438" y="2820988"/>
          <p14:tracePt t="73916" x="3492500" y="2820988"/>
          <p14:tracePt t="73989" x="3482975" y="2820988"/>
          <p14:tracePt t="74013" x="3475038" y="2820988"/>
          <p14:tracePt t="74021" x="3467100" y="2820988"/>
          <p14:tracePt t="74029" x="3441700" y="2820988"/>
          <p14:tracePt t="74036" x="3406775" y="2820988"/>
          <p14:tracePt t="74044" x="3389313" y="2820988"/>
          <p14:tracePt t="74052" x="3313113" y="2820988"/>
          <p14:tracePt t="74061" x="3254375" y="2813050"/>
          <p14:tracePt t="74069" x="3152775" y="2813050"/>
          <p14:tracePt t="74076" x="3049588" y="2813050"/>
          <p14:tracePt t="74084" x="2965450" y="2813050"/>
          <p14:tracePt t="74092" x="2871788" y="2813050"/>
          <p14:tracePt t="74100" x="2811463" y="2813050"/>
          <p14:tracePt t="74108" x="2752725" y="2813050"/>
          <p14:tracePt t="74116" x="2676525" y="2838450"/>
          <p14:tracePt t="74133" x="2524125" y="2881313"/>
          <p14:tracePt t="74140" x="2463800" y="2897188"/>
          <p14:tracePt t="74149" x="2405063" y="2922588"/>
          <p14:tracePt t="74156" x="2352675" y="2949575"/>
          <p14:tracePt t="74165" x="2336800" y="2957513"/>
          <p14:tracePt t="74172" x="2286000" y="3000375"/>
          <p14:tracePt t="74181" x="2260600" y="3016250"/>
          <p14:tracePt t="74188" x="2243138" y="3033713"/>
          <p14:tracePt t="74197" x="2225675" y="3059113"/>
          <p14:tracePt t="74205" x="2225675" y="3094038"/>
          <p14:tracePt t="74213" x="2225675" y="3127375"/>
          <p14:tracePt t="74220" x="2225675" y="3152775"/>
          <p14:tracePt t="74228" x="2225675" y="3186113"/>
          <p14:tracePt t="74236" x="2225675" y="3221038"/>
          <p14:tracePt t="74244" x="2225675" y="3254375"/>
          <p14:tracePt t="74252" x="2243138" y="3297238"/>
          <p14:tracePt t="74260" x="2276475" y="3330575"/>
          <p14:tracePt t="74268" x="2327275" y="3390900"/>
          <p14:tracePt t="74276" x="2413000" y="3459163"/>
          <p14:tracePt t="74284" x="2489200" y="3502025"/>
          <p14:tracePt t="74293" x="2582863" y="3552825"/>
          <p14:tracePt t="74300" x="2693988" y="3611563"/>
          <p14:tracePt t="74308" x="2811463" y="3671888"/>
          <p14:tracePt t="74316" x="2930525" y="3722688"/>
          <p14:tracePt t="74325" x="3059113" y="3756025"/>
          <p14:tracePt t="74332" x="3203575" y="3781425"/>
          <p14:tracePt t="74341" x="3330575" y="3824288"/>
          <p14:tracePt t="74349" x="3457575" y="3841750"/>
          <p14:tracePt t="74356" x="3636963" y="3849688"/>
          <p14:tracePt t="74365" x="3763963" y="3875088"/>
          <p14:tracePt t="74372" x="3908425" y="3875088"/>
          <p14:tracePt t="74381" x="4044950" y="3875088"/>
          <p14:tracePt t="74389" x="4171950" y="3875088"/>
          <p14:tracePt t="74397" x="4291013" y="3875088"/>
          <p14:tracePt t="74404" x="4425950" y="3875088"/>
          <p14:tracePt t="74413" x="4545013" y="3824288"/>
          <p14:tracePt t="74420" x="4630738" y="3798888"/>
          <p14:tracePt t="74430" x="4749800" y="3756025"/>
          <p14:tracePt t="74436" x="4833938" y="3730625"/>
          <p14:tracePt t="74444" x="4902200" y="3679825"/>
          <p14:tracePt t="74452" x="4953000" y="3636963"/>
          <p14:tracePt t="74460" x="5003800" y="3594100"/>
          <p14:tracePt t="74469" x="5021263" y="3560763"/>
          <p14:tracePt t="74477" x="5021263" y="3517900"/>
          <p14:tracePt t="74484" x="5038725" y="3484563"/>
          <p14:tracePt t="74492" x="5038725" y="3441700"/>
          <p14:tracePt t="74500" x="5038725" y="3416300"/>
          <p14:tracePt t="74508" x="5038725" y="3382963"/>
          <p14:tracePt t="74517" x="5038725" y="3330575"/>
          <p14:tracePt t="74525" x="5029200" y="3297238"/>
          <p14:tracePt t="74532" x="4987925" y="3238500"/>
          <p14:tracePt t="74540" x="4978400" y="3186113"/>
          <p14:tracePt t="74549" x="4935538" y="3127375"/>
          <p14:tracePt t="74556" x="4919663" y="3101975"/>
          <p14:tracePt t="74565" x="4884738" y="3051175"/>
          <p14:tracePt t="74573" x="4843463" y="3016250"/>
          <p14:tracePt t="74581" x="4826000" y="2990850"/>
          <p14:tracePt t="74589" x="4818063" y="2965450"/>
          <p14:tracePt t="74597" x="4800600" y="2940050"/>
          <p14:tracePt t="74604" x="4765675" y="2906713"/>
          <p14:tracePt t="74614" x="4749800" y="2881313"/>
          <p14:tracePt t="74620" x="4732338" y="2871788"/>
          <p14:tracePt t="74629" x="4681538" y="2838450"/>
          <p14:tracePt t="74636" x="4656138" y="2805113"/>
          <p14:tracePt t="74644" x="4605338" y="2762250"/>
          <p14:tracePt t="74652" x="4570413" y="2727325"/>
          <p14:tracePt t="74661" x="4529138" y="2686050"/>
          <p14:tracePt t="74668" x="4460875" y="2617788"/>
          <p14:tracePt t="74677" x="4410075" y="2566988"/>
          <p14:tracePt t="74684" x="4332288" y="2516188"/>
          <p14:tracePt t="74692" x="4281488" y="2463800"/>
          <p14:tracePt t="74700" x="4230688" y="2422525"/>
          <p14:tracePt t="74709" x="4179888" y="2379663"/>
          <p14:tracePt t="74716" x="4146550" y="2362200"/>
          <p14:tracePt t="74725" x="4095750" y="2328863"/>
          <p14:tracePt t="74732" x="4078288" y="2328863"/>
          <p14:tracePt t="74740" x="4052888" y="2319338"/>
          <p14:tracePt t="74748" x="4027488" y="2311400"/>
          <p14:tracePt t="74757" x="4002088" y="2303463"/>
          <p14:tracePt t="74765" x="3992563" y="2303463"/>
          <p14:tracePt t="74773" x="3976688" y="2303463"/>
          <p14:tracePt t="74781" x="3959225" y="2303463"/>
          <p14:tracePt t="74797" x="3925888" y="2303463"/>
          <p14:tracePt t="74804" x="3883025" y="2311400"/>
          <p14:tracePt t="74813" x="3832225" y="2362200"/>
          <p14:tracePt t="74820" x="3746500" y="2438400"/>
          <p14:tracePt t="74829" x="3678238" y="2532063"/>
          <p14:tracePt t="74836" x="3636963" y="2651125"/>
          <p14:tracePt t="74846" x="3586163" y="2838450"/>
          <p14:tracePt t="74853" x="3533775" y="3059113"/>
          <p14:tracePt t="74861" x="3508375" y="3254375"/>
          <p14:tracePt t="74869" x="3508375" y="3424238"/>
          <p14:tracePt t="74876" x="3508375" y="3603625"/>
          <p14:tracePt t="74884" x="3551238" y="3781425"/>
          <p14:tracePt t="74893" x="3611563" y="3900488"/>
          <p14:tracePt t="74900" x="3670300" y="4019550"/>
          <p14:tracePt t="74908" x="3738563" y="4079875"/>
          <p14:tracePt t="74916" x="3848100" y="4171950"/>
          <p14:tracePt t="74924" x="3951288" y="4257675"/>
          <p14:tracePt t="74932" x="4103688" y="4333875"/>
          <p14:tracePt t="74940" x="4240213" y="4384675"/>
          <p14:tracePt t="74949" x="4400550" y="4419600"/>
          <p14:tracePt t="74956" x="4545013" y="4435475"/>
          <p14:tracePt t="74965" x="4699000" y="4445000"/>
          <p14:tracePt t="74972" x="4868863" y="4445000"/>
          <p14:tracePt t="74981" x="5046663" y="4445000"/>
          <p14:tracePt t="74988" x="5216525" y="4445000"/>
          <p14:tracePt t="74998" x="5378450" y="4427538"/>
          <p14:tracePt t="75004" x="5632450" y="4384675"/>
          <p14:tracePt t="75014" x="5837238" y="4325938"/>
          <p14:tracePt t="75020" x="6075363" y="4240213"/>
          <p14:tracePt t="75029" x="6311900" y="4146550"/>
          <p14:tracePt t="75036" x="6542088" y="4002088"/>
          <p14:tracePt t="75045" x="6719888" y="3883025"/>
          <p14:tracePt t="75052" x="6848475" y="3763963"/>
          <p14:tracePt t="75061" x="6975475" y="3611563"/>
          <p14:tracePt t="75068" x="7051675" y="3475038"/>
          <p14:tracePt t="75076" x="7094538" y="3340100"/>
          <p14:tracePt t="75085" x="7145338" y="3211513"/>
          <p14:tracePt t="75093" x="7145338" y="3109913"/>
          <p14:tracePt t="75101" x="7145338" y="3000375"/>
          <p14:tracePt t="75109" x="7145338" y="2897188"/>
          <p14:tracePt t="75116" x="7119938" y="2813050"/>
          <p14:tracePt t="75133" x="7051675" y="2651125"/>
          <p14:tracePt t="75141" x="7008813" y="2582863"/>
          <p14:tracePt t="75148" x="6983413" y="2549525"/>
          <p14:tracePt t="75157" x="6967538" y="2516188"/>
          <p14:tracePt t="75164" x="6932613" y="2463800"/>
          <p14:tracePt t="75172" x="6907213" y="2422525"/>
          <p14:tracePt t="75181" x="6889750" y="2387600"/>
          <p14:tracePt t="75189" x="6856413" y="2354263"/>
          <p14:tracePt t="75197" x="6838950" y="2344738"/>
          <p14:tracePt t="75204" x="6805613" y="2319338"/>
          <p14:tracePt t="75213" x="6797675" y="2311400"/>
          <p14:tracePt t="75221" x="6780213" y="2293938"/>
          <p14:tracePt t="75229" x="6754813" y="2286000"/>
          <p14:tracePt t="75236" x="6711950" y="2268538"/>
          <p14:tracePt t="75245" x="6661150" y="2260600"/>
          <p14:tracePt t="75252" x="6618288" y="2252663"/>
          <p14:tracePt t="75260" x="6567488" y="2243138"/>
          <p14:tracePt t="75268" x="6524625" y="2227263"/>
          <p14:tracePt t="75277" x="6473825" y="2217738"/>
          <p14:tracePt t="75285" x="6430963" y="2209800"/>
          <p14:tracePt t="75292" x="6372225" y="2200275"/>
          <p14:tracePt t="75300" x="6311900" y="2200275"/>
          <p14:tracePt t="75309" x="6253163" y="2200275"/>
          <p14:tracePt t="75316" x="6210300" y="2200275"/>
          <p14:tracePt t="75324" x="6151563" y="2200275"/>
          <p14:tracePt t="75332" x="6108700" y="2200275"/>
          <p14:tracePt t="75340" x="6065838" y="2200275"/>
          <p14:tracePt t="75348" x="5997575" y="2227263"/>
          <p14:tracePt t="75356" x="5930900" y="2243138"/>
          <p14:tracePt t="75365" x="5870575" y="2252663"/>
          <p14:tracePt t="75373" x="5802313" y="2278063"/>
          <p14:tracePt t="75381" x="5743575" y="2293938"/>
          <p14:tracePt t="75388" x="5683250" y="2336800"/>
          <p14:tracePt t="75397" x="5649913" y="2344738"/>
          <p14:tracePt t="75404" x="5607050" y="2354263"/>
          <p14:tracePt t="75414" x="5565775" y="2371725"/>
          <p14:tracePt t="75420" x="5548313" y="2387600"/>
          <p14:tracePt t="75430" x="5530850" y="2387600"/>
          <p14:tracePt t="75436" x="5497513" y="2430463"/>
          <p14:tracePt t="75444" x="5480050" y="2463800"/>
          <p14:tracePt t="75452" x="5446713" y="2516188"/>
          <p14:tracePt t="75461" x="5429250" y="2557463"/>
          <p14:tracePt t="75468" x="5421313" y="2617788"/>
          <p14:tracePt t="75477" x="5386388" y="2719388"/>
          <p14:tracePt t="75484" x="5368925" y="2813050"/>
          <p14:tracePt t="75492" x="5360988" y="2881313"/>
          <p14:tracePt t="75500" x="5360988" y="2982913"/>
          <p14:tracePt t="75508" x="5360988" y="3076575"/>
          <p14:tracePt t="75516" x="5360988" y="3152775"/>
          <p14:tracePt t="75524" x="5360988" y="3238500"/>
          <p14:tracePt t="75532" x="5394325" y="3297238"/>
          <p14:tracePt t="75541" x="5437188" y="3373438"/>
          <p14:tracePt t="75548" x="5480050" y="3441700"/>
          <p14:tracePt t="75556" x="5548313" y="3517900"/>
          <p14:tracePt t="75565" x="5632450" y="3578225"/>
          <p14:tracePt t="75572" x="5718175" y="3646488"/>
          <p14:tracePt t="75581" x="5794375" y="3687763"/>
          <p14:tracePt t="75589" x="5938838" y="3722688"/>
          <p14:tracePt t="75597" x="6083300" y="3763963"/>
          <p14:tracePt t="75605" x="6235700" y="3773488"/>
          <p14:tracePt t="75614" x="6380163" y="3781425"/>
          <p14:tracePt t="75622" x="6524625" y="3781425"/>
          <p14:tracePt t="75631" x="6661150" y="3781425"/>
          <p14:tracePt t="75637" x="6762750" y="3781425"/>
          <p14:tracePt t="75645" x="6848475" y="3781425"/>
          <p14:tracePt t="75653" x="6967538" y="3748088"/>
          <p14:tracePt t="75660" x="7034213" y="3722688"/>
          <p14:tracePt t="75668" x="7119938" y="3671888"/>
          <p14:tracePt t="75676" x="7162800" y="3636963"/>
          <p14:tracePt t="75684" x="7229475" y="3594100"/>
          <p14:tracePt t="75693" x="7239000" y="3560763"/>
          <p14:tracePt t="75701" x="7256463" y="3543300"/>
          <p14:tracePt t="75708" x="7256463" y="3509963"/>
          <p14:tracePt t="75716" x="7256463" y="3467100"/>
          <p14:tracePt t="75724" x="7239000" y="3416300"/>
          <p14:tracePt t="75733" x="7213600" y="3330575"/>
          <p14:tracePt t="75740" x="7178675" y="3254375"/>
          <p14:tracePt t="75748" x="7137400" y="3178175"/>
          <p14:tracePt t="75756" x="7077075" y="3084513"/>
          <p14:tracePt t="75766" x="7018338" y="2982913"/>
          <p14:tracePt t="75772" x="6975475" y="2914650"/>
          <p14:tracePt t="75780" x="6932613" y="2830513"/>
          <p14:tracePt t="75788" x="6864350" y="2744788"/>
          <p14:tracePt t="75797" x="6805613" y="2668588"/>
          <p14:tracePt t="75804" x="6762750" y="2617788"/>
          <p14:tracePt t="75814" x="6719888" y="2541588"/>
          <p14:tracePt t="75820" x="6686550" y="2498725"/>
          <p14:tracePt t="75830" x="6626225" y="2447925"/>
          <p14:tracePt t="75837" x="6592888" y="2413000"/>
          <p14:tracePt t="75846" x="6542088" y="2379663"/>
          <p14:tracePt t="75853" x="6483350" y="2336800"/>
          <p14:tracePt t="75860" x="6456363" y="2319338"/>
          <p14:tracePt t="75868" x="6415088" y="2311400"/>
          <p14:tracePt t="75877" x="6364288" y="2293938"/>
          <p14:tracePt t="75884" x="6303963" y="2286000"/>
          <p14:tracePt t="75892" x="6227763" y="2260600"/>
          <p14:tracePt t="75901" x="6167438" y="2243138"/>
          <p14:tracePt t="75908" x="6091238" y="2235200"/>
          <p14:tracePt t="75916" x="6024563" y="2235200"/>
          <p14:tracePt t="75924" x="5946775" y="2227263"/>
          <p14:tracePt t="75932" x="5905500" y="2217738"/>
          <p14:tracePt t="75940" x="5862638" y="2217738"/>
          <p14:tracePt t="75948" x="5819775" y="2217738"/>
          <p14:tracePt t="75956" x="5768975" y="2217738"/>
          <p14:tracePt t="75964" x="5743575" y="2217738"/>
          <p14:tracePt t="75972" x="5700713" y="2217738"/>
          <p14:tracePt t="75981" x="5667375" y="2217738"/>
          <p14:tracePt t="75988" x="5641975" y="2217738"/>
          <p14:tracePt t="75997" x="5616575" y="2217738"/>
          <p14:tracePt t="76004" x="5591175" y="2217738"/>
          <p14:tracePt t="76013" x="5573713" y="2217738"/>
          <p14:tracePt t="76021" x="5556250" y="2227263"/>
          <p14:tracePt t="76029" x="5538788" y="2235200"/>
          <p14:tracePt t="76036" x="5505450" y="2252663"/>
          <p14:tracePt t="76044" x="5454650" y="2293938"/>
          <p14:tracePt t="76052" x="5403850" y="2344738"/>
          <p14:tracePt t="76064" x="5343525" y="2397125"/>
          <p14:tracePt t="76070" x="5310188" y="2447925"/>
          <p14:tracePt t="76078" x="5249863" y="2516188"/>
          <p14:tracePt t="76085" x="5208588" y="2592388"/>
          <p14:tracePt t="76094" x="5183188" y="2643188"/>
          <p14:tracePt t="76101" x="5148263" y="2719388"/>
          <p14:tracePt t="76117" x="5106988" y="2855913"/>
          <p14:tracePt t="76125" x="5072063" y="2932113"/>
          <p14:tracePt t="76132" x="5064125" y="3000375"/>
          <p14:tracePt t="76140" x="5054600" y="3076575"/>
          <p14:tracePt t="76148" x="5054600" y="3135313"/>
          <p14:tracePt t="76156" x="5054600" y="3221038"/>
          <p14:tracePt t="76164" x="5054600" y="3271838"/>
          <p14:tracePt t="76173" x="5054600" y="3330575"/>
          <p14:tracePt t="76181" x="5054600" y="3373438"/>
          <p14:tracePt t="76188" x="5054600" y="3424238"/>
          <p14:tracePt t="76197" x="5080000" y="3459163"/>
          <p14:tracePt t="76204" x="5097463" y="3509963"/>
          <p14:tracePt t="76214" x="5114925" y="3543300"/>
          <p14:tracePt t="76220" x="5132388" y="3568700"/>
          <p14:tracePt t="76230" x="5157788" y="3603625"/>
          <p14:tracePt t="76236" x="5183188" y="3629025"/>
          <p14:tracePt t="76245" x="5208588" y="3654425"/>
          <p14:tracePt t="76253" x="5241925" y="3687763"/>
          <p14:tracePt t="76262" x="5267325" y="3713163"/>
          <p14:tracePt t="76269" x="5292725" y="3730625"/>
          <p14:tracePt t="76278" x="5310188" y="3748088"/>
          <p14:tracePt t="76284" x="5335588" y="3773488"/>
          <p14:tracePt t="76300" x="5360988" y="3773488"/>
          <p14:tracePt t="77148" x="5360988" y="3763963"/>
          <p14:tracePt t="77164" x="5360988" y="3756025"/>
          <p14:tracePt t="77172" x="5360988" y="3730625"/>
          <p14:tracePt t="77180" x="5360988" y="3722688"/>
          <p14:tracePt t="77189" x="5360988" y="3705225"/>
          <p14:tracePt t="77196" x="5360988" y="3697288"/>
          <p14:tracePt t="77204" x="5360988" y="3671888"/>
          <p14:tracePt t="77212" x="5360988" y="3654425"/>
          <p14:tracePt t="77220" x="5360988" y="3636963"/>
          <p14:tracePt t="77229" x="5353050" y="3611563"/>
          <p14:tracePt t="77237" x="5343525" y="3578225"/>
          <p14:tracePt t="77245" x="5318125" y="3552825"/>
          <p14:tracePt t="77252" x="5284788" y="3517900"/>
          <p14:tracePt t="77260" x="5276850" y="3492500"/>
          <p14:tracePt t="77268" x="5249863" y="3467100"/>
          <p14:tracePt t="77277" x="5216525" y="3433763"/>
          <p14:tracePt t="77284" x="5183188" y="3408363"/>
          <p14:tracePt t="77293" x="5148263" y="3382963"/>
          <p14:tracePt t="77301" x="5097463" y="3348038"/>
          <p14:tracePt t="77309" x="5054600" y="3305175"/>
          <p14:tracePt t="77316" x="5013325" y="3289300"/>
          <p14:tracePt t="77324" x="4945063" y="3228975"/>
          <p14:tracePt t="77333" x="4894263" y="3203575"/>
          <p14:tracePt t="77340" x="4818063" y="3160713"/>
          <p14:tracePt t="77348" x="4740275" y="3127375"/>
          <p14:tracePt t="77356" x="4681538" y="3094038"/>
          <p14:tracePt t="77364" x="4595813" y="3076575"/>
          <p14:tracePt t="77372" x="4519613" y="3041650"/>
          <p14:tracePt t="77380" x="4418013" y="3016250"/>
          <p14:tracePt t="77388" x="4341813" y="2982913"/>
          <p14:tracePt t="77396" x="4222750" y="2965450"/>
          <p14:tracePt t="77404" x="4121150" y="2932113"/>
          <p14:tracePt t="77413" x="4035425" y="2914650"/>
          <p14:tracePt t="77420" x="3959225" y="2906713"/>
          <p14:tracePt t="77429" x="3900488" y="2906713"/>
          <p14:tracePt t="77437" x="3814763" y="2906713"/>
          <p14:tracePt t="77445" x="3763963" y="2906713"/>
          <p14:tracePt t="77452" x="3703638" y="2906713"/>
          <p14:tracePt t="77461" x="3662363" y="2906713"/>
          <p14:tracePt t="77468" x="3586163" y="2906713"/>
          <p14:tracePt t="77480" x="3525838" y="2906713"/>
          <p14:tracePt t="77484" x="3449638" y="2940050"/>
          <p14:tracePt t="77493" x="3348038" y="2990850"/>
          <p14:tracePt t="77500" x="3219450" y="3051175"/>
          <p14:tracePt t="77508" x="3041650" y="3144838"/>
          <p14:tracePt t="77516" x="2795588" y="3254375"/>
          <p14:tracePt t="77525" x="2497138" y="3382963"/>
          <p14:tracePt t="77532" x="2149475" y="3467100"/>
          <p14:tracePt t="77541" x="2073275" y="3517900"/>
          <p14:tracePt t="77725" x="1987550" y="3517900"/>
          <p14:tracePt t="77732" x="1954213" y="3492500"/>
          <p14:tracePt t="77740" x="1954213" y="3475038"/>
          <p14:tracePt t="77756" x="1946275" y="3467100"/>
          <p14:tracePt t="77764" x="1936750" y="3459163"/>
          <p14:tracePt t="79420" x="1936750" y="3424238"/>
          <p14:tracePt t="79428" x="1928813" y="3373438"/>
          <p14:tracePt t="79436" x="1903413" y="3322638"/>
          <p14:tracePt t="79444" x="1893888" y="3263900"/>
          <p14:tracePt t="79452" x="1878013" y="3203575"/>
          <p14:tracePt t="79460" x="1852613" y="3144838"/>
          <p14:tracePt t="79468" x="1827213" y="3041650"/>
          <p14:tracePt t="79477" x="1784350" y="2949575"/>
          <p14:tracePt t="79485" x="1733550" y="2830513"/>
          <p14:tracePt t="79493" x="1657350" y="2676525"/>
          <p14:tracePt t="79500" x="1520825" y="2430463"/>
          <p14:tracePt t="79510" x="1393825" y="2200275"/>
          <p14:tracePt t="79516" x="1231900" y="1963738"/>
          <p14:tracePt t="79524" x="1054100" y="1708150"/>
          <p14:tracePt t="79533" x="858838" y="1487488"/>
          <p14:tracePt t="79541" x="679450" y="1300163"/>
          <p14:tracePt t="79549" x="527050" y="1112838"/>
          <p14:tracePt t="79556" x="373063" y="935038"/>
          <p14:tracePt t="79564" x="230188" y="773113"/>
          <p14:tracePt t="79573" x="33338" y="577850"/>
          <p14:tracePt t="80373" x="373063" y="1223963"/>
          <p14:tracePt t="80373" x="815975" y="1427163"/>
          <p14:tracePt t="80373" x="1265238" y="1631950"/>
          <p14:tracePt t="80373" x="1784350" y="1776413"/>
          <p14:tracePt t="80373" x="2379663" y="1928813"/>
          <p14:tracePt t="80373" x="3033713" y="2055813"/>
          <p14:tracePt t="80373" x="3738563" y="2166938"/>
          <p14:tracePt t="80373" x="4460875" y="2209800"/>
          <p14:tracePt t="80373" x="5267325" y="2209800"/>
          <p14:tracePt t="80373" x="6065838" y="2209800"/>
          <p14:tracePt t="80373" x="6958013" y="2209800"/>
          <p14:tracePt t="80373" x="7875588" y="2209800"/>
          <p14:tracePt t="80373" x="8793163" y="2209800"/>
          <p14:tracePt t="80373" x="9609138" y="2108200"/>
          <p14:tracePt t="80373" x="10425113" y="1989138"/>
          <p14:tracePt t="80373" x="11188700" y="1878013"/>
          <p14:tracePt t="80373" x="11945938" y="176688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2</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Secretion of Ions in Saliva……</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a16="http://schemas.microsoft.com/office/drawing/2014/main" xmlns="" id="{0AE551B4-2B63-4606-82FF-950D579A9A09}"/>
              </a:ext>
            </a:extLst>
          </p:cNvPr>
          <p:cNvPicPr>
            <a:picLocks noChangeAspect="1"/>
          </p:cNvPicPr>
          <p:nvPr/>
        </p:nvPicPr>
        <p:blipFill>
          <a:blip r:embed="rId2"/>
          <a:stretch>
            <a:fillRect/>
          </a:stretch>
        </p:blipFill>
        <p:spPr>
          <a:xfrm>
            <a:off x="-1" y="1984"/>
            <a:ext cx="1504949" cy="908720"/>
          </a:xfrm>
          <a:prstGeom prst="rect">
            <a:avLst/>
          </a:prstGeom>
        </p:spPr>
      </p:pic>
      <p:sp>
        <p:nvSpPr>
          <p:cNvPr id="11" name="TextBox 10">
            <a:extLst>
              <a:ext uri="{FF2B5EF4-FFF2-40B4-BE49-F238E27FC236}">
                <a16:creationId xmlns:a16="http://schemas.microsoft.com/office/drawing/2014/main" xmlns="" id="{5CDDA509-5B5F-49CD-86D0-DFD4DE01FCCE}"/>
              </a:ext>
            </a:extLst>
          </p:cNvPr>
          <p:cNvSpPr txBox="1"/>
          <p:nvPr/>
        </p:nvSpPr>
        <p:spPr>
          <a:xfrm>
            <a:off x="825910" y="957009"/>
            <a:ext cx="10697496" cy="5078313"/>
          </a:xfrm>
          <a:prstGeom prst="rect">
            <a:avLst/>
          </a:prstGeom>
          <a:noFill/>
        </p:spPr>
        <p:txBody>
          <a:bodyPr wrap="square">
            <a:spAutoFit/>
          </a:bodyPr>
          <a:lstStyle/>
          <a:p>
            <a:pPr marL="514350" indent="-514350" algn="just">
              <a:buFont typeface="+mj-lt"/>
              <a:buAutoNum type="arabicPeriod"/>
            </a:pPr>
            <a:r>
              <a:rPr lang="en-US" dirty="0"/>
              <a:t>First, sodium ions are actively reabsorbed from all the salivary ducts and potassium ions are actively secreted in exchange for the sodium.</a:t>
            </a:r>
          </a:p>
          <a:p>
            <a:pPr marL="514350" indent="-514350" algn="just">
              <a:buFont typeface="+mj-lt"/>
              <a:buAutoNum type="arabicPeriod"/>
            </a:pPr>
            <a:endParaRPr lang="en-US" dirty="0"/>
          </a:p>
          <a:p>
            <a:pPr marL="514350" indent="-514350" algn="just">
              <a:buFont typeface="+mj-lt"/>
              <a:buAutoNum type="arabicPeriod"/>
            </a:pPr>
            <a:r>
              <a:rPr lang="en-US" dirty="0"/>
              <a:t>Therefore, the sodium ion concentration of the saliva becomes greatly reduced, whereas the potassium ion concentration becomes increased.</a:t>
            </a:r>
          </a:p>
          <a:p>
            <a:pPr marL="514350" indent="-514350" algn="just">
              <a:buFont typeface="+mj-lt"/>
              <a:buAutoNum type="arabicPeriod"/>
            </a:pPr>
            <a:endParaRPr lang="en-US" dirty="0"/>
          </a:p>
          <a:p>
            <a:pPr marL="514350" indent="-514350" algn="just">
              <a:buFont typeface="+mj-lt"/>
              <a:buAutoNum type="arabicPeriod"/>
            </a:pPr>
            <a:r>
              <a:rPr lang="en-US" dirty="0"/>
              <a:t>However, there is excess sodium reabsorption over potassium secretion, and this creates electrical negativity of about -70 millivolts in the salivary ducts; this in turn causes chloride ions to be reabsorbed passively.</a:t>
            </a:r>
          </a:p>
          <a:p>
            <a:pPr marL="514350" indent="-514350" algn="just">
              <a:buFont typeface="+mj-lt"/>
              <a:buAutoNum type="arabicPeriod"/>
            </a:pPr>
            <a:endParaRPr lang="en-US" dirty="0"/>
          </a:p>
          <a:p>
            <a:pPr marL="514350" indent="-514350" algn="just">
              <a:buFont typeface="+mj-lt"/>
              <a:buAutoNum type="arabicPeriod"/>
            </a:pPr>
            <a:r>
              <a:rPr lang="en-US" dirty="0"/>
              <a:t>Second, bicarbonate ions are secreted by the ductal epithelium into the lumen of the duct.</a:t>
            </a:r>
          </a:p>
          <a:p>
            <a:pPr marL="514350" indent="-514350" algn="just">
              <a:buFont typeface="+mj-lt"/>
              <a:buAutoNum type="arabicPeriod"/>
            </a:pPr>
            <a:endParaRPr lang="en-US" dirty="0"/>
          </a:p>
          <a:p>
            <a:pPr marL="514350" indent="-514350" algn="just">
              <a:buFont typeface="+mj-lt"/>
              <a:buAutoNum type="arabicPeriod"/>
            </a:pPr>
            <a:r>
              <a:rPr lang="en-US" dirty="0"/>
              <a:t>This is at least partly caused by passive exchange of bicarbonate for chloride ions, but it may also result partly from an active secretory process. </a:t>
            </a:r>
          </a:p>
          <a:p>
            <a:pPr marL="514350" indent="-514350" algn="just">
              <a:buFont typeface="+mj-lt"/>
              <a:buAutoNum type="arabicPeriod"/>
            </a:pPr>
            <a:endParaRPr lang="en-US" dirty="0"/>
          </a:p>
          <a:p>
            <a:pPr marL="514350" indent="-514350" algn="just">
              <a:buFont typeface="+mj-lt"/>
              <a:buAutoNum type="arabicPeriod"/>
            </a:pPr>
            <a:r>
              <a:rPr lang="en-US" dirty="0"/>
              <a:t>The net result of these transport processes is that under resting conditions, the concentrations of sodium and chloride ions in the saliva are only about 15 </a:t>
            </a:r>
            <a:r>
              <a:rPr lang="en-US" dirty="0" err="1"/>
              <a:t>mEq</a:t>
            </a:r>
            <a:r>
              <a:rPr lang="en-US" dirty="0"/>
              <a:t>/ L each, the concentration of potassium ions is about 30 </a:t>
            </a:r>
            <a:r>
              <a:rPr lang="en-US" dirty="0" err="1"/>
              <a:t>mEq</a:t>
            </a:r>
            <a:r>
              <a:rPr lang="en-US" dirty="0"/>
              <a:t>/L</a:t>
            </a:r>
          </a:p>
        </p:txBody>
      </p:sp>
    </p:spTree>
    <p:extLst>
      <p:ext uri="{BB962C8B-B14F-4D97-AF65-F5344CB8AC3E}">
        <p14:creationId xmlns:p14="http://schemas.microsoft.com/office/powerpoint/2010/main" xmlns="" val="3946827427"/>
      </p:ext>
    </p:extLst>
  </p:cSld>
  <p:clrMapOvr>
    <a:masterClrMapping/>
  </p:clrMapOvr>
  <p:transition advTm="137597">
    <p:dissolve/>
  </p:transition>
  <p:extLst>
    <p:ext uri="{3A86A75C-4F4B-4683-9AE1-C65F6400EC91}">
      <p14:laserTraceLst xmlns:p14="http://schemas.microsoft.com/office/powerpoint/2010/main" xmlns="">
        <p14:tracePtLst>
          <p14:tracePt t="33" x="4476750" y="1216025"/>
          <p14:tracePt t="99" x="4410075" y="1266825"/>
          <p14:tracePt t="104" x="4400550" y="1282700"/>
          <p14:tracePt t="109" x="4392613" y="1292225"/>
          <p14:tracePt t="117" x="4375150" y="1308100"/>
          <p14:tracePt t="126" x="4375150" y="1325563"/>
          <p14:tracePt t="133" x="4367213" y="1343025"/>
          <p14:tracePt t="142" x="4367213" y="1360488"/>
          <p14:tracePt t="149" x="4359275" y="1393825"/>
          <p14:tracePt t="157" x="4359275" y="1436688"/>
          <p14:tracePt t="164" x="4359275" y="1470025"/>
          <p14:tracePt t="173" x="4359275" y="1504950"/>
          <p14:tracePt t="181" x="4359275" y="1520825"/>
          <p14:tracePt t="188" x="4359275" y="1538288"/>
          <p14:tracePt t="197" x="4359275" y="1546225"/>
          <p14:tracePt t="213" x="4359275" y="1555750"/>
          <p14:tracePt t="268" x="4367213" y="1555750"/>
          <p14:tracePt t="278" x="4375150" y="1555750"/>
          <p14:tracePt t="285" x="4384675" y="1555750"/>
          <p14:tracePt t="294" x="4400550" y="1538288"/>
          <p14:tracePt t="300" x="4400550" y="1520825"/>
          <p14:tracePt t="309" x="4410075" y="1512888"/>
          <p14:tracePt t="317" x="4410075" y="1477963"/>
          <p14:tracePt t="326" x="4425950" y="1444625"/>
          <p14:tracePt t="333" x="4425950" y="1401763"/>
          <p14:tracePt t="341" x="4425950" y="1360488"/>
          <p14:tracePt t="348" x="4425950" y="1300163"/>
          <p14:tracePt t="356" x="4425950" y="1231900"/>
          <p14:tracePt t="365" x="4418013" y="1181100"/>
          <p14:tracePt t="373" x="4384675" y="1104900"/>
          <p14:tracePt t="381" x="4359275" y="1044575"/>
          <p14:tracePt t="389" x="4332288" y="1003300"/>
          <p14:tracePt t="397" x="4306888" y="968375"/>
          <p14:tracePt t="405" x="4281488" y="942975"/>
          <p14:tracePt t="413" x="4248150" y="925513"/>
          <p14:tracePt t="421" x="4197350" y="909638"/>
          <p14:tracePt t="429" x="4162425" y="900113"/>
          <p14:tracePt t="436" x="4137025" y="900113"/>
          <p14:tracePt t="445" x="4078288" y="892175"/>
          <p14:tracePt t="452" x="4035425" y="892175"/>
          <p14:tracePt t="461" x="3992563" y="892175"/>
          <p14:tracePt t="469" x="3967163" y="892175"/>
          <p14:tracePt t="477" x="3933825" y="892175"/>
          <p14:tracePt t="485" x="3900488" y="900113"/>
          <p14:tracePt t="494" x="3873500" y="909638"/>
          <p14:tracePt t="501" x="3865563" y="909638"/>
          <p14:tracePt t="509" x="3857625" y="917575"/>
          <p14:tracePt t="517" x="3840163" y="935038"/>
          <p14:tracePt t="533" x="3840163" y="942975"/>
          <p14:tracePt t="541" x="3832225" y="952500"/>
          <p14:tracePt t="548" x="3832225" y="960438"/>
          <p14:tracePt t="557" x="3832225" y="968375"/>
          <p14:tracePt t="565" x="3832225" y="977900"/>
          <p14:tracePt t="573" x="3832225" y="1003300"/>
          <p14:tracePt t="580" x="3832225" y="1028700"/>
          <p14:tracePt t="588" x="3840163" y="1044575"/>
          <p14:tracePt t="597" x="3840163" y="1054100"/>
          <p14:tracePt t="604" x="3865563" y="1054100"/>
          <p14:tracePt t="613" x="3890963" y="1069975"/>
          <p14:tracePt t="621" x="3908425" y="1087438"/>
          <p14:tracePt t="628" x="3933825" y="1096963"/>
          <p14:tracePt t="636" x="3976688" y="1112838"/>
          <p14:tracePt t="645" x="4010025" y="1122363"/>
          <p14:tracePt t="653" x="4070350" y="1130300"/>
          <p14:tracePt t="661" x="4129088" y="1130300"/>
          <p14:tracePt t="668" x="4230688" y="1130300"/>
          <p14:tracePt t="677" x="4324350" y="1130300"/>
          <p14:tracePt t="684" x="4410075" y="1130300"/>
          <p14:tracePt t="693" x="4529138" y="1130300"/>
          <p14:tracePt t="701" x="4613275" y="1130300"/>
          <p14:tracePt t="710" x="4673600" y="1130300"/>
          <p14:tracePt t="716" x="4732338" y="1122363"/>
          <p14:tracePt t="725" x="4765675" y="1112838"/>
          <p14:tracePt t="733" x="4808538" y="1104900"/>
          <p14:tracePt t="741" x="4843463" y="1079500"/>
          <p14:tracePt t="748" x="4851400" y="1069975"/>
          <p14:tracePt t="757" x="4868863" y="1054100"/>
          <p14:tracePt t="781" x="4876800" y="1054100"/>
          <p14:tracePt t="796" x="4876800" y="1044575"/>
          <p14:tracePt t="813" x="4876800" y="1036638"/>
          <p14:tracePt t="820" x="4876800" y="1028700"/>
          <p14:tracePt t="837" x="4876800" y="1019175"/>
          <p14:tracePt t="845" x="4868863" y="1011238"/>
          <p14:tracePt t="861" x="4859338" y="1011238"/>
          <p14:tracePt t="869" x="4851400" y="1011238"/>
          <p14:tracePt t="880" x="4808538" y="1011238"/>
          <p14:tracePt t="885" x="4749800" y="1036638"/>
          <p14:tracePt t="894" x="4664075" y="1036638"/>
          <p14:tracePt t="901" x="4537075" y="1054100"/>
          <p14:tracePt t="909" x="4359275" y="1069975"/>
          <p14:tracePt t="916" x="4146550" y="1079500"/>
          <p14:tracePt t="925" x="3992563" y="1079500"/>
          <p14:tracePt t="933" x="3900488" y="1079500"/>
          <p14:tracePt t="942" x="3865563" y="1079500"/>
          <p14:tracePt t="989" x="3857625" y="1087438"/>
          <p14:tracePt t="997" x="3771900" y="1104900"/>
          <p14:tracePt t="1005" x="3695700" y="1130300"/>
          <p14:tracePt t="1013" x="3652838" y="1138238"/>
          <p14:tracePt t="1021" x="3636963" y="1138238"/>
          <p14:tracePt t="1029" x="3619500" y="1155700"/>
          <p14:tracePt t="1061" x="3627438" y="1138238"/>
          <p14:tracePt t="1069" x="3652838" y="1122363"/>
          <p14:tracePt t="1077" x="3662363" y="1122363"/>
          <p14:tracePt t="1085" x="3678238" y="1112838"/>
          <p14:tracePt t="1093" x="3703638" y="1104900"/>
          <p14:tracePt t="1110" x="3721100" y="1096963"/>
          <p14:tracePt t="1126" x="3729038" y="1079500"/>
          <p14:tracePt t="1133" x="3738563" y="1079500"/>
          <p14:tracePt t="1148" x="3746500" y="1079500"/>
          <p14:tracePt t="1157" x="3763963" y="1069975"/>
          <p14:tracePt t="1165" x="3789363" y="1069975"/>
          <p14:tracePt t="1173" x="3832225" y="1054100"/>
          <p14:tracePt t="1181" x="3925888" y="1036638"/>
          <p14:tracePt t="1189" x="4017963" y="1036638"/>
          <p14:tracePt t="1197" x="4121150" y="1019175"/>
          <p14:tracePt t="1205" x="4248150" y="993775"/>
          <p14:tracePt t="1213" x="4392613" y="985838"/>
          <p14:tracePt t="1221" x="4519613" y="968375"/>
          <p14:tracePt t="1228" x="4681538" y="942975"/>
          <p14:tracePt t="1236" x="4791075" y="935038"/>
          <p14:tracePt t="1244" x="4910138" y="925513"/>
          <p14:tracePt t="1253" x="5003800" y="909638"/>
          <p14:tracePt t="1262" x="5064125" y="900113"/>
          <p14:tracePt t="1268" x="5132388" y="884238"/>
          <p14:tracePt t="1278" x="5157788" y="884238"/>
          <p14:tracePt t="1284" x="5173663" y="874713"/>
          <p14:tracePt t="1295" x="5199063" y="866775"/>
          <p14:tracePt t="1357" x="5208588" y="866775"/>
          <p14:tracePt t="1373" x="5224463" y="866775"/>
          <p14:tracePt t="1380" x="5233988" y="866775"/>
          <p14:tracePt t="1389" x="5259388" y="858838"/>
          <p14:tracePt t="1397" x="5276850" y="841375"/>
          <p14:tracePt t="1405" x="5310188" y="833438"/>
          <p14:tracePt t="1413" x="5318125" y="833438"/>
          <p14:tracePt t="1421" x="5353050" y="823913"/>
          <p14:tracePt t="1428" x="5386388" y="808038"/>
          <p14:tracePt t="1437" x="5403850" y="808038"/>
          <p14:tracePt t="1445" x="5437188" y="798513"/>
          <p14:tracePt t="1453" x="5462588" y="798513"/>
          <p14:tracePt t="1461" x="5472113" y="798513"/>
          <p14:tracePt t="1468" x="5480050" y="798513"/>
          <p14:tracePt t="1477" x="5497513" y="798513"/>
          <p14:tracePt t="1485" x="5513388" y="790575"/>
          <p14:tracePt t="1493" x="5538788" y="790575"/>
          <p14:tracePt t="1501" x="5565775" y="781050"/>
          <p14:tracePt t="1511" x="5599113" y="781050"/>
          <p14:tracePt t="1517" x="5641975" y="765175"/>
          <p14:tracePt t="1526" x="5675313" y="765175"/>
          <p14:tracePt t="1533" x="5718175" y="755650"/>
          <p14:tracePt t="1541" x="5794375" y="755650"/>
          <p14:tracePt t="1548" x="5853113" y="739775"/>
          <p14:tracePt t="1557" x="5895975" y="739775"/>
          <p14:tracePt t="1565" x="5964238" y="739775"/>
          <p14:tracePt t="1573" x="6040438" y="739775"/>
          <p14:tracePt t="1581" x="6083300" y="739775"/>
          <p14:tracePt t="1589" x="6126163" y="739775"/>
          <p14:tracePt t="1597" x="6184900" y="739775"/>
          <p14:tracePt t="1605" x="6219825" y="739775"/>
          <p14:tracePt t="1613" x="6235700" y="739775"/>
          <p14:tracePt t="1621" x="6270625" y="739775"/>
          <p14:tracePt t="1629" x="6303963" y="739775"/>
          <p14:tracePt t="1637" x="6311900" y="739775"/>
          <p14:tracePt t="1645" x="6338888" y="739775"/>
          <p14:tracePt t="1653" x="6354763" y="739775"/>
          <p14:tracePt t="1661" x="6364288" y="739775"/>
          <p14:tracePt t="1669" x="6372225" y="739775"/>
          <p14:tracePt t="1677" x="6380163" y="739775"/>
          <p14:tracePt t="1685" x="6397625" y="739775"/>
          <p14:tracePt t="1693" x="6415088" y="747713"/>
          <p14:tracePt t="1941" x="6423025" y="755650"/>
          <p14:tracePt t="2189" x="6456363" y="755650"/>
          <p14:tracePt t="2197" x="6524625" y="755650"/>
          <p14:tracePt t="2205" x="6626225" y="755650"/>
          <p14:tracePt t="2213" x="6762750" y="755650"/>
          <p14:tracePt t="2220" x="6907213" y="755650"/>
          <p14:tracePt t="2229" x="7102475" y="755650"/>
          <p14:tracePt t="2238" x="7332663" y="755650"/>
          <p14:tracePt t="2246" x="7535863" y="755650"/>
          <p14:tracePt t="2254" x="7766050" y="755650"/>
          <p14:tracePt t="2262" x="7910513" y="755650"/>
          <p14:tracePt t="2269" x="8037513" y="755650"/>
          <p14:tracePt t="2277" x="8131175" y="755650"/>
          <p14:tracePt t="2285" x="8189913" y="755650"/>
          <p14:tracePt t="2293" x="8232775" y="755650"/>
          <p14:tracePt t="2301" x="8258175" y="755650"/>
          <p14:tracePt t="2309" x="8266113" y="755650"/>
          <p14:tracePt t="2349" x="8266113" y="765175"/>
          <p14:tracePt t="2381" x="8266113" y="773113"/>
          <p14:tracePt t="2397" x="8266113" y="781050"/>
          <p14:tracePt t="2405" x="8266113" y="790575"/>
          <p14:tracePt t="2412" x="8266113" y="798513"/>
          <p14:tracePt t="2421" x="8258175" y="815975"/>
          <p14:tracePt t="2429" x="8240713" y="833438"/>
          <p14:tracePt t="2437" x="8224838" y="866775"/>
          <p14:tracePt t="2444" x="8207375" y="874713"/>
          <p14:tracePt t="2453" x="8174038" y="917575"/>
          <p14:tracePt t="2461" x="8147050" y="952500"/>
          <p14:tracePt t="2469" x="8105775" y="1003300"/>
          <p14:tracePt t="2477" x="8054975" y="1054100"/>
          <p14:tracePt t="2485" x="7977188" y="1112838"/>
          <p14:tracePt t="2494" x="7885113" y="1163638"/>
          <p14:tracePt t="2500" x="7781925" y="1223963"/>
          <p14:tracePt t="2510" x="7680325" y="1282700"/>
          <p14:tracePt t="2517" x="7545388" y="1360488"/>
          <p14:tracePt t="2527" x="7358063" y="1427163"/>
          <p14:tracePt t="2533" x="7229475" y="1487488"/>
          <p14:tracePt t="2542" x="7018338" y="1555750"/>
          <p14:tracePt t="2548" x="6831013" y="1631950"/>
          <p14:tracePt t="2558" x="6661150" y="1682750"/>
          <p14:tracePt t="2565" x="6491288" y="1708150"/>
          <p14:tracePt t="2575" x="6321425" y="1758950"/>
          <p14:tracePt t="2581" x="6142038" y="1819275"/>
          <p14:tracePt t="2589" x="5956300" y="1827213"/>
          <p14:tracePt t="2596" x="5837238" y="1878013"/>
          <p14:tracePt t="2605" x="5708650" y="1885950"/>
          <p14:tracePt t="2613" x="5599113" y="1920875"/>
          <p14:tracePt t="2621" x="5480050" y="1946275"/>
          <p14:tracePt t="2629" x="5353050" y="1954213"/>
          <p14:tracePt t="2636" x="5249863" y="1989138"/>
          <p14:tracePt t="2645" x="5122863" y="2039938"/>
          <p14:tracePt t="2653" x="4962525" y="2073275"/>
          <p14:tracePt t="2661" x="4791075" y="2116138"/>
          <p14:tracePt t="2669" x="4545013" y="2149475"/>
          <p14:tracePt t="2676" x="4316413" y="2209800"/>
          <p14:tracePt t="2684" x="4086225" y="2252663"/>
          <p14:tracePt t="2693" x="3806825" y="2303463"/>
          <p14:tracePt t="2701" x="3594100" y="2328863"/>
          <p14:tracePt t="2710" x="3398838" y="2362200"/>
          <p14:tracePt t="2717" x="3270250" y="2371725"/>
          <p14:tracePt t="2726" x="3236913" y="2397125"/>
          <p14:tracePt t="2733" x="3228975" y="2397125"/>
          <p14:tracePt t="2861" x="3194050" y="2438400"/>
          <p14:tracePt t="2877" x="3135313" y="2438400"/>
          <p14:tracePt t="2885" x="3109913" y="2438400"/>
          <p14:tracePt t="2892" x="3109913" y="2430463"/>
          <p14:tracePt t="2925" x="3100388" y="2422525"/>
          <p14:tracePt t="2933" x="3084513" y="2413000"/>
          <p14:tracePt t="2941" x="3084513" y="2405063"/>
          <p14:tracePt t="2973" x="3074988" y="2405063"/>
          <p14:tracePt t="2989" x="3067050" y="2397125"/>
          <p14:tracePt t="2997" x="3033713" y="2362200"/>
          <p14:tracePt t="3005" x="3016250" y="2336800"/>
          <p14:tracePt t="3013" x="2955925" y="2286000"/>
          <p14:tracePt t="3021" x="2914650" y="2227263"/>
          <p14:tracePt t="3029" x="2838450" y="2141538"/>
          <p14:tracePt t="3037" x="2752725" y="2047875"/>
          <p14:tracePt t="3045" x="2684463" y="1971675"/>
          <p14:tracePt t="3052" x="2600325" y="1895475"/>
          <p14:tracePt t="3061" x="2497138" y="1793875"/>
          <p14:tracePt t="3068" x="2446338" y="1733550"/>
          <p14:tracePt t="3077" x="2379663" y="1665288"/>
          <p14:tracePt t="3084" x="2327275" y="1622425"/>
          <p14:tracePt t="3093" x="2293938" y="1589088"/>
          <p14:tracePt t="3101" x="2268538" y="1563688"/>
          <p14:tracePt t="3109" x="2243138" y="1546225"/>
          <p14:tracePt t="3117" x="2235200" y="1538288"/>
          <p14:tracePt t="3142" x="2225675" y="1530350"/>
          <p14:tracePt t="3165" x="2217738" y="1530350"/>
          <p14:tracePt t="3173" x="2208213" y="1530350"/>
          <p14:tracePt t="3181" x="2192338" y="1530350"/>
          <p14:tracePt t="3189" x="2182813" y="1530350"/>
          <p14:tracePt t="3196" x="2182813" y="1520825"/>
          <p14:tracePt t="3205" x="2174875" y="1520825"/>
          <p14:tracePt t="3213" x="2149475" y="1520825"/>
          <p14:tracePt t="3221" x="2124075" y="1520825"/>
          <p14:tracePt t="3229" x="2098675" y="1520825"/>
          <p14:tracePt t="3237" x="2073275" y="1520825"/>
          <p14:tracePt t="3244" x="2038350" y="1520825"/>
          <p14:tracePt t="3253" x="2022475" y="1520825"/>
          <p14:tracePt t="3261" x="2012950" y="1520825"/>
          <p14:tracePt t="3269" x="2005013" y="1520825"/>
          <p14:tracePt t="3373" x="1997075" y="1520825"/>
          <p14:tracePt t="3389" x="1979613" y="1520825"/>
          <p14:tracePt t="3397" x="1962150" y="1530350"/>
          <p14:tracePt t="3413" x="1954213" y="1538288"/>
          <p14:tracePt t="3421" x="1946275" y="1538288"/>
          <p14:tracePt t="3428" x="1920875" y="1546225"/>
          <p14:tracePt t="3436" x="1920875" y="1555750"/>
          <p14:tracePt t="3445" x="1903413" y="1563688"/>
          <p14:tracePt t="3453" x="1893888" y="1563688"/>
          <p14:tracePt t="3461" x="1885950" y="1571625"/>
          <p14:tracePt t="3468" x="1868488" y="1571625"/>
          <p14:tracePt t="3493" x="1860550" y="1571625"/>
          <p14:tracePt t="3517" x="1852613" y="1581150"/>
          <p14:tracePt t="3542" x="1852613" y="1589088"/>
          <p14:tracePt t="3565" x="1852613" y="1597025"/>
          <p14:tracePt t="3572" x="1852613" y="1606550"/>
          <p14:tracePt t="3581" x="1860550" y="1614488"/>
          <p14:tracePt t="3597" x="1878013" y="1622425"/>
          <p14:tracePt t="3605" x="1903413" y="1639888"/>
          <p14:tracePt t="3613" x="1928813" y="1657350"/>
          <p14:tracePt t="3621" x="1936750" y="1665288"/>
          <p14:tracePt t="3629" x="1954213" y="1674813"/>
          <p14:tracePt t="3637" x="1987550" y="1682750"/>
          <p14:tracePt t="3645" x="2012950" y="1690688"/>
          <p14:tracePt t="3653" x="2022475" y="1700213"/>
          <p14:tracePt t="3660" x="2047875" y="1708150"/>
          <p14:tracePt t="3668" x="2073275" y="1716088"/>
          <p14:tracePt t="3676" x="2098675" y="1733550"/>
          <p14:tracePt t="3685" x="2124075" y="1741488"/>
          <p14:tracePt t="3693" x="2149475" y="1751013"/>
          <p14:tracePt t="3701" x="2182813" y="1758950"/>
          <p14:tracePt t="3709" x="2217738" y="1776413"/>
          <p14:tracePt t="3716" x="2260600" y="1776413"/>
          <p14:tracePt t="3725" x="2293938" y="1776413"/>
          <p14:tracePt t="3733" x="2301875" y="1784350"/>
          <p14:tracePt t="3749" x="2311400" y="1784350"/>
          <p14:tracePt t="3893" x="2301875" y="1784350"/>
          <p14:tracePt t="3900" x="2243138" y="1776413"/>
          <p14:tracePt t="3908" x="2235200" y="1776413"/>
          <p14:tracePt t="3917" x="2217738" y="1776413"/>
          <p14:tracePt t="3925" x="2208213" y="1776413"/>
          <p14:tracePt t="3933" x="2192338" y="1766888"/>
          <p14:tracePt t="4389" x="2192338" y="1776413"/>
          <p14:tracePt t="4397" x="2182813" y="1776413"/>
          <p14:tracePt t="4548" x="2192338" y="1776413"/>
          <p14:tracePt t="4565" x="2200275" y="1776413"/>
          <p14:tracePt t="4581" x="2208213" y="1776413"/>
          <p14:tracePt t="4588" x="2225675" y="1766888"/>
          <p14:tracePt t="4596" x="2251075" y="1766888"/>
          <p14:tracePt t="4604" x="2286000" y="1758950"/>
          <p14:tracePt t="4613" x="2344738" y="1751013"/>
          <p14:tracePt t="4621" x="2405063" y="1733550"/>
          <p14:tracePt t="4629" x="2489200" y="1716088"/>
          <p14:tracePt t="4637" x="2574925" y="1708150"/>
          <p14:tracePt t="4644" x="2676525" y="1700213"/>
          <p14:tracePt t="4652" x="2786063" y="1674813"/>
          <p14:tracePt t="4660" x="2905125" y="1665288"/>
          <p14:tracePt t="4669" x="3016250" y="1639888"/>
          <p14:tracePt t="4677" x="3117850" y="1614488"/>
          <p14:tracePt t="4685" x="3194050" y="1606550"/>
          <p14:tracePt t="4692" x="3228975" y="1597025"/>
          <p14:tracePt t="4700" x="3262313" y="1589088"/>
          <p14:tracePt t="4717" x="3279775" y="1581150"/>
          <p14:tracePt t="5133" x="3287713" y="1581150"/>
          <p14:tracePt t="5142" x="3297238" y="1581150"/>
          <p14:tracePt t="5149" x="3322638" y="1581150"/>
          <p14:tracePt t="5157" x="3363913" y="1614488"/>
          <p14:tracePt t="5164" x="3389313" y="1622425"/>
          <p14:tracePt t="5197" x="3398838" y="1622425"/>
          <p14:tracePt t="5365" x="3398838" y="1631950"/>
          <p14:tracePt t="5381" x="3389313" y="1631950"/>
          <p14:tracePt t="5413" x="3406775" y="1649413"/>
          <p14:tracePt t="5421" x="3414713" y="1649413"/>
          <p14:tracePt t="5437" x="3424238" y="1649413"/>
          <p14:tracePt t="5444" x="3432175" y="1657350"/>
          <p14:tracePt t="5461" x="3441700" y="1657350"/>
          <p14:tracePt t="5469" x="3457575" y="1657350"/>
          <p14:tracePt t="5477" x="3467100" y="1657350"/>
          <p14:tracePt t="5485" x="3475038" y="1657350"/>
          <p14:tracePt t="5492" x="3492500" y="1665288"/>
          <p14:tracePt t="5502" x="3508375" y="1665288"/>
          <p14:tracePt t="5510" x="3533775" y="1682750"/>
          <p14:tracePt t="5518" x="3568700" y="1690688"/>
          <p14:tracePt t="5528" x="3602038" y="1700213"/>
          <p14:tracePt t="5533" x="3644900" y="1708150"/>
          <p14:tracePt t="5541" x="3703638" y="1716088"/>
          <p14:tracePt t="5549" x="3738563" y="1725613"/>
          <p14:tracePt t="5557" x="3789363" y="1733550"/>
          <p14:tracePt t="5565" x="3848100" y="1758950"/>
          <p14:tracePt t="5574" x="3890963" y="1776413"/>
          <p14:tracePt t="5580" x="3967163" y="1784350"/>
          <p14:tracePt t="5590" x="4027488" y="1809750"/>
          <p14:tracePt t="5597" x="4086225" y="1827213"/>
          <p14:tracePt t="5605" x="4154488" y="1844675"/>
          <p14:tracePt t="5613" x="4256088" y="1878013"/>
          <p14:tracePt t="5622" x="4316413" y="1895475"/>
          <p14:tracePt t="5629" x="4375150" y="1911350"/>
          <p14:tracePt t="5637" x="4451350" y="1928813"/>
          <p14:tracePt t="5645" x="4511675" y="1946275"/>
          <p14:tracePt t="5653" x="4554538" y="1954213"/>
          <p14:tracePt t="5661" x="4630738" y="1989138"/>
          <p14:tracePt t="5668" x="4681538" y="1997075"/>
          <p14:tracePt t="5676" x="4732338" y="1997075"/>
          <p14:tracePt t="5684" x="4783138" y="2005013"/>
          <p14:tracePt t="5693" x="4818063" y="2014538"/>
          <p14:tracePt t="5701" x="4826000" y="2014538"/>
          <p14:tracePt t="5708" x="4843463" y="2014538"/>
          <p14:tracePt t="5724" x="4851400" y="2014538"/>
          <p14:tracePt t="5933" x="4843463" y="2014538"/>
          <p14:tracePt t="5941" x="4833938" y="2014538"/>
          <p14:tracePt t="8725" x="4826000" y="2014538"/>
          <p14:tracePt t="12948" x="4818063" y="2014538"/>
          <p14:tracePt t="15197" x="4808538" y="2005013"/>
          <p14:tracePt t="15213" x="4808538" y="1997075"/>
          <p14:tracePt t="15221" x="4808538" y="1989138"/>
          <p14:tracePt t="15229" x="4791075" y="1954213"/>
          <p14:tracePt t="15236" x="4783138" y="1946275"/>
          <p14:tracePt t="15244" x="4765675" y="1920875"/>
          <p14:tracePt t="15253" x="4749800" y="1895475"/>
          <p14:tracePt t="15261" x="4749800" y="1878013"/>
          <p14:tracePt t="15269" x="4732338" y="1860550"/>
          <p14:tracePt t="15277" x="4724400" y="1844675"/>
          <p14:tracePt t="15284" x="4706938" y="1819275"/>
          <p14:tracePt t="15292" x="4689475" y="1793875"/>
          <p14:tracePt t="15301" x="4673600" y="1758950"/>
          <p14:tracePt t="15309" x="4646613" y="1708150"/>
          <p14:tracePt t="15317" x="4630738" y="1674813"/>
          <p14:tracePt t="15325" x="4587875" y="1622425"/>
          <p14:tracePt t="15333" x="4570413" y="1597025"/>
          <p14:tracePt t="15340" x="4545013" y="1563688"/>
          <p14:tracePt t="15349" x="4519613" y="1538288"/>
          <p14:tracePt t="15357" x="4494213" y="1512888"/>
          <p14:tracePt t="15365" x="4476750" y="1487488"/>
          <p14:tracePt t="15373" x="4460875" y="1487488"/>
          <p14:tracePt t="15381" x="4425950" y="1452563"/>
          <p14:tracePt t="15388" x="4400550" y="1436688"/>
          <p14:tracePt t="15397" x="4367213" y="1401763"/>
          <p14:tracePt t="15405" x="4341813" y="1385888"/>
          <p14:tracePt t="15413" x="4316413" y="1368425"/>
          <p14:tracePt t="15421" x="4306888" y="1350963"/>
          <p14:tracePt t="15429" x="4281488" y="1333500"/>
          <p14:tracePt t="15436" x="4265613" y="1317625"/>
          <p14:tracePt t="15445" x="4248150" y="1308100"/>
          <p14:tracePt t="15453" x="4230688" y="1300163"/>
          <p14:tracePt t="15461" x="4222750" y="1300163"/>
          <p14:tracePt t="15469" x="4214813" y="1300163"/>
          <p14:tracePt t="15485" x="4205288" y="1300163"/>
          <p14:tracePt t="15517" x="4197350" y="1300163"/>
          <p14:tracePt t="15524" x="4171950" y="1300163"/>
          <p14:tracePt t="15533" x="4146550" y="1350963"/>
          <p14:tracePt t="15541" x="4129088" y="1393825"/>
          <p14:tracePt t="15549" x="4086225" y="1462088"/>
          <p14:tracePt t="15557" x="4052888" y="1520825"/>
          <p14:tracePt t="15565" x="4027488" y="1589088"/>
          <p14:tracePt t="15572" x="3984625" y="1649413"/>
          <p14:tracePt t="15581" x="3941763" y="1716088"/>
          <p14:tracePt t="15589" x="3890963" y="1776413"/>
          <p14:tracePt t="15598" x="3865563" y="1819275"/>
          <p14:tracePt t="15605" x="3832225" y="1852613"/>
          <p14:tracePt t="15613" x="3806825" y="1878013"/>
          <p14:tracePt t="15620" x="3789363" y="1895475"/>
          <p14:tracePt t="15629" x="3763963" y="1911350"/>
          <p14:tracePt t="15693" x="3756025" y="1911350"/>
          <p14:tracePt t="15733" x="3756025" y="1920875"/>
          <p14:tracePt t="15741" x="3746500" y="1928813"/>
          <p14:tracePt t="15765" x="3746500" y="1954213"/>
          <p14:tracePt t="15773" x="3746500" y="1963738"/>
          <p14:tracePt t="15781" x="3746500" y="1997075"/>
          <p14:tracePt t="15789" x="3746500" y="2022475"/>
          <p14:tracePt t="15797" x="3771900" y="2055813"/>
          <p14:tracePt t="15805" x="3789363" y="2082800"/>
          <p14:tracePt t="15813" x="3814763" y="2116138"/>
          <p14:tracePt t="15821" x="3822700" y="2124075"/>
          <p14:tracePt t="15831" x="3840163" y="2141538"/>
          <p14:tracePt t="15837" x="3848100" y="2149475"/>
          <p14:tracePt t="15846" x="3865563" y="2166938"/>
          <p14:tracePt t="15852" x="3883025" y="2166938"/>
          <p14:tracePt t="15861" x="3908425" y="2184400"/>
          <p14:tracePt t="15869" x="3925888" y="2192338"/>
          <p14:tracePt t="15877" x="3959225" y="2192338"/>
          <p14:tracePt t="15898" x="4010025" y="2200275"/>
          <p14:tracePt t="15901" x="4044950" y="2200275"/>
          <p14:tracePt t="15908" x="4078288" y="2209800"/>
          <p14:tracePt t="15917" x="4121150" y="2209800"/>
          <p14:tracePt t="15925" x="4179888" y="2209800"/>
          <p14:tracePt t="15933" x="4222750" y="2209800"/>
          <p14:tracePt t="15940" x="4281488" y="2209800"/>
          <p14:tracePt t="15949" x="4306888" y="2209800"/>
          <p14:tracePt t="15957" x="4349750" y="2209800"/>
          <p14:tracePt t="15965" x="4375150" y="2209800"/>
          <p14:tracePt t="15973" x="4392613" y="2209800"/>
          <p14:tracePt t="15981" x="4425950" y="2184400"/>
          <p14:tracePt t="15988" x="4435475" y="2174875"/>
          <p14:tracePt t="15997" x="4443413" y="2166938"/>
          <p14:tracePt t="16004" x="4460875" y="2149475"/>
          <p14:tracePt t="16014" x="4476750" y="2133600"/>
          <p14:tracePt t="16021" x="4476750" y="2116138"/>
          <p14:tracePt t="16030" x="4486275" y="2090738"/>
          <p14:tracePt t="16036" x="4486275" y="2073275"/>
          <p14:tracePt t="16045" x="4486275" y="2039938"/>
          <p14:tracePt t="16053" x="4486275" y="2030413"/>
          <p14:tracePt t="16062" x="4486275" y="1997075"/>
          <p14:tracePt t="16069" x="4486275" y="1963738"/>
          <p14:tracePt t="16077" x="4486275" y="1920875"/>
          <p14:tracePt t="16084" x="4486275" y="1885950"/>
          <p14:tracePt t="16093" x="4451350" y="1827213"/>
          <p14:tracePt t="16101" x="4435475" y="1776413"/>
          <p14:tracePt t="16108" x="4392613" y="1725613"/>
          <p14:tracePt t="16116" x="4341813" y="1665288"/>
          <p14:tracePt t="16125" x="4291013" y="1614488"/>
          <p14:tracePt t="16132" x="4222750" y="1546225"/>
          <p14:tracePt t="16140" x="4179888" y="1504950"/>
          <p14:tracePt t="16148" x="4121150" y="1462088"/>
          <p14:tracePt t="16157" x="4070350" y="1436688"/>
          <p14:tracePt t="16165" x="4010025" y="1401763"/>
          <p14:tracePt t="16173" x="3941763" y="1385888"/>
          <p14:tracePt t="16181" x="3883025" y="1360488"/>
          <p14:tracePt t="16188" x="3822700" y="1350963"/>
          <p14:tracePt t="16197" x="3738563" y="1343025"/>
          <p14:tracePt t="16205" x="3678238" y="1343025"/>
          <p14:tracePt t="16213" x="3619500" y="1343025"/>
          <p14:tracePt t="16220" x="3551238" y="1343025"/>
          <p14:tracePt t="16229" x="3508375" y="1343025"/>
          <p14:tracePt t="16237" x="3482975" y="1343025"/>
          <p14:tracePt t="16246" x="3449638" y="1350963"/>
          <p14:tracePt t="16253" x="3414713" y="1368425"/>
          <p14:tracePt t="16263" x="3389313" y="1385888"/>
          <p14:tracePt t="16269" x="3363913" y="1411288"/>
          <p14:tracePt t="16276" x="3330575" y="1444625"/>
          <p14:tracePt t="16284" x="3313113" y="1462088"/>
          <p14:tracePt t="16293" x="3305175" y="1487488"/>
          <p14:tracePt t="16301" x="3287713" y="1530350"/>
          <p14:tracePt t="16309" x="3287713" y="1571625"/>
          <p14:tracePt t="16317" x="3287713" y="1631950"/>
          <p14:tracePt t="16324" x="3287713" y="1690688"/>
          <p14:tracePt t="16333" x="3287713" y="1741488"/>
          <p14:tracePt t="16341" x="3297238" y="1784350"/>
          <p14:tracePt t="16349" x="3305175" y="1809750"/>
          <p14:tracePt t="16357" x="3338513" y="1860550"/>
          <p14:tracePt t="16364" x="3348038" y="1885950"/>
          <p14:tracePt t="16372" x="3389313" y="1928813"/>
          <p14:tracePt t="16381" x="3406775" y="1946275"/>
          <p14:tracePt t="16389" x="3441700" y="1971675"/>
          <p14:tracePt t="16398" x="3467100" y="1989138"/>
          <p14:tracePt t="16405" x="3482975" y="1989138"/>
          <p14:tracePt t="16413" x="3500438" y="1989138"/>
          <p14:tracePt t="16430" x="3517900" y="1989138"/>
          <p14:tracePt t="16437" x="3525838" y="1989138"/>
          <p14:tracePt t="16453" x="3533775" y="1989138"/>
          <p14:tracePt t="16477" x="3551238" y="1989138"/>
          <p14:tracePt t="16501" x="3568700" y="1989138"/>
          <p14:tracePt t="16517" x="3568700" y="1971675"/>
          <p14:tracePt t="16525" x="3568700" y="1938338"/>
          <p14:tracePt t="16533" x="3568700" y="1911350"/>
          <p14:tracePt t="16541" x="3568700" y="1878013"/>
          <p14:tracePt t="16548" x="3568700" y="1852613"/>
          <p14:tracePt t="16556" x="3568700" y="1827213"/>
          <p14:tracePt t="16565" x="3568700" y="1793875"/>
          <p14:tracePt t="16573" x="3568700" y="1758950"/>
          <p14:tracePt t="16581" x="3559175" y="1733550"/>
          <p14:tracePt t="16589" x="3551238" y="1690688"/>
          <p14:tracePt t="16598" x="3533775" y="1657350"/>
          <p14:tracePt t="16604" x="3517900" y="1631950"/>
          <p14:tracePt t="16613" x="3492500" y="1606550"/>
          <p14:tracePt t="16621" x="3449638" y="1555750"/>
          <p14:tracePt t="16630" x="3414713" y="1530350"/>
          <p14:tracePt t="16637" x="3389313" y="1504950"/>
          <p14:tracePt t="16645" x="3338513" y="1477963"/>
          <p14:tracePt t="16652" x="3297238" y="1452563"/>
          <p14:tracePt t="16662" x="3244850" y="1427163"/>
          <p14:tracePt t="16669" x="3194050" y="1411288"/>
          <p14:tracePt t="16679" x="3135313" y="1376363"/>
          <p14:tracePt t="16685" x="3084513" y="1368425"/>
          <p14:tracePt t="16693" x="3041650" y="1360488"/>
          <p14:tracePt t="16700" x="2990850" y="1343025"/>
          <p14:tracePt t="16708" x="2947988" y="1325563"/>
          <p14:tracePt t="16717" x="2897188" y="1317625"/>
          <p14:tracePt t="16725" x="2854325" y="1308100"/>
          <p14:tracePt t="16733" x="2811463" y="1308100"/>
          <p14:tracePt t="16740" x="2752725" y="1292225"/>
          <p14:tracePt t="16749" x="2744788" y="1292225"/>
          <p14:tracePt t="16757" x="2727325" y="1292225"/>
          <p14:tracePt t="16765" x="2719388" y="1292225"/>
          <p14:tracePt t="16773" x="2709863" y="1292225"/>
          <p14:tracePt t="16781" x="2693988" y="1282700"/>
          <p14:tracePt t="16788" x="2659063" y="1282700"/>
          <p14:tracePt t="16797" x="2633663" y="1282700"/>
          <p14:tracePt t="16805" x="2590800" y="1282700"/>
          <p14:tracePt t="16813" x="2565400" y="1282700"/>
          <p14:tracePt t="16821" x="2532063" y="1282700"/>
          <p14:tracePt t="16829" x="2497138" y="1282700"/>
          <p14:tracePt t="16836" x="2481263" y="1282700"/>
          <p14:tracePt t="16845" x="2463800" y="1282700"/>
          <p14:tracePt t="16853" x="2446338" y="1282700"/>
          <p14:tracePt t="16868" x="2430463" y="1282700"/>
          <p14:tracePt t="16882" x="2420938" y="1282700"/>
          <p14:tracePt t="16893" x="2413000" y="1282700"/>
          <p14:tracePt t="16901" x="2387600" y="1282700"/>
          <p14:tracePt t="16908" x="2379663" y="1282700"/>
          <p14:tracePt t="16917" x="2352675" y="1282700"/>
          <p14:tracePt t="16924" x="2336800" y="1282700"/>
          <p14:tracePt t="16933" x="2327275" y="1282700"/>
          <p14:tracePt t="16941" x="2319338" y="1282700"/>
          <p14:tracePt t="17005" x="2311400" y="1282700"/>
          <p14:tracePt t="17029" x="2293938" y="1282700"/>
          <p14:tracePt t="17037" x="2286000" y="1282700"/>
          <p14:tracePt t="17045" x="2276475" y="1282700"/>
          <p14:tracePt t="17061" x="2260600" y="1282700"/>
          <p14:tracePt t="17116" x="2251075" y="1282700"/>
          <p14:tracePt t="17133" x="2243138" y="1282700"/>
          <p14:tracePt t="17148" x="2217738" y="1292225"/>
          <p14:tracePt t="17165" x="2208213" y="1292225"/>
          <p14:tracePt t="17181" x="2192338" y="1292225"/>
          <p14:tracePt t="17189" x="2192338" y="1300163"/>
          <p14:tracePt t="17205" x="2174875" y="1317625"/>
          <p14:tracePt t="17221" x="2166938" y="1325563"/>
          <p14:tracePt t="17229" x="2157413" y="1325563"/>
          <p14:tracePt t="17533" x="2157413" y="1343025"/>
          <p14:tracePt t="17557" x="2157413" y="1360488"/>
          <p14:tracePt t="17565" x="2157413" y="1376363"/>
          <p14:tracePt t="17573" x="2166938" y="1376363"/>
          <p14:tracePt t="17580" x="2182813" y="1401763"/>
          <p14:tracePt t="17588" x="2200275" y="1427163"/>
          <p14:tracePt t="17597" x="2225675" y="1462088"/>
          <p14:tracePt t="17605" x="2243138" y="1477963"/>
          <p14:tracePt t="17613" x="2268538" y="1512888"/>
          <p14:tracePt t="17620" x="2276475" y="1538288"/>
          <p14:tracePt t="17629" x="2319338" y="1571625"/>
          <p14:tracePt t="17637" x="2327275" y="1589088"/>
          <p14:tracePt t="17646" x="2370138" y="1622425"/>
          <p14:tracePt t="17654" x="2405063" y="1649413"/>
          <p14:tracePt t="17664" x="2438400" y="1674813"/>
          <p14:tracePt t="17670" x="2489200" y="1708150"/>
          <p14:tracePt t="17680" x="2532063" y="1733550"/>
          <p14:tracePt t="17685" x="2590800" y="1776413"/>
          <p14:tracePt t="17693" x="2651125" y="1809750"/>
          <p14:tracePt t="17701" x="2719388" y="1835150"/>
          <p14:tracePt t="17709" x="2795588" y="1860550"/>
          <p14:tracePt t="17717" x="2846388" y="1860550"/>
          <p14:tracePt t="17724" x="2889250" y="1885950"/>
          <p14:tracePt t="17733" x="2930525" y="1885950"/>
          <p14:tracePt t="17741" x="2947988" y="1895475"/>
          <p14:tracePt t="17757" x="2973388" y="1895475"/>
          <p14:tracePt t="17773" x="2982913" y="1895475"/>
          <p14:tracePt t="17789" x="2998788" y="1895475"/>
          <p14:tracePt t="17886" x="2990850" y="1895475"/>
          <p14:tracePt t="17893" x="2982913" y="1885950"/>
          <p14:tracePt t="17901" x="2965450" y="1870075"/>
          <p14:tracePt t="17908" x="2955925" y="1844675"/>
          <p14:tracePt t="17916" x="2940050" y="1819275"/>
          <p14:tracePt t="17925" x="2922588" y="1801813"/>
          <p14:tracePt t="17933" x="2914650" y="1776413"/>
          <p14:tracePt t="17941" x="2889250" y="1725613"/>
          <p14:tracePt t="17949" x="2879725" y="1725613"/>
          <p14:tracePt t="17956" x="2846388" y="1682750"/>
          <p14:tracePt t="17965" x="2846388" y="1674813"/>
          <p14:tracePt t="17973" x="2828925" y="1657350"/>
          <p14:tracePt t="17981" x="2820988" y="1649413"/>
          <p14:tracePt t="17989" x="2811463" y="1631950"/>
          <p14:tracePt t="17997" x="2803525" y="1631950"/>
          <p14:tracePt t="18004" x="2786063" y="1614488"/>
          <p14:tracePt t="18013" x="2778125" y="1597025"/>
          <p14:tracePt t="18021" x="2752725" y="1571625"/>
          <p14:tracePt t="18030" x="2735263" y="1563688"/>
          <p14:tracePt t="18037" x="2727325" y="1555750"/>
          <p14:tracePt t="18045" x="2719388" y="1538288"/>
          <p14:tracePt t="18052" x="2701925" y="1530350"/>
          <p14:tracePt t="18069" x="2701925" y="1512888"/>
          <p14:tracePt t="18133" x="2709863" y="1504950"/>
          <p14:tracePt t="18140" x="2735263" y="1504950"/>
          <p14:tracePt t="18149" x="2795588" y="1504950"/>
          <p14:tracePt t="18156" x="2863850" y="1504950"/>
          <p14:tracePt t="18165" x="2955925" y="1520825"/>
          <p14:tracePt t="18173" x="3067050" y="1530350"/>
          <p14:tracePt t="18181" x="3168650" y="1563688"/>
          <p14:tracePt t="18188" x="3287713" y="1597025"/>
          <p14:tracePt t="18196" x="3414713" y="1622425"/>
          <p14:tracePt t="18205" x="3525838" y="1631950"/>
          <p14:tracePt t="18213" x="3670300" y="1657350"/>
          <p14:tracePt t="18221" x="3814763" y="1682750"/>
          <p14:tracePt t="18229" x="3941763" y="1690688"/>
          <p14:tracePt t="18236" x="4044950" y="1708150"/>
          <p14:tracePt t="18245" x="4129088" y="1708150"/>
          <p14:tracePt t="18253" x="4187825" y="1716088"/>
          <p14:tracePt t="18263" x="4214813" y="1716088"/>
          <p14:tracePt t="18270" x="4265613" y="1733550"/>
          <p14:tracePt t="18317" x="4273550" y="1741488"/>
          <p14:tracePt t="18333" x="4281488" y="1741488"/>
          <p14:tracePt t="18349" x="4281488" y="1766888"/>
          <p14:tracePt t="18357" x="4291013" y="1776413"/>
          <p14:tracePt t="18365" x="4291013" y="1793875"/>
          <p14:tracePt t="18373" x="4298950" y="1809750"/>
          <p14:tracePt t="18381" x="4298950" y="1827213"/>
          <p14:tracePt t="18388" x="4298950" y="1835150"/>
          <p14:tracePt t="18397" x="4298950" y="1860550"/>
          <p14:tracePt t="18405" x="4298950" y="1870075"/>
          <p14:tracePt t="18413" x="4298950" y="1885950"/>
          <p14:tracePt t="18421" x="4298950" y="1911350"/>
          <p14:tracePt t="18429" x="4298950" y="1938338"/>
          <p14:tracePt t="18437" x="4298950" y="1954213"/>
          <p14:tracePt t="18446" x="4298950" y="1971675"/>
          <p14:tracePt t="18453" x="4298950" y="1989138"/>
          <p14:tracePt t="18461" x="4306888" y="1997075"/>
          <p14:tracePt t="18468" x="4306888" y="2005013"/>
          <p14:tracePt t="18478" x="4316413" y="2022475"/>
          <p14:tracePt t="18485" x="4324350" y="2030413"/>
          <p14:tracePt t="18501" x="4332288" y="2039938"/>
          <p14:tracePt t="18508" x="4341813" y="2047875"/>
          <p14:tracePt t="18524" x="4359275" y="2055813"/>
          <p14:tracePt t="18533" x="4367213" y="2055813"/>
          <p14:tracePt t="18541" x="4392613" y="2055813"/>
          <p14:tracePt t="18549" x="4410075" y="2055813"/>
          <p14:tracePt t="18557" x="4435475" y="2065338"/>
          <p14:tracePt t="18564" x="4476750" y="2065338"/>
          <p14:tracePt t="18573" x="4519613" y="2065338"/>
          <p14:tracePt t="18581" x="4605338" y="2065338"/>
          <p14:tracePt t="18589" x="4681538" y="2065338"/>
          <p14:tracePt t="18597" x="4765675" y="2065338"/>
          <p14:tracePt t="18604" x="4826000" y="2065338"/>
          <p14:tracePt t="18612" x="4910138" y="2073275"/>
          <p14:tracePt t="18621" x="4953000" y="2073275"/>
          <p14:tracePt t="18629" x="5013325" y="2073275"/>
          <p14:tracePt t="18637" x="5072063" y="2073275"/>
          <p14:tracePt t="18645" x="5097463" y="2073275"/>
          <p14:tracePt t="18653" x="5140325" y="2073275"/>
          <p14:tracePt t="18661" x="5173663" y="2073275"/>
          <p14:tracePt t="18669" x="5191125" y="2073275"/>
          <p14:tracePt t="18678" x="5208588" y="2073275"/>
          <p14:tracePt t="18695" x="5216525" y="2073275"/>
          <p14:tracePt t="18709" x="5224463" y="2073275"/>
          <p14:tracePt t="18717" x="5224463" y="2082800"/>
          <p14:tracePt t="18725" x="5233988" y="2082800"/>
          <p14:tracePt t="18853" x="5241925" y="2082800"/>
          <p14:tracePt t="18869" x="5249863" y="2082800"/>
          <p14:tracePt t="18877" x="5259388" y="2082800"/>
          <p14:tracePt t="18884" x="5276850" y="2082800"/>
          <p14:tracePt t="18900" x="5284788" y="2082800"/>
          <p14:tracePt t="18910" x="5302250" y="2082800"/>
          <p14:tracePt t="18917" x="5318125" y="2082800"/>
          <p14:tracePt t="18926" x="5343525" y="2082800"/>
          <p14:tracePt t="18933" x="5353050" y="2082800"/>
          <p14:tracePt t="18941" x="5386388" y="2082800"/>
          <p14:tracePt t="18948" x="5403850" y="2082800"/>
          <p14:tracePt t="18957" x="5446713" y="2082800"/>
          <p14:tracePt t="18965" x="5487988" y="2082800"/>
          <p14:tracePt t="18973" x="5513388" y="2082800"/>
          <p14:tracePt t="18980" x="5556250" y="2082800"/>
          <p14:tracePt t="18989" x="5607050" y="2082800"/>
          <p14:tracePt t="18997" x="5649913" y="2082800"/>
          <p14:tracePt t="19005" x="5692775" y="2082800"/>
          <p14:tracePt t="19013" x="5735638" y="2082800"/>
          <p14:tracePt t="19021" x="5786438" y="2073275"/>
          <p14:tracePt t="19029" x="5845175" y="2073275"/>
          <p14:tracePt t="19037" x="5913438" y="2065338"/>
          <p14:tracePt t="19045" x="5964238" y="2047875"/>
          <p14:tracePt t="19053" x="6032500" y="2039938"/>
          <p14:tracePt t="19061" x="6083300" y="2039938"/>
          <p14:tracePt t="19069" x="6142038" y="2022475"/>
          <p14:tracePt t="19078" x="6184900" y="2022475"/>
          <p14:tracePt t="19085" x="6253163" y="2014538"/>
          <p14:tracePt t="19094" x="6303963" y="1997075"/>
          <p14:tracePt t="19101" x="6346825" y="1997075"/>
          <p14:tracePt t="19110" x="6397625" y="1989138"/>
          <p14:tracePt t="19116" x="6440488" y="1979613"/>
          <p14:tracePt t="19124" x="6473825" y="1979613"/>
          <p14:tracePt t="19133" x="6524625" y="1971675"/>
          <p14:tracePt t="19142" x="6559550" y="1971675"/>
          <p14:tracePt t="19149" x="6600825" y="1954213"/>
          <p14:tracePt t="19157" x="6661150" y="1954213"/>
          <p14:tracePt t="19164" x="6686550" y="1946275"/>
          <p14:tracePt t="19172" x="6754813" y="1928813"/>
          <p14:tracePt t="19182" x="6770688" y="1928813"/>
          <p14:tracePt t="19190" x="6813550" y="1920875"/>
          <p14:tracePt t="19199" x="6864350" y="1920875"/>
          <p14:tracePt t="19205" x="6907213" y="1903413"/>
          <p14:tracePt t="19213" x="6942138" y="1903413"/>
          <p14:tracePt t="19221" x="6975475" y="1895475"/>
          <p14:tracePt t="19229" x="7000875" y="1895475"/>
          <p14:tracePt t="19237" x="7026275" y="1885950"/>
          <p14:tracePt t="19245" x="7059613" y="1878013"/>
          <p14:tracePt t="19253" x="7069138" y="1878013"/>
          <p14:tracePt t="19261" x="7085013" y="1878013"/>
          <p14:tracePt t="19268" x="7094538" y="1878013"/>
          <p14:tracePt t="19277" x="7119938" y="1870075"/>
          <p14:tracePt t="19294" x="7137400" y="1870075"/>
          <p14:tracePt t="19301" x="7162800" y="1870075"/>
          <p14:tracePt t="19310" x="7188200" y="1860550"/>
          <p14:tracePt t="19317" x="7213600" y="1860550"/>
          <p14:tracePt t="19326" x="7239000" y="1852613"/>
          <p14:tracePt t="19333" x="7281863" y="1852613"/>
          <p14:tracePt t="19342" x="7340600" y="1844675"/>
          <p14:tracePt t="19349" x="7400925" y="1844675"/>
          <p14:tracePt t="19357" x="7485063" y="1819275"/>
          <p14:tracePt t="19364" x="7561263" y="1809750"/>
          <p14:tracePt t="19373" x="7629525" y="1801813"/>
          <p14:tracePt t="19381" x="7705725" y="1766888"/>
          <p14:tracePt t="19388" x="7807325" y="1751013"/>
          <p14:tracePt t="19396" x="7850188" y="1751013"/>
          <p14:tracePt t="19404" x="7910513" y="1733550"/>
          <p14:tracePt t="19413" x="7977188" y="1716088"/>
          <p14:tracePt t="19421" x="7994650" y="1708150"/>
          <p14:tracePt t="19429" x="8029575" y="1700213"/>
          <p14:tracePt t="19437" x="8045450" y="1700213"/>
          <p14:tracePt t="19453" x="8062913" y="1700213"/>
          <p14:tracePt t="19461" x="8070850" y="1700213"/>
          <p14:tracePt t="19533" x="8088313" y="1690688"/>
          <p14:tracePt t="19540" x="8105775" y="1690688"/>
          <p14:tracePt t="19557" x="8113713" y="1690688"/>
          <p14:tracePt t="19565" x="8131175" y="1690688"/>
          <p14:tracePt t="19573" x="8139113" y="1690688"/>
          <p14:tracePt t="19581" x="8156575" y="1674813"/>
          <p14:tracePt t="19605" x="8164513" y="1674813"/>
          <p14:tracePt t="19613" x="8174038" y="1674813"/>
          <p14:tracePt t="19621" x="8189913" y="1674813"/>
          <p14:tracePt t="19629" x="8207375" y="1674813"/>
          <p14:tracePt t="19636" x="8232775" y="1665288"/>
          <p14:tracePt t="19645" x="8258175" y="1665288"/>
          <p14:tracePt t="19653" x="8283575" y="1657350"/>
          <p14:tracePt t="19662" x="8326438" y="1657350"/>
          <p14:tracePt t="19669" x="8359775" y="1657350"/>
          <p14:tracePt t="19677" x="8394700" y="1657350"/>
          <p14:tracePt t="19684" x="8410575" y="1657350"/>
          <p14:tracePt t="19693" x="8462963" y="1631950"/>
          <p14:tracePt t="19701" x="8504238" y="1622425"/>
          <p14:tracePt t="19709" x="8539163" y="1622425"/>
          <p14:tracePt t="19717" x="8572500" y="1614488"/>
          <p14:tracePt t="19725" x="8597900" y="1614488"/>
          <p14:tracePt t="19732" x="8623300" y="1606550"/>
          <p14:tracePt t="19743" x="8658225" y="1606550"/>
          <p14:tracePt t="19749" x="8683625" y="1606550"/>
          <p14:tracePt t="19757" x="8734425" y="1597025"/>
          <p14:tracePt t="19765" x="8750300" y="1597025"/>
          <p14:tracePt t="19772" x="8785225" y="1589088"/>
          <p14:tracePt t="19781" x="8818563" y="1589088"/>
          <p14:tracePt t="19788" x="8853488" y="1589088"/>
          <p14:tracePt t="19797" x="8904288" y="1589088"/>
          <p14:tracePt t="19805" x="8963025" y="1589088"/>
          <p14:tracePt t="19813" x="9031288" y="1589088"/>
          <p14:tracePt t="19820" x="9117013" y="1589088"/>
          <p14:tracePt t="19828" x="9218613" y="1563688"/>
          <p14:tracePt t="19837" x="9277350" y="1563688"/>
          <p14:tracePt t="19845" x="9363075" y="1538288"/>
          <p14:tracePt t="19853" x="9439275" y="1530350"/>
          <p14:tracePt t="19861" x="9540875" y="1520825"/>
          <p14:tracePt t="19868" x="9609138" y="1512888"/>
          <p14:tracePt t="19895" x="9702800" y="1495425"/>
          <p14:tracePt t="19901" x="9710738" y="1495425"/>
          <p14:tracePt t="20069" x="9667875" y="1487488"/>
          <p14:tracePt t="20077" x="9642475" y="1487488"/>
          <p14:tracePt t="20085" x="9591675" y="1487488"/>
          <p14:tracePt t="20093" x="9550400" y="1487488"/>
          <p14:tracePt t="20100" x="9490075" y="1487488"/>
          <p14:tracePt t="20109" x="9388475" y="1487488"/>
          <p14:tracePt t="20117" x="9302750" y="1487488"/>
          <p14:tracePt t="20127" x="9201150" y="1487488"/>
          <p14:tracePt t="20133" x="9107488" y="1487488"/>
          <p14:tracePt t="20141" x="9005888" y="1487488"/>
          <p14:tracePt t="20148" x="8904288" y="1487488"/>
          <p14:tracePt t="20157" x="8818563" y="1487488"/>
          <p14:tracePt t="20165" x="8734425" y="1487488"/>
          <p14:tracePt t="20173" x="8640763" y="1487488"/>
          <p14:tracePt t="20180" x="8555038" y="1487488"/>
          <p14:tracePt t="20189" x="8453438" y="1495425"/>
          <p14:tracePt t="20197" x="8334375" y="1512888"/>
          <p14:tracePt t="20205" x="8207375" y="1520825"/>
          <p14:tracePt t="20213" x="8062913" y="1546225"/>
          <p14:tracePt t="20221" x="7910513" y="1571625"/>
          <p14:tracePt t="20229" x="7680325" y="1614488"/>
          <p14:tracePt t="20236" x="7527925" y="1622425"/>
          <p14:tracePt t="20244" x="7366000" y="1649413"/>
          <p14:tracePt t="20253" x="7178675" y="1674813"/>
          <p14:tracePt t="20261" x="6992938" y="1708150"/>
          <p14:tracePt t="20269" x="6823075" y="1741488"/>
          <p14:tracePt t="20278" x="6686550" y="1776413"/>
          <p14:tracePt t="20284" x="6575425" y="1819275"/>
          <p14:tracePt t="20293" x="6499225" y="1835150"/>
          <p14:tracePt t="20301" x="6405563" y="1878013"/>
          <p14:tracePt t="20310" x="6364288" y="1903413"/>
          <p14:tracePt t="20317" x="6338888" y="1928813"/>
          <p14:tracePt t="20326" x="6329363" y="1928813"/>
          <p14:tracePt t="20332" x="6321425" y="1938338"/>
          <p14:tracePt t="20348" x="6321425" y="1946275"/>
          <p14:tracePt t="20365" x="6329363" y="1963738"/>
          <p14:tracePt t="20373" x="6338888" y="1979613"/>
          <p14:tracePt t="20388" x="6364288" y="1989138"/>
          <p14:tracePt t="20397" x="6405563" y="2005013"/>
          <p14:tracePt t="20405" x="6430963" y="2022475"/>
          <p14:tracePt t="20413" x="6473825" y="2030413"/>
          <p14:tracePt t="20421" x="6491288" y="2039938"/>
          <p14:tracePt t="20428" x="6516688" y="2055813"/>
          <p14:tracePt t="20437" x="6524625" y="2065338"/>
          <p14:tracePt t="20444" x="6542088" y="2065338"/>
          <p14:tracePt t="20453" x="6550025" y="2065338"/>
          <p14:tracePt t="20534" x="6542088" y="2055813"/>
          <p14:tracePt t="20541" x="6516688" y="2047875"/>
          <p14:tracePt t="20549" x="6473825" y="2022475"/>
          <p14:tracePt t="20558" x="6423025" y="2005013"/>
          <p14:tracePt t="20565" x="6346825" y="1971675"/>
          <p14:tracePt t="20572" x="6261100" y="1946275"/>
          <p14:tracePt t="20580" x="6202363" y="1920875"/>
          <p14:tracePt t="20589" x="6108700" y="1895475"/>
          <p14:tracePt t="20597" x="6040438" y="1895475"/>
          <p14:tracePt t="20605" x="5956300" y="1885950"/>
          <p14:tracePt t="20612" x="5870575" y="1885950"/>
          <p14:tracePt t="20620" x="5751513" y="1885950"/>
          <p14:tracePt t="20628" x="5667375" y="1885950"/>
          <p14:tracePt t="20637" x="5573713" y="1885950"/>
          <p14:tracePt t="20645" x="5487988" y="1885950"/>
          <p14:tracePt t="20653" x="5403850" y="1885950"/>
          <p14:tracePt t="20661" x="5343525" y="1885950"/>
          <p14:tracePt t="20668" x="5302250" y="1885950"/>
          <p14:tracePt t="20677" x="5224463" y="1911350"/>
          <p14:tracePt t="20685" x="5199063" y="1920875"/>
          <p14:tracePt t="20693" x="5165725" y="1928813"/>
          <p14:tracePt t="20701" x="5140325" y="1946275"/>
          <p14:tracePt t="20716" x="5132388" y="1954213"/>
          <p14:tracePt t="20733" x="5132388" y="1963738"/>
          <p14:tracePt t="20756" x="5132388" y="1971675"/>
          <p14:tracePt t="20765" x="5132388" y="1979613"/>
          <p14:tracePt t="20773" x="5132388" y="1989138"/>
          <p14:tracePt t="20781" x="5132388" y="1997075"/>
          <p14:tracePt t="20789" x="5140325" y="2014538"/>
          <p14:tracePt t="20805" x="5148263" y="2014538"/>
          <p14:tracePt t="20812" x="5165725" y="2014538"/>
          <p14:tracePt t="20829" x="5191125" y="2014538"/>
          <p14:tracePt t="20845" x="5199063" y="2014538"/>
          <p14:tracePt t="20861" x="5216525" y="2014538"/>
          <p14:tracePt t="20895" x="5224463" y="2014538"/>
          <p14:tracePt t="20909" x="5233988" y="2014538"/>
          <p14:tracePt t="20933" x="5241925" y="1989138"/>
          <p14:tracePt t="20957" x="5241925" y="1979613"/>
          <p14:tracePt t="20965" x="5241925" y="1963738"/>
          <p14:tracePt t="20981" x="5241925" y="1954213"/>
          <p14:tracePt t="20989" x="5241925" y="1938338"/>
          <p14:tracePt t="20996" x="5241925" y="1920875"/>
          <p14:tracePt t="21005" x="5241925" y="1911350"/>
          <p14:tracePt t="21013" x="5241925" y="1895475"/>
          <p14:tracePt t="21021" x="5241925" y="1885950"/>
          <p14:tracePt t="21028" x="5224463" y="1870075"/>
          <p14:tracePt t="21036" x="5183188" y="1827213"/>
          <p14:tracePt t="21045" x="5148263" y="1784350"/>
          <p14:tracePt t="21053" x="5097463" y="1751013"/>
          <p14:tracePt t="21061" x="5064125" y="1733550"/>
          <p14:tracePt t="21068" x="4978400" y="1682750"/>
          <p14:tracePt t="21077" x="4945063" y="1674813"/>
          <p14:tracePt t="21084" x="4894263" y="1657350"/>
          <p14:tracePt t="21093" x="4868863" y="1649413"/>
          <p14:tracePt t="21102" x="4843463" y="1649413"/>
          <p14:tracePt t="21110" x="4808538" y="1639888"/>
          <p14:tracePt t="21117" x="4765675" y="1639888"/>
          <p14:tracePt t="21126" x="4714875" y="1639888"/>
          <p14:tracePt t="21132" x="4689475" y="1639888"/>
          <p14:tracePt t="21141" x="4673600" y="1639888"/>
          <p14:tracePt t="21149" x="4664075" y="1639888"/>
          <p14:tracePt t="21158" x="4646613" y="1639888"/>
          <p14:tracePt t="21180" x="4630738" y="1639888"/>
          <p14:tracePt t="21189" x="4630738" y="1665288"/>
          <p14:tracePt t="21197" x="4630738" y="1682750"/>
          <p14:tracePt t="21205" x="4630738" y="1700213"/>
          <p14:tracePt t="21213" x="4630738" y="1708150"/>
          <p14:tracePt t="21221" x="4638675" y="1733550"/>
          <p14:tracePt t="21228" x="4664075" y="1751013"/>
          <p14:tracePt t="21236" x="4699000" y="1776413"/>
          <p14:tracePt t="21245" x="4732338" y="1784350"/>
          <p14:tracePt t="21253" x="4783138" y="1819275"/>
          <p14:tracePt t="21260" x="4818063" y="1827213"/>
          <p14:tracePt t="21268" x="4843463" y="1827213"/>
          <p14:tracePt t="21277" x="4894263" y="1835150"/>
          <p14:tracePt t="21285" x="4945063" y="1835150"/>
          <p14:tracePt t="21293" x="5003800" y="1835150"/>
          <p14:tracePt t="21301" x="5064125" y="1835150"/>
          <p14:tracePt t="21310" x="5132388" y="1835150"/>
          <p14:tracePt t="21317" x="5191125" y="1835150"/>
          <p14:tracePt t="21325" x="5241925" y="1809750"/>
          <p14:tracePt t="21332" x="5276850" y="1793875"/>
          <p14:tracePt t="21341" x="5302250" y="1784350"/>
          <p14:tracePt t="21349" x="5310188" y="1784350"/>
          <p14:tracePt t="21357" x="5310188" y="1776413"/>
          <p14:tracePt t="21364" x="5318125" y="1766888"/>
          <p14:tracePt t="21421" x="5318125" y="1758950"/>
          <p14:tracePt t="21453" x="5318125" y="1751013"/>
          <p14:tracePt t="21469" x="5310188" y="1741488"/>
          <p14:tracePt t="21485" x="5302250" y="1733550"/>
          <p14:tracePt t="21493" x="5292725" y="1733550"/>
          <p14:tracePt t="21500" x="5284788" y="1733550"/>
          <p14:tracePt t="21509" x="5259388" y="1733550"/>
          <p14:tracePt t="21517" x="5241925" y="1733550"/>
          <p14:tracePt t="21525" x="5224463" y="1733550"/>
          <p14:tracePt t="21533" x="5191125" y="1725613"/>
          <p14:tracePt t="21542" x="5165725" y="1725613"/>
          <p14:tracePt t="21548" x="5122863" y="1690688"/>
          <p14:tracePt t="21558" x="5080000" y="1690688"/>
          <p14:tracePt t="21565" x="5003800" y="1682750"/>
          <p14:tracePt t="21575" x="4935538" y="1682750"/>
          <p14:tracePt t="21581" x="4876800" y="1674813"/>
          <p14:tracePt t="21589" x="4783138" y="1649413"/>
          <p14:tracePt t="21596" x="4724400" y="1639888"/>
          <p14:tracePt t="21605" x="4664075" y="1639888"/>
          <p14:tracePt t="21613" x="4595813" y="1631950"/>
          <p14:tracePt t="21621" x="4554538" y="1631950"/>
          <p14:tracePt t="21628" x="4494213" y="1631950"/>
          <p14:tracePt t="21638" x="4460875" y="1631950"/>
          <p14:tracePt t="21644" x="4435475" y="1631950"/>
          <p14:tracePt t="21653" x="4418013" y="1631950"/>
          <p14:tracePt t="21661" x="4384675" y="1631950"/>
          <p14:tracePt t="21668" x="4359275" y="1639888"/>
          <p14:tracePt t="21677" x="4332288" y="1657350"/>
          <p14:tracePt t="21685" x="4306888" y="1690688"/>
          <p14:tracePt t="21693" x="4298950" y="1716088"/>
          <p14:tracePt t="21701" x="4281488" y="1751013"/>
          <p14:tracePt t="21709" x="4281488" y="1766888"/>
          <p14:tracePt t="21717" x="4281488" y="1809750"/>
          <p14:tracePt t="21725" x="4281488" y="1835150"/>
          <p14:tracePt t="21732" x="4281488" y="1852613"/>
          <p14:tracePt t="21741" x="4281488" y="1870075"/>
          <p14:tracePt t="21749" x="4281488" y="1885950"/>
          <p14:tracePt t="21757" x="4316413" y="1895475"/>
          <p14:tracePt t="21764" x="4341813" y="1903413"/>
          <p14:tracePt t="21773" x="4410075" y="1903413"/>
          <p14:tracePt t="21781" x="4460875" y="1903413"/>
          <p14:tracePt t="21788" x="4537075" y="1903413"/>
          <p14:tracePt t="21796" x="4621213" y="1903413"/>
          <p14:tracePt t="21805" x="4689475" y="1903413"/>
          <p14:tracePt t="21813" x="4775200" y="1903413"/>
          <p14:tracePt t="21821" x="4894263" y="1860550"/>
          <p14:tracePt t="21828" x="4995863" y="1852613"/>
          <p14:tracePt t="21836" x="5072063" y="1809750"/>
          <p14:tracePt t="21845" x="5173663" y="1758950"/>
          <p14:tracePt t="21853" x="5249863" y="1716088"/>
          <p14:tracePt t="21861" x="5302250" y="1690688"/>
          <p14:tracePt t="21869" x="5353050" y="1657350"/>
          <p14:tracePt t="21876" x="5360988" y="1657350"/>
          <p14:tracePt t="21885" x="5368925" y="1639888"/>
          <p14:tracePt t="21893" x="5368925" y="1622425"/>
          <p14:tracePt t="21902" x="5368925" y="1614488"/>
          <p14:tracePt t="21909" x="5368925" y="1589088"/>
          <p14:tracePt t="21917" x="5368925" y="1571625"/>
          <p14:tracePt t="21925" x="5368925" y="1555750"/>
          <p14:tracePt t="21933" x="5360988" y="1538288"/>
          <p14:tracePt t="21941" x="5327650" y="1504950"/>
          <p14:tracePt t="21948" x="5302250" y="1487488"/>
          <p14:tracePt t="21958" x="5259388" y="1462088"/>
          <p14:tracePt t="21965" x="5208588" y="1436688"/>
          <p14:tracePt t="21973" x="5183188" y="1419225"/>
          <p14:tracePt t="21981" x="5140325" y="1393825"/>
          <p14:tracePt t="21989" x="5106988" y="1376363"/>
          <p14:tracePt t="21997" x="5072063" y="1368425"/>
          <p14:tracePt t="22005" x="5054600" y="1360488"/>
          <p14:tracePt t="22013" x="5021263" y="1360488"/>
          <p14:tracePt t="22021" x="5003800" y="1360488"/>
          <p14:tracePt t="22029" x="4978400" y="1360488"/>
          <p14:tracePt t="22037" x="4945063" y="1360488"/>
          <p14:tracePt t="22045" x="4902200" y="1393825"/>
          <p14:tracePt t="22053" x="4876800" y="1419225"/>
          <p14:tracePt t="22060" x="4851400" y="1444625"/>
          <p14:tracePt t="22068" x="4826000" y="1462088"/>
          <p14:tracePt t="22076" x="4808538" y="1487488"/>
          <p14:tracePt t="22085" x="4800600" y="1512888"/>
          <p14:tracePt t="22092" x="4800600" y="1546225"/>
          <p14:tracePt t="22101" x="4800600" y="1571625"/>
          <p14:tracePt t="22109" x="4800600" y="1614488"/>
          <p14:tracePt t="22116" x="4800600" y="1665288"/>
          <p14:tracePt t="22125" x="4818063" y="1725613"/>
          <p14:tracePt t="22133" x="4833938" y="1758950"/>
          <p14:tracePt t="22142" x="4843463" y="1776413"/>
          <p14:tracePt t="22149" x="4859338" y="1809750"/>
          <p14:tracePt t="22158" x="4902200" y="1809750"/>
          <p14:tracePt t="22301" x="4910138" y="1809750"/>
          <p14:tracePt t="22309" x="4935538" y="1801813"/>
          <p14:tracePt t="22317" x="4935538" y="1793875"/>
          <p14:tracePt t="22325" x="4935538" y="1784350"/>
          <p14:tracePt t="22341" x="4935538" y="1776413"/>
          <p14:tracePt t="22357" x="4935538" y="1766888"/>
          <p14:tracePt t="22925" x="4935538" y="1776413"/>
          <p14:tracePt t="22964" x="4927600" y="1784350"/>
          <p14:tracePt t="22989" x="4919663" y="1793875"/>
          <p14:tracePt t="23038" x="4910138" y="1801813"/>
          <p14:tracePt t="23053" x="4884738" y="1809750"/>
          <p14:tracePt t="23060" x="4868863" y="1819275"/>
          <p14:tracePt t="23069" x="4833938" y="1827213"/>
          <p14:tracePt t="23077" x="4775200" y="1844675"/>
          <p14:tracePt t="23085" x="4724400" y="1844675"/>
          <p14:tracePt t="23092" x="4656138" y="1852613"/>
          <p14:tracePt t="23101" x="4570413" y="1870075"/>
          <p14:tracePt t="23109" x="4443413" y="1878013"/>
          <p14:tracePt t="23117" x="4298950" y="1903413"/>
          <p14:tracePt t="23125" x="4154488" y="1928813"/>
          <p14:tracePt t="23133" x="3976688" y="1954213"/>
          <p14:tracePt t="23141" x="3789363" y="1979613"/>
          <p14:tracePt t="23149" x="3594100" y="2005013"/>
          <p14:tracePt t="23158" x="3432175" y="2030413"/>
          <p14:tracePt t="23165" x="3211513" y="2055813"/>
          <p14:tracePt t="23174" x="2990850" y="2108200"/>
          <p14:tracePt t="23180" x="2838450" y="2116138"/>
          <p14:tracePt t="23189" x="2693988" y="2124075"/>
          <p14:tracePt t="23197" x="2549525" y="2166938"/>
          <p14:tracePt t="23206" x="2481263" y="2166938"/>
          <p14:tracePt t="23213" x="2387600" y="2184400"/>
          <p14:tracePt t="23221" x="2370138" y="2184400"/>
          <p14:tracePt t="23228" x="2319338" y="2209800"/>
          <p14:tracePt t="23237" x="2319338" y="2217738"/>
          <p14:tracePt t="23244" x="2293938" y="2235200"/>
          <p14:tracePt t="23253" x="2276475" y="2260600"/>
          <p14:tracePt t="23261" x="2268538" y="2268538"/>
          <p14:tracePt t="23269" x="2251075" y="2293938"/>
          <p14:tracePt t="23276" x="2251075" y="2319338"/>
          <p14:tracePt t="23285" x="2243138" y="2344738"/>
          <p14:tracePt t="23293" x="2217738" y="2379663"/>
          <p14:tracePt t="23301" x="2157413" y="2438400"/>
          <p14:tracePt t="23309" x="2124075" y="2481263"/>
          <p14:tracePt t="23317" x="2047875" y="2516188"/>
          <p14:tracePt t="23325" x="2012950" y="2524125"/>
          <p14:tracePt t="23333" x="1971675" y="2524125"/>
          <p14:tracePt t="23341" x="1962150" y="2524125"/>
          <p14:tracePt t="23485" x="1946275" y="2524125"/>
          <p14:tracePt t="23493" x="1911350" y="2524125"/>
          <p14:tracePt t="23501" x="1885950" y="2498725"/>
          <p14:tracePt t="23508" x="1885950" y="2489200"/>
          <p14:tracePt t="23525" x="1878013" y="2481263"/>
          <p14:tracePt t="23661" x="1878013" y="2473325"/>
          <p14:tracePt t="23668" x="1878013" y="2455863"/>
          <p14:tracePt t="23677" x="1893888" y="2447925"/>
          <p14:tracePt t="23701" x="1928813" y="2447925"/>
          <p14:tracePt t="23717" x="1971675" y="2438400"/>
          <p14:tracePt t="23725" x="1997075" y="2438400"/>
          <p14:tracePt t="23733" x="2012950" y="2438400"/>
          <p14:tracePt t="23741" x="2055813" y="2438400"/>
          <p14:tracePt t="23748" x="2098675" y="2438400"/>
          <p14:tracePt t="23758" x="2149475" y="2430463"/>
          <p14:tracePt t="23765" x="2192338" y="2413000"/>
          <p14:tracePt t="23774" x="2225675" y="2413000"/>
          <p14:tracePt t="23781" x="2268538" y="2405063"/>
          <p14:tracePt t="23789" x="2319338" y="2397125"/>
          <p14:tracePt t="23797" x="2362200" y="2387600"/>
          <p14:tracePt t="23804" x="2413000" y="2362200"/>
          <p14:tracePt t="23813" x="2455863" y="2354263"/>
          <p14:tracePt t="23822" x="2489200" y="2344738"/>
          <p14:tracePt t="23829" x="2514600" y="2336800"/>
          <p14:tracePt t="23836" x="2540000" y="2336800"/>
          <p14:tracePt t="23852" x="2557463" y="2336800"/>
          <p14:tracePt t="23957" x="2574925" y="2328863"/>
          <p14:tracePt t="23980" x="2600325" y="2328863"/>
          <p14:tracePt t="23989" x="2608263" y="2328863"/>
          <p14:tracePt t="23997" x="2641600" y="2319338"/>
          <p14:tracePt t="24005" x="2668588" y="2311400"/>
          <p14:tracePt t="24013" x="2676525" y="2311400"/>
          <p14:tracePt t="24023" x="2701925" y="2311400"/>
          <p14:tracePt t="24028" x="2719388" y="2311400"/>
          <p14:tracePt t="24037" x="2735263" y="2311400"/>
          <p14:tracePt t="24045" x="2744788" y="2303463"/>
          <p14:tracePt t="24076" x="2752725" y="2303463"/>
          <p14:tracePt t="24301" x="2760663" y="2293938"/>
          <p14:tracePt t="24390" x="2778125" y="2268538"/>
          <p14:tracePt t="24397" x="2811463" y="2252663"/>
          <p14:tracePt t="24405" x="2871788" y="2235200"/>
          <p14:tracePt t="24413" x="2965450" y="2200275"/>
          <p14:tracePt t="24422" x="3033713" y="2192338"/>
          <p14:tracePt t="24429" x="3084513" y="2184400"/>
          <p14:tracePt t="24439" x="3152775" y="2184400"/>
          <p14:tracePt t="24444" x="3254375" y="2184400"/>
          <p14:tracePt t="24452" x="3348038" y="2184400"/>
          <p14:tracePt t="24460" x="3449638" y="2184400"/>
          <p14:tracePt t="24469" x="3533775" y="2184400"/>
          <p14:tracePt t="24477" x="3619500" y="2184400"/>
          <p14:tracePt t="24485" x="3703638" y="2184400"/>
          <p14:tracePt t="24493" x="3771900" y="2184400"/>
          <p14:tracePt t="24501" x="3832225" y="2184400"/>
          <p14:tracePt t="24509" x="3890963" y="2184400"/>
          <p14:tracePt t="24517" x="3941763" y="2192338"/>
          <p14:tracePt t="24525" x="4002088" y="2200275"/>
          <p14:tracePt t="24533" x="4017963" y="2200275"/>
          <p14:tracePt t="24541" x="4052888" y="2209800"/>
          <p14:tracePt t="24548" x="4086225" y="2209800"/>
          <p14:tracePt t="24557" x="4111625" y="2217738"/>
          <p14:tracePt t="24564" x="4129088" y="2217738"/>
          <p14:tracePt t="24574" x="4162425" y="2217738"/>
          <p14:tracePt t="24580" x="4197350" y="2235200"/>
          <p14:tracePt t="24590" x="4205288" y="2235200"/>
          <p14:tracePt t="24597" x="4222750" y="2235200"/>
          <p14:tracePt t="24605" x="4248150" y="2243138"/>
          <p14:tracePt t="24613" x="4281488" y="2252663"/>
          <p14:tracePt t="24622" x="4298950" y="2260600"/>
          <p14:tracePt t="24628" x="4341813" y="2260600"/>
          <p14:tracePt t="24637" x="4392613" y="2260600"/>
          <p14:tracePt t="24644" x="4435475" y="2278063"/>
          <p14:tracePt t="24654" x="4468813" y="2278063"/>
          <p14:tracePt t="24661" x="4503738" y="2286000"/>
          <p14:tracePt t="24669" x="4511675" y="2286000"/>
          <p14:tracePt t="24676" x="4537075" y="2293938"/>
          <p14:tracePt t="24757" x="4545013" y="2293938"/>
          <p14:tracePt t="24765" x="4562475" y="2303463"/>
          <p14:tracePt t="24773" x="4587875" y="2303463"/>
          <p14:tracePt t="24781" x="4621213" y="2319338"/>
          <p14:tracePt t="24789" x="4656138" y="2328863"/>
          <p14:tracePt t="24797" x="4689475" y="2328863"/>
          <p14:tracePt t="24806" x="4740275" y="2362200"/>
          <p14:tracePt t="24813" x="4757738" y="2387600"/>
          <p14:tracePt t="24821" x="4783138" y="2413000"/>
          <p14:tracePt t="24828" x="4791075" y="2447925"/>
          <p14:tracePt t="24853" x="4791075" y="2455863"/>
          <p14:tracePt t="25101" x="4808538" y="2447925"/>
          <p14:tracePt t="25109" x="4818063" y="2447925"/>
          <p14:tracePt t="25125" x="4826000" y="2447925"/>
          <p14:tracePt t="25133" x="4833938" y="2447925"/>
          <p14:tracePt t="25141" x="4833938" y="2438400"/>
          <p14:tracePt t="25148" x="4851400" y="2438400"/>
          <p14:tracePt t="25221" x="4859338" y="2438400"/>
          <p14:tracePt t="25237" x="4884738" y="2438400"/>
          <p14:tracePt t="25245" x="4894263" y="2438400"/>
          <p14:tracePt t="25253" x="4910138" y="2430463"/>
          <p14:tracePt t="25261" x="4927600" y="2430463"/>
          <p14:tracePt t="25269" x="4935538" y="2422525"/>
          <p14:tracePt t="25277" x="4953000" y="2422525"/>
          <p14:tracePt t="25293" x="4962525" y="2422525"/>
          <p14:tracePt t="25357" x="4970463" y="2413000"/>
          <p14:tracePt t="25365" x="4978400" y="2413000"/>
          <p14:tracePt t="25380" x="4987925" y="2413000"/>
          <p14:tracePt t="25407" x="5003800" y="2405063"/>
          <p14:tracePt t="25413" x="5013325" y="2405063"/>
          <p14:tracePt t="25429" x="5021263" y="2405063"/>
          <p14:tracePt t="25437" x="5029200" y="2405063"/>
          <p14:tracePt t="25445" x="5029200" y="2397125"/>
          <p14:tracePt t="25454" x="5038725" y="2397125"/>
          <p14:tracePt t="25461" x="5046663" y="2397125"/>
          <p14:tracePt t="25469" x="5064125" y="2387600"/>
          <p14:tracePt t="25476" x="5064125" y="2379663"/>
          <p14:tracePt t="25485" x="5080000" y="2371725"/>
          <p14:tracePt t="25493" x="5089525" y="2371725"/>
          <p14:tracePt t="25501" x="5106988" y="2362200"/>
          <p14:tracePt t="25508" x="5122863" y="2354263"/>
          <p14:tracePt t="25516" x="5122863" y="2344738"/>
          <p14:tracePt t="25524" x="5140325" y="2336800"/>
          <p14:tracePt t="25532" x="5157788" y="2328863"/>
          <p14:tracePt t="25541" x="5157788" y="2319338"/>
          <p14:tracePt t="25548" x="5173663" y="2319338"/>
          <p14:tracePt t="25557" x="5183188" y="2311400"/>
          <p14:tracePt t="25564" x="5183188" y="2303463"/>
          <p14:tracePt t="25581" x="5191125" y="2303463"/>
          <p14:tracePt t="25597" x="5208588" y="2286000"/>
          <p14:tracePt t="25612" x="5224463" y="2278063"/>
          <p14:tracePt t="25622" x="5241925" y="2268538"/>
          <p14:tracePt t="25629" x="5267325" y="2252663"/>
          <p14:tracePt t="25645" x="5284788" y="2243138"/>
          <p14:tracePt t="25661" x="5310188" y="2235200"/>
          <p14:tracePt t="25669" x="5318125" y="2235200"/>
          <p14:tracePt t="25677" x="5327650" y="2227263"/>
          <p14:tracePt t="25685" x="5343525" y="2227263"/>
          <p14:tracePt t="25693" x="5360988" y="2217738"/>
          <p14:tracePt t="25708" x="5378450" y="2217738"/>
          <p14:tracePt t="25716" x="5394325" y="2209800"/>
          <p14:tracePt t="25733" x="5411788" y="2209800"/>
          <p14:tracePt t="25740" x="5421313" y="2209800"/>
          <p14:tracePt t="25749" x="5437188" y="2200275"/>
          <p14:tracePt t="25756" x="5454650" y="2200275"/>
          <p14:tracePt t="25765" x="5462588" y="2200275"/>
          <p14:tracePt t="25773" x="5480050" y="2200275"/>
          <p14:tracePt t="25781" x="5487988" y="2200275"/>
          <p14:tracePt t="25789" x="5513388" y="2200275"/>
          <p14:tracePt t="25796" x="5538788" y="2200275"/>
          <p14:tracePt t="25805" x="5573713" y="2200275"/>
          <p14:tracePt t="25813" x="5616575" y="2200275"/>
          <p14:tracePt t="25821" x="5641975" y="2200275"/>
          <p14:tracePt t="25828" x="5683250" y="2200275"/>
          <p14:tracePt t="25838" x="5718175" y="2200275"/>
          <p14:tracePt t="25845" x="5751513" y="2200275"/>
          <p14:tracePt t="25854" x="5794375" y="2209800"/>
          <p14:tracePt t="25861" x="5819775" y="2209800"/>
          <p14:tracePt t="25868" x="5837238" y="2209800"/>
          <p14:tracePt t="25877" x="5862638" y="2209800"/>
          <p14:tracePt t="25885" x="5888038" y="2209800"/>
          <p14:tracePt t="25907" x="5921375" y="2209800"/>
          <p14:tracePt t="25908" x="5938838" y="2217738"/>
          <p14:tracePt t="25917" x="5946775" y="2217738"/>
          <p14:tracePt t="25925" x="5956300" y="2217738"/>
          <p14:tracePt t="25933" x="5964238" y="2217738"/>
          <p14:tracePt t="25941" x="5989638" y="2217738"/>
          <p14:tracePt t="25949" x="6007100" y="2217738"/>
          <p14:tracePt t="25957" x="6024563" y="2217738"/>
          <p14:tracePt t="25964" x="6032500" y="2217738"/>
          <p14:tracePt t="25973" x="6040438" y="2217738"/>
          <p14:tracePt t="25989" x="6049963" y="2217738"/>
          <p14:tracePt t="25996" x="6057900" y="2217738"/>
          <p14:tracePt t="26005" x="6065838" y="2217738"/>
          <p14:tracePt t="26077" x="6083300" y="2217738"/>
          <p14:tracePt t="26092" x="6100763" y="2217738"/>
          <p14:tracePt t="26108" x="6126163" y="2217738"/>
          <p14:tracePt t="26125" x="6151563" y="2217738"/>
          <p14:tracePt t="26132" x="6159500" y="2217738"/>
          <p14:tracePt t="26141" x="6194425" y="2217738"/>
          <p14:tracePt t="26149" x="6227763" y="2217738"/>
          <p14:tracePt t="26157" x="6253163" y="2217738"/>
          <p14:tracePt t="26165" x="6278563" y="2217738"/>
          <p14:tracePt t="26173" x="6311900" y="2217738"/>
          <p14:tracePt t="26180" x="6346825" y="2217738"/>
          <p14:tracePt t="26189" x="6364288" y="2217738"/>
          <p14:tracePt t="26197" x="6397625" y="2217738"/>
          <p14:tracePt t="26205" x="6430963" y="2217738"/>
          <p14:tracePt t="26213" x="6465888" y="2217738"/>
          <p14:tracePt t="26221" x="6483350" y="2217738"/>
          <p14:tracePt t="26228" x="6508750" y="2217738"/>
          <p14:tracePt t="26237" x="6524625" y="2217738"/>
          <p14:tracePt t="26245" x="6550025" y="2217738"/>
          <p14:tracePt t="26254" x="6575425" y="2217738"/>
          <p14:tracePt t="26261" x="6600825" y="2217738"/>
          <p14:tracePt t="26269" x="6618288" y="2217738"/>
          <p14:tracePt t="26277" x="6635750" y="2217738"/>
          <p14:tracePt t="26285" x="6661150" y="2217738"/>
          <p14:tracePt t="26293" x="6669088" y="2217738"/>
          <p14:tracePt t="26301" x="6694488" y="2217738"/>
          <p14:tracePt t="26308" x="6729413" y="2217738"/>
          <p14:tracePt t="26316" x="6737350" y="2217738"/>
          <p14:tracePt t="26325" x="6770688" y="2217738"/>
          <p14:tracePt t="26333" x="6788150" y="2217738"/>
          <p14:tracePt t="26341" x="6813550" y="2217738"/>
          <p14:tracePt t="26349" x="6823075" y="2217738"/>
          <p14:tracePt t="26356" x="6848475" y="2217738"/>
          <p14:tracePt t="26364" x="6864350" y="2209800"/>
          <p14:tracePt t="26373" x="6873875" y="2209800"/>
          <p14:tracePt t="26381" x="6881813" y="2209800"/>
          <p14:tracePt t="26413" x="6907213" y="2209800"/>
          <p14:tracePt t="26438" x="6915150" y="2209800"/>
          <p14:tracePt t="26445" x="6924675" y="2209800"/>
          <p14:tracePt t="26453" x="6942138" y="2209800"/>
          <p14:tracePt t="26460" x="6950075" y="2200275"/>
          <p14:tracePt t="26469" x="6967538" y="2200275"/>
          <p14:tracePt t="26477" x="6983413" y="2200275"/>
          <p14:tracePt t="26485" x="7008813" y="2200275"/>
          <p14:tracePt t="26493" x="7018338" y="2200275"/>
          <p14:tracePt t="26500" x="7043738" y="2192338"/>
          <p14:tracePt t="26508" x="7059613" y="2192338"/>
          <p14:tracePt t="26517" x="7077075" y="2192338"/>
          <p14:tracePt t="26525" x="7094538" y="2192338"/>
          <p14:tracePt t="26533" x="7119938" y="2174875"/>
          <p14:tracePt t="26541" x="7127875" y="2174875"/>
          <p14:tracePt t="26548" x="7153275" y="2174875"/>
          <p14:tracePt t="26557" x="7170738" y="2174875"/>
          <p14:tracePt t="26565" x="7188200" y="2174875"/>
          <p14:tracePt t="26573" x="7213600" y="2174875"/>
          <p14:tracePt t="26581" x="7239000" y="2166938"/>
          <p14:tracePt t="26589" x="7246938" y="2166938"/>
          <p14:tracePt t="26597" x="7281863" y="2166938"/>
          <p14:tracePt t="26605" x="7315200" y="2166938"/>
          <p14:tracePt t="26613" x="7332663" y="2159000"/>
          <p14:tracePt t="26622" x="7358063" y="2159000"/>
          <p14:tracePt t="26629" x="7391400" y="2149475"/>
          <p14:tracePt t="26636" x="7400925" y="2141538"/>
          <p14:tracePt t="26644" x="7416800" y="2141538"/>
          <p14:tracePt t="26654" x="7434263" y="2141538"/>
          <p14:tracePt t="26661" x="7442200" y="2141538"/>
          <p14:tracePt t="26670" x="7451725" y="2133600"/>
          <p14:tracePt t="26677" x="7459663" y="2133600"/>
          <p14:tracePt t="26685" x="7467600" y="2133600"/>
          <p14:tracePt t="26757" x="7485063" y="2133600"/>
          <p14:tracePt t="26780" x="7502525" y="2133600"/>
          <p14:tracePt t="26788" x="7518400" y="2133600"/>
          <p14:tracePt t="26797" x="7527925" y="2133600"/>
          <p14:tracePt t="26805" x="7535863" y="2133600"/>
          <p14:tracePt t="26813" x="7545388" y="2133600"/>
          <p14:tracePt t="26822" x="7561263" y="2133600"/>
          <p14:tracePt t="26829" x="7570788" y="2133600"/>
          <p14:tracePt t="26837" x="7586663" y="2133600"/>
          <p14:tracePt t="26845" x="7596188" y="2133600"/>
          <p14:tracePt t="26853" x="7604125" y="2133600"/>
          <p14:tracePt t="26861" x="7612063" y="2133600"/>
          <p14:tracePt t="26869" x="7621588" y="2133600"/>
          <p14:tracePt t="26876" x="7629525" y="2133600"/>
          <p14:tracePt t="26893" x="7646988" y="2133600"/>
          <p14:tracePt t="26901" x="7654925" y="2133600"/>
          <p14:tracePt t="26909" x="7680325" y="2133600"/>
          <p14:tracePt t="26917" x="7723188" y="2133600"/>
          <p14:tracePt t="26925" x="7748588" y="2133600"/>
          <p14:tracePt t="26933" x="7791450" y="2133600"/>
          <p14:tracePt t="26941" x="7832725" y="2133600"/>
          <p14:tracePt t="26949" x="7875588" y="2133600"/>
          <p14:tracePt t="26957" x="7918450" y="2133600"/>
          <p14:tracePt t="26965" x="7977188" y="2133600"/>
          <p14:tracePt t="26973" x="8037513" y="2116138"/>
          <p14:tracePt t="26981" x="8070850" y="2108200"/>
          <p14:tracePt t="26989" x="8105775" y="2098675"/>
          <p14:tracePt t="26996" x="8131175" y="2098675"/>
          <p14:tracePt t="27005" x="8164513" y="2098675"/>
          <p14:tracePt t="27013" x="8181975" y="2098675"/>
          <p14:tracePt t="27021" x="8189913" y="2098675"/>
          <p14:tracePt t="27029" x="8199438" y="2098675"/>
          <p14:tracePt t="27221" x="8207375" y="2098675"/>
          <p14:tracePt t="27238" x="8215313" y="2098675"/>
          <p14:tracePt t="27245" x="8232775" y="2098675"/>
          <p14:tracePt t="27253" x="8240713" y="2098675"/>
          <p14:tracePt t="27269" x="8258175" y="2098675"/>
          <p14:tracePt t="27277" x="8266113" y="2098675"/>
          <p14:tracePt t="27288" x="8283575" y="2098675"/>
          <p14:tracePt t="27293" x="8308975" y="2098675"/>
          <p14:tracePt t="27303" x="8326438" y="2098675"/>
          <p14:tracePt t="27309" x="8351838" y="2098675"/>
          <p14:tracePt t="27317" x="8385175" y="2098675"/>
          <p14:tracePt t="27324" x="8410575" y="2098675"/>
          <p14:tracePt t="27333" x="8428038" y="2098675"/>
          <p14:tracePt t="27340" x="8462963" y="2098675"/>
          <p14:tracePt t="27348" x="8496300" y="2098675"/>
          <p14:tracePt t="27357" x="8513763" y="2098675"/>
          <p14:tracePt t="27365" x="8547100" y="2098675"/>
          <p14:tracePt t="27373" x="8589963" y="2098675"/>
          <p14:tracePt t="27381" x="8632825" y="2098675"/>
          <p14:tracePt t="27389" x="8666163" y="2098675"/>
          <p14:tracePt t="27396" x="8709025" y="2098675"/>
          <p14:tracePt t="27405" x="8742363" y="2098675"/>
          <p14:tracePt t="27413" x="8767763" y="2098675"/>
          <p14:tracePt t="27421" x="8793163" y="2098675"/>
          <p14:tracePt t="27428" x="8828088" y="2098675"/>
          <p14:tracePt t="27437" x="8853488" y="2098675"/>
          <p14:tracePt t="27445" x="8894763" y="2098675"/>
          <p14:tracePt t="27454" x="8929688" y="2098675"/>
          <p14:tracePt t="27461" x="8972550" y="2090738"/>
          <p14:tracePt t="27470" x="8997950" y="2090738"/>
          <p14:tracePt t="27476" x="9031288" y="2090738"/>
          <p14:tracePt t="27485" x="9056688" y="2090738"/>
          <p14:tracePt t="27493" x="9074150" y="2090738"/>
          <p14:tracePt t="27502" x="9091613" y="2090738"/>
          <p14:tracePt t="27717" x="9099550" y="2090738"/>
          <p14:tracePt t="27725" x="9107488" y="2090738"/>
          <p14:tracePt t="27733" x="9124950" y="2090738"/>
          <p14:tracePt t="27741" x="9142413" y="2090738"/>
          <p14:tracePt t="27749" x="9175750" y="2090738"/>
          <p14:tracePt t="27756" x="9193213" y="2090738"/>
          <p14:tracePt t="27764" x="9218613" y="2108200"/>
          <p14:tracePt t="27772" x="9236075" y="2116138"/>
          <p14:tracePt t="27781" x="9251950" y="2133600"/>
          <p14:tracePt t="27789" x="9251950" y="2141538"/>
          <p14:tracePt t="28037" x="9251950" y="2149475"/>
          <p14:tracePt t="28189" x="9261475" y="2149475"/>
          <p14:tracePt t="28197" x="9277350" y="2149475"/>
          <p14:tracePt t="28213" x="9312275" y="2149475"/>
          <p14:tracePt t="28221" x="9320213" y="2149475"/>
          <p14:tracePt t="28229" x="9388475" y="2149475"/>
          <p14:tracePt t="28237" x="9447213" y="2149475"/>
          <p14:tracePt t="28245" x="9515475" y="2149475"/>
          <p14:tracePt t="28253" x="9617075" y="2149475"/>
          <p14:tracePt t="28261" x="9710738" y="2149475"/>
          <p14:tracePt t="28269" x="9812338" y="2149475"/>
          <p14:tracePt t="28276" x="9940925" y="2149475"/>
          <p14:tracePt t="28285" x="10042525" y="2149475"/>
          <p14:tracePt t="28293" x="10153650" y="2124075"/>
          <p14:tracePt t="28302" x="10271125" y="2116138"/>
          <p14:tracePt t="28309" x="10356850" y="2098675"/>
          <p14:tracePt t="28320" x="10458450" y="2082800"/>
          <p14:tracePt t="28324" x="10518775" y="2073275"/>
          <p14:tracePt t="28333" x="10560050" y="2065338"/>
          <p14:tracePt t="28341" x="10612438" y="2065338"/>
          <p14:tracePt t="28349" x="10628313" y="2055813"/>
          <p14:tracePt t="28357" x="10645775" y="2055813"/>
          <p14:tracePt t="28364" x="10671175" y="2055813"/>
          <p14:tracePt t="28372" x="10679113" y="2055813"/>
          <p14:tracePt t="28381" x="10704513" y="2055813"/>
          <p14:tracePt t="28388" x="10714038" y="2055813"/>
          <p14:tracePt t="28397" x="10747375" y="2055813"/>
          <p14:tracePt t="28405" x="10782300" y="2055813"/>
          <p14:tracePt t="28412" x="10815638" y="2055813"/>
          <p14:tracePt t="28420" x="10858500" y="2055813"/>
          <p14:tracePt t="28428" x="10883900" y="2055813"/>
          <p14:tracePt t="28437" x="10942638" y="2055813"/>
          <p14:tracePt t="28445" x="10960100" y="2055813"/>
          <p14:tracePt t="28453" x="11002963" y="2055813"/>
          <p14:tracePt t="28461" x="11061700" y="2055813"/>
          <p14:tracePt t="28469" x="11096625" y="2055813"/>
          <p14:tracePt t="28476" x="11163300" y="2055813"/>
          <p14:tracePt t="28485" x="11188700" y="2055813"/>
          <p14:tracePt t="28493" x="11223625" y="2055813"/>
          <p14:tracePt t="28502" x="11256963" y="2055813"/>
          <p14:tracePt t="28508" x="11291888" y="2055813"/>
          <p14:tracePt t="28517" x="11317288" y="2055813"/>
          <p14:tracePt t="28525" x="11333163" y="2055813"/>
          <p14:tracePt t="28533" x="11360150" y="2055813"/>
          <p14:tracePt t="28549" x="11368088" y="2055813"/>
          <p14:tracePt t="28621" x="11376025" y="2065338"/>
          <p14:tracePt t="28677" x="11376025" y="2073275"/>
          <p14:tracePt t="28685" x="11368088" y="2073275"/>
          <p14:tracePt t="28693" x="11342688" y="2082800"/>
          <p14:tracePt t="28701" x="11317288" y="2082800"/>
          <p14:tracePt t="28708" x="11282363" y="2082800"/>
          <p14:tracePt t="28717" x="11249025" y="2098675"/>
          <p14:tracePt t="28725" x="11206163" y="2098675"/>
          <p14:tracePt t="28733" x="11163300" y="2108200"/>
          <p14:tracePt t="28741" x="11122025" y="2108200"/>
          <p14:tracePt t="28748" x="11079163" y="2108200"/>
          <p14:tracePt t="28757" x="11018838" y="2116138"/>
          <p14:tracePt t="28765" x="10942638" y="2124075"/>
          <p14:tracePt t="28773" x="10866438" y="2124075"/>
          <p14:tracePt t="28781" x="10764838" y="2159000"/>
          <p14:tracePt t="28789" x="10679113" y="2159000"/>
          <p14:tracePt t="28796" x="10585450" y="2174875"/>
          <p14:tracePt t="28804" x="10467975" y="2174875"/>
          <p14:tracePt t="28813" x="10364788" y="2184400"/>
          <p14:tracePt t="28821" x="10255250" y="2184400"/>
          <p14:tracePt t="28829" x="10153650" y="2209800"/>
          <p14:tracePt t="28837" x="10042525" y="2209800"/>
          <p14:tracePt t="28844" x="9956800" y="2209800"/>
          <p14:tracePt t="28853" x="9829800" y="2209800"/>
          <p14:tracePt t="28861" x="9702800" y="2209800"/>
          <p14:tracePt t="28869" x="9601200" y="2209800"/>
          <p14:tracePt t="28877" x="9472613" y="2217738"/>
          <p14:tracePt t="28888" x="9345613" y="2227263"/>
          <p14:tracePt t="28892" x="9236075" y="2243138"/>
          <p14:tracePt t="28901" x="9107488" y="2260600"/>
          <p14:tracePt t="28909" x="8988425" y="2286000"/>
          <p14:tracePt t="28918" x="8861425" y="2303463"/>
          <p14:tracePt t="28925" x="8750300" y="2319338"/>
          <p14:tracePt t="28932" x="8589963" y="2344738"/>
          <p14:tracePt t="28940" x="8462963" y="2354263"/>
          <p14:tracePt t="28948" x="8301038" y="2379663"/>
          <p14:tracePt t="28957" x="8113713" y="2413000"/>
          <p14:tracePt t="28965" x="7900988" y="2422525"/>
          <p14:tracePt t="28973" x="7731125" y="2463800"/>
          <p14:tracePt t="28981" x="7485063" y="2489200"/>
          <p14:tracePt t="28988" x="7281863" y="2489200"/>
          <p14:tracePt t="28996" x="7018338" y="2489200"/>
          <p14:tracePt t="29005" x="6788150" y="2489200"/>
          <p14:tracePt t="29013" x="6559550" y="2489200"/>
          <p14:tracePt t="29020" x="6354763" y="2489200"/>
          <p14:tracePt t="29029" x="6176963" y="2489200"/>
          <p14:tracePt t="29037" x="5956300" y="2524125"/>
          <p14:tracePt t="29045" x="5819775" y="2532063"/>
          <p14:tracePt t="29053" x="5641975" y="2549525"/>
          <p14:tracePt t="29061" x="5513388" y="2557463"/>
          <p14:tracePt t="29070" x="5368925" y="2592388"/>
          <p14:tracePt t="29077" x="5208588" y="2617788"/>
          <p14:tracePt t="29086" x="5080000" y="2643188"/>
          <p14:tracePt t="29093" x="4945063" y="2651125"/>
          <p14:tracePt t="29102" x="4808538" y="2701925"/>
          <p14:tracePt t="29109" x="4699000" y="2711450"/>
          <p14:tracePt t="29118" x="4579938" y="2727325"/>
          <p14:tracePt t="29125" x="4451350" y="2736850"/>
          <p14:tracePt t="29134" x="4324350" y="2770188"/>
          <p14:tracePt t="29141" x="4222750" y="2778125"/>
          <p14:tracePt t="29148" x="4111625" y="2795588"/>
          <p14:tracePt t="29157" x="3992563" y="2820988"/>
          <p14:tracePt t="29164" x="3883025" y="2830513"/>
          <p14:tracePt t="29172" x="3781425" y="2838450"/>
          <p14:tracePt t="29180" x="3695700" y="2838450"/>
          <p14:tracePt t="29189" x="3636963" y="2846388"/>
          <p14:tracePt t="29197" x="3594100" y="2846388"/>
          <p14:tracePt t="29205" x="3551238" y="2846388"/>
          <p14:tracePt t="29212" x="3517900" y="2846388"/>
          <p14:tracePt t="29221" x="3500438" y="2846388"/>
          <p14:tracePt t="29229" x="3482975" y="2846388"/>
          <p14:tracePt t="29237" x="3475038" y="2846388"/>
          <p14:tracePt t="29253" x="3467100" y="2846388"/>
          <p14:tracePt t="29261" x="3449638" y="2846388"/>
          <p14:tracePt t="29269" x="3424238" y="2863850"/>
          <p14:tracePt t="29277" x="3398838" y="2863850"/>
          <p14:tracePt t="29286" x="3355975" y="2863850"/>
          <p14:tracePt t="29293" x="3305175" y="2863850"/>
          <p14:tracePt t="29301" x="3254375" y="2863850"/>
          <p14:tracePt t="29308" x="3203575" y="2863850"/>
          <p14:tracePt t="29318" x="3152775" y="2863850"/>
          <p14:tracePt t="29325" x="3109913" y="2863850"/>
          <p14:tracePt t="29333" x="3084513" y="2863850"/>
          <p14:tracePt t="29341" x="3059113" y="2863850"/>
          <p14:tracePt t="29349" x="3041650" y="2863850"/>
          <p14:tracePt t="29373" x="3024188" y="2863850"/>
          <p14:tracePt t="29388" x="3016250" y="2863850"/>
          <p14:tracePt t="29397" x="2990850" y="2863850"/>
          <p14:tracePt t="29405" x="2965450" y="2863850"/>
          <p14:tracePt t="29413" x="2940050" y="2863850"/>
          <p14:tracePt t="29429" x="2930525" y="2863850"/>
          <p14:tracePt t="29437" x="2922588" y="2863850"/>
          <p14:tracePt t="29445" x="2905125" y="2863850"/>
          <p14:tracePt t="29453" x="2889250" y="2863850"/>
          <p14:tracePt t="29493" x="2879725" y="2863850"/>
          <p14:tracePt t="29501" x="2871788" y="2863850"/>
          <p14:tracePt t="29508" x="2863850" y="2855913"/>
          <p14:tracePt t="29525" x="2854325" y="2838450"/>
          <p14:tracePt t="29557" x="2846388" y="2838450"/>
          <p14:tracePt t="29581" x="2838450" y="2830513"/>
          <p14:tracePt t="29588" x="2838450" y="2820988"/>
          <p14:tracePt t="29605" x="2811463" y="2813050"/>
          <p14:tracePt t="29637" x="2811463" y="2805113"/>
          <p14:tracePt t="29652" x="2803525" y="2787650"/>
          <p14:tracePt t="29669" x="2795588" y="2778125"/>
          <p14:tracePt t="29685" x="2778125" y="2762250"/>
          <p14:tracePt t="29693" x="2770188" y="2752725"/>
          <p14:tracePt t="29701" x="2770188" y="2744788"/>
          <p14:tracePt t="29708" x="2760663" y="2736850"/>
          <p14:tracePt t="29717" x="2760663" y="2727325"/>
          <p14:tracePt t="29725" x="2744788" y="2711450"/>
          <p14:tracePt t="29781" x="2744788" y="2701925"/>
          <p14:tracePt t="29805" x="2744788" y="2693988"/>
          <p14:tracePt t="29820" x="2744788" y="2686050"/>
          <p14:tracePt t="29837" x="2744788" y="2676525"/>
          <p14:tracePt t="29845" x="2752725" y="2668588"/>
          <p14:tracePt t="29869" x="2760663" y="2668588"/>
          <p14:tracePt t="29877" x="2770188" y="2660650"/>
          <p14:tracePt t="29885" x="2778125" y="2651125"/>
          <p14:tracePt t="29903" x="2803525" y="2633663"/>
          <p14:tracePt t="29917" x="2803525" y="2625725"/>
          <p14:tracePt t="29925" x="2811463" y="2625725"/>
          <p14:tracePt t="29933" x="2838450" y="2617788"/>
          <p14:tracePt t="30004" x="2854325" y="2608263"/>
          <p14:tracePt t="30012" x="2863850" y="2608263"/>
          <p14:tracePt t="30020" x="2879725" y="2600325"/>
          <p14:tracePt t="30029" x="2914650" y="2600325"/>
          <p14:tracePt t="30037" x="2940050" y="2592388"/>
          <p14:tracePt t="30045" x="2947988" y="2592388"/>
          <p14:tracePt t="30053" x="2982913" y="2574925"/>
          <p14:tracePt t="30060" x="3016250" y="2566988"/>
          <p14:tracePt t="30069" x="3041650" y="2557463"/>
          <p14:tracePt t="30077" x="3074988" y="2549525"/>
          <p14:tracePt t="30087" x="3109913" y="2532063"/>
          <p14:tracePt t="30093" x="3152775" y="2524125"/>
          <p14:tracePt t="30102" x="3211513" y="2516188"/>
          <p14:tracePt t="30109" x="3262313" y="2506663"/>
          <p14:tracePt t="30118" x="3348038" y="2506663"/>
          <p14:tracePt t="30125" x="3414713" y="2481263"/>
          <p14:tracePt t="30133" x="3467100" y="2481263"/>
          <p14:tracePt t="30140" x="3492500" y="2481263"/>
          <p14:tracePt t="30149" x="3508375" y="2481263"/>
          <p14:tracePt t="30157" x="3533775" y="2481263"/>
          <p14:tracePt t="30165" x="3559175" y="2481263"/>
          <p14:tracePt t="30173" x="3586163" y="2481263"/>
          <p14:tracePt t="30181" x="3627438" y="2481263"/>
          <p14:tracePt t="30189" x="3670300" y="2481263"/>
          <p14:tracePt t="30196" x="3713163" y="2481263"/>
          <p14:tracePt t="30205" x="3756025" y="2481263"/>
          <p14:tracePt t="30213" x="3806825" y="2481263"/>
          <p14:tracePt t="30220" x="3832225" y="2481263"/>
          <p14:tracePt t="30229" x="3857625" y="2481263"/>
          <p14:tracePt t="30237" x="3865563" y="2481263"/>
          <p14:tracePt t="30244" x="3873500" y="2481263"/>
          <p14:tracePt t="30252" x="3890963" y="2481263"/>
          <p14:tracePt t="30261" x="3900488" y="2481263"/>
          <p14:tracePt t="30269" x="3908425" y="2481263"/>
          <p14:tracePt t="30277" x="3925888" y="2481263"/>
          <p14:tracePt t="30285" x="3933825" y="2481263"/>
          <p14:tracePt t="30293" x="3959225" y="2481263"/>
          <p14:tracePt t="30302" x="3967163" y="2481263"/>
          <p14:tracePt t="30309" x="3976688" y="2481263"/>
          <p14:tracePt t="30317" x="3992563" y="2481263"/>
          <p14:tracePt t="30325" x="4002088" y="2481263"/>
          <p14:tracePt t="30333" x="4027488" y="2481263"/>
          <p14:tracePt t="30340" x="4035425" y="2481263"/>
          <p14:tracePt t="30358" x="4044950" y="2481263"/>
          <p14:tracePt t="30373" x="4052888" y="2481263"/>
          <p14:tracePt t="30380" x="4060825" y="2481263"/>
          <p14:tracePt t="30397" x="4070350" y="2481263"/>
          <p14:tracePt t="30405" x="4078288" y="2473325"/>
          <p14:tracePt t="30413" x="4086225" y="2473325"/>
          <p14:tracePt t="30428" x="4095750" y="2463800"/>
          <p14:tracePt t="30597" x="4103688" y="2463800"/>
          <p14:tracePt t="30789" x="4103688" y="2455863"/>
          <p14:tracePt t="30805" x="4129088" y="2455863"/>
          <p14:tracePt t="30812" x="4179888" y="2455863"/>
          <p14:tracePt t="30820" x="4265613" y="2455863"/>
          <p14:tracePt t="30828" x="4349750" y="2455863"/>
          <p14:tracePt t="30837" x="4468813" y="2455863"/>
          <p14:tracePt t="30845" x="4587875" y="2455863"/>
          <p14:tracePt t="30852" x="4732338" y="2455863"/>
          <p14:tracePt t="30861" x="4876800" y="2455863"/>
          <p14:tracePt t="30869" x="5029200" y="2455863"/>
          <p14:tracePt t="30886" x="5378450" y="2455863"/>
          <p14:tracePt t="30893" x="5548313" y="2455863"/>
          <p14:tracePt t="30901" x="5751513" y="2455863"/>
          <p14:tracePt t="30908" x="5905500" y="2455863"/>
          <p14:tracePt t="30917" x="6075363" y="2455863"/>
          <p14:tracePt t="30925" x="6219825" y="2455863"/>
          <p14:tracePt t="30933" x="6329363" y="2455863"/>
          <p14:tracePt t="30940" x="6456363" y="2455863"/>
          <p14:tracePt t="30949" x="6567488" y="2455863"/>
          <p14:tracePt t="30957" x="6661150" y="2455863"/>
          <p14:tracePt t="30966" x="6745288" y="2455863"/>
          <p14:tracePt t="30973" x="6831013" y="2455863"/>
          <p14:tracePt t="30981" x="6915150" y="2455863"/>
          <p14:tracePt t="30988" x="6983413" y="2455863"/>
          <p14:tracePt t="30996" x="7069138" y="2455863"/>
          <p14:tracePt t="31005" x="7137400" y="2455863"/>
          <p14:tracePt t="31012" x="7213600" y="2447925"/>
          <p14:tracePt t="31021" x="7289800" y="2430463"/>
          <p14:tracePt t="31028" x="7358063" y="2422525"/>
          <p14:tracePt t="31037" x="7434263" y="2405063"/>
          <p14:tracePt t="31045" x="7502525" y="2405063"/>
          <p14:tracePt t="31053" x="7561263" y="2387600"/>
          <p14:tracePt t="31061" x="7637463" y="2379663"/>
          <p14:tracePt t="31069" x="7697788" y="2379663"/>
          <p14:tracePt t="31076" x="7756525" y="2379663"/>
          <p14:tracePt t="31084" x="7799388" y="2379663"/>
          <p14:tracePt t="31093" x="7842250" y="2379663"/>
          <p14:tracePt t="31101" x="7885113" y="2379663"/>
          <p14:tracePt t="31109" x="7943850" y="2379663"/>
          <p14:tracePt t="31117" x="7986713" y="2379663"/>
          <p14:tracePt t="31124" x="8062913" y="2371725"/>
          <p14:tracePt t="31134" x="8121650" y="2354263"/>
          <p14:tracePt t="31141" x="8164513" y="2354263"/>
          <p14:tracePt t="31150" x="8207375" y="2344738"/>
          <p14:tracePt t="31157" x="8258175" y="2328863"/>
          <p14:tracePt t="31166" x="8301038" y="2319338"/>
          <p14:tracePt t="31172" x="8359775" y="2303463"/>
          <p14:tracePt t="31181" x="8410575" y="2303463"/>
          <p14:tracePt t="31189" x="8453438" y="2293938"/>
          <p14:tracePt t="31197" x="8513763" y="2286000"/>
          <p14:tracePt t="31205" x="8580438" y="2286000"/>
          <p14:tracePt t="31213" x="8658225" y="2252663"/>
          <p14:tracePt t="31220" x="8709025" y="2243138"/>
          <p14:tracePt t="31228" x="8793163" y="2217738"/>
          <p14:tracePt t="31237" x="8869363" y="2184400"/>
          <p14:tracePt t="31245" x="8955088" y="2166938"/>
          <p14:tracePt t="31253" x="9023350" y="2141538"/>
          <p14:tracePt t="31261" x="9082088" y="2133600"/>
          <p14:tracePt t="31268" x="9150350" y="2116138"/>
          <p14:tracePt t="31277" x="9218613" y="2090738"/>
          <p14:tracePt t="31285" x="9277350" y="2073275"/>
          <p14:tracePt t="31293" x="9320213" y="2065338"/>
          <p14:tracePt t="31301" x="9371013" y="2047875"/>
          <p14:tracePt t="31308" x="9413875" y="2030413"/>
          <p14:tracePt t="31317" x="9431338" y="2030413"/>
          <p14:tracePt t="31324" x="9464675" y="2022475"/>
          <p14:tracePt t="31333" x="9472613" y="2022475"/>
          <p14:tracePt t="31341" x="9482138" y="2005013"/>
          <p14:tracePt t="31477" x="9472613" y="2005013"/>
          <p14:tracePt t="31485" x="9456738" y="2005013"/>
          <p14:tracePt t="31493" x="9447213" y="2005013"/>
          <p14:tracePt t="31501" x="9421813" y="2005013"/>
          <p14:tracePt t="31508" x="9396413" y="2005013"/>
          <p14:tracePt t="31517" x="9380538" y="2005013"/>
          <p14:tracePt t="31524" x="9337675" y="2005013"/>
          <p14:tracePt t="31533" x="9261475" y="2005013"/>
          <p14:tracePt t="31540" x="9193213" y="2005013"/>
          <p14:tracePt t="31549" x="9107488" y="2005013"/>
          <p14:tracePt t="31557" x="9031288" y="2005013"/>
          <p14:tracePt t="31566" x="8937625" y="2005013"/>
          <p14:tracePt t="31573" x="8861425" y="2005013"/>
          <p14:tracePt t="31582" x="8767763" y="2005013"/>
          <p14:tracePt t="31589" x="8640763" y="2005013"/>
          <p14:tracePt t="31597" x="8513763" y="2005013"/>
          <p14:tracePt t="31605" x="8369300" y="2005013"/>
          <p14:tracePt t="31613" x="8232775" y="2005013"/>
          <p14:tracePt t="31621" x="8088313" y="2005013"/>
          <p14:tracePt t="31629" x="7977188" y="2005013"/>
          <p14:tracePt t="31636" x="7850188" y="2005013"/>
          <p14:tracePt t="31644" x="7740650" y="2005013"/>
          <p14:tracePt t="31653" x="7637463" y="2005013"/>
          <p14:tracePt t="31661" x="7553325" y="2005013"/>
          <p14:tracePt t="31668" x="7451725" y="2005013"/>
          <p14:tracePt t="31677" x="7366000" y="2005013"/>
          <p14:tracePt t="31685" x="7307263" y="2014538"/>
          <p14:tracePt t="31692" x="7264400" y="2014538"/>
          <p14:tracePt t="31700" x="7221538" y="2030413"/>
          <p14:tracePt t="31709" x="7196138" y="2030413"/>
          <p14:tracePt t="31717" x="7178675" y="2047875"/>
          <p14:tracePt t="31725" x="7162800" y="2055813"/>
          <p14:tracePt t="31734" x="7153275" y="2065338"/>
          <p14:tracePt t="31740" x="7145338" y="2065338"/>
          <p14:tracePt t="31749" x="7137400" y="2073275"/>
          <p14:tracePt t="31829" x="7137400" y="2082800"/>
          <p14:tracePt t="31836" x="7137400" y="2098675"/>
          <p14:tracePt t="31846" x="7145338" y="2098675"/>
          <p14:tracePt t="31854" x="7153275" y="2116138"/>
          <p14:tracePt t="31863" x="7178675" y="2133600"/>
          <p14:tracePt t="31871" x="7229475" y="2159000"/>
          <p14:tracePt t="31878" x="7289800" y="2166938"/>
          <p14:tracePt t="31902" x="7553325" y="2227263"/>
          <p14:tracePt t="31908" x="7662863" y="2227263"/>
          <p14:tracePt t="31917" x="7773988" y="2227263"/>
          <p14:tracePt t="31924" x="7900988" y="2227263"/>
          <p14:tracePt t="31933" x="8012113" y="2227263"/>
          <p14:tracePt t="31941" x="8139113" y="2227263"/>
          <p14:tracePt t="31949" x="8266113" y="2227263"/>
          <p14:tracePt t="31957" x="8369300" y="2227263"/>
          <p14:tracePt t="31965" x="8462963" y="2227263"/>
          <p14:tracePt t="31973" x="8564563" y="2227263"/>
          <p14:tracePt t="31981" x="8666163" y="2227263"/>
          <p14:tracePt t="31988" x="8750300" y="2227263"/>
          <p14:tracePt t="31998" x="8836025" y="2227263"/>
          <p14:tracePt t="32005" x="8894763" y="2209800"/>
          <p14:tracePt t="32012" x="8972550" y="2200275"/>
          <p14:tracePt t="32020" x="9039225" y="2192338"/>
          <p14:tracePt t="32028" x="9099550" y="2192338"/>
          <p14:tracePt t="32037" x="9142413" y="2184400"/>
          <p14:tracePt t="32046" x="9218613" y="2149475"/>
          <p14:tracePt t="32053" x="9277350" y="2149475"/>
          <p14:tracePt t="32061" x="9328150" y="2141538"/>
          <p14:tracePt t="32069" x="9396413" y="2133600"/>
          <p14:tracePt t="32077" x="9472613" y="2133600"/>
          <p14:tracePt t="32085" x="9515475" y="2108200"/>
          <p14:tracePt t="32093" x="9591675" y="2098675"/>
          <p14:tracePt t="32101" x="9652000" y="2098675"/>
          <p14:tracePt t="32108" x="9710738" y="2090738"/>
          <p14:tracePt t="32118" x="9771063" y="2082800"/>
          <p14:tracePt t="32125" x="9821863" y="2082800"/>
          <p14:tracePt t="32135" x="9872663" y="2073275"/>
          <p14:tracePt t="32141" x="9890125" y="2065338"/>
          <p14:tracePt t="32150" x="9915525" y="2055813"/>
          <p14:tracePt t="32156" x="9923463" y="2055813"/>
          <p14:tracePt t="32165" x="9940925" y="2055813"/>
          <p14:tracePt t="32173" x="9948863" y="2047875"/>
          <p14:tracePt t="32188" x="9966325" y="2039938"/>
          <p14:tracePt t="32204" x="9983788" y="2039938"/>
          <p14:tracePt t="32213" x="9991725" y="2030413"/>
          <p14:tracePt t="32221" x="9991725" y="2022475"/>
          <p14:tracePt t="32229" x="9999663" y="2014538"/>
          <p14:tracePt t="32237" x="10009188" y="2014538"/>
          <p14:tracePt t="32244" x="10017125" y="2014538"/>
          <p14:tracePt t="32277" x="10042525" y="2014538"/>
          <p14:tracePt t="32349" x="10042525" y="2005013"/>
          <p14:tracePt t="32421" x="10042525" y="1997075"/>
          <p14:tracePt t="32445" x="10034588" y="1997075"/>
          <p14:tracePt t="32453" x="10025063" y="1997075"/>
          <p14:tracePt t="32461" x="10017125" y="1997075"/>
          <p14:tracePt t="32469" x="10009188" y="1997075"/>
          <p14:tracePt t="32477" x="9983788" y="1997075"/>
          <p14:tracePt t="32484" x="9974263" y="1997075"/>
          <p14:tracePt t="32492" x="9948863" y="1997075"/>
          <p14:tracePt t="32501" x="9931400" y="1997075"/>
          <p14:tracePt t="32509" x="9915525" y="1997075"/>
          <p14:tracePt t="32517" x="9880600" y="1997075"/>
          <p14:tracePt t="32525" x="9855200" y="1997075"/>
          <p14:tracePt t="32533" x="9821863" y="1997075"/>
          <p14:tracePt t="32541" x="9796463" y="1997075"/>
          <p14:tracePt t="32549" x="9753600" y="1997075"/>
          <p14:tracePt t="32557" x="9720263" y="1997075"/>
          <p14:tracePt t="32565" x="9694863" y="1997075"/>
          <p14:tracePt t="32572" x="9652000" y="1997075"/>
          <p14:tracePt t="32581" x="9626600" y="1997075"/>
          <p14:tracePt t="32588" x="9583738" y="1997075"/>
          <p14:tracePt t="32597" x="9550400" y="1997075"/>
          <p14:tracePt t="32605" x="9498013" y="1997075"/>
          <p14:tracePt t="32613" x="9447213" y="1997075"/>
          <p14:tracePt t="32620" x="9396413" y="1997075"/>
          <p14:tracePt t="32628" x="9320213" y="1997075"/>
          <p14:tracePt t="32637" x="9251950" y="1997075"/>
          <p14:tracePt t="32645" x="9150350" y="1997075"/>
          <p14:tracePt t="32653" x="9082088" y="1997075"/>
          <p14:tracePt t="32661" x="8980488" y="1997075"/>
          <p14:tracePt t="32668" x="8878888" y="1997075"/>
          <p14:tracePt t="32677" x="8767763" y="1997075"/>
          <p14:tracePt t="32685" x="8640763" y="1997075"/>
          <p14:tracePt t="32693" x="8504238" y="1997075"/>
          <p14:tracePt t="32701" x="8351838" y="1997075"/>
          <p14:tracePt t="32709" x="8189913" y="1997075"/>
          <p14:tracePt t="32716" x="8054975" y="1997075"/>
          <p14:tracePt t="32724" x="7885113" y="1997075"/>
          <p14:tracePt t="32733" x="7756525" y="1997075"/>
          <p14:tracePt t="32741" x="7612063" y="1997075"/>
          <p14:tracePt t="32749" x="7477125" y="1997075"/>
          <p14:tracePt t="32757" x="7373938" y="1997075"/>
          <p14:tracePt t="32766" x="7289800" y="1997075"/>
          <p14:tracePt t="32773" x="7204075" y="1997075"/>
          <p14:tracePt t="32781" x="7145338" y="1997075"/>
          <p14:tracePt t="32788" x="7085013" y="2014538"/>
          <p14:tracePt t="32797" x="7018338" y="2014538"/>
          <p14:tracePt t="32805" x="6992938" y="2014538"/>
          <p14:tracePt t="32812" x="6958013" y="2030413"/>
          <p14:tracePt t="32820" x="6899275" y="2055813"/>
          <p14:tracePt t="32828" x="6864350" y="2065338"/>
          <p14:tracePt t="32837" x="6813550" y="2082800"/>
          <p14:tracePt t="32845" x="6780213" y="2098675"/>
          <p14:tracePt t="32853" x="6737350" y="2108200"/>
          <p14:tracePt t="32860" x="6694488" y="2133600"/>
          <p14:tracePt t="32885" x="6600825" y="2192338"/>
          <p14:tracePt t="32893" x="6575425" y="2209800"/>
          <p14:tracePt t="32901" x="6542088" y="2235200"/>
          <p14:tracePt t="32908" x="6516688" y="2243138"/>
          <p14:tracePt t="32917" x="6508750" y="2252663"/>
          <p14:tracePt t="32925" x="6491288" y="2268538"/>
          <p14:tracePt t="32933" x="6473825" y="2278063"/>
          <p14:tracePt t="32941" x="6456363" y="2303463"/>
          <p14:tracePt t="32950" x="6440488" y="2319338"/>
          <p14:tracePt t="32956" x="6415088" y="2354263"/>
          <p14:tracePt t="32966" x="6389688" y="2379663"/>
          <p14:tracePt t="32973" x="6380163" y="2387600"/>
          <p14:tracePt t="32982" x="6354763" y="2413000"/>
          <p14:tracePt t="32989" x="6338888" y="2430463"/>
          <p14:tracePt t="32998" x="6311900" y="2455863"/>
          <p14:tracePt t="33004" x="6278563" y="2473325"/>
          <p14:tracePt t="33014" x="6245225" y="2498725"/>
          <p14:tracePt t="33021" x="6219825" y="2506663"/>
          <p14:tracePt t="33029" x="6176963" y="2524125"/>
          <p14:tracePt t="33037" x="6126163" y="2541588"/>
          <p14:tracePt t="33044" x="6091238" y="2549525"/>
          <p14:tracePt t="33052" x="6049963" y="2566988"/>
          <p14:tracePt t="33061" x="6015038" y="2574925"/>
          <p14:tracePt t="33069" x="5956300" y="2582863"/>
          <p14:tracePt t="33077" x="5921375" y="2592388"/>
          <p14:tracePt t="33085" x="5862638" y="2600325"/>
          <p14:tracePt t="33092" x="5802313" y="2600325"/>
          <p14:tracePt t="33100" x="5718175" y="2608263"/>
          <p14:tracePt t="33108" x="5657850" y="2608263"/>
          <p14:tracePt t="33116" x="5599113" y="2608263"/>
          <p14:tracePt t="33125" x="5513388" y="2608263"/>
          <p14:tracePt t="33133" x="5462588" y="2608263"/>
          <p14:tracePt t="33140" x="5378450" y="2608263"/>
          <p14:tracePt t="33149" x="5292725" y="2608263"/>
          <p14:tracePt t="33157" x="5191125" y="2608263"/>
          <p14:tracePt t="33165" x="5089525" y="2608263"/>
          <p14:tracePt t="33173" x="4978400" y="2608263"/>
          <p14:tracePt t="33182" x="4876800" y="2608263"/>
          <p14:tracePt t="33188" x="4791075" y="2608263"/>
          <p14:tracePt t="33196" x="4681538" y="2608263"/>
          <p14:tracePt t="33205" x="4579938" y="2617788"/>
          <p14:tracePt t="33215" x="4476750" y="2643188"/>
          <p14:tracePt t="33221" x="4375150" y="2651125"/>
          <p14:tracePt t="33229" x="4265613" y="2676525"/>
          <p14:tracePt t="33236" x="4162425" y="2686050"/>
          <p14:tracePt t="33245" x="4078288" y="2711450"/>
          <p14:tracePt t="33253" x="3959225" y="2719388"/>
          <p14:tracePt t="33261" x="3848100" y="2736850"/>
          <p14:tracePt t="33268" x="3729038" y="2752725"/>
          <p14:tracePt t="33276" x="3619500" y="2752725"/>
          <p14:tracePt t="33284" x="3517900" y="2752725"/>
          <p14:tracePt t="33292" x="3424238" y="2752725"/>
          <p14:tracePt t="33301" x="3348038" y="2752725"/>
          <p14:tracePt t="33309" x="3297238" y="2752725"/>
          <p14:tracePt t="33317" x="3244850" y="2752725"/>
          <p14:tracePt t="33325" x="3219450" y="2752725"/>
          <p14:tracePt t="33333" x="3178175" y="2752725"/>
          <p14:tracePt t="33341" x="3143250" y="2752725"/>
          <p14:tracePt t="33349" x="3109913" y="2752725"/>
          <p14:tracePt t="33357" x="3092450" y="2752725"/>
          <p14:tracePt t="33365" x="3067050" y="2752725"/>
          <p14:tracePt t="33373" x="3049588" y="2752725"/>
          <p14:tracePt t="33381" x="3024188" y="2752725"/>
          <p14:tracePt t="33398" x="2998788" y="2744788"/>
          <p14:tracePt t="33415" x="2982913" y="2736850"/>
          <p14:tracePt t="33420" x="2965450" y="2719388"/>
          <p14:tracePt t="33429" x="2955925" y="2719388"/>
          <p14:tracePt t="33437" x="2947988" y="2711450"/>
          <p14:tracePt t="33445" x="2905125" y="2676525"/>
          <p14:tracePt t="33452" x="2889250" y="2676525"/>
          <p14:tracePt t="33461" x="2863850" y="2660650"/>
          <p14:tracePt t="33468" x="2846388" y="2643188"/>
          <p14:tracePt t="33478" x="2828925" y="2625725"/>
          <p14:tracePt t="33485" x="2820988" y="2608263"/>
          <p14:tracePt t="33493" x="2811463" y="2608263"/>
          <p14:tracePt t="33509" x="2803525" y="2600325"/>
          <p14:tracePt t="33517" x="2803525" y="2592388"/>
          <p14:tracePt t="33533" x="2786063" y="2582863"/>
          <p14:tracePt t="33541" x="2778125" y="2574925"/>
          <p14:tracePt t="33549" x="2778125" y="2566988"/>
          <p14:tracePt t="33556" x="2770188" y="2566988"/>
          <p14:tracePt t="33565" x="2760663" y="2557463"/>
          <p14:tracePt t="33733" x="2760663" y="2549525"/>
          <p14:tracePt t="33756" x="2760663" y="2541588"/>
          <p14:tracePt t="33765" x="2770188" y="2541588"/>
          <p14:tracePt t="33845" x="2778125" y="2541588"/>
          <p14:tracePt t="34588" x="2786063" y="2541588"/>
          <p14:tracePt t="34644" x="2795588" y="2541588"/>
          <p14:tracePt t="34653" x="2803525" y="2541588"/>
          <p14:tracePt t="34661" x="2811463" y="2541588"/>
          <p14:tracePt t="34669" x="2820988" y="2541588"/>
          <p14:tracePt t="34677" x="2838450" y="2541588"/>
          <p14:tracePt t="34684" x="2871788" y="2541588"/>
          <p14:tracePt t="34700" x="2897188" y="2541588"/>
          <p14:tracePt t="34709" x="2914650" y="2541588"/>
          <p14:tracePt t="34716" x="2940050" y="2549525"/>
          <p14:tracePt t="34725" x="2965450" y="2549525"/>
          <p14:tracePt t="34732" x="2982913" y="2549525"/>
          <p14:tracePt t="34741" x="3008313" y="2549525"/>
          <p14:tracePt t="34749" x="3024188" y="2549525"/>
          <p14:tracePt t="34756" x="3041650" y="2557463"/>
          <p14:tracePt t="34765" x="3067050" y="2557463"/>
          <p14:tracePt t="34772" x="3092450" y="2566988"/>
          <p14:tracePt t="34782" x="3127375" y="2566988"/>
          <p14:tracePt t="34788" x="3143250" y="2582863"/>
          <p14:tracePt t="34798" x="3160713" y="2582863"/>
          <p14:tracePt t="34805" x="3186113" y="2582863"/>
          <p14:tracePt t="34814" x="3211513" y="2592388"/>
          <p14:tracePt t="34821" x="3219450" y="2592388"/>
          <p14:tracePt t="34828" x="3244850" y="2592388"/>
          <p14:tracePt t="34836" x="3244850" y="2600325"/>
          <p14:tracePt t="34845" x="3254375" y="2600325"/>
          <p14:tracePt t="34852" x="3270250" y="2600325"/>
          <p14:tracePt t="34860" x="3279775" y="2608263"/>
          <p14:tracePt t="34868" x="3305175" y="2608263"/>
          <p14:tracePt t="34876" x="3322638" y="2617788"/>
          <p14:tracePt t="34898" x="3363913" y="2633663"/>
          <p14:tracePt t="34900" x="3398838" y="2643188"/>
          <p14:tracePt t="34908" x="3424238" y="2660650"/>
          <p14:tracePt t="34916" x="3432175" y="2660650"/>
          <p14:tracePt t="34924" x="3449638" y="2668588"/>
          <p14:tracePt t="34932" x="3467100" y="2668588"/>
          <p14:tracePt t="34948" x="3475038" y="2668588"/>
          <p14:tracePt t="34956" x="3482975" y="2676525"/>
          <p14:tracePt t="34972" x="3492500" y="2676525"/>
          <p14:tracePt t="35006" x="3500438" y="2676525"/>
          <p14:tracePt t="35014" x="3508375" y="2676525"/>
          <p14:tracePt t="35031" x="3517900" y="2676525"/>
          <p14:tracePt t="35038" x="3525838" y="2676525"/>
          <p14:tracePt t="35047" x="3543300" y="2676525"/>
          <p14:tracePt t="35054" x="3568700" y="2676525"/>
          <p14:tracePt t="35064" x="3586163" y="2693988"/>
          <p14:tracePt t="35069" x="3602038" y="2693988"/>
          <p14:tracePt t="35077" x="3636963" y="2693988"/>
          <p14:tracePt t="35085" x="3662363" y="2701925"/>
          <p14:tracePt t="35093" x="3695700" y="2701925"/>
          <p14:tracePt t="35100" x="3721100" y="2701925"/>
          <p14:tracePt t="35110" x="3763963" y="2701925"/>
          <p14:tracePt t="35118" x="3814763" y="2701925"/>
          <p14:tracePt t="35126" x="3865563" y="2701925"/>
          <p14:tracePt t="35134" x="3941763" y="2701925"/>
          <p14:tracePt t="35141" x="4010025" y="2701925"/>
          <p14:tracePt t="35149" x="4052888" y="2701925"/>
          <p14:tracePt t="35157" x="4111625" y="2701925"/>
          <p14:tracePt t="35166" x="4154488" y="2701925"/>
          <p14:tracePt t="35173" x="4197350" y="2701925"/>
          <p14:tracePt t="35181" x="4248150" y="2701925"/>
          <p14:tracePt t="35190" x="4265613" y="2701925"/>
          <p14:tracePt t="35200" x="4298950" y="2701925"/>
          <p14:tracePt t="35206" x="4316413" y="2701925"/>
          <p14:tracePt t="35215" x="4332288" y="2701925"/>
          <p14:tracePt t="35222" x="4349750" y="2701925"/>
          <p14:tracePt t="35231" x="4384675" y="2701925"/>
          <p14:tracePt t="35238" x="4392613" y="2701925"/>
          <p14:tracePt t="35248" x="4418013" y="2701925"/>
          <p14:tracePt t="35253" x="4451350" y="2701925"/>
          <p14:tracePt t="35262" x="4460875" y="2701925"/>
          <p14:tracePt t="35269" x="4468813" y="2701925"/>
          <p14:tracePt t="35277" x="4476750" y="2701925"/>
          <p14:tracePt t="35285" x="4494213" y="2701925"/>
          <p14:tracePt t="35292" x="4503738" y="2701925"/>
          <p14:tracePt t="35301" x="4511675" y="2701925"/>
          <p14:tracePt t="35309" x="4519613" y="2701925"/>
          <p14:tracePt t="35325" x="4529138" y="2701925"/>
          <p14:tracePt t="35493" x="4529138" y="2693988"/>
          <p14:tracePt t="35509" x="4519613" y="2693988"/>
          <p14:tracePt t="35517" x="4511675" y="2686050"/>
          <p14:tracePt t="35524" x="4503738" y="2686050"/>
          <p14:tracePt t="35532" x="4494213" y="2686050"/>
          <p14:tracePt t="35548" x="4468813" y="2668588"/>
          <p14:tracePt t="35556" x="4460875" y="2668588"/>
          <p14:tracePt t="35573" x="4435475" y="2668588"/>
          <p14:tracePt t="35581" x="4425950" y="2668588"/>
          <p14:tracePt t="35588" x="4418013" y="2668588"/>
          <p14:tracePt t="35597" x="4400550" y="2668588"/>
          <p14:tracePt t="35605" x="4384675" y="2668588"/>
          <p14:tracePt t="35614" x="4359275" y="2668588"/>
          <p14:tracePt t="35620" x="4341813" y="2668588"/>
          <p14:tracePt t="35629" x="4306888" y="2668588"/>
          <p14:tracePt t="35636" x="4281488" y="2668588"/>
          <p14:tracePt t="35645" x="4248150" y="2668588"/>
          <p14:tracePt t="35653" x="4205288" y="2668588"/>
          <p14:tracePt t="35663" x="4179888" y="2668588"/>
          <p14:tracePt t="35669" x="4121150" y="2668588"/>
          <p14:tracePt t="35677" x="4078288" y="2676525"/>
          <p14:tracePt t="35685" x="4002088" y="2693988"/>
          <p14:tracePt t="35693" x="3925888" y="2727325"/>
          <p14:tracePt t="35701" x="3857625" y="2736850"/>
          <p14:tracePt t="35709" x="3781425" y="2762250"/>
          <p14:tracePt t="35716" x="3703638" y="2795588"/>
          <p14:tracePt t="35725" x="3636963" y="2838450"/>
          <p14:tracePt t="35733" x="3533775" y="2881313"/>
          <p14:tracePt t="35741" x="3441700" y="2940050"/>
          <p14:tracePt t="35748" x="3363913" y="2982913"/>
          <p14:tracePt t="35756" x="3287713" y="3025775"/>
          <p14:tracePt t="35764" x="3236913" y="3067050"/>
          <p14:tracePt t="35773" x="3194050" y="3119438"/>
          <p14:tracePt t="35781" x="3178175" y="3144838"/>
          <p14:tracePt t="35788" x="3152775" y="3178175"/>
          <p14:tracePt t="35797" x="3152775" y="3195638"/>
          <p14:tracePt t="35804" x="3152775" y="3228975"/>
          <p14:tracePt t="35813" x="3152775" y="3271838"/>
          <p14:tracePt t="35821" x="3152775" y="3314700"/>
          <p14:tracePt t="35829" x="3152775" y="3373438"/>
          <p14:tracePt t="35837" x="3152775" y="3441700"/>
          <p14:tracePt t="35845" x="3152775" y="3509963"/>
          <p14:tracePt t="35852" x="3152775" y="3543300"/>
          <p14:tracePt t="35861" x="3152775" y="3568700"/>
          <p14:tracePt t="35869" x="3152775" y="3594100"/>
          <p14:tracePt t="36021" x="3127375" y="3629025"/>
          <p14:tracePt t="36029" x="3100388" y="3629025"/>
          <p14:tracePt t="36037" x="3074988" y="3629025"/>
          <p14:tracePt t="36053" x="3067050" y="3629025"/>
          <p14:tracePt t="36125" x="3059113" y="3629025"/>
          <p14:tracePt t="36140" x="3059113" y="3636963"/>
          <p14:tracePt t="36157" x="3041650" y="3662363"/>
          <p14:tracePt t="36165" x="3033713" y="3671888"/>
          <p14:tracePt t="36173" x="3016250" y="3671888"/>
          <p14:tracePt t="36181" x="3008313" y="3679825"/>
          <p14:tracePt t="36197" x="2998788" y="3679825"/>
          <p14:tracePt t="36309" x="2982913" y="3697288"/>
          <p14:tracePt t="37069" x="2973388" y="3705225"/>
          <p14:tracePt t="37421" x="2965450" y="3705225"/>
          <p14:tracePt t="37452" x="2955925" y="3705225"/>
          <p14:tracePt t="37477" x="2947988" y="3705225"/>
          <p14:tracePt t="37509" x="2940050" y="3705225"/>
          <p14:tracePt t="37516" x="2940050" y="3697288"/>
          <p14:tracePt t="37540" x="2930525" y="3697288"/>
          <p14:tracePt t="37549" x="2922588" y="3697288"/>
          <p14:tracePt t="37565" x="2914650" y="3687763"/>
          <p14:tracePt t="37573" x="2914650" y="3679825"/>
          <p14:tracePt t="37581" x="2897188" y="3671888"/>
          <p14:tracePt t="37597" x="2889250" y="3654425"/>
          <p14:tracePt t="37605" x="2889250" y="3646488"/>
          <p14:tracePt t="37613" x="2879725" y="3636963"/>
          <p14:tracePt t="37630" x="2879725" y="3629025"/>
          <p14:tracePt t="37637" x="2879725" y="3611563"/>
          <p14:tracePt t="37645" x="2871788" y="3611563"/>
          <p14:tracePt t="37653" x="2871788" y="3603625"/>
          <p14:tracePt t="37668" x="2871788" y="3594100"/>
          <p14:tracePt t="37676" x="2863850" y="3578225"/>
          <p14:tracePt t="37694" x="2863850" y="3560763"/>
          <p14:tracePt t="37710" x="2863850" y="3552825"/>
          <p14:tracePt t="37716" x="2863850" y="3543300"/>
          <p14:tracePt t="37724" x="2863850" y="3535363"/>
          <p14:tracePt t="37733" x="2863850" y="3527425"/>
          <p14:tracePt t="37741" x="2863850" y="3517900"/>
          <p14:tracePt t="37749" x="2863850" y="3502025"/>
          <p14:tracePt t="37765" x="2863850" y="3484563"/>
          <p14:tracePt t="37772" x="2863850" y="3475038"/>
          <p14:tracePt t="37797" x="2863850" y="3467100"/>
          <p14:tracePt t="38189" x="2863850" y="3475038"/>
          <p14:tracePt t="38197" x="2863850" y="3484563"/>
          <p14:tracePt t="38205" x="2863850" y="3502025"/>
          <p14:tracePt t="38213" x="2863850" y="3509963"/>
          <p14:tracePt t="38221" x="2863850" y="3517900"/>
          <p14:tracePt t="38229" x="2863850" y="3527425"/>
          <p14:tracePt t="38236" x="2863850" y="3543300"/>
          <p14:tracePt t="38245" x="2863850" y="3560763"/>
          <p14:tracePt t="38253" x="2863850" y="3578225"/>
          <p14:tracePt t="38261" x="2863850" y="3603625"/>
          <p14:tracePt t="38277" x="2863850" y="3619500"/>
          <p14:tracePt t="38284" x="2863850" y="3646488"/>
          <p14:tracePt t="38301" x="2863850" y="3671888"/>
          <p14:tracePt t="38309" x="2879725" y="3687763"/>
          <p14:tracePt t="38317" x="2889250" y="3687763"/>
          <p14:tracePt t="38325" x="2889250" y="3722688"/>
          <p14:tracePt t="38332" x="2897188" y="3722688"/>
          <p14:tracePt t="38341" x="2914650" y="3756025"/>
          <p14:tracePt t="38348" x="2922588" y="3763963"/>
          <p14:tracePt t="38357" x="2930525" y="3781425"/>
          <p14:tracePt t="38365" x="2930525" y="3790950"/>
          <p14:tracePt t="38372" x="2940050" y="3798888"/>
          <p14:tracePt t="38380" x="2955925" y="3816350"/>
          <p14:tracePt t="38388" x="2955925" y="3824288"/>
          <p14:tracePt t="38397" x="2965450" y="3841750"/>
          <p14:tracePt t="38413" x="2973388" y="3849688"/>
          <p14:tracePt t="38420" x="2990850" y="3857625"/>
          <p14:tracePt t="38428" x="2998788" y="3875088"/>
          <p14:tracePt t="38445" x="3008313" y="3883025"/>
          <p14:tracePt t="38462" x="3016250" y="3892550"/>
          <p14:tracePt t="38485" x="3024188" y="3892550"/>
          <p14:tracePt t="38509" x="3041650" y="3892550"/>
          <p14:tracePt t="38516" x="3049588" y="3892550"/>
          <p14:tracePt t="38525" x="3049588" y="3900488"/>
          <p14:tracePt t="38540" x="3059113" y="3900488"/>
          <p14:tracePt t="38548" x="3074988" y="3900488"/>
          <p14:tracePt t="38564" x="3084513" y="3900488"/>
          <p14:tracePt t="38573" x="3100388" y="3900488"/>
          <p14:tracePt t="38581" x="3109913" y="3900488"/>
          <p14:tracePt t="38589" x="3117850" y="3900488"/>
          <p14:tracePt t="38597" x="3135313" y="3900488"/>
          <p14:tracePt t="38604" x="3143250" y="3900488"/>
          <p14:tracePt t="38612" x="3152775" y="3900488"/>
          <p14:tracePt t="38621" x="3168650" y="3900488"/>
          <p14:tracePt t="38628" x="3178175" y="3900488"/>
          <p14:tracePt t="38637" x="3186113" y="3900488"/>
          <p14:tracePt t="38645" x="3203575" y="3900488"/>
          <p14:tracePt t="38652" x="3219450" y="3900488"/>
          <p14:tracePt t="38677" x="3236913" y="3900488"/>
          <p14:tracePt t="38694" x="3254375" y="3900488"/>
          <p14:tracePt t="38701" x="3270250" y="3900488"/>
          <p14:tracePt t="38709" x="3279775" y="3900488"/>
          <p14:tracePt t="38717" x="3313113" y="3900488"/>
          <p14:tracePt t="38726" x="3330575" y="3900488"/>
          <p14:tracePt t="38733" x="3348038" y="3900488"/>
          <p14:tracePt t="38741" x="3363913" y="3892550"/>
          <p14:tracePt t="38765" x="3373438" y="3883025"/>
          <p14:tracePt t="38781" x="3373438" y="3875088"/>
          <p14:tracePt t="38788" x="3373438" y="3857625"/>
          <p14:tracePt t="38796" x="3373438" y="3849688"/>
          <p14:tracePt t="38973" x="3373438" y="3841750"/>
          <p14:tracePt t="39045" x="3389313" y="3841750"/>
          <p14:tracePt t="39189" x="3398838" y="3841750"/>
          <p14:tracePt t="39206" x="3406775" y="3841750"/>
          <p14:tracePt t="39220" x="3414713" y="3841750"/>
          <p14:tracePt t="39237" x="3424238" y="3841750"/>
          <p14:tracePt t="39261" x="3441700" y="3841750"/>
          <p14:tracePt t="39268" x="3449638" y="3841750"/>
          <p14:tracePt t="39285" x="3457575" y="3841750"/>
          <p14:tracePt t="39301" x="3467100" y="3841750"/>
          <p14:tracePt t="39309" x="3475038" y="3841750"/>
          <p14:tracePt t="39316" x="3482975" y="3841750"/>
          <p14:tracePt t="39325" x="3500438" y="3841750"/>
          <p14:tracePt t="39333" x="3508375" y="3841750"/>
          <p14:tracePt t="39343" x="3517900" y="3841750"/>
          <p14:tracePt t="39348" x="3533775" y="3841750"/>
          <p14:tracePt t="39357" x="3551238" y="3841750"/>
          <p14:tracePt t="39364" x="3568700" y="3841750"/>
          <p14:tracePt t="39373" x="3594100" y="3841750"/>
          <p14:tracePt t="39381" x="3611563" y="3841750"/>
          <p14:tracePt t="39389" x="3627438" y="3841750"/>
          <p14:tracePt t="39397" x="3652838" y="3841750"/>
          <p14:tracePt t="39405" x="3670300" y="3841750"/>
          <p14:tracePt t="39413" x="3687763" y="3841750"/>
          <p14:tracePt t="39421" x="3713163" y="3841750"/>
          <p14:tracePt t="39429" x="3738563" y="3841750"/>
          <p14:tracePt t="39437" x="3756025" y="3824288"/>
          <p14:tracePt t="39444" x="3781425" y="3816350"/>
          <p14:tracePt t="39453" x="3806825" y="3816350"/>
          <p14:tracePt t="39461" x="3814763" y="3816350"/>
          <p14:tracePt t="39469" x="3840163" y="3816350"/>
          <p14:tracePt t="39477" x="3857625" y="3816350"/>
          <p14:tracePt t="39485" x="3865563" y="3816350"/>
          <p14:tracePt t="39493" x="3883025" y="3816350"/>
          <p14:tracePt t="39500" x="3890963" y="3816350"/>
          <p14:tracePt t="39509" x="3916363" y="3806825"/>
          <p14:tracePt t="39517" x="3925888" y="3806825"/>
          <p14:tracePt t="39526" x="3941763" y="3806825"/>
          <p14:tracePt t="39533" x="3959225" y="3798888"/>
          <p14:tracePt t="39542" x="3967163" y="3798888"/>
          <p14:tracePt t="39548" x="3984625" y="3798888"/>
          <p14:tracePt t="39556" x="4010025" y="3798888"/>
          <p14:tracePt t="39565" x="4027488" y="3790950"/>
          <p14:tracePt t="39572" x="4035425" y="3790950"/>
          <p14:tracePt t="39580" x="4052888" y="3790950"/>
          <p14:tracePt t="39588" x="4060825" y="3790950"/>
          <p14:tracePt t="39597" x="4078288" y="3790950"/>
          <p14:tracePt t="39605" x="4086225" y="3790950"/>
          <p14:tracePt t="39628" x="4095750" y="3790950"/>
          <p14:tracePt t="39670" x="4103688" y="3790950"/>
          <p14:tracePt t="39695" x="4121150" y="3790950"/>
          <p14:tracePt t="39710" x="4129088" y="3790950"/>
          <p14:tracePt t="39717" x="4146550" y="3790950"/>
          <p14:tracePt t="39725" x="4154488" y="3790950"/>
          <p14:tracePt t="39733" x="4171950" y="3790950"/>
          <p14:tracePt t="39742" x="4187825" y="3790950"/>
          <p14:tracePt t="39765" x="4197350" y="3790950"/>
          <p14:tracePt t="39789" x="4179888" y="3790950"/>
          <p14:tracePt t="39908" x="4171950" y="3790950"/>
          <p14:tracePt t="39916" x="4146550" y="3790950"/>
          <p14:tracePt t="39940" x="4146550" y="3756025"/>
          <p14:tracePt t="40029" x="4154488" y="3756025"/>
          <p14:tracePt t="40036" x="4162425" y="3756025"/>
          <p14:tracePt t="42669" x="4171950" y="3756025"/>
          <p14:tracePt t="42773" x="4179888" y="3756025"/>
          <p14:tracePt t="43029" x="4187825" y="3756025"/>
          <p14:tracePt t="43037" x="4197350" y="3756025"/>
          <p14:tracePt t="43045" x="4205288" y="3756025"/>
          <p14:tracePt t="43053" x="4214813" y="3763963"/>
          <p14:tracePt t="43061" x="4222750" y="3763963"/>
          <p14:tracePt t="43069" x="4240213" y="3773488"/>
          <p14:tracePt t="43077" x="4248150" y="3773488"/>
          <p14:tracePt t="43085" x="4256088" y="3781425"/>
          <p14:tracePt t="43108" x="4273550" y="3790950"/>
          <p14:tracePt t="43245" x="4281488" y="3798888"/>
          <p14:tracePt t="43285" x="4291013" y="3798888"/>
          <p14:tracePt t="43373" x="4298950" y="3806825"/>
          <p14:tracePt t="43597" x="4316413" y="3816350"/>
          <p14:tracePt t="43605" x="4316413" y="3824288"/>
          <p14:tracePt t="43612" x="4349750" y="3841750"/>
          <p14:tracePt t="43620" x="4384675" y="3857625"/>
          <p14:tracePt t="43629" x="4425950" y="3867150"/>
          <p14:tracePt t="43638" x="4545013" y="3892550"/>
          <p14:tracePt t="43645" x="4689475" y="3892550"/>
          <p14:tracePt t="43653" x="4843463" y="3892550"/>
          <p14:tracePt t="43660" x="4978400" y="3892550"/>
          <p14:tracePt t="43917" x="4970463" y="3892550"/>
          <p14:tracePt t="43924" x="4843463" y="3917950"/>
          <p14:tracePt t="43933" x="4537075" y="3960813"/>
          <p14:tracePt t="43941" x="4187825" y="3960813"/>
          <p14:tracePt t="43948" x="3746500" y="3925888"/>
          <p14:tracePt t="43956" x="3287713" y="3925888"/>
          <p14:tracePt t="43965" x="2770188" y="3925888"/>
          <p14:tracePt t="43973" x="2276475" y="3925888"/>
          <p14:tracePt t="43981" x="1792288" y="3925888"/>
          <p14:tracePt t="43989" x="1419225" y="3925888"/>
          <p14:tracePt t="43996" x="1214438" y="3925888"/>
          <p14:tracePt t="44005" x="1087438" y="3925888"/>
          <p14:tracePt t="44013" x="1011238" y="3925888"/>
          <p14:tracePt t="44022" x="968375" y="3925888"/>
          <p14:tracePt t="44028" x="935038" y="3925888"/>
          <p14:tracePt t="44038" x="892175" y="3925888"/>
          <p14:tracePt t="44044" x="849313" y="3925888"/>
          <p14:tracePt t="44053" x="798513" y="3925888"/>
          <p14:tracePt t="44061" x="722313" y="3925888"/>
          <p14:tracePt t="44069" x="636588" y="3925888"/>
          <p14:tracePt t="44077" x="534988" y="3925888"/>
          <p14:tracePt t="44085" x="450850" y="3925888"/>
          <p14:tracePt t="44092" x="331788" y="3925888"/>
          <p14:tracePt t="44101" x="203200" y="3925888"/>
          <p14:tracePt t="44108" x="76200" y="3925888"/>
          <p14:tracePt t="44453" x="50800" y="3611563"/>
          <p14:tracePt t="44460" x="93663" y="3603625"/>
          <p14:tracePt t="44468" x="144463" y="3603625"/>
          <p14:tracePt t="44477" x="187325" y="3594100"/>
          <p14:tracePt t="44485" x="230188" y="3594100"/>
          <p14:tracePt t="44493" x="263525" y="3594100"/>
          <p14:tracePt t="44501" x="296863" y="3594100"/>
          <p14:tracePt t="44508" x="322263" y="3586163"/>
          <p14:tracePt t="44516" x="357188" y="3586163"/>
          <p14:tracePt t="44524" x="400050" y="3568700"/>
          <p14:tracePt t="44534" x="450850" y="3560763"/>
          <p14:tracePt t="44544" x="492125" y="3560763"/>
          <p14:tracePt t="44552" x="534988" y="3552825"/>
          <p14:tracePt t="44558" x="569913" y="3552825"/>
          <p14:tracePt t="44565" x="611188" y="3552825"/>
          <p14:tracePt t="44573" x="654050" y="3552825"/>
          <p14:tracePt t="44581" x="696913" y="3552825"/>
          <p14:tracePt t="44589" x="747713" y="3552825"/>
          <p14:tracePt t="44597" x="790575" y="3552825"/>
          <p14:tracePt t="44605" x="823913" y="3552825"/>
          <p14:tracePt t="44613" x="841375" y="3543300"/>
          <p14:tracePt t="44621" x="874713" y="3543300"/>
          <p14:tracePt t="44629" x="900113" y="3527425"/>
          <p14:tracePt t="44638" x="909638" y="3527425"/>
          <p14:tracePt t="44653" x="917575" y="3527425"/>
          <p14:tracePt t="44668" x="935038" y="3517900"/>
          <p14:tracePt t="44717" x="950913" y="3509963"/>
          <p14:tracePt t="44765" x="960438" y="3509963"/>
          <p14:tracePt t="45020" x="968375" y="3509963"/>
          <p14:tracePt t="45028" x="976313" y="3509963"/>
          <p14:tracePt t="45037" x="985838" y="3509963"/>
          <p14:tracePt t="45045" x="1003300" y="3509963"/>
          <p14:tracePt t="45054" x="1019175" y="3509963"/>
          <p14:tracePt t="45061" x="1036638" y="3509963"/>
          <p14:tracePt t="45068" x="1054100" y="3509963"/>
          <p14:tracePt t="45076" x="1079500" y="3509963"/>
          <p14:tracePt t="45085" x="1095375" y="3509963"/>
          <p14:tracePt t="45093" x="1120775" y="3509963"/>
          <p14:tracePt t="45101" x="1130300" y="3509963"/>
          <p14:tracePt t="45108" x="1147763" y="3509963"/>
          <p14:tracePt t="45117" x="1173163" y="3527425"/>
          <p14:tracePt t="45125" x="1181100" y="3527425"/>
          <p14:tracePt t="45141" x="1198563" y="3527425"/>
          <p14:tracePt t="45149" x="1214438" y="3527425"/>
          <p14:tracePt t="45156" x="1223963" y="3527425"/>
          <p14:tracePt t="45164" x="1249363" y="3527425"/>
          <p14:tracePt t="45173" x="1265238" y="3535363"/>
          <p14:tracePt t="45181" x="1282700" y="3535363"/>
          <p14:tracePt t="45190" x="1308100" y="3535363"/>
          <p14:tracePt t="45197" x="1333500" y="3535363"/>
          <p14:tracePt t="45205" x="1350963" y="3535363"/>
          <p14:tracePt t="45212" x="1376363" y="3535363"/>
          <p14:tracePt t="45221" x="1409700" y="3535363"/>
          <p14:tracePt t="45228" x="1452563" y="3535363"/>
          <p14:tracePt t="45237" x="1477963" y="3535363"/>
          <p14:tracePt t="45245" x="1503363" y="3535363"/>
          <p14:tracePt t="45253" x="1546225" y="3535363"/>
          <p14:tracePt t="45260" x="1589088" y="3535363"/>
          <p14:tracePt t="45270" x="1622425" y="3535363"/>
          <p14:tracePt t="45277" x="1673225" y="3535363"/>
          <p14:tracePt t="45285" x="1708150" y="3535363"/>
          <p14:tracePt t="45293" x="1749425" y="3535363"/>
          <p14:tracePt t="45301" x="1784350" y="3535363"/>
          <p14:tracePt t="45308" x="1827213" y="3535363"/>
          <p14:tracePt t="45316" x="1852613" y="3535363"/>
          <p14:tracePt t="45325" x="1878013" y="3535363"/>
          <p14:tracePt t="45333" x="1911350" y="3535363"/>
          <p14:tracePt t="45341" x="1946275" y="3535363"/>
          <p14:tracePt t="45348" x="1954213" y="3535363"/>
          <p14:tracePt t="45356" x="1987550" y="3535363"/>
          <p14:tracePt t="45365" x="2012950" y="3535363"/>
          <p14:tracePt t="45373" x="2022475" y="3535363"/>
          <p14:tracePt t="45381" x="2047875" y="3535363"/>
          <p14:tracePt t="45389" x="2073275" y="3535363"/>
          <p14:tracePt t="45396" x="2090738" y="3535363"/>
          <p14:tracePt t="45405" x="2106613" y="3535363"/>
          <p14:tracePt t="45413" x="2124075" y="3535363"/>
          <p14:tracePt t="45422" x="2132013" y="3535363"/>
          <p14:tracePt t="45428" x="2157413" y="3535363"/>
          <p14:tracePt t="45436" x="2166938" y="3535363"/>
          <p14:tracePt t="45444" x="2192338" y="3527425"/>
          <p14:tracePt t="45453" x="2200275" y="3527425"/>
          <p14:tracePt t="45461" x="2208213" y="3527425"/>
          <p14:tracePt t="45471" x="2235200" y="3527425"/>
          <p14:tracePt t="45477" x="2243138" y="3527425"/>
          <p14:tracePt t="45484" x="2251075" y="3527425"/>
          <p14:tracePt t="45492" x="2260600" y="3527425"/>
          <p14:tracePt t="45502" x="2268538" y="3527425"/>
          <p14:tracePt t="45518" x="2276475" y="3527425"/>
          <p14:tracePt t="45597" x="2293938" y="3517900"/>
          <p14:tracePt t="45628" x="2301875" y="3509963"/>
          <p14:tracePt t="45637" x="2311400" y="3492500"/>
          <p14:tracePt t="45653" x="2319338" y="3492500"/>
          <p14:tracePt t="45676" x="2319338" y="3484563"/>
          <p14:tracePt t="45684" x="2327275" y="3475038"/>
          <p14:tracePt t="45692" x="2336800" y="3475038"/>
          <p14:tracePt t="45701" x="2336800" y="3467100"/>
          <p14:tracePt t="45708" x="2344738" y="3459163"/>
          <p14:tracePt t="45716" x="2344738" y="3449638"/>
          <p14:tracePt t="45724" x="2352675" y="3433763"/>
          <p14:tracePt t="45733" x="2362200" y="3424238"/>
          <p14:tracePt t="45741" x="2370138" y="3416300"/>
          <p14:tracePt t="45757" x="2387600" y="3398838"/>
          <p14:tracePt t="45765" x="2395538" y="3390900"/>
          <p14:tracePt t="45781" x="2405063" y="3382963"/>
          <p14:tracePt t="45789" x="2420938" y="3365500"/>
          <p14:tracePt t="45806" x="2430463" y="3355975"/>
          <p14:tracePt t="45812" x="2438400" y="3348038"/>
          <p14:tracePt t="45838" x="2438400" y="3340100"/>
          <p14:tracePt t="45877" x="2438400" y="3330575"/>
          <p14:tracePt t="45885" x="2455863" y="3322638"/>
          <p14:tracePt t="45902" x="2455863" y="3314700"/>
          <p14:tracePt t="45917" x="2463800" y="3305175"/>
          <p14:tracePt t="46013" x="2463800" y="3297238"/>
          <p14:tracePt t="46333" x="2471738" y="3289300"/>
          <p14:tracePt t="46341" x="2471738" y="3279775"/>
          <p14:tracePt t="46348" x="2471738" y="3271838"/>
          <p14:tracePt t="46357" x="2481263" y="3271838"/>
          <p14:tracePt t="46365" x="2489200" y="3271838"/>
          <p14:tracePt t="46372" x="2497138" y="3271838"/>
          <p14:tracePt t="46380" x="2524125" y="3271838"/>
          <p14:tracePt t="46388" x="2532063" y="3271838"/>
          <p14:tracePt t="46397" x="2549525" y="3263900"/>
          <p14:tracePt t="46405" x="2565400" y="3263900"/>
          <p14:tracePt t="46413" x="2582863" y="3254375"/>
          <p14:tracePt t="46421" x="2590800" y="3254375"/>
          <p14:tracePt t="46428" x="2616200" y="3246438"/>
          <p14:tracePt t="46437" x="2625725" y="3238500"/>
          <p14:tracePt t="46444" x="2633663" y="3238500"/>
          <p14:tracePt t="46454" x="2651125" y="3228975"/>
          <p14:tracePt t="46461" x="2668588" y="3228975"/>
          <p14:tracePt t="46469" x="2701925" y="3228975"/>
          <p14:tracePt t="46476" x="2709863" y="3228975"/>
          <p14:tracePt t="46486" x="2744788" y="3221038"/>
          <p14:tracePt t="46493" x="2778125" y="3221038"/>
          <p14:tracePt t="46502" x="2828925" y="3211513"/>
          <p14:tracePt t="46509" x="2879725" y="3211513"/>
          <p14:tracePt t="46516" x="2930525" y="3211513"/>
          <p14:tracePt t="46524" x="3008313" y="3211513"/>
          <p14:tracePt t="46533" x="3049588" y="3211513"/>
          <p14:tracePt t="46541" x="3109913" y="3211513"/>
          <p14:tracePt t="46549" x="3160713" y="3211513"/>
          <p14:tracePt t="46557" x="3228975" y="3203575"/>
          <p14:tracePt t="46564" x="3254375" y="3195638"/>
          <p14:tracePt t="46573" x="3305175" y="3186113"/>
          <p14:tracePt t="46581" x="3348038" y="3186113"/>
          <p14:tracePt t="46588" x="3373438" y="3178175"/>
          <p14:tracePt t="46597" x="3381375" y="3178175"/>
          <p14:tracePt t="46605" x="3389313" y="3178175"/>
          <p14:tracePt t="46748" x="3406775" y="3186113"/>
          <p14:tracePt t="46773" x="3414713" y="3195638"/>
          <p14:tracePt t="46789" x="3424238" y="3195638"/>
          <p14:tracePt t="46796" x="3432175" y="3203575"/>
          <p14:tracePt t="46804" x="3441700" y="3221038"/>
          <p14:tracePt t="46813" x="3449638" y="3228975"/>
          <p14:tracePt t="46821" x="3457575" y="3238500"/>
          <p14:tracePt t="46829" x="3467100" y="3254375"/>
          <p14:tracePt t="46838" x="3482975" y="3263900"/>
          <p14:tracePt t="46844" x="3482975" y="3279775"/>
          <p14:tracePt t="46853" x="3492500" y="3297238"/>
          <p14:tracePt t="46860" x="3500438" y="3305175"/>
          <p14:tracePt t="46870" x="3517900" y="3322638"/>
          <p14:tracePt t="46889" x="3525838" y="3355975"/>
          <p14:tracePt t="46892" x="3533775" y="3365500"/>
          <p14:tracePt t="46902" x="3533775" y="3382963"/>
          <p14:tracePt t="46909" x="3533775" y="3408363"/>
          <p14:tracePt t="46918" x="3533775" y="3433763"/>
          <p14:tracePt t="46933" x="3525838" y="3449638"/>
          <p14:tracePt t="46940" x="3508375" y="3449638"/>
          <p14:tracePt t="46948" x="3482975" y="3449638"/>
          <p14:tracePt t="47085" x="3467100" y="3449638"/>
          <p14:tracePt t="47093" x="3475038" y="3467100"/>
          <p14:tracePt t="47149" x="3475038" y="3475038"/>
          <p14:tracePt t="47421" x="3475038" y="3467100"/>
          <p14:tracePt t="47581" x="3482975" y="3467100"/>
          <p14:tracePt t="47597" x="3500438" y="3467100"/>
          <p14:tracePt t="47604" x="3508375" y="3467100"/>
          <p14:tracePt t="47621" x="3533775" y="3467100"/>
          <p14:tracePt t="47628" x="3543300" y="3459163"/>
          <p14:tracePt t="47644" x="3551238" y="3459163"/>
          <p14:tracePt t="47653" x="3568700" y="3459163"/>
          <p14:tracePt t="47725" x="3576638" y="3459163"/>
          <p14:tracePt t="47757" x="3594100" y="3441700"/>
          <p14:tracePt t="47781" x="3602038" y="3441700"/>
          <p14:tracePt t="47788" x="3611563" y="3433763"/>
          <p14:tracePt t="47804" x="3619500" y="3433763"/>
          <p14:tracePt t="47813" x="3627438" y="3433763"/>
          <p14:tracePt t="47821" x="3636963" y="3433763"/>
          <p14:tracePt t="47933" x="3644900" y="3433763"/>
          <p14:tracePt t="47965" x="3662363" y="3433763"/>
          <p14:tracePt t="47973" x="3662363" y="3424238"/>
          <p14:tracePt t="47981" x="3670300" y="3424238"/>
          <p14:tracePt t="47988" x="3678238" y="3424238"/>
          <p14:tracePt t="47997" x="3695700" y="3424238"/>
          <p14:tracePt t="48005" x="3721100" y="3408363"/>
          <p14:tracePt t="48013" x="3729038" y="3408363"/>
          <p14:tracePt t="48021" x="3738563" y="3408363"/>
          <p14:tracePt t="48028" x="3763963" y="3408363"/>
          <p14:tracePt t="48036" x="3771900" y="3398838"/>
          <p14:tracePt t="48053" x="3797300" y="3398838"/>
          <p14:tracePt t="48069" x="3806825" y="3398838"/>
          <p14:tracePt t="48077" x="3822700" y="3398838"/>
          <p14:tracePt t="48093" x="3840163" y="3398838"/>
          <p14:tracePt t="48101" x="3848100" y="3398838"/>
          <p14:tracePt t="48108" x="3865563" y="3398838"/>
          <p14:tracePt t="48116" x="3873500" y="3398838"/>
          <p14:tracePt t="48125" x="3883025" y="3390900"/>
          <p14:tracePt t="48134" x="3890963" y="3390900"/>
          <p14:tracePt t="48149" x="3900488" y="3390900"/>
          <p14:tracePt t="48181" x="3925888" y="3390900"/>
          <p14:tracePt t="48188" x="3933825" y="3390900"/>
          <p14:tracePt t="48205" x="3959225" y="3373438"/>
          <p14:tracePt t="48212" x="3976688" y="3373438"/>
          <p14:tracePt t="48220" x="4010025" y="3373438"/>
          <p14:tracePt t="48228" x="4052888" y="3365500"/>
          <p14:tracePt t="48237" x="4086225" y="3365500"/>
          <p14:tracePt t="48245" x="4129088" y="3365500"/>
          <p14:tracePt t="48253" x="4154488" y="3365500"/>
          <p14:tracePt t="48261" x="4179888" y="3355975"/>
          <p14:tracePt t="48269" x="4214813" y="3355975"/>
          <p14:tracePt t="48277" x="4248150" y="3348038"/>
          <p14:tracePt t="48286" x="4281488" y="3348038"/>
          <p14:tracePt t="48292" x="4306888" y="3330575"/>
          <p14:tracePt t="48301" x="4332288" y="3330575"/>
          <p14:tracePt t="48309" x="4359275" y="3330575"/>
          <p14:tracePt t="48317" x="4384675" y="3322638"/>
          <p14:tracePt t="48325" x="4392613" y="3322638"/>
          <p14:tracePt t="48334" x="4410075" y="3322638"/>
          <p14:tracePt t="48341" x="4418013" y="3322638"/>
          <p14:tracePt t="48348" x="4435475" y="3322638"/>
          <p14:tracePt t="48357" x="4443413" y="3322638"/>
          <p14:tracePt t="48365" x="4460875" y="3322638"/>
          <p14:tracePt t="48381" x="4468813" y="3322638"/>
          <p14:tracePt t="48396" x="4476750" y="3322638"/>
          <p14:tracePt t="48469" x="4494213" y="3322638"/>
          <p14:tracePt t="48477" x="4503738" y="3322638"/>
          <p14:tracePt t="48517" x="4503738" y="3314700"/>
          <p14:tracePt t="48717" x="4494213" y="3314700"/>
          <p14:tracePt t="48732" x="4486275" y="3314700"/>
          <p14:tracePt t="48749" x="4486275" y="3322638"/>
          <p14:tracePt t="48757" x="4494213" y="3322638"/>
          <p14:tracePt t="48764" x="4503738" y="3322638"/>
          <p14:tracePt t="48772" x="4529138" y="3322638"/>
          <p14:tracePt t="48780" x="4545013" y="3314700"/>
          <p14:tracePt t="48788" x="4579938" y="3314700"/>
          <p14:tracePt t="48797" x="4605338" y="3305175"/>
          <p14:tracePt t="48805" x="4646613" y="3289300"/>
          <p14:tracePt t="48812" x="4656138" y="3289300"/>
          <p14:tracePt t="48820" x="4664075" y="3289300"/>
          <p14:tracePt t="48828" x="4673600" y="3289300"/>
          <p14:tracePt t="48901" x="4681538" y="3289300"/>
          <p14:tracePt t="49197" x="4689475" y="3289300"/>
          <p14:tracePt t="49205" x="4699000" y="3289300"/>
          <p14:tracePt t="49213" x="4714875" y="3289300"/>
          <p14:tracePt t="49221" x="4740275" y="3289300"/>
          <p14:tracePt t="49229" x="4757738" y="3279775"/>
          <p14:tracePt t="49237" x="4791075" y="3279775"/>
          <p14:tracePt t="49244" x="4818063" y="3279775"/>
          <p14:tracePt t="49253" x="4859338" y="3279775"/>
          <p14:tracePt t="49261" x="4884738" y="3279775"/>
          <p14:tracePt t="49269" x="4935538" y="3263900"/>
          <p14:tracePt t="49277" x="4953000" y="3254375"/>
          <p14:tracePt t="49285" x="4978400" y="3254375"/>
          <p14:tracePt t="49293" x="5003800" y="3254375"/>
          <p14:tracePt t="49301" x="5021263" y="3246438"/>
          <p14:tracePt t="49309" x="5029200" y="3246438"/>
          <p14:tracePt t="49325" x="5038725" y="3246438"/>
          <p14:tracePt t="49348" x="5046663" y="3246438"/>
          <p14:tracePt t="49365" x="5064125" y="3246438"/>
          <p14:tracePt t="49381" x="5089525" y="3238500"/>
          <p14:tracePt t="49389" x="5106988" y="3238500"/>
          <p14:tracePt t="49397" x="5114925" y="3238500"/>
          <p14:tracePt t="49405" x="5140325" y="3228975"/>
          <p14:tracePt t="49413" x="5148263" y="3228975"/>
          <p14:tracePt t="49420" x="5165725" y="3228975"/>
          <p14:tracePt t="49428" x="5173663" y="3228975"/>
          <p14:tracePt t="49445" x="5183188" y="3228975"/>
          <p14:tracePt t="49469" x="5199063" y="3228975"/>
          <p14:tracePt t="49502" x="5208588" y="3228975"/>
          <p14:tracePt t="49508" x="5233988" y="3228975"/>
          <p14:tracePt t="49517" x="5241925" y="3228975"/>
          <p14:tracePt t="49524" x="5267325" y="3228975"/>
          <p14:tracePt t="49533" x="5276850" y="3228975"/>
          <p14:tracePt t="49541" x="5284788" y="3228975"/>
          <p14:tracePt t="49550" x="5302250" y="3228975"/>
          <p14:tracePt t="49572" x="5310188" y="3228975"/>
          <p14:tracePt t="49796" x="5327650" y="3228975"/>
          <p14:tracePt t="49813" x="5335588" y="3228975"/>
          <p14:tracePt t="49821" x="5368925" y="3228975"/>
          <p14:tracePt t="49828" x="5437188" y="3228975"/>
          <p14:tracePt t="49837" x="5462588" y="3228975"/>
          <p14:tracePt t="49844" x="5480050" y="3228975"/>
          <p14:tracePt t="49852" x="5513388" y="3228975"/>
          <p14:tracePt t="49861" x="5530850" y="3228975"/>
          <p14:tracePt t="49868" x="5548313" y="3228975"/>
          <p14:tracePt t="49877" x="5556250" y="3228975"/>
          <p14:tracePt t="49918" x="5565775" y="3228975"/>
          <p14:tracePt t="49957" x="5573713" y="3228975"/>
          <p14:tracePt t="49981" x="5581650" y="3228975"/>
          <p14:tracePt t="50005" x="5599113" y="3228975"/>
          <p14:tracePt t="50013" x="5607050" y="3228975"/>
          <p14:tracePt t="50029" x="5632450" y="3228975"/>
          <p14:tracePt t="50036" x="5649913" y="3246438"/>
          <p14:tracePt t="50044" x="5667375" y="3246438"/>
          <p14:tracePt t="50053" x="5692775" y="3246438"/>
          <p14:tracePt t="50061" x="5726113" y="3254375"/>
          <p14:tracePt t="50069" x="5751513" y="3254375"/>
          <p14:tracePt t="50076" x="5768975" y="3263900"/>
          <p14:tracePt t="50084" x="5802313" y="3263900"/>
          <p14:tracePt t="50093" x="5845175" y="3263900"/>
          <p14:tracePt t="50101" x="5880100" y="3271838"/>
          <p14:tracePt t="50108" x="5905500" y="3271838"/>
          <p14:tracePt t="50117" x="5921375" y="3271838"/>
          <p14:tracePt t="50124" x="5956300" y="3271838"/>
          <p14:tracePt t="50133" x="5964238" y="3271838"/>
          <p14:tracePt t="50141" x="5981700" y="3271838"/>
          <p14:tracePt t="50149" x="5989638" y="3271838"/>
          <p14:tracePt t="50157" x="5997575" y="3271838"/>
          <p14:tracePt t="50165" x="6015038" y="3271838"/>
          <p14:tracePt t="50181" x="6032500" y="3279775"/>
          <p14:tracePt t="50197" x="6049963" y="3279775"/>
          <p14:tracePt t="50205" x="6057900" y="3289300"/>
          <p14:tracePt t="50213" x="6065838" y="3289300"/>
          <p14:tracePt t="50220" x="6083300" y="3289300"/>
          <p14:tracePt t="50228" x="6100763" y="3297238"/>
          <p14:tracePt t="50237" x="6126163" y="3297238"/>
          <p14:tracePt t="50245" x="6134100" y="3297238"/>
          <p14:tracePt t="50253" x="6167438" y="3297238"/>
          <p14:tracePt t="50261" x="6184900" y="3297238"/>
          <p14:tracePt t="50268" x="6194425" y="3297238"/>
          <p14:tracePt t="50276" x="6210300" y="3297238"/>
          <p14:tracePt t="50285" x="6227763" y="3297238"/>
          <p14:tracePt t="50301" x="6245225" y="3297238"/>
          <p14:tracePt t="50309" x="6253163" y="3297238"/>
          <p14:tracePt t="50317" x="6270625" y="3297238"/>
          <p14:tracePt t="50325" x="6278563" y="3297238"/>
          <p14:tracePt t="50333" x="6286500" y="3297238"/>
          <p14:tracePt t="50341" x="6296025" y="3297238"/>
          <p14:tracePt t="50349" x="6303963" y="3297238"/>
          <p14:tracePt t="50356" x="6321425" y="3297238"/>
          <p14:tracePt t="50365" x="6338888" y="3297238"/>
          <p14:tracePt t="50382" x="6364288" y="3297238"/>
          <p14:tracePt t="50389" x="6372225" y="3297238"/>
          <p14:tracePt t="50397" x="6397625" y="3305175"/>
          <p14:tracePt t="50404" x="6415088" y="3314700"/>
          <p14:tracePt t="50421" x="6415088" y="3322638"/>
          <p14:tracePt t="50428" x="6415088" y="3355975"/>
          <p14:tracePt t="50437" x="6354763" y="3382963"/>
          <p14:tracePt t="50445" x="6346825" y="3382963"/>
          <p14:tracePt t="50637" x="6338888" y="3382963"/>
          <p14:tracePt t="50652" x="6329363" y="3398838"/>
          <p14:tracePt t="50661" x="6329363" y="3408363"/>
          <p14:tracePt t="50677" x="6329363" y="3433763"/>
          <p14:tracePt t="50692" x="6338888" y="3433763"/>
          <p14:tracePt t="50702" x="6346825" y="3433763"/>
          <p14:tracePt t="50711" x="6346825" y="3424238"/>
          <p14:tracePt t="50719" x="6364288" y="3424238"/>
          <p14:tracePt t="50725" x="6372225" y="3424238"/>
          <p14:tracePt t="50741" x="6380163" y="3424238"/>
          <p14:tracePt t="50757" x="6397625" y="3424238"/>
          <p14:tracePt t="50766" x="6397625" y="3416300"/>
          <p14:tracePt t="50781" x="6415088" y="3416300"/>
          <p14:tracePt t="50845" x="6456363" y="3398838"/>
          <p14:tracePt t="50861" x="6491288" y="3390900"/>
          <p14:tracePt t="50868" x="6499225" y="3390900"/>
          <p14:tracePt t="50877" x="6516688" y="3390900"/>
          <p14:tracePt t="50885" x="6550025" y="3390900"/>
          <p14:tracePt t="50892" x="6567488" y="3382963"/>
          <p14:tracePt t="50901" x="6600825" y="3365500"/>
          <p14:tracePt t="50908" x="6610350" y="3365500"/>
          <p14:tracePt t="50917" x="6635750" y="3355975"/>
          <p14:tracePt t="50925" x="6669088" y="3348038"/>
          <p14:tracePt t="50933" x="6678613" y="3348038"/>
          <p14:tracePt t="50941" x="6704013" y="3348038"/>
          <p14:tracePt t="50949" x="6729413" y="3340100"/>
          <p14:tracePt t="50957" x="6770688" y="3322638"/>
          <p14:tracePt t="50968" x="6797675" y="3314700"/>
          <p14:tracePt t="50972" x="6823075" y="3314700"/>
          <p14:tracePt t="50981" x="6838950" y="3305175"/>
          <p14:tracePt t="50989" x="6864350" y="3297238"/>
          <p14:tracePt t="50998" x="6881813" y="3297238"/>
          <p14:tracePt t="51005" x="6915150" y="3279775"/>
          <p14:tracePt t="51013" x="6924675" y="3271838"/>
          <p14:tracePt t="51020" x="6950075" y="3271838"/>
          <p14:tracePt t="51029" x="6967538" y="3263900"/>
          <p14:tracePt t="51037" x="6992938" y="3254375"/>
          <p14:tracePt t="51045" x="7000875" y="3254375"/>
          <p14:tracePt t="51053" x="7026275" y="3254375"/>
          <p14:tracePt t="51060" x="7034213" y="3254375"/>
          <p14:tracePt t="51068" x="7051675" y="3254375"/>
          <p14:tracePt t="51165" x="7059613" y="3254375"/>
          <p14:tracePt t="51173" x="7077075" y="3254375"/>
          <p14:tracePt t="51182" x="7077075" y="3246438"/>
          <p14:tracePt t="51197" x="7085013" y="3246438"/>
          <p14:tracePt t="51469" x="7094538" y="3246438"/>
          <p14:tracePt t="51493" x="7102475" y="3246438"/>
          <p14:tracePt t="51508" x="7112000" y="3246438"/>
          <p14:tracePt t="51517" x="7127875" y="3246438"/>
          <p14:tracePt t="51525" x="7145338" y="3246438"/>
          <p14:tracePt t="51533" x="7170738" y="3246438"/>
          <p14:tracePt t="51540" x="7196138" y="3246438"/>
          <p14:tracePt t="51549" x="7221538" y="3246438"/>
          <p14:tracePt t="51557" x="7246938" y="3246438"/>
          <p14:tracePt t="51565" x="7289800" y="3246438"/>
          <p14:tracePt t="51573" x="7332663" y="3246438"/>
          <p14:tracePt t="51582" x="7373938" y="3246438"/>
          <p14:tracePt t="51588" x="7451725" y="3246438"/>
          <p14:tracePt t="51598" x="7518400" y="3238500"/>
          <p14:tracePt t="51605" x="7570788" y="3238500"/>
          <p14:tracePt t="51613" x="7629525" y="3228975"/>
          <p14:tracePt t="51621" x="7697788" y="3211513"/>
          <p14:tracePt t="51628" x="7773988" y="3203575"/>
          <p14:tracePt t="51636" x="7816850" y="3195638"/>
          <p14:tracePt t="51645" x="7867650" y="3186113"/>
          <p14:tracePt t="51653" x="7910513" y="3178175"/>
          <p14:tracePt t="51661" x="7935913" y="3178175"/>
          <p14:tracePt t="51668" x="7943850" y="3178175"/>
          <p14:tracePt t="51676" x="7951788" y="3178175"/>
          <p14:tracePt t="52085" x="7961313" y="3178175"/>
          <p14:tracePt t="52092" x="7969250" y="3186113"/>
          <p14:tracePt t="52101" x="7969250" y="3195638"/>
          <p14:tracePt t="52108" x="7977188" y="3211513"/>
          <p14:tracePt t="52117" x="7986713" y="3228975"/>
          <p14:tracePt t="52125" x="7986713" y="3246438"/>
          <p14:tracePt t="52133" x="7994650" y="3254375"/>
          <p14:tracePt t="52140" x="8004175" y="3271838"/>
          <p14:tracePt t="52149" x="8004175" y="3279775"/>
          <p14:tracePt t="52157" x="8012113" y="3279775"/>
          <p14:tracePt t="52508" x="8020050" y="3297238"/>
          <p14:tracePt t="52541" x="8029575" y="3305175"/>
          <p14:tracePt t="52549" x="8029575" y="3314700"/>
          <p14:tracePt t="52566" x="8045450" y="3322638"/>
          <p14:tracePt t="52572" x="8054975" y="3322638"/>
          <p14:tracePt t="52581" x="8070850" y="3330575"/>
          <p14:tracePt t="52589" x="8080375" y="3330575"/>
          <p14:tracePt t="52598" x="8096250" y="3340100"/>
          <p14:tracePt t="52605" x="8105775" y="3340100"/>
          <p14:tracePt t="52613" x="8147050" y="3348038"/>
          <p14:tracePt t="52629" x="8156575" y="3348038"/>
          <p14:tracePt t="52637" x="8174038" y="3355975"/>
          <p14:tracePt t="52645" x="8181975" y="3355975"/>
          <p14:tracePt t="52653" x="8189913" y="3355975"/>
          <p14:tracePt t="52668" x="8199438" y="3355975"/>
          <p14:tracePt t="52700" x="8207375" y="3365500"/>
          <p14:tracePt t="52725" x="8215313" y="3365500"/>
          <p14:tracePt t="52732" x="8224838" y="3365500"/>
          <p14:tracePt t="52741" x="8232775" y="3365500"/>
          <p14:tracePt t="52750" x="8240713" y="3365500"/>
          <p14:tracePt t="52765" x="8250238" y="3365500"/>
          <p14:tracePt t="52782" x="8275638" y="3365500"/>
          <p14:tracePt t="52797" x="8308975" y="3365500"/>
          <p14:tracePt t="52804" x="8318500" y="3365500"/>
          <p14:tracePt t="52815" x="8334375" y="3365500"/>
          <p14:tracePt t="52821" x="8351838" y="3365500"/>
          <p14:tracePt t="52830" x="8369300" y="3365500"/>
          <p14:tracePt t="52837" x="8377238" y="3365500"/>
          <p14:tracePt t="52845" x="8385175" y="3365500"/>
          <p14:tracePt t="52852" x="8402638" y="3365500"/>
          <p14:tracePt t="52861" x="8410575" y="3365500"/>
          <p14:tracePt t="52881" x="8420100" y="3365500"/>
          <p14:tracePt t="52885" x="8435975" y="3365500"/>
          <p14:tracePt t="52901" x="8445500" y="3365500"/>
          <p14:tracePt t="52909" x="8453438" y="3365500"/>
          <p14:tracePt t="52917" x="8462963" y="3365500"/>
          <p14:tracePt t="52925" x="8470900" y="3365500"/>
          <p14:tracePt t="52941" x="8478838" y="3365500"/>
          <p14:tracePt t="53005" x="8488363" y="3365500"/>
          <p14:tracePt t="53013" x="8504238" y="3365500"/>
          <p14:tracePt t="53021" x="8513763" y="3365500"/>
          <p14:tracePt t="53029" x="8529638" y="3365500"/>
          <p14:tracePt t="53036" x="8539163" y="3365500"/>
          <p14:tracePt t="53045" x="8572500" y="3365500"/>
          <p14:tracePt t="53053" x="8589963" y="3365500"/>
          <p14:tracePt t="53061" x="8615363" y="3365500"/>
          <p14:tracePt t="53068" x="8658225" y="3365500"/>
          <p14:tracePt t="53076" x="8691563" y="3365500"/>
          <p14:tracePt t="53084" x="8724900" y="3365500"/>
          <p14:tracePt t="53093" x="8734425" y="3365500"/>
          <p14:tracePt t="53101" x="8759825" y="3365500"/>
          <p14:tracePt t="53108" x="8777288" y="3365500"/>
          <p14:tracePt t="53117" x="8793163" y="3365500"/>
          <p14:tracePt t="53124" x="8810625" y="3365500"/>
          <p14:tracePt t="53132" x="8818563" y="3365500"/>
          <p14:tracePt t="53141" x="8836025" y="3365500"/>
          <p14:tracePt t="53149" x="8853488" y="3365500"/>
          <p14:tracePt t="53157" x="8869363" y="3365500"/>
          <p14:tracePt t="53165" x="8878888" y="3355975"/>
          <p14:tracePt t="53172" x="8886825" y="3355975"/>
          <p14:tracePt t="53181" x="8912225" y="3355975"/>
          <p14:tracePt t="53188" x="8947150" y="3355975"/>
          <p14:tracePt t="53197" x="8980488" y="3355975"/>
          <p14:tracePt t="53205" x="8997950" y="3355975"/>
          <p14:tracePt t="53215" x="9031288" y="3355975"/>
          <p14:tracePt t="53221" x="9064625" y="3355975"/>
          <p14:tracePt t="53230" x="9117013" y="3348038"/>
          <p14:tracePt t="53237" x="9150350" y="3348038"/>
          <p14:tracePt t="53246" x="9183688" y="3348038"/>
          <p14:tracePt t="53253" x="9201150" y="3348038"/>
          <p14:tracePt t="53261" x="9226550" y="3348038"/>
          <p14:tracePt t="53268" x="9236075" y="3340100"/>
          <p14:tracePt t="53277" x="9244013" y="3340100"/>
          <p14:tracePt t="53285" x="9251950" y="3340100"/>
          <p14:tracePt t="53364" x="9261475" y="3340100"/>
          <p14:tracePt t="53381" x="9286875" y="3340100"/>
          <p14:tracePt t="53388" x="9302750" y="3340100"/>
          <p14:tracePt t="53405" x="9328150" y="3340100"/>
          <p14:tracePt t="53413" x="9337675" y="3322638"/>
          <p14:tracePt t="53421" x="9363075" y="3322638"/>
          <p14:tracePt t="53430" x="9380538" y="3314700"/>
          <p14:tracePt t="53437" x="9405938" y="3314700"/>
          <p14:tracePt t="53448" x="9413875" y="3305175"/>
          <p14:tracePt t="53452" x="9439275" y="3297238"/>
          <p14:tracePt t="53460" x="9472613" y="3297238"/>
          <p14:tracePt t="53468" x="9498013" y="3279775"/>
          <p14:tracePt t="53477" x="9523413" y="3279775"/>
          <p14:tracePt t="53485" x="9558338" y="3279775"/>
          <p14:tracePt t="53493" x="9601200" y="3271838"/>
          <p14:tracePt t="53501" x="9652000" y="3263900"/>
          <p14:tracePt t="53508" x="9694863" y="3263900"/>
          <p14:tracePt t="53517" x="9736138" y="3254375"/>
          <p14:tracePt t="53525" x="9796463" y="3254375"/>
          <p14:tracePt t="53533" x="9855200" y="3238500"/>
          <p14:tracePt t="53541" x="9906000" y="3228975"/>
          <p14:tracePt t="53548" x="9974263" y="3211513"/>
          <p14:tracePt t="53556" x="9999663" y="3211513"/>
          <p14:tracePt t="53565" x="10034588" y="3203575"/>
          <p14:tracePt t="53572" x="10050463" y="3203575"/>
          <p14:tracePt t="53581" x="10059988" y="3203575"/>
          <p14:tracePt t="53588" x="10067925" y="3203575"/>
          <p14:tracePt t="53989" x="10067925" y="3221038"/>
          <p14:tracePt t="54029" x="10059988" y="3221038"/>
          <p14:tracePt t="54053" x="10050463" y="3238500"/>
          <p14:tracePt t="54060" x="10034588" y="3246438"/>
          <p14:tracePt t="54068" x="10025063" y="3254375"/>
          <p14:tracePt t="54101" x="10017125" y="3254375"/>
          <p14:tracePt t="54117" x="10009188" y="3254375"/>
          <p14:tracePt t="54357" x="10025063" y="3254375"/>
          <p14:tracePt t="54365" x="10034588" y="3254375"/>
          <p14:tracePt t="54381" x="10059988" y="3254375"/>
          <p14:tracePt t="54397" x="10067925" y="3254375"/>
          <p14:tracePt t="54421" x="10085388" y="3254375"/>
          <p14:tracePt t="54445" x="10093325" y="3254375"/>
          <p14:tracePt t="54469" x="10101263" y="3254375"/>
          <p14:tracePt t="54484" x="10110788" y="3254375"/>
          <p14:tracePt t="54493" x="10118725" y="3254375"/>
          <p14:tracePt t="54572" x="10126663" y="3254375"/>
          <p14:tracePt t="54645" x="10136188" y="3254375"/>
          <p14:tracePt t="54653" x="10144125" y="3254375"/>
          <p14:tracePt t="54668" x="10153650" y="3254375"/>
          <p14:tracePt t="54693" x="10161588" y="3254375"/>
          <p14:tracePt t="54701" x="10179050" y="3254375"/>
          <p14:tracePt t="54709" x="10186988" y="3254375"/>
          <p14:tracePt t="54933" x="10194925" y="3254375"/>
          <p14:tracePt t="55165" x="10161588" y="3254375"/>
          <p14:tracePt t="55173" x="10136188" y="3254375"/>
          <p14:tracePt t="55180" x="10101263" y="3254375"/>
          <p14:tracePt t="55189" x="10059988" y="3254375"/>
          <p14:tracePt t="55197" x="10017125" y="3254375"/>
          <p14:tracePt t="55205" x="9974263" y="3254375"/>
          <p14:tracePt t="55213" x="9915525" y="3254375"/>
          <p14:tracePt t="55221" x="9872663" y="3254375"/>
          <p14:tracePt t="55230" x="9812338" y="3254375"/>
          <p14:tracePt t="55236" x="9761538" y="3254375"/>
          <p14:tracePt t="55245" x="9685338" y="3254375"/>
          <p14:tracePt t="55253" x="9601200" y="3254375"/>
          <p14:tracePt t="55262" x="9532938" y="3254375"/>
          <p14:tracePt t="55268" x="9431338" y="3254375"/>
          <p14:tracePt t="55276" x="9328150" y="3271838"/>
          <p14:tracePt t="55285" x="9244013" y="3279775"/>
          <p14:tracePt t="55293" x="9142413" y="3305175"/>
          <p14:tracePt t="55301" x="9048750" y="3305175"/>
          <p14:tracePt t="55308" x="8947150" y="3305175"/>
          <p14:tracePt t="55316" x="8843963" y="3305175"/>
          <p14:tracePt t="55325" x="8734425" y="3305175"/>
          <p14:tracePt t="55333" x="8589963" y="3305175"/>
          <p14:tracePt t="55341" x="8478838" y="3305175"/>
          <p14:tracePt t="55348" x="8351838" y="3305175"/>
          <p14:tracePt t="55357" x="8224838" y="3305175"/>
          <p14:tracePt t="55364" x="8070850" y="3305175"/>
          <p14:tracePt t="55372" x="7935913" y="3305175"/>
          <p14:tracePt t="55380" x="7756525" y="3305175"/>
          <p14:tracePt t="55389" x="7604125" y="3305175"/>
          <p14:tracePt t="55397" x="7467600" y="3305175"/>
          <p14:tracePt t="55405" x="7297738" y="3305175"/>
          <p14:tracePt t="55413" x="7119938" y="3305175"/>
          <p14:tracePt t="55420" x="6975475" y="3305175"/>
          <p14:tracePt t="55430" x="6797675" y="3330575"/>
          <p14:tracePt t="55437" x="6661150" y="3330575"/>
          <p14:tracePt t="55446" x="6483350" y="3340100"/>
          <p14:tracePt t="55453" x="6321425" y="3365500"/>
          <p14:tracePt t="55462" x="6167438" y="3382963"/>
          <p14:tracePt t="55469" x="6007100" y="3382963"/>
          <p14:tracePt t="55478" x="5870575" y="3382963"/>
          <p14:tracePt t="55485" x="5726113" y="3382963"/>
          <p14:tracePt t="55493" x="5599113" y="3382963"/>
          <p14:tracePt t="55500" x="5487988" y="3382963"/>
          <p14:tracePt t="55508" x="5360988" y="3382963"/>
          <p14:tracePt t="55517" x="5267325" y="3382963"/>
          <p14:tracePt t="55525" x="5165725" y="3382963"/>
          <p14:tracePt t="55533" x="5080000" y="3390900"/>
          <p14:tracePt t="55541" x="4978400" y="3398838"/>
          <p14:tracePt t="55548" x="4894263" y="3424238"/>
          <p14:tracePt t="55556" x="4818063" y="3433763"/>
          <p14:tracePt t="55565" x="4740275" y="3441700"/>
          <p14:tracePt t="55573" x="4656138" y="3449638"/>
          <p14:tracePt t="55581" x="4595813" y="3449638"/>
          <p14:tracePt t="55588" x="4494213" y="3475038"/>
          <p14:tracePt t="55596" x="4410075" y="3484563"/>
          <p14:tracePt t="55604" x="4324350" y="3502025"/>
          <p14:tracePt t="55613" x="4222750" y="3509963"/>
          <p14:tracePt t="55621" x="4137025" y="3535363"/>
          <p14:tracePt t="55629" x="4052888" y="3543300"/>
          <p14:tracePt t="55638" x="3951288" y="3552825"/>
          <p14:tracePt t="55648" x="3848100" y="3568700"/>
          <p14:tracePt t="55653" x="3729038" y="3586163"/>
          <p14:tracePt t="55662" x="3619500" y="3611563"/>
          <p14:tracePt t="55668" x="3517900" y="3619500"/>
          <p14:tracePt t="55678" x="3389313" y="3636963"/>
          <p14:tracePt t="55685" x="3287713" y="3646488"/>
          <p14:tracePt t="55693" x="3211513" y="3662363"/>
          <p14:tracePt t="55700" x="3143250" y="3662363"/>
          <p14:tracePt t="55709" x="3067050" y="3679825"/>
          <p14:tracePt t="55717" x="3008313" y="3697288"/>
          <p14:tracePt t="55725" x="2973388" y="3697288"/>
          <p14:tracePt t="55733" x="2947988" y="3697288"/>
          <p14:tracePt t="55740" x="2922588" y="3697288"/>
          <p14:tracePt t="55749" x="2889250" y="3697288"/>
          <p14:tracePt t="55757" x="2871788" y="3697288"/>
          <p14:tracePt t="55765" x="2846388" y="3697288"/>
          <p14:tracePt t="55773" x="2820988" y="3697288"/>
          <p14:tracePt t="55781" x="2811463" y="3697288"/>
          <p14:tracePt t="55788" x="2786063" y="3705225"/>
          <p14:tracePt t="55796" x="2778125" y="3705225"/>
          <p14:tracePt t="55805" x="2760663" y="3705225"/>
          <p14:tracePt t="55813" x="2752725" y="3705225"/>
          <p14:tracePt t="55821" x="2744788" y="3705225"/>
          <p14:tracePt t="55829" x="2727325" y="3705225"/>
          <p14:tracePt t="55837" x="2709863" y="3705225"/>
          <p14:tracePt t="55845" x="2693988" y="3713163"/>
          <p14:tracePt t="55853" x="2676525" y="3713163"/>
          <p14:tracePt t="55861" x="2651125" y="3713163"/>
          <p14:tracePt t="55869" x="2641600" y="3713163"/>
          <p14:tracePt t="55878" x="2633663" y="3713163"/>
          <p14:tracePt t="55885" x="2625725" y="3713163"/>
          <p14:tracePt t="55980" x="2616200" y="3722688"/>
          <p14:tracePt t="56005" x="2608263" y="3730625"/>
          <p14:tracePt t="56013" x="2608263" y="3738563"/>
          <p14:tracePt t="56029" x="2600325" y="3756025"/>
          <p14:tracePt t="56037" x="2600325" y="3773488"/>
          <p14:tracePt t="56045" x="2600325" y="3798888"/>
          <p14:tracePt t="56053" x="2600325" y="3824288"/>
          <p14:tracePt t="56061" x="2600325" y="3857625"/>
          <p14:tracePt t="56068" x="2600325" y="3875088"/>
          <p14:tracePt t="56077" x="2600325" y="3917950"/>
          <p14:tracePt t="56085" x="2600325" y="3951288"/>
          <p14:tracePt t="56095" x="2616200" y="3986213"/>
          <p14:tracePt t="56101" x="2641600" y="4011613"/>
          <p14:tracePt t="56108" x="2668588" y="4044950"/>
          <p14:tracePt t="56116" x="2701925" y="4079875"/>
          <p14:tracePt t="56125" x="2744788" y="4105275"/>
          <p14:tracePt t="56133" x="2778125" y="4130675"/>
          <p14:tracePt t="56141" x="2838450" y="4164013"/>
          <p14:tracePt t="56149" x="2889250" y="4206875"/>
          <p14:tracePt t="56156" x="2914650" y="4214813"/>
          <p14:tracePt t="56164" x="2947988" y="4224338"/>
          <p14:tracePt t="56173" x="2982913" y="4240213"/>
          <p14:tracePt t="56180" x="3016250" y="4249738"/>
          <p14:tracePt t="56189" x="3033713" y="4257675"/>
          <p14:tracePt t="56197" x="3067050" y="4257675"/>
          <p14:tracePt t="56205" x="3084513" y="4275138"/>
          <p14:tracePt t="56213" x="3100388" y="4275138"/>
          <p14:tracePt t="56221" x="3109913" y="4275138"/>
          <p14:tracePt t="56229" x="3117850" y="4283075"/>
          <p14:tracePt t="56237" x="3127375" y="4283075"/>
          <p14:tracePt t="56245" x="3135313" y="4283075"/>
          <p14:tracePt t="56268" x="3143250" y="4283075"/>
          <p14:tracePt t="56278" x="3160713" y="4283075"/>
          <p14:tracePt t="56300" x="3168650" y="4291013"/>
          <p14:tracePt t="56317" x="3178175" y="4291013"/>
          <p14:tracePt t="56325" x="3194050" y="4300538"/>
          <p14:tracePt t="56333" x="3203575" y="4300538"/>
          <p14:tracePt t="56341" x="3211513" y="4300538"/>
          <p14:tracePt t="56349" x="3219450" y="4308475"/>
          <p14:tracePt t="56357" x="3228975" y="4308475"/>
          <p14:tracePt t="56365" x="3236913" y="4308475"/>
          <p14:tracePt t="56373" x="3236913" y="4283075"/>
          <p14:tracePt t="56509" x="3211513" y="4283075"/>
          <p14:tracePt t="56517" x="3178175" y="4275138"/>
          <p14:tracePt t="56525" x="3100388" y="4265613"/>
          <p14:tracePt t="56532" x="3067050" y="4249738"/>
          <p14:tracePt t="56540" x="3059113" y="4240213"/>
          <p14:tracePt t="56548" x="3049588" y="4232275"/>
          <p14:tracePt t="56613" x="3041650" y="4232275"/>
          <p14:tracePt t="56621" x="3033713" y="4232275"/>
          <p14:tracePt t="56629" x="3033713" y="4240213"/>
          <p14:tracePt t="56637" x="3008313" y="4240213"/>
          <p14:tracePt t="56645" x="2990850" y="4240213"/>
          <p14:tracePt t="56653" x="2955925" y="4249738"/>
          <p14:tracePt t="56662" x="2930525" y="4249738"/>
          <p14:tracePt t="56669" x="2905125" y="4249738"/>
          <p14:tracePt t="56677" x="2889250" y="4265613"/>
          <p14:tracePt t="56684" x="2871788" y="4265613"/>
          <p14:tracePt t="56693" x="2863850" y="4265613"/>
          <p14:tracePt t="56701" x="2846388" y="4265613"/>
          <p14:tracePt t="56709" x="2838450" y="4265613"/>
          <p14:tracePt t="56717" x="2828925" y="4265613"/>
          <p14:tracePt t="56725" x="2811463" y="4265613"/>
          <p14:tracePt t="56733" x="2803525" y="4275138"/>
          <p14:tracePt t="56749" x="2795588" y="4275138"/>
          <p14:tracePt t="56757" x="2778125" y="4275138"/>
          <p14:tracePt t="56764" x="2770188" y="4283075"/>
          <p14:tracePt t="56772" x="2760663" y="4283075"/>
          <p14:tracePt t="56780" x="2752725" y="4283075"/>
          <p14:tracePt t="56789" x="2735263" y="4283075"/>
          <p14:tracePt t="56797" x="2719388" y="4291013"/>
          <p14:tracePt t="56805" x="2709863" y="4291013"/>
          <p14:tracePt t="56813" x="2693988" y="4291013"/>
          <p14:tracePt t="56820" x="2659063" y="4291013"/>
          <p14:tracePt t="56829" x="2633663" y="4300538"/>
          <p14:tracePt t="56837" x="2625725" y="4300538"/>
          <p14:tracePt t="56845" x="2590800" y="4308475"/>
          <p14:tracePt t="56853" x="2557463" y="4316413"/>
          <p14:tracePt t="56861" x="2540000" y="4325938"/>
          <p14:tracePt t="56868" x="2497138" y="4333875"/>
          <p14:tracePt t="56878" x="2497138" y="4341813"/>
          <p14:tracePt t="56885" x="2471738" y="4351338"/>
          <p14:tracePt t="56895" x="2463800" y="4351338"/>
          <p14:tracePt t="56910" x="2446338" y="4359275"/>
          <p14:tracePt t="56925" x="2438400" y="4359275"/>
          <p14:tracePt t="57021" x="2430463" y="4359275"/>
          <p14:tracePt t="57277" x="2420938" y="4359275"/>
          <p14:tracePt t="57293" x="2413000" y="4359275"/>
          <p14:tracePt t="57301" x="2395538" y="4376738"/>
          <p14:tracePt t="57310" x="2395538" y="4384675"/>
          <p14:tracePt t="57317" x="2387600" y="4384675"/>
          <p14:tracePt t="57326" x="2379663" y="4384675"/>
          <p14:tracePt t="57340" x="2370138" y="4384675"/>
          <p14:tracePt t="58301" x="2352675" y="4384675"/>
          <p14:tracePt t="60317" x="2379663" y="4384675"/>
          <p14:tracePt t="60325" x="2387600" y="4384675"/>
          <p14:tracePt t="60332" x="2413000" y="4384675"/>
          <p14:tracePt t="60341" x="2420938" y="4384675"/>
          <p14:tracePt t="60348" x="2438400" y="4376738"/>
          <p14:tracePt t="60358" x="2446338" y="4376738"/>
          <p14:tracePt t="60365" x="2471738" y="4376738"/>
          <p14:tracePt t="60373" x="2489200" y="4368800"/>
          <p14:tracePt t="60380" x="2506663" y="4368800"/>
          <p14:tracePt t="60388" x="2524125" y="4368800"/>
          <p14:tracePt t="60397" x="2557463" y="4359275"/>
          <p14:tracePt t="60405" x="2590800" y="4359275"/>
          <p14:tracePt t="60413" x="2633663" y="4341813"/>
          <p14:tracePt t="60420" x="2676525" y="4341813"/>
          <p14:tracePt t="60428" x="2735263" y="4333875"/>
          <p14:tracePt t="60437" x="2795588" y="4333875"/>
          <p14:tracePt t="60445" x="2838450" y="4325938"/>
          <p14:tracePt t="60453" x="2879725" y="4325938"/>
          <p14:tracePt t="60461" x="2930525" y="4325938"/>
          <p14:tracePt t="60468" x="2955925" y="4325938"/>
          <p14:tracePt t="60477" x="2982913" y="4325938"/>
          <p14:tracePt t="60485" x="3008313" y="4325938"/>
          <p14:tracePt t="60492" x="3033713" y="4341813"/>
          <p14:tracePt t="60501" x="3033713" y="4351338"/>
          <p14:tracePt t="60525" x="3041650" y="4351338"/>
          <p14:tracePt t="60660" x="3033713" y="4368800"/>
          <p14:tracePt t="60668" x="2998788" y="4368800"/>
          <p14:tracePt t="60677" x="2990850" y="4368800"/>
          <p14:tracePt t="60709" x="2990850" y="4359275"/>
          <p14:tracePt t="60725" x="2990850" y="4351338"/>
          <p14:tracePt t="60733" x="3008313" y="4341813"/>
          <p14:tracePt t="60748" x="3041650" y="4341813"/>
          <p14:tracePt t="60758" x="3084513" y="4341813"/>
          <p14:tracePt t="60765" x="3117850" y="4333875"/>
          <p14:tracePt t="60775" x="3127375" y="4325938"/>
          <p14:tracePt t="60781" x="3168650" y="4325938"/>
          <p14:tracePt t="60790" x="3211513" y="4325938"/>
          <p14:tracePt t="60796" x="3244850" y="4316413"/>
          <p14:tracePt t="60805" x="3270250" y="4316413"/>
          <p14:tracePt t="60813" x="3305175" y="4300538"/>
          <p14:tracePt t="60821" x="3338513" y="4300538"/>
          <p14:tracePt t="60828" x="3363913" y="4300538"/>
          <p14:tracePt t="60837" x="3398838" y="4300538"/>
          <p14:tracePt t="60845" x="3432175" y="4300538"/>
          <p14:tracePt t="60853" x="3457575" y="4291013"/>
          <p14:tracePt t="60861" x="3482975" y="4291013"/>
          <p14:tracePt t="60869" x="3517900" y="4291013"/>
          <p14:tracePt t="60876" x="3551238" y="4291013"/>
          <p14:tracePt t="60885" x="3559175" y="4291013"/>
          <p14:tracePt t="60892" x="3594100" y="4291013"/>
          <p14:tracePt t="60900" x="3627438" y="4291013"/>
          <p14:tracePt t="60909" x="3652838" y="4291013"/>
          <p14:tracePt t="60917" x="3695700" y="4291013"/>
          <p14:tracePt t="60925" x="3721100" y="4291013"/>
          <p14:tracePt t="60932" x="3756025" y="4291013"/>
          <p14:tracePt t="60941" x="3789363" y="4291013"/>
          <p14:tracePt t="60949" x="3797300" y="4291013"/>
          <p14:tracePt t="60957" x="3822700" y="4291013"/>
          <p14:tracePt t="60964" x="3840163" y="4291013"/>
          <p14:tracePt t="60980" x="3840163" y="4283075"/>
          <p14:tracePt t="61061" x="3865563" y="4283075"/>
          <p14:tracePt t="61068" x="3873500" y="4283075"/>
          <p14:tracePt t="61076" x="3900488" y="4283075"/>
          <p14:tracePt t="61084" x="3916363" y="4283075"/>
          <p14:tracePt t="61094" x="3951288" y="4291013"/>
          <p14:tracePt t="61102" x="3984625" y="4300538"/>
          <p14:tracePt t="61112" x="4010025" y="4308475"/>
          <p14:tracePt t="61118" x="4052888" y="4341813"/>
          <p14:tracePt t="61126" x="4078288" y="4351338"/>
          <p14:tracePt t="61148" x="4078288" y="4368800"/>
          <p14:tracePt t="61157" x="4078288" y="4376738"/>
          <p14:tracePt t="61381" x="4070350" y="4376738"/>
          <p14:tracePt t="61397" x="4060825" y="4376738"/>
          <p14:tracePt t="61429" x="4070350" y="4376738"/>
          <p14:tracePt t="61437" x="4086225" y="4376738"/>
          <p14:tracePt t="61445" x="4103688" y="4368800"/>
          <p14:tracePt t="61452" x="4146550" y="4341813"/>
          <p14:tracePt t="61461" x="4162425" y="4333875"/>
          <p14:tracePt t="61468" x="4197350" y="4325938"/>
          <p14:tracePt t="61477" x="4230688" y="4316413"/>
          <p14:tracePt t="61485" x="4256088" y="4308475"/>
          <p14:tracePt t="61493" x="4281488" y="4291013"/>
          <p14:tracePt t="61500" x="4306888" y="4291013"/>
          <p14:tracePt t="61509" x="4341813" y="4291013"/>
          <p14:tracePt t="61517" x="4359275" y="4291013"/>
          <p14:tracePt t="61525" x="4384675" y="4291013"/>
          <p14:tracePt t="61533" x="4418013" y="4291013"/>
          <p14:tracePt t="61541" x="4435475" y="4291013"/>
          <p14:tracePt t="61549" x="4451350" y="4291013"/>
          <p14:tracePt t="61557" x="4468813" y="4291013"/>
          <p14:tracePt t="61565" x="4494213" y="4291013"/>
          <p14:tracePt t="61575" x="4503738" y="4291013"/>
          <p14:tracePt t="61581" x="4537075" y="4291013"/>
          <p14:tracePt t="61589" x="4554538" y="4291013"/>
          <p14:tracePt t="61596" x="4570413" y="4283075"/>
          <p14:tracePt t="61605" x="4587875" y="4283075"/>
          <p14:tracePt t="61613" x="4613275" y="4283075"/>
          <p14:tracePt t="61622" x="4621213" y="4275138"/>
          <p14:tracePt t="61628" x="4646613" y="4275138"/>
          <p14:tracePt t="61636" x="4673600" y="4275138"/>
          <p14:tracePt t="61644" x="4689475" y="4265613"/>
          <p14:tracePt t="61653" x="4699000" y="4265613"/>
          <p14:tracePt t="61661" x="4724400" y="4257675"/>
          <p14:tracePt t="61668" x="4732338" y="4257675"/>
          <p14:tracePt t="61677" x="4749800" y="4257675"/>
          <p14:tracePt t="61684" x="4749800" y="4249738"/>
          <p14:tracePt t="61709" x="4757738" y="4249738"/>
          <p14:tracePt t="61724" x="4765675" y="4249738"/>
          <p14:tracePt t="61732" x="4783138" y="4249738"/>
          <p14:tracePt t="61741" x="4791075" y="4249738"/>
          <p14:tracePt t="61748" x="4800600" y="4249738"/>
          <p14:tracePt t="61759" x="4826000" y="4240213"/>
          <p14:tracePt t="61766" x="4851400" y="4240213"/>
          <p14:tracePt t="61775" x="4859338" y="4240213"/>
          <p14:tracePt t="61782" x="4884738" y="4224338"/>
          <p14:tracePt t="61790" x="4910138" y="4224338"/>
          <p14:tracePt t="61797" x="4927600" y="4224338"/>
          <p14:tracePt t="61805" x="4945063" y="4214813"/>
          <p14:tracePt t="61813" x="4970463" y="4214813"/>
          <p14:tracePt t="61821" x="4978400" y="4214813"/>
          <p14:tracePt t="61829" x="5003800" y="4214813"/>
          <p14:tracePt t="61837" x="5013325" y="4214813"/>
          <p14:tracePt t="61845" x="5029200" y="4214813"/>
          <p14:tracePt t="61853" x="5046663" y="4214813"/>
          <p14:tracePt t="61861" x="5054600" y="4214813"/>
          <p14:tracePt t="61869" x="5064125" y="4214813"/>
          <p14:tracePt t="61891" x="5080000" y="4214813"/>
          <p14:tracePt t="61892" x="5097463" y="4214813"/>
          <p14:tracePt t="61900" x="5106988" y="4214813"/>
          <p14:tracePt t="61917" x="5114925" y="4214813"/>
          <p14:tracePt t="61925" x="5132388" y="4214813"/>
          <p14:tracePt t="61933" x="5140325" y="4214813"/>
          <p14:tracePt t="61941" x="5148263" y="4214813"/>
          <p14:tracePt t="61948" x="5157788" y="4214813"/>
          <p14:tracePt t="61957" x="5165725" y="4214813"/>
          <p14:tracePt t="61965" x="5183188" y="4214813"/>
          <p14:tracePt t="61974" x="5199063" y="4214813"/>
          <p14:tracePt t="61981" x="5216525" y="4224338"/>
          <p14:tracePt t="61989" x="5241925" y="4224338"/>
          <p14:tracePt t="61997" x="5249863" y="4224338"/>
          <p14:tracePt t="62006" x="5284788" y="4224338"/>
          <p14:tracePt t="62013" x="5310188" y="4224338"/>
          <p14:tracePt t="62020" x="5327650" y="4224338"/>
          <p14:tracePt t="62028" x="5353050" y="4224338"/>
          <p14:tracePt t="62036" x="5386388" y="4224338"/>
          <p14:tracePt t="62044" x="5394325" y="4224338"/>
          <p14:tracePt t="62053" x="5429250" y="4224338"/>
          <p14:tracePt t="62060" x="5446713" y="4224338"/>
          <p14:tracePt t="62068" x="5462588" y="4224338"/>
          <p14:tracePt t="62076" x="5497513" y="4224338"/>
          <p14:tracePt t="62085" x="5505450" y="4224338"/>
          <p14:tracePt t="62092" x="5513388" y="4224338"/>
          <p14:tracePt t="62101" x="5530850" y="4224338"/>
          <p14:tracePt t="62109" x="5538788" y="4224338"/>
          <p14:tracePt t="62125" x="5538788" y="4232275"/>
          <p14:tracePt t="62213" x="5548313" y="4232275"/>
          <p14:tracePt t="62221" x="5573713" y="4232275"/>
          <p14:tracePt t="62237" x="5581650" y="4232275"/>
          <p14:tracePt t="62245" x="5607050" y="4232275"/>
          <p14:tracePt t="62252" x="5616575" y="4224338"/>
          <p14:tracePt t="62269" x="5641975" y="4224338"/>
          <p14:tracePt t="62285" x="5649913" y="4224338"/>
          <p14:tracePt t="62357" x="5657850" y="4214813"/>
          <p14:tracePt t="62389" x="5667375" y="4214813"/>
          <p14:tracePt t="62645" x="5667375" y="4206875"/>
          <p14:tracePt t="62716" x="5667375" y="4197350"/>
          <p14:tracePt t="62829" x="5667375" y="4189413"/>
          <p14:tracePt t="63100" x="5675313" y="4181475"/>
          <p14:tracePt t="63181" x="5683250" y="4181475"/>
          <p14:tracePt t="63213" x="5692775" y="4181475"/>
          <p14:tracePt t="63221" x="5700713" y="4181475"/>
          <p14:tracePt t="63228" x="5708650" y="4181475"/>
          <p14:tracePt t="63245" x="5735638" y="4181475"/>
          <p14:tracePt t="63253" x="5743575" y="4181475"/>
          <p14:tracePt t="63261" x="5761038" y="4181475"/>
          <p14:tracePt t="63269" x="5776913" y="4181475"/>
          <p14:tracePt t="63284" x="5794375" y="4181475"/>
          <p14:tracePt t="63293" x="5802313" y="4181475"/>
          <p14:tracePt t="63301" x="5811838" y="4181475"/>
          <p14:tracePt t="63308" x="5827713" y="4181475"/>
          <p14:tracePt t="63317" x="5837238" y="4181475"/>
          <p14:tracePt t="63325" x="5862638" y="4181475"/>
          <p14:tracePt t="63333" x="5870575" y="4181475"/>
          <p14:tracePt t="63340" x="5895975" y="4181475"/>
          <p14:tracePt t="63348" x="5921375" y="4181475"/>
          <p14:tracePt t="63357" x="5938838" y="4181475"/>
          <p14:tracePt t="63365" x="5956300" y="4181475"/>
          <p14:tracePt t="63373" x="5989638" y="4181475"/>
          <p14:tracePt t="63381" x="5997575" y="4181475"/>
          <p14:tracePt t="63389" x="6015038" y="4181475"/>
          <p14:tracePt t="63397" x="6040438" y="4171950"/>
          <p14:tracePt t="63406" x="6040438" y="4164013"/>
          <p14:tracePt t="63412" x="6049963" y="4164013"/>
          <p14:tracePt t="63493" x="6057900" y="4164013"/>
          <p14:tracePt t="63557" x="6083300" y="4164013"/>
          <p14:tracePt t="63573" x="6091238" y="4171950"/>
          <p14:tracePt t="63581" x="6116638" y="4171950"/>
          <p14:tracePt t="63589" x="6126163" y="4171950"/>
          <p14:tracePt t="63637" x="6134100" y="4171950"/>
          <p14:tracePt t="63758" x="6142038" y="4171950"/>
          <p14:tracePt t="63829" x="6142038" y="4164013"/>
          <p14:tracePt t="63836" x="6151563" y="4156075"/>
          <p14:tracePt t="63892" x="6159500" y="4146550"/>
          <p14:tracePt t="63997" x="6167438" y="4146550"/>
          <p14:tracePt t="64005" x="6176963" y="4146550"/>
          <p14:tracePt t="64013" x="6184900" y="4146550"/>
          <p14:tracePt t="64045" x="6202363" y="4146550"/>
          <p14:tracePt t="64076" x="6210300" y="4146550"/>
          <p14:tracePt t="64327" x="6219825" y="4146550"/>
          <p14:tracePt t="64342" x="6227763" y="4146550"/>
          <p14:tracePt t="64350" x="6235700" y="4146550"/>
          <p14:tracePt t="64359" x="6245225" y="4146550"/>
          <p14:tracePt t="64366" x="6270625" y="4146550"/>
          <p14:tracePt t="64374" x="6286500" y="4146550"/>
          <p14:tracePt t="64381" x="6321425" y="4146550"/>
          <p14:tracePt t="64389" x="6364288" y="4146550"/>
          <p14:tracePt t="64397" x="6389688" y="4146550"/>
          <p14:tracePt t="64405" x="6440488" y="4146550"/>
          <p14:tracePt t="64412" x="6473825" y="4164013"/>
          <p14:tracePt t="64422" x="6499225" y="4164013"/>
          <p14:tracePt t="64429" x="6534150" y="4171950"/>
          <p14:tracePt t="64438" x="6575425" y="4171950"/>
          <p14:tracePt t="64445" x="6653213" y="4181475"/>
          <p14:tracePt t="64453" x="6694488" y="4181475"/>
          <p14:tracePt t="64460" x="6754813" y="4181475"/>
          <p14:tracePt t="64469" x="6813550" y="4189413"/>
          <p14:tracePt t="64477" x="6873875" y="4189413"/>
          <p14:tracePt t="64485" x="6932613" y="4189413"/>
          <p14:tracePt t="64493" x="6983413" y="4189413"/>
          <p14:tracePt t="64500" x="7008813" y="4189413"/>
          <p14:tracePt t="64508" x="7051675" y="4189413"/>
          <p14:tracePt t="64517" x="7077075" y="4189413"/>
          <p14:tracePt t="64525" x="7085013" y="4189413"/>
          <p14:tracePt t="64533" x="7112000" y="4189413"/>
          <p14:tracePt t="64541" x="7119938" y="4189413"/>
          <p14:tracePt t="64565" x="7137400" y="4189413"/>
          <p14:tracePt t="64590" x="7145338" y="4189413"/>
          <p14:tracePt t="64622" x="7153275" y="4189413"/>
          <p14:tracePt t="64637" x="7170738" y="4189413"/>
          <p14:tracePt t="65125" x="7188200" y="4189413"/>
          <p14:tracePt t="65141" x="7196138" y="4189413"/>
          <p14:tracePt t="65149" x="7196138" y="4181475"/>
          <p14:tracePt t="65164" x="7213600" y="4171950"/>
          <p14:tracePt t="65181" x="7221538" y="4171950"/>
          <p14:tracePt t="65188" x="7229475" y="4171950"/>
          <p14:tracePt t="65197" x="7246938" y="4164013"/>
          <p14:tracePt t="65213" x="7264400" y="4164013"/>
          <p14:tracePt t="65221" x="7272338" y="4164013"/>
          <p14:tracePt t="65237" x="7281863" y="4164013"/>
          <p14:tracePt t="65260" x="7289800" y="4164013"/>
          <p14:tracePt t="65461" x="7307263" y="4146550"/>
          <p14:tracePt t="65477" x="7315200" y="4138613"/>
          <p14:tracePt t="65484" x="7332663" y="4138613"/>
          <p14:tracePt t="65493" x="7348538" y="4130675"/>
          <p14:tracePt t="65501" x="7383463" y="4121150"/>
          <p14:tracePt t="65509" x="7408863" y="4121150"/>
          <p14:tracePt t="65517" x="7442200" y="4113213"/>
          <p14:tracePt t="65525" x="7477125" y="4113213"/>
          <p14:tracePt t="65532" x="7527925" y="4087813"/>
          <p14:tracePt t="65541" x="7570788" y="4079875"/>
          <p14:tracePt t="65548" x="7621588" y="4062413"/>
          <p14:tracePt t="65557" x="7662863" y="4062413"/>
          <p14:tracePt t="65565" x="7697788" y="4052888"/>
          <p14:tracePt t="65573" x="7731125" y="4052888"/>
          <p14:tracePt t="65580" x="7756525" y="4044950"/>
          <p14:tracePt t="65589" x="7766050" y="4044950"/>
          <p14:tracePt t="65597" x="7781925" y="4044950"/>
          <p14:tracePt t="65605" x="7791450" y="4044950"/>
          <p14:tracePt t="65613" x="7799388" y="4044950"/>
          <p14:tracePt t="65724" x="7807325" y="4044950"/>
          <p14:tracePt t="65845" x="7824788" y="4044950"/>
          <p14:tracePt t="66093" x="7832725" y="4044950"/>
          <p14:tracePt t="66117" x="7842250" y="4044950"/>
          <p14:tracePt t="66133" x="7859713" y="4044950"/>
          <p14:tracePt t="66140" x="7867650" y="4044950"/>
          <p14:tracePt t="66148" x="7875588" y="4044950"/>
          <p14:tracePt t="66156" x="7900988" y="4052888"/>
          <p14:tracePt t="66165" x="7910513" y="4052888"/>
          <p14:tracePt t="66173" x="7926388" y="4052888"/>
          <p14:tracePt t="66181" x="7935913" y="4052888"/>
          <p14:tracePt t="66188" x="7943850" y="4052888"/>
          <p14:tracePt t="66197" x="7961313" y="4052888"/>
          <p14:tracePt t="66205" x="7969250" y="4052888"/>
          <p14:tracePt t="66213" x="7977188" y="4052888"/>
          <p14:tracePt t="66220" x="7986713" y="4052888"/>
          <p14:tracePt t="66228" x="7994650" y="4052888"/>
          <p14:tracePt t="66237" x="8004175" y="4052888"/>
          <p14:tracePt t="66261" x="8020050" y="4052888"/>
          <p14:tracePt t="66270" x="8029575" y="4062413"/>
          <p14:tracePt t="66293" x="8054975" y="4062413"/>
          <p14:tracePt t="66302" x="8062913" y="4070350"/>
          <p14:tracePt t="66309" x="8088313" y="4070350"/>
          <p14:tracePt t="66318" x="8113713" y="4087813"/>
          <p14:tracePt t="66324" x="8139113" y="4095750"/>
          <p14:tracePt t="66340" x="8147050" y="4095750"/>
          <p14:tracePt t="66349" x="8164513" y="4095750"/>
          <p14:tracePt t="66365" x="8174038" y="4095750"/>
          <p14:tracePt t="66413" x="8181975" y="4095750"/>
          <p14:tracePt t="66421" x="8199438" y="4095750"/>
          <p14:tracePt t="66428" x="8224838" y="4095750"/>
          <p14:tracePt t="66437" x="8250238" y="4095750"/>
          <p14:tracePt t="66445" x="8291513" y="4095750"/>
          <p14:tracePt t="66453" x="8351838" y="4095750"/>
          <p14:tracePt t="66461" x="8410575" y="4095750"/>
          <p14:tracePt t="66470" x="8445500" y="4095750"/>
          <p14:tracePt t="66476" x="8470900" y="4095750"/>
          <p14:tracePt t="66485" x="8504238" y="4095750"/>
          <p14:tracePt t="66493" x="8529638" y="4095750"/>
          <p14:tracePt t="66502" x="8539163" y="4095750"/>
          <p14:tracePt t="66508" x="8547100" y="4095750"/>
          <p14:tracePt t="67253" x="8547100" y="4087813"/>
          <p14:tracePt t="67285" x="8564563" y="4087813"/>
          <p14:tracePt t="67293" x="8572500" y="4087813"/>
          <p14:tracePt t="67301" x="8597900" y="4087813"/>
          <p14:tracePt t="67308" x="8605838" y="4087813"/>
          <p14:tracePt t="67318" x="8632825" y="4079875"/>
          <p14:tracePt t="67325" x="8658225" y="4079875"/>
          <p14:tracePt t="67335" x="8683625" y="4079875"/>
          <p14:tracePt t="67341" x="8691563" y="4079875"/>
          <p14:tracePt t="67349" x="8724900" y="4062413"/>
          <p14:tracePt t="67356" x="8734425" y="4062413"/>
          <p14:tracePt t="67364" x="8750300" y="4052888"/>
          <p14:tracePt t="67373" x="8759825" y="4052888"/>
          <p14:tracePt t="67381" x="8767763" y="4052888"/>
          <p14:tracePt t="67532" x="8777288" y="4052888"/>
          <p14:tracePt t="67541" x="8785225" y="4052888"/>
          <p14:tracePt t="67549" x="8793163" y="4052888"/>
          <p14:tracePt t="67565" x="8810625" y="4044950"/>
          <p14:tracePt t="67573" x="8828088" y="4044950"/>
          <p14:tracePt t="67580" x="8843963" y="4044950"/>
          <p14:tracePt t="67588" x="8861425" y="4037013"/>
          <p14:tracePt t="67596" x="8886825" y="4037013"/>
          <p14:tracePt t="67605" x="8904288" y="4019550"/>
          <p14:tracePt t="67612" x="8929688" y="4019550"/>
          <p14:tracePt t="67621" x="8972550" y="4002088"/>
          <p14:tracePt t="67629" x="9005888" y="4002088"/>
          <p14:tracePt t="67636" x="9031288" y="4002088"/>
          <p14:tracePt t="67645" x="9082088" y="3976688"/>
          <p14:tracePt t="67653" x="9107488" y="3976688"/>
          <p14:tracePt t="67661" x="9142413" y="3976688"/>
          <p14:tracePt t="67669" x="9158288" y="3968750"/>
          <p14:tracePt t="67676" x="9183688" y="3968750"/>
          <p14:tracePt t="67685" x="9218613" y="3968750"/>
          <p14:tracePt t="67693" x="9236075" y="3968750"/>
          <p14:tracePt t="67701" x="9251950" y="3968750"/>
          <p14:tracePt t="67708" x="9286875" y="3960813"/>
          <p14:tracePt t="67718" x="9302750" y="3960813"/>
          <p14:tracePt t="67724" x="9337675" y="3960813"/>
          <p14:tracePt t="67733" x="9345613" y="3960813"/>
          <p14:tracePt t="67741" x="9380538" y="3943350"/>
          <p14:tracePt t="67749" x="9413875" y="3935413"/>
          <p14:tracePt t="67757" x="9431338" y="3935413"/>
          <p14:tracePt t="67765" x="9447213" y="3935413"/>
          <p14:tracePt t="67772" x="9482138" y="3935413"/>
          <p14:tracePt t="67781" x="9490075" y="3935413"/>
          <p14:tracePt t="67788" x="9498013" y="3935413"/>
          <p14:tracePt t="67796" x="9532938" y="3925888"/>
          <p14:tracePt t="67805" x="9558338" y="3925888"/>
          <p14:tracePt t="67812" x="9566275" y="3925888"/>
          <p14:tracePt t="67820" x="9601200" y="3925888"/>
          <p14:tracePt t="67828" x="9617075" y="3925888"/>
          <p14:tracePt t="67837" x="9634538" y="3925888"/>
          <p14:tracePt t="67845" x="9667875" y="3925888"/>
          <p14:tracePt t="67852" x="9677400" y="3925888"/>
          <p14:tracePt t="68173" x="9667875" y="3925888"/>
          <p14:tracePt t="68461" x="9659938" y="3925888"/>
          <p14:tracePt t="68485" x="9652000" y="3935413"/>
          <p14:tracePt t="68524" x="9642475" y="3935413"/>
          <p14:tracePt t="68533" x="9642475" y="3943350"/>
          <p14:tracePt t="68549" x="9626600" y="3943350"/>
          <p14:tracePt t="68557" x="9617075" y="3943350"/>
          <p14:tracePt t="68564" x="9601200" y="3960813"/>
          <p14:tracePt t="68572" x="9591675" y="3960813"/>
          <p14:tracePt t="68580" x="9575800" y="3976688"/>
          <p14:tracePt t="68589" x="9550400" y="3976688"/>
          <p14:tracePt t="68597" x="9507538" y="4002088"/>
          <p14:tracePt t="68605" x="9472613" y="4019550"/>
          <p14:tracePt t="68612" x="9421813" y="4027488"/>
          <p14:tracePt t="68620" x="9371013" y="4052888"/>
          <p14:tracePt t="68629" x="9312275" y="4079875"/>
          <p14:tracePt t="68636" x="9251950" y="4095750"/>
          <p14:tracePt t="68645" x="9209088" y="4105275"/>
          <p14:tracePt t="68652" x="9142413" y="4121150"/>
          <p14:tracePt t="68660" x="9074150" y="4146550"/>
          <p14:tracePt t="68668" x="9048750" y="4156075"/>
          <p14:tracePt t="68677" x="9005888" y="4156075"/>
          <p14:tracePt t="68685" x="8988425" y="4164013"/>
          <p14:tracePt t="68693" x="8980488" y="4164013"/>
          <p14:tracePt t="68877" x="8972550" y="4164013"/>
          <p14:tracePt t="68885" x="8972550" y="4156075"/>
          <p14:tracePt t="68901" x="8980488" y="4138613"/>
          <p14:tracePt t="68908" x="8980488" y="4121150"/>
          <p14:tracePt t="68917" x="8988425" y="4121150"/>
          <p14:tracePt t="68925" x="9023350" y="4113213"/>
          <p14:tracePt t="68933" x="9056688" y="4095750"/>
          <p14:tracePt t="68940" x="9091613" y="4070350"/>
          <p14:tracePt t="68949" x="9150350" y="4052888"/>
          <p14:tracePt t="68957" x="9193213" y="4052888"/>
          <p14:tracePt t="68966" x="9244013" y="4027488"/>
          <p14:tracePt t="68973" x="9277350" y="4027488"/>
          <p14:tracePt t="68981" x="9294813" y="4019550"/>
          <p14:tracePt t="68988" x="9337675" y="4011613"/>
          <p14:tracePt t="68996" x="9353550" y="3994150"/>
          <p14:tracePt t="69005" x="9380538" y="3994150"/>
          <p14:tracePt t="69013" x="9405938" y="3986213"/>
          <p14:tracePt t="69021" x="9421813" y="3976688"/>
          <p14:tracePt t="69028" x="9447213" y="3976688"/>
          <p14:tracePt t="69036" x="9482138" y="3976688"/>
          <p14:tracePt t="69045" x="9498013" y="3976688"/>
          <p14:tracePt t="69052" x="9532938" y="3968750"/>
          <p14:tracePt t="69060" x="9550400" y="3968750"/>
          <p14:tracePt t="69068" x="9566275" y="3968750"/>
          <p14:tracePt t="69077" x="9575800" y="3968750"/>
          <p14:tracePt t="69085" x="9583738" y="3968750"/>
          <p14:tracePt t="69093" x="9591675" y="3968750"/>
          <p14:tracePt t="69108" x="9601200" y="3960813"/>
          <p14:tracePt t="69365" x="9591675" y="3960813"/>
          <p14:tracePt t="69380" x="9583738" y="3960813"/>
          <p14:tracePt t="69397" x="9575800" y="3968750"/>
          <p14:tracePt t="69404" x="9566275" y="3968750"/>
          <p14:tracePt t="69413" x="9558338" y="3976688"/>
          <p14:tracePt t="69429" x="9540875" y="3976688"/>
          <p14:tracePt t="69437" x="9532938" y="3976688"/>
          <p14:tracePt t="69445" x="9532938" y="3986213"/>
          <p14:tracePt t="69453" x="9523413" y="3986213"/>
          <p14:tracePt t="69461" x="9490075" y="3994150"/>
          <p14:tracePt t="69468" x="9472613" y="4002088"/>
          <p14:tracePt t="69477" x="9447213" y="4019550"/>
          <p14:tracePt t="69485" x="9413875" y="4027488"/>
          <p14:tracePt t="69493" x="9371013" y="4037013"/>
          <p14:tracePt t="69501" x="9337675" y="4044950"/>
          <p14:tracePt t="69508" x="9302750" y="4062413"/>
          <p14:tracePt t="69517" x="9277350" y="4062413"/>
          <p14:tracePt t="69525" x="9244013" y="4070350"/>
          <p14:tracePt t="69534" x="9226550" y="4070350"/>
          <p14:tracePt t="69542" x="9209088" y="4070350"/>
          <p14:tracePt t="69551" x="9183688" y="4070350"/>
          <p14:tracePt t="69557" x="9175750" y="4070350"/>
          <p14:tracePt t="69566" x="9150350" y="4070350"/>
          <p14:tracePt t="69573" x="9132888" y="4070350"/>
          <p14:tracePt t="69583" x="9117013" y="4070350"/>
          <p14:tracePt t="69589" x="9091613" y="4070350"/>
          <p14:tracePt t="69596" x="9064625" y="4070350"/>
          <p14:tracePt t="69605" x="9023350" y="4079875"/>
          <p14:tracePt t="69613" x="9013825" y="4079875"/>
          <p14:tracePt t="69620" x="8980488" y="4087813"/>
          <p14:tracePt t="69628" x="8947150" y="4087813"/>
          <p14:tracePt t="69636" x="8904288" y="4095750"/>
          <p14:tracePt t="69644" x="8886825" y="4105275"/>
          <p14:tracePt t="69652" x="8853488" y="4113213"/>
          <p14:tracePt t="69661" x="8810625" y="4113213"/>
          <p14:tracePt t="69668" x="8750300" y="4121150"/>
          <p14:tracePt t="69677" x="8683625" y="4121150"/>
          <p14:tracePt t="69684" x="8623300" y="4130675"/>
          <p14:tracePt t="69692" x="8564563" y="4146550"/>
          <p14:tracePt t="69701" x="8478838" y="4146550"/>
          <p14:tracePt t="69708" x="8402638" y="4164013"/>
          <p14:tracePt t="69718" x="8318500" y="4164013"/>
          <p14:tracePt t="69725" x="8250238" y="4164013"/>
          <p14:tracePt t="69733" x="8156575" y="4164013"/>
          <p14:tracePt t="69740" x="8070850" y="4164013"/>
          <p14:tracePt t="69749" x="7986713" y="4164013"/>
          <p14:tracePt t="69757" x="7918450" y="4164013"/>
          <p14:tracePt t="69766" x="7832725" y="4164013"/>
          <p14:tracePt t="69773" x="7748588" y="4164013"/>
          <p14:tracePt t="69782" x="7662863" y="4164013"/>
          <p14:tracePt t="69789" x="7578725" y="4164013"/>
          <p14:tracePt t="69797" x="7502525" y="4164013"/>
          <p14:tracePt t="69805" x="7416800" y="4164013"/>
          <p14:tracePt t="69813" x="7348538" y="4164013"/>
          <p14:tracePt t="69821" x="7264400" y="4156075"/>
          <p14:tracePt t="69828" x="7188200" y="4146550"/>
          <p14:tracePt t="69837" x="7102475" y="4121150"/>
          <p14:tracePt t="69845" x="7026275" y="4095750"/>
          <p14:tracePt t="69853" x="6924675" y="4070350"/>
          <p14:tracePt t="69861" x="6856413" y="4070350"/>
          <p14:tracePt t="69868" x="6711950" y="4044950"/>
          <p14:tracePt t="69876" x="6584950" y="4044950"/>
          <p14:tracePt t="69884" x="6456363" y="4044950"/>
          <p14:tracePt t="69893" x="6329363" y="4044950"/>
          <p14:tracePt t="69901" x="6159500" y="4044950"/>
          <p14:tracePt t="69909" x="6007100" y="4044950"/>
          <p14:tracePt t="69918" x="5862638" y="4044950"/>
          <p14:tracePt t="69924" x="5692775" y="4044950"/>
          <p14:tracePt t="69933" x="5548313" y="4044950"/>
          <p14:tracePt t="69940" x="5429250" y="4044950"/>
          <p14:tracePt t="69949" x="5302250" y="4052888"/>
          <p14:tracePt t="69957" x="5165725" y="4070350"/>
          <p14:tracePt t="69965" x="5080000" y="4095750"/>
          <p14:tracePt t="69972" x="4995863" y="4105275"/>
          <p14:tracePt t="69982" x="4962525" y="4105275"/>
          <p14:tracePt t="69988" x="4927600" y="4113213"/>
          <p14:tracePt t="69997" x="4919663" y="4121150"/>
          <p14:tracePt t="70005" x="4910138" y="4121150"/>
          <p14:tracePt t="70020" x="4902200" y="4130675"/>
          <p14:tracePt t="70037" x="4919663" y="4146550"/>
          <p14:tracePt t="70045" x="4970463" y="4146550"/>
          <p14:tracePt t="70053" x="5072063" y="4146550"/>
          <p14:tracePt t="70061" x="5165725" y="4156075"/>
          <p14:tracePt t="70068" x="5284788" y="4156075"/>
          <p14:tracePt t="70076" x="5394325" y="4156075"/>
          <p14:tracePt t="70085" x="5522913" y="4156075"/>
          <p14:tracePt t="70093" x="5649913" y="4156075"/>
          <p14:tracePt t="70101" x="5811838" y="4130675"/>
          <p14:tracePt t="70108" x="5956300" y="4121150"/>
          <p14:tracePt t="70117" x="6083300" y="4095750"/>
          <p14:tracePt t="70135" x="6364288" y="4044950"/>
          <p14:tracePt t="70140" x="6465888" y="4011613"/>
          <p14:tracePt t="70150" x="6524625" y="3976688"/>
          <p14:tracePt t="70158" x="6575425" y="3935413"/>
          <p14:tracePt t="70167" x="6575425" y="3925888"/>
          <p14:tracePt t="70173" x="6575425" y="3908425"/>
          <p14:tracePt t="70181" x="6567488" y="3883025"/>
          <p14:tracePt t="70188" x="6542088" y="3857625"/>
          <p14:tracePt t="70196" x="6499225" y="3841750"/>
          <p14:tracePt t="70204" x="6448425" y="3816350"/>
          <p14:tracePt t="70212" x="6372225" y="3790950"/>
          <p14:tracePt t="70221" x="6286500" y="3773488"/>
          <p14:tracePt t="70229" x="6184900" y="3756025"/>
          <p14:tracePt t="70237" x="6116638" y="3756025"/>
          <p14:tracePt t="70245" x="6065838" y="3748088"/>
          <p14:tracePt t="70253" x="6024563" y="3730625"/>
          <p14:tracePt t="70261" x="5972175" y="3730625"/>
          <p14:tracePt t="70268" x="5913438" y="3722688"/>
          <p14:tracePt t="70277" x="5888038" y="3722688"/>
          <p14:tracePt t="70285" x="5819775" y="3722688"/>
          <p14:tracePt t="70293" x="5751513" y="3722688"/>
          <p14:tracePt t="70300" x="5675313" y="3722688"/>
          <p14:tracePt t="70308" x="5581650" y="3722688"/>
          <p14:tracePt t="70317" x="5462588" y="3722688"/>
          <p14:tracePt t="70325" x="5353050" y="3722688"/>
          <p14:tracePt t="70333" x="5224463" y="3722688"/>
          <p14:tracePt t="70341" x="5072063" y="3722688"/>
          <p14:tracePt t="70349" x="4945063" y="3730625"/>
          <p14:tracePt t="70357" x="4765675" y="3748088"/>
          <p14:tracePt t="70366" x="4621213" y="3781425"/>
          <p14:tracePt t="70373" x="4494213" y="3798888"/>
          <p14:tracePt t="70381" x="4349750" y="3816350"/>
          <p14:tracePt t="70388" x="4240213" y="3841750"/>
          <p14:tracePt t="70396" x="4154488" y="3849688"/>
          <p14:tracePt t="70404" x="4060825" y="3867150"/>
          <p14:tracePt t="70413" x="3976688" y="3875088"/>
          <p14:tracePt t="70421" x="3933825" y="3892550"/>
          <p14:tracePt t="70429" x="3908425" y="3900488"/>
          <p14:tracePt t="70436" x="3883025" y="3900488"/>
          <p14:tracePt t="70444" x="3873500" y="3908425"/>
          <p14:tracePt t="70461" x="3848100" y="3917950"/>
          <p14:tracePt t="70469" x="3832225" y="3935413"/>
          <p14:tracePt t="70477" x="3832225" y="3943350"/>
          <p14:tracePt t="70484" x="3806825" y="3960813"/>
          <p14:tracePt t="70493" x="3771900" y="3994150"/>
          <p14:tracePt t="70500" x="3756025" y="4002088"/>
          <p14:tracePt t="70509" x="3729038" y="4027488"/>
          <p14:tracePt t="70517" x="3703638" y="4070350"/>
          <p14:tracePt t="70525" x="3678238" y="4105275"/>
          <p14:tracePt t="70533" x="3662363" y="4138613"/>
          <p14:tracePt t="70541" x="3644900" y="4156075"/>
          <p14:tracePt t="70549" x="3636963" y="4164013"/>
          <p14:tracePt t="70557" x="3636963" y="4181475"/>
          <p14:tracePt t="70565" x="3636963" y="4189413"/>
          <p14:tracePt t="70573" x="3636963" y="4206875"/>
          <p14:tracePt t="70581" x="3636963" y="4214813"/>
          <p14:tracePt t="70588" x="3636963" y="4224338"/>
          <p14:tracePt t="70605" x="3662363" y="4240213"/>
          <p14:tracePt t="70613" x="3687763" y="4240213"/>
          <p14:tracePt t="70620" x="3713163" y="4240213"/>
          <p14:tracePt t="70628" x="3746500" y="4249738"/>
          <p14:tracePt t="70637" x="3781425" y="4249738"/>
          <p14:tracePt t="70645" x="3797300" y="4249738"/>
          <p14:tracePt t="70653" x="3814763" y="4249738"/>
          <p14:tracePt t="70661" x="3832225" y="4249738"/>
          <p14:tracePt t="70668" x="3865563" y="4249738"/>
          <p14:tracePt t="70676" x="3873500" y="4249738"/>
          <p14:tracePt t="70684" x="3908425" y="4249738"/>
          <p14:tracePt t="70693" x="3916363" y="4240213"/>
          <p14:tracePt t="70700" x="3941763" y="4232275"/>
          <p14:tracePt t="70708" x="3951288" y="4206875"/>
          <p14:tracePt t="70717" x="3959225" y="4171950"/>
          <p14:tracePt t="70724" x="3959225" y="4156075"/>
          <p14:tracePt t="70733" x="3959225" y="4113213"/>
          <p14:tracePt t="70741" x="3959225" y="4087813"/>
          <p14:tracePt t="70750" x="3959225" y="4052888"/>
          <p14:tracePt t="70757" x="3959225" y="4019550"/>
          <p14:tracePt t="70765" x="3959225" y="3994150"/>
          <p14:tracePt t="70773" x="3959225" y="3968750"/>
          <p14:tracePt t="70781" x="3933825" y="3943350"/>
          <p14:tracePt t="70789" x="3916363" y="3917950"/>
          <p14:tracePt t="70798" x="3883025" y="3883025"/>
          <p14:tracePt t="70805" x="3848100" y="3841750"/>
          <p14:tracePt t="70812" x="3822700" y="3824288"/>
          <p14:tracePt t="70821" x="3763963" y="3798888"/>
          <p14:tracePt t="70829" x="3746500" y="3790950"/>
          <p14:tracePt t="70837" x="3678238" y="3773488"/>
          <p14:tracePt t="70845" x="3644900" y="3756025"/>
          <p14:tracePt t="70853" x="3611563" y="3748088"/>
          <p14:tracePt t="70860" x="3586163" y="3748088"/>
          <p14:tracePt t="70869" x="3543300" y="3738563"/>
          <p14:tracePt t="70877" x="3492500" y="3730625"/>
          <p14:tracePt t="70885" x="3449638" y="3730625"/>
          <p14:tracePt t="70901" x="3348038" y="3705225"/>
          <p14:tracePt t="70908" x="3270250" y="3705225"/>
          <p14:tracePt t="70917" x="3211513" y="3705225"/>
          <p14:tracePt t="70925" x="3160713" y="3705225"/>
          <p14:tracePt t="70933" x="3084513" y="3705225"/>
          <p14:tracePt t="70941" x="3024188" y="3713163"/>
          <p14:tracePt t="70950" x="2965450" y="3722688"/>
          <p14:tracePt t="70956" x="2897188" y="3722688"/>
          <p14:tracePt t="70965" x="2838450" y="3730625"/>
          <p14:tracePt t="70973" x="2760663" y="3730625"/>
          <p14:tracePt t="70982" x="2719388" y="3748088"/>
          <p14:tracePt t="70988" x="2668588" y="3756025"/>
          <p14:tracePt t="70998" x="2625725" y="3763963"/>
          <p14:tracePt t="71004" x="2608263" y="3763963"/>
          <p14:tracePt t="71014" x="2574925" y="3790950"/>
          <p14:tracePt t="71021" x="2574925" y="3798888"/>
          <p14:tracePt t="71028" x="2565400" y="3806825"/>
          <p14:tracePt t="71037" x="2549525" y="3816350"/>
          <p14:tracePt t="71045" x="2532063" y="3841750"/>
          <p14:tracePt t="71052" x="2524125" y="3867150"/>
          <p14:tracePt t="71061" x="2506663" y="3900488"/>
          <p14:tracePt t="71069" x="2506663" y="3925888"/>
          <p14:tracePt t="71077" x="2506663" y="3943350"/>
          <p14:tracePt t="71085" x="2497138" y="3986213"/>
          <p14:tracePt t="71092" x="2497138" y="4019550"/>
          <p14:tracePt t="71100" x="2497138" y="4044950"/>
          <p14:tracePt t="71108" x="2497138" y="4087813"/>
          <p14:tracePt t="71117" x="2497138" y="4121150"/>
          <p14:tracePt t="71125" x="2506663" y="4138613"/>
          <p14:tracePt t="71133" x="2524125" y="4156075"/>
          <p14:tracePt t="71140" x="2540000" y="4171950"/>
          <p14:tracePt t="71149" x="2557463" y="4189413"/>
          <p14:tracePt t="71166" x="2574925" y="4197350"/>
          <p14:tracePt t="71173" x="2608263" y="4206875"/>
          <p14:tracePt t="71181" x="2616200" y="4206875"/>
          <p14:tracePt t="71188" x="2651125" y="4224338"/>
          <p14:tracePt t="71198" x="2684463" y="4232275"/>
          <p14:tracePt t="71205" x="2744788" y="4232275"/>
          <p14:tracePt t="71212" x="2803525" y="4232275"/>
          <p14:tracePt t="71220" x="2863850" y="4232275"/>
          <p14:tracePt t="71228" x="2947988" y="4232275"/>
          <p14:tracePt t="71236" x="3033713" y="4232275"/>
          <p14:tracePt t="71245" x="3117850" y="4232275"/>
          <p14:tracePt t="71253" x="3203575" y="4232275"/>
          <p14:tracePt t="71261" x="3254375" y="4232275"/>
          <p14:tracePt t="71268" x="3330575" y="4232275"/>
          <p14:tracePt t="71276" x="3398838" y="4232275"/>
          <p14:tracePt t="71284" x="3457575" y="4232275"/>
          <p14:tracePt t="71293" x="3500438" y="4232275"/>
          <p14:tracePt t="71301" x="3533775" y="4232275"/>
          <p14:tracePt t="71308" x="3568700" y="4232275"/>
          <p14:tracePt t="71317" x="3586163" y="4232275"/>
          <p14:tracePt t="71325" x="3611563" y="4224338"/>
          <p14:tracePt t="71333" x="3619500" y="4224338"/>
          <p14:tracePt t="71341" x="3627438" y="4224338"/>
          <p14:tracePt t="71397" x="3652838" y="4214813"/>
          <p14:tracePt t="71413" x="3678238" y="4214813"/>
          <p14:tracePt t="71420" x="3687763" y="4214813"/>
          <p14:tracePt t="71428" x="3695700" y="4214813"/>
          <p14:tracePt t="71437" x="3721100" y="4214813"/>
          <p14:tracePt t="71445" x="3729038" y="4206875"/>
          <p14:tracePt t="71453" x="3746500" y="4197350"/>
          <p14:tracePt t="71461" x="3756025" y="4197350"/>
          <p14:tracePt t="71468" x="3763963" y="4197350"/>
          <p14:tracePt t="71493" x="3781425" y="4197350"/>
          <p14:tracePt t="71500" x="3789363" y="4197350"/>
          <p14:tracePt t="71516" x="3814763" y="4197350"/>
          <p14:tracePt t="71533" x="3832225" y="4197350"/>
          <p14:tracePt t="71541" x="3840163" y="4197350"/>
          <p14:tracePt t="71550" x="3857625" y="4197350"/>
          <p14:tracePt t="71556" x="3883025" y="4197350"/>
          <p14:tracePt t="71565" x="3900488" y="4197350"/>
          <p14:tracePt t="71573" x="3933825" y="4197350"/>
          <p14:tracePt t="71582" x="3967163" y="4189413"/>
          <p14:tracePt t="71588" x="4002088" y="4181475"/>
          <p14:tracePt t="71597" x="4070350" y="4181475"/>
          <p14:tracePt t="71604" x="4154488" y="4171950"/>
          <p14:tracePt t="71613" x="4240213" y="4171950"/>
          <p14:tracePt t="71621" x="4341813" y="4171950"/>
          <p14:tracePt t="71629" x="4468813" y="4146550"/>
          <p14:tracePt t="71637" x="4570413" y="4146550"/>
          <p14:tracePt t="71645" x="4673600" y="4146550"/>
          <p14:tracePt t="71652" x="4765675" y="4146550"/>
          <p14:tracePt t="71660" x="4851400" y="4146550"/>
          <p14:tracePt t="71668" x="4953000" y="4138613"/>
          <p14:tracePt t="71676" x="5038725" y="4113213"/>
          <p14:tracePt t="71685" x="5114925" y="4105275"/>
          <p14:tracePt t="71693" x="5165725" y="4087813"/>
          <p14:tracePt t="71701" x="5199063" y="4079875"/>
          <p14:tracePt t="71708" x="5224463" y="4070350"/>
          <p14:tracePt t="71716" x="5249863" y="4070350"/>
          <p14:tracePt t="71725" x="5267325" y="4052888"/>
          <p14:tracePt t="71733" x="5284788" y="4044950"/>
          <p14:tracePt t="71749" x="5292725" y="4037013"/>
          <p14:tracePt t="71756" x="5302250" y="4037013"/>
          <p14:tracePt t="71813" x="5302250" y="4027488"/>
          <p14:tracePt t="71829" x="5302250" y="4019550"/>
          <p14:tracePt t="71836" x="5302250" y="4011613"/>
          <p14:tracePt t="71844" x="5302250" y="4002088"/>
          <p14:tracePt t="71852" x="5292725" y="3986213"/>
          <p14:tracePt t="71861" x="5267325" y="3960813"/>
          <p14:tracePt t="71869" x="5233988" y="3935413"/>
          <p14:tracePt t="71877" x="5216525" y="3925888"/>
          <p14:tracePt t="71900" x="5140325" y="3883025"/>
          <p14:tracePt t="71908" x="5122863" y="3883025"/>
          <p14:tracePt t="71916" x="5089525" y="3867150"/>
          <p14:tracePt t="71925" x="5064125" y="3857625"/>
          <p14:tracePt t="71933" x="5013325" y="3849688"/>
          <p14:tracePt t="71940" x="4962525" y="3832225"/>
          <p14:tracePt t="71949" x="4902200" y="3816350"/>
          <p14:tracePt t="71957" x="4843463" y="3806825"/>
          <p14:tracePt t="71965" x="4783138" y="3798888"/>
          <p14:tracePt t="71973" x="4724400" y="3790950"/>
          <p14:tracePt t="71982" x="4664075" y="3763963"/>
          <p14:tracePt t="71988" x="4579938" y="3763963"/>
          <p14:tracePt t="71997" x="4486275" y="3756025"/>
          <p14:tracePt t="72005" x="4392613" y="3748088"/>
          <p14:tracePt t="72014" x="4298950" y="3730625"/>
          <p14:tracePt t="72021" x="4230688" y="3722688"/>
          <p14:tracePt t="72028" x="4146550" y="3713163"/>
          <p14:tracePt t="72036" x="4086225" y="3713163"/>
          <p14:tracePt t="72045" x="4002088" y="3713163"/>
          <p14:tracePt t="72053" x="3925888" y="3713163"/>
          <p14:tracePt t="72061" x="3840163" y="3713163"/>
          <p14:tracePt t="72068" x="3789363" y="3713163"/>
          <p14:tracePt t="72076" x="3738563" y="3713163"/>
          <p14:tracePt t="72084" x="3695700" y="3713163"/>
          <p14:tracePt t="72093" x="3687763" y="3713163"/>
          <p14:tracePt t="72101" x="3662363" y="3722688"/>
          <p14:tracePt t="72116" x="3652838" y="3722688"/>
          <p14:tracePt t="72133" x="3644900" y="3722688"/>
          <p14:tracePt t="72149" x="3644900" y="3730625"/>
          <p14:tracePt t="72157" x="3644900" y="3738563"/>
          <p14:tracePt t="72172" x="3644900" y="3763963"/>
          <p14:tracePt t="72181" x="3644900" y="3773488"/>
          <p14:tracePt t="72188" x="3644900" y="3798888"/>
          <p14:tracePt t="72197" x="3644900" y="3816350"/>
          <p14:tracePt t="72205" x="3644900" y="3857625"/>
          <p14:tracePt t="72213" x="3662363" y="3883025"/>
          <p14:tracePt t="72220" x="3678238" y="3900488"/>
          <p14:tracePt t="72229" x="3713163" y="3943350"/>
          <p14:tracePt t="72236" x="3746500" y="3976688"/>
          <p14:tracePt t="72245" x="3781425" y="4002088"/>
          <p14:tracePt t="72253" x="3840163" y="4044950"/>
          <p14:tracePt t="72260" x="3883025" y="4079875"/>
          <p14:tracePt t="72268" x="3959225" y="4105275"/>
          <p14:tracePt t="72277" x="4017963" y="4138613"/>
          <p14:tracePt t="72285" x="4095750" y="4146550"/>
          <p14:tracePt t="72293" x="4171950" y="4181475"/>
          <p14:tracePt t="72301" x="4265613" y="4189413"/>
          <p14:tracePt t="72309" x="4341813" y="4206875"/>
          <p14:tracePt t="72316" x="4443413" y="4206875"/>
          <p14:tracePt t="72325" x="4503738" y="4214813"/>
          <p14:tracePt t="72332" x="4587875" y="4232275"/>
          <p14:tracePt t="72341" x="4638675" y="4240213"/>
          <p14:tracePt t="72348" x="4681538" y="4240213"/>
          <p14:tracePt t="72357" x="4724400" y="4240213"/>
          <p14:tracePt t="72365" x="4757738" y="4240213"/>
          <p14:tracePt t="72373" x="4783138" y="4240213"/>
          <p14:tracePt t="72382" x="4818063" y="4240213"/>
          <p14:tracePt t="72389" x="4843463" y="4240213"/>
          <p14:tracePt t="72398" x="4868863" y="4240213"/>
          <p14:tracePt t="72404" x="4884738" y="4240213"/>
          <p14:tracePt t="72413" x="4910138" y="4240213"/>
          <p14:tracePt t="72421" x="4919663" y="4240213"/>
          <p14:tracePt t="72430" x="4945063" y="4240213"/>
          <p14:tracePt t="72437" x="4953000" y="4240213"/>
          <p14:tracePt t="72452" x="4962525" y="4240213"/>
          <p14:tracePt t="72605" x="4970463" y="4240213"/>
          <p14:tracePt t="72612" x="4953000" y="4240213"/>
          <p14:tracePt t="72621" x="4927600" y="4232275"/>
          <p14:tracePt t="72629" x="4894263" y="4224338"/>
          <p14:tracePt t="72636" x="4833938" y="4224338"/>
          <p14:tracePt t="72645" x="4783138" y="4206875"/>
          <p14:tracePt t="72653" x="4724400" y="4181475"/>
          <p14:tracePt t="72661" x="4656138" y="4181475"/>
          <p14:tracePt t="72669" x="4562475" y="4171950"/>
          <p14:tracePt t="72678" x="4494213" y="4156075"/>
          <p14:tracePt t="72684" x="4392613" y="4138613"/>
          <p14:tracePt t="72692" x="4306888" y="4138613"/>
          <p14:tracePt t="72701" x="4230688" y="4138613"/>
          <p14:tracePt t="72709" x="4146550" y="4138613"/>
          <p14:tracePt t="72717" x="4103688" y="4138613"/>
          <p14:tracePt t="72725" x="4078288" y="4138613"/>
          <p14:tracePt t="72732" x="4052888" y="4138613"/>
          <p14:tracePt t="72741" x="4027488" y="4138613"/>
          <p14:tracePt t="72748" x="4017963" y="4138613"/>
          <p14:tracePt t="72885" x="4044950" y="4138613"/>
          <p14:tracePt t="72893" x="4060825" y="4146550"/>
          <p14:tracePt t="72901" x="4086225" y="4156075"/>
          <p14:tracePt t="72909" x="4103688" y="4156075"/>
          <p14:tracePt t="72917" x="4129088" y="4156075"/>
          <p14:tracePt t="72924" x="4162425" y="4164013"/>
          <p14:tracePt t="72932" x="4197350" y="4164013"/>
          <p14:tracePt t="72941" x="4230688" y="4171950"/>
          <p14:tracePt t="72948" x="4273550" y="4181475"/>
          <p14:tracePt t="72957" x="4306888" y="4181475"/>
          <p14:tracePt t="72964" x="4341813" y="4181475"/>
          <p14:tracePt t="72973" x="4384675" y="4189413"/>
          <p14:tracePt t="72981" x="4418013" y="4189413"/>
          <p14:tracePt t="72989" x="4460875" y="4189413"/>
          <p14:tracePt t="72997" x="4503738" y="4189413"/>
          <p14:tracePt t="73004" x="4529138" y="4189413"/>
          <p14:tracePt t="73013" x="4587875" y="4189413"/>
          <p14:tracePt t="73021" x="4630738" y="4189413"/>
          <p14:tracePt t="73029" x="4689475" y="4189413"/>
          <p14:tracePt t="73037" x="4732338" y="4189413"/>
          <p14:tracePt t="73046" x="4791075" y="4189413"/>
          <p14:tracePt t="73052" x="4859338" y="4189413"/>
          <p14:tracePt t="73060" x="4919663" y="4189413"/>
          <p14:tracePt t="73068" x="4962525" y="4189413"/>
          <p14:tracePt t="73077" x="5003800" y="4189413"/>
          <p14:tracePt t="73085" x="5054600" y="4181475"/>
          <p14:tracePt t="73093" x="5089525" y="4181475"/>
          <p14:tracePt t="73101" x="5097463" y="4181475"/>
          <p14:tracePt t="73108" x="5132388" y="4171950"/>
          <p14:tracePt t="73117" x="5148263" y="4171950"/>
          <p14:tracePt t="73125" x="5157788" y="4171950"/>
          <p14:tracePt t="73141" x="5165725" y="4164013"/>
          <p14:tracePt t="73156" x="5173663" y="4164013"/>
          <p14:tracePt t="73173" x="5191125" y="4164013"/>
          <p14:tracePt t="73181" x="5199063" y="4164013"/>
          <p14:tracePt t="73189" x="5208588" y="4164013"/>
          <p14:tracePt t="73197" x="5233988" y="4164013"/>
          <p14:tracePt t="73204" x="5241925" y="4164013"/>
          <p14:tracePt t="73213" x="5276850" y="4164013"/>
          <p14:tracePt t="73221" x="5310188" y="4164013"/>
          <p14:tracePt t="73229" x="5343525" y="4164013"/>
          <p14:tracePt t="73237" x="5360988" y="4164013"/>
          <p14:tracePt t="73245" x="5394325" y="4164013"/>
          <p14:tracePt t="73252" x="5429250" y="4164013"/>
          <p14:tracePt t="73261" x="5472113" y="4164013"/>
          <p14:tracePt t="73268" x="5513388" y="4164013"/>
          <p14:tracePt t="73277" x="5556250" y="4164013"/>
          <p14:tracePt t="73285" x="5599113" y="4164013"/>
          <p14:tracePt t="73292" x="5641975" y="4164013"/>
          <p14:tracePt t="73301" x="5675313" y="4164013"/>
          <p14:tracePt t="73309" x="5718175" y="4164013"/>
          <p14:tracePt t="73317" x="5743575" y="4164013"/>
          <p14:tracePt t="73325" x="5786438" y="4164013"/>
          <p14:tracePt t="73332" x="5811838" y="4164013"/>
          <p14:tracePt t="73340" x="5853113" y="4164013"/>
          <p14:tracePt t="73349" x="5888038" y="4164013"/>
          <p14:tracePt t="73357" x="5921375" y="4164013"/>
          <p14:tracePt t="73365" x="5964238" y="4164013"/>
          <p14:tracePt t="73373" x="5981700" y="4164013"/>
          <p14:tracePt t="73382" x="5997575" y="4164013"/>
          <p14:tracePt t="73388" x="6007100" y="4164013"/>
          <p14:tracePt t="73397" x="6015038" y="4164013"/>
          <p14:tracePt t="73405" x="6032500" y="4164013"/>
          <p14:tracePt t="73421" x="6040438" y="4164013"/>
          <p14:tracePt t="73501" x="6049963" y="4146550"/>
          <p14:tracePt t="73829" x="6040438" y="4146550"/>
          <p14:tracePt t="74093" x="6032500" y="4146550"/>
          <p14:tracePt t="74125" x="6024563" y="4146550"/>
          <p14:tracePt t="74149" x="6015038" y="4146550"/>
          <p14:tracePt t="74157" x="6007100" y="4146550"/>
          <p14:tracePt t="74173" x="5989638" y="4146550"/>
          <p14:tracePt t="74197" x="5981700" y="4146550"/>
          <p14:tracePt t="74205" x="5972175" y="4146550"/>
          <p14:tracePt t="74213" x="5964238" y="4146550"/>
          <p14:tracePt t="74221" x="5956300" y="4146550"/>
          <p14:tracePt t="74276" x="5946775" y="4146550"/>
          <p14:tracePt t="74309" x="5938838" y="4146550"/>
          <p14:tracePt t="74332" x="5930900" y="4146550"/>
          <p14:tracePt t="74372" x="5921375" y="4146550"/>
          <p14:tracePt t="74397" x="5913438" y="4146550"/>
          <p14:tracePt t="74405" x="5895975" y="4146550"/>
          <p14:tracePt t="74431" x="5888038" y="4146550"/>
          <p14:tracePt t="74438" x="5880100" y="4146550"/>
          <p14:tracePt t="74447" x="5870575" y="4146550"/>
          <p14:tracePt t="74453" x="5862638" y="4146550"/>
          <p14:tracePt t="74468" x="5853113" y="4146550"/>
          <p14:tracePt t="74477" x="5845175" y="4156075"/>
          <p14:tracePt t="74485" x="5837238" y="4156075"/>
          <p14:tracePt t="74501" x="5827713" y="4156075"/>
          <p14:tracePt t="74508" x="5827713" y="4164013"/>
          <p14:tracePt t="74517" x="5819775" y="4164013"/>
          <p14:tracePt t="74533" x="5802313" y="4164013"/>
          <p14:tracePt t="74548" x="5794375" y="4164013"/>
          <p14:tracePt t="74556" x="5768975" y="4171950"/>
          <p14:tracePt t="74573" x="5761038" y="4171950"/>
          <p14:tracePt t="74580" x="5751513" y="4181475"/>
          <p14:tracePt t="74589" x="5735638" y="4181475"/>
          <p14:tracePt t="74596" x="5726113" y="4181475"/>
          <p14:tracePt t="74604" x="5718175" y="4181475"/>
          <p14:tracePt t="74613" x="5708650" y="4189413"/>
          <p14:tracePt t="74621" x="5700713" y="4189413"/>
          <p14:tracePt t="74629" x="5692775" y="4189413"/>
          <p14:tracePt t="75301" x="5667375" y="4197350"/>
          <p14:tracePt t="75541" x="5641975" y="4214813"/>
          <p14:tracePt t="75557" x="5624513" y="4224338"/>
          <p14:tracePt t="75564" x="5616575" y="4224338"/>
          <p14:tracePt t="75573" x="5607050" y="4232275"/>
          <p14:tracePt t="75580" x="5591175" y="4232275"/>
          <p14:tracePt t="75588" x="5573713" y="4232275"/>
          <p14:tracePt t="75596" x="5556250" y="4249738"/>
          <p14:tracePt t="75605" x="5538788" y="4257675"/>
          <p14:tracePt t="75613" x="5530850" y="4257675"/>
          <p14:tracePt t="75621" x="5522913" y="4257675"/>
          <p14:tracePt t="75630" x="5497513" y="4257675"/>
          <p14:tracePt t="75645" x="5487988" y="4257675"/>
          <p14:tracePt t="75653" x="5472113" y="4257675"/>
          <p14:tracePt t="75661" x="5462588" y="4257675"/>
          <p14:tracePt t="75669" x="5454650" y="4257675"/>
          <p14:tracePt t="75677" x="5437188" y="4257675"/>
          <p14:tracePt t="75684" x="5429250" y="4257675"/>
          <p14:tracePt t="75693" x="5421313" y="4257675"/>
          <p14:tracePt t="75709" x="5403850" y="4257675"/>
          <p14:tracePt t="75717" x="5394325" y="4257675"/>
          <p14:tracePt t="75732" x="5386388" y="4257675"/>
          <p14:tracePt t="76013" x="5368925" y="4257675"/>
          <p14:tracePt t="76028" x="5360988" y="4265613"/>
          <p14:tracePt t="76046" x="5353050" y="4265613"/>
          <p14:tracePt t="76061" x="5335588" y="4265613"/>
          <p14:tracePt t="76068" x="5327650" y="4265613"/>
          <p14:tracePt t="76085" x="5318125" y="4265613"/>
          <p14:tracePt t="76829" x="5310188" y="4275138"/>
          <p14:tracePt t="76997" x="5310188" y="4283075"/>
          <p14:tracePt t="77005" x="5302250" y="4291013"/>
          <p14:tracePt t="77013" x="5292725" y="4291013"/>
          <p14:tracePt t="77021" x="5284788" y="4291013"/>
          <p14:tracePt t="77029" x="5267325" y="4300538"/>
          <p14:tracePt t="77036" x="5259388" y="4300538"/>
          <p14:tracePt t="77044" x="5241925" y="4316413"/>
          <p14:tracePt t="77053" x="5233988" y="4316413"/>
          <p14:tracePt t="77069" x="5224463" y="4316413"/>
          <p14:tracePt t="77093" x="5208588" y="4325938"/>
          <p14:tracePt t="77101" x="5199063" y="4325938"/>
          <p14:tracePt t="77117" x="5173663" y="4325938"/>
          <p14:tracePt t="77127" x="5157788" y="4333875"/>
          <p14:tracePt t="77133" x="5132388" y="4351338"/>
          <p14:tracePt t="77142" x="5080000" y="4368800"/>
          <p14:tracePt t="77149" x="5038725" y="4376738"/>
          <p14:tracePt t="77157" x="5003800" y="4394200"/>
          <p14:tracePt t="77165" x="4945063" y="4410075"/>
          <p14:tracePt t="77172" x="4910138" y="4419600"/>
          <p14:tracePt t="77180" x="4868863" y="4427538"/>
          <p14:tracePt t="77188" x="4800600" y="4445000"/>
          <p14:tracePt t="77197" x="4775200" y="4452938"/>
          <p14:tracePt t="77205" x="4749800" y="4452938"/>
          <p14:tracePt t="77213" x="4714875" y="4460875"/>
          <p14:tracePt t="77220" x="4706938" y="4460875"/>
          <p14:tracePt t="77228" x="4681538" y="4460875"/>
          <p14:tracePt t="77237" x="4656138" y="4460875"/>
          <p14:tracePt t="77245" x="4646613" y="4470400"/>
          <p14:tracePt t="77253" x="4621213" y="4470400"/>
          <p14:tracePt t="77261" x="4605338" y="4486275"/>
          <p14:tracePt t="77268" x="4579938" y="4495800"/>
          <p14:tracePt t="77277" x="4570413" y="4495800"/>
          <p14:tracePt t="77285" x="4545013" y="4503738"/>
          <p14:tracePt t="77294" x="4519613" y="4521200"/>
          <p14:tracePt t="77301" x="4494213" y="4529138"/>
          <p14:tracePt t="77309" x="4451350" y="4538663"/>
          <p14:tracePt t="77316" x="4443413" y="4538663"/>
          <p14:tracePt t="77325" x="4400550" y="4538663"/>
          <p14:tracePt t="77332" x="4367213" y="4546600"/>
          <p14:tracePt t="77343" x="4341813" y="4546600"/>
          <p14:tracePt t="77348" x="4324350" y="4546600"/>
          <p14:tracePt t="77356" x="4298950" y="4564063"/>
          <p14:tracePt t="77364" x="4265613" y="4564063"/>
          <p14:tracePt t="77372" x="4230688" y="4572000"/>
          <p14:tracePt t="77381" x="4222750" y="4572000"/>
          <p14:tracePt t="77389" x="4187825" y="4572000"/>
          <p14:tracePt t="77397" x="4171950" y="4579938"/>
          <p14:tracePt t="77405" x="4137025" y="4579938"/>
          <p14:tracePt t="77412" x="4103688" y="4605338"/>
          <p14:tracePt t="77420" x="4086225" y="4605338"/>
          <p14:tracePt t="77428" x="4035425" y="4614863"/>
          <p14:tracePt t="77437" x="4010025" y="4622800"/>
          <p14:tracePt t="77445" x="3959225" y="4622800"/>
          <p14:tracePt t="77452" x="3933825" y="4630738"/>
          <p14:tracePt t="77461" x="3900488" y="4630738"/>
          <p14:tracePt t="77469" x="3857625" y="4648200"/>
          <p14:tracePt t="77477" x="3806825" y="4657725"/>
          <p14:tracePt t="77485" x="3763963" y="4657725"/>
          <p14:tracePt t="77494" x="3703638" y="4657725"/>
          <p14:tracePt t="77500" x="3636963" y="4665663"/>
          <p14:tracePt t="77509" x="3533775" y="4683125"/>
          <p14:tracePt t="77516" x="3414713" y="4699000"/>
          <p14:tracePt t="77525" x="3313113" y="4724400"/>
          <p14:tracePt t="77533" x="3186113" y="4733925"/>
          <p14:tracePt t="77541" x="3041650" y="4759325"/>
          <p14:tracePt t="77548" x="2889250" y="4784725"/>
          <p14:tracePt t="77556" x="2684463" y="4843463"/>
          <p14:tracePt t="77565" x="2481263" y="4903788"/>
          <p14:tracePt t="77573" x="2225675" y="4946650"/>
          <p14:tracePt t="77581" x="2073275" y="4946650"/>
          <p14:tracePt t="77589" x="2038350" y="4946650"/>
          <p14:tracePt t="77781" x="2038350" y="4962525"/>
          <p14:tracePt t="77788" x="2012950" y="4962525"/>
          <p14:tracePt t="77796" x="1962150" y="4962525"/>
          <p14:tracePt t="77805" x="1911350" y="4962525"/>
          <p14:tracePt t="77813" x="1885950" y="4946650"/>
          <p14:tracePt t="77869" x="1878013" y="4946650"/>
          <p14:tracePt t="77909" x="1860550" y="4946650"/>
          <p14:tracePt t="77965" x="1852613" y="4946650"/>
          <p14:tracePt t="77973" x="1843088" y="4946650"/>
          <p14:tracePt t="77997" x="1835150" y="4946650"/>
          <p14:tracePt t="78020" x="1827213" y="4946650"/>
          <p14:tracePt t="78061" x="1801813" y="4919663"/>
          <p14:tracePt t="78109" x="1792288" y="4911725"/>
          <p14:tracePt t="78125" x="1776413" y="4894263"/>
          <p14:tracePt t="78141" x="1776413" y="4886325"/>
          <p14:tracePt t="78157" x="1776413" y="4860925"/>
          <p14:tracePt t="78172" x="1758950" y="4843463"/>
          <p14:tracePt t="78220" x="1758950" y="4835525"/>
          <p14:tracePt t="78229" x="1758950" y="4827588"/>
          <p14:tracePt t="78245" x="1758950" y="4818063"/>
          <p14:tracePt t="78340" x="1758950" y="4802188"/>
          <p14:tracePt t="78356" x="1758950" y="4792663"/>
          <p14:tracePt t="78389" x="1758950" y="4784725"/>
          <p14:tracePt t="78413" x="1758950" y="4767263"/>
          <p14:tracePt t="78429" x="1766888" y="4767263"/>
          <p14:tracePt t="78444" x="1766888" y="4759325"/>
          <p14:tracePt t="78460" x="1776413" y="4749800"/>
          <p14:tracePt t="78477" x="1776413" y="4741863"/>
          <p14:tracePt t="78500" x="1792288" y="4733925"/>
          <p14:tracePt t="78516" x="1801813" y="4724400"/>
          <p14:tracePt t="78525" x="1801813" y="4716463"/>
          <p14:tracePt t="78533" x="1809750" y="4716463"/>
          <p14:tracePt t="78548" x="1817688" y="4716463"/>
          <p14:tracePt t="78557" x="1835150" y="4716463"/>
          <p14:tracePt t="78565" x="1852613" y="4716463"/>
          <p14:tracePt t="78574" x="1860550" y="4716463"/>
          <p14:tracePt t="78580" x="1878013" y="4716463"/>
          <p14:tracePt t="78588" x="1885950" y="4716463"/>
          <p14:tracePt t="78597" x="1903413" y="4716463"/>
          <p14:tracePt t="78605" x="1911350" y="4716463"/>
          <p14:tracePt t="78613" x="1920875" y="4716463"/>
          <p14:tracePt t="78621" x="1946275" y="4716463"/>
          <p14:tracePt t="78628" x="1962150" y="4716463"/>
          <p14:tracePt t="78637" x="1979613" y="4716463"/>
          <p14:tracePt t="78645" x="1987550" y="4716463"/>
          <p14:tracePt t="78653" x="2005013" y="4716463"/>
          <p14:tracePt t="78661" x="2022475" y="4716463"/>
          <p14:tracePt t="78668" x="2047875" y="4716463"/>
          <p14:tracePt t="78693" x="2055813" y="4716463"/>
          <p14:tracePt t="78749" x="2065338" y="4716463"/>
          <p14:tracePt t="78757" x="2073275" y="4716463"/>
          <p14:tracePt t="78765" x="2081213" y="4716463"/>
          <p14:tracePt t="78772" x="2098675" y="4716463"/>
          <p14:tracePt t="78780" x="2116138" y="4716463"/>
          <p14:tracePt t="78788" x="2149475" y="4716463"/>
          <p14:tracePt t="78796" x="2166938" y="4716463"/>
          <p14:tracePt t="78805" x="2192338" y="4716463"/>
          <p14:tracePt t="78812" x="2217738" y="4716463"/>
          <p14:tracePt t="78820" x="2243138" y="4716463"/>
          <p14:tracePt t="78829" x="2260600" y="4716463"/>
          <p14:tracePt t="78837" x="2276475" y="4716463"/>
          <p14:tracePt t="78845" x="2301875" y="4716463"/>
          <p14:tracePt t="78853" x="2311400" y="4716463"/>
          <p14:tracePt t="78861" x="2319338" y="4716463"/>
          <p14:tracePt t="79189" x="2327275" y="4716463"/>
          <p14:tracePt t="79221" x="2336800" y="4716463"/>
          <p14:tracePt t="79228" x="2344738" y="4716463"/>
          <p14:tracePt t="79236" x="2352675" y="4716463"/>
          <p14:tracePt t="79244" x="2362200" y="4716463"/>
          <p14:tracePt t="79269" x="2370138" y="4716463"/>
          <p14:tracePt t="79292" x="2379663" y="4716463"/>
          <p14:tracePt t="79301" x="2387600" y="4716463"/>
          <p14:tracePt t="79309" x="2395538" y="4716463"/>
          <p14:tracePt t="79357" x="2405063" y="4716463"/>
          <p14:tracePt t="79365" x="2413000" y="4716463"/>
          <p14:tracePt t="79381" x="2430463" y="4716463"/>
          <p14:tracePt t="79388" x="2438400" y="4716463"/>
          <p14:tracePt t="79396" x="2446338" y="4716463"/>
          <p14:tracePt t="79405" x="2455863" y="4716463"/>
          <p14:tracePt t="79413" x="2463800" y="4716463"/>
          <p14:tracePt t="79693" x="2471738" y="4716463"/>
          <p14:tracePt t="79700" x="2481263" y="4716463"/>
          <p14:tracePt t="79756" x="2489200" y="4708525"/>
          <p14:tracePt t="79900" x="2497138" y="4699000"/>
          <p14:tracePt t="79917" x="2506663" y="4699000"/>
          <p14:tracePt t="79981" x="2514600" y="4699000"/>
          <p14:tracePt t="79996" x="2524125" y="4699000"/>
          <p14:tracePt t="80005" x="2540000" y="4699000"/>
          <p14:tracePt t="80013" x="2549525" y="4699000"/>
          <p14:tracePt t="80021" x="2565400" y="4699000"/>
          <p14:tracePt t="80029" x="2590800" y="4699000"/>
          <p14:tracePt t="80036" x="2600325" y="4699000"/>
          <p14:tracePt t="80045" x="2633663" y="4699000"/>
          <p14:tracePt t="80053" x="2651125" y="4699000"/>
          <p14:tracePt t="80060" x="2676525" y="4699000"/>
          <p14:tracePt t="80069" x="2709863" y="4699000"/>
          <p14:tracePt t="80076" x="2744788" y="4699000"/>
          <p14:tracePt t="80084" x="2786063" y="4699000"/>
          <p14:tracePt t="80092" x="2846388" y="4699000"/>
          <p14:tracePt t="80101" x="2871788" y="4699000"/>
          <p14:tracePt t="80109" x="2930525" y="4699000"/>
          <p14:tracePt t="80117" x="2973388" y="4699000"/>
          <p14:tracePt t="80125" x="3016250" y="4699000"/>
          <p14:tracePt t="80132" x="3059113" y="4699000"/>
          <p14:tracePt t="80141" x="3100388" y="4699000"/>
          <p14:tracePt t="80149" x="3143250" y="4699000"/>
          <p14:tracePt t="80158" x="3194050" y="4699000"/>
          <p14:tracePt t="80165" x="3236913" y="4699000"/>
          <p14:tracePt t="80173" x="3262313" y="4699000"/>
          <p14:tracePt t="80180" x="3287713" y="4699000"/>
          <p14:tracePt t="80189" x="3313113" y="4699000"/>
          <p14:tracePt t="80197" x="3322638" y="4699000"/>
          <p14:tracePt t="80207" x="3348038" y="4699000"/>
          <p14:tracePt t="80213" x="3355975" y="4699000"/>
          <p14:tracePt t="80220" x="3363913" y="4699000"/>
          <p14:tracePt t="80228" x="3373438" y="4699000"/>
          <p14:tracePt t="80237" x="3381375" y="4699000"/>
          <p14:tracePt t="80245" x="3389313" y="4699000"/>
          <p14:tracePt t="80253" x="3414713" y="4699000"/>
          <p14:tracePt t="80261" x="3432175" y="4699000"/>
          <p14:tracePt t="80268" x="3457575" y="4699000"/>
          <p14:tracePt t="80276" x="3492500" y="4699000"/>
          <p14:tracePt t="80285" x="3533775" y="4699000"/>
          <p14:tracePt t="80293" x="3568700" y="4699000"/>
          <p14:tracePt t="80300" x="3586163" y="4699000"/>
          <p14:tracePt t="80308" x="3627438" y="4699000"/>
          <p14:tracePt t="80316" x="3652838" y="4699000"/>
          <p14:tracePt t="80325" x="3687763" y="4699000"/>
          <p14:tracePt t="80333" x="3703638" y="4699000"/>
          <p14:tracePt t="80341" x="3729038" y="4699000"/>
          <p14:tracePt t="80349" x="3746500" y="4699000"/>
          <p14:tracePt t="80357" x="3771900" y="4699000"/>
          <p14:tracePt t="80364" x="3789363" y="4699000"/>
          <p14:tracePt t="80373" x="3806825" y="4699000"/>
          <p14:tracePt t="80381" x="3832225" y="4699000"/>
          <p14:tracePt t="80390" x="3848100" y="4699000"/>
          <p14:tracePt t="80397" x="3890963" y="4699000"/>
          <p14:tracePt t="80404" x="3916363" y="4699000"/>
          <p14:tracePt t="80412" x="3933825" y="4708525"/>
          <p14:tracePt t="80420" x="3959225" y="4708525"/>
          <p14:tracePt t="80428" x="3976688" y="4716463"/>
          <p14:tracePt t="80437" x="4002088" y="4733925"/>
          <p14:tracePt t="80445" x="4010025" y="4749800"/>
          <p14:tracePt t="80460" x="4010025" y="4767263"/>
          <p14:tracePt t="80469" x="4010025" y="4784725"/>
          <p14:tracePt t="80477" x="4010025" y="4792663"/>
          <p14:tracePt t="80485" x="4002088" y="4792663"/>
          <p14:tracePt t="80669" x="3992563" y="4802188"/>
          <p14:tracePt t="80725" x="4002088" y="4802188"/>
          <p14:tracePt t="80733" x="4010025" y="4792663"/>
          <p14:tracePt t="80773" x="4017963" y="4784725"/>
          <p14:tracePt t="80789" x="4027488" y="4784725"/>
          <p14:tracePt t="80805" x="4035425" y="4784725"/>
          <p14:tracePt t="80812" x="4052888" y="4775200"/>
          <p14:tracePt t="80821" x="4060825" y="4775200"/>
          <p14:tracePt t="80828" x="4078288" y="4767263"/>
          <p14:tracePt t="80837" x="4111625" y="4767263"/>
          <p14:tracePt t="80845" x="4137025" y="4759325"/>
          <p14:tracePt t="80853" x="4179888" y="4741863"/>
          <p14:tracePt t="80861" x="4205288" y="4733925"/>
          <p14:tracePt t="80869" x="4248150" y="4724400"/>
          <p14:tracePt t="80876" x="4281488" y="4716463"/>
          <p14:tracePt t="80885" x="4324350" y="4699000"/>
          <p14:tracePt t="80893" x="4359275" y="4691063"/>
          <p14:tracePt t="80901" x="4375150" y="4691063"/>
          <p14:tracePt t="80909" x="4410075" y="4691063"/>
          <p14:tracePt t="80924" x="4418013" y="4683125"/>
          <p14:tracePt t="80932" x="4425950" y="4683125"/>
          <p14:tracePt t="81028" x="4435475" y="4683125"/>
          <p14:tracePt t="81037" x="4443413" y="4683125"/>
          <p14:tracePt t="81053" x="4451350" y="4683125"/>
          <p14:tracePt t="81060" x="4460875" y="4683125"/>
          <p14:tracePt t="81068" x="4476750" y="4683125"/>
          <p14:tracePt t="81077" x="4486275" y="4683125"/>
          <p14:tracePt t="81085" x="4503738" y="4683125"/>
          <p14:tracePt t="81101" x="4519613" y="4683125"/>
          <p14:tracePt t="81108" x="4529138" y="4683125"/>
          <p14:tracePt t="81124" x="4537075" y="4683125"/>
          <p14:tracePt t="81141" x="4554538" y="4683125"/>
          <p14:tracePt t="81164" x="4562475" y="4683125"/>
          <p14:tracePt t="81173" x="4579938" y="4691063"/>
          <p14:tracePt t="81181" x="4595813" y="4691063"/>
          <p14:tracePt t="81189" x="4621213" y="4699000"/>
          <p14:tracePt t="81197" x="4646613" y="4699000"/>
          <p14:tracePt t="81205" x="4673600" y="4708525"/>
          <p14:tracePt t="81213" x="4706938" y="4716463"/>
          <p14:tracePt t="81221" x="4740275" y="4716463"/>
          <p14:tracePt t="81228" x="4783138" y="4733925"/>
          <p14:tracePt t="81237" x="4808538" y="4733925"/>
          <p14:tracePt t="81245" x="4851400" y="4733925"/>
          <p14:tracePt t="81252" x="4884738" y="4733925"/>
          <p14:tracePt t="81260" x="4927600" y="4733925"/>
          <p14:tracePt t="81268" x="4970463" y="4733925"/>
          <p14:tracePt t="81277" x="4987925" y="4733925"/>
          <p14:tracePt t="81285" x="5013325" y="4733925"/>
          <p14:tracePt t="81292" x="5038725" y="4733925"/>
          <p14:tracePt t="81308" x="5046663" y="4733925"/>
          <p14:tracePt t="81316" x="5064125" y="4733925"/>
          <p14:tracePt t="81333" x="5072063" y="4733925"/>
          <p14:tracePt t="81341" x="5080000" y="4733925"/>
          <p14:tracePt t="81348" x="5097463" y="4741863"/>
          <p14:tracePt t="81366" x="5106988" y="4741863"/>
          <p14:tracePt t="81373" x="5122863" y="4749800"/>
          <p14:tracePt t="81397" x="5140325" y="4749800"/>
          <p14:tracePt t="81406" x="5148263" y="4749800"/>
          <p14:tracePt t="81412" x="5173663" y="4759325"/>
          <p14:tracePt t="81421" x="5208588" y="4767263"/>
          <p14:tracePt t="81429" x="5241925" y="4775200"/>
          <p14:tracePt t="81436" x="5259388" y="4784725"/>
          <p14:tracePt t="81445" x="5302250" y="4792663"/>
          <p14:tracePt t="81453" x="5343525" y="4818063"/>
          <p14:tracePt t="81461" x="5386388" y="4827588"/>
          <p14:tracePt t="81469" x="5394325" y="4835525"/>
          <p14:tracePt t="81477" x="5403850" y="4835525"/>
          <p14:tracePt t="81484" x="5411788" y="4835525"/>
          <p14:tracePt t="81749" x="5421313" y="4835525"/>
          <p14:tracePt t="81797" x="5429250" y="4827588"/>
          <p14:tracePt t="81812" x="5437188" y="4827588"/>
          <p14:tracePt t="81821" x="5454650" y="4818063"/>
          <p14:tracePt t="81845" x="5472113" y="4818063"/>
          <p14:tracePt t="81853" x="5487988" y="4810125"/>
          <p14:tracePt t="81877" x="5513388" y="4802188"/>
          <p14:tracePt t="81893" x="5538788" y="4802188"/>
          <p14:tracePt t="81900" x="5548313" y="4802188"/>
          <p14:tracePt t="81908" x="5573713" y="4784725"/>
          <p14:tracePt t="81917" x="5591175" y="4784725"/>
          <p14:tracePt t="81924" x="5599113" y="4784725"/>
          <p14:tracePt t="81933" x="5616575" y="4784725"/>
          <p14:tracePt t="81941" x="5632450" y="4775200"/>
          <p14:tracePt t="81948" x="5657850" y="4775200"/>
          <p14:tracePt t="81956" x="5683250" y="4775200"/>
          <p14:tracePt t="81965" x="5708650" y="4775200"/>
          <p14:tracePt t="81973" x="5735638" y="4775200"/>
          <p14:tracePt t="81981" x="5768975" y="4775200"/>
          <p14:tracePt t="81990" x="5802313" y="4775200"/>
          <p14:tracePt t="81996" x="5819775" y="4775200"/>
          <p14:tracePt t="82005" x="5837238" y="4775200"/>
          <p14:tracePt t="82012" x="5853113" y="4775200"/>
          <p14:tracePt t="82028" x="5880100" y="4775200"/>
          <p14:tracePt t="82036" x="5895975" y="4775200"/>
          <p14:tracePt t="82117" x="5913438" y="4775200"/>
          <p14:tracePt t="82124" x="5921375" y="4775200"/>
          <p14:tracePt t="82133" x="5956300" y="4775200"/>
          <p14:tracePt t="82140" x="5981700" y="4775200"/>
          <p14:tracePt t="82148" x="6007100" y="4775200"/>
          <p14:tracePt t="82157" x="6032500" y="4775200"/>
          <p14:tracePt t="82165" x="6057900" y="4775200"/>
          <p14:tracePt t="82173" x="6083300" y="4775200"/>
          <p14:tracePt t="82180" x="6108700" y="4775200"/>
          <p14:tracePt t="82189" x="6116638" y="4775200"/>
          <p14:tracePt t="82196" x="6142038" y="4775200"/>
          <p14:tracePt t="82205" x="6167438" y="4775200"/>
          <p14:tracePt t="82213" x="6176963" y="4775200"/>
          <p14:tracePt t="82221" x="6184900" y="4775200"/>
          <p14:tracePt t="82228" x="6210300" y="4775200"/>
          <p14:tracePt t="82237" x="6219825" y="4775200"/>
          <p14:tracePt t="82245" x="6245225" y="4775200"/>
          <p14:tracePt t="82253" x="6261100" y="4792663"/>
          <p14:tracePt t="82260" x="6261100" y="4835525"/>
          <p14:tracePt t="82269" x="6261100" y="4911725"/>
          <p14:tracePt t="82276" x="6261100" y="4929188"/>
          <p14:tracePt t="82556" x="6261100" y="4919663"/>
          <p14:tracePt t="82564" x="6270625" y="4911725"/>
          <p14:tracePt t="82717" x="6278563" y="4903788"/>
          <p14:tracePt t="82725" x="6286500" y="4894263"/>
          <p14:tracePt t="83325" x="6321425" y="4894263"/>
          <p14:tracePt t="83333" x="6338888" y="4894263"/>
          <p14:tracePt t="83340" x="6354763" y="4894263"/>
          <p14:tracePt t="83348" x="6380163" y="4894263"/>
          <p14:tracePt t="83356" x="6423025" y="4894263"/>
          <p14:tracePt t="83364" x="6440488" y="4894263"/>
          <p14:tracePt t="83373" x="6508750" y="4903788"/>
          <p14:tracePt t="83381" x="6550025" y="4903788"/>
          <p14:tracePt t="83389" x="6610350" y="4911725"/>
          <p14:tracePt t="83397" x="6669088" y="4911725"/>
          <p14:tracePt t="83405" x="6729413" y="4911725"/>
          <p14:tracePt t="83412" x="6770688" y="4911725"/>
          <p14:tracePt t="83421" x="6813550" y="4911725"/>
          <p14:tracePt t="83428" x="6848475" y="4911725"/>
          <p14:tracePt t="83437" x="6881813" y="4919663"/>
          <p14:tracePt t="83445" x="6889750" y="4919663"/>
          <p14:tracePt t="83452" x="6924675" y="4919663"/>
          <p14:tracePt t="83461" x="6950075" y="4919663"/>
          <p14:tracePt t="83469" x="6958013" y="4919663"/>
          <p14:tracePt t="83477" x="6983413" y="4919663"/>
          <p14:tracePt t="83484" x="7008813" y="4919663"/>
          <p14:tracePt t="83493" x="7026275" y="4919663"/>
          <p14:tracePt t="83501" x="7069138" y="4919663"/>
          <p14:tracePt t="83508" x="7119938" y="4919663"/>
          <p14:tracePt t="83517" x="7170738" y="4919663"/>
          <p14:tracePt t="83525" x="7196138" y="4919663"/>
          <p14:tracePt t="83533" x="7246938" y="4919663"/>
          <p14:tracePt t="83541" x="7272338" y="4903788"/>
          <p14:tracePt t="83548" x="7281863" y="4886325"/>
          <p14:tracePt t="83557" x="7289800" y="4886325"/>
          <p14:tracePt t="83748" x="7289800" y="4868863"/>
          <p14:tracePt t="83788" x="7289800" y="4860925"/>
          <p14:tracePt t="83829" x="7297738" y="4852988"/>
          <p14:tracePt t="83949" x="7315200" y="4852988"/>
          <p14:tracePt t="84012" x="7323138" y="4852988"/>
          <p14:tracePt t="84117" x="7332663" y="4852988"/>
          <p14:tracePt t="84196" x="7340600" y="4852988"/>
          <p14:tracePt t="84205" x="7348538" y="4852988"/>
          <p14:tracePt t="84213" x="7358063" y="4852988"/>
          <p14:tracePt t="84229" x="7373938" y="4852988"/>
          <p14:tracePt t="84237" x="7400925" y="4852988"/>
          <p14:tracePt t="84244" x="7416800" y="4852988"/>
          <p14:tracePt t="84253" x="7434263" y="4852988"/>
          <p14:tracePt t="84260" x="7467600" y="4852988"/>
          <p14:tracePt t="84269" x="7502525" y="4835525"/>
          <p14:tracePt t="84277" x="7527925" y="4835525"/>
          <p14:tracePt t="84286" x="7553325" y="4827588"/>
          <p14:tracePt t="84292" x="7596188" y="4827588"/>
          <p14:tracePt t="84300" x="7646988" y="4818063"/>
          <p14:tracePt t="84308" x="7715250" y="4818063"/>
          <p14:tracePt t="84317" x="7773988" y="4818063"/>
          <p14:tracePt t="84324" x="7816850" y="4818063"/>
          <p14:tracePt t="84333" x="7875588" y="4818063"/>
          <p14:tracePt t="84340" x="7926388" y="4818063"/>
          <p14:tracePt t="84348" x="7977188" y="4818063"/>
          <p14:tracePt t="84357" x="8020050" y="4818063"/>
          <p14:tracePt t="84365" x="8062913" y="4818063"/>
          <p14:tracePt t="84373" x="8096250" y="4818063"/>
          <p14:tracePt t="84381" x="8131175" y="4810125"/>
          <p14:tracePt t="84388" x="8139113" y="4810125"/>
          <p14:tracePt t="84397" x="8174038" y="4792663"/>
          <p14:tracePt t="84405" x="8181975" y="4792663"/>
          <p14:tracePt t="84413" x="8189913" y="4792663"/>
          <p14:tracePt t="84421" x="8207375" y="4792663"/>
          <p14:tracePt t="84428" x="8215313" y="4792663"/>
          <p14:tracePt t="84438" x="8224838" y="4784725"/>
          <p14:tracePt t="84454" x="8232775" y="4784725"/>
          <p14:tracePt t="84757" x="8240713" y="4784725"/>
          <p14:tracePt t="84989" x="8266113" y="4784725"/>
          <p14:tracePt t="84996" x="8291513" y="4784725"/>
          <p14:tracePt t="85005" x="8318500" y="4784725"/>
          <p14:tracePt t="85013" x="8359775" y="4784725"/>
          <p14:tracePt t="85021" x="8402638" y="4784725"/>
          <p14:tracePt t="85029" x="8478838" y="4775200"/>
          <p14:tracePt t="85037" x="8539163" y="4759325"/>
          <p14:tracePt t="85045" x="8605838" y="4759325"/>
          <p14:tracePt t="85053" x="8683625" y="4741863"/>
          <p14:tracePt t="85060" x="8759825" y="4733925"/>
          <p14:tracePt t="85068" x="8818563" y="4716463"/>
          <p14:tracePt t="85077" x="8861425" y="4708525"/>
          <p14:tracePt t="85087" x="8904288" y="4708525"/>
          <p14:tracePt t="85092" x="8937625" y="4708525"/>
          <p14:tracePt t="85100" x="8980488" y="4691063"/>
          <p14:tracePt t="85108" x="9005888" y="4691063"/>
          <p14:tracePt t="85117" x="9023350" y="4691063"/>
          <p14:tracePt t="85125" x="9039225" y="4691063"/>
          <p14:tracePt t="85133" x="9048750" y="4691063"/>
          <p14:tracePt t="85140" x="9056688" y="4691063"/>
          <p14:tracePt t="85173" x="9074150" y="4691063"/>
          <p14:tracePt t="85188" x="9082088" y="4691063"/>
          <p14:tracePt t="85196" x="9091613" y="4691063"/>
          <p14:tracePt t="85205" x="9107488" y="4691063"/>
          <p14:tracePt t="85213" x="9117013" y="4691063"/>
          <p14:tracePt t="85221" x="9142413" y="4683125"/>
          <p14:tracePt t="85228" x="9158288" y="4683125"/>
          <p14:tracePt t="85245" x="9183688" y="4683125"/>
          <p14:tracePt t="85261" x="9193213" y="4683125"/>
          <p14:tracePt t="85270" x="9201150" y="4683125"/>
          <p14:tracePt t="85276" x="9209088" y="4683125"/>
          <p14:tracePt t="85341" x="9209088" y="4673600"/>
          <p14:tracePt t="85372" x="9226550" y="4673600"/>
          <p14:tracePt t="85380" x="9236075" y="4673600"/>
          <p14:tracePt t="85388" x="9251950" y="4673600"/>
          <p14:tracePt t="85397" x="9261475" y="4673600"/>
          <p14:tracePt t="85405" x="9269413" y="4673600"/>
          <p14:tracePt t="85438" x="9277350" y="4665663"/>
          <p14:tracePt t="85701" x="9277350" y="4657725"/>
          <p14:tracePt t="85861" x="9261475" y="4657725"/>
          <p14:tracePt t="85869" x="9244013" y="4657725"/>
          <p14:tracePt t="85877" x="9226550" y="4657725"/>
          <p14:tracePt t="85885" x="9218613" y="4657725"/>
          <p14:tracePt t="85892" x="9193213" y="4657725"/>
          <p14:tracePt t="85902" x="9167813" y="4657725"/>
          <p14:tracePt t="85909" x="9132888" y="4665663"/>
          <p14:tracePt t="85917" x="9074150" y="4673600"/>
          <p14:tracePt t="85925" x="9005888" y="4673600"/>
          <p14:tracePt t="85932" x="8947150" y="4683125"/>
          <p14:tracePt t="85941" x="8886825" y="4699000"/>
          <p14:tracePt t="85949" x="8828088" y="4699000"/>
          <p14:tracePt t="85957" x="8777288" y="4716463"/>
          <p14:tracePt t="85965" x="8716963" y="4724400"/>
          <p14:tracePt t="85972" x="8648700" y="4733925"/>
          <p14:tracePt t="85980" x="8615363" y="4733925"/>
          <p14:tracePt t="85988" x="8572500" y="4749800"/>
          <p14:tracePt t="85997" x="8513763" y="4749800"/>
          <p14:tracePt t="86005" x="8470900" y="4759325"/>
          <p14:tracePt t="86013" x="8420100" y="4767263"/>
          <p14:tracePt t="86021" x="8402638" y="4767263"/>
          <p14:tracePt t="86028" x="8377238" y="4767263"/>
          <p14:tracePt t="86036" x="8359775" y="4775200"/>
          <p14:tracePt t="86045" x="8343900" y="4775200"/>
          <p14:tracePt t="86173" x="8334375" y="4775200"/>
          <p14:tracePt t="86205" x="8318500" y="4775200"/>
          <p14:tracePt t="87292" x="8301038" y="4792663"/>
          <p14:tracePt t="87725" x="8291513" y="4792663"/>
          <p14:tracePt t="87733" x="8283575" y="4792663"/>
          <p14:tracePt t="87749" x="8275638" y="4792663"/>
          <p14:tracePt t="87756" x="8266113" y="4792663"/>
          <p14:tracePt t="87764" x="8258175" y="4792663"/>
          <p14:tracePt t="87772" x="8240713" y="4792663"/>
          <p14:tracePt t="87797" x="8224838" y="4792663"/>
          <p14:tracePt t="87868" x="8215313" y="4792663"/>
          <p14:tracePt t="87893" x="8207375" y="4792663"/>
          <p14:tracePt t="87902" x="8189913" y="4802188"/>
          <p14:tracePt t="87918" x="8181975" y="4802188"/>
          <p14:tracePt t="87925" x="8174038" y="4802188"/>
          <p14:tracePt t="87933" x="8164513" y="4802188"/>
          <p14:tracePt t="87940" x="8139113" y="4810125"/>
          <p14:tracePt t="87957" x="8121650" y="4810125"/>
          <p14:tracePt t="87965" x="8105775" y="4827588"/>
          <p14:tracePt t="87988" x="8088313" y="4827588"/>
          <p14:tracePt t="88004" x="8080375" y="4835525"/>
          <p14:tracePt t="88021" x="8070850" y="4835525"/>
          <p14:tracePt t="88029" x="8062913" y="4835525"/>
          <p14:tracePt t="88036" x="8045450" y="4835525"/>
          <p14:tracePt t="88044" x="8037513" y="4835525"/>
          <p14:tracePt t="88053" x="8029575" y="4843463"/>
          <p14:tracePt t="88061" x="8020050" y="4843463"/>
          <p14:tracePt t="88069" x="8012113" y="4843463"/>
          <p14:tracePt t="88077" x="8004175" y="4860925"/>
          <p14:tracePt t="88085" x="7994650" y="4860925"/>
          <p14:tracePt t="88101" x="7977188" y="4860925"/>
          <p14:tracePt t="88117" x="7969250" y="4868863"/>
          <p14:tracePt t="88125" x="7961313" y="4868863"/>
          <p14:tracePt t="88133" x="7951788" y="4868863"/>
          <p14:tracePt t="88149" x="7943850" y="4868863"/>
          <p14:tracePt t="88157" x="7926388" y="4868863"/>
          <p14:tracePt t="88166" x="7918450" y="4868863"/>
          <p14:tracePt t="88173" x="7910513" y="4868863"/>
          <p14:tracePt t="88180" x="7885113" y="4868863"/>
          <p14:tracePt t="88188" x="7875588" y="4868863"/>
          <p14:tracePt t="88197" x="7850188" y="4868863"/>
          <p14:tracePt t="88205" x="7816850" y="4878388"/>
          <p14:tracePt t="88213" x="7807325" y="4878388"/>
          <p14:tracePt t="88220" x="7756525" y="4894263"/>
          <p14:tracePt t="88236" x="7715250" y="4894263"/>
          <p14:tracePt t="88245" x="7688263" y="4894263"/>
          <p14:tracePt t="88253" x="7654925" y="4903788"/>
          <p14:tracePt t="88261" x="7621588" y="4911725"/>
          <p14:tracePt t="88269" x="7561263" y="4911725"/>
          <p14:tracePt t="88276" x="7518400" y="4919663"/>
          <p14:tracePt t="88285" x="7459663" y="4946650"/>
          <p14:tracePt t="88293" x="7358063" y="4972050"/>
          <p14:tracePt t="88302" x="7264400" y="4997450"/>
          <p14:tracePt t="88308" x="7162800" y="5022850"/>
          <p14:tracePt t="88317" x="7018338" y="5073650"/>
          <p14:tracePt t="88324" x="6915150" y="5099050"/>
          <p14:tracePt t="88332" x="6770688" y="5132388"/>
          <p14:tracePt t="88341" x="6669088" y="5149850"/>
          <p14:tracePt t="88349" x="6592888" y="5175250"/>
          <p14:tracePt t="88358" x="6508750" y="5183188"/>
          <p14:tracePt t="88367" x="6440488" y="5183188"/>
          <p14:tracePt t="88374" x="6430963" y="5192713"/>
          <p14:tracePt t="88381" x="6423025" y="5192713"/>
          <p14:tracePt t="88565" x="6405563" y="5192713"/>
          <p14:tracePt t="88572" x="6372225" y="5192713"/>
          <p14:tracePt t="88581" x="6346825" y="5192713"/>
          <p14:tracePt t="88588" x="6338888" y="5175250"/>
          <p14:tracePt t="88668" x="6329363" y="5175250"/>
          <p14:tracePt t="88692" x="6321425" y="5175250"/>
          <p14:tracePt t="88708" x="6303963" y="5175250"/>
          <p14:tracePt t="88725" x="6296025" y="5175250"/>
          <p14:tracePt t="88733" x="6286500" y="5175250"/>
          <p14:tracePt t="88741" x="6278563" y="5175250"/>
          <p14:tracePt t="88749" x="6261100" y="5175250"/>
          <p14:tracePt t="88757" x="6227763" y="5175250"/>
          <p14:tracePt t="88765" x="6219825" y="5175250"/>
          <p14:tracePt t="88773" x="6194425" y="5175250"/>
          <p14:tracePt t="88783" x="6159500" y="5175250"/>
          <p14:tracePt t="88788" x="6151563" y="5175250"/>
          <p14:tracePt t="88796" x="6126163" y="5175250"/>
          <p14:tracePt t="88805" x="6083300" y="5175250"/>
          <p14:tracePt t="88813" x="6075363" y="5175250"/>
          <p14:tracePt t="88821" x="6032500" y="5175250"/>
          <p14:tracePt t="88828" x="6007100" y="5175250"/>
          <p14:tracePt t="88836" x="5989638" y="5175250"/>
          <p14:tracePt t="88844" x="5964238" y="5175250"/>
          <p14:tracePt t="88853" x="5930900" y="5175250"/>
          <p14:tracePt t="88861" x="5905500" y="5175250"/>
          <p14:tracePt t="88869" x="5862638" y="5175250"/>
          <p14:tracePt t="88877" x="5776913" y="5175250"/>
          <p14:tracePt t="88885" x="5718175" y="5175250"/>
          <p14:tracePt t="88893" x="5632450" y="5175250"/>
          <p14:tracePt t="88900" x="5565775" y="5175250"/>
          <p14:tracePt t="88908" x="5480050" y="5175250"/>
          <p14:tracePt t="88917" x="5403850" y="5175250"/>
          <p14:tracePt t="88924" x="5310188" y="5192713"/>
          <p14:tracePt t="88933" x="5233988" y="5192713"/>
          <p14:tracePt t="88940" x="5173663" y="5200650"/>
          <p14:tracePt t="88949" x="5114925" y="5208588"/>
          <p14:tracePt t="88957" x="5089525" y="5208588"/>
          <p14:tracePt t="88965" x="5072063" y="5208588"/>
          <p14:tracePt t="88972" x="5038725" y="5208588"/>
          <p14:tracePt t="88981" x="5029200" y="5208588"/>
          <p14:tracePt t="88988" x="5013325" y="5208588"/>
          <p14:tracePt t="88997" x="4995863" y="5208588"/>
          <p14:tracePt t="89005" x="4970463" y="5208588"/>
          <p14:tracePt t="89013" x="4962525" y="5208588"/>
          <p14:tracePt t="89020" x="4945063" y="5208588"/>
          <p14:tracePt t="89028" x="4935538" y="5208588"/>
          <p14:tracePt t="89036" x="4927600" y="5208588"/>
          <p14:tracePt t="89045" x="4919663" y="5208588"/>
          <p14:tracePt t="89053" x="4894263" y="5208588"/>
          <p14:tracePt t="89061" x="4859338" y="5208588"/>
          <p14:tracePt t="89068" x="4843463" y="5208588"/>
          <p14:tracePt t="89076" x="4800600" y="5208588"/>
          <p14:tracePt t="89085" x="4757738" y="5208588"/>
          <p14:tracePt t="89093" x="4689475" y="5208588"/>
          <p14:tracePt t="89101" x="4630738" y="5192713"/>
          <p14:tracePt t="89109" x="4579938" y="5192713"/>
          <p14:tracePt t="89117" x="4529138" y="5192713"/>
          <p14:tracePt t="89125" x="4486275" y="5192713"/>
          <p14:tracePt t="89133" x="4425950" y="5192713"/>
          <p14:tracePt t="89140" x="4375150" y="5192713"/>
          <p14:tracePt t="89150" x="4324350" y="5192713"/>
          <p14:tracePt t="89156" x="4298950" y="5192713"/>
          <p14:tracePt t="89165" x="4256088" y="5192713"/>
          <p14:tracePt t="89172" x="4214813" y="5192713"/>
          <p14:tracePt t="89182" x="4179888" y="5192713"/>
          <p14:tracePt t="89188" x="4146550" y="5192713"/>
          <p14:tracePt t="89199" x="4121150" y="5192713"/>
          <p14:tracePt t="89204" x="4095750" y="5192713"/>
          <p14:tracePt t="89212" x="4070350" y="5192713"/>
          <p14:tracePt t="89221" x="4052888" y="5192713"/>
          <p14:tracePt t="89229" x="4027488" y="5183188"/>
          <p14:tracePt t="89237" x="4010025" y="5183188"/>
          <p14:tracePt t="89245" x="3976688" y="5183188"/>
          <p14:tracePt t="89252" x="3959225" y="5183188"/>
          <p14:tracePt t="89260" x="3941763" y="5183188"/>
          <p14:tracePt t="89268" x="3916363" y="5183188"/>
          <p14:tracePt t="89277" x="3908425" y="5183188"/>
          <p14:tracePt t="89285" x="3900488" y="5183188"/>
          <p14:tracePt t="89293" x="3883025" y="5183188"/>
          <p14:tracePt t="89301" x="3873500" y="5183188"/>
          <p14:tracePt t="89308" x="3865563" y="5183188"/>
          <p14:tracePt t="89317" x="3840163" y="5183188"/>
          <p14:tracePt t="89325" x="3832225" y="5183188"/>
          <p14:tracePt t="89333" x="3806825" y="5183188"/>
          <p14:tracePt t="89341" x="3781425" y="5192713"/>
          <p14:tracePt t="89350" x="3756025" y="5200650"/>
          <p14:tracePt t="89356" x="3721100" y="5218113"/>
          <p14:tracePt t="89366" x="3713163" y="5226050"/>
          <p14:tracePt t="89373" x="3687763" y="5243513"/>
          <p14:tracePt t="89383" x="3678238" y="5243513"/>
          <p14:tracePt t="89388" x="3670300" y="5260975"/>
          <p14:tracePt t="89397" x="3670300" y="5268913"/>
          <p14:tracePt t="89533" x="3670300" y="5286375"/>
          <p14:tracePt t="89540" x="3713163" y="5276850"/>
          <p14:tracePt t="89550" x="3771900" y="5235575"/>
          <p14:tracePt t="89557" x="3840163" y="5175250"/>
          <p14:tracePt t="89566" x="3873500" y="5157788"/>
          <p14:tracePt t="89581" x="3873500" y="5132388"/>
          <p14:tracePt t="89588" x="3848100" y="5106988"/>
          <p14:tracePt t="89598" x="3840163" y="5106988"/>
          <p14:tracePt t="89612" x="3822700" y="5099050"/>
          <p14:tracePt t="89621" x="3814763" y="5099050"/>
          <p14:tracePt t="89628" x="3797300" y="5099050"/>
          <p14:tracePt t="89636" x="3789363" y="5099050"/>
          <p14:tracePt t="89653" x="3781425" y="5099050"/>
          <p14:tracePt t="89661" x="3756025" y="5099050"/>
          <p14:tracePt t="89669" x="3729038" y="5099050"/>
          <p14:tracePt t="89676" x="3678238" y="5099050"/>
          <p14:tracePt t="89684" x="3619500" y="5099050"/>
          <p14:tracePt t="89694" x="3551238" y="5099050"/>
          <p14:tracePt t="89703" x="3475038" y="5099050"/>
          <p14:tracePt t="89710" x="3406775" y="5099050"/>
          <p14:tracePt t="89718" x="3322638" y="5099050"/>
          <p14:tracePt t="89724" x="3262313" y="5099050"/>
          <p14:tracePt t="89733" x="3203575" y="5099050"/>
          <p14:tracePt t="89741" x="3152775" y="5099050"/>
          <p14:tracePt t="89750" x="3074988" y="5099050"/>
          <p14:tracePt t="89757" x="3016250" y="5099050"/>
          <p14:tracePt t="89765" x="2973388" y="5099050"/>
          <p14:tracePt t="89772" x="2930525" y="5099050"/>
          <p14:tracePt t="89781" x="2897188" y="5099050"/>
          <p14:tracePt t="89788" x="2889250" y="5099050"/>
          <p14:tracePt t="89797" x="2863850" y="5099050"/>
          <p14:tracePt t="89805" x="2854325" y="5099050"/>
          <p14:tracePt t="89813" x="2846388" y="5099050"/>
          <p14:tracePt t="89820" x="2828925" y="5099050"/>
          <p14:tracePt t="89828" x="2811463" y="5099050"/>
          <p14:tracePt t="89837" x="2795588" y="5099050"/>
          <p14:tracePt t="89845" x="2770188" y="5099050"/>
          <p14:tracePt t="89853" x="2752725" y="5099050"/>
          <p14:tracePt t="89861" x="2727325" y="5099050"/>
          <p14:tracePt t="89868" x="2701925" y="5099050"/>
          <p14:tracePt t="89876" x="2676525" y="5099050"/>
          <p14:tracePt t="89885" x="2659063" y="5099050"/>
          <p14:tracePt t="89893" x="2616200" y="5099050"/>
          <p14:tracePt t="89901" x="2582863" y="5099050"/>
          <p14:tracePt t="89908" x="2557463" y="5099050"/>
          <p14:tracePt t="89917" x="2524125" y="5099050"/>
          <p14:tracePt t="89925" x="2489200" y="5099050"/>
          <p14:tracePt t="89933" x="2455863" y="5099050"/>
          <p14:tracePt t="89941" x="2430463" y="5099050"/>
          <p14:tracePt t="89949" x="2395538" y="5099050"/>
          <p14:tracePt t="89957" x="2379663" y="5099050"/>
          <p14:tracePt t="89965" x="2336800" y="5106988"/>
          <p14:tracePt t="89972" x="2319338" y="5106988"/>
          <p14:tracePt t="89981" x="2311400" y="5106988"/>
          <p14:tracePt t="89989" x="2286000" y="5106988"/>
          <p14:tracePt t="89998" x="2276475" y="5106988"/>
          <p14:tracePt t="90012" x="2268538" y="5106988"/>
          <p14:tracePt t="90029" x="2251075" y="5106988"/>
          <p14:tracePt t="90052" x="2243138" y="5106988"/>
          <p14:tracePt t="90060" x="2235200" y="5106988"/>
          <p14:tracePt t="90077" x="2225675" y="5106988"/>
          <p14:tracePt t="90084" x="2217738" y="5106988"/>
          <p14:tracePt t="90100" x="2208213" y="5106988"/>
          <p14:tracePt t="90365" x="2200275" y="5099050"/>
          <p14:tracePt t="90397" x="2200275" y="5091113"/>
          <p14:tracePt t="90413" x="2200275" y="5081588"/>
          <p14:tracePt t="90421" x="2182813" y="5064125"/>
          <p14:tracePt t="90436" x="2182813" y="5048250"/>
          <p14:tracePt t="90453" x="2182813" y="5038725"/>
          <p14:tracePt t="90461" x="2182813" y="5022850"/>
          <p14:tracePt t="90468" x="2182813" y="5013325"/>
          <p14:tracePt t="90484" x="2182813" y="5005388"/>
          <p14:tracePt t="90501" x="2182813" y="4997450"/>
          <p14:tracePt t="90517" x="2182813" y="4987925"/>
          <p14:tracePt t="90588" x="2182813" y="4979988"/>
          <p14:tracePt t="90621" x="2182813" y="4972050"/>
          <p14:tracePt t="90637" x="2192338" y="4972050"/>
          <p14:tracePt t="90644" x="2200275" y="4972050"/>
          <p14:tracePt t="90652" x="2208213" y="4972050"/>
          <p14:tracePt t="90660" x="2217738" y="4972050"/>
          <p14:tracePt t="90668" x="2235200" y="4972050"/>
          <p14:tracePt t="90676" x="2251075" y="4972050"/>
          <p14:tracePt t="90685" x="2268538" y="4972050"/>
          <p14:tracePt t="90693" x="2276475" y="4972050"/>
          <p14:tracePt t="90700" x="2293938" y="4972050"/>
          <p14:tracePt t="90708" x="2301875" y="4972050"/>
          <p14:tracePt t="90725" x="2311400" y="4972050"/>
          <p14:tracePt t="90756" x="2319338" y="4972050"/>
          <p14:tracePt t="90845" x="2336800" y="4972050"/>
          <p14:tracePt t="90853" x="2344738" y="4972050"/>
          <p14:tracePt t="90860" x="2370138" y="4972050"/>
          <p14:tracePt t="90868" x="2387600" y="4972050"/>
          <p14:tracePt t="90884" x="2413000" y="4972050"/>
          <p14:tracePt t="90892" x="2420938" y="4972050"/>
          <p14:tracePt t="90900" x="2455863" y="4972050"/>
          <p14:tracePt t="90909" x="2481263" y="4972050"/>
          <p14:tracePt t="90917" x="2489200" y="4972050"/>
          <p14:tracePt t="90925" x="2497138" y="4972050"/>
          <p14:tracePt t="90933" x="2514600" y="4972050"/>
          <p14:tracePt t="90940" x="2524125" y="4972050"/>
          <p14:tracePt t="90949" x="2549525" y="4972050"/>
          <p14:tracePt t="90956" x="2574925" y="4972050"/>
          <p14:tracePt t="90965" x="2590800" y="4972050"/>
          <p14:tracePt t="90973" x="2608263" y="4972050"/>
          <p14:tracePt t="90981" x="2633663" y="4972050"/>
          <p14:tracePt t="90988" x="2641600" y="4972050"/>
          <p14:tracePt t="90996" x="2668588" y="4972050"/>
          <p14:tracePt t="91005" x="2684463" y="4972050"/>
          <p14:tracePt t="91014" x="2693988" y="4972050"/>
          <p14:tracePt t="91030" x="2701925" y="4972050"/>
          <p14:tracePt t="91101" x="2709863" y="4972050"/>
          <p14:tracePt t="91109" x="2719388" y="4972050"/>
          <p14:tracePt t="91117" x="2735263" y="4972050"/>
          <p14:tracePt t="91125" x="2744788" y="4972050"/>
          <p14:tracePt t="91132" x="2760663" y="4979988"/>
          <p14:tracePt t="91140" x="2786063" y="4979988"/>
          <p14:tracePt t="91157" x="2803525" y="4979988"/>
          <p14:tracePt t="91165" x="2820988" y="4979988"/>
          <p14:tracePt t="91172" x="2854325" y="4979988"/>
          <p14:tracePt t="91181" x="2897188" y="4979988"/>
          <p14:tracePt t="91188" x="2940050" y="4979988"/>
          <p14:tracePt t="91197" x="2982913" y="4979988"/>
          <p14:tracePt t="91205" x="3041650" y="4979988"/>
          <p14:tracePt t="91213" x="3109913" y="4979988"/>
          <p14:tracePt t="91220" x="3186113" y="4997450"/>
          <p14:tracePt t="91229" x="3297238" y="5005388"/>
          <p14:tracePt t="91237" x="3398838" y="5013325"/>
          <p14:tracePt t="91245" x="3517900" y="5038725"/>
          <p14:tracePt t="91253" x="3627438" y="5064125"/>
          <p14:tracePt t="91261" x="3746500" y="5073650"/>
          <p14:tracePt t="91268" x="3797300" y="5073650"/>
          <p14:tracePt t="91276" x="3806825" y="5073650"/>
          <p14:tracePt t="91284" x="3822700" y="5106988"/>
          <p14:tracePt t="91293" x="3848100" y="5106988"/>
          <p14:tracePt t="91516" x="3857625" y="5106988"/>
          <p14:tracePt t="91548" x="3865563" y="5106988"/>
          <p14:tracePt t="91565" x="3873500" y="5106988"/>
          <p14:tracePt t="91573" x="3890963" y="5106988"/>
          <p14:tracePt t="91589" x="3908425" y="5106988"/>
          <p14:tracePt t="91597" x="3925888" y="5106988"/>
          <p14:tracePt t="91604" x="3941763" y="5106988"/>
          <p14:tracePt t="91613" x="3967163" y="5106988"/>
          <p14:tracePt t="91630" x="3992563" y="5106988"/>
          <p14:tracePt t="91637" x="4002088" y="5106988"/>
          <p14:tracePt t="91644" x="4035425" y="5099050"/>
          <p14:tracePt t="91653" x="4052888" y="5099050"/>
          <p14:tracePt t="91660" x="4078288" y="5099050"/>
          <p14:tracePt t="91669" x="4121150" y="5091113"/>
          <p14:tracePt t="91676" x="4162425" y="5091113"/>
          <p14:tracePt t="91684" x="4205288" y="5081588"/>
          <p14:tracePt t="91692" x="4256088" y="5081588"/>
          <p14:tracePt t="91701" x="4281488" y="5073650"/>
          <p14:tracePt t="91708" x="4341813" y="5056188"/>
          <p14:tracePt t="91717" x="4375150" y="5056188"/>
          <p14:tracePt t="91725" x="4410075" y="5048250"/>
          <p14:tracePt t="91733" x="4443413" y="5048250"/>
          <p14:tracePt t="91740" x="4476750" y="5038725"/>
          <p14:tracePt t="91749" x="4511675" y="5038725"/>
          <p14:tracePt t="91757" x="4554538" y="5030788"/>
          <p14:tracePt t="91773" x="4570413" y="5013325"/>
          <p14:tracePt t="91781" x="4587875" y="5005388"/>
          <p14:tracePt t="91788" x="4595813" y="4997450"/>
          <p14:tracePt t="91798" x="4613275" y="4987925"/>
          <p14:tracePt t="91805" x="4621213" y="4987925"/>
          <p14:tracePt t="91813" x="4630738" y="4987925"/>
          <p14:tracePt t="91836" x="4646613" y="4987925"/>
          <p14:tracePt t="91861" x="4656138" y="4987925"/>
          <p14:tracePt t="91877" x="4664075" y="4987925"/>
          <p14:tracePt t="91885" x="4673600" y="4979988"/>
          <p14:tracePt t="91899" x="4681538" y="4979988"/>
          <p14:tracePt t="91900" x="4689475" y="4979988"/>
          <p14:tracePt t="91909" x="4699000" y="4972050"/>
          <p14:tracePt t="91917" x="4706938" y="4972050"/>
          <p14:tracePt t="91925" x="4724400" y="4962525"/>
          <p14:tracePt t="91948" x="4740275" y="4962525"/>
          <p14:tracePt t="91981" x="4749800" y="4962525"/>
          <p14:tracePt t="92229" x="4749800" y="4954588"/>
          <p14:tracePt t="92405" x="4765675" y="4937125"/>
          <p14:tracePt t="92413" x="4800600" y="4919663"/>
          <p14:tracePt t="92421" x="4859338" y="4894263"/>
          <p14:tracePt t="92429" x="4902200" y="4878388"/>
          <p14:tracePt t="92437" x="4953000" y="4835525"/>
          <p14:tracePt t="92444" x="4987925" y="4810125"/>
          <p14:tracePt t="92452" x="4995863" y="4802188"/>
          <p14:tracePt t="92462" x="5021263" y="4784725"/>
          <p14:tracePt t="92468" x="5038725" y="4767263"/>
          <p14:tracePt t="92477" x="5064125" y="4741863"/>
          <p14:tracePt t="92485" x="5097463" y="4716463"/>
          <p14:tracePt t="92492" x="5122863" y="4683125"/>
          <p14:tracePt t="92501" x="5183188" y="4614863"/>
          <p14:tracePt t="92509" x="5216525" y="4564063"/>
          <p14:tracePt t="92517" x="5284788" y="4495800"/>
          <p14:tracePt t="92525" x="5368925" y="4394200"/>
          <p14:tracePt t="92532" x="5437188" y="4291013"/>
          <p14:tracePt t="92540" x="5513388" y="4181475"/>
          <p14:tracePt t="92548" x="5581650" y="4044950"/>
          <p14:tracePt t="92557" x="5641975" y="3917950"/>
          <p14:tracePt t="92565" x="5692775" y="3781425"/>
          <p14:tracePt t="92573" x="5751513" y="3611563"/>
          <p14:tracePt t="92581" x="5768975" y="3517900"/>
          <p14:tracePt t="92588" x="5786438" y="3424238"/>
          <p14:tracePt t="92599" x="5786438" y="3314700"/>
          <p14:tracePt t="92605" x="5786438" y="3211513"/>
          <p14:tracePt t="92613" x="5786438" y="3119438"/>
          <p14:tracePt t="92621" x="5776913" y="3041650"/>
          <p14:tracePt t="92629" x="5743575" y="2940050"/>
          <p14:tracePt t="92636" x="5718175" y="2897188"/>
          <p14:tracePt t="92645" x="5657850" y="2838450"/>
          <p14:tracePt t="92653" x="5591175" y="2770188"/>
          <p14:tracePt t="92662" x="5513388" y="2711450"/>
          <p14:tracePt t="92668" x="5454650" y="2660650"/>
          <p14:tracePt t="92676" x="5335588" y="2608263"/>
          <p14:tracePt t="92685" x="5216525" y="2566988"/>
          <p14:tracePt t="92692" x="5106988" y="2541588"/>
          <p14:tracePt t="92701" x="4987925" y="2506663"/>
          <p14:tracePt t="92708" x="4868863" y="2498725"/>
          <p14:tracePt t="92717" x="4740275" y="2481263"/>
          <p14:tracePt t="92725" x="4613275" y="2473325"/>
          <p14:tracePt t="92732" x="4486275" y="2447925"/>
          <p14:tracePt t="92741" x="4359275" y="2447925"/>
          <p14:tracePt t="92749" x="4187825" y="2447925"/>
          <p14:tracePt t="92757" x="4010025" y="2447925"/>
          <p14:tracePt t="92765" x="3857625" y="2447925"/>
          <p14:tracePt t="92772" x="3687763" y="2447925"/>
          <p14:tracePt t="92781" x="3533775" y="2447925"/>
          <p14:tracePt t="92788" x="3389313" y="2463800"/>
          <p14:tracePt t="92797" x="3262313" y="2498725"/>
          <p14:tracePt t="92805" x="3135313" y="2549525"/>
          <p14:tracePt t="92812" x="3041650" y="2592388"/>
          <p14:tracePt t="92820" x="2940050" y="2651125"/>
          <p14:tracePt t="92830" x="2854325" y="2711450"/>
          <p14:tracePt t="92837" x="2795588" y="2752725"/>
          <p14:tracePt t="92845" x="2727325" y="2813050"/>
          <p14:tracePt t="92853" x="2701925" y="2863850"/>
          <p14:tracePt t="92861" x="2659063" y="2932113"/>
          <p14:tracePt t="92868" x="2641600" y="2990850"/>
          <p14:tracePt t="92876" x="2633663" y="3059113"/>
          <p14:tracePt t="92884" x="2616200" y="3160713"/>
          <p14:tracePt t="92898" x="2616200" y="3263900"/>
          <p14:tracePt t="92901" x="2616200" y="3365500"/>
          <p14:tracePt t="92908" x="2616200" y="3475038"/>
          <p14:tracePt t="92916" x="2616200" y="3578225"/>
          <p14:tracePt t="92924" x="2625725" y="3679825"/>
          <p14:tracePt t="92933" x="2659063" y="3781425"/>
          <p14:tracePt t="92941" x="2684463" y="3892550"/>
          <p14:tracePt t="92949" x="2744788" y="3994150"/>
          <p14:tracePt t="92956" x="2803525" y="4113213"/>
          <p14:tracePt t="92965" x="2897188" y="4224338"/>
          <p14:tracePt t="92973" x="2982913" y="4325938"/>
          <p14:tracePt t="92981" x="3059113" y="4410075"/>
          <p14:tracePt t="92988" x="3152775" y="4478338"/>
          <p14:tracePt t="92997" x="3270250" y="4521200"/>
          <p14:tracePt t="93004" x="3389313" y="4579938"/>
          <p14:tracePt t="93013" x="3482975" y="4605338"/>
          <p14:tracePt t="93021" x="3576638" y="4614863"/>
          <p14:tracePt t="93030" x="3678238" y="4640263"/>
          <p14:tracePt t="93037" x="3763963" y="4648200"/>
          <p14:tracePt t="93045" x="3873500" y="4648200"/>
          <p14:tracePt t="93052" x="3959225" y="4648200"/>
          <p14:tracePt t="93061" x="4044950" y="4648200"/>
          <p14:tracePt t="93068" x="4162425" y="4640263"/>
          <p14:tracePt t="93077" x="4281488" y="4589463"/>
          <p14:tracePt t="93085" x="4392613" y="4554538"/>
          <p14:tracePt t="93092" x="4529138" y="4495800"/>
          <p14:tracePt t="93100" x="4673600" y="4445000"/>
          <p14:tracePt t="93108" x="4791075" y="4384675"/>
          <p14:tracePt t="93117" x="4953000" y="4283075"/>
          <p14:tracePt t="93124" x="5173663" y="4146550"/>
          <p14:tracePt t="93133" x="5310188" y="4037013"/>
          <p14:tracePt t="93140" x="5446713" y="3900488"/>
          <p14:tracePt t="93148" x="5591175" y="3738563"/>
          <p14:tracePt t="93156" x="5649913" y="3629025"/>
          <p14:tracePt t="93164" x="5692775" y="3517900"/>
          <p14:tracePt t="93173" x="5726113" y="3398838"/>
          <p14:tracePt t="93181" x="5726113" y="3297238"/>
          <p14:tracePt t="93189" x="5751513" y="3211513"/>
          <p14:tracePt t="93197" x="5751513" y="3127375"/>
          <p14:tracePt t="93205" x="5751513" y="3025775"/>
          <p14:tracePt t="93213" x="5751513" y="2940050"/>
          <p14:tracePt t="93221" x="5735638" y="2855913"/>
          <p14:tracePt t="93230" x="5692775" y="2762250"/>
          <p14:tracePt t="93236" x="5649913" y="2686050"/>
          <p14:tracePt t="93245" x="5591175" y="2633663"/>
          <p14:tracePt t="93252" x="5548313" y="2574925"/>
          <p14:tracePt t="93261" x="5487988" y="2506663"/>
          <p14:tracePt t="93269" x="5437188" y="2455863"/>
          <p14:tracePt t="93278" x="5394325" y="2413000"/>
          <p14:tracePt t="93284" x="5335588" y="2371725"/>
          <p14:tracePt t="93292" x="5292725" y="2344738"/>
          <p14:tracePt t="93301" x="5233988" y="2311400"/>
          <p14:tracePt t="93309" x="5165725" y="2286000"/>
          <p14:tracePt t="93317" x="5106988" y="2268538"/>
          <p14:tracePt t="93324" x="5064125" y="2260600"/>
          <p14:tracePt t="93333" x="4987925" y="2243138"/>
          <p14:tracePt t="93341" x="4927600" y="2243138"/>
          <p14:tracePt t="93348" x="4876800" y="2243138"/>
          <p14:tracePt t="93357" x="4818063" y="2243138"/>
          <p14:tracePt t="93365" x="4732338" y="2243138"/>
          <p14:tracePt t="93372" x="4656138" y="2243138"/>
          <p14:tracePt t="93380" x="4587875" y="2243138"/>
          <p14:tracePt t="93388" x="4529138" y="2243138"/>
          <p14:tracePt t="93397" x="4468813" y="2243138"/>
          <p14:tracePt t="93404" x="4425950" y="2252663"/>
          <p14:tracePt t="93413" x="4400550" y="2252663"/>
          <p14:tracePt t="93420" x="4367213" y="2260600"/>
          <p14:tracePt t="93430" x="4359275" y="2260600"/>
          <p14:tracePt t="93436" x="4332288" y="2268538"/>
          <p14:tracePt t="93445" x="4316413" y="2278063"/>
          <p14:tracePt t="93453" x="4306888" y="2286000"/>
          <p14:tracePt t="93463" x="4291013" y="2286000"/>
          <p14:tracePt t="93468" x="4273550" y="2286000"/>
          <p14:tracePt t="93478" x="4240213" y="2286000"/>
          <p14:tracePt t="93485" x="4240213" y="2293938"/>
          <p14:tracePt t="93493" x="4214813" y="2311400"/>
          <p14:tracePt t="93500" x="4205288" y="2311400"/>
          <p14:tracePt t="93509" x="4171950" y="2319338"/>
          <p14:tracePt t="93516" x="4154488" y="2328863"/>
          <p14:tracePt t="93524" x="4095750" y="2354263"/>
          <p14:tracePt t="93533" x="4078288" y="2362200"/>
          <p14:tracePt t="93541" x="4070350" y="2362200"/>
          <p14:tracePt t="93549" x="4044950" y="2362200"/>
          <p14:tracePt t="93557" x="4035425" y="2371725"/>
          <p14:tracePt t="93564" x="4027488" y="2371725"/>
          <p14:tracePt t="93925" x="4017963" y="2371725"/>
          <p14:tracePt t="94045" x="4002088" y="2371725"/>
          <p14:tracePt t="94053" x="3984625" y="2371725"/>
          <p14:tracePt t="94061" x="3967163" y="2371725"/>
          <p14:tracePt t="94068" x="3933825" y="2387600"/>
          <p14:tracePt t="94077" x="3908425" y="2397125"/>
          <p14:tracePt t="94084" x="3900488" y="2397125"/>
          <p14:tracePt t="94093" x="3890963" y="2397125"/>
          <p14:tracePt t="94140" x="3873500" y="2397125"/>
          <p14:tracePt t="94157" x="3857625" y="2397125"/>
          <p14:tracePt t="94165" x="3840163" y="2397125"/>
          <p14:tracePt t="94172" x="3789363" y="2405063"/>
          <p14:tracePt t="94181" x="3781425" y="2405063"/>
          <p14:tracePt t="94189" x="3738563" y="2413000"/>
          <p14:tracePt t="94196" x="3703638" y="2430463"/>
          <p14:tracePt t="94204" x="3670300" y="2438400"/>
          <p14:tracePt t="94213" x="3662363" y="2438400"/>
          <p14:tracePt t="94246" x="3652838" y="2447925"/>
          <p14:tracePt t="94253" x="3652838" y="2455863"/>
          <p14:tracePt t="94261" x="3619500" y="2463800"/>
          <p14:tracePt t="94281" x="3594100" y="2489200"/>
          <p14:tracePt t="94286" x="3576638" y="2516188"/>
          <p14:tracePt t="94295" x="3559175" y="2516188"/>
          <p14:tracePt t="94301" x="3551238" y="2532063"/>
          <p14:tracePt t="94309" x="3543300" y="2549525"/>
          <p14:tracePt t="94316" x="3525838" y="2566988"/>
          <p14:tracePt t="94324" x="3517900" y="2574925"/>
          <p14:tracePt t="94333" x="3508375" y="2582863"/>
          <p14:tracePt t="94341" x="3508375" y="2608263"/>
          <p14:tracePt t="94356" x="3500438" y="2617788"/>
          <p14:tracePt t="94364" x="3492500" y="2625725"/>
          <p14:tracePt t="94388" x="3482975" y="2625725"/>
          <p14:tracePt t="94404" x="3475038" y="2643188"/>
          <p14:tracePt t="97853" x="3457575" y="2651125"/>
          <p14:tracePt t="97861" x="3449638" y="2651125"/>
          <p14:tracePt t="97868" x="3432175" y="2651125"/>
          <p14:tracePt t="97876" x="3424238" y="2651125"/>
          <p14:tracePt t="98101" x="3424238" y="2660650"/>
          <p14:tracePt t="98109" x="3424238" y="2693988"/>
          <p14:tracePt t="98116" x="3424238" y="2727325"/>
          <p14:tracePt t="98125" x="3432175" y="2770188"/>
          <p14:tracePt t="98133" x="3449638" y="2820988"/>
          <p14:tracePt t="98142" x="3467100" y="2871788"/>
          <p14:tracePt t="98148" x="3475038" y="2932113"/>
          <p14:tracePt t="98157" x="3500438" y="3000375"/>
          <p14:tracePt t="98165" x="3517900" y="3067050"/>
          <p14:tracePt t="98173" x="3525838" y="3109913"/>
          <p14:tracePt t="98180" x="3551238" y="3170238"/>
          <p14:tracePt t="98188" x="3568700" y="3221038"/>
          <p14:tracePt t="98197" x="3586163" y="3279775"/>
          <p14:tracePt t="98204" x="3636963" y="3355975"/>
          <p14:tracePt t="98212" x="3644900" y="3416300"/>
          <p14:tracePt t="98221" x="3687763" y="3484563"/>
          <p14:tracePt t="98228" x="3703638" y="3568700"/>
          <p14:tracePt t="98236" x="3746500" y="3636963"/>
          <p14:tracePt t="98245" x="3781425" y="3705225"/>
          <p14:tracePt t="98252" x="3814763" y="3756025"/>
          <p14:tracePt t="98260" x="3857625" y="3832225"/>
          <p14:tracePt t="98269" x="3900488" y="3900488"/>
          <p14:tracePt t="98277" x="3959225" y="3994150"/>
          <p14:tracePt t="98285" x="4010025" y="4070350"/>
          <p14:tracePt t="98292" x="4070350" y="4146550"/>
          <p14:tracePt t="98300" x="4137025" y="4240213"/>
          <p14:tracePt t="98309" x="4187825" y="4300538"/>
          <p14:tracePt t="98317" x="4256088" y="4394200"/>
          <p14:tracePt t="98327" x="4316413" y="4478338"/>
          <p14:tracePt t="98333" x="4367213" y="4529138"/>
          <p14:tracePt t="98342" x="4418013" y="4589463"/>
          <p14:tracePt t="98348" x="4460875" y="4640263"/>
          <p14:tracePt t="98356" x="4503738" y="4691063"/>
          <p14:tracePt t="98364" x="4545013" y="4759325"/>
          <p14:tracePt t="98373" x="4605338" y="4835525"/>
          <p14:tracePt t="98380" x="4630738" y="4868863"/>
          <p14:tracePt t="98388" x="4699000" y="4954588"/>
          <p14:tracePt t="98397" x="4765675" y="5013325"/>
          <p14:tracePt t="98405" x="4818063" y="5073650"/>
          <p14:tracePt t="98413" x="4876800" y="5124450"/>
          <p14:tracePt t="98421" x="4935538" y="5175250"/>
          <p14:tracePt t="98428" x="5013325" y="5235575"/>
          <p14:tracePt t="98436" x="5072063" y="5276850"/>
          <p14:tracePt t="98445" x="5140325" y="5327650"/>
          <p14:tracePt t="98453" x="5173663" y="5370513"/>
          <p14:tracePt t="98461" x="5224463" y="5395913"/>
          <p14:tracePt t="98468" x="5259388" y="5413375"/>
          <p14:tracePt t="98476" x="5302250" y="5438775"/>
          <p14:tracePt t="98484" x="5327650" y="5464175"/>
          <p14:tracePt t="98493" x="5335588" y="5481638"/>
          <p14:tracePt t="98501" x="5360988" y="5497513"/>
          <p14:tracePt t="98510" x="5368925" y="5507038"/>
          <p14:tracePt t="98517" x="5378450" y="5507038"/>
          <p14:tracePt t="98527" x="5386388" y="5514975"/>
          <p14:tracePt t="98532" x="5403850" y="5532438"/>
          <p14:tracePt t="98542" x="5411788" y="5540375"/>
          <p14:tracePt t="98557" x="5429250" y="5549900"/>
          <p14:tracePt t="98564" x="5437188" y="5565775"/>
          <p14:tracePt t="98573" x="5446713" y="5575300"/>
          <p14:tracePt t="98589" x="5454650" y="5583238"/>
          <p14:tracePt t="98606" x="5472113" y="5600700"/>
          <p14:tracePt t="98628" x="5497513" y="5608638"/>
          <p14:tracePt t="98637" x="5505450" y="5616575"/>
          <p14:tracePt t="98645" x="5522913" y="5634038"/>
          <p14:tracePt t="98653" x="5548313" y="5641975"/>
          <p14:tracePt t="98661" x="5556250" y="5641975"/>
          <p14:tracePt t="98668" x="5565775" y="5641975"/>
          <p14:tracePt t="98676" x="5573713" y="5651500"/>
          <p14:tracePt t="98684" x="5591175" y="5668963"/>
          <p14:tracePt t="98693" x="5607050" y="5676900"/>
          <p14:tracePt t="98701" x="5632450" y="5684838"/>
          <p14:tracePt t="98709" x="5649913" y="5684838"/>
          <p14:tracePt t="98716" x="5692775" y="5710238"/>
          <p14:tracePt t="98726" x="5718175" y="5710238"/>
          <p14:tracePt t="98732" x="5761038" y="5735638"/>
          <p14:tracePt t="98741" x="5819775" y="5753100"/>
          <p14:tracePt t="98748" x="5880100" y="5770563"/>
          <p14:tracePt t="98757" x="5956300" y="5803900"/>
          <p14:tracePt t="98764" x="6032500" y="5829300"/>
          <p14:tracePt t="98773" x="6075363" y="5838825"/>
          <p14:tracePt t="98781" x="6142038" y="5854700"/>
          <p14:tracePt t="98788" x="6194425" y="5854700"/>
          <p14:tracePt t="98797" x="6245225" y="5864225"/>
          <p14:tracePt t="98804" x="6286500" y="5864225"/>
          <p14:tracePt t="98812" x="6329363" y="5872163"/>
          <p14:tracePt t="98821" x="6364288" y="5872163"/>
          <p14:tracePt t="98828" x="6397625" y="5872163"/>
          <p14:tracePt t="98837" x="6430963" y="5872163"/>
          <p14:tracePt t="98845" x="6448425" y="5872163"/>
          <p14:tracePt t="98852" x="6483350" y="5872163"/>
          <p14:tracePt t="98860" x="6508750" y="5872163"/>
          <p14:tracePt t="98868" x="6524625" y="5872163"/>
          <p14:tracePt t="98876" x="6550025" y="5872163"/>
          <p14:tracePt t="98885" x="6559550" y="5872163"/>
          <p14:tracePt t="98893" x="6592888" y="5872163"/>
          <p14:tracePt t="98900" x="6600825" y="5864225"/>
          <p14:tracePt t="98909" x="6600825" y="5838825"/>
          <p14:tracePt t="98917" x="6610350" y="5788025"/>
          <p14:tracePt t="98926" x="6610350" y="5753100"/>
          <p14:tracePt t="98933" x="6610350" y="5735638"/>
          <p14:tracePt t="99013" x="6610350" y="5727700"/>
          <p14:tracePt t="99021" x="6600825" y="5702300"/>
          <p14:tracePt t="99029" x="6592888" y="5702300"/>
          <p14:tracePt t="99036" x="6575425" y="5694363"/>
          <p14:tracePt t="99044" x="6542088" y="5659438"/>
          <p14:tracePt t="99052" x="6508750" y="5616575"/>
          <p14:tracePt t="99061" x="6440488" y="5575300"/>
          <p14:tracePt t="99068" x="6405563" y="5540375"/>
          <p14:tracePt t="99077" x="6364288" y="5497513"/>
          <p14:tracePt t="99084" x="6346825" y="5472113"/>
          <p14:tracePt t="99093" x="6338888" y="5446713"/>
          <p14:tracePt t="99357" x="6338888" y="5438775"/>
          <p14:tracePt t="99397" x="6354763" y="5438775"/>
          <p14:tracePt t="99428" x="6364288" y="5438775"/>
          <p14:tracePt t="99437" x="6380163" y="5438775"/>
          <p14:tracePt t="99445" x="6389688" y="5438775"/>
          <p14:tracePt t="99453" x="6423025" y="5446713"/>
          <p14:tracePt t="99460" x="6448425" y="5456238"/>
          <p14:tracePt t="99468" x="6483350" y="5464175"/>
          <p14:tracePt t="99477" x="6542088" y="5481638"/>
          <p14:tracePt t="99485" x="6618288" y="5514975"/>
          <p14:tracePt t="99493" x="6711950" y="5575300"/>
          <p14:tracePt t="99501" x="6831013" y="5634038"/>
          <p14:tracePt t="99509" x="6983413" y="5719763"/>
          <p14:tracePt t="99517" x="7153275" y="5821363"/>
          <p14:tracePt t="99525" x="7315200" y="5905500"/>
          <p14:tracePt t="99533" x="7493000" y="6016625"/>
          <p14:tracePt t="99541" x="7629525" y="6092825"/>
          <p14:tracePt t="99549" x="7816850" y="6178550"/>
          <p14:tracePt t="99558" x="7986713" y="6280150"/>
          <p14:tracePt t="99564" x="8088313" y="6338888"/>
          <p14:tracePt t="99574" x="8224838" y="6381750"/>
          <p14:tracePt t="99582" x="8334375" y="6432550"/>
          <p14:tracePt t="99593" x="8445500" y="6475413"/>
          <p14:tracePt t="99598" x="8555038" y="6526213"/>
          <p14:tracePt t="99606" x="8666163" y="6569075"/>
          <p14:tracePt t="99612" x="8734425" y="6602413"/>
          <p14:tracePt t="99620" x="8828088" y="6645275"/>
          <p14:tracePt t="99629" x="8921750" y="6696075"/>
          <p14:tracePt t="99637" x="8997950" y="6713538"/>
          <p14:tracePt t="99644" x="9056688" y="6756400"/>
          <p14:tracePt t="99652" x="9117013" y="6789738"/>
          <p14:tracePt t="99660" x="9167813" y="6807200"/>
          <p14:tracePt t="99669" x="9236075" y="6850063"/>
          <p14:tracePt t="119060" x="11928475" y="6807200"/>
          <p14:tracePt t="119069" x="11895138" y="6756400"/>
          <p14:tracePt t="119076" x="11869738" y="6705600"/>
          <p14:tracePt t="119085" x="11826875" y="6645275"/>
          <p14:tracePt t="119092" x="11791950" y="6602413"/>
          <p14:tracePt t="119100" x="11766550" y="6569075"/>
          <p14:tracePt t="119109" x="11733213" y="6526213"/>
          <p14:tracePt t="119116" x="11690350" y="6492875"/>
          <p14:tracePt t="119124" x="11639550" y="6442075"/>
          <p14:tracePt t="119133" x="11588750" y="6391275"/>
          <p14:tracePt t="119142" x="11537950" y="6330950"/>
          <p14:tracePt t="119148" x="11452225" y="6254750"/>
          <p14:tracePt t="119157" x="11376025" y="6186488"/>
          <p14:tracePt t="119164" x="11299825" y="6127750"/>
          <p14:tracePt t="119174" x="11188700" y="6059488"/>
          <p14:tracePt t="119182" x="11071225" y="5965825"/>
          <p14:tracePt t="119192" x="10952163" y="5889625"/>
          <p14:tracePt t="119198" x="10790238" y="5753100"/>
          <p14:tracePt t="119205" x="10552113" y="5608638"/>
          <p14:tracePt t="119213" x="10271125" y="5446713"/>
          <p14:tracePt t="119222" x="10085388" y="5362575"/>
          <p14:tracePt t="119229" x="9864725" y="5235575"/>
          <p14:tracePt t="119236" x="9642475" y="5141913"/>
          <p14:tracePt t="119244" x="9413875" y="5056188"/>
          <p14:tracePt t="119253" x="9150350" y="4979988"/>
          <p14:tracePt t="119261" x="8869363" y="4929188"/>
          <p14:tracePt t="119269" x="8521700" y="4818063"/>
          <p14:tracePt t="119277" x="8232775" y="4733925"/>
          <p14:tracePt t="119284" x="7893050" y="4683125"/>
          <p14:tracePt t="119293" x="7561263" y="4630738"/>
          <p14:tracePt t="119301" x="7264400" y="4597400"/>
          <p14:tracePt t="119309" x="6950075" y="4546600"/>
          <p14:tracePt t="119317" x="6711950" y="4513263"/>
          <p14:tracePt t="119325" x="6440488" y="4495800"/>
          <p14:tracePt t="119332" x="6194425" y="4470400"/>
          <p14:tracePt t="119341" x="5989638" y="4470400"/>
          <p14:tracePt t="119348" x="5786438" y="4470400"/>
          <p14:tracePt t="119359" x="5632450" y="4470400"/>
          <p14:tracePt t="119365" x="5522913" y="4470400"/>
          <p14:tracePt t="119373" x="5421313" y="4470400"/>
          <p14:tracePt t="119380" x="5360988" y="4470400"/>
          <p14:tracePt t="119390" x="5302250" y="4470400"/>
          <p14:tracePt t="119397" x="5259388" y="4478338"/>
          <p14:tracePt t="119407" x="5241925" y="4486275"/>
          <p14:tracePt t="119413" x="5208588" y="4495800"/>
          <p14:tracePt t="119725" x="5216525" y="4495800"/>
          <p14:tracePt t="119733" x="5241925" y="4495800"/>
          <p14:tracePt t="119741" x="5276850" y="4495800"/>
          <p14:tracePt t="119749" x="5302250" y="4503738"/>
          <p14:tracePt t="119758" x="5360988" y="4513263"/>
          <p14:tracePt t="119764" x="5454650" y="4546600"/>
          <p14:tracePt t="119774" x="5616575" y="4589463"/>
          <p14:tracePt t="119781" x="5845175" y="4648200"/>
          <p14:tracePt t="119789" x="6116638" y="4749800"/>
          <p14:tracePt t="119798" x="6415088" y="4894263"/>
          <p14:tracePt t="119807" x="6719888" y="5013325"/>
          <p14:tracePt t="119813" x="7077075" y="5183188"/>
          <p14:tracePt t="119824" x="7442200" y="5380038"/>
          <p14:tracePt t="119829" x="7781925" y="5565775"/>
          <p14:tracePt t="119837" x="8121650" y="5753100"/>
          <p14:tracePt t="119844" x="8402638" y="5915025"/>
          <p14:tracePt t="119852" x="8597900" y="6034088"/>
          <p14:tracePt t="119861" x="8777288" y="6153150"/>
          <p14:tracePt t="119868" x="8921750" y="6262688"/>
          <p14:tracePt t="119877" x="9064625" y="6330950"/>
          <p14:tracePt t="119885" x="9175750" y="6391275"/>
          <p14:tracePt t="119892" x="9294813" y="6450013"/>
          <p14:tracePt t="119900" x="9413875" y="6483350"/>
          <p14:tracePt t="119908" x="9498013" y="6510338"/>
          <p14:tracePt t="119917" x="9601200" y="6518275"/>
          <p14:tracePt t="119924" x="9685338" y="6535738"/>
          <p14:tracePt t="119933" x="9771063" y="6535738"/>
          <p14:tracePt t="119941" x="9829800" y="6535738"/>
          <p14:tracePt t="119948" x="9906000" y="6535738"/>
          <p14:tracePt t="119957" x="9956800" y="6535738"/>
          <p14:tracePt t="119964" x="10009188" y="6535738"/>
          <p14:tracePt t="119973" x="10025063" y="6535738"/>
          <p14:tracePt t="119981" x="10050463" y="6535738"/>
          <p14:tracePt t="119989" x="10059988" y="6535738"/>
          <p14:tracePt t="119996" x="10075863" y="6535738"/>
          <p14:tracePt t="120005" x="10085388" y="6535738"/>
          <p14:tracePt t="120012" x="10093325" y="6535738"/>
          <p14:tracePt t="120022" x="10118725" y="6535738"/>
          <p14:tracePt t="120028" x="10161588" y="6535738"/>
          <p14:tracePt t="120038" x="10204450" y="6535738"/>
          <p14:tracePt t="120045" x="10255250" y="6561138"/>
          <p14:tracePt t="120052" x="10298113" y="6569075"/>
          <p14:tracePt t="120060" x="10348913" y="6577013"/>
          <p14:tracePt t="120076" x="10364788" y="6594475"/>
          <p14:tracePt t="120085" x="10382250" y="6594475"/>
          <p14:tracePt t="120093" x="10382250" y="6602413"/>
          <p14:tracePt t="120109" x="10390188" y="6602413"/>
          <p14:tracePt t="120125" x="10399713" y="6611938"/>
          <p14:tracePt t="120132" x="10415588" y="6627813"/>
          <p14:tracePt t="120140" x="10425113" y="6637338"/>
          <p14:tracePt t="120148" x="10467975" y="6662738"/>
          <p14:tracePt t="120157" x="10483850" y="6680200"/>
          <p14:tracePt t="120165" x="10526713" y="6705600"/>
          <p14:tracePt t="120174" x="10569575" y="6721475"/>
          <p14:tracePt t="120181" x="10602913" y="6738938"/>
          <p14:tracePt t="120190" x="10671175" y="6764338"/>
          <p14:tracePt t="120197" x="10729913" y="6781800"/>
          <p14:tracePt t="120205" x="10807700" y="6807200"/>
          <p14:tracePt t="120213" x="10848975" y="6815138"/>
          <p14:tracePt t="120221" x="10934700" y="6832600"/>
          <p14:tracePt t="121148" x="11444288" y="6731000"/>
          <p14:tracePt t="121156" x="11385550" y="6662738"/>
          <p14:tracePt t="121165" x="11333163" y="6586538"/>
          <p14:tracePt t="121173" x="11266488" y="6492875"/>
          <p14:tracePt t="121181" x="11180763" y="6399213"/>
          <p14:tracePt t="121190" x="11122025" y="6313488"/>
          <p14:tracePt t="121196" x="11036300" y="6194425"/>
          <p14:tracePt t="121205" x="10942638" y="6067425"/>
          <p14:tracePt t="121213" x="10874375" y="5965825"/>
          <p14:tracePt t="121222" x="10782300" y="5872163"/>
          <p14:tracePt t="121228" x="10628313" y="5719763"/>
          <p14:tracePt t="121238" x="10501313" y="5600700"/>
          <p14:tracePt t="121244" x="10298113" y="5481638"/>
          <p14:tracePt t="121253" x="10110788" y="5327650"/>
          <p14:tracePt t="121261" x="9855200" y="5149850"/>
          <p14:tracePt t="121268" x="9652000" y="5030788"/>
          <p14:tracePt t="121276" x="9464675" y="4929188"/>
          <p14:tracePt t="121285" x="9269413" y="4835525"/>
          <p14:tracePt t="121292" x="9064625" y="4699000"/>
          <p14:tracePt t="121300" x="8828088" y="4614863"/>
          <p14:tracePt t="121309" x="8539163" y="4513263"/>
          <p14:tracePt t="121317" x="8275638" y="4427538"/>
          <p14:tracePt t="121325" x="7961313" y="4359275"/>
          <p14:tracePt t="121333" x="7654925" y="4308475"/>
          <p14:tracePt t="121340" x="7366000" y="4308475"/>
          <p14:tracePt t="121349" x="7137400" y="4308475"/>
          <p14:tracePt t="121356" x="6813550" y="4308475"/>
          <p14:tracePt t="121364" x="6704013" y="4308475"/>
          <p14:tracePt t="121373" x="6686550" y="4325938"/>
          <p14:tracePt t="121509" x="6686550" y="4427538"/>
          <p14:tracePt t="121517" x="6686550" y="4470400"/>
          <p14:tracePt t="121524" x="6600825" y="4470400"/>
          <p14:tracePt t="121533" x="6584950" y="4435475"/>
          <p14:tracePt t="121541" x="6575425" y="4427538"/>
          <p14:tracePt t="121548" x="6550025" y="4376738"/>
          <p14:tracePt t="121557" x="6499225" y="4300538"/>
          <p14:tracePt t="121565" x="6423025" y="4189413"/>
          <p14:tracePt t="121573" x="6321425" y="4087813"/>
          <p14:tracePt t="121580" x="6202363" y="3960813"/>
          <p14:tracePt t="121589" x="6100763" y="3849688"/>
          <p14:tracePt t="121597" x="6007100" y="3756025"/>
          <p14:tracePt t="121605" x="5895975" y="3654425"/>
          <p14:tracePt t="121613" x="5802313" y="3568700"/>
          <p14:tracePt t="121622" x="5726113" y="3502025"/>
          <p14:tracePt t="121628" x="5632450" y="3398838"/>
          <p14:tracePt t="121637" x="5513388" y="3271838"/>
          <p14:tracePt t="121645" x="5335588" y="3059113"/>
          <p14:tracePt t="121654" x="5157788" y="2846388"/>
          <p14:tracePt t="121660" x="4910138" y="2592388"/>
          <p14:tracePt t="121668" x="4681538" y="2344738"/>
          <p14:tracePt t="121677" x="4529138" y="2166938"/>
          <p14:tracePt t="121684" x="4392613" y="2030413"/>
          <p14:tracePt t="121693" x="4256088" y="1895475"/>
          <p14:tracePt t="121700" x="4095750" y="1741488"/>
          <p14:tracePt t="121708" x="4002088" y="1639888"/>
          <p14:tracePt t="121717" x="3883025" y="1563688"/>
          <p14:tracePt t="121725" x="3771900" y="1487488"/>
          <p14:tracePt t="121732" x="3678238" y="1419225"/>
          <p14:tracePt t="121741" x="3619500" y="1393825"/>
          <p14:tracePt t="121748" x="3559175" y="1350963"/>
          <p14:tracePt t="121756" x="3525838" y="1343025"/>
          <p14:tracePt t="121764" x="3500438" y="1325563"/>
          <p14:tracePt t="121772" x="3475038" y="1317625"/>
          <p14:tracePt t="121781" x="3467100" y="1317625"/>
          <p14:tracePt t="121797" x="3449638" y="1317625"/>
          <p14:tracePt t="121813" x="3441700" y="1317625"/>
          <p14:tracePt t="121860" x="3432175" y="1308100"/>
          <p14:tracePt t="122365" x="3432175" y="1317625"/>
          <p14:tracePt t="122372" x="3432175" y="1333500"/>
          <p14:tracePt t="122381" x="3441700" y="1376363"/>
          <p14:tracePt t="122388" x="3449638" y="1411288"/>
          <p14:tracePt t="122397" x="3449638" y="1436688"/>
          <p14:tracePt t="122405" x="3467100" y="1462088"/>
          <p14:tracePt t="122413" x="3492500" y="1512888"/>
          <p14:tracePt t="122421" x="3533775" y="1563688"/>
          <p14:tracePt t="122428" x="3568700" y="1631950"/>
          <p14:tracePt t="122438" x="3611563" y="1690688"/>
          <p14:tracePt t="122445" x="3662363" y="1766888"/>
          <p14:tracePt t="122454" x="3738563" y="1860550"/>
          <p14:tracePt t="122460" x="3789363" y="1911350"/>
          <p14:tracePt t="122469" x="3883025" y="1997075"/>
          <p14:tracePt t="122477" x="3967163" y="2055813"/>
          <p14:tracePt t="122486" x="4060825" y="2124075"/>
          <p14:tracePt t="122493" x="4171950" y="2184400"/>
          <p14:tracePt t="122502" x="4281488" y="2227263"/>
          <p14:tracePt t="122508" x="4418013" y="2286000"/>
          <p14:tracePt t="122517" x="4562475" y="2319338"/>
          <p14:tracePt t="122525" x="4689475" y="2344738"/>
          <p14:tracePt t="122533" x="4826000" y="2344738"/>
          <p14:tracePt t="122541" x="4978400" y="2344738"/>
          <p14:tracePt t="122548" x="5106988" y="2344738"/>
          <p14:tracePt t="122556" x="5233988" y="2344738"/>
          <p14:tracePt t="122564" x="5378450" y="2319338"/>
          <p14:tracePt t="122573" x="5505450" y="2293938"/>
          <p14:tracePt t="122581" x="5641975" y="2252663"/>
          <p14:tracePt t="122588" x="5743575" y="2217738"/>
          <p14:tracePt t="122596" x="5845175" y="2159000"/>
          <p14:tracePt t="122605" x="5921375" y="2133600"/>
          <p14:tracePt t="122613" x="6024563" y="2090738"/>
          <p14:tracePt t="122622" x="6075363" y="2073275"/>
          <p14:tracePt t="122629" x="6134100" y="2030413"/>
          <p14:tracePt t="122639" x="6202363" y="1989138"/>
          <p14:tracePt t="122644" x="6253163" y="1928813"/>
          <p14:tracePt t="122653" x="6286500" y="1895475"/>
          <p14:tracePt t="122660" x="6329363" y="1852613"/>
          <p14:tracePt t="122669" x="6364288" y="1793875"/>
          <p14:tracePt t="122677" x="6389688" y="1758950"/>
          <p14:tracePt t="122687" x="6405563" y="1708150"/>
          <p14:tracePt t="122692" x="6423025" y="1657350"/>
          <p14:tracePt t="122700" x="6440488" y="1589088"/>
          <p14:tracePt t="122709" x="6448425" y="1512888"/>
          <p14:tracePt t="122717" x="6448425" y="1444625"/>
          <p14:tracePt t="122724" x="6448425" y="1385888"/>
          <p14:tracePt t="122733" x="6448425" y="1343025"/>
          <p14:tracePt t="122741" x="6448425" y="1300163"/>
          <p14:tracePt t="122748" x="6448425" y="1249363"/>
          <p14:tracePt t="122756" x="6440488" y="1206500"/>
          <p14:tracePt t="122765" x="6423025" y="1181100"/>
          <p14:tracePt t="122773" x="6415088" y="1163638"/>
          <p14:tracePt t="122780" x="6397625" y="1138238"/>
          <p14:tracePt t="122788" x="6380163" y="1130300"/>
          <p14:tracePt t="122796" x="6354763" y="1104900"/>
          <p14:tracePt t="122804" x="6346825" y="1087438"/>
          <p14:tracePt t="122812" x="6329363" y="1069975"/>
          <p14:tracePt t="122820" x="6296025" y="1054100"/>
          <p14:tracePt t="122828" x="6261100" y="1036638"/>
          <p14:tracePt t="122838" x="6210300" y="1028700"/>
          <p14:tracePt t="122844" x="6134100" y="1011238"/>
          <p14:tracePt t="122853" x="6075363" y="993775"/>
          <p14:tracePt t="122860" x="5981700" y="985838"/>
          <p14:tracePt t="122869" x="5880100" y="985838"/>
          <p14:tracePt t="122876" x="5776913" y="977900"/>
          <p14:tracePt t="122885" x="5649913" y="977900"/>
          <p14:tracePt t="122904" x="5394325" y="977900"/>
          <p14:tracePt t="122908" x="5276850" y="977900"/>
          <p14:tracePt t="122916" x="5157788" y="977900"/>
          <p14:tracePt t="122924" x="5046663" y="977900"/>
          <p14:tracePt t="122932" x="4935538" y="977900"/>
          <p14:tracePt t="122941" x="4833938" y="1003300"/>
          <p14:tracePt t="122949" x="4775200" y="1003300"/>
          <p14:tracePt t="122957" x="4689475" y="1011238"/>
          <p14:tracePt t="122965" x="4638675" y="1019175"/>
          <p14:tracePt t="122973" x="4595813" y="1028700"/>
          <p14:tracePt t="122980" x="4545013" y="1054100"/>
          <p14:tracePt t="122989" x="4486275" y="1069975"/>
          <p14:tracePt t="122997" x="4418013" y="1104900"/>
          <p14:tracePt t="123004" x="4359275" y="1130300"/>
          <p14:tracePt t="123013" x="4281488" y="1181100"/>
          <p14:tracePt t="123021" x="4230688" y="1231900"/>
          <p14:tracePt t="123028" x="4179888" y="1266825"/>
          <p14:tracePt t="123038" x="4111625" y="1325563"/>
          <p14:tracePt t="123044" x="4060825" y="1376363"/>
          <p14:tracePt t="123054" x="4010025" y="1427163"/>
          <p14:tracePt t="123062" x="3976688" y="1477963"/>
          <p14:tracePt t="123071" x="3951288" y="1530350"/>
          <p14:tracePt t="123077" x="3933825" y="1589088"/>
          <p14:tracePt t="123086" x="3900488" y="1682750"/>
          <p14:tracePt t="123092" x="3873500" y="1751013"/>
          <p14:tracePt t="123102" x="3873500" y="1827213"/>
          <p14:tracePt t="123108" x="3857625" y="1895475"/>
          <p14:tracePt t="123117" x="3857625" y="1954213"/>
          <p14:tracePt t="123125" x="3857625" y="2030413"/>
          <p14:tracePt t="123133" x="3857625" y="2082800"/>
          <p14:tracePt t="123140" x="3857625" y="2133600"/>
          <p14:tracePt t="123148" x="3857625" y="2174875"/>
          <p14:tracePt t="123156" x="3865563" y="2217738"/>
          <p14:tracePt t="123165" x="3873500" y="2235200"/>
          <p14:tracePt t="123173" x="3883025" y="2268538"/>
          <p14:tracePt t="123180" x="3883025" y="2278063"/>
          <p14:tracePt t="123284" x="3883025" y="2268538"/>
          <p14:tracePt t="123293" x="3883025" y="2235200"/>
          <p14:tracePt t="123301" x="3873500" y="2217738"/>
          <p14:tracePt t="123308" x="3865563" y="2184400"/>
          <p14:tracePt t="123317" x="3822700" y="2108200"/>
          <p14:tracePt t="123324" x="3797300" y="2039938"/>
          <p14:tracePt t="123333" x="3763963" y="1979613"/>
          <p14:tracePt t="123341" x="3721100" y="1911350"/>
          <p14:tracePt t="123348" x="3652838" y="1835150"/>
          <p14:tracePt t="123357" x="3602038" y="1766888"/>
          <p14:tracePt t="123365" x="3517900" y="1690688"/>
          <p14:tracePt t="123372" x="3424238" y="1622425"/>
          <p14:tracePt t="123381" x="3322638" y="1555750"/>
          <p14:tracePt t="123388" x="3203575" y="1495425"/>
          <p14:tracePt t="123397" x="3084513" y="1444625"/>
          <p14:tracePt t="123404" x="2965450" y="1385888"/>
          <p14:tracePt t="123412" x="2863850" y="1343025"/>
          <p14:tracePt t="123421" x="2744788" y="1292225"/>
          <p14:tracePt t="123428" x="2668588" y="1266825"/>
          <p14:tracePt t="123437" x="2600325" y="1241425"/>
          <p14:tracePt t="123444" x="2524125" y="1223963"/>
          <p14:tracePt t="123453" x="2471738" y="1206500"/>
          <p14:tracePt t="123461" x="2430463" y="1189038"/>
          <p14:tracePt t="123470" x="2395538" y="1181100"/>
          <p14:tracePt t="123476" x="2352675" y="1181100"/>
          <p14:tracePt t="123484" x="2319338" y="1181100"/>
          <p14:tracePt t="123492" x="2286000" y="1181100"/>
          <p14:tracePt t="123502" x="2276475" y="1181100"/>
          <p14:tracePt t="123508" x="2251075" y="1181100"/>
          <p14:tracePt t="123517" x="2243138" y="1181100"/>
          <p14:tracePt t="123621" x="2235200" y="1189038"/>
          <p14:tracePt t="123628" x="2225675" y="1189038"/>
          <p14:tracePt t="123645" x="2225675" y="1198563"/>
          <p14:tracePt t="123700" x="2217738" y="1206500"/>
          <p14:tracePt t="123748" x="2208213" y="1216025"/>
          <p14:tracePt t="123772" x="2208213" y="1223963"/>
          <p14:tracePt t="123796" x="2200275" y="1241425"/>
          <p14:tracePt t="123812" x="2200275" y="1249363"/>
          <p14:tracePt t="123820" x="2200275" y="1266825"/>
          <p14:tracePt t="123837" x="2200275" y="1282700"/>
          <p14:tracePt t="123844" x="2192338" y="1300163"/>
          <p14:tracePt t="123853" x="2182813" y="1308100"/>
          <p14:tracePt t="123860" x="2182813" y="1317625"/>
          <p14:tracePt t="123869" x="2174875" y="1333500"/>
          <p14:tracePt t="123876" x="2174875" y="1343025"/>
          <p14:tracePt t="123885" x="2174875" y="1360488"/>
          <p14:tracePt t="123906" x="2174875" y="1376363"/>
          <p14:tracePt t="123916" x="2174875" y="1385888"/>
          <p14:tracePt t="123956" x="2174875" y="1401763"/>
          <p14:tracePt t="123964" x="2174875" y="1411288"/>
          <p14:tracePt t="123972" x="2174875" y="1419225"/>
          <p14:tracePt t="123980" x="2174875" y="1444625"/>
          <p14:tracePt t="123989" x="2182813" y="1462088"/>
          <p14:tracePt t="123996" x="2200275" y="1477963"/>
          <p14:tracePt t="124004" x="2217738" y="1504950"/>
          <p14:tracePt t="124012" x="2225675" y="1530350"/>
          <p14:tracePt t="124021" x="2243138" y="1546225"/>
          <p14:tracePt t="124028" x="2268538" y="1571625"/>
          <p14:tracePt t="124037" x="2293938" y="1597025"/>
          <p14:tracePt t="124044" x="2311400" y="1606550"/>
          <p14:tracePt t="124053" x="2352675" y="1639888"/>
          <p14:tracePt t="124060" x="2405063" y="1665288"/>
          <p14:tracePt t="124069" x="2463800" y="1682750"/>
          <p14:tracePt t="124076" x="2540000" y="1716088"/>
          <p14:tracePt t="124085" x="2625725" y="1741488"/>
          <p14:tracePt t="124092" x="2727325" y="1766888"/>
          <p14:tracePt t="124100" x="2863850" y="1809750"/>
          <p14:tracePt t="124108" x="2990850" y="1835150"/>
          <p14:tracePt t="124117" x="3135313" y="1870075"/>
          <p14:tracePt t="124124" x="3338513" y="1928813"/>
          <p14:tracePt t="124132" x="3517900" y="1979613"/>
          <p14:tracePt t="124140" x="3746500" y="2039938"/>
          <p14:tracePt t="124148" x="4010025" y="2124075"/>
          <p14:tracePt t="124156" x="4265613" y="2184400"/>
          <p14:tracePt t="124164" x="4503738" y="2268538"/>
          <p14:tracePt t="124172" x="4732338" y="2328863"/>
          <p14:tracePt t="124180" x="4859338" y="2362200"/>
          <p14:tracePt t="124188" x="5029200" y="2405063"/>
          <p14:tracePt t="124196" x="5140325" y="2422525"/>
          <p14:tracePt t="124204" x="5259388" y="2455863"/>
          <p14:tracePt t="124212" x="5327650" y="2473325"/>
          <p14:tracePt t="124221" x="5421313" y="2481263"/>
          <p14:tracePt t="124228" x="5472113" y="2481263"/>
          <p14:tracePt t="124237" x="5538788" y="2498725"/>
          <p14:tracePt t="124244" x="5565775" y="2506663"/>
          <p14:tracePt t="124253" x="5591175" y="2506663"/>
          <p14:tracePt t="124260" x="5607050" y="2516188"/>
          <p14:tracePt t="124269" x="5624513" y="2541588"/>
          <p14:tracePt t="124276" x="5649913" y="2574925"/>
          <p14:tracePt t="124286" x="5657850" y="2633663"/>
          <p14:tracePt t="124292" x="5657850" y="2676525"/>
          <p14:tracePt t="124300" x="5657850" y="2693988"/>
          <p14:tracePt t="124308" x="5657850" y="2719388"/>
          <p14:tracePt t="124317" x="5657850" y="2727325"/>
          <p14:tracePt t="124517" x="5657850" y="2719388"/>
          <p14:tracePt t="124524" x="5657850" y="2693988"/>
          <p14:tracePt t="124533" x="5657850" y="2686050"/>
          <p14:tracePt t="124541" x="5657850" y="2660650"/>
          <p14:tracePt t="124557" x="5667375" y="2651125"/>
          <p14:tracePt t="124676" x="5667375" y="2643188"/>
          <p14:tracePt t="124685" x="5675313" y="2643188"/>
          <p14:tracePt t="124693" x="5692775" y="2643188"/>
          <p14:tracePt t="124701" x="5700713" y="2643188"/>
          <p14:tracePt t="124708" x="5718175" y="2633663"/>
          <p14:tracePt t="124718" x="5743575" y="2617788"/>
          <p14:tracePt t="124725" x="5768975" y="2608263"/>
          <p14:tracePt t="124734" x="5786438" y="2600325"/>
          <p14:tracePt t="124740" x="5845175" y="2592388"/>
          <p14:tracePt t="124748" x="5870575" y="2592388"/>
          <p14:tracePt t="124756" x="5921375" y="2566988"/>
          <p14:tracePt t="124765" x="5981700" y="2566988"/>
          <p14:tracePt t="124773" x="6049963" y="2557463"/>
          <p14:tracePt t="124781" x="6134100" y="2541588"/>
          <p14:tracePt t="124788" x="6219825" y="2541588"/>
          <p14:tracePt t="124796" x="6321425" y="2532063"/>
          <p14:tracePt t="124804" x="6415088" y="2506663"/>
          <p14:tracePt t="124813" x="6524625" y="2498725"/>
          <p14:tracePt t="124821" x="6626225" y="2489200"/>
          <p14:tracePt t="124829" x="6711950" y="2489200"/>
          <p14:tracePt t="124837" x="6831013" y="2455863"/>
          <p14:tracePt t="124845" x="6958013" y="2438400"/>
          <p14:tracePt t="124853" x="7094538" y="2413000"/>
          <p14:tracePt t="124860" x="7213600" y="2397125"/>
          <p14:tracePt t="124869" x="7358063" y="2379663"/>
          <p14:tracePt t="124876" x="7493000" y="2344738"/>
          <p14:tracePt t="124885" x="7621588" y="2336800"/>
          <p14:tracePt t="124892" x="7781925" y="2319338"/>
          <p14:tracePt t="124902" x="7943850" y="2286000"/>
          <p14:tracePt t="124909" x="8088313" y="2278063"/>
          <p14:tracePt t="124918" x="8224838" y="2252663"/>
          <p14:tracePt t="124925" x="8385175" y="2227263"/>
          <p14:tracePt t="124936" x="8513763" y="2209800"/>
          <p14:tracePt t="124953" x="8767763" y="2166938"/>
          <p14:tracePt t="124957" x="8886825" y="2159000"/>
          <p14:tracePt t="124965" x="8988425" y="2159000"/>
          <p14:tracePt t="124973" x="9074150" y="2141538"/>
          <p14:tracePt t="124981" x="9142413" y="2133600"/>
          <p14:tracePt t="124988" x="9201150" y="2133600"/>
          <p14:tracePt t="124997" x="9244013" y="2133600"/>
          <p14:tracePt t="125005" x="9286875" y="2133600"/>
          <p14:tracePt t="125013" x="9320213" y="2133600"/>
          <p14:tracePt t="125021" x="9363075" y="2133600"/>
          <p14:tracePt t="125028" x="9388475" y="2133600"/>
          <p14:tracePt t="125036" x="9413875" y="2133600"/>
          <p14:tracePt t="125044" x="9439275" y="2133600"/>
          <p14:tracePt t="125052" x="9464675" y="2133600"/>
          <p14:tracePt t="125061" x="9490075" y="2116138"/>
          <p14:tracePt t="125069" x="9507538" y="2116138"/>
          <p14:tracePt t="125077" x="9523413" y="2108200"/>
          <p14:tracePt t="125085" x="9558338" y="2108200"/>
          <p14:tracePt t="125093" x="9591675" y="2098675"/>
          <p14:tracePt t="125101" x="9601200" y="2098675"/>
          <p14:tracePt t="125108" x="9634538" y="2090738"/>
          <p14:tracePt t="125117" x="9685338" y="2073275"/>
          <p14:tracePt t="125125" x="9720263" y="2065338"/>
          <p14:tracePt t="125140" x="9745663" y="2055813"/>
          <p14:tracePt t="125149" x="9753600" y="2055813"/>
          <p14:tracePt t="125157" x="9771063" y="2039938"/>
          <p14:tracePt t="125164" x="9779000" y="2030413"/>
          <p14:tracePt t="125173" x="9786938" y="2022475"/>
          <p14:tracePt t="125189" x="9796463" y="2005013"/>
          <p14:tracePt t="125213" x="9796463" y="1997075"/>
          <p14:tracePt t="125229" x="9796463" y="1971675"/>
          <p14:tracePt t="125236" x="9796463" y="1963738"/>
          <p14:tracePt t="125245" x="9796463" y="1946275"/>
          <p14:tracePt t="125253" x="9796463" y="1928813"/>
          <p14:tracePt t="125261" x="9796463" y="1920875"/>
          <p14:tracePt t="125269" x="9796463" y="1903413"/>
          <p14:tracePt t="125276" x="9796463" y="1885950"/>
          <p14:tracePt t="125285" x="9796463" y="1860550"/>
          <p14:tracePt t="125293" x="9771063" y="1835150"/>
          <p14:tracePt t="125302" x="9745663" y="1809750"/>
          <p14:tracePt t="125308" x="9728200" y="1784350"/>
          <p14:tracePt t="125316" x="9685338" y="1758950"/>
          <p14:tracePt t="125324" x="9634538" y="1725613"/>
          <p14:tracePt t="125333" x="9575800" y="1674813"/>
          <p14:tracePt t="125341" x="9498013" y="1649413"/>
          <p14:tracePt t="125349" x="9405938" y="1606550"/>
          <p14:tracePt t="125357" x="9320213" y="1571625"/>
          <p14:tracePt t="125364" x="9193213" y="1546225"/>
          <p14:tracePt t="125372" x="9023350" y="1512888"/>
          <p14:tracePt t="125381" x="8818563" y="1495425"/>
          <p14:tracePt t="125388" x="8674100" y="1470025"/>
          <p14:tracePt t="125397" x="8496300" y="1444625"/>
          <p14:tracePt t="125405" x="8326438" y="1419225"/>
          <p14:tracePt t="125412" x="8174038" y="1411288"/>
          <p14:tracePt t="125420" x="8012113" y="1385888"/>
          <p14:tracePt t="125428" x="7900988" y="1385888"/>
          <p14:tracePt t="125436" x="7773988" y="1385888"/>
          <p14:tracePt t="125445" x="7680325" y="1385888"/>
          <p14:tracePt t="125453" x="7561263" y="1385888"/>
          <p14:tracePt t="125460" x="7510463" y="1385888"/>
          <p14:tracePt t="125469" x="7442200" y="1393825"/>
          <p14:tracePt t="125477" x="7358063" y="1419225"/>
          <p14:tracePt t="125485" x="7307263" y="1436688"/>
          <p14:tracePt t="125493" x="7272338" y="1452563"/>
          <p14:tracePt t="125503" x="7246938" y="1477963"/>
          <p14:tracePt t="125508" x="7213600" y="1512888"/>
          <p14:tracePt t="125516" x="7196138" y="1520825"/>
          <p14:tracePt t="125524" x="7178675" y="1571625"/>
          <p14:tracePt t="125534" x="7170738" y="1614488"/>
          <p14:tracePt t="125541" x="7162800" y="1674813"/>
          <p14:tracePt t="125548" x="7162800" y="1741488"/>
          <p14:tracePt t="125556" x="7153275" y="1819275"/>
          <p14:tracePt t="125565" x="7153275" y="1903413"/>
          <p14:tracePt t="125573" x="7153275" y="1971675"/>
          <p14:tracePt t="125580" x="7153275" y="2065338"/>
          <p14:tracePt t="125589" x="7162800" y="2149475"/>
          <p14:tracePt t="125596" x="7196138" y="2200275"/>
          <p14:tracePt t="125605" x="7239000" y="2286000"/>
          <p14:tracePt t="125613" x="7272338" y="2336800"/>
          <p14:tracePt t="125621" x="7315200" y="2371725"/>
          <p14:tracePt t="125628" x="7383463" y="2422525"/>
          <p14:tracePt t="125637" x="7459663" y="2463800"/>
          <p14:tracePt t="125644" x="7561263" y="2516188"/>
          <p14:tracePt t="125652" x="7697788" y="2557463"/>
          <p14:tracePt t="125660" x="7859713" y="2600325"/>
          <p14:tracePt t="125669" x="7986713" y="2617788"/>
          <p14:tracePt t="125676" x="8164513" y="2643188"/>
          <p14:tracePt t="125685" x="8377238" y="2660650"/>
          <p14:tracePt t="125692" x="8555038" y="2660650"/>
          <p14:tracePt t="125701" x="8724900" y="2660650"/>
          <p14:tracePt t="125708" x="8904288" y="2660650"/>
          <p14:tracePt t="125717" x="9056688" y="2660650"/>
          <p14:tracePt t="125724" x="9201150" y="2660650"/>
          <p14:tracePt t="125733" x="9312275" y="2660650"/>
          <p14:tracePt t="125740" x="9421813" y="2643188"/>
          <p14:tracePt t="125749" x="9515475" y="2617788"/>
          <p14:tracePt t="125756" x="9575800" y="2600325"/>
          <p14:tracePt t="125765" x="9634538" y="2557463"/>
          <p14:tracePt t="125772" x="9677400" y="2541588"/>
          <p14:tracePt t="125780" x="9702800" y="2506663"/>
          <p14:tracePt t="125789" x="9720263" y="2473325"/>
          <p14:tracePt t="125797" x="9728200" y="2438400"/>
          <p14:tracePt t="125805" x="9728200" y="2405063"/>
          <p14:tracePt t="125813" x="9728200" y="2362200"/>
          <p14:tracePt t="125820" x="9728200" y="2328863"/>
          <p14:tracePt t="125828" x="9728200" y="2311400"/>
          <p14:tracePt t="125836" x="9720263" y="2278063"/>
          <p14:tracePt t="125845" x="9694863" y="2235200"/>
          <p14:tracePt t="125853" x="9652000" y="2200275"/>
          <p14:tracePt t="125861" x="9583738" y="2133600"/>
          <p14:tracePt t="125869" x="9498013" y="2073275"/>
          <p14:tracePt t="125877" x="9405938" y="2022475"/>
          <p14:tracePt t="125886" x="9286875" y="1989138"/>
          <p14:tracePt t="125893" x="9167813" y="1928813"/>
          <p14:tracePt t="125901" x="9023350" y="1878013"/>
          <p14:tracePt t="125908" x="8818563" y="1819275"/>
          <p14:tracePt t="125917" x="8648700" y="1784350"/>
          <p14:tracePt t="125924" x="8478838" y="1741488"/>
          <p14:tracePt t="125933" x="8250238" y="1682750"/>
          <p14:tracePt t="125940" x="8029575" y="1649413"/>
          <p14:tracePt t="125949" x="7781925" y="1622425"/>
          <p14:tracePt t="125956" x="7570788" y="1589088"/>
          <p14:tracePt t="125965" x="7358063" y="1581150"/>
          <p14:tracePt t="125972" x="7153275" y="1581150"/>
          <p14:tracePt t="125980" x="6950075" y="1581150"/>
          <p14:tracePt t="125988" x="6770688" y="1581150"/>
          <p14:tracePt t="125997" x="6567488" y="1581150"/>
          <p14:tracePt t="126005" x="6415088" y="1581150"/>
          <p14:tracePt t="126013" x="6245225" y="1581150"/>
          <p14:tracePt t="126020" x="6100763" y="1614488"/>
          <p14:tracePt t="126028" x="5964238" y="1674813"/>
          <p14:tracePt t="126037" x="5862638" y="1725613"/>
          <p14:tracePt t="126045" x="5786438" y="1758950"/>
          <p14:tracePt t="126052" x="5667375" y="1835150"/>
          <p14:tracePt t="126061" x="5599113" y="1895475"/>
          <p14:tracePt t="126069" x="5522913" y="1963738"/>
          <p14:tracePt t="126077" x="5454650" y="2039938"/>
          <p14:tracePt t="126085" x="5403850" y="2116138"/>
          <p14:tracePt t="126092" x="5343525" y="2209800"/>
          <p14:tracePt t="126101" x="5292725" y="2328863"/>
          <p14:tracePt t="126109" x="5276850" y="2430463"/>
          <p14:tracePt t="126118" x="5259388" y="2541588"/>
          <p14:tracePt t="126124" x="5259388" y="2651125"/>
          <p14:tracePt t="126133" x="5259388" y="2752725"/>
          <p14:tracePt t="126141" x="5259388" y="2855913"/>
          <p14:tracePt t="126150" x="5267325" y="2922588"/>
          <p14:tracePt t="126156" x="5318125" y="3033713"/>
          <p14:tracePt t="126166" x="5368925" y="3109913"/>
          <p14:tracePt t="126173" x="5437188" y="3186113"/>
          <p14:tracePt t="126181" x="5530850" y="3279775"/>
          <p14:tracePt t="126189" x="5581650" y="3330575"/>
          <p14:tracePt t="126197" x="5667375" y="3390900"/>
          <p14:tracePt t="126204" x="5751513" y="3441700"/>
          <p14:tracePt t="126213" x="5853113" y="3502025"/>
          <p14:tracePt t="126221" x="5956300" y="3552825"/>
          <p14:tracePt t="126229" x="6057900" y="3594100"/>
          <p14:tracePt t="126237" x="6176963" y="3646488"/>
          <p14:tracePt t="126245" x="6278563" y="3662363"/>
          <p14:tracePt t="126253" x="6397625" y="3697288"/>
          <p14:tracePt t="126260" x="6499225" y="3722688"/>
          <p14:tracePt t="126268" x="6600825" y="3756025"/>
          <p14:tracePt t="126276" x="6686550" y="3763963"/>
          <p14:tracePt t="126285" x="6762750" y="3781425"/>
          <p14:tracePt t="126293" x="6831013" y="3806825"/>
          <p14:tracePt t="126302" x="6907213" y="3806825"/>
          <p14:tracePt t="126308" x="6975475" y="3806825"/>
          <p14:tracePt t="126318" x="7018338" y="3806825"/>
          <p14:tracePt t="126325" x="7077075" y="3806825"/>
          <p14:tracePt t="126334" x="7119938" y="3806825"/>
          <p14:tracePt t="126340" x="7153275" y="3806825"/>
          <p14:tracePt t="126349" x="7162800" y="3806825"/>
          <p14:tracePt t="126356" x="7170738" y="3806825"/>
          <p14:tracePt t="126556" x="7162800" y="3806825"/>
          <p14:tracePt t="126573" x="7153275" y="3806825"/>
          <p14:tracePt t="126613" x="7145338" y="3806825"/>
          <p14:tracePt t="126621" x="7137400" y="3816350"/>
          <p14:tracePt t="126668" x="7127875" y="3824288"/>
          <p14:tracePt t="126717" x="7127875" y="3832225"/>
          <p14:tracePt t="126740" x="7127875" y="3841750"/>
          <p14:tracePt t="126756" x="7127875" y="3849688"/>
          <p14:tracePt t="126957" x="7119938" y="3849688"/>
          <p14:tracePt t="126964" x="7112000" y="3849688"/>
          <p14:tracePt t="126972" x="7094538" y="3849688"/>
          <p14:tracePt t="126981" x="7077075" y="3849688"/>
          <p14:tracePt t="126988" x="7059613" y="3849688"/>
          <p14:tracePt t="126996" x="7043738" y="3849688"/>
          <p14:tracePt t="127004" x="7026275" y="3849688"/>
          <p14:tracePt t="127012" x="6992938" y="3849688"/>
          <p14:tracePt t="127021" x="6967538" y="3849688"/>
          <p14:tracePt t="127028" x="6942138" y="3849688"/>
          <p14:tracePt t="127036" x="6932613" y="3849688"/>
          <p14:tracePt t="127045" x="6899275" y="3849688"/>
          <p14:tracePt t="127052" x="6873875" y="3849688"/>
          <p14:tracePt t="127060" x="6848475" y="3841750"/>
          <p14:tracePt t="127069" x="6831013" y="3841750"/>
          <p14:tracePt t="127077" x="6813550" y="3841750"/>
          <p14:tracePt t="127084" x="6805613" y="3841750"/>
          <p14:tracePt t="127093" x="6797675" y="3841750"/>
          <p14:tracePt t="127101" x="6780213" y="3841750"/>
          <p14:tracePt t="127117" x="6754813" y="3832225"/>
          <p14:tracePt t="127134" x="6745288" y="3832225"/>
          <p14:tracePt t="127140" x="6729413" y="3824288"/>
          <p14:tracePt t="127428" x="6719888" y="3824288"/>
          <p14:tracePt t="127541" x="6711950" y="3824288"/>
          <p14:tracePt t="127573" x="6704013" y="3824288"/>
          <p14:tracePt t="127606" x="6694488" y="3824288"/>
          <p14:tracePt t="127614" x="6686550" y="3824288"/>
          <p14:tracePt t="127621" x="6678613" y="3806825"/>
          <p14:tracePt t="127629" x="6661150" y="3806825"/>
          <p14:tracePt t="127637" x="6643688" y="3806825"/>
          <p14:tracePt t="127645" x="6626225" y="3806825"/>
          <p14:tracePt t="127652" x="6618288" y="3798888"/>
          <p14:tracePt t="127660" x="6600825" y="3798888"/>
          <p14:tracePt t="127701" x="6592888" y="3798888"/>
          <p14:tracePt t="127724" x="6584950" y="3798888"/>
          <p14:tracePt t="127733" x="6575425" y="3790950"/>
          <p14:tracePt t="127749" x="6559550" y="3790950"/>
          <p14:tracePt t="127756" x="6550025" y="3790950"/>
          <p14:tracePt t="127772" x="6534150" y="3790950"/>
          <p14:tracePt t="127781" x="6516688" y="3773488"/>
          <p14:tracePt t="127837" x="6499225" y="3773488"/>
          <p14:tracePt t="127844" x="6483350" y="3773488"/>
          <p14:tracePt t="127861" x="6465888" y="3773488"/>
          <p14:tracePt t="127868" x="6456363" y="3773488"/>
          <p14:tracePt t="127877" x="6440488" y="3763963"/>
          <p14:tracePt t="127885" x="6415088" y="3756025"/>
          <p14:tracePt t="127892" x="6405563" y="3756025"/>
          <p14:tracePt t="127900" x="6389688" y="3756025"/>
          <p14:tracePt t="127908" x="6372225" y="3738563"/>
          <p14:tracePt t="127917" x="6364288" y="3738563"/>
          <p14:tracePt t="127925" x="6346825" y="3730625"/>
          <p14:tracePt t="127934" x="6329363" y="3730625"/>
          <p14:tracePt t="127940" x="6311900" y="3722688"/>
          <p14:tracePt t="127949" x="6270625" y="3713163"/>
          <p14:tracePt t="127957" x="6253163" y="3713163"/>
          <p14:tracePt t="127966" x="6219825" y="3687763"/>
          <p14:tracePt t="127973" x="6167438" y="3679825"/>
          <p14:tracePt t="127981" x="6142038" y="3671888"/>
          <p14:tracePt t="127988" x="6091238" y="3654425"/>
          <p14:tracePt t="127998" x="6032500" y="3629025"/>
          <p14:tracePt t="128005" x="5981700" y="3603625"/>
          <p14:tracePt t="128013" x="5905500" y="3578225"/>
          <p14:tracePt t="128021" x="5862638" y="3568700"/>
          <p14:tracePt t="128028" x="5794375" y="3552825"/>
          <p14:tracePt t="128036" x="5735638" y="3535363"/>
          <p14:tracePt t="128044" x="5692775" y="3517900"/>
          <p14:tracePt t="128053" x="5632450" y="3502025"/>
          <p14:tracePt t="128060" x="5581650" y="3484563"/>
          <p14:tracePt t="128068" x="5505450" y="3475038"/>
          <p14:tracePt t="128076" x="5429250" y="3424238"/>
          <p14:tracePt t="128085" x="5386388" y="3416300"/>
          <p14:tracePt t="128093" x="5284788" y="3382963"/>
          <p14:tracePt t="128100" x="5224463" y="3373438"/>
          <p14:tracePt t="128109" x="5122863" y="3340100"/>
          <p14:tracePt t="128117" x="5021263" y="3314700"/>
          <p14:tracePt t="128124" x="4927600" y="3289300"/>
          <p14:tracePt t="128133" x="4843463" y="3263900"/>
          <p14:tracePt t="128141" x="4765675" y="3238500"/>
          <p14:tracePt t="128151" x="4689475" y="3221038"/>
          <p14:tracePt t="128157" x="4630738" y="3195638"/>
          <p14:tracePt t="128166" x="4570413" y="3178175"/>
          <p14:tracePt t="128172" x="4511675" y="3160713"/>
          <p14:tracePt t="128181" x="4443413" y="3127375"/>
          <p14:tracePt t="128188" x="4410075" y="3109913"/>
          <p14:tracePt t="128198" x="4384675" y="3101975"/>
          <p14:tracePt t="128205" x="4349750" y="3076575"/>
          <p14:tracePt t="128212" x="4332288" y="3059113"/>
          <p14:tracePt t="128220" x="4306888" y="3033713"/>
          <p14:tracePt t="128228" x="4265613" y="3000375"/>
          <p14:tracePt t="128236" x="4248150" y="2982913"/>
          <p14:tracePt t="128245" x="4197350" y="2940050"/>
          <p14:tracePt t="128252" x="4146550" y="2906713"/>
          <p14:tracePt t="128260" x="4095750" y="2871788"/>
          <p14:tracePt t="128268" x="4052888" y="2846388"/>
          <p14:tracePt t="128276" x="4035425" y="2830513"/>
          <p14:tracePt t="128285" x="4010025" y="2805113"/>
          <p14:tracePt t="128293" x="3984625" y="2787650"/>
          <p14:tracePt t="128300" x="3959225" y="2762250"/>
          <p14:tracePt t="128308" x="3941763" y="2752725"/>
          <p14:tracePt t="128316" x="3933825" y="2744788"/>
          <p14:tracePt t="128325" x="3925888" y="2736850"/>
          <p14:tracePt t="128334" x="3908425" y="2719388"/>
          <p14:tracePt t="128342" x="3883025" y="2701925"/>
          <p14:tracePt t="128352" x="3873500" y="2686050"/>
          <p14:tracePt t="128358" x="3848100" y="2660650"/>
          <p14:tracePt t="128366" x="3797300" y="2608263"/>
          <p14:tracePt t="128373" x="3771900" y="2582863"/>
          <p14:tracePt t="128381" x="3729038" y="2541588"/>
          <p14:tracePt t="128388" x="3703638" y="2506663"/>
          <p14:tracePt t="128398" x="3687763" y="2489200"/>
          <p14:tracePt t="128404" x="3670300" y="2473325"/>
          <p14:tracePt t="128412" x="3662363" y="2463800"/>
          <p14:tracePt t="128421" x="3652838" y="2455863"/>
          <p14:tracePt t="128430" x="3636963" y="2438400"/>
          <p14:tracePt t="128437" x="3627438" y="2438400"/>
          <p14:tracePt t="128445" x="3611563" y="2430463"/>
          <p14:tracePt t="128452" x="3602038" y="2430463"/>
          <p14:tracePt t="128460" x="3594100" y="2422525"/>
          <p14:tracePt t="128477" x="3586163" y="2422525"/>
          <p14:tracePt t="128517" x="3568700" y="2413000"/>
          <p14:tracePt t="128540" x="3568700" y="2405063"/>
          <p14:tracePt t="128629" x="3559175" y="2405063"/>
          <p14:tracePt t="130725" x="3551238" y="2405063"/>
          <p14:tracePt t="130740" x="3551238" y="2413000"/>
          <p14:tracePt t="130749" x="3559175" y="2422525"/>
          <p14:tracePt t="130756" x="3559175" y="2430463"/>
          <p14:tracePt t="130764" x="3576638" y="2447925"/>
          <p14:tracePt t="130773" x="3586163" y="2447925"/>
          <p14:tracePt t="130781" x="3586163" y="2455863"/>
          <p14:tracePt t="130788" x="3594100" y="2463800"/>
          <p14:tracePt t="130797" x="3611563" y="2481263"/>
          <p14:tracePt t="130805" x="3636963" y="2498725"/>
          <p14:tracePt t="130813" x="3644900" y="2506663"/>
          <p14:tracePt t="130820" x="3678238" y="2524125"/>
          <p14:tracePt t="130829" x="3703638" y="2549525"/>
          <p14:tracePt t="130837" x="3797300" y="2608263"/>
          <p14:tracePt t="130845" x="3873500" y="2651125"/>
          <p14:tracePt t="130852" x="3951288" y="2686050"/>
          <p14:tracePt t="130862" x="4052888" y="2770188"/>
          <p14:tracePt t="130868" x="4137025" y="2813050"/>
          <p14:tracePt t="130882" x="4240213" y="2855913"/>
          <p14:tracePt t="130885" x="4367213" y="2914650"/>
          <p14:tracePt t="130892" x="4486275" y="2965450"/>
          <p14:tracePt t="130900" x="4638675" y="3025775"/>
          <p14:tracePt t="130908" x="4765675" y="3076575"/>
          <p14:tracePt t="130916" x="4910138" y="3094038"/>
          <p14:tracePt t="130925" x="5038725" y="3144838"/>
          <p14:tracePt t="130933" x="5183188" y="3178175"/>
          <p14:tracePt t="130940" x="5327650" y="3195638"/>
          <p14:tracePt t="130948" x="5437188" y="3203575"/>
          <p14:tracePt t="130957" x="5581650" y="3211513"/>
          <p14:tracePt t="130965" x="5726113" y="3238500"/>
          <p14:tracePt t="130973" x="5853113" y="3263900"/>
          <p14:tracePt t="130981" x="5946775" y="3263900"/>
          <p14:tracePt t="130989" x="6075363" y="3263900"/>
          <p14:tracePt t="130997" x="6194425" y="3263900"/>
          <p14:tracePt t="131004" x="6286500" y="3263900"/>
          <p14:tracePt t="131013" x="6397625" y="3263900"/>
          <p14:tracePt t="131020" x="6516688" y="3263900"/>
          <p14:tracePt t="131029" x="6610350" y="3263900"/>
          <p14:tracePt t="131036" x="6694488" y="3263900"/>
          <p14:tracePt t="131045" x="6780213" y="3263900"/>
          <p14:tracePt t="131053" x="6856413" y="3263900"/>
          <p14:tracePt t="131061" x="6899275" y="3263900"/>
          <p14:tracePt t="131068" x="6942138" y="3263900"/>
          <p14:tracePt t="131076" x="6983413" y="3263900"/>
          <p14:tracePt t="131085" x="7008813" y="3263900"/>
          <p14:tracePt t="131093" x="7043738" y="3254375"/>
          <p14:tracePt t="131101" x="7059613" y="3246438"/>
          <p14:tracePt t="131108" x="7077075" y="3238500"/>
          <p14:tracePt t="131117" x="7094538" y="3238500"/>
          <p14:tracePt t="131124" x="7112000" y="3228975"/>
          <p14:tracePt t="131132" x="7137400" y="3203575"/>
          <p14:tracePt t="131157" x="7145338" y="3195638"/>
          <p14:tracePt t="131164" x="7162800" y="3178175"/>
          <p14:tracePt t="131180" x="7170738" y="3160713"/>
          <p14:tracePt t="131188" x="7170738" y="3152775"/>
          <p14:tracePt t="131261" x="7170738" y="3144838"/>
          <p14:tracePt t="132221" x="7170738" y="3135313"/>
          <p14:tracePt t="132597" x="7162800" y="3135313"/>
          <p14:tracePt t="132661" x="7145338" y="3135313"/>
          <p14:tracePt t="132685" x="7137400" y="3135313"/>
          <p14:tracePt t="132692" x="7127875" y="3135313"/>
          <p14:tracePt t="132708" x="7119938" y="3135313"/>
          <p14:tracePt t="132716" x="7112000" y="3135313"/>
          <p14:tracePt t="132733" x="7102475" y="3135313"/>
          <p14:tracePt t="132741" x="7094538" y="3119438"/>
          <p14:tracePt t="132748" x="7085013" y="3119438"/>
          <p14:tracePt t="132756" x="7069138" y="3109913"/>
          <p14:tracePt t="132765" x="7043738" y="3109913"/>
          <p14:tracePt t="132773" x="7008813" y="3094038"/>
          <p14:tracePt t="132780" x="6983413" y="3076575"/>
          <p14:tracePt t="132788" x="6942138" y="3059113"/>
          <p14:tracePt t="132796" x="6873875" y="3041650"/>
          <p14:tracePt t="132804" x="6838950" y="3008313"/>
          <p14:tracePt t="132812" x="6762750" y="2965450"/>
          <p14:tracePt t="132821" x="6669088" y="2922588"/>
          <p14:tracePt t="132830" x="6584950" y="2881313"/>
          <p14:tracePt t="132838" x="6508750" y="2813050"/>
          <p14:tracePt t="132847" x="6415088" y="2744788"/>
          <p14:tracePt t="132853" x="6303963" y="2660650"/>
          <p14:tracePt t="132861" x="6202363" y="2566988"/>
          <p14:tracePt t="132868" x="6075363" y="2447925"/>
          <p14:tracePt t="132877" x="5930900" y="2362200"/>
          <p14:tracePt t="132884" x="5751513" y="2227263"/>
          <p14:tracePt t="132894" x="5497513" y="2073275"/>
          <p14:tracePt t="132913" x="5021263" y="1827213"/>
          <p14:tracePt t="132917" x="4724400" y="1708150"/>
          <p14:tracePt t="132924" x="4367213" y="1555750"/>
          <p14:tracePt t="133327" x="2616200" y="1019175"/>
          <p14:tracePt t="134180" x="339725" y="1606550"/>
          <p14:tracePt t="134188" x="544513" y="1920875"/>
          <p14:tracePt t="134196" x="806450" y="2217738"/>
          <p14:tracePt t="134204" x="1079500" y="2481263"/>
          <p14:tracePt t="134212" x="1317625" y="2668588"/>
          <p14:tracePt t="134221" x="1579563" y="2838450"/>
          <p14:tracePt t="134229" x="1809750" y="2990850"/>
          <p14:tracePt t="134237" x="2022475" y="3076575"/>
          <p14:tracePt t="134245" x="2200275" y="3152775"/>
          <p14:tracePt t="134252" x="2405063" y="3203575"/>
          <p14:tracePt t="134262" x="2608263" y="3263900"/>
          <p14:tracePt t="134268" x="2770188" y="3279775"/>
          <p14:tracePt t="134279" x="2820988" y="3279775"/>
          <p14:tracePt t="134492" x="2905125" y="3195638"/>
          <p14:tracePt t="134501" x="2955925" y="3127375"/>
          <p14:tracePt t="134509" x="3074988" y="3041650"/>
          <p14:tracePt t="134517" x="3127375" y="3016250"/>
          <p14:tracePt t="134527" x="3152775" y="3008313"/>
          <p14:tracePt t="134532" x="3160713" y="2990850"/>
          <p14:tracePt t="134540" x="3160713" y="2982913"/>
          <p14:tracePt t="134548" x="3160713" y="2949575"/>
          <p14:tracePt t="134557" x="3160713" y="2940050"/>
          <p14:tracePt t="134564" x="3160713" y="2932113"/>
          <p14:tracePt t="134661" x="3152775" y="2922588"/>
          <p14:tracePt t="134772" x="3160713" y="2914650"/>
          <p14:tracePt t="134789" x="3194050" y="2897188"/>
          <p14:tracePt t="134797" x="3254375" y="2871788"/>
          <p14:tracePt t="134804" x="3305175" y="2846388"/>
          <p14:tracePt t="134812" x="3424238" y="2805113"/>
          <p14:tracePt t="134821" x="3525838" y="2744788"/>
          <p14:tracePt t="134828" x="3627438" y="2686050"/>
          <p14:tracePt t="134837" x="3763963" y="2617788"/>
          <p14:tracePt t="134844" x="3908425" y="2524125"/>
          <p14:tracePt t="134852" x="4060825" y="2413000"/>
          <p14:tracePt t="134861" x="4205288" y="2303463"/>
          <p14:tracePt t="134868" x="4349750" y="2209800"/>
          <p14:tracePt t="134895" x="4673600" y="1938338"/>
          <p14:tracePt t="134901" x="4740275" y="1870075"/>
          <p14:tracePt t="134909" x="4791075" y="1801813"/>
          <p14:tracePt t="134917" x="4851400" y="1725613"/>
          <p14:tracePt t="134926" x="4894263" y="1665288"/>
          <p14:tracePt t="134933" x="4902200" y="1631950"/>
          <p14:tracePt t="134942" x="4927600" y="1581150"/>
          <p14:tracePt t="134948" x="4953000" y="1530350"/>
          <p14:tracePt t="134956" x="4953000" y="1520825"/>
          <p14:tracePt t="134965" x="4970463" y="1487488"/>
          <p14:tracePt t="134972" x="4970463" y="1477963"/>
          <p14:tracePt t="134981" x="4970463" y="1470025"/>
          <p14:tracePt t="134988" x="4970463" y="1452563"/>
          <p14:tracePt t="134997" x="4970463" y="1444625"/>
          <p14:tracePt t="135004" x="4970463" y="1427163"/>
          <p14:tracePt t="135012" x="4970463" y="1411288"/>
          <p14:tracePt t="135021" x="4970463" y="1393825"/>
          <p14:tracePt t="135028" x="4970463" y="1385888"/>
          <p14:tracePt t="135037" x="4970463" y="1368425"/>
          <p14:tracePt t="135045" x="4962525" y="1360488"/>
          <p14:tracePt t="135052" x="4953000" y="1350963"/>
          <p14:tracePt t="135060" x="4953000" y="1333500"/>
          <p14:tracePt t="135068" x="4935538" y="1333500"/>
          <p14:tracePt t="135077" x="4927600" y="1325563"/>
          <p14:tracePt t="135085" x="4919663" y="1317625"/>
          <p14:tracePt t="135093" x="4910138" y="1308100"/>
          <p14:tracePt t="135101" x="4894263" y="1308100"/>
          <p14:tracePt t="135111" x="4868863" y="1308100"/>
          <p14:tracePt t="135117" x="4833938" y="1300163"/>
          <p14:tracePt t="135124" x="4791075" y="1300163"/>
          <p14:tracePt t="135133" x="4740275" y="1300163"/>
          <p14:tracePt t="135142" x="4699000" y="1300163"/>
          <p14:tracePt t="135148" x="4689475" y="1292225"/>
          <p14:tracePt t="135156" x="4681538" y="1282700"/>
          <p14:tracePt t="135213" x="4681538" y="1274763"/>
          <p14:tracePt t="135221" x="4673600" y="1266825"/>
          <p14:tracePt t="135228" x="4664075" y="1266825"/>
          <p14:tracePt t="135236" x="4664075" y="1257300"/>
          <p14:tracePt t="135244" x="4664075" y="1231900"/>
          <p14:tracePt t="135389" x="4664075" y="1223963"/>
          <p14:tracePt t="135405" x="4656138" y="1223963"/>
          <p14:tracePt t="135412" x="4646613" y="1241425"/>
          <p14:tracePt t="135420" x="4638675" y="1257300"/>
          <p14:tracePt t="135428" x="4613275" y="1274763"/>
          <p14:tracePt t="135436" x="4587875" y="1282700"/>
          <p14:tracePt t="135444" x="4570413" y="1308100"/>
          <p14:tracePt t="135452" x="4554538" y="1343025"/>
          <p14:tracePt t="135461" x="4529138" y="1393825"/>
          <p14:tracePt t="135469" x="4486275" y="1462088"/>
          <p14:tracePt t="135477" x="4451350" y="1538288"/>
          <p14:tracePt t="135485" x="4435475" y="1606550"/>
          <p14:tracePt t="135494" x="4425950" y="1657350"/>
          <p14:tracePt t="135500" x="4425950" y="1741488"/>
          <p14:tracePt t="135509" x="4418013" y="1784350"/>
          <p14:tracePt t="135516" x="4418013" y="1844675"/>
          <p14:tracePt t="135526" x="4418013" y="1885950"/>
          <p14:tracePt t="135533" x="4418013" y="1946275"/>
          <p14:tracePt t="135541" x="4418013" y="1979613"/>
          <p14:tracePt t="135548" x="4418013" y="2022475"/>
          <p14:tracePt t="135558" x="4451350" y="2055813"/>
          <p14:tracePt t="135564" x="4468813" y="2108200"/>
          <p14:tracePt t="135572" x="4511675" y="2159000"/>
          <p14:tracePt t="135581" x="4562475" y="2217738"/>
          <p14:tracePt t="135588" x="4630738" y="2278063"/>
          <p14:tracePt t="135596" x="4689475" y="2293938"/>
          <p14:tracePt t="135604" x="4783138" y="2354263"/>
          <p14:tracePt t="135612" x="4868863" y="2387600"/>
          <p14:tracePt t="135620" x="4953000" y="2405063"/>
          <p14:tracePt t="135628" x="5021263" y="2447925"/>
          <p14:tracePt t="135637" x="5046663" y="2447925"/>
          <p14:tracePt t="135645" x="5089525" y="2455863"/>
          <p14:tracePt t="135829" x="4978400" y="2506663"/>
          <p14:tracePt t="135837" x="4714875" y="2524125"/>
          <p14:tracePt t="135845" x="4503738" y="2498725"/>
          <p14:tracePt t="135853" x="4384675" y="2413000"/>
          <p14:tracePt t="135861" x="4291013" y="2362200"/>
          <p14:tracePt t="135868" x="4214813" y="2293938"/>
          <p14:tracePt t="135876" x="4070350" y="2174875"/>
          <p14:tracePt t="135893" x="3806825" y="1938338"/>
          <p14:tracePt t="135902" x="3594100" y="1776413"/>
          <p14:tracePt t="135909" x="3406775" y="1606550"/>
          <p14:tracePt t="135917" x="3254375" y="1477963"/>
          <p14:tracePt t="135926" x="3059113" y="1282700"/>
          <p14:tracePt t="135932" x="2897188" y="1122363"/>
          <p14:tracePt t="135941" x="2651125" y="892175"/>
          <p14:tracePt t="135948" x="2413000" y="704850"/>
          <p14:tracePt t="135957" x="2166938" y="476250"/>
          <p14:tracePt t="135965" x="1868488" y="238125"/>
          <p14:tracePt t="137597" x="688975" y="2014538"/>
          <p14:tracePt t="137597" x="1181100" y="2133600"/>
          <p14:tracePt t="137597" x="1597025" y="2209800"/>
          <p14:tracePt t="137597" x="2182813" y="2268538"/>
          <p14:tracePt t="137597" x="2803525" y="2362200"/>
          <p14:tracePt t="137597" x="3441700" y="2379663"/>
          <p14:tracePt t="137597" x="4010025" y="2379663"/>
          <p14:tracePt t="137597" x="4613275" y="2379663"/>
          <p14:tracePt t="137597" x="5360988" y="2379663"/>
          <p14:tracePt t="137597" x="6007100" y="2303463"/>
          <p14:tracePt t="137597" x="6686550" y="2217738"/>
          <p14:tracePt t="137597" x="7297738" y="2149475"/>
          <p14:tracePt t="137597" x="7832725" y="2047875"/>
          <p14:tracePt t="137597" x="8291513" y="2047875"/>
          <p14:tracePt t="137597" x="8699500" y="2047875"/>
          <p14:tracePt t="137597" x="9031288" y="2014538"/>
          <p14:tracePt t="137597" x="9320213" y="1997075"/>
          <p14:tracePt t="137597" x="9626600" y="1946275"/>
          <p14:tracePt t="137597" x="9872663" y="1911350"/>
          <p14:tracePt t="137597" x="10118725" y="1885950"/>
          <p14:tracePt t="137597" x="10313988" y="1844675"/>
          <p14:tracePt t="137597" x="10483850" y="1819275"/>
          <p14:tracePt t="137597" x="10653713" y="1776413"/>
          <p14:tracePt t="137597" x="10782300" y="1751013"/>
          <p14:tracePt t="137597" x="10926763" y="1708150"/>
          <p14:tracePt t="137597" x="11071225" y="1665288"/>
          <p14:tracePt t="137597" x="11256963" y="1597025"/>
          <p14:tracePt t="137597" x="11401425" y="1563688"/>
          <p14:tracePt t="137597" x="11571288" y="1512888"/>
          <p14:tracePt t="137597" x="11741150" y="1477963"/>
          <p14:tracePt t="137597" x="11903075" y="1452563"/>
          <p14:tracePt t="137597" x="12004675" y="1401763"/>
          <p14:tracePt t="137597" x="12149138" y="1368425"/>
          <p14:tracePt t="137778" x="10858500" y="176688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Papillae</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a16="http://schemas.microsoft.com/office/drawing/2014/main" xmlns="" id="{04D9E473-37E5-4A52-AFA5-049AABB925DD}"/>
              </a:ext>
            </a:extLst>
          </p:cNvPr>
          <p:cNvPicPr>
            <a:picLocks noChangeAspect="1"/>
          </p:cNvPicPr>
          <p:nvPr/>
        </p:nvPicPr>
        <p:blipFill>
          <a:blip r:embed="rId2"/>
          <a:stretch>
            <a:fillRect/>
          </a:stretch>
        </p:blipFill>
        <p:spPr>
          <a:xfrm>
            <a:off x="-1" y="1984"/>
            <a:ext cx="1504949" cy="908720"/>
          </a:xfrm>
          <a:prstGeom prst="rect">
            <a:avLst/>
          </a:prstGeom>
        </p:spPr>
      </p:pic>
      <p:sp>
        <p:nvSpPr>
          <p:cNvPr id="10" name="Content Placeholder 2">
            <a:extLst>
              <a:ext uri="{FF2B5EF4-FFF2-40B4-BE49-F238E27FC236}">
                <a16:creationId xmlns:a16="http://schemas.microsoft.com/office/drawing/2014/main" xmlns="" id="{F86651CD-0FBB-422D-9730-B3562DBBF4FB}"/>
              </a:ext>
            </a:extLst>
          </p:cNvPr>
          <p:cNvSpPr>
            <a:spLocks noGrp="1"/>
          </p:cNvSpPr>
          <p:nvPr>
            <p:ph idx="1"/>
          </p:nvPr>
        </p:nvSpPr>
        <p:spPr>
          <a:xfrm>
            <a:off x="328283" y="1082613"/>
            <a:ext cx="6790272" cy="4446147"/>
          </a:xfrm>
        </p:spPr>
        <p:txBody>
          <a:bodyPr>
            <a:normAutofit fontScale="77500" lnSpcReduction="20000"/>
          </a:bodyPr>
          <a:lstStyle/>
          <a:p>
            <a:pPr algn="just">
              <a:buFont typeface="Wingdings" panose="05000000000000000000" pitchFamily="2" charset="2"/>
              <a:buChar char="v"/>
            </a:pPr>
            <a:r>
              <a:rPr lang="en-US" b="1" dirty="0"/>
              <a:t>There are three types of lingual papillae that contain taste buds present on the human tongue: </a:t>
            </a:r>
          </a:p>
          <a:p>
            <a:pPr algn="just">
              <a:buFont typeface="Wingdings" panose="05000000000000000000" pitchFamily="2" charset="2"/>
              <a:buChar char="v"/>
            </a:pPr>
            <a:endParaRPr lang="en-US" b="1" dirty="0"/>
          </a:p>
          <a:p>
            <a:pPr algn="just">
              <a:buFont typeface="Wingdings" panose="05000000000000000000" pitchFamily="2" charset="2"/>
              <a:buChar char="v"/>
            </a:pPr>
            <a:r>
              <a:rPr lang="en-US" b="1" dirty="0"/>
              <a:t>Fungiform papillae - as the name suggests, these are slightly mushroom-shaped </a:t>
            </a:r>
          </a:p>
          <a:p>
            <a:pPr algn="just">
              <a:buFont typeface="Wingdings" panose="05000000000000000000" pitchFamily="2" charset="2"/>
              <a:buChar char="v"/>
            </a:pPr>
            <a:endParaRPr lang="en-US" b="1" dirty="0"/>
          </a:p>
          <a:p>
            <a:pPr algn="just">
              <a:buFont typeface="Wingdings" panose="05000000000000000000" pitchFamily="2" charset="2"/>
              <a:buChar char="v"/>
            </a:pPr>
            <a:r>
              <a:rPr lang="en-US" b="1" dirty="0"/>
              <a:t>These are present mostly at the dorsal surface of the tongue, as well as at the sides. Innervated by facial nerve.</a:t>
            </a:r>
          </a:p>
          <a:p>
            <a:pPr algn="just">
              <a:buFont typeface="Wingdings" panose="05000000000000000000" pitchFamily="2" charset="2"/>
              <a:buChar char="v"/>
            </a:pPr>
            <a:endParaRPr lang="en-US" b="1" dirty="0"/>
          </a:p>
          <a:p>
            <a:pPr algn="just">
              <a:buFont typeface="Wingdings" panose="05000000000000000000" pitchFamily="2" charset="2"/>
              <a:buChar char="v"/>
            </a:pPr>
            <a:r>
              <a:rPr lang="en-US" b="1" dirty="0"/>
              <a:t>Foliate papillae - These are ridges and grooves towards the posterior part of the tongue found at the lateral borders. Innervated by facial nerve (anterior papillae) and glossopharyngeal nerve (posterior papillae).</a:t>
            </a:r>
            <a:endParaRPr lang="en-IN" b="1" dirty="0"/>
          </a:p>
        </p:txBody>
      </p:sp>
      <p:pic>
        <p:nvPicPr>
          <p:cNvPr id="11" name="Content Placeholder 3">
            <a:extLst>
              <a:ext uri="{FF2B5EF4-FFF2-40B4-BE49-F238E27FC236}">
                <a16:creationId xmlns:a16="http://schemas.microsoft.com/office/drawing/2014/main" xmlns="" id="{EF139AD6-7F8B-4619-8D3E-B4BAEFC22F59}"/>
              </a:ext>
            </a:extLst>
          </p:cNvPr>
          <p:cNvPicPr>
            <a:picLocks noChangeAspect="1"/>
          </p:cNvPicPr>
          <p:nvPr/>
        </p:nvPicPr>
        <p:blipFill>
          <a:blip r:embed="rId3"/>
          <a:stretch>
            <a:fillRect/>
          </a:stretch>
        </p:blipFill>
        <p:spPr>
          <a:xfrm>
            <a:off x="7269523" y="934719"/>
            <a:ext cx="4515476" cy="4296042"/>
          </a:xfrm>
          <a:prstGeom prst="rect">
            <a:avLst/>
          </a:prstGeom>
        </p:spPr>
      </p:pic>
      <p:sp>
        <p:nvSpPr>
          <p:cNvPr id="12" name="Rectangle 11">
            <a:extLst>
              <a:ext uri="{FF2B5EF4-FFF2-40B4-BE49-F238E27FC236}">
                <a16:creationId xmlns:a16="http://schemas.microsoft.com/office/drawing/2014/main" xmlns="" id="{ADDE4176-A4AF-46BD-A25A-34CE6AC1EDC9}"/>
              </a:ext>
            </a:extLst>
          </p:cNvPr>
          <p:cNvSpPr/>
          <p:nvPr/>
        </p:nvSpPr>
        <p:spPr>
          <a:xfrm>
            <a:off x="556748" y="5600115"/>
            <a:ext cx="11078497" cy="646331"/>
          </a:xfrm>
          <a:prstGeom prst="rect">
            <a:avLst/>
          </a:prstGeom>
        </p:spPr>
        <p:txBody>
          <a:bodyPr wrap="square">
            <a:spAutoFit/>
          </a:bodyPr>
          <a:lstStyle/>
          <a:p>
            <a:r>
              <a:rPr lang="en-US" b="1" dirty="0">
                <a:solidFill>
                  <a:srgbClr val="0070C0"/>
                </a:solidFill>
              </a:rPr>
              <a:t>Filiform papillae</a:t>
            </a:r>
            <a:r>
              <a:rPr lang="en-US" b="1" dirty="0"/>
              <a:t>:  do not contain taste buds. They are characterized by increased </a:t>
            </a:r>
            <a:r>
              <a:rPr lang="en-US" b="1" dirty="0" err="1">
                <a:solidFill>
                  <a:srgbClr val="0070C0"/>
                </a:solidFill>
              </a:rPr>
              <a:t>keratinisation</a:t>
            </a:r>
            <a:r>
              <a:rPr lang="en-US" b="1" dirty="0"/>
              <a:t> and are involved in the mechanical aspect of providing abrasion.</a:t>
            </a:r>
            <a:endParaRPr lang="en-IN" b="1" dirty="0"/>
          </a:p>
        </p:txBody>
      </p:sp>
    </p:spTree>
    <p:extLst>
      <p:ext uri="{BB962C8B-B14F-4D97-AF65-F5344CB8AC3E}">
        <p14:creationId xmlns:p14="http://schemas.microsoft.com/office/powerpoint/2010/main" xmlns="" val="1228709156"/>
      </p:ext>
    </p:extLst>
  </p:cSld>
  <p:clrMapOvr>
    <a:masterClrMapping/>
  </p:clrMapOvr>
  <p:transition advTm="110936">
    <p:dissolve/>
  </p:transition>
  <p:extLst>
    <p:ext uri="{3A86A75C-4F4B-4683-9AE1-C65F6400EC91}">
      <p14:laserTraceLst xmlns:p14="http://schemas.microsoft.com/office/powerpoint/2010/main" xmlns="">
        <p14:tracePtLst>
          <p14:tracePt t="20" x="5353050" y="2447925"/>
          <p14:tracePt t="85" x="5411788" y="2447925"/>
          <p14:tracePt t="91" x="5421313" y="2447925"/>
          <p14:tracePt t="107" x="5429250" y="2447925"/>
          <p14:tracePt t="115" x="5446713" y="2447925"/>
          <p14:tracePt t="139" x="5454650" y="2447925"/>
          <p14:tracePt t="180" x="5462588" y="2447925"/>
          <p14:tracePt t="187" x="5472113" y="2438400"/>
          <p14:tracePt t="212" x="5480050" y="2430463"/>
          <p14:tracePt t="219" x="5487988" y="2413000"/>
          <p14:tracePt t="227" x="5513388" y="2371725"/>
          <p14:tracePt t="235" x="5548313" y="2311400"/>
          <p14:tracePt t="243" x="5565775" y="2286000"/>
          <p14:tracePt t="251" x="5581650" y="2252663"/>
          <p14:tracePt t="259" x="5607050" y="2200275"/>
          <p14:tracePt t="267" x="5616575" y="2192338"/>
          <p14:tracePt t="275" x="5632450" y="2159000"/>
          <p14:tracePt t="283" x="5641975" y="2133600"/>
          <p14:tracePt t="291" x="5657850" y="2116138"/>
          <p14:tracePt t="299" x="5657850" y="2108200"/>
          <p14:tracePt t="307" x="5667375" y="2090738"/>
          <p14:tracePt t="316" x="5667375" y="2065338"/>
          <p14:tracePt t="323" x="5667375" y="2055813"/>
          <p14:tracePt t="331" x="5667375" y="2039938"/>
          <p14:tracePt t="339" x="5667375" y="2030413"/>
          <p14:tracePt t="347" x="5667375" y="2022475"/>
          <p14:tracePt t="355" x="5683250" y="2005013"/>
          <p14:tracePt t="363" x="5683250" y="1979613"/>
          <p14:tracePt t="371" x="5692775" y="1938338"/>
          <p14:tracePt t="380" x="5692775" y="1895475"/>
          <p14:tracePt t="387" x="5700713" y="1852613"/>
          <p14:tracePt t="396" x="5726113" y="1784350"/>
          <p14:tracePt t="403" x="5743575" y="1751013"/>
          <p14:tracePt t="411" x="5751513" y="1708150"/>
          <p14:tracePt t="419" x="5761038" y="1674813"/>
          <p14:tracePt t="428" x="5776913" y="1622425"/>
          <p14:tracePt t="435" x="5794375" y="1589088"/>
          <p14:tracePt t="443" x="5819775" y="1530350"/>
          <p14:tracePt t="451" x="5827713" y="1504950"/>
          <p14:tracePt t="459" x="5853113" y="1462088"/>
          <p14:tracePt t="467" x="5870575" y="1411288"/>
          <p14:tracePt t="475" x="5905500" y="1350963"/>
          <p14:tracePt t="483" x="5930900" y="1300163"/>
          <p14:tracePt t="491" x="5956300" y="1198563"/>
          <p14:tracePt t="499" x="5997575" y="1122363"/>
          <p14:tracePt t="507" x="6040438" y="1003300"/>
          <p14:tracePt t="515" x="6065838" y="900113"/>
          <p14:tracePt t="524" x="6100763" y="815975"/>
          <p14:tracePt t="531" x="6108700" y="739775"/>
          <p14:tracePt t="539" x="6108700" y="688975"/>
          <p14:tracePt t="547" x="6142038" y="620713"/>
          <p14:tracePt t="555" x="6142038" y="552450"/>
          <p14:tracePt t="563" x="6151563" y="501650"/>
          <p14:tracePt t="571" x="6151563" y="458788"/>
          <p14:tracePt t="579" x="6151563" y="433388"/>
          <p14:tracePt t="587" x="6151563" y="415925"/>
          <p14:tracePt t="596" x="6151563" y="407988"/>
          <p14:tracePt t="603" x="6151563" y="400050"/>
          <p14:tracePt t="619" x="6151563" y="390525"/>
          <p14:tracePt t="635" x="6142038" y="374650"/>
          <p14:tracePt t="644" x="6134100" y="365125"/>
          <p14:tracePt t="651" x="6116638" y="357188"/>
          <p14:tracePt t="659" x="6100763" y="339725"/>
          <p14:tracePt t="667" x="6075363" y="322263"/>
          <p14:tracePt t="675" x="6057900" y="306388"/>
          <p14:tracePt t="683" x="6040438" y="288925"/>
          <p14:tracePt t="690" x="6024563" y="288925"/>
          <p14:tracePt t="699" x="5997575" y="271463"/>
          <p14:tracePt t="707" x="5989638" y="263525"/>
          <p14:tracePt t="715" x="5964238" y="255588"/>
          <p14:tracePt t="723" x="5946775" y="246063"/>
          <p14:tracePt t="731" x="5938838" y="246063"/>
          <p14:tracePt t="739" x="5921375" y="246063"/>
          <p14:tracePt t="747" x="5895975" y="246063"/>
          <p14:tracePt t="755" x="5888038" y="246063"/>
          <p14:tracePt t="763" x="5853113" y="246063"/>
          <p14:tracePt t="771" x="5819775" y="246063"/>
          <p14:tracePt t="780" x="5802313" y="246063"/>
          <p14:tracePt t="787" x="5751513" y="246063"/>
          <p14:tracePt t="796" x="5692775" y="271463"/>
          <p14:tracePt t="803" x="5657850" y="288925"/>
          <p14:tracePt t="812" x="5599113" y="306388"/>
          <p14:tracePt t="819" x="5573713" y="322263"/>
          <p14:tracePt t="827" x="5538788" y="339725"/>
          <p14:tracePt t="835" x="5505450" y="365125"/>
          <p14:tracePt t="844" x="5497513" y="374650"/>
          <p14:tracePt t="851" x="5480050" y="382588"/>
          <p14:tracePt t="860" x="5472113" y="390525"/>
          <p14:tracePt t="875" x="5462588" y="400050"/>
          <p14:tracePt t="883" x="5454650" y="407988"/>
          <p14:tracePt t="891" x="5454650" y="415925"/>
          <p14:tracePt t="931" x="5446713" y="415925"/>
          <p14:tracePt t="947" x="5446713" y="425450"/>
          <p14:tracePt t="955" x="5437188" y="441325"/>
          <p14:tracePt t="963" x="5429250" y="441325"/>
          <p14:tracePt t="971" x="5429250" y="450850"/>
          <p14:tracePt t="980" x="5421313" y="458788"/>
          <p14:tracePt t="1014" x="5411788" y="466725"/>
          <p14:tracePt t="1099" x="5411788" y="484188"/>
          <p14:tracePt t="1115" x="5411788" y="492125"/>
          <p14:tracePt t="1123" x="5421313" y="501650"/>
          <p14:tracePt t="1131" x="5429250" y="509588"/>
          <p14:tracePt t="1139" x="5437188" y="519113"/>
          <p14:tracePt t="1147" x="5446713" y="527050"/>
          <p14:tracePt t="1155" x="5462588" y="534988"/>
          <p14:tracePt t="1163" x="5480050" y="544513"/>
          <p14:tracePt t="1171" x="5487988" y="544513"/>
          <p14:tracePt t="1179" x="5513388" y="560388"/>
          <p14:tracePt t="1187" x="5530850" y="560388"/>
          <p14:tracePt t="1196" x="5548313" y="569913"/>
          <p14:tracePt t="1203" x="5565775" y="569913"/>
          <p14:tracePt t="1211" x="5599113" y="569913"/>
          <p14:tracePt t="1219" x="5641975" y="569913"/>
          <p14:tracePt t="1227" x="5700713" y="569913"/>
          <p14:tracePt t="1235" x="5768975" y="569913"/>
          <p14:tracePt t="1244" x="5870575" y="569913"/>
          <p14:tracePt t="1251" x="5964238" y="569913"/>
          <p14:tracePt t="1262" x="6057900" y="569913"/>
          <p14:tracePt t="1268" x="6151563" y="569913"/>
          <p14:tracePt t="1277" x="6253163" y="569913"/>
          <p14:tracePt t="1285" x="6346825" y="569913"/>
          <p14:tracePt t="1292" x="6448425" y="569913"/>
          <p14:tracePt t="1299" x="6534150" y="569913"/>
          <p14:tracePt t="1307" x="6618288" y="569913"/>
          <p14:tracePt t="1315" x="6694488" y="569913"/>
          <p14:tracePt t="1323" x="6780213" y="560388"/>
          <p14:tracePt t="1331" x="6838950" y="552450"/>
          <p14:tracePt t="1339" x="6881813" y="544513"/>
          <p14:tracePt t="1347" x="6915150" y="544513"/>
          <p14:tracePt t="1355" x="6950075" y="544513"/>
          <p14:tracePt t="1363" x="6967538" y="534988"/>
          <p14:tracePt t="1371" x="6992938" y="527050"/>
          <p14:tracePt t="1380" x="7018338" y="509588"/>
          <p14:tracePt t="1387" x="7026275" y="509588"/>
          <p14:tracePt t="1539" x="7008813" y="509588"/>
          <p14:tracePt t="1547" x="6992938" y="509588"/>
          <p14:tracePt t="1555" x="6950075" y="501650"/>
          <p14:tracePt t="1563" x="6924675" y="501650"/>
          <p14:tracePt t="1571" x="6881813" y="501650"/>
          <p14:tracePt t="1579" x="6838950" y="476250"/>
          <p14:tracePt t="1587" x="6780213" y="476250"/>
          <p14:tracePt t="1595" x="6719888" y="476250"/>
          <p14:tracePt t="1603" x="6653213" y="476250"/>
          <p14:tracePt t="1612" x="6592888" y="476250"/>
          <p14:tracePt t="1619" x="6516688" y="476250"/>
          <p14:tracePt t="1627" x="6423025" y="476250"/>
          <p14:tracePt t="1635" x="6338888" y="476250"/>
          <p14:tracePt t="1644" x="6253163" y="476250"/>
          <p14:tracePt t="1651" x="6176963" y="484188"/>
          <p14:tracePt t="1659" x="6116638" y="484188"/>
          <p14:tracePt t="1667" x="6057900" y="501650"/>
          <p14:tracePt t="1675" x="5997575" y="534988"/>
          <p14:tracePt t="1683" x="5921375" y="544513"/>
          <p14:tracePt t="1691" x="5870575" y="569913"/>
          <p14:tracePt t="1699" x="5827713" y="595313"/>
          <p14:tracePt t="1707" x="5802313" y="611188"/>
          <p14:tracePt t="1715" x="5768975" y="628650"/>
          <p14:tracePt t="1723" x="5743575" y="636588"/>
          <p14:tracePt t="1731" x="5708650" y="679450"/>
          <p14:tracePt t="1739" x="5683250" y="688975"/>
          <p14:tracePt t="1747" x="5649913" y="722313"/>
          <p14:tracePt t="1755" x="5641975" y="722313"/>
          <p14:tracePt t="1763" x="5616575" y="747713"/>
          <p14:tracePt t="1771" x="5599113" y="765175"/>
          <p14:tracePt t="1779" x="5591175" y="773113"/>
          <p14:tracePt t="1787" x="5565775" y="823913"/>
          <p14:tracePt t="1795" x="5556250" y="841375"/>
          <p14:tracePt t="1803" x="5548313" y="884238"/>
          <p14:tracePt t="1811" x="5530850" y="925513"/>
          <p14:tracePt t="1819" x="5522913" y="977900"/>
          <p14:tracePt t="1828" x="5522913" y="1062038"/>
          <p14:tracePt t="1835" x="5505450" y="1122363"/>
          <p14:tracePt t="1843" x="5497513" y="1181100"/>
          <p14:tracePt t="1851" x="5497513" y="1249363"/>
          <p14:tracePt t="1860" x="5497513" y="1325563"/>
          <p14:tracePt t="1867" x="5497513" y="1376363"/>
          <p14:tracePt t="1876" x="5497513" y="1436688"/>
          <p14:tracePt t="1883" x="5497513" y="1487488"/>
          <p14:tracePt t="1892" x="5522913" y="1546225"/>
          <p14:tracePt t="1899" x="5538788" y="1571625"/>
          <p14:tracePt t="1907" x="5573713" y="1614488"/>
          <p14:tracePt t="1915" x="5591175" y="1649413"/>
          <p14:tracePt t="1923" x="5599113" y="1657350"/>
          <p14:tracePt t="1931" x="5624513" y="1690688"/>
          <p14:tracePt t="1939" x="5649913" y="1700213"/>
          <p14:tracePt t="1947" x="5700713" y="1733550"/>
          <p14:tracePt t="1955" x="5743575" y="1751013"/>
          <p14:tracePt t="1963" x="5819775" y="1793875"/>
          <p14:tracePt t="1971" x="5888038" y="1827213"/>
          <p14:tracePt t="1979" x="5946775" y="1844675"/>
          <p14:tracePt t="1987" x="6024563" y="1878013"/>
          <p14:tracePt t="1995" x="6083300" y="1885950"/>
          <p14:tracePt t="2003" x="6142038" y="1895475"/>
          <p14:tracePt t="2011" x="6184900" y="1911350"/>
          <p14:tracePt t="2031" x="6253163" y="1911350"/>
          <p14:tracePt t="2034" x="6286500" y="1911350"/>
          <p14:tracePt t="2043" x="6303963" y="1911350"/>
          <p14:tracePt t="2051" x="6321425" y="1911350"/>
          <p14:tracePt t="2061" x="6338888" y="1911350"/>
          <p14:tracePt t="2067" x="6364288" y="1885950"/>
          <p14:tracePt t="2077" x="6380163" y="1835150"/>
          <p14:tracePt t="2083" x="6397625" y="1801813"/>
          <p14:tracePt t="2092" x="6405563" y="1741488"/>
          <p14:tracePt t="2099" x="6415088" y="1682750"/>
          <p14:tracePt t="2107" x="6415088" y="1639888"/>
          <p14:tracePt t="2115" x="6415088" y="1555750"/>
          <p14:tracePt t="2123" x="6415088" y="1495425"/>
          <p14:tracePt t="2131" x="6389688" y="1419225"/>
          <p14:tracePt t="2139" x="6372225" y="1385888"/>
          <p14:tracePt t="2147" x="6338888" y="1343025"/>
          <p14:tracePt t="2155" x="6296025" y="1308100"/>
          <p14:tracePt t="2163" x="6270625" y="1282700"/>
          <p14:tracePt t="2171" x="6253163" y="1257300"/>
          <p14:tracePt t="2179" x="6202363" y="1241425"/>
          <p14:tracePt t="2187" x="6167438" y="1223963"/>
          <p14:tracePt t="2195" x="6116638" y="1216025"/>
          <p14:tracePt t="2203" x="6075363" y="1206500"/>
          <p14:tracePt t="2211" x="6032500" y="1206500"/>
          <p14:tracePt t="2219" x="5981700" y="1198563"/>
          <p14:tracePt t="2227" x="5938838" y="1198563"/>
          <p14:tracePt t="2235" x="5905500" y="1198563"/>
          <p14:tracePt t="2244" x="5862638" y="1198563"/>
          <p14:tracePt t="2251" x="5811838" y="1198563"/>
          <p14:tracePt t="2261" x="5751513" y="1198563"/>
          <p14:tracePt t="2267" x="5675313" y="1198563"/>
          <p14:tracePt t="2276" x="5616575" y="1223963"/>
          <p14:tracePt t="2283" x="5556250" y="1241425"/>
          <p14:tracePt t="2291" x="5462588" y="1274763"/>
          <p14:tracePt t="2299" x="5403850" y="1300163"/>
          <p14:tracePt t="2307" x="5343525" y="1325563"/>
          <p14:tracePt t="2315" x="5310188" y="1343025"/>
          <p14:tracePt t="2323" x="5267325" y="1368425"/>
          <p14:tracePt t="2331" x="5249863" y="1385888"/>
          <p14:tracePt t="2339" x="5224463" y="1393825"/>
          <p14:tracePt t="2347" x="5208588" y="1419225"/>
          <p14:tracePt t="2355" x="5183188" y="1436688"/>
          <p14:tracePt t="2363" x="5165725" y="1462088"/>
          <p14:tracePt t="2371" x="5157788" y="1495425"/>
          <p14:tracePt t="2379" x="5132388" y="1546225"/>
          <p14:tracePt t="2387" x="5122863" y="1589088"/>
          <p14:tracePt t="2395" x="5114925" y="1639888"/>
          <p14:tracePt t="2403" x="5114925" y="1700213"/>
          <p14:tracePt t="2411" x="5114925" y="1784350"/>
          <p14:tracePt t="2419" x="5114925" y="1835150"/>
          <p14:tracePt t="2428" x="5114925" y="1911350"/>
          <p14:tracePt t="2435" x="5114925" y="1997075"/>
          <p14:tracePt t="2443" x="5122863" y="2073275"/>
          <p14:tracePt t="2451" x="5165725" y="2149475"/>
          <p14:tracePt t="2460" x="5224463" y="2227263"/>
          <p14:tracePt t="2467" x="5276850" y="2303463"/>
          <p14:tracePt t="2477" x="5335588" y="2354263"/>
          <p14:tracePt t="2483" x="5411788" y="2397125"/>
          <p14:tracePt t="2493" x="5513388" y="2447925"/>
          <p14:tracePt t="2499" x="5599113" y="2489200"/>
          <p14:tracePt t="2507" x="5700713" y="2498725"/>
          <p14:tracePt t="2515" x="5819775" y="2532063"/>
          <p14:tracePt t="2523" x="5921375" y="2549525"/>
          <p14:tracePt t="2531" x="6015038" y="2549525"/>
          <p14:tracePt t="2539" x="6116638" y="2549525"/>
          <p14:tracePt t="2547" x="6202363" y="2549525"/>
          <p14:tracePt t="2555" x="6286500" y="2549525"/>
          <p14:tracePt t="2563" x="6364288" y="2532063"/>
          <p14:tracePt t="2571" x="6440488" y="2516188"/>
          <p14:tracePt t="2579" x="6516688" y="2481263"/>
          <p14:tracePt t="2587" x="6592888" y="2422525"/>
          <p14:tracePt t="2595" x="6626225" y="2405063"/>
          <p14:tracePt t="2603" x="6678613" y="2354263"/>
          <p14:tracePt t="2611" x="6704013" y="2328863"/>
          <p14:tracePt t="2619" x="6719888" y="2319338"/>
          <p14:tracePt t="2627" x="6729413" y="2293938"/>
          <p14:tracePt t="2635" x="6729413" y="2260600"/>
          <p14:tracePt t="2644" x="6737350" y="2227263"/>
          <p14:tracePt t="2651" x="6737350" y="2217738"/>
          <p14:tracePt t="2659" x="6737350" y="2209800"/>
          <p14:tracePt t="2667" x="6737350" y="2184400"/>
          <p14:tracePt t="2691" x="6719888" y="2166938"/>
          <p14:tracePt t="2699" x="6719888" y="2159000"/>
          <p14:tracePt t="2715" x="6704013" y="2149475"/>
          <p14:tracePt t="2723" x="6694488" y="2141538"/>
          <p14:tracePt t="2731" x="6686550" y="2133600"/>
          <p14:tracePt t="2739" x="6669088" y="2124075"/>
          <p14:tracePt t="2747" x="6653213" y="2116138"/>
          <p14:tracePt t="2763" x="6643688" y="2108200"/>
          <p14:tracePt t="2771" x="6626225" y="2108200"/>
          <p14:tracePt t="2779" x="6618288" y="2098675"/>
          <p14:tracePt t="2803" x="6610350" y="2098675"/>
          <p14:tracePt t="2811" x="6592888" y="2098675"/>
          <p14:tracePt t="2845" x="6584950" y="2098675"/>
          <p14:tracePt t="2891" x="6575425" y="2098675"/>
          <p14:tracePt t="2899" x="6567488" y="2098675"/>
          <p14:tracePt t="2907" x="6559550" y="2098675"/>
          <p14:tracePt t="2915" x="6542088" y="2098675"/>
          <p14:tracePt t="2923" x="6534150" y="2098675"/>
          <p14:tracePt t="2931" x="6524625" y="2098675"/>
          <p14:tracePt t="2947" x="6516688" y="2098675"/>
          <p14:tracePt t="3067" x="6491288" y="2098675"/>
          <p14:tracePt t="3075" x="6465888" y="2098675"/>
          <p14:tracePt t="3083" x="6430963" y="2082800"/>
          <p14:tracePt t="3091" x="6380163" y="2055813"/>
          <p14:tracePt t="3099" x="6311900" y="2022475"/>
          <p14:tracePt t="3107" x="6253163" y="1979613"/>
          <p14:tracePt t="3115" x="6219825" y="1963738"/>
          <p14:tracePt t="3123" x="6167438" y="1954213"/>
          <p14:tracePt t="3131" x="6116638" y="1920875"/>
          <p14:tracePt t="3139" x="6075363" y="1911350"/>
          <p14:tracePt t="3147" x="6015038" y="1903413"/>
          <p14:tracePt t="3155" x="5981700" y="1885950"/>
          <p14:tracePt t="3163" x="5905500" y="1860550"/>
          <p14:tracePt t="3171" x="5870575" y="1860550"/>
          <p14:tracePt t="3179" x="5819775" y="1835150"/>
          <p14:tracePt t="3187" x="5786438" y="1835150"/>
          <p14:tracePt t="3195" x="5743575" y="1827213"/>
          <p14:tracePt t="3203" x="5700713" y="1827213"/>
          <p14:tracePt t="3211" x="5657850" y="1827213"/>
          <p14:tracePt t="3219" x="5607050" y="1827213"/>
          <p14:tracePt t="3227" x="5565775" y="1827213"/>
          <p14:tracePt t="3235" x="5522913" y="1827213"/>
          <p14:tracePt t="3243" x="5480050" y="1827213"/>
          <p14:tracePt t="3251" x="5446713" y="1827213"/>
          <p14:tracePt t="3260" x="5411788" y="1835150"/>
          <p14:tracePt t="3267" x="5386388" y="1852613"/>
          <p14:tracePt t="3276" x="5368925" y="1870075"/>
          <p14:tracePt t="3283" x="5343525" y="1895475"/>
          <p14:tracePt t="3292" x="5302250" y="1928813"/>
          <p14:tracePt t="3299" x="5292725" y="1954213"/>
          <p14:tracePt t="3307" x="5276850" y="1997075"/>
          <p14:tracePt t="3315" x="5267325" y="2047875"/>
          <p14:tracePt t="3323" x="5259388" y="2073275"/>
          <p14:tracePt t="3331" x="5259388" y="2133600"/>
          <p14:tracePt t="3339" x="5249863" y="2209800"/>
          <p14:tracePt t="3347" x="5249863" y="2252663"/>
          <p14:tracePt t="3355" x="5249863" y="2336800"/>
          <p14:tracePt t="3363" x="5249863" y="2397125"/>
          <p14:tracePt t="3371" x="5276850" y="2473325"/>
          <p14:tracePt t="3379" x="5318125" y="2549525"/>
          <p14:tracePt t="3387" x="5353050" y="2608263"/>
          <p14:tracePt t="3395" x="5394325" y="2676525"/>
          <p14:tracePt t="3403" x="5446713" y="2736850"/>
          <p14:tracePt t="3411" x="5487988" y="2805113"/>
          <p14:tracePt t="3419" x="5538788" y="2871788"/>
          <p14:tracePt t="3427" x="5607050" y="2922588"/>
          <p14:tracePt t="3435" x="5657850" y="2949575"/>
          <p14:tracePt t="3443" x="5735638" y="3000375"/>
          <p14:tracePt t="3451" x="5827713" y="3051175"/>
          <p14:tracePt t="3460" x="5913438" y="3084513"/>
          <p14:tracePt t="3467" x="6015038" y="3109913"/>
          <p14:tracePt t="3477" x="6116638" y="3144838"/>
          <p14:tracePt t="3483" x="6245225" y="3152775"/>
          <p14:tracePt t="3491" x="6372225" y="3178175"/>
          <p14:tracePt t="3499" x="6499225" y="3178175"/>
          <p14:tracePt t="3507" x="6643688" y="3178175"/>
          <p14:tracePt t="3515" x="6780213" y="3178175"/>
          <p14:tracePt t="3523" x="6924675" y="3178175"/>
          <p14:tracePt t="3531" x="7059613" y="3178175"/>
          <p14:tracePt t="3540" x="7188200" y="3178175"/>
          <p14:tracePt t="3548" x="7307263" y="3178175"/>
          <p14:tracePt t="3558" x="7416800" y="3178175"/>
          <p14:tracePt t="3565" x="7518400" y="3178175"/>
          <p14:tracePt t="3573" x="7586663" y="3178175"/>
          <p14:tracePt t="3581" x="7688263" y="3178175"/>
          <p14:tracePt t="3588" x="7740650" y="3178175"/>
          <p14:tracePt t="3595" x="7791450" y="3178175"/>
          <p14:tracePt t="3603" x="7824788" y="3178175"/>
          <p14:tracePt t="3611" x="7867650" y="3152775"/>
          <p14:tracePt t="3619" x="7893050" y="3144838"/>
          <p14:tracePt t="3627" x="7910513" y="3135313"/>
          <p14:tracePt t="3634" x="7926388" y="3119438"/>
          <p14:tracePt t="3643" x="7935913" y="3109913"/>
          <p14:tracePt t="3651" x="7943850" y="3109913"/>
          <p14:tracePt t="3659" x="7943850" y="3101975"/>
          <p14:tracePt t="3667" x="7951788" y="3084513"/>
          <p14:tracePt t="3676" x="7961313" y="3076575"/>
          <p14:tracePt t="3683" x="7977188" y="3041650"/>
          <p14:tracePt t="3699" x="7977188" y="3016250"/>
          <p14:tracePt t="3707" x="7977188" y="3008313"/>
          <p14:tracePt t="3715" x="7977188" y="2982913"/>
          <p14:tracePt t="3723" x="7977188" y="2965450"/>
          <p14:tracePt t="3740" x="7977188" y="2940050"/>
          <p14:tracePt t="3747" x="7977188" y="2922588"/>
          <p14:tracePt t="3756" x="7969250" y="2922588"/>
          <p14:tracePt t="3763" x="7969250" y="2914650"/>
          <p14:tracePt t="3771" x="7961313" y="2897188"/>
          <p14:tracePt t="3779" x="7943850" y="2889250"/>
          <p14:tracePt t="3787" x="7918450" y="2871788"/>
          <p14:tracePt t="3795" x="7910513" y="2863850"/>
          <p14:tracePt t="3803" x="7885113" y="2855913"/>
          <p14:tracePt t="3811" x="7850188" y="2830513"/>
          <p14:tracePt t="3819" x="7824788" y="2820988"/>
          <p14:tracePt t="3827" x="7791450" y="2820988"/>
          <p14:tracePt t="3835" x="7748588" y="2813050"/>
          <p14:tracePt t="3843" x="7688263" y="2813050"/>
          <p14:tracePt t="3851" x="7646988" y="2805113"/>
          <p14:tracePt t="3859" x="7612063" y="2805113"/>
          <p14:tracePt t="3867" x="7570788" y="2805113"/>
          <p14:tracePt t="3876" x="7535863" y="2805113"/>
          <p14:tracePt t="3883" x="7518400" y="2805113"/>
          <p14:tracePt t="3891" x="7485063" y="2805113"/>
          <p14:tracePt t="3899" x="7459663" y="2805113"/>
          <p14:tracePt t="3907" x="7442200" y="2805113"/>
          <p14:tracePt t="3915" x="7416800" y="2805113"/>
          <p14:tracePt t="3923" x="7408863" y="2805113"/>
          <p14:tracePt t="3947" x="7391400" y="2805113"/>
          <p14:tracePt t="3955" x="7383463" y="2805113"/>
          <p14:tracePt t="3971" x="7358063" y="2813050"/>
          <p14:tracePt t="3979" x="7332663" y="2838450"/>
          <p14:tracePt t="3987" x="7307263" y="2871788"/>
          <p14:tracePt t="3995" x="7256463" y="2957513"/>
          <p14:tracePt t="4003" x="7178675" y="3041650"/>
          <p14:tracePt t="4011" x="7127875" y="3127375"/>
          <p14:tracePt t="4019" x="7069138" y="3211513"/>
          <p14:tracePt t="4027" x="7026275" y="3289300"/>
          <p14:tracePt t="4035" x="7008813" y="3355975"/>
          <p14:tracePt t="4043" x="6975475" y="3416300"/>
          <p14:tracePt t="4051" x="6967538" y="3459163"/>
          <p14:tracePt t="4059" x="6967538" y="3492500"/>
          <p14:tracePt t="4067" x="6967538" y="3517900"/>
          <p14:tracePt t="4076" x="6967538" y="3543300"/>
          <p14:tracePt t="4084" x="6967538" y="3560763"/>
          <p14:tracePt t="4091" x="6967538" y="3578225"/>
          <p14:tracePt t="4099" x="6975475" y="3603625"/>
          <p14:tracePt t="4108" x="7000875" y="3636963"/>
          <p14:tracePt t="4115" x="7026275" y="3662363"/>
          <p14:tracePt t="4125" x="7059613" y="3687763"/>
          <p14:tracePt t="4131" x="7094538" y="3713163"/>
          <p14:tracePt t="4139" x="7145338" y="3748088"/>
          <p14:tracePt t="4147" x="7204075" y="3763963"/>
          <p14:tracePt t="4155" x="7281863" y="3798888"/>
          <p14:tracePt t="4163" x="7373938" y="3832225"/>
          <p14:tracePt t="4171" x="7477125" y="3875088"/>
          <p14:tracePt t="4179" x="7561263" y="3900488"/>
          <p14:tracePt t="4186" x="7662863" y="3935413"/>
          <p14:tracePt t="4195" x="7766050" y="3935413"/>
          <p14:tracePt t="4203" x="7867650" y="3943350"/>
          <p14:tracePt t="4211" x="7977188" y="3943350"/>
          <p14:tracePt t="4219" x="8080375" y="3943350"/>
          <p14:tracePt t="4227" x="8147050" y="3943350"/>
          <p14:tracePt t="4235" x="8232775" y="3943350"/>
          <p14:tracePt t="4244" x="8308975" y="3943350"/>
          <p14:tracePt t="4251" x="8359775" y="3908425"/>
          <p14:tracePt t="4259" x="8402638" y="3892550"/>
          <p14:tracePt t="4267" x="8428038" y="3867150"/>
          <p14:tracePt t="4276" x="8445500" y="3857625"/>
          <p14:tracePt t="4283" x="8478838" y="3816350"/>
          <p14:tracePt t="4291" x="8488363" y="3806825"/>
          <p14:tracePt t="4299" x="8488363" y="3781425"/>
          <p14:tracePt t="4309" x="8488363" y="3738563"/>
          <p14:tracePt t="4315" x="8488363" y="3697288"/>
          <p14:tracePt t="4323" x="8488363" y="3619500"/>
          <p14:tracePt t="4331" x="8488363" y="3568700"/>
          <p14:tracePt t="4339" x="8488363" y="3484563"/>
          <p14:tracePt t="4347" x="8488363" y="3390900"/>
          <p14:tracePt t="4355" x="8478838" y="3297238"/>
          <p14:tracePt t="4363" x="8453438" y="3195638"/>
          <p14:tracePt t="4371" x="8428038" y="3101975"/>
          <p14:tracePt t="4379" x="8394700" y="3016250"/>
          <p14:tracePt t="4387" x="8369300" y="2940050"/>
          <p14:tracePt t="4395" x="8343900" y="2881313"/>
          <p14:tracePt t="4403" x="8318500" y="2838450"/>
          <p14:tracePt t="4412" x="8283575" y="2787650"/>
          <p14:tracePt t="4419" x="8250238" y="2762250"/>
          <p14:tracePt t="4427" x="8224838" y="2736850"/>
          <p14:tracePt t="4435" x="8189913" y="2711450"/>
          <p14:tracePt t="4443" x="8156575" y="2693988"/>
          <p14:tracePt t="4451" x="8088313" y="2660650"/>
          <p14:tracePt t="4460" x="8080375" y="2651125"/>
          <p14:tracePt t="4467" x="8029575" y="2625725"/>
          <p14:tracePt t="4476" x="7994650" y="2617788"/>
          <p14:tracePt t="4483" x="7951788" y="2600325"/>
          <p14:tracePt t="4492" x="7900988" y="2592388"/>
          <p14:tracePt t="4499" x="7867650" y="2574925"/>
          <p14:tracePt t="4508" x="7807325" y="2574925"/>
          <p14:tracePt t="4514" x="7781925" y="2574925"/>
          <p14:tracePt t="4527" x="7723188" y="2574925"/>
          <p14:tracePt t="4532" x="7697788" y="2574925"/>
          <p14:tracePt t="4539" x="7654925" y="2574925"/>
          <p14:tracePt t="4547" x="7604125" y="2574925"/>
          <p14:tracePt t="4555" x="7561263" y="2582863"/>
          <p14:tracePt t="4563" x="7510463" y="2600325"/>
          <p14:tracePt t="4571" x="7451725" y="2633663"/>
          <p14:tracePt t="4579" x="7400925" y="2651125"/>
          <p14:tracePt t="4587" x="7348538" y="2693988"/>
          <p14:tracePt t="4595" x="7297738" y="2727325"/>
          <p14:tracePt t="4603" x="7239000" y="2770188"/>
          <p14:tracePt t="4611" x="7196138" y="2805113"/>
          <p14:tracePt t="4619" x="7162800" y="2830513"/>
          <p14:tracePt t="4627" x="7094538" y="2897188"/>
          <p14:tracePt t="4635" x="7043738" y="2965450"/>
          <p14:tracePt t="4643" x="6983413" y="3041650"/>
          <p14:tracePt t="4651" x="6915150" y="3109913"/>
          <p14:tracePt t="4659" x="6873875" y="3170238"/>
          <p14:tracePt t="4667" x="6823075" y="3263900"/>
          <p14:tracePt t="4676" x="6780213" y="3330575"/>
          <p14:tracePt t="4683" x="6745288" y="3390900"/>
          <p14:tracePt t="4691" x="6729413" y="3441700"/>
          <p14:tracePt t="4699" x="6704013" y="3484563"/>
          <p14:tracePt t="4707" x="6704013" y="3527425"/>
          <p14:tracePt t="4715" x="6704013" y="3560763"/>
          <p14:tracePt t="4725" x="6704013" y="3594100"/>
          <p14:tracePt t="4731" x="6704013" y="3603625"/>
          <p14:tracePt t="4739" x="6704013" y="3629025"/>
          <p14:tracePt t="4755" x="6704013" y="3646488"/>
          <p14:tracePt t="4763" x="6711950" y="3654425"/>
          <p14:tracePt t="4771" x="6719888" y="3679825"/>
          <p14:tracePt t="4779" x="6729413" y="3697288"/>
          <p14:tracePt t="4787" x="6745288" y="3722688"/>
          <p14:tracePt t="4795" x="6770688" y="3748088"/>
          <p14:tracePt t="4803" x="6780213" y="3756025"/>
          <p14:tracePt t="4811" x="6831013" y="3798888"/>
          <p14:tracePt t="4819" x="6881813" y="3816350"/>
          <p14:tracePt t="4827" x="6942138" y="3849688"/>
          <p14:tracePt t="4835" x="6992938" y="3867150"/>
          <p14:tracePt t="4843" x="7051675" y="3883025"/>
          <p14:tracePt t="4851" x="7112000" y="3883025"/>
          <p14:tracePt t="4859" x="7196138" y="3900488"/>
          <p14:tracePt t="4867" x="7256463" y="3900488"/>
          <p14:tracePt t="4877" x="7307263" y="3900488"/>
          <p14:tracePt t="4883" x="7400925" y="3883025"/>
          <p14:tracePt t="4892" x="7477125" y="3867150"/>
          <p14:tracePt t="4899" x="7545388" y="3832225"/>
          <p14:tracePt t="4908" x="7612063" y="3806825"/>
          <p14:tracePt t="4915" x="7646988" y="3790950"/>
          <p14:tracePt t="4923" x="7688263" y="3781425"/>
          <p14:tracePt t="4931" x="7705725" y="3773488"/>
          <p14:tracePt t="4939" x="7740650" y="3773488"/>
          <p14:tracePt t="4955" x="7748588" y="3773488"/>
          <p14:tracePt t="4963" x="7773988" y="3763963"/>
          <p14:tracePt t="4995" x="7773988" y="3756025"/>
          <p14:tracePt t="5387" x="7773988" y="3748088"/>
          <p14:tracePt t="5651" x="7766050" y="3748088"/>
          <p14:tracePt t="5683" x="7756525" y="3748088"/>
          <p14:tracePt t="5708" x="7748588" y="3748088"/>
          <p14:tracePt t="5715" x="7740650" y="3748088"/>
          <p14:tracePt t="5723" x="7731125" y="3748088"/>
          <p14:tracePt t="5731" x="7723188" y="3748088"/>
          <p14:tracePt t="5739" x="7705725" y="3756025"/>
          <p14:tracePt t="5747" x="7705725" y="3763963"/>
          <p14:tracePt t="5756" x="7680325" y="3763963"/>
          <p14:tracePt t="5763" x="7662863" y="3790950"/>
          <p14:tracePt t="5771" x="7637463" y="3816350"/>
          <p14:tracePt t="5779" x="7629525" y="3832225"/>
          <p14:tracePt t="5788" x="7629525" y="3857625"/>
          <p14:tracePt t="5795" x="7629525" y="3875088"/>
          <p14:tracePt t="5803" x="7629525" y="3900488"/>
          <p14:tracePt t="5811" x="7629525" y="3935413"/>
          <p14:tracePt t="5819" x="7629525" y="3943350"/>
          <p14:tracePt t="5827" x="7654925" y="3976688"/>
          <p14:tracePt t="5835" x="7688263" y="4011613"/>
          <p14:tracePt t="5843" x="7740650" y="4037013"/>
          <p14:tracePt t="5851" x="7781925" y="4044950"/>
          <p14:tracePt t="5859" x="7850188" y="4079875"/>
          <p14:tracePt t="5867" x="7875588" y="4087813"/>
          <p14:tracePt t="5875" x="7935913" y="4087813"/>
          <p14:tracePt t="5883" x="7977188" y="4087813"/>
          <p14:tracePt t="5891" x="8070850" y="4095750"/>
          <p14:tracePt t="5899" x="8139113" y="4095750"/>
          <p14:tracePt t="5908" x="8224838" y="4095750"/>
          <p14:tracePt t="5915" x="8326438" y="4095750"/>
          <p14:tracePt t="5924" x="8394700" y="4087813"/>
          <p14:tracePt t="5931" x="8496300" y="4062413"/>
          <p14:tracePt t="5942" x="8597900" y="4027488"/>
          <p14:tracePt t="5947" x="8691563" y="3994150"/>
          <p14:tracePt t="5955" x="8785225" y="3951288"/>
          <p14:tracePt t="5963" x="8869363" y="3900488"/>
          <p14:tracePt t="5971" x="8937625" y="3857625"/>
          <p14:tracePt t="5979" x="8963025" y="3832225"/>
          <p14:tracePt t="5987" x="8997950" y="3798888"/>
          <p14:tracePt t="5995" x="9013825" y="3763963"/>
          <p14:tracePt t="6003" x="9039225" y="3705225"/>
          <p14:tracePt t="6011" x="9039225" y="3654425"/>
          <p14:tracePt t="6027" x="9056688" y="3502025"/>
          <p14:tracePt t="6035" x="9064625" y="3382963"/>
          <p14:tracePt t="6043" x="9091613" y="3297238"/>
          <p14:tracePt t="6051" x="9099550" y="3195638"/>
          <p14:tracePt t="6059" x="9117013" y="3109913"/>
          <p14:tracePt t="6067" x="9117013" y="3025775"/>
          <p14:tracePt t="6075" x="9117013" y="2965450"/>
          <p14:tracePt t="6083" x="9117013" y="2906713"/>
          <p14:tracePt t="6091" x="9099550" y="2846388"/>
          <p14:tracePt t="6099" x="9091613" y="2787650"/>
          <p14:tracePt t="6108" x="9074150" y="2711450"/>
          <p14:tracePt t="6117" x="9048750" y="2651125"/>
          <p14:tracePt t="6127" x="9031288" y="2574925"/>
          <p14:tracePt t="6132" x="9023350" y="2532063"/>
          <p14:tracePt t="6142" x="8997950" y="2473325"/>
          <p14:tracePt t="6147" x="8980488" y="2438400"/>
          <p14:tracePt t="6156" x="8972550" y="2387600"/>
          <p14:tracePt t="6163" x="8947150" y="2362200"/>
          <p14:tracePt t="6171" x="8904288" y="2303463"/>
          <p14:tracePt t="6179" x="8886825" y="2268538"/>
          <p14:tracePt t="6187" x="8861425" y="2217738"/>
          <p14:tracePt t="6195" x="8828088" y="2166938"/>
          <p14:tracePt t="6203" x="8785225" y="2116138"/>
          <p14:tracePt t="6211" x="8742363" y="2047875"/>
          <p14:tracePt t="6219" x="8699500" y="1997075"/>
          <p14:tracePt t="6227" x="8674100" y="1938338"/>
          <p14:tracePt t="6235" x="8615363" y="1870075"/>
          <p14:tracePt t="6243" x="8589963" y="1835150"/>
          <p14:tracePt t="6251" x="8564563" y="1801813"/>
          <p14:tracePt t="6259" x="8539163" y="1758950"/>
          <p14:tracePt t="6267" x="8521700" y="1733550"/>
          <p14:tracePt t="6275" x="8496300" y="1725613"/>
          <p14:tracePt t="6283" x="8453438" y="1690688"/>
          <p14:tracePt t="6291" x="8435975" y="1690688"/>
          <p14:tracePt t="6299" x="8402638" y="1674813"/>
          <p14:tracePt t="6307" x="8377238" y="1665288"/>
          <p14:tracePt t="6315" x="8359775" y="1649413"/>
          <p14:tracePt t="6324" x="8326438" y="1639888"/>
          <p14:tracePt t="6331" x="8308975" y="1639888"/>
          <p14:tracePt t="6339" x="8275638" y="1631950"/>
          <p14:tracePt t="6347" x="8250238" y="1614488"/>
          <p14:tracePt t="6358" x="8207375" y="1606550"/>
          <p14:tracePt t="6363" x="8156575" y="1589088"/>
          <p14:tracePt t="6372" x="8080375" y="1555750"/>
          <p14:tracePt t="6379" x="8020050" y="1538288"/>
          <p14:tracePt t="6387" x="7961313" y="1512888"/>
          <p14:tracePt t="6395" x="7875588" y="1504950"/>
          <p14:tracePt t="6403" x="7799388" y="1495425"/>
          <p14:tracePt t="6411" x="7740650" y="1495425"/>
          <p14:tracePt t="6419" x="7654925" y="1477963"/>
          <p14:tracePt t="6427" x="7596188" y="1477963"/>
          <p14:tracePt t="6435" x="7545388" y="1477963"/>
          <p14:tracePt t="6443" x="7510463" y="1477963"/>
          <p14:tracePt t="6451" x="7477125" y="1477963"/>
          <p14:tracePt t="6459" x="7467600" y="1477963"/>
          <p14:tracePt t="6467" x="7442200" y="1477963"/>
          <p14:tracePt t="6483" x="7434263" y="1477963"/>
          <p14:tracePt t="6499" x="7426325" y="1477963"/>
          <p14:tracePt t="6507" x="7426325" y="1487488"/>
          <p14:tracePt t="6515" x="7408863" y="1495425"/>
          <p14:tracePt t="6524" x="7391400" y="1555750"/>
          <p14:tracePt t="6531" x="7358063" y="1657350"/>
          <p14:tracePt t="6539" x="7348538" y="1741488"/>
          <p14:tracePt t="6547" x="7297738" y="1878013"/>
          <p14:tracePt t="6556" x="7289800" y="2005013"/>
          <p14:tracePt t="6563" x="7272338" y="2133600"/>
          <p14:tracePt t="6571" x="7264400" y="2268538"/>
          <p14:tracePt t="6579" x="7229475" y="2413000"/>
          <p14:tracePt t="6587" x="7213600" y="2541588"/>
          <p14:tracePt t="6595" x="7213600" y="2651125"/>
          <p14:tracePt t="6603" x="7213600" y="2752725"/>
          <p14:tracePt t="6611" x="7213600" y="2855913"/>
          <p14:tracePt t="6619" x="7213600" y="2940050"/>
          <p14:tracePt t="6627" x="7213600" y="3008313"/>
          <p14:tracePt t="6635" x="7221538" y="3041650"/>
          <p14:tracePt t="6643" x="7239000" y="3101975"/>
          <p14:tracePt t="6651" x="7239000" y="3119438"/>
          <p14:tracePt t="6659" x="7264400" y="3160713"/>
          <p14:tracePt t="6667" x="7272338" y="3178175"/>
          <p14:tracePt t="6675" x="7289800" y="3203575"/>
          <p14:tracePt t="6683" x="7323138" y="3238500"/>
          <p14:tracePt t="6691" x="7348538" y="3263900"/>
          <p14:tracePt t="6699" x="7366000" y="3279775"/>
          <p14:tracePt t="6708" x="7400925" y="3297238"/>
          <p14:tracePt t="6715" x="7426325" y="3314700"/>
          <p14:tracePt t="6725" x="7459663" y="3330575"/>
          <p14:tracePt t="6731" x="7493000" y="3340100"/>
          <p14:tracePt t="6740" x="7527925" y="3355975"/>
          <p14:tracePt t="6747" x="7570788" y="3365500"/>
          <p14:tracePt t="6756" x="7637463" y="3382963"/>
          <p14:tracePt t="6763" x="7662863" y="3382963"/>
          <p14:tracePt t="6773" x="7705725" y="3382963"/>
          <p14:tracePt t="6779" x="7740650" y="3382963"/>
          <p14:tracePt t="6787" x="7773988" y="3382963"/>
          <p14:tracePt t="6796" x="7791450" y="3382963"/>
          <p14:tracePt t="6803" x="7832725" y="3382963"/>
          <p14:tracePt t="6811" x="7867650" y="3382963"/>
          <p14:tracePt t="6819" x="7893050" y="3382963"/>
          <p14:tracePt t="6827" x="7900988" y="3382963"/>
          <p14:tracePt t="6835" x="7926388" y="3382963"/>
          <p14:tracePt t="6843" x="7951788" y="3365500"/>
          <p14:tracePt t="6851" x="7994650" y="3348038"/>
          <p14:tracePt t="6859" x="8037513" y="3322638"/>
          <p14:tracePt t="6867" x="8054975" y="3305175"/>
          <p14:tracePt t="6892" x="8164513" y="3221038"/>
          <p14:tracePt t="6899" x="8199438" y="3178175"/>
          <p14:tracePt t="6907" x="8232775" y="3144838"/>
          <p14:tracePt t="6915" x="8258175" y="3101975"/>
          <p14:tracePt t="6923" x="8301038" y="3025775"/>
          <p14:tracePt t="6931" x="8308975" y="3000375"/>
          <p14:tracePt t="6940" x="8326438" y="2949575"/>
          <p14:tracePt t="6947" x="8351838" y="2889250"/>
          <p14:tracePt t="6956" x="8359775" y="2830513"/>
          <p14:tracePt t="6963" x="8377238" y="2752725"/>
          <p14:tracePt t="6972" x="8377238" y="2686050"/>
          <p14:tracePt t="6979" x="8377238" y="2608263"/>
          <p14:tracePt t="6987" x="8402638" y="2524125"/>
          <p14:tracePt t="6995" x="8402638" y="2447925"/>
          <p14:tracePt t="7003" x="8402638" y="2362200"/>
          <p14:tracePt t="7011" x="8394700" y="2303463"/>
          <p14:tracePt t="7019" x="8394700" y="2217738"/>
          <p14:tracePt t="7027" x="8359775" y="2159000"/>
          <p14:tracePt t="7035" x="8351838" y="2133600"/>
          <p14:tracePt t="7043" x="8343900" y="2108200"/>
          <p14:tracePt t="7051" x="8334375" y="2073275"/>
          <p14:tracePt t="7059" x="8326438" y="2047875"/>
          <p14:tracePt t="7067" x="8308975" y="2030413"/>
          <p14:tracePt t="7075" x="8301038" y="2005013"/>
          <p14:tracePt t="7083" x="8301038" y="1989138"/>
          <p14:tracePt t="7091" x="8283575" y="1979613"/>
          <p14:tracePt t="7099" x="8275638" y="1971675"/>
          <p14:tracePt t="7109" x="8266113" y="1954213"/>
          <p14:tracePt t="7115" x="8258175" y="1946275"/>
          <p14:tracePt t="7125" x="8240713" y="1920875"/>
          <p14:tracePt t="7131" x="8232775" y="1903413"/>
          <p14:tracePt t="7140" x="8224838" y="1895475"/>
          <p14:tracePt t="7147" x="8207375" y="1885950"/>
          <p14:tracePt t="7211" x="8207375" y="1878013"/>
          <p14:tracePt t="7219" x="8207375" y="1870075"/>
          <p14:tracePt t="7523" x="8199438" y="1870075"/>
          <p14:tracePt t="7540" x="8181975" y="1870075"/>
          <p14:tracePt t="7547" x="8174038" y="1870075"/>
          <p14:tracePt t="7555" x="8147050" y="1895475"/>
          <p14:tracePt t="7563" x="8121650" y="1911350"/>
          <p14:tracePt t="7572" x="8096250" y="1954213"/>
          <p14:tracePt t="7579" x="8080375" y="2005013"/>
          <p14:tracePt t="7587" x="8045450" y="2082800"/>
          <p14:tracePt t="7595" x="8012113" y="2159000"/>
          <p14:tracePt t="7603" x="7977188" y="2235200"/>
          <p14:tracePt t="7611" x="7935913" y="2319338"/>
          <p14:tracePt t="7619" x="7900988" y="2422525"/>
          <p14:tracePt t="7627" x="7867650" y="2532063"/>
          <p14:tracePt t="7635" x="7842250" y="2617788"/>
          <p14:tracePt t="7643" x="7807325" y="2736850"/>
          <p14:tracePt t="7651" x="7781925" y="2846388"/>
          <p14:tracePt t="7659" x="7766050" y="2949575"/>
          <p14:tracePt t="7667" x="7748588" y="3051175"/>
          <p14:tracePt t="7675" x="7748588" y="3109913"/>
          <p14:tracePt t="7683" x="7748588" y="3178175"/>
          <p14:tracePt t="7691" x="7748588" y="3246438"/>
          <p14:tracePt t="7699" x="7748588" y="3297238"/>
          <p14:tracePt t="7707" x="7748588" y="3340100"/>
          <p14:tracePt t="7715" x="7748588" y="3348038"/>
          <p14:tracePt t="7723" x="7748588" y="3382963"/>
          <p14:tracePt t="7731" x="7748588" y="3408363"/>
          <p14:tracePt t="7740" x="7756525" y="3433763"/>
          <p14:tracePt t="7747" x="7766050" y="3459163"/>
          <p14:tracePt t="7756" x="7773988" y="3509963"/>
          <p14:tracePt t="7763" x="7791450" y="3552825"/>
          <p14:tracePt t="7772" x="7824788" y="3619500"/>
          <p14:tracePt t="7779" x="7842250" y="3671888"/>
          <p14:tracePt t="7788" x="7867650" y="3738563"/>
          <p14:tracePt t="7796" x="7867650" y="3781425"/>
          <p14:tracePt t="7804" x="7875588" y="3806825"/>
          <p14:tracePt t="7811" x="7893050" y="3832225"/>
          <p14:tracePt t="7819" x="7900988" y="3867150"/>
          <p14:tracePt t="7827" x="7900988" y="3875088"/>
          <p14:tracePt t="7835" x="7900988" y="3883025"/>
          <p14:tracePt t="7843" x="7900988" y="3900488"/>
          <p14:tracePt t="7859" x="7900988" y="3908425"/>
          <p14:tracePt t="7867" x="7900988" y="3917950"/>
          <p14:tracePt t="7875" x="7910513" y="3925888"/>
          <p14:tracePt t="7891" x="7910513" y="3935413"/>
          <p14:tracePt t="7899" x="7910513" y="3943350"/>
          <p14:tracePt t="7915" x="7910513" y="3968750"/>
          <p14:tracePt t="7923" x="7910513" y="3976688"/>
          <p14:tracePt t="7931" x="7910513" y="4002088"/>
          <p14:tracePt t="7939" x="7910513" y="4037013"/>
          <p14:tracePt t="7947" x="7910513" y="4052888"/>
          <p14:tracePt t="7956" x="7926388" y="4070350"/>
          <p14:tracePt t="7963" x="7926388" y="4095750"/>
          <p14:tracePt t="7972" x="7935913" y="4130675"/>
          <p14:tracePt t="7979" x="7951788" y="4164013"/>
          <p14:tracePt t="7987" x="7969250" y="4197350"/>
          <p14:tracePt t="7995" x="7986713" y="4249738"/>
          <p14:tracePt t="8007" x="7994650" y="4265613"/>
          <p14:tracePt t="8011" x="8020050" y="4316413"/>
          <p14:tracePt t="8019" x="8029575" y="4351338"/>
          <p14:tracePt t="8027" x="8062913" y="4402138"/>
          <p14:tracePt t="8035" x="8070850" y="4419600"/>
          <p14:tracePt t="8043" x="8080375" y="4445000"/>
          <p14:tracePt t="8051" x="8080375" y="4460875"/>
          <p14:tracePt t="8059" x="8088313" y="4478338"/>
          <p14:tracePt t="8066" x="8088313" y="4495800"/>
          <p14:tracePt t="8075" x="8088313" y="4513263"/>
          <p14:tracePt t="8083" x="8105775" y="4529138"/>
          <p14:tracePt t="8091" x="8105775" y="4538663"/>
          <p14:tracePt t="8099" x="8105775" y="4554538"/>
          <p14:tracePt t="8107" x="8105775" y="4564063"/>
          <p14:tracePt t="8115" x="8105775" y="4572000"/>
          <p14:tracePt t="8123" x="8105775" y="4579938"/>
          <p14:tracePt t="8131" x="8105775" y="4605338"/>
          <p14:tracePt t="8139" x="8105775" y="4622800"/>
          <p14:tracePt t="8147" x="8105775" y="4640263"/>
          <p14:tracePt t="8155" x="8105775" y="4657725"/>
          <p14:tracePt t="8163" x="8105775" y="4673600"/>
          <p14:tracePt t="8179" x="8105775" y="4691063"/>
          <p14:tracePt t="8195" x="8105775" y="4699000"/>
          <p14:tracePt t="8203" x="8105775" y="4716463"/>
          <p14:tracePt t="8211" x="8096250" y="4724400"/>
          <p14:tracePt t="8220" x="8088313" y="4741863"/>
          <p14:tracePt t="8227" x="8088313" y="4749800"/>
          <p14:tracePt t="8236" x="8080375" y="4767263"/>
          <p14:tracePt t="8243" x="8062913" y="4775200"/>
          <p14:tracePt t="8251" x="8054975" y="4784725"/>
          <p14:tracePt t="8259" x="8037513" y="4802188"/>
          <p14:tracePt t="8267" x="8029575" y="4810125"/>
          <p14:tracePt t="8275" x="7994650" y="4827588"/>
          <p14:tracePt t="8283" x="7986713" y="4827588"/>
          <p14:tracePt t="8291" x="7969250" y="4835525"/>
          <p14:tracePt t="8299" x="7918450" y="4860925"/>
          <p14:tracePt t="8307" x="7910513" y="4868863"/>
          <p14:tracePt t="8315" x="7885113" y="4878388"/>
          <p14:tracePt t="8323" x="7850188" y="4903788"/>
          <p14:tracePt t="8331" x="7824788" y="4911725"/>
          <p14:tracePt t="8340" x="7791450" y="4919663"/>
          <p14:tracePt t="8347" x="7766050" y="4937125"/>
          <p14:tracePt t="8356" x="7756525" y="4946650"/>
          <p14:tracePt t="8363" x="7748588" y="4946650"/>
          <p14:tracePt t="8372" x="7715250" y="4954588"/>
          <p14:tracePt t="8379" x="7705725" y="4962525"/>
          <p14:tracePt t="8387" x="7688263" y="4979988"/>
          <p14:tracePt t="8395" x="7662863" y="4997450"/>
          <p14:tracePt t="8403" x="7646988" y="5013325"/>
          <p14:tracePt t="8411" x="7637463" y="5030788"/>
          <p14:tracePt t="8420" x="7612063" y="5030788"/>
          <p14:tracePt t="8427" x="7596188" y="5048250"/>
          <p14:tracePt t="8435" x="7578725" y="5056188"/>
          <p14:tracePt t="8443" x="7570788" y="5064125"/>
          <p14:tracePt t="8451" x="7561263" y="5073650"/>
          <p14:tracePt t="8459" x="7535863" y="5073650"/>
          <p14:tracePt t="8467" x="7535863" y="5081588"/>
          <p14:tracePt t="8675" x="7527925" y="5081588"/>
          <p14:tracePt t="8795" x="7527925" y="5064125"/>
          <p14:tracePt t="8875" x="7527925" y="5056188"/>
          <p14:tracePt t="9115" x="7527925" y="5048250"/>
          <p14:tracePt t="9219" x="7527925" y="5038725"/>
          <p14:tracePt t="9307" x="7527925" y="5030788"/>
          <p14:tracePt t="9315" x="7527925" y="5022850"/>
          <p14:tracePt t="9331" x="7527925" y="4987925"/>
          <p14:tracePt t="9339" x="7527925" y="4979988"/>
          <p14:tracePt t="9347" x="7527925" y="4972050"/>
          <p14:tracePt t="9355" x="7518400" y="4954588"/>
          <p14:tracePt t="9363" x="7493000" y="4919663"/>
          <p14:tracePt t="9372" x="7477125" y="4894263"/>
          <p14:tracePt t="9379" x="7442200" y="4860925"/>
          <p14:tracePt t="9388" x="7400925" y="4827588"/>
          <p14:tracePt t="9395" x="7348538" y="4759325"/>
          <p14:tracePt t="9403" x="7289800" y="4683125"/>
          <p14:tracePt t="9411" x="7213600" y="4597400"/>
          <p14:tracePt t="9419" x="7137400" y="4521200"/>
          <p14:tracePt t="9427" x="7043738" y="4435475"/>
          <p14:tracePt t="9436" x="6932613" y="4341813"/>
          <p14:tracePt t="9443" x="6797675" y="4257675"/>
          <p14:tracePt t="9451" x="6643688" y="4146550"/>
          <p14:tracePt t="9459" x="6524625" y="4087813"/>
          <p14:tracePt t="9467" x="6405563" y="4002088"/>
          <p14:tracePt t="9475" x="6303963" y="3943350"/>
          <p14:tracePt t="9483" x="6202363" y="3892550"/>
          <p14:tracePt t="9491" x="6091238" y="3832225"/>
          <p14:tracePt t="9499" x="6007100" y="3773488"/>
          <p14:tracePt t="9507" x="5913438" y="3713163"/>
          <p14:tracePt t="9515" x="5819775" y="3671888"/>
          <p14:tracePt t="9523" x="5768975" y="3629025"/>
          <p14:tracePt t="9531" x="5708650" y="3586163"/>
          <p14:tracePt t="9539" x="5641975" y="3560763"/>
          <p14:tracePt t="9547" x="5581650" y="3527425"/>
          <p14:tracePt t="9556" x="5522913" y="3492500"/>
          <p14:tracePt t="9563" x="5454650" y="3475038"/>
          <p14:tracePt t="9571" x="5378450" y="3441700"/>
          <p14:tracePt t="9579" x="5292725" y="3398838"/>
          <p14:tracePt t="9588" x="5216525" y="3365500"/>
          <p14:tracePt t="9595" x="5122863" y="3330575"/>
          <p14:tracePt t="9604" x="5021263" y="3305175"/>
          <p14:tracePt t="9611" x="4953000" y="3289300"/>
          <p14:tracePt t="9621" x="4859338" y="3263900"/>
          <p14:tracePt t="9627" x="4775200" y="3238500"/>
          <p14:tracePt t="9637" x="4699000" y="3221038"/>
          <p14:tracePt t="9643" x="4656138" y="3211513"/>
          <p14:tracePt t="9651" x="4579938" y="3186113"/>
          <p14:tracePt t="9659" x="4545013" y="3170238"/>
          <p14:tracePt t="9667" x="4494213" y="3160713"/>
          <p14:tracePt t="9675" x="4486275" y="3152775"/>
          <p14:tracePt t="9683" x="4460875" y="3152775"/>
          <p14:tracePt t="9691" x="4443413" y="3152775"/>
          <p14:tracePt t="10611" x="4443413" y="3160713"/>
          <p14:tracePt t="10635" x="4443413" y="3170238"/>
          <p14:tracePt t="10731" x="4451350" y="3170238"/>
          <p14:tracePt t="10747" x="4460875" y="3170238"/>
          <p14:tracePt t="12941" x="4460875" y="3144838"/>
          <p14:tracePt t="12948" x="4460875" y="3135313"/>
          <p14:tracePt t="12956" x="4460875" y="3109913"/>
          <p14:tracePt t="12964" x="4460875" y="3101975"/>
          <p14:tracePt t="12971" x="4460875" y="3041650"/>
          <p14:tracePt t="12979" x="4451350" y="3000375"/>
          <p14:tracePt t="12987" x="4443413" y="2949575"/>
          <p14:tracePt t="12995" x="4443413" y="2906713"/>
          <p14:tracePt t="13003" x="4435475" y="2863850"/>
          <p14:tracePt t="13018" x="4425950" y="2770188"/>
          <p14:tracePt t="13020" x="4425950" y="2719388"/>
          <p14:tracePt t="13027" x="4392613" y="2625725"/>
          <p14:tracePt t="13035" x="4384675" y="2566988"/>
          <p14:tracePt t="13043" x="4349750" y="2489200"/>
          <p14:tracePt t="13052" x="4316413" y="2413000"/>
          <p14:tracePt t="13059" x="4298950" y="2354263"/>
          <p14:tracePt t="13068" x="4273550" y="2319338"/>
          <p14:tracePt t="13075" x="4248150" y="2268538"/>
          <p14:tracePt t="13084" x="4230688" y="2243138"/>
          <p14:tracePt t="13091" x="4214813" y="2200275"/>
          <p14:tracePt t="13101" x="4197350" y="2184400"/>
          <p14:tracePt t="13107" x="4187825" y="2174875"/>
          <p14:tracePt t="13115" x="4187825" y="2166938"/>
          <p14:tracePt t="13123" x="4187825" y="2159000"/>
          <p14:tracePt t="13131" x="4187825" y="2149475"/>
          <p14:tracePt t="13139" x="4171950" y="2141538"/>
          <p14:tracePt t="13155" x="4162425" y="2133600"/>
          <p14:tracePt t="13171" x="4162425" y="2124075"/>
          <p14:tracePt t="13187" x="4154488" y="2116138"/>
          <p14:tracePt t="13236" x="4146550" y="2116138"/>
          <p14:tracePt t="13291" x="4137025" y="2116138"/>
          <p14:tracePt t="13659" x="4137025" y="2108200"/>
          <p14:tracePt t="14587" x="4162425" y="2108200"/>
          <p14:tracePt t="14595" x="4179888" y="2108200"/>
          <p14:tracePt t="14603" x="4205288" y="2108200"/>
          <p14:tracePt t="14611" x="4222750" y="2108200"/>
          <p14:tracePt t="14619" x="4265613" y="2108200"/>
          <p14:tracePt t="14627" x="4281488" y="2108200"/>
          <p14:tracePt t="14635" x="4324350" y="2108200"/>
          <p14:tracePt t="14643" x="4359275" y="2108200"/>
          <p14:tracePt t="14651" x="4400550" y="2116138"/>
          <p14:tracePt t="14659" x="4451350" y="2124075"/>
          <p14:tracePt t="14667" x="4503738" y="2124075"/>
          <p14:tracePt t="14675" x="4562475" y="2141538"/>
          <p14:tracePt t="14683" x="4630738" y="2159000"/>
          <p14:tracePt t="14691" x="4699000" y="2159000"/>
          <p14:tracePt t="14699" x="4740275" y="2166938"/>
          <p14:tracePt t="14707" x="4791075" y="2174875"/>
          <p14:tracePt t="14716" x="4851400" y="2174875"/>
          <p14:tracePt t="14723" x="4884738" y="2184400"/>
          <p14:tracePt t="14732" x="4927600" y="2200275"/>
          <p14:tracePt t="14739" x="4953000" y="2200275"/>
          <p14:tracePt t="14747" x="4995863" y="2217738"/>
          <p14:tracePt t="14755" x="5038725" y="2217738"/>
          <p14:tracePt t="14763" x="5089525" y="2235200"/>
          <p14:tracePt t="14771" x="5173663" y="2268538"/>
          <p14:tracePt t="14779" x="5224463" y="2286000"/>
          <p14:tracePt t="14787" x="5284788" y="2311400"/>
          <p14:tracePt t="14795" x="5343525" y="2336800"/>
          <p14:tracePt t="14803" x="5394325" y="2362200"/>
          <p14:tracePt t="14811" x="5429250" y="2371725"/>
          <p14:tracePt t="14819" x="5437188" y="2379663"/>
          <p14:tracePt t="14827" x="5446713" y="2379663"/>
          <p14:tracePt t="14843" x="5454650" y="2379663"/>
          <p14:tracePt t="14851" x="5454650" y="2371725"/>
          <p14:tracePt t="14859" x="5462588" y="2362200"/>
          <p14:tracePt t="14939" x="5462588" y="2344738"/>
          <p14:tracePt t="14947" x="5394325" y="2344738"/>
          <p14:tracePt t="14955" x="5353050" y="2344738"/>
          <p14:tracePt t="14964" x="5327650" y="2397125"/>
          <p14:tracePt t="14971" x="5310188" y="2397125"/>
          <p14:tracePt t="14979" x="5284788" y="2397125"/>
          <p14:tracePt t="14987" x="5276850" y="2397125"/>
          <p14:tracePt t="14995" x="5267325" y="2397125"/>
          <p14:tracePt t="15019" x="5267325" y="2387600"/>
          <p14:tracePt t="15035" x="5276850" y="2387600"/>
          <p14:tracePt t="15043" x="5302250" y="2387600"/>
          <p14:tracePt t="15051" x="5327650" y="2387600"/>
          <p14:tracePt t="15059" x="5360988" y="2387600"/>
          <p14:tracePt t="15067" x="5386388" y="2387600"/>
          <p14:tracePt t="15075" x="5437188" y="2387600"/>
          <p14:tracePt t="15083" x="5497513" y="2405063"/>
          <p14:tracePt t="15091" x="5548313" y="2438400"/>
          <p14:tracePt t="15099" x="5607050" y="2455863"/>
          <p14:tracePt t="15107" x="5657850" y="2489200"/>
          <p14:tracePt t="15115" x="5700713" y="2506663"/>
          <p14:tracePt t="15123" x="5768975" y="2549525"/>
          <p14:tracePt t="15131" x="5819775" y="2582863"/>
          <p14:tracePt t="15139" x="5880100" y="2608263"/>
          <p14:tracePt t="15147" x="5930900" y="2643188"/>
          <p14:tracePt t="15155" x="6007100" y="2686050"/>
          <p14:tracePt t="15162" x="6057900" y="2719388"/>
          <p14:tracePt t="15171" x="6134100" y="2762250"/>
          <p14:tracePt t="15179" x="6194425" y="2787650"/>
          <p14:tracePt t="15187" x="6245225" y="2846388"/>
          <p14:tracePt t="15195" x="6321425" y="2889250"/>
          <p14:tracePt t="15203" x="6364288" y="2922588"/>
          <p14:tracePt t="15210" x="6430963" y="2965450"/>
          <p14:tracePt t="15219" x="6491288" y="3008313"/>
          <p14:tracePt t="15227" x="6542088" y="3051175"/>
          <p14:tracePt t="15235" x="6575425" y="3076575"/>
          <p14:tracePt t="15243" x="6618288" y="3109913"/>
          <p14:tracePt t="15251" x="6678613" y="3135313"/>
          <p14:tracePt t="15259" x="6694488" y="3152775"/>
          <p14:tracePt t="15267" x="6719888" y="3170238"/>
          <p14:tracePt t="15275" x="6754813" y="3195638"/>
          <p14:tracePt t="15283" x="6762750" y="3203575"/>
          <p14:tracePt t="15291" x="6788150" y="3211513"/>
          <p14:tracePt t="15300" x="6813550" y="3228975"/>
          <p14:tracePt t="15307" x="6823075" y="3228975"/>
          <p14:tracePt t="15315" x="6831013" y="3238500"/>
          <p14:tracePt t="15339" x="6838950" y="3246438"/>
          <p14:tracePt t="15531" x="6848475" y="3246438"/>
          <p14:tracePt t="15579" x="6864350" y="3263900"/>
          <p14:tracePt t="15587" x="6889750" y="3271838"/>
          <p14:tracePt t="15595" x="6915150" y="3271838"/>
          <p14:tracePt t="15603" x="6942138" y="3279775"/>
          <p14:tracePt t="15611" x="6983413" y="3297238"/>
          <p14:tracePt t="15619" x="7026275" y="3322638"/>
          <p14:tracePt t="15627" x="7077075" y="3330575"/>
          <p14:tracePt t="15635" x="7137400" y="3348038"/>
          <p14:tracePt t="15643" x="7196138" y="3373438"/>
          <p14:tracePt t="15651" x="7239000" y="3382963"/>
          <p14:tracePt t="15659" x="7332663" y="3416300"/>
          <p14:tracePt t="15667" x="7391400" y="3424238"/>
          <p14:tracePt t="15675" x="7477125" y="3459163"/>
          <p14:tracePt t="15683" x="7553325" y="3467100"/>
          <p14:tracePt t="15691" x="7612063" y="3484563"/>
          <p14:tracePt t="15699" x="7705725" y="3509963"/>
          <p14:tracePt t="15707" x="7766050" y="3527425"/>
          <p14:tracePt t="15715" x="7807325" y="3527425"/>
          <p14:tracePt t="15723" x="7850188" y="3527425"/>
          <p14:tracePt t="15732" x="7893050" y="3527425"/>
          <p14:tracePt t="15739" x="7918450" y="3527425"/>
          <p14:tracePt t="15748" x="7935913" y="3527425"/>
          <p14:tracePt t="15755" x="7951788" y="3527425"/>
          <p14:tracePt t="15763" x="7969250" y="3527425"/>
          <p14:tracePt t="15771" x="7977188" y="3527425"/>
          <p14:tracePt t="15779" x="7994650" y="3527425"/>
          <p14:tracePt t="15787" x="8012113" y="3527425"/>
          <p14:tracePt t="15795" x="8020050" y="3527425"/>
          <p14:tracePt t="15811" x="8029575" y="3527425"/>
          <p14:tracePt t="15819" x="8037513" y="3527425"/>
          <p14:tracePt t="15867" x="8037513" y="3509963"/>
          <p14:tracePt t="15884" x="8037513" y="3492500"/>
          <p14:tracePt t="15891" x="8037513" y="3484563"/>
          <p14:tracePt t="15899" x="8045450" y="3467100"/>
          <p14:tracePt t="15907" x="8045450" y="3459163"/>
          <p14:tracePt t="15916" x="8045450" y="3449638"/>
          <p14:tracePt t="15932" x="8054975" y="3449638"/>
          <p14:tracePt t="15939" x="8062913" y="3441700"/>
          <p14:tracePt t="15948" x="8062913" y="3433763"/>
          <p14:tracePt t="15955" x="8062913" y="3424238"/>
          <p14:tracePt t="15971" x="8062913" y="3398838"/>
          <p14:tracePt t="15979" x="8070850" y="3398838"/>
          <p14:tracePt t="15987" x="8080375" y="3382963"/>
          <p14:tracePt t="15995" x="8096250" y="3348038"/>
          <p14:tracePt t="16003" x="8105775" y="3322638"/>
          <p14:tracePt t="16017" x="8113713" y="3305175"/>
          <p14:tracePt t="16019" x="8121650" y="3263900"/>
          <p14:tracePt t="16027" x="8147050" y="3221038"/>
          <p14:tracePt t="16035" x="8156575" y="3160713"/>
          <p14:tracePt t="16043" x="8164513" y="3127375"/>
          <p14:tracePt t="16051" x="8174038" y="3084513"/>
          <p14:tracePt t="16059" x="8181975" y="3051175"/>
          <p14:tracePt t="16067" x="8181975" y="3008313"/>
          <p14:tracePt t="16075" x="8189913" y="2974975"/>
          <p14:tracePt t="16083" x="8189913" y="2949575"/>
          <p14:tracePt t="16091" x="8199438" y="2914650"/>
          <p14:tracePt t="16099" x="8199438" y="2889250"/>
          <p14:tracePt t="16107" x="8199438" y="2871788"/>
          <p14:tracePt t="16116" x="8199438" y="2846388"/>
          <p14:tracePt t="16123" x="8199438" y="2838450"/>
          <p14:tracePt t="16132" x="8199438" y="2813050"/>
          <p14:tracePt t="16139" x="8199438" y="2805113"/>
          <p14:tracePt t="16164" x="8199438" y="2778125"/>
          <p14:tracePt t="16171" x="8199438" y="2770188"/>
          <p14:tracePt t="16179" x="8199438" y="2752725"/>
          <p14:tracePt t="16187" x="8199438" y="2744788"/>
          <p14:tracePt t="16195" x="8199438" y="2719388"/>
          <p14:tracePt t="16203" x="8199438" y="2701925"/>
          <p14:tracePt t="16211" x="8199438" y="2686050"/>
          <p14:tracePt t="16219" x="8199438" y="2668588"/>
          <p14:tracePt t="16227" x="8199438" y="2660650"/>
          <p14:tracePt t="16235" x="8199438" y="2651125"/>
          <p14:tracePt t="16243" x="8199438" y="2633663"/>
          <p14:tracePt t="16251" x="8189913" y="2608263"/>
          <p14:tracePt t="16259" x="8189913" y="2600325"/>
          <p14:tracePt t="16267" x="8181975" y="2592388"/>
          <p14:tracePt t="16275" x="8181975" y="2574925"/>
          <p14:tracePt t="16283" x="8181975" y="2566988"/>
          <p14:tracePt t="16291" x="8181975" y="2549525"/>
          <p14:tracePt t="16299" x="8181975" y="2532063"/>
          <p14:tracePt t="16307" x="8181975" y="2524125"/>
          <p14:tracePt t="16315" x="8181975" y="2516188"/>
          <p14:tracePt t="16323" x="8181975" y="2498725"/>
          <p14:tracePt t="16331" x="8181975" y="2489200"/>
          <p14:tracePt t="16339" x="8181975" y="2481263"/>
          <p14:tracePt t="16347" x="8174038" y="2463800"/>
          <p14:tracePt t="16627" x="8174038" y="2455863"/>
          <p14:tracePt t="16635" x="8174038" y="2447925"/>
          <p14:tracePt t="16643" x="8174038" y="2438400"/>
          <p14:tracePt t="16651" x="8174038" y="2430463"/>
          <p14:tracePt t="16659" x="8174038" y="2413000"/>
          <p14:tracePt t="16667" x="8174038" y="2387600"/>
          <p14:tracePt t="16675" x="8174038" y="2371725"/>
          <p14:tracePt t="16683" x="8174038" y="2328863"/>
          <p14:tracePt t="16691" x="8174038" y="2311400"/>
          <p14:tracePt t="16699" x="8174038" y="2278063"/>
          <p14:tracePt t="16706" x="8174038" y="2252663"/>
          <p14:tracePt t="16715" x="8174038" y="2235200"/>
          <p14:tracePt t="16723" x="8174038" y="2209800"/>
          <p14:tracePt t="16731" x="8156575" y="2174875"/>
          <p14:tracePt t="16739" x="8139113" y="2159000"/>
          <p14:tracePt t="16748" x="8113713" y="2108200"/>
          <p14:tracePt t="16755" x="8096250" y="2073275"/>
          <p14:tracePt t="16764" x="8054975" y="2014538"/>
          <p14:tracePt t="16771" x="8012113" y="1963738"/>
          <p14:tracePt t="16781" x="7986713" y="1938338"/>
          <p14:tracePt t="16787" x="7935913" y="1885950"/>
          <p14:tracePt t="16795" x="7910513" y="1860550"/>
          <p14:tracePt t="16803" x="7875588" y="1827213"/>
          <p14:tracePt t="16811" x="7832725" y="1809750"/>
          <p14:tracePt t="16819" x="7791450" y="1784350"/>
          <p14:tracePt t="16827" x="7723188" y="1751013"/>
          <p14:tracePt t="16835" x="7672388" y="1725613"/>
          <p14:tracePt t="16843" x="7604125" y="1700213"/>
          <p14:tracePt t="16851" x="7561263" y="1682750"/>
          <p14:tracePt t="16859" x="7518400" y="1674813"/>
          <p14:tracePt t="16867" x="7477125" y="1665288"/>
          <p14:tracePt t="16875" x="7426325" y="1665288"/>
          <p14:tracePt t="16883" x="7383463" y="1665288"/>
          <p14:tracePt t="16891" x="7340600" y="1665288"/>
          <p14:tracePt t="16899" x="7297738" y="1665288"/>
          <p14:tracePt t="16907" x="7256463" y="1665288"/>
          <p14:tracePt t="16915" x="7213600" y="1665288"/>
          <p14:tracePt t="16923" x="7178675" y="1665288"/>
          <p14:tracePt t="16932" x="7162800" y="1665288"/>
          <p14:tracePt t="16939" x="7145338" y="1665288"/>
          <p14:tracePt t="16948" x="7127875" y="1665288"/>
          <p14:tracePt t="16955" x="7112000" y="1665288"/>
          <p14:tracePt t="16964" x="7102475" y="1682750"/>
          <p14:tracePt t="16971" x="7085013" y="1690688"/>
          <p14:tracePt t="16979" x="7077075" y="1700213"/>
          <p14:tracePt t="16987" x="7059613" y="1725613"/>
          <p14:tracePt t="16995" x="7051675" y="1725613"/>
          <p14:tracePt t="17003" x="7034213" y="1766888"/>
          <p14:tracePt t="17011" x="7026275" y="1801813"/>
          <p14:tracePt t="17019" x="7018338" y="1844675"/>
          <p14:tracePt t="17033" x="7008813" y="1895475"/>
          <p14:tracePt t="17036" x="6983413" y="1954213"/>
          <p14:tracePt t="17043" x="6983413" y="1971675"/>
          <p14:tracePt t="17051" x="6983413" y="2014538"/>
          <p14:tracePt t="17059" x="6975475" y="2047875"/>
          <p14:tracePt t="17067" x="6975475" y="2073275"/>
          <p14:tracePt t="17075" x="6975475" y="2108200"/>
          <p14:tracePt t="17083" x="6975475" y="2149475"/>
          <p14:tracePt t="17091" x="6975475" y="2192338"/>
          <p14:tracePt t="17099" x="6983413" y="2235200"/>
          <p14:tracePt t="17107" x="7000875" y="2293938"/>
          <p14:tracePt t="17115" x="7008813" y="2344738"/>
          <p14:tracePt t="17123" x="7043738" y="2422525"/>
          <p14:tracePt t="17131" x="7059613" y="2481263"/>
          <p14:tracePt t="17139" x="7102475" y="2549525"/>
          <p14:tracePt t="17148" x="7145338" y="2608263"/>
          <p14:tracePt t="17155" x="7188200" y="2686050"/>
          <p14:tracePt t="17162" x="7239000" y="2762250"/>
          <p14:tracePt t="17170" x="7272338" y="2805113"/>
          <p14:tracePt t="17183" x="7315200" y="2863850"/>
          <p14:tracePt t="17189" x="7358063" y="2906713"/>
          <p14:tracePt t="17199" x="7391400" y="2940050"/>
          <p14:tracePt t="17204" x="7408863" y="2957513"/>
          <p14:tracePt t="17212" x="7426325" y="2990850"/>
          <p14:tracePt t="17219" x="7442200" y="3008313"/>
          <p14:tracePt t="17227" x="7451725" y="3016250"/>
          <p14:tracePt t="17235" x="7459663" y="3033713"/>
          <p14:tracePt t="17243" x="7467600" y="3041650"/>
          <p14:tracePt t="17252" x="7477125" y="3041650"/>
          <p14:tracePt t="17259" x="7493000" y="3067050"/>
          <p14:tracePt t="17267" x="7502525" y="3076575"/>
          <p14:tracePt t="17283" x="7510463" y="3076575"/>
          <p14:tracePt t="17291" x="7510463" y="3084513"/>
          <p14:tracePt t="17299" x="7518400" y="3094038"/>
          <p14:tracePt t="17315" x="7527925" y="3101975"/>
          <p14:tracePt t="17348" x="7535863" y="3109913"/>
          <p14:tracePt t="17355" x="7545388" y="3119438"/>
          <p14:tracePt t="17363" x="7553325" y="3119438"/>
          <p14:tracePt t="17371" x="7553325" y="3127375"/>
          <p14:tracePt t="17380" x="7570788" y="3135313"/>
          <p14:tracePt t="17443" x="7586663" y="3135313"/>
          <p14:tracePt t="17451" x="7604125" y="3135313"/>
          <p14:tracePt t="17467" x="7629525" y="3135313"/>
          <p14:tracePt t="17475" x="7654925" y="3135313"/>
          <p14:tracePt t="17483" x="7680325" y="3135313"/>
          <p14:tracePt t="17491" x="7723188" y="3135313"/>
          <p14:tracePt t="17499" x="7766050" y="3135313"/>
          <p14:tracePt t="17507" x="7807325" y="3135313"/>
          <p14:tracePt t="17515" x="7859713" y="3135313"/>
          <p14:tracePt t="17523" x="7918450" y="3119438"/>
          <p14:tracePt t="17532" x="7951788" y="3109913"/>
          <p14:tracePt t="17539" x="7977188" y="3109913"/>
          <p14:tracePt t="17547" x="8029575" y="3094038"/>
          <p14:tracePt t="17555" x="8054975" y="3084513"/>
          <p14:tracePt t="17564" x="8062913" y="3076575"/>
          <p14:tracePt t="17635" x="8062913" y="3067050"/>
          <p14:tracePt t="17659" x="8062913" y="3051175"/>
          <p14:tracePt t="17731" x="8062913" y="3041650"/>
          <p14:tracePt t="17747" x="8062913" y="3033713"/>
          <p14:tracePt t="17755" x="8062913" y="3025775"/>
          <p14:tracePt t="17771" x="8062913" y="3016250"/>
          <p14:tracePt t="17779" x="8062913" y="3008313"/>
          <p14:tracePt t="17803" x="8062913" y="2990850"/>
          <p14:tracePt t="17819" x="8062913" y="2982913"/>
          <p14:tracePt t="17851" x="8062913" y="2974975"/>
          <p14:tracePt t="17859" x="8062913" y="2965450"/>
          <p14:tracePt t="17867" x="8062913" y="2949575"/>
          <p14:tracePt t="17875" x="8062913" y="2940050"/>
          <p14:tracePt t="17891" x="8062913" y="2922588"/>
          <p14:tracePt t="17899" x="8062913" y="2914650"/>
          <p14:tracePt t="17907" x="8062913" y="2897188"/>
          <p14:tracePt t="17915" x="8062913" y="2889250"/>
          <p14:tracePt t="17923" x="8070850" y="2881313"/>
          <p14:tracePt t="17939" x="8080375" y="2863850"/>
          <p14:tracePt t="17947" x="8080375" y="2855913"/>
          <p14:tracePt t="17963" x="8088313" y="2838450"/>
          <p14:tracePt t="17971" x="8096250" y="2820988"/>
          <p14:tracePt t="17980" x="8096250" y="2813050"/>
          <p14:tracePt t="17996" x="8105775" y="2787650"/>
          <p14:tracePt t="18003" x="8113713" y="2770188"/>
          <p14:tracePt t="18012" x="8131175" y="2736850"/>
          <p14:tracePt t="18032" x="8147050" y="2693988"/>
          <p14:tracePt t="18035" x="8164513" y="2660650"/>
          <p14:tracePt t="18043" x="8181975" y="2643188"/>
          <p14:tracePt t="18051" x="8189913" y="2625725"/>
          <p14:tracePt t="18059" x="8189913" y="2617788"/>
          <p14:tracePt t="18067" x="8207375" y="2600325"/>
          <p14:tracePt t="18075" x="8224838" y="2574925"/>
          <p14:tracePt t="18083" x="8232775" y="2549525"/>
          <p14:tracePt t="18091" x="8250238" y="2532063"/>
          <p14:tracePt t="18099" x="8258175" y="2516188"/>
          <p14:tracePt t="18107" x="8266113" y="2498725"/>
          <p14:tracePt t="18115" x="8291513" y="2463800"/>
          <p14:tracePt t="18131" x="8291513" y="2455863"/>
          <p14:tracePt t="18139" x="8301038" y="2447925"/>
          <p14:tracePt t="18148" x="8308975" y="2438400"/>
          <p14:tracePt t="18163" x="8318500" y="2430463"/>
          <p14:tracePt t="18171" x="8318500" y="2422525"/>
          <p14:tracePt t="18316" x="8326438" y="2422525"/>
          <p14:tracePt t="18323" x="8334375" y="2422525"/>
          <p14:tracePt t="18331" x="8343900" y="2430463"/>
          <p14:tracePt t="18339" x="8351838" y="2447925"/>
          <p14:tracePt t="18347" x="8369300" y="2463800"/>
          <p14:tracePt t="18355" x="8394700" y="2481263"/>
          <p14:tracePt t="18365" x="8410575" y="2506663"/>
          <p14:tracePt t="18371" x="8428038" y="2524125"/>
          <p14:tracePt t="18381" x="8445500" y="2549525"/>
          <p14:tracePt t="18387" x="8453438" y="2557463"/>
          <p14:tracePt t="18395" x="8478838" y="2582863"/>
          <p14:tracePt t="18402" x="8488363" y="2592388"/>
          <p14:tracePt t="18411" x="8496300" y="2600325"/>
          <p14:tracePt t="18419" x="8513763" y="2600325"/>
          <p14:tracePt t="18435" x="8529638" y="2600325"/>
          <p14:tracePt t="18443" x="8539163" y="2600325"/>
          <p14:tracePt t="18667" x="8539163" y="2608263"/>
          <p14:tracePt t="18731" x="8529638" y="2625725"/>
          <p14:tracePt t="18739" x="8504238" y="2633663"/>
          <p14:tracePt t="18748" x="8488363" y="2643188"/>
          <p14:tracePt t="18755" x="8453438" y="2668588"/>
          <p14:tracePt t="18764" x="8453438" y="2676525"/>
          <p14:tracePt t="18771" x="8445500" y="2686050"/>
          <p14:tracePt t="18780" x="8428038" y="2711450"/>
          <p14:tracePt t="18787" x="8420100" y="2744788"/>
          <p14:tracePt t="18795" x="8402638" y="2778125"/>
          <p14:tracePt t="18803" x="8385175" y="2838450"/>
          <p14:tracePt t="18811" x="8369300" y="2897188"/>
          <p14:tracePt t="18819" x="8359775" y="2957513"/>
          <p14:tracePt t="18827" x="8351838" y="3016250"/>
          <p14:tracePt t="18835" x="8351838" y="3059113"/>
          <p14:tracePt t="18843" x="8351838" y="3094038"/>
          <p14:tracePt t="18851" x="8351838" y="3119438"/>
          <p14:tracePt t="18859" x="8351838" y="3135313"/>
          <p14:tracePt t="18867" x="8351838" y="3160713"/>
          <p14:tracePt t="18875" x="8359775" y="3170238"/>
          <p14:tracePt t="18883" x="8377238" y="3186113"/>
          <p14:tracePt t="18891" x="8394700" y="3195638"/>
          <p14:tracePt t="18899" x="8410575" y="3203575"/>
          <p14:tracePt t="18907" x="8428038" y="3221038"/>
          <p14:tracePt t="18915" x="8445500" y="3221038"/>
          <p14:tracePt t="18923" x="8470900" y="3221038"/>
          <p14:tracePt t="18939" x="8478838" y="3228975"/>
          <p14:tracePt t="18947" x="8488363" y="3228975"/>
          <p14:tracePt t="18963" x="8504238" y="3228975"/>
          <p14:tracePt t="18971" x="8513763" y="3221038"/>
          <p14:tracePt t="18981" x="8521700" y="3211513"/>
          <p14:tracePt t="18986" x="8564563" y="3170238"/>
          <p14:tracePt t="18996" x="8564563" y="3160713"/>
          <p14:tracePt t="19003" x="8597900" y="3109913"/>
          <p14:tracePt t="19012" x="8605838" y="3051175"/>
          <p14:tracePt t="19030" x="8640763" y="2906713"/>
          <p14:tracePt t="19035" x="8648700" y="2830513"/>
          <p14:tracePt t="19043" x="8648700" y="2778125"/>
          <p14:tracePt t="19051" x="8648700" y="2719388"/>
          <p14:tracePt t="19059" x="8648700" y="2676525"/>
          <p14:tracePt t="19067" x="8648700" y="2643188"/>
          <p14:tracePt t="19075" x="8648700" y="2608263"/>
          <p14:tracePt t="19083" x="8640763" y="2582863"/>
          <p14:tracePt t="19091" x="8632825" y="2566988"/>
          <p14:tracePt t="19099" x="8615363" y="2532063"/>
          <p14:tracePt t="19106" x="8597900" y="2516188"/>
          <p14:tracePt t="19115" x="8564563" y="2481263"/>
          <p14:tracePt t="19122" x="8547100" y="2463800"/>
          <p14:tracePt t="19131" x="8529638" y="2447925"/>
          <p14:tracePt t="19139" x="8521700" y="2430463"/>
          <p14:tracePt t="19147" x="8488363" y="2405063"/>
          <p14:tracePt t="19155" x="8462963" y="2397125"/>
          <p14:tracePt t="19163" x="8420100" y="2387600"/>
          <p14:tracePt t="19171" x="8385175" y="2371725"/>
          <p14:tracePt t="19180" x="8308975" y="2354263"/>
          <p14:tracePt t="19187" x="8232775" y="2336800"/>
          <p14:tracePt t="19197" x="8147050" y="2293938"/>
          <p14:tracePt t="19203" x="8045450" y="2286000"/>
          <p14:tracePt t="19211" x="7951788" y="2260600"/>
          <p14:tracePt t="19219" x="7867650" y="2252663"/>
          <p14:tracePt t="19227" x="7799388" y="2243138"/>
          <p14:tracePt t="19235" x="7715250" y="2243138"/>
          <p14:tracePt t="19242" x="7637463" y="2243138"/>
          <p14:tracePt t="19251" x="7535863" y="2243138"/>
          <p14:tracePt t="19259" x="7467600" y="2252663"/>
          <p14:tracePt t="19267" x="7416800" y="2278063"/>
          <p14:tracePt t="19275" x="7348538" y="2319338"/>
          <p14:tracePt t="19283" x="7289800" y="2362200"/>
          <p14:tracePt t="19291" x="7221538" y="2405063"/>
          <p14:tracePt t="19299" x="7153275" y="2481263"/>
          <p14:tracePt t="19307" x="7102475" y="2549525"/>
          <p14:tracePt t="19315" x="7085013" y="2592388"/>
          <p14:tracePt t="19323" x="7026275" y="2660650"/>
          <p14:tracePt t="19331" x="6992938" y="2693988"/>
          <p14:tracePt t="19339" x="6967538" y="2701925"/>
          <p14:tracePt t="19483" x="6950075" y="2701925"/>
          <p14:tracePt t="19507" x="6932613" y="2668588"/>
          <p14:tracePt t="19515" x="6924675" y="2643188"/>
          <p14:tracePt t="19523" x="6924675" y="2625725"/>
          <p14:tracePt t="19531" x="6924675" y="2608263"/>
          <p14:tracePt t="19539" x="6924675" y="2600325"/>
          <p14:tracePt t="19547" x="6924675" y="2592388"/>
          <p14:tracePt t="19563" x="6924675" y="2582863"/>
          <p14:tracePt t="19619" x="6924675" y="2566988"/>
          <p14:tracePt t="19627" x="6932613" y="2557463"/>
          <p14:tracePt t="19635" x="6950075" y="2541588"/>
          <p14:tracePt t="19643" x="6967538" y="2524125"/>
          <p14:tracePt t="19651" x="6992938" y="2498725"/>
          <p14:tracePt t="19659" x="7000875" y="2481263"/>
          <p14:tracePt t="19667" x="7051675" y="2447925"/>
          <p14:tracePt t="19675" x="7085013" y="2438400"/>
          <p14:tracePt t="19683" x="7112000" y="2413000"/>
          <p14:tracePt t="19691" x="7162800" y="2387600"/>
          <p14:tracePt t="19699" x="7196138" y="2354263"/>
          <p14:tracePt t="19707" x="7256463" y="2328863"/>
          <p14:tracePt t="19715" x="7289800" y="2319338"/>
          <p14:tracePt t="19723" x="7323138" y="2303463"/>
          <p14:tracePt t="19731" x="7391400" y="2268538"/>
          <p14:tracePt t="19739" x="7416800" y="2260600"/>
          <p14:tracePt t="19747" x="7451725" y="2252663"/>
          <p14:tracePt t="19755" x="7502525" y="2227263"/>
          <p14:tracePt t="19763" x="7527925" y="2217738"/>
          <p14:tracePt t="19771" x="7553325" y="2209800"/>
          <p14:tracePt t="19779" x="7596188" y="2192338"/>
          <p14:tracePt t="19787" x="7604125" y="2192338"/>
          <p14:tracePt t="19799" x="7621588" y="2192338"/>
          <p14:tracePt t="19804" x="7637463" y="2184400"/>
          <p14:tracePt t="19811" x="7646988" y="2184400"/>
          <p14:tracePt t="19819" x="7672388" y="2184400"/>
          <p14:tracePt t="19829" x="7697788" y="2184400"/>
          <p14:tracePt t="19835" x="7740650" y="2184400"/>
          <p14:tracePt t="19844" x="7766050" y="2184400"/>
          <p14:tracePt t="19851" x="7824788" y="2184400"/>
          <p14:tracePt t="19859" x="7893050" y="2184400"/>
          <p14:tracePt t="19867" x="7935913" y="2184400"/>
          <p14:tracePt t="19875" x="8012113" y="2184400"/>
          <p14:tracePt t="19883" x="8029575" y="2174875"/>
          <p14:tracePt t="19891" x="8070850" y="2174875"/>
          <p14:tracePt t="19899" x="8096250" y="2166938"/>
          <p14:tracePt t="19907" x="8105775" y="2166938"/>
          <p14:tracePt t="19915" x="8121650" y="2166938"/>
          <p14:tracePt t="19923" x="8147050" y="2149475"/>
          <p14:tracePt t="19931" x="8164513" y="2149475"/>
          <p14:tracePt t="19939" x="8164513" y="2141538"/>
          <p14:tracePt t="19947" x="8174038" y="2141538"/>
          <p14:tracePt t="19955" x="8181975" y="2141538"/>
          <p14:tracePt t="19979" x="8189913" y="2141538"/>
          <p14:tracePt t="19987" x="8207375" y="2141538"/>
          <p14:tracePt t="19995" x="8215313" y="2141538"/>
          <p14:tracePt t="20014" x="8266113" y="2133600"/>
          <p14:tracePt t="20019" x="8283575" y="2116138"/>
          <p14:tracePt t="20027" x="8283575" y="2108200"/>
          <p14:tracePt t="20045" x="8291513" y="2098675"/>
          <p14:tracePt t="20051" x="8301038" y="2098675"/>
          <p14:tracePt t="20141" x="8308975" y="2090738"/>
          <p14:tracePt t="20164" x="8308975" y="2082800"/>
          <p14:tracePt t="20219" x="8308975" y="2073275"/>
          <p14:tracePt t="20228" x="8308975" y="2055813"/>
          <p14:tracePt t="20323" x="8308975" y="2047875"/>
          <p14:tracePt t="20436" x="8301038" y="2047875"/>
          <p14:tracePt t="20443" x="8283575" y="2047875"/>
          <p14:tracePt t="20459" x="8266113" y="2047875"/>
          <p14:tracePt t="20467" x="8250238" y="2039938"/>
          <p14:tracePt t="20475" x="8215313" y="2030413"/>
          <p14:tracePt t="20483" x="8164513" y="2014538"/>
          <p14:tracePt t="20491" x="8088313" y="1989138"/>
          <p14:tracePt t="20499" x="8045450" y="1979613"/>
          <p14:tracePt t="20507" x="7977188" y="1954213"/>
          <p14:tracePt t="20515" x="7893050" y="1928813"/>
          <p14:tracePt t="20523" x="7816850" y="1895475"/>
          <p14:tracePt t="20531" x="7723188" y="1895475"/>
          <p14:tracePt t="20539" x="7604125" y="1885950"/>
          <p14:tracePt t="20547" x="7485063" y="1852613"/>
          <p14:tracePt t="20555" x="7373938" y="1835150"/>
          <p14:tracePt t="20563" x="7264400" y="1827213"/>
          <p14:tracePt t="20571" x="7102475" y="1819275"/>
          <p14:tracePt t="20579" x="6942138" y="1776413"/>
          <p14:tracePt t="20587" x="6788150" y="1766888"/>
          <p14:tracePt t="20595" x="6584950" y="1741488"/>
          <p14:tracePt t="20603" x="6448425" y="1725613"/>
          <p14:tracePt t="20611" x="6286500" y="1725613"/>
          <p14:tracePt t="20619" x="6116638" y="1725613"/>
          <p14:tracePt t="20628" x="5964238" y="1725613"/>
          <p14:tracePt t="20635" x="5811838" y="1725613"/>
          <p14:tracePt t="20643" x="5683250" y="1725613"/>
          <p14:tracePt t="20651" x="5573713" y="1725613"/>
          <p14:tracePt t="20660" x="5454650" y="1733550"/>
          <p14:tracePt t="20667" x="5353050" y="1741488"/>
          <p14:tracePt t="20675" x="5284788" y="1776413"/>
          <p14:tracePt t="20683" x="5191125" y="1784350"/>
          <p14:tracePt t="20691" x="5122863" y="1793875"/>
          <p14:tracePt t="20699" x="5038725" y="1801813"/>
          <p14:tracePt t="20707" x="4970463" y="1827213"/>
          <p14:tracePt t="20715" x="4910138" y="1835150"/>
          <p14:tracePt t="20723" x="4826000" y="1844675"/>
          <p14:tracePt t="20731" x="4757738" y="1844675"/>
          <p14:tracePt t="20739" x="4664075" y="1860550"/>
          <p14:tracePt t="20747" x="4595813" y="1878013"/>
          <p14:tracePt t="20755" x="4511675" y="1885950"/>
          <p14:tracePt t="20763" x="4435475" y="1903413"/>
          <p14:tracePt t="20771" x="4349750" y="1911350"/>
          <p14:tracePt t="20779" x="4281488" y="1946275"/>
          <p14:tracePt t="20787" x="4214813" y="1963738"/>
          <p14:tracePt t="20796" x="4146550" y="1979613"/>
          <p14:tracePt t="20803" x="4103688" y="1997075"/>
          <p14:tracePt t="20811" x="4044950" y="2005013"/>
          <p14:tracePt t="20819" x="3992563" y="2022475"/>
          <p14:tracePt t="20828" x="3976688" y="2039938"/>
          <p14:tracePt t="20835" x="3959225" y="2047875"/>
          <p14:tracePt t="20843" x="3941763" y="2047875"/>
          <p14:tracePt t="20851" x="3908425" y="2055813"/>
          <p14:tracePt t="20860" x="3865563" y="2073275"/>
          <p14:tracePt t="20867" x="3840163" y="2082800"/>
          <p14:tracePt t="20875" x="3781425" y="2090738"/>
          <p14:tracePt t="20883" x="3721100" y="2108200"/>
          <p14:tracePt t="20891" x="3662363" y="2141538"/>
          <p14:tracePt t="20899" x="3586163" y="2174875"/>
          <p14:tracePt t="20907" x="3500438" y="2192338"/>
          <p14:tracePt t="20915" x="3424238" y="2209800"/>
          <p14:tracePt t="20923" x="3348038" y="2235200"/>
          <p14:tracePt t="20931" x="3305175" y="2252663"/>
          <p14:tracePt t="20939" x="3228975" y="2260600"/>
          <p14:tracePt t="20947" x="3152775" y="2293938"/>
          <p14:tracePt t="20955" x="3092450" y="2303463"/>
          <p14:tracePt t="20962" x="3049588" y="2311400"/>
          <p14:tracePt t="20971" x="2982913" y="2328863"/>
          <p14:tracePt t="20979" x="2930525" y="2328863"/>
          <p14:tracePt t="20987" x="2897188" y="2328863"/>
          <p14:tracePt t="20995" x="2854325" y="2336800"/>
          <p14:tracePt t="21003" x="2820988" y="2336800"/>
          <p14:tracePt t="21011" x="2778125" y="2336800"/>
          <p14:tracePt t="21019" x="2744788" y="2336800"/>
          <p14:tracePt t="21027" x="2719388" y="2336800"/>
          <p14:tracePt t="21035" x="2684463" y="2336800"/>
          <p14:tracePt t="21045" x="2633663" y="2328863"/>
          <p14:tracePt t="21051" x="2600325" y="2311400"/>
          <p14:tracePt t="21060" x="2540000" y="2286000"/>
          <p14:tracePt t="21067" x="2506663" y="2278063"/>
          <p14:tracePt t="21078" x="2446338" y="2260600"/>
          <p14:tracePt t="21083" x="2420938" y="2260600"/>
          <p14:tracePt t="21091" x="2352675" y="2243138"/>
          <p14:tracePt t="21099" x="2327275" y="2243138"/>
          <p14:tracePt t="21107" x="2276475" y="2235200"/>
          <p14:tracePt t="21115" x="2217738" y="2217738"/>
          <p14:tracePt t="21123" x="2182813" y="2209800"/>
          <p14:tracePt t="21131" x="2149475" y="2192338"/>
          <p14:tracePt t="21139" x="2116138" y="2174875"/>
          <p14:tracePt t="21147" x="2081213" y="2141538"/>
          <p14:tracePt t="21155" x="2055813" y="2124075"/>
          <p14:tracePt t="21163" x="2022475" y="2098675"/>
          <p14:tracePt t="21171" x="1987550" y="2082800"/>
          <p14:tracePt t="21179" x="1962150" y="2065338"/>
          <p14:tracePt t="21187" x="1946275" y="2055813"/>
          <p14:tracePt t="21195" x="1928813" y="2047875"/>
          <p14:tracePt t="21203" x="1911350" y="2022475"/>
          <p14:tracePt t="21211" x="1893888" y="2014538"/>
          <p14:tracePt t="21219" x="1878013" y="2005013"/>
          <p14:tracePt t="21228" x="1852613" y="1989138"/>
          <p14:tracePt t="21235" x="1852613" y="1979613"/>
          <p14:tracePt t="21243" x="1827213" y="1954213"/>
          <p14:tracePt t="21251" x="1809750" y="1938338"/>
          <p14:tracePt t="21261" x="1792288" y="1920875"/>
          <p14:tracePt t="21267" x="1776413" y="1903413"/>
          <p14:tracePt t="21292" x="1766888" y="1878013"/>
          <p14:tracePt t="21299" x="1749425" y="1870075"/>
          <p14:tracePt t="21315" x="1741488" y="1844675"/>
          <p14:tracePt t="21323" x="1733550" y="1835150"/>
          <p14:tracePt t="21339" x="1733550" y="1819275"/>
          <p14:tracePt t="21355" x="1724025" y="1819275"/>
          <p14:tracePt t="21387" x="1716088" y="1801813"/>
          <p14:tracePt t="21403" x="1708150" y="1784350"/>
          <p14:tracePt t="21411" x="1698625" y="1766888"/>
          <p14:tracePt t="21419" x="1673225" y="1733550"/>
          <p14:tracePt t="21427" x="1673225" y="1725613"/>
          <p14:tracePt t="21435" x="1665288" y="1716088"/>
          <p14:tracePt t="21444" x="1657350" y="1700213"/>
          <p14:tracePt t="21453" x="1647825" y="1690688"/>
          <p14:tracePt t="21468" x="1639888" y="1682750"/>
          <p14:tracePt t="21478" x="1622425" y="1665288"/>
          <p14:tracePt t="21499" x="1606550" y="1657350"/>
          <p14:tracePt t="21547" x="1589088" y="1657350"/>
          <p14:tracePt t="21563" x="1554163" y="1649413"/>
          <p14:tracePt t="21571" x="1546225" y="1649413"/>
          <p14:tracePt t="21579" x="1503363" y="1649413"/>
          <p14:tracePt t="21587" x="1470025" y="1649413"/>
          <p14:tracePt t="21595" x="1435100" y="1649413"/>
          <p14:tracePt t="21603" x="1427163" y="1649413"/>
          <p14:tracePt t="21612" x="1401763" y="1649413"/>
          <p14:tracePt t="21619" x="1384300" y="1649413"/>
          <p14:tracePt t="21628" x="1368425" y="1649413"/>
          <p14:tracePt t="21635" x="1343025" y="1649413"/>
          <p14:tracePt t="21644" x="1317625" y="1649413"/>
          <p14:tracePt t="21659" x="1308100" y="1649413"/>
          <p14:tracePt t="21699" x="1300163" y="1649413"/>
          <p14:tracePt t="21707" x="1290638" y="1649413"/>
          <p14:tracePt t="21723" x="1265238" y="1649413"/>
          <p14:tracePt t="21731" x="1257300" y="1649413"/>
          <p14:tracePt t="21739" x="1231900" y="1649413"/>
          <p14:tracePt t="21747" x="1214438" y="1649413"/>
          <p14:tracePt t="21755" x="1181100" y="1649413"/>
          <p14:tracePt t="21763" x="1147763" y="1649413"/>
          <p14:tracePt t="21771" x="1130300" y="1649413"/>
          <p14:tracePt t="21779" x="1095375" y="1649413"/>
          <p14:tracePt t="21787" x="1062038" y="1649413"/>
          <p14:tracePt t="21795" x="1054100" y="1649413"/>
          <p14:tracePt t="21803" x="1028700" y="1649413"/>
          <p14:tracePt t="21811" x="1011238" y="1649413"/>
          <p14:tracePt t="21819" x="1003300" y="1649413"/>
          <p14:tracePt t="21827" x="993775" y="1649413"/>
          <p14:tracePt t="21939" x="985838" y="1649413"/>
          <p14:tracePt t="21971" x="985838" y="1665288"/>
          <p14:tracePt t="21979" x="1003300" y="1674813"/>
          <p14:tracePt t="21987" x="1036638" y="1682750"/>
          <p14:tracePt t="21995" x="1062038" y="1700213"/>
          <p14:tracePt t="22003" x="1079500" y="1708150"/>
          <p14:tracePt t="22029" x="1173163" y="1733550"/>
          <p14:tracePt t="22035" x="1206500" y="1741488"/>
          <p14:tracePt t="22044" x="1231900" y="1751013"/>
          <p14:tracePt t="22051" x="1265238" y="1758950"/>
          <p14:tracePt t="22061" x="1300163" y="1776413"/>
          <p14:tracePt t="22067" x="1350963" y="1784350"/>
          <p14:tracePt t="22076" x="1393825" y="1801813"/>
          <p14:tracePt t="22083" x="1452563" y="1809750"/>
          <p14:tracePt t="22093" x="1487488" y="1827213"/>
          <p14:tracePt t="22099" x="1538288" y="1835150"/>
          <p14:tracePt t="22108" x="1579563" y="1844675"/>
          <p14:tracePt t="22115" x="1606550" y="1852613"/>
          <p14:tracePt t="22123" x="1631950" y="1852613"/>
          <p14:tracePt t="22131" x="1639888" y="1852613"/>
          <p14:tracePt t="22139" x="1657350" y="1852613"/>
          <p14:tracePt t="22147" x="1665288" y="1852613"/>
          <p14:tracePt t="22155" x="1673225" y="1852613"/>
          <p14:tracePt t="22163" x="1698625" y="1852613"/>
          <p14:tracePt t="22179" x="1724025" y="1852613"/>
          <p14:tracePt t="22187" x="1733550" y="1852613"/>
          <p14:tracePt t="22195" x="1741488" y="1852613"/>
          <p14:tracePt t="22203" x="1758950" y="1852613"/>
          <p14:tracePt t="22211" x="1776413" y="1852613"/>
          <p14:tracePt t="22219" x="1809750" y="1852613"/>
          <p14:tracePt t="22227" x="1843088" y="1852613"/>
          <p14:tracePt t="22235" x="1852613" y="1852613"/>
          <p14:tracePt t="22243" x="1885950" y="1852613"/>
          <p14:tracePt t="22251" x="1911350" y="1852613"/>
          <p14:tracePt t="22260" x="1920875" y="1852613"/>
          <p14:tracePt t="22267" x="1928813" y="1852613"/>
          <p14:tracePt t="22276" x="1936750" y="1852613"/>
          <p14:tracePt t="22283" x="1946275" y="1852613"/>
          <p14:tracePt t="22292" x="1954213" y="1852613"/>
          <p14:tracePt t="22307" x="1979613" y="1852613"/>
          <p14:tracePt t="22315" x="1987550" y="1852613"/>
          <p14:tracePt t="22323" x="2012950" y="1852613"/>
          <p14:tracePt t="22331" x="2047875" y="1852613"/>
          <p14:tracePt t="22339" x="2090738" y="1852613"/>
          <p14:tracePt t="22347" x="2116138" y="1852613"/>
          <p14:tracePt t="22355" x="2157413" y="1852613"/>
          <p14:tracePt t="22362" x="2182813" y="1852613"/>
          <p14:tracePt t="22371" x="2225675" y="1852613"/>
          <p14:tracePt t="22379" x="2251075" y="1852613"/>
          <p14:tracePt t="22387" x="2276475" y="1852613"/>
          <p14:tracePt t="22395" x="2301875" y="1852613"/>
          <p14:tracePt t="22403" x="2319338" y="1852613"/>
          <p14:tracePt t="22411" x="2336800" y="1852613"/>
          <p14:tracePt t="22419" x="2344738" y="1852613"/>
          <p14:tracePt t="22428" x="2352675" y="1852613"/>
          <p14:tracePt t="22435" x="2362200" y="1852613"/>
          <p14:tracePt t="22563" x="2370138" y="1860550"/>
          <p14:tracePt t="22651" x="2370138" y="1870075"/>
          <p14:tracePt t="23371" x="2352675" y="1885950"/>
          <p14:tracePt t="23379" x="2344738" y="1895475"/>
          <p14:tracePt t="23387" x="2327275" y="1911350"/>
          <p14:tracePt t="23403" x="2319338" y="1938338"/>
          <p14:tracePt t="23411" x="2319338" y="1946275"/>
          <p14:tracePt t="23419" x="2301875" y="1954213"/>
          <p14:tracePt t="23435" x="2301875" y="1963738"/>
          <p14:tracePt t="23443" x="2301875" y="1971675"/>
          <p14:tracePt t="23451" x="2293938" y="1971675"/>
          <p14:tracePt t="23459" x="2293938" y="1979613"/>
          <p14:tracePt t="23467" x="2293938" y="1997075"/>
          <p14:tracePt t="23475" x="2286000" y="2030413"/>
          <p14:tracePt t="23483" x="2251075" y="2082800"/>
          <p14:tracePt t="23493" x="2243138" y="2133600"/>
          <p14:tracePt t="23499" x="2200275" y="2217738"/>
          <p14:tracePt t="23510" x="2141538" y="2319338"/>
          <p14:tracePt t="23515" x="2073275" y="2430463"/>
          <p14:tracePt t="23523" x="2030413" y="2489200"/>
          <p14:tracePt t="23531" x="2005013" y="2557463"/>
          <p14:tracePt t="23699" x="1997075" y="2557463"/>
          <p14:tracePt t="23707" x="1946275" y="2524125"/>
          <p14:tracePt t="23715" x="1928813" y="2498725"/>
          <p14:tracePt t="23724" x="1893888" y="2481263"/>
          <p14:tracePt t="23740" x="1868488" y="2473325"/>
          <p14:tracePt t="23747" x="1860550" y="2463800"/>
          <p14:tracePt t="23779" x="1843088" y="2463800"/>
          <p14:tracePt t="23787" x="1835150" y="2463800"/>
          <p14:tracePt t="23810" x="1817688" y="2463800"/>
          <p14:tracePt t="23819" x="1809750" y="2463800"/>
          <p14:tracePt t="23827" x="1792288" y="2463800"/>
          <p14:tracePt t="23835" x="1766888" y="2463800"/>
          <p14:tracePt t="23843" x="1741488" y="2463800"/>
          <p14:tracePt t="23851" x="1724025" y="2463800"/>
          <p14:tracePt t="23859" x="1690688" y="2463800"/>
          <p14:tracePt t="23867" x="1647825" y="2463800"/>
          <p14:tracePt t="23875" x="1606550" y="2463800"/>
          <p14:tracePt t="23883" x="1563688" y="2463800"/>
          <p14:tracePt t="23892" x="1503363" y="2463800"/>
          <p14:tracePt t="23899" x="1419225" y="2463800"/>
          <p14:tracePt t="23907" x="1358900" y="2463800"/>
          <p14:tracePt t="23915" x="1300163" y="2463800"/>
          <p14:tracePt t="23924" x="1257300" y="2463800"/>
          <p14:tracePt t="23931" x="1214438" y="2463800"/>
          <p14:tracePt t="23939" x="1181100" y="2463800"/>
          <p14:tracePt t="23946" x="1138238" y="2463800"/>
          <p14:tracePt t="23955" x="1095375" y="2463800"/>
          <p14:tracePt t="23963" x="1054100" y="2463800"/>
          <p14:tracePt t="23971" x="1011238" y="2463800"/>
          <p14:tracePt t="23979" x="976313" y="2463800"/>
          <p14:tracePt t="23987" x="960438" y="2463800"/>
          <p14:tracePt t="23995" x="925513" y="2463800"/>
          <p14:tracePt t="24011" x="874713" y="2473325"/>
          <p14:tracePt t="24027" x="866775" y="2473325"/>
          <p14:tracePt t="24035" x="858838" y="2473325"/>
          <p14:tracePt t="24043" x="849313" y="2473325"/>
          <p14:tracePt t="24051" x="849313" y="2481263"/>
          <p14:tracePt t="24059" x="831850" y="2481263"/>
          <p14:tracePt t="24067" x="815975" y="2498725"/>
          <p14:tracePt t="24867" x="831850" y="2498725"/>
          <p14:tracePt t="24876" x="858838" y="2498725"/>
          <p14:tracePt t="24883" x="884238" y="2498725"/>
          <p14:tracePt t="24892" x="925513" y="2489200"/>
          <p14:tracePt t="24899" x="968375" y="2489200"/>
          <p14:tracePt t="24908" x="1019175" y="2481263"/>
          <p14:tracePt t="24915" x="1069975" y="2481263"/>
          <p14:tracePt t="24924" x="1130300" y="2481263"/>
          <p14:tracePt t="24931" x="1223963" y="2447925"/>
          <p14:tracePt t="24940" x="1290638" y="2447925"/>
          <p14:tracePt t="24947" x="1376363" y="2438400"/>
          <p14:tracePt t="24958" x="1470025" y="2430463"/>
          <p14:tracePt t="24963" x="1554163" y="2405063"/>
          <p14:tracePt t="24971" x="1631950" y="2397125"/>
          <p14:tracePt t="24979" x="1716088" y="2379663"/>
          <p14:tracePt t="24989" x="1784350" y="2371725"/>
          <p14:tracePt t="24997" x="1885950" y="2354263"/>
          <p14:tracePt t="25010" x="1928813" y="2354263"/>
          <p14:tracePt t="25013" x="1962150" y="2344738"/>
          <p14:tracePt t="25019" x="1979613" y="2344738"/>
          <p14:tracePt t="25027" x="2012950" y="2344738"/>
          <p14:tracePt t="25043" x="2030413" y="2344738"/>
          <p14:tracePt t="25131" x="2038350" y="2344738"/>
          <p14:tracePt t="25156" x="2047875" y="2344738"/>
          <p14:tracePt t="25163" x="2073275" y="2344738"/>
          <p14:tracePt t="25171" x="2081213" y="2344738"/>
          <p14:tracePt t="25179" x="2106613" y="2344738"/>
          <p14:tracePt t="25187" x="2132013" y="2354263"/>
          <p14:tracePt t="25195" x="2157413" y="2362200"/>
          <p14:tracePt t="25203" x="2182813" y="2371725"/>
          <p14:tracePt t="25211" x="2200275" y="2387600"/>
          <p14:tracePt t="25219" x="2217738" y="2397125"/>
          <p14:tracePt t="25227" x="2243138" y="2405063"/>
          <p14:tracePt t="25235" x="2260600" y="2405063"/>
          <p14:tracePt t="25243" x="2268538" y="2413000"/>
          <p14:tracePt t="25251" x="2301875" y="2422525"/>
          <p14:tracePt t="25259" x="2352675" y="2447925"/>
          <p14:tracePt t="25267" x="2379663" y="2447925"/>
          <p14:tracePt t="25275" x="2395538" y="2463800"/>
          <p14:tracePt t="25283" x="2430463" y="2463800"/>
          <p14:tracePt t="25291" x="2455863" y="2463800"/>
          <p14:tracePt t="25299" x="2481263" y="2473325"/>
          <p14:tracePt t="25307" x="2514600" y="2481263"/>
          <p14:tracePt t="25315" x="2540000" y="2481263"/>
          <p14:tracePt t="25324" x="2574925" y="2481263"/>
          <p14:tracePt t="25331" x="2590800" y="2498725"/>
          <p14:tracePt t="25339" x="2633663" y="2498725"/>
          <p14:tracePt t="25347" x="2659063" y="2498725"/>
          <p14:tracePt t="25356" x="2676525" y="2498725"/>
          <p14:tracePt t="25363" x="2709863" y="2498725"/>
          <p14:tracePt t="25371" x="2735263" y="2498725"/>
          <p14:tracePt t="25379" x="2744788" y="2498725"/>
          <p14:tracePt t="25387" x="2770188" y="2498725"/>
          <p14:tracePt t="25395" x="2778125" y="2498725"/>
          <p14:tracePt t="25403" x="2795588" y="2498725"/>
          <p14:tracePt t="25411" x="2820988" y="2498725"/>
          <p14:tracePt t="25419" x="2838450" y="2498725"/>
          <p14:tracePt t="25427" x="2854325" y="2498725"/>
          <p14:tracePt t="25435" x="2879725" y="2498725"/>
          <p14:tracePt t="25451" x="2897188" y="2498725"/>
          <p14:tracePt t="25459" x="2905125" y="2498725"/>
          <p14:tracePt t="25467" x="2930525" y="2498725"/>
          <p14:tracePt t="25475" x="2955925" y="2498725"/>
          <p14:tracePt t="25483" x="2965450" y="2498725"/>
          <p14:tracePt t="25491" x="2998788" y="2498725"/>
          <p14:tracePt t="25499" x="3024188" y="2498725"/>
          <p14:tracePt t="25507" x="3033713" y="2498725"/>
          <p14:tracePt t="25515" x="3059113" y="2506663"/>
          <p14:tracePt t="25523" x="3084513" y="2506663"/>
          <p14:tracePt t="25531" x="3100388" y="2506663"/>
          <p14:tracePt t="25540" x="3135313" y="2506663"/>
          <p14:tracePt t="25547" x="3160713" y="2506663"/>
          <p14:tracePt t="25556" x="3194050" y="2506663"/>
          <p14:tracePt t="25563" x="3219450" y="2506663"/>
          <p14:tracePt t="25571" x="3254375" y="2506663"/>
          <p14:tracePt t="25579" x="3279775" y="2506663"/>
          <p14:tracePt t="25586" x="3297238" y="2506663"/>
          <p14:tracePt t="25594" x="3313113" y="2506663"/>
          <p14:tracePt t="25605" x="3338513" y="2506663"/>
          <p14:tracePt t="25612" x="3348038" y="2506663"/>
          <p14:tracePt t="25619" x="3373438" y="2506663"/>
          <p14:tracePt t="25627" x="3381375" y="2506663"/>
          <p14:tracePt t="25643" x="3406775" y="2506663"/>
          <p14:tracePt t="25659" x="3414713" y="2506663"/>
          <p14:tracePt t="25739" x="3424238" y="2506663"/>
          <p14:tracePt t="25851" x="3424238" y="2498725"/>
          <p14:tracePt t="25867" x="3424238" y="2481263"/>
          <p14:tracePt t="25883" x="3424238" y="2473325"/>
          <p14:tracePt t="25891" x="3424238" y="2463800"/>
          <p14:tracePt t="25915" x="3432175" y="2447925"/>
          <p14:tracePt t="25979" x="3441700" y="2447925"/>
          <p14:tracePt t="25987" x="3449638" y="2447925"/>
          <p14:tracePt t="25995" x="3457575" y="2438400"/>
          <p14:tracePt t="26003" x="3467100" y="2438400"/>
          <p14:tracePt t="26011" x="3482975" y="2438400"/>
          <p14:tracePt t="26026" x="3517900" y="2430463"/>
          <p14:tracePt t="26027" x="3543300" y="2430463"/>
          <p14:tracePt t="26035" x="3602038" y="2422525"/>
          <p14:tracePt t="26043" x="3652838" y="2422525"/>
          <p14:tracePt t="26051" x="3756025" y="2397125"/>
          <p14:tracePt t="26058" x="3873500" y="2387600"/>
          <p14:tracePt t="26067" x="3976688" y="2379663"/>
          <p14:tracePt t="26075" x="4086225" y="2362200"/>
          <p14:tracePt t="26083" x="4187825" y="2362200"/>
          <p14:tracePt t="26091" x="4273550" y="2344738"/>
          <p14:tracePt t="26099" x="4375150" y="2344738"/>
          <p14:tracePt t="26108" x="4460875" y="2344738"/>
          <p14:tracePt t="26115" x="4529138" y="2344738"/>
          <p14:tracePt t="26124" x="4587875" y="2344738"/>
          <p14:tracePt t="26131" x="4630738" y="2344738"/>
          <p14:tracePt t="26140" x="4664075" y="2336800"/>
          <p14:tracePt t="26147" x="4699000" y="2328863"/>
          <p14:tracePt t="26155" x="4706938" y="2328863"/>
          <p14:tracePt t="26163" x="4732338" y="2328863"/>
          <p14:tracePt t="26172" x="4740275" y="2328863"/>
          <p14:tracePt t="26179" x="4749800" y="2319338"/>
          <p14:tracePt t="26187" x="4757738" y="2319338"/>
          <p14:tracePt t="26259" x="4765675" y="2319338"/>
          <p14:tracePt t="26267" x="4775200" y="2319338"/>
          <p14:tracePt t="26283" x="4800600" y="2319338"/>
          <p14:tracePt t="26299" x="4826000" y="2319338"/>
          <p14:tracePt t="26307" x="4833938" y="2319338"/>
          <p14:tracePt t="26315" x="4859338" y="2319338"/>
          <p14:tracePt t="26323" x="4876800" y="2319338"/>
          <p14:tracePt t="26331" x="4894263" y="2319338"/>
          <p14:tracePt t="26339" x="4902200" y="2319338"/>
          <p14:tracePt t="26347" x="4919663" y="2319338"/>
          <p14:tracePt t="26356" x="4927600" y="2319338"/>
          <p14:tracePt t="26363" x="4945063" y="2319338"/>
          <p14:tracePt t="26379" x="4962525" y="2319338"/>
          <p14:tracePt t="26395" x="4970463" y="2319338"/>
          <p14:tracePt t="26411" x="4978400" y="2319338"/>
          <p14:tracePt t="26427" x="4995863" y="2319338"/>
          <p14:tracePt t="26435" x="5003800" y="2319338"/>
          <p14:tracePt t="26443" x="5013325" y="2319338"/>
          <p14:tracePt t="26451" x="5021263" y="2319338"/>
          <p14:tracePt t="26459" x="5029200" y="2319338"/>
          <p14:tracePt t="26467" x="5046663" y="2319338"/>
          <p14:tracePt t="26475" x="5054600" y="2328863"/>
          <p14:tracePt t="26483" x="5064125" y="2328863"/>
          <p14:tracePt t="26491" x="5072063" y="2336800"/>
          <p14:tracePt t="26499" x="5089525" y="2336800"/>
          <p14:tracePt t="26507" x="5097463" y="2336800"/>
          <p14:tracePt t="26515" x="5114925" y="2344738"/>
          <p14:tracePt t="26524" x="5122863" y="2354263"/>
          <p14:tracePt t="26531" x="5148263" y="2354263"/>
          <p14:tracePt t="26540" x="5173663" y="2354263"/>
          <p14:tracePt t="26547" x="5199063" y="2354263"/>
          <p14:tracePt t="26556" x="5224463" y="2371725"/>
          <p14:tracePt t="26563" x="5249863" y="2371725"/>
          <p14:tracePt t="26571" x="5259388" y="2371725"/>
          <p14:tracePt t="26579" x="5310188" y="2379663"/>
          <p14:tracePt t="26588" x="5335588" y="2379663"/>
          <p14:tracePt t="26595" x="5368925" y="2387600"/>
          <p14:tracePt t="26604" x="5411788" y="2387600"/>
          <p14:tracePt t="26611" x="5429250" y="2387600"/>
          <p14:tracePt t="26619" x="5472113" y="2387600"/>
          <p14:tracePt t="26627" x="5487988" y="2387600"/>
          <p14:tracePt t="26635" x="5522913" y="2387600"/>
          <p14:tracePt t="26643" x="5548313" y="2387600"/>
          <p14:tracePt t="26651" x="5581650" y="2387600"/>
          <p14:tracePt t="26659" x="5607050" y="2387600"/>
          <p14:tracePt t="26667" x="5624513" y="2387600"/>
          <p14:tracePt t="26675" x="5657850" y="2387600"/>
          <p14:tracePt t="26683" x="5683250" y="2387600"/>
          <p14:tracePt t="26691" x="5700713" y="2387600"/>
          <p14:tracePt t="26699" x="5735638" y="2387600"/>
          <p14:tracePt t="26707" x="5751513" y="2387600"/>
          <p14:tracePt t="26715" x="5768975" y="2387600"/>
          <p14:tracePt t="26723" x="5811838" y="2387600"/>
          <p14:tracePt t="26731" x="5845175" y="2387600"/>
          <p14:tracePt t="26741" x="5862638" y="2387600"/>
          <p14:tracePt t="26747" x="5888038" y="2387600"/>
          <p14:tracePt t="26755" x="5913438" y="2387600"/>
          <p14:tracePt t="26763" x="5946775" y="2387600"/>
          <p14:tracePt t="26772" x="5964238" y="2387600"/>
          <p14:tracePt t="26780" x="6007100" y="2387600"/>
          <p14:tracePt t="26788" x="6040438" y="2387600"/>
          <p14:tracePt t="26795" x="6065838" y="2387600"/>
          <p14:tracePt t="26803" x="6083300" y="2387600"/>
          <p14:tracePt t="26811" x="6116638" y="2387600"/>
          <p14:tracePt t="26819" x="6151563" y="2387600"/>
          <p14:tracePt t="26827" x="6194425" y="2387600"/>
          <p14:tracePt t="26835" x="6219825" y="2387600"/>
          <p14:tracePt t="26843" x="6253163" y="2387600"/>
          <p14:tracePt t="26851" x="6296025" y="2387600"/>
          <p14:tracePt t="26859" x="6329363" y="2387600"/>
          <p14:tracePt t="26867" x="6364288" y="2387600"/>
          <p14:tracePt t="26875" x="6372225" y="2387600"/>
          <p14:tracePt t="26883" x="6397625" y="2387600"/>
          <p14:tracePt t="26891" x="6405563" y="2387600"/>
          <p14:tracePt t="26899" x="6423025" y="2387600"/>
          <p14:tracePt t="26907" x="6430963" y="2387600"/>
          <p14:tracePt t="26958" x="6440488" y="2387600"/>
          <p14:tracePt t="26973" x="6456363" y="2387600"/>
          <p14:tracePt t="27011" x="6465888" y="2387600"/>
          <p14:tracePt t="27099" x="6473825" y="2387600"/>
          <p14:tracePt t="27108" x="6483350" y="2387600"/>
          <p14:tracePt t="27115" x="6491288" y="2387600"/>
          <p14:tracePt t="27123" x="6508750" y="2387600"/>
          <p14:tracePt t="27131" x="6524625" y="2387600"/>
          <p14:tracePt t="27139" x="6542088" y="2387600"/>
          <p14:tracePt t="27147" x="6575425" y="2387600"/>
          <p14:tracePt t="27155" x="6592888" y="2387600"/>
          <p14:tracePt t="27163" x="6635750" y="2387600"/>
          <p14:tracePt t="27171" x="6653213" y="2387600"/>
          <p14:tracePt t="27178" x="6694488" y="2387600"/>
          <p14:tracePt t="27187" x="6729413" y="2371725"/>
          <p14:tracePt t="27195" x="6745288" y="2371725"/>
          <p14:tracePt t="27204" x="6762750" y="2371725"/>
          <p14:tracePt t="27211" x="6770688" y="2371725"/>
          <p14:tracePt t="27315" x="6780213" y="2371725"/>
          <p14:tracePt t="27347" x="6770688" y="2397125"/>
          <p14:tracePt t="27357" x="6745288" y="2405063"/>
          <p14:tracePt t="27363" x="6694488" y="2430463"/>
          <p14:tracePt t="27371" x="6618288" y="2473325"/>
          <p14:tracePt t="27379" x="6559550" y="2481263"/>
          <p14:tracePt t="27388" x="6448425" y="2516188"/>
          <p14:tracePt t="27395" x="6346825" y="2541588"/>
          <p14:tracePt t="27403" x="6235700" y="2557463"/>
          <p14:tracePt t="27411" x="6126163" y="2574925"/>
          <p14:tracePt t="27419" x="5981700" y="2600325"/>
          <p14:tracePt t="27427" x="5837238" y="2617788"/>
          <p14:tracePt t="27435" x="5708650" y="2633663"/>
          <p14:tracePt t="27443" x="5556250" y="2643188"/>
          <p14:tracePt t="27451" x="5411788" y="2676525"/>
          <p14:tracePt t="27459" x="5259388" y="2693988"/>
          <p14:tracePt t="27467" x="5097463" y="2719388"/>
          <p14:tracePt t="27475" x="4902200" y="2762250"/>
          <p14:tracePt t="27483" x="4714875" y="2770188"/>
          <p14:tracePt t="27491" x="4494213" y="2813050"/>
          <p14:tracePt t="27499" x="4273550" y="2846388"/>
          <p14:tracePt t="27507" x="4060825" y="2855913"/>
          <p14:tracePt t="27515" x="3848100" y="2889250"/>
          <p14:tracePt t="27523" x="3687763" y="2897188"/>
          <p14:tracePt t="27531" x="3533775" y="2897188"/>
          <p14:tracePt t="27539" x="3355975" y="2922588"/>
          <p14:tracePt t="27547" x="3211513" y="2949575"/>
          <p14:tracePt t="27555" x="3041650" y="2965450"/>
          <p14:tracePt t="27563" x="2846388" y="2990850"/>
          <p14:tracePt t="27571" x="2709863" y="2990850"/>
          <p14:tracePt t="27579" x="2524125" y="3016250"/>
          <p14:tracePt t="27588" x="2395538" y="3016250"/>
          <p14:tracePt t="27595" x="2243138" y="3025775"/>
          <p14:tracePt t="27604" x="2106613" y="3041650"/>
          <p14:tracePt t="27611" x="1946275" y="3051175"/>
          <p14:tracePt t="27619" x="1792288" y="3059113"/>
          <p14:tracePt t="27627" x="1614488" y="3076575"/>
          <p14:tracePt t="27635" x="1462088" y="3084513"/>
          <p14:tracePt t="27643" x="1282700" y="3109913"/>
          <p14:tracePt t="27651" x="1138238" y="3135313"/>
          <p14:tracePt t="27659" x="1011238" y="3152775"/>
          <p14:tracePt t="27667" x="900113" y="3160713"/>
          <p14:tracePt t="27675" x="798513" y="3170238"/>
          <p14:tracePt t="27683" x="696913" y="3170238"/>
          <p14:tracePt t="27691" x="628650" y="3170238"/>
          <p14:tracePt t="27699" x="544513" y="3170238"/>
          <p14:tracePt t="27707" x="484188" y="3170238"/>
          <p14:tracePt t="27715" x="441325" y="3170238"/>
          <p14:tracePt t="27723" x="400050" y="3170238"/>
          <p14:tracePt t="27731" x="382588" y="3170238"/>
          <p14:tracePt t="27739" x="357188" y="3170238"/>
          <p14:tracePt t="27747" x="347663" y="3170238"/>
          <p14:tracePt t="27755" x="314325" y="3152775"/>
          <p14:tracePt t="27763" x="306388" y="3152775"/>
          <p14:tracePt t="27779" x="288925" y="3144838"/>
          <p14:tracePt t="27788" x="288925" y="3135313"/>
          <p14:tracePt t="27795" x="280988" y="3127375"/>
          <p14:tracePt t="27804" x="271463" y="3127375"/>
          <p14:tracePt t="27811" x="271463" y="3119438"/>
          <p14:tracePt t="27821" x="255588" y="3101975"/>
          <p14:tracePt t="27835" x="255588" y="3094038"/>
          <p14:tracePt t="27843" x="246063" y="3084513"/>
          <p14:tracePt t="27851" x="246063" y="3067050"/>
          <p14:tracePt t="27859" x="246063" y="3059113"/>
          <p14:tracePt t="27867" x="246063" y="3041650"/>
          <p14:tracePt t="27875" x="238125" y="3025775"/>
          <p14:tracePt t="27883" x="238125" y="3008313"/>
          <p14:tracePt t="27891" x="230188" y="2974975"/>
          <p14:tracePt t="27899" x="220663" y="2965450"/>
          <p14:tracePt t="27907" x="220663" y="2957513"/>
          <p14:tracePt t="27915" x="220663" y="2940050"/>
          <p14:tracePt t="27940" x="220663" y="2922588"/>
          <p14:tracePt t="27979" x="220663" y="2906713"/>
          <p14:tracePt t="28003" x="230188" y="2906713"/>
          <p14:tracePt t="28027" x="238125" y="2897188"/>
          <p14:tracePt t="28035" x="246063" y="2897188"/>
          <p14:tracePt t="28043" x="255588" y="2897188"/>
          <p14:tracePt t="28051" x="271463" y="2897188"/>
          <p14:tracePt t="28059" x="296863" y="2881313"/>
          <p14:tracePt t="28067" x="306388" y="2881313"/>
          <p14:tracePt t="28074" x="331788" y="2871788"/>
          <p14:tracePt t="28083" x="365125" y="2863850"/>
          <p14:tracePt t="28091" x="407988" y="2863850"/>
          <p14:tracePt t="28099" x="458788" y="2855913"/>
          <p14:tracePt t="28107" x="501650" y="2855913"/>
          <p14:tracePt t="28115" x="544513" y="2838450"/>
          <p14:tracePt t="28123" x="603250" y="2838450"/>
          <p14:tracePt t="28131" x="654050" y="2830513"/>
          <p14:tracePt t="28139" x="696913" y="2830513"/>
          <p14:tracePt t="28147" x="739775" y="2830513"/>
          <p14:tracePt t="28155" x="773113" y="2830513"/>
          <p14:tracePt t="28163" x="815975" y="2830513"/>
          <p14:tracePt t="28171" x="841375" y="2830513"/>
          <p14:tracePt t="28179" x="874713" y="2830513"/>
          <p14:tracePt t="28189" x="900113" y="2830513"/>
          <p14:tracePt t="28195" x="917575" y="2830513"/>
          <p14:tracePt t="28203" x="935038" y="2830513"/>
          <p14:tracePt t="28211" x="968375" y="2830513"/>
          <p14:tracePt t="28219" x="985838" y="2830513"/>
          <p14:tracePt t="28227" x="1011238" y="2830513"/>
          <p14:tracePt t="28235" x="1044575" y="2830513"/>
          <p14:tracePt t="28243" x="1079500" y="2820988"/>
          <p14:tracePt t="28251" x="1087438" y="2820988"/>
          <p14:tracePt t="28259" x="1112838" y="2813050"/>
          <p14:tracePt t="28267" x="1120775" y="2813050"/>
          <p14:tracePt t="28275" x="1138238" y="2813050"/>
          <p14:tracePt t="28283" x="1155700" y="2813050"/>
          <p14:tracePt t="28291" x="1173163" y="2813050"/>
          <p14:tracePt t="28299" x="1189038" y="2813050"/>
          <p14:tracePt t="28306" x="1223963" y="2813050"/>
          <p14:tracePt t="28315" x="1231900" y="2813050"/>
          <p14:tracePt t="28323" x="1265238" y="2813050"/>
          <p14:tracePt t="28331" x="1300163" y="2813050"/>
          <p14:tracePt t="28339" x="1333500" y="2813050"/>
          <p14:tracePt t="28347" x="1350963" y="2813050"/>
          <p14:tracePt t="28355" x="1376363" y="2813050"/>
          <p14:tracePt t="28363" x="1409700" y="2813050"/>
          <p14:tracePt t="28372" x="1419225" y="2813050"/>
          <p14:tracePt t="28379" x="1427163" y="2813050"/>
          <p14:tracePt t="28388" x="1435100" y="2813050"/>
          <p14:tracePt t="28395" x="1444625" y="2813050"/>
          <p14:tracePt t="28411" x="1452563" y="2813050"/>
          <p14:tracePt t="28419" x="1462088" y="2813050"/>
          <p14:tracePt t="28427" x="1470025" y="2813050"/>
          <p14:tracePt t="28435" x="1477963" y="2813050"/>
          <p14:tracePt t="28443" x="1495425" y="2795588"/>
          <p14:tracePt t="28451" x="1503363" y="2795588"/>
          <p14:tracePt t="28459" x="1520825" y="2795588"/>
          <p14:tracePt t="28467" x="1546225" y="2787650"/>
          <p14:tracePt t="28475" x="1563688" y="2787650"/>
          <p14:tracePt t="28483" x="1579563" y="2787650"/>
          <p14:tracePt t="28491" x="1597025" y="2778125"/>
          <p14:tracePt t="28499" x="1631950" y="2778125"/>
          <p14:tracePt t="28507" x="1639888" y="2778125"/>
          <p14:tracePt t="28515" x="1647825" y="2778125"/>
          <p14:tracePt t="28523" x="1665288" y="2762250"/>
          <p14:tracePt t="28579" x="1690688" y="2762250"/>
          <p14:tracePt t="28587" x="1698625" y="2762250"/>
          <p14:tracePt t="28595" x="1733550" y="2762250"/>
          <p14:tracePt t="28603" x="1758950" y="2752725"/>
          <p14:tracePt t="28611" x="1784350" y="2752725"/>
          <p14:tracePt t="28621" x="1835150" y="2744788"/>
          <p14:tracePt t="28627" x="1878013" y="2744788"/>
          <p14:tracePt t="28635" x="1920875" y="2736850"/>
          <p14:tracePt t="28643" x="1979613" y="2711450"/>
          <p14:tracePt t="28651" x="2012950" y="2711450"/>
          <p14:tracePt t="28659" x="2047875" y="2701925"/>
          <p14:tracePt t="28667" x="2081213" y="2701925"/>
          <p14:tracePt t="28675" x="2124075" y="2701925"/>
          <p14:tracePt t="28683" x="2166938" y="2701925"/>
          <p14:tracePt t="28691" x="2200275" y="2701925"/>
          <p14:tracePt t="28699" x="2225675" y="2701925"/>
          <p14:tracePt t="28706" x="2260600" y="2701925"/>
          <p14:tracePt t="28715" x="2293938" y="2701925"/>
          <p14:tracePt t="28723" x="2327275" y="2693988"/>
          <p14:tracePt t="28731" x="2352675" y="2693988"/>
          <p14:tracePt t="28739" x="2370138" y="2693988"/>
          <p14:tracePt t="28747" x="2405063" y="2693988"/>
          <p14:tracePt t="28755" x="2430463" y="2686050"/>
          <p14:tracePt t="28763" x="2446338" y="2676525"/>
          <p14:tracePt t="28772" x="2481263" y="2676525"/>
          <p14:tracePt t="28779" x="2514600" y="2668588"/>
          <p14:tracePt t="28788" x="2540000" y="2668588"/>
          <p14:tracePt t="28795" x="2565400" y="2660650"/>
          <p14:tracePt t="28803" x="2600325" y="2660650"/>
          <p14:tracePt t="28811" x="2641600" y="2660650"/>
          <p14:tracePt t="28819" x="2684463" y="2651125"/>
          <p14:tracePt t="28827" x="2719388" y="2651125"/>
          <p14:tracePt t="28836" x="2770188" y="2633663"/>
          <p14:tracePt t="28843" x="2811463" y="2633663"/>
          <p14:tracePt t="28851" x="2854325" y="2625725"/>
          <p14:tracePt t="28859" x="2897188" y="2625725"/>
          <p14:tracePt t="28867" x="2940050" y="2625725"/>
          <p14:tracePt t="28874" x="2998788" y="2625725"/>
          <p14:tracePt t="28885" x="3074988" y="2608263"/>
          <p14:tracePt t="28892" x="3178175" y="2600325"/>
          <p14:tracePt t="28900" x="3262313" y="2574925"/>
          <p14:tracePt t="28908" x="3348038" y="2557463"/>
          <p14:tracePt t="28915" x="3449638" y="2549525"/>
          <p14:tracePt t="28923" x="3551238" y="2524125"/>
          <p14:tracePt t="28931" x="3627438" y="2516188"/>
          <p14:tracePt t="28940" x="3721100" y="2498725"/>
          <p14:tracePt t="28947" x="3814763" y="2489200"/>
          <p14:tracePt t="28956" x="3900488" y="2489200"/>
          <p14:tracePt t="28963" x="4010025" y="2463800"/>
          <p14:tracePt t="28971" x="4111625" y="2463800"/>
          <p14:tracePt t="28979" x="4222750" y="2463800"/>
          <p14:tracePt t="28987" x="4324350" y="2463800"/>
          <p14:tracePt t="28995" x="4435475" y="2463800"/>
          <p14:tracePt t="29007" x="4545013" y="2463800"/>
          <p14:tracePt t="29011" x="4664075" y="2463800"/>
          <p14:tracePt t="29019" x="4800600" y="2473325"/>
          <p14:tracePt t="29027" x="4962525" y="2481263"/>
          <p14:tracePt t="29036" x="5114925" y="2506663"/>
          <p14:tracePt t="29043" x="5310188" y="2532063"/>
          <p14:tracePt t="29051" x="5497513" y="2557463"/>
          <p14:tracePt t="29059" x="5743575" y="2592388"/>
          <p14:tracePt t="29067" x="5930900" y="2617788"/>
          <p14:tracePt t="29075" x="6134100" y="2660650"/>
          <p14:tracePt t="29083" x="6311900" y="2676525"/>
          <p14:tracePt t="29091" x="6473825" y="2701925"/>
          <p14:tracePt t="29098" x="6635750" y="2727325"/>
          <p14:tracePt t="29107" x="6797675" y="2727325"/>
          <p14:tracePt t="29115" x="6950075" y="2727325"/>
          <p14:tracePt t="29123" x="7102475" y="2727325"/>
          <p14:tracePt t="29131" x="7239000" y="2727325"/>
          <p14:tracePt t="29139" x="7366000" y="2727325"/>
          <p14:tracePt t="29147" x="7510463" y="2727325"/>
          <p14:tracePt t="29155" x="7621588" y="2727325"/>
          <p14:tracePt t="29163" x="7740650" y="2719388"/>
          <p14:tracePt t="29171" x="7850188" y="2711450"/>
          <p14:tracePt t="29179" x="7951788" y="2701925"/>
          <p14:tracePt t="29187" x="8080375" y="2676525"/>
          <p14:tracePt t="29195" x="8207375" y="2660650"/>
          <p14:tracePt t="29206" x="8334375" y="2651125"/>
          <p14:tracePt t="29212" x="8521700" y="2608263"/>
          <p14:tracePt t="29221" x="8658225" y="2592388"/>
          <p14:tracePt t="29228" x="8886825" y="2532063"/>
          <p14:tracePt t="29237" x="9048750" y="2506663"/>
          <p14:tracePt t="29243" x="9236075" y="2438400"/>
          <p14:tracePt t="29251" x="9388475" y="2387600"/>
          <p14:tracePt t="29259" x="9507538" y="2328863"/>
          <p14:tracePt t="29267" x="9617075" y="2268538"/>
          <p14:tracePt t="29275" x="9728200" y="2209800"/>
          <p14:tracePt t="29283" x="9786938" y="2166938"/>
          <p14:tracePt t="29291" x="9839325" y="2124075"/>
          <p14:tracePt t="29299" x="9855200" y="2090738"/>
          <p14:tracePt t="29307" x="9880600" y="2065338"/>
          <p14:tracePt t="29315" x="9890125" y="2047875"/>
          <p14:tracePt t="29323" x="9890125" y="2030413"/>
          <p14:tracePt t="29331" x="9898063" y="1997075"/>
          <p14:tracePt t="29339" x="9898063" y="1971675"/>
          <p14:tracePt t="29347" x="9898063" y="1954213"/>
          <p14:tracePt t="29355" x="9898063" y="1911350"/>
          <p14:tracePt t="29363" x="9898063" y="1870075"/>
          <p14:tracePt t="29371" x="9898063" y="1827213"/>
          <p14:tracePt t="29379" x="9898063" y="1776413"/>
          <p14:tracePt t="29388" x="9898063" y="1733550"/>
          <p14:tracePt t="29395" x="9898063" y="1700213"/>
          <p14:tracePt t="29403" x="9898063" y="1674813"/>
          <p14:tracePt t="29411" x="9898063" y="1665288"/>
          <p14:tracePt t="29419" x="9898063" y="1649413"/>
          <p14:tracePt t="29427" x="9898063" y="1639888"/>
          <p14:tracePt t="29436" x="9898063" y="1631950"/>
          <p14:tracePt t="29454" x="9898063" y="1622425"/>
          <p14:tracePt t="29475" x="9898063" y="1614488"/>
          <p14:tracePt t="29483" x="9890125" y="1597025"/>
          <p14:tracePt t="29491" x="9880600" y="1589088"/>
          <p14:tracePt t="29499" x="9839325" y="1581150"/>
          <p14:tracePt t="29507" x="9821863" y="1563688"/>
          <p14:tracePt t="29515" x="9812338" y="1555750"/>
          <p14:tracePt t="29523" x="9796463" y="1546225"/>
          <p14:tracePt t="29531" x="9761538" y="1530350"/>
          <p14:tracePt t="29539" x="9736138" y="1520825"/>
          <p14:tracePt t="29547" x="9694863" y="1504950"/>
          <p14:tracePt t="29555" x="9667875" y="1504950"/>
          <p14:tracePt t="29563" x="9642475" y="1504950"/>
          <p14:tracePt t="29571" x="9609138" y="1504950"/>
          <p14:tracePt t="29579" x="9566275" y="1504950"/>
          <p14:tracePt t="29587" x="9507538" y="1504950"/>
          <p14:tracePt t="29595" x="9439275" y="1504950"/>
          <p14:tracePt t="29604" x="9337675" y="1504950"/>
          <p14:tracePt t="29611" x="9209088" y="1504950"/>
          <p14:tracePt t="29619" x="9074150" y="1504950"/>
          <p14:tracePt t="29627" x="8929688" y="1504950"/>
          <p14:tracePt t="29636" x="8802688" y="1504950"/>
          <p14:tracePt t="29643" x="8666163" y="1504950"/>
          <p14:tracePt t="29652" x="8564563" y="1504950"/>
          <p14:tracePt t="29659" x="8470900" y="1530350"/>
          <p14:tracePt t="29667" x="8385175" y="1555750"/>
          <p14:tracePt t="29675" x="8326438" y="1581150"/>
          <p14:tracePt t="29683" x="8291513" y="1597025"/>
          <p14:tracePt t="29691" x="8266113" y="1606550"/>
          <p14:tracePt t="29699" x="8250238" y="1622425"/>
          <p14:tracePt t="29706" x="8232775" y="1639888"/>
          <p14:tracePt t="29715" x="8215313" y="1649413"/>
          <p14:tracePt t="29723" x="8207375" y="1649413"/>
          <p14:tracePt t="29731" x="8199438" y="1657350"/>
          <p14:tracePt t="29739" x="8199438" y="1665288"/>
          <p14:tracePt t="29747" x="8181975" y="1700213"/>
          <p14:tracePt t="29755" x="8181975" y="1708150"/>
          <p14:tracePt t="29763" x="8174038" y="1733550"/>
          <p14:tracePt t="29771" x="8174038" y="1758950"/>
          <p14:tracePt t="29779" x="8174038" y="1776413"/>
          <p14:tracePt t="29787" x="8174038" y="1801813"/>
          <p14:tracePt t="29795" x="8174038" y="1809750"/>
          <p14:tracePt t="29803" x="8174038" y="1827213"/>
          <p14:tracePt t="29811" x="8174038" y="1835150"/>
          <p14:tracePt t="29820" x="8174038" y="1844675"/>
          <p14:tracePt t="29827" x="8174038" y="1852613"/>
          <p14:tracePt t="29836" x="8174038" y="1860550"/>
          <p14:tracePt t="29843" x="8174038" y="1878013"/>
          <p14:tracePt t="29867" x="8199438" y="1885950"/>
          <p14:tracePt t="29883" x="8207375" y="1885950"/>
          <p14:tracePt t="29891" x="8232775" y="1885950"/>
          <p14:tracePt t="29907" x="8240713" y="1885950"/>
          <p14:tracePt t="29995" x="8250238" y="1885950"/>
          <p14:tracePt t="30003" x="8258175" y="1878013"/>
          <p14:tracePt t="30020" x="8266113" y="1878013"/>
          <p14:tracePt t="30027" x="8275638" y="1878013"/>
          <p14:tracePt t="30043" x="8275638" y="1870075"/>
          <p14:tracePt t="30075" x="8283575" y="1860550"/>
          <p14:tracePt t="30267" x="8283575" y="1852613"/>
          <p14:tracePt t="30275" x="8283575" y="1844675"/>
          <p14:tracePt t="30284" x="8283575" y="1827213"/>
          <p14:tracePt t="30291" x="8283575" y="1819275"/>
          <p14:tracePt t="30299" x="8283575" y="1801813"/>
          <p14:tracePt t="30307" x="8283575" y="1784350"/>
          <p14:tracePt t="30315" x="8283575" y="1758950"/>
          <p14:tracePt t="30323" x="8283575" y="1733550"/>
          <p14:tracePt t="30331" x="8283575" y="1708150"/>
          <p14:tracePt t="30339" x="8283575" y="1665288"/>
          <p14:tracePt t="30347" x="8283575" y="1649413"/>
          <p14:tracePt t="30355" x="8283575" y="1614488"/>
          <p14:tracePt t="30363" x="8283575" y="1581150"/>
          <p14:tracePt t="30371" x="8283575" y="1563688"/>
          <p14:tracePt t="30379" x="8283575" y="1530350"/>
          <p14:tracePt t="30387" x="8283575" y="1495425"/>
          <p14:tracePt t="30395" x="8266113" y="1470025"/>
          <p14:tracePt t="30404" x="8258175" y="1452563"/>
          <p14:tracePt t="30411" x="8258175" y="1427163"/>
          <p14:tracePt t="30419" x="8240713" y="1385888"/>
          <p14:tracePt t="30427" x="8232775" y="1368425"/>
          <p14:tracePt t="30435" x="8224838" y="1360488"/>
          <p14:tracePt t="30443" x="8215313" y="1360488"/>
          <p14:tracePt t="30451" x="8215313" y="1350963"/>
          <p14:tracePt t="30491" x="8207375" y="1350963"/>
          <p14:tracePt t="30498" x="8199438" y="1350963"/>
          <p14:tracePt t="30509" x="8189913" y="1350963"/>
          <p14:tracePt t="30517" x="8164513" y="1350963"/>
          <p14:tracePt t="30525" x="8147050" y="1350963"/>
          <p14:tracePt t="30532" x="8121650" y="1350963"/>
          <p14:tracePt t="30539" x="8088313" y="1350963"/>
          <p14:tracePt t="30547" x="8037513" y="1350963"/>
          <p14:tracePt t="30555" x="7961313" y="1350963"/>
          <p14:tracePt t="30563" x="7893050" y="1350963"/>
          <p14:tracePt t="30571" x="7832725" y="1350963"/>
          <p14:tracePt t="30579" x="7791450" y="1350963"/>
          <p14:tracePt t="30587" x="7748588" y="1350963"/>
          <p14:tracePt t="30595" x="7715250" y="1350963"/>
          <p14:tracePt t="30603" x="7697788" y="1360488"/>
          <p14:tracePt t="30611" x="7654925" y="1385888"/>
          <p14:tracePt t="30636" x="7646988" y="1393825"/>
          <p14:tracePt t="30659" x="7629525" y="1401763"/>
          <p14:tracePt t="30667" x="7629525" y="1419225"/>
          <p14:tracePt t="30675" x="7621588" y="1436688"/>
          <p14:tracePt t="30683" x="7612063" y="1444625"/>
          <p14:tracePt t="30691" x="7596188" y="1470025"/>
          <p14:tracePt t="30707" x="7586663" y="1495425"/>
          <p14:tracePt t="30715" x="7586663" y="1504950"/>
          <p14:tracePt t="30723" x="7578725" y="1520825"/>
          <p14:tracePt t="30731" x="7578725" y="1530350"/>
          <p14:tracePt t="30739" x="7578725" y="1538288"/>
          <p14:tracePt t="30747" x="7578725" y="1563688"/>
          <p14:tracePt t="30755" x="7578725" y="1581150"/>
          <p14:tracePt t="30763" x="7578725" y="1597025"/>
          <p14:tracePt t="30771" x="7578725" y="1606550"/>
          <p14:tracePt t="30779" x="7578725" y="1631950"/>
          <p14:tracePt t="30787" x="7578725" y="1649413"/>
          <p14:tracePt t="30795" x="7586663" y="1690688"/>
          <p14:tracePt t="30804" x="7604125" y="1708150"/>
          <p14:tracePt t="30811" x="7621588" y="1741488"/>
          <p14:tracePt t="30819" x="7646988" y="1766888"/>
          <p14:tracePt t="30827" x="7662863" y="1784350"/>
          <p14:tracePt t="30836" x="7688263" y="1801813"/>
          <p14:tracePt t="30843" x="7697788" y="1819275"/>
          <p14:tracePt t="30854" x="7723188" y="1835150"/>
          <p14:tracePt t="30859" x="7748588" y="1852613"/>
          <p14:tracePt t="30868" x="7766050" y="1860550"/>
          <p14:tracePt t="30875" x="7791450" y="1885950"/>
          <p14:tracePt t="30884" x="7816850" y="1895475"/>
          <p14:tracePt t="30891" x="7832725" y="1903413"/>
          <p14:tracePt t="30899" x="7875588" y="1920875"/>
          <p14:tracePt t="30907" x="7910513" y="1928813"/>
          <p14:tracePt t="30915" x="7943850" y="1928813"/>
          <p14:tracePt t="30923" x="7986713" y="1928813"/>
          <p14:tracePt t="30931" x="8029575" y="1928813"/>
          <p14:tracePt t="30939" x="8070850" y="1928813"/>
          <p14:tracePt t="30947" x="8121650" y="1928813"/>
          <p14:tracePt t="30955" x="8139113" y="1928813"/>
          <p14:tracePt t="30963" x="8181975" y="1928813"/>
          <p14:tracePt t="30971" x="8215313" y="1928813"/>
          <p14:tracePt t="30979" x="8250238" y="1928813"/>
          <p14:tracePt t="30988" x="8275638" y="1928813"/>
          <p14:tracePt t="30995" x="8326438" y="1928813"/>
          <p14:tracePt t="31020" x="8435975" y="1911350"/>
          <p14:tracePt t="31027" x="8478838" y="1911350"/>
          <p14:tracePt t="31036" x="8513763" y="1903413"/>
          <p14:tracePt t="31043" x="8547100" y="1903413"/>
          <p14:tracePt t="31052" x="8580438" y="1885950"/>
          <p14:tracePt t="31059" x="8589963" y="1885950"/>
          <p14:tracePt t="31068" x="8623300" y="1885950"/>
          <p14:tracePt t="31075" x="8640763" y="1878013"/>
          <p14:tracePt t="31086" x="8658225" y="1878013"/>
          <p14:tracePt t="31091" x="8666163" y="1878013"/>
          <p14:tracePt t="31099" x="8683625" y="1878013"/>
          <p14:tracePt t="31107" x="8691563" y="1878013"/>
          <p14:tracePt t="31123" x="8699500" y="1878013"/>
          <p14:tracePt t="31227" x="8709025" y="1878013"/>
          <p14:tracePt t="31267" x="8724900" y="1885950"/>
          <p14:tracePt t="31339" x="8724900" y="1903413"/>
          <p14:tracePt t="31363" x="8724900" y="1911350"/>
          <p14:tracePt t="31387" x="8724900" y="1920875"/>
          <p14:tracePt t="31507" x="8724900" y="1928813"/>
          <p14:tracePt t="31515" x="8724900" y="1938338"/>
          <p14:tracePt t="31539" x="8724900" y="1946275"/>
          <p14:tracePt t="31547" x="8724900" y="1954213"/>
          <p14:tracePt t="31555" x="8724900" y="1963738"/>
          <p14:tracePt t="31563" x="8724900" y="1979613"/>
          <p14:tracePt t="31571" x="8724900" y="1997075"/>
          <p14:tracePt t="31579" x="8724900" y="2039938"/>
          <p14:tracePt t="31587" x="8724900" y="2090738"/>
          <p14:tracePt t="31595" x="8724900" y="2133600"/>
          <p14:tracePt t="31603" x="8724900" y="2192338"/>
          <p14:tracePt t="31611" x="8724900" y="2235200"/>
          <p14:tracePt t="31619" x="8724900" y="2278063"/>
          <p14:tracePt t="31627" x="8724900" y="2311400"/>
          <p14:tracePt t="31635" x="8724900" y="2336800"/>
          <p14:tracePt t="31643" x="8724900" y="2362200"/>
          <p14:tracePt t="31651" x="8724900" y="2397125"/>
          <p14:tracePt t="31659" x="8724900" y="2405063"/>
          <p14:tracePt t="31667" x="8724900" y="2438400"/>
          <p14:tracePt t="31675" x="8724900" y="2447925"/>
          <p14:tracePt t="31684" x="8734425" y="2473325"/>
          <p14:tracePt t="31691" x="8742363" y="2506663"/>
          <p14:tracePt t="31699" x="8742363" y="2524125"/>
          <p14:tracePt t="31707" x="8750300" y="2549525"/>
          <p14:tracePt t="31715" x="8767763" y="2574925"/>
          <p14:tracePt t="31723" x="8767763" y="2600325"/>
          <p14:tracePt t="31731" x="8777288" y="2633663"/>
          <p14:tracePt t="31739" x="8777288" y="2660650"/>
          <p14:tracePt t="31747" x="8785225" y="2693988"/>
          <p14:tracePt t="31755" x="8793163" y="2711450"/>
          <p14:tracePt t="31763" x="8810625" y="2744788"/>
          <p14:tracePt t="31771" x="8818563" y="2770188"/>
          <p14:tracePt t="31779" x="8828088" y="2795588"/>
          <p14:tracePt t="31787" x="8836025" y="2805113"/>
          <p14:tracePt t="31795" x="8853488" y="2830513"/>
          <p14:tracePt t="31803" x="8869363" y="2846388"/>
          <p14:tracePt t="31811" x="8894763" y="2871788"/>
          <p14:tracePt t="31819" x="8929688" y="2881313"/>
          <p14:tracePt t="31828" x="8972550" y="2889250"/>
          <p14:tracePt t="31835" x="9023350" y="2906713"/>
          <p14:tracePt t="31843" x="9064625" y="2914650"/>
          <p14:tracePt t="31852" x="9124950" y="2914650"/>
          <p14:tracePt t="31859" x="9167813" y="2922588"/>
          <p14:tracePt t="31867" x="9209088" y="2922588"/>
          <p14:tracePt t="31875" x="9261475" y="2922588"/>
          <p14:tracePt t="31884" x="9312275" y="2922588"/>
          <p14:tracePt t="31891" x="9388475" y="2922588"/>
          <p14:tracePt t="31898" x="9447213" y="2922588"/>
          <p14:tracePt t="31907" x="9498013" y="2922588"/>
          <p14:tracePt t="31915" x="9540875" y="2922588"/>
          <p14:tracePt t="31923" x="9591675" y="2922588"/>
          <p14:tracePt t="31931" x="9617075" y="2922588"/>
          <p14:tracePt t="31939" x="9652000" y="2922588"/>
          <p14:tracePt t="31946" x="9677400" y="2914650"/>
          <p14:tracePt t="31963" x="9694863" y="2914650"/>
          <p14:tracePt t="32075" x="9702800" y="2922588"/>
          <p14:tracePt t="32099" x="9710738" y="2940050"/>
          <p14:tracePt t="32123" x="9720263" y="2949575"/>
          <p14:tracePt t="32139" x="9720263" y="2957513"/>
          <p14:tracePt t="32155" x="9736138" y="2982913"/>
          <p14:tracePt t="32163" x="9745663" y="2990850"/>
          <p14:tracePt t="32179" x="9761538" y="2990850"/>
          <p14:tracePt t="32187" x="9779000" y="3008313"/>
          <p14:tracePt t="32195" x="9804400" y="3016250"/>
          <p14:tracePt t="32203" x="9812338" y="3016250"/>
          <p14:tracePt t="32211" x="9839325" y="3016250"/>
          <p14:tracePt t="32220" x="9872663" y="3016250"/>
          <p14:tracePt t="32227" x="9890125" y="3025775"/>
          <p14:tracePt t="32235" x="9915525" y="3025775"/>
          <p14:tracePt t="32243" x="9931400" y="3025775"/>
          <p14:tracePt t="32252" x="9940925" y="3033713"/>
          <p14:tracePt t="32259" x="9948863" y="3033713"/>
          <p14:tracePt t="32268" x="9956800" y="3033713"/>
          <p14:tracePt t="32291" x="9966325" y="3041650"/>
          <p14:tracePt t="32300" x="9983788" y="3041650"/>
          <p14:tracePt t="32307" x="9983788" y="3051175"/>
          <p14:tracePt t="32315" x="9991725" y="3059113"/>
          <p14:tracePt t="32331" x="10017125" y="3067050"/>
          <p14:tracePt t="32347" x="10025063" y="3076575"/>
          <p14:tracePt t="32363" x="10042525" y="3084513"/>
          <p14:tracePt t="32371" x="10050463" y="3094038"/>
          <p14:tracePt t="32387" x="10059988" y="3101975"/>
          <p14:tracePt t="32426" x="10067925" y="3109913"/>
          <p14:tracePt t="32443" x="10085388" y="3127375"/>
          <p14:tracePt t="32468" x="10085388" y="3135313"/>
          <p14:tracePt t="32475" x="10093325" y="3144838"/>
          <p14:tracePt t="32483" x="10093325" y="3152775"/>
          <p14:tracePt t="32491" x="10101263" y="3152775"/>
          <p14:tracePt t="32501" x="10101263" y="3170238"/>
          <p14:tracePt t="32516" x="10101263" y="3186113"/>
          <p14:tracePt t="32523" x="10101263" y="3211513"/>
          <p14:tracePt t="32531" x="10101263" y="3221038"/>
          <p14:tracePt t="32539" x="10101263" y="3246438"/>
          <p14:tracePt t="32547" x="10101263" y="3263900"/>
          <p14:tracePt t="32555" x="10101263" y="3279775"/>
          <p14:tracePt t="32562" x="10101263" y="3314700"/>
          <p14:tracePt t="32571" x="10101263" y="3340100"/>
          <p14:tracePt t="32579" x="10101263" y="3365500"/>
          <p14:tracePt t="32587" x="10101263" y="3408363"/>
          <p14:tracePt t="32595" x="10101263" y="3449638"/>
          <p14:tracePt t="32603" x="10101263" y="3502025"/>
          <p14:tracePt t="32611" x="10075863" y="3560763"/>
          <p14:tracePt t="32619" x="10067925" y="3594100"/>
          <p14:tracePt t="32627" x="10059988" y="3636963"/>
          <p14:tracePt t="32635" x="10050463" y="3671888"/>
          <p14:tracePt t="32642" x="10034588" y="3705225"/>
          <p14:tracePt t="32651" x="10025063" y="3722688"/>
          <p14:tracePt t="32659" x="10025063" y="3748088"/>
          <p14:tracePt t="32668" x="10017125" y="3756025"/>
          <p14:tracePt t="32675" x="10017125" y="3763963"/>
          <p14:tracePt t="32684" x="10017125" y="3781425"/>
          <p14:tracePt t="32699" x="10017125" y="3790950"/>
          <p14:tracePt t="32731" x="10017125" y="3798888"/>
          <p14:tracePt t="32739" x="10017125" y="3806825"/>
          <p14:tracePt t="32747" x="10009188" y="3816350"/>
          <p14:tracePt t="32755" x="9999663" y="3824288"/>
          <p14:tracePt t="32875" x="9991725" y="3824288"/>
          <p14:tracePt t="32891" x="9991725" y="3816350"/>
          <p14:tracePt t="32907" x="9966325" y="3816350"/>
          <p14:tracePt t="32979" x="9956800" y="3816350"/>
          <p14:tracePt t="33115" x="9940925" y="3816350"/>
          <p14:tracePt t="33163" x="9931400" y="3816350"/>
          <p14:tracePt t="33179" x="9915525" y="3816350"/>
          <p14:tracePt t="33187" x="9915525" y="3824288"/>
          <p14:tracePt t="33195" x="9906000" y="3832225"/>
          <p14:tracePt t="33203" x="9898063" y="3841750"/>
          <p14:tracePt t="33211" x="9880600" y="3857625"/>
          <p14:tracePt t="33219" x="9872663" y="3875088"/>
          <p14:tracePt t="33227" x="9864725" y="3883025"/>
          <p14:tracePt t="33236" x="9847263" y="3900488"/>
          <p14:tracePt t="33252" x="9839325" y="3908425"/>
          <p14:tracePt t="33259" x="9839325" y="3917950"/>
          <p14:tracePt t="33267" x="9829800" y="3917950"/>
          <p14:tracePt t="33275" x="9829800" y="3925888"/>
          <p14:tracePt t="33284" x="9821863" y="3935413"/>
          <p14:tracePt t="33291" x="9812338" y="3935413"/>
          <p14:tracePt t="33299" x="9812338" y="3943350"/>
          <p14:tracePt t="33307" x="9812338" y="3960813"/>
          <p14:tracePt t="33323" x="9796463" y="3968750"/>
          <p14:tracePt t="33339" x="9786938" y="3968750"/>
          <p14:tracePt t="33347" x="9786938" y="3976688"/>
          <p14:tracePt t="33355" x="9771063" y="3994150"/>
          <p14:tracePt t="33363" x="9761538" y="3994150"/>
          <p14:tracePt t="33371" x="9753600" y="4011613"/>
          <p14:tracePt t="33379" x="9710738" y="4037013"/>
          <p14:tracePt t="33387" x="9685338" y="4070350"/>
          <p14:tracePt t="33395" x="9667875" y="4105275"/>
          <p14:tracePt t="33403" x="9642475" y="4156075"/>
          <p14:tracePt t="33411" x="9609138" y="4224338"/>
          <p14:tracePt t="33419" x="9566275" y="4275138"/>
          <p14:tracePt t="33427" x="9532938" y="4333875"/>
          <p14:tracePt t="33435" x="9515475" y="4368800"/>
          <p14:tracePt t="33443" x="9498013" y="4394200"/>
          <p14:tracePt t="33451" x="9472613" y="4427538"/>
          <p14:tracePt t="33459" x="9464675" y="4452938"/>
          <p14:tracePt t="33468" x="9447213" y="4478338"/>
          <p14:tracePt t="33475" x="9431338" y="4503738"/>
          <p14:tracePt t="33484" x="9405938" y="4529138"/>
          <p14:tracePt t="33491" x="9388475" y="4564063"/>
          <p14:tracePt t="33499" x="9363075" y="4589463"/>
          <p14:tracePt t="33507" x="9345613" y="4605338"/>
          <p14:tracePt t="33517" x="9320213" y="4640263"/>
          <p14:tracePt t="33523" x="9302750" y="4665663"/>
          <p14:tracePt t="33532" x="9286875" y="4683125"/>
          <p14:tracePt t="33538" x="9286875" y="4699000"/>
          <p14:tracePt t="33547" x="9277350" y="4699000"/>
          <p14:tracePt t="33555" x="9269413" y="4724400"/>
          <p14:tracePt t="33563" x="9261475" y="4733925"/>
          <p14:tracePt t="33579" x="9251950" y="4741863"/>
          <p14:tracePt t="33587" x="9244013" y="4759325"/>
          <p14:tracePt t="33595" x="9236075" y="4759325"/>
          <p14:tracePt t="33603" x="9236075" y="4775200"/>
          <p14:tracePt t="33619" x="9226550" y="4784725"/>
          <p14:tracePt t="33635" x="9218613" y="4784725"/>
          <p14:tracePt t="33684" x="9209088" y="4784725"/>
          <p14:tracePt t="33700" x="9201150" y="4784725"/>
          <p14:tracePt t="33707" x="9193213" y="4775200"/>
          <p14:tracePt t="33716" x="9193213" y="4767263"/>
          <p14:tracePt t="33731" x="9193213" y="4759325"/>
          <p14:tracePt t="33739" x="9193213" y="4749800"/>
          <p14:tracePt t="33755" x="9193213" y="4741863"/>
          <p14:tracePt t="33779" x="9193213" y="4733925"/>
          <p14:tracePt t="33875" x="9183688" y="4724400"/>
          <p14:tracePt t="33907" x="9167813" y="4724400"/>
          <p14:tracePt t="34659" x="9158288" y="4724400"/>
          <p14:tracePt t="34940" x="9150350" y="4716463"/>
          <p14:tracePt t="35051" x="9142413" y="4716463"/>
          <p14:tracePt t="35083" x="9124950" y="4708525"/>
          <p14:tracePt t="35547" x="9117013" y="4699000"/>
          <p14:tracePt t="35555" x="9107488" y="4699000"/>
          <p14:tracePt t="35587" x="9091613" y="4691063"/>
          <p14:tracePt t="35603" x="9082088" y="4691063"/>
          <p14:tracePt t="35611" x="9056688" y="4683125"/>
          <p14:tracePt t="35619" x="9048750" y="4683125"/>
          <p14:tracePt t="35627" x="9023350" y="4665663"/>
          <p14:tracePt t="35635" x="8988425" y="4657725"/>
          <p14:tracePt t="35643" x="8955088" y="4648200"/>
          <p14:tracePt t="35651" x="8894763" y="4640263"/>
          <p14:tracePt t="35659" x="8836025" y="4640263"/>
          <p14:tracePt t="35667" x="8750300" y="4614863"/>
          <p14:tracePt t="35675" x="8666163" y="4605338"/>
          <p14:tracePt t="35683" x="8521700" y="4597400"/>
          <p14:tracePt t="35691" x="8394700" y="4564063"/>
          <p14:tracePt t="35699" x="8250238" y="4546600"/>
          <p14:tracePt t="35708" x="8070850" y="4538663"/>
          <p14:tracePt t="35717" x="7875588" y="4495800"/>
          <p14:tracePt t="35724" x="7662863" y="4460875"/>
          <p14:tracePt t="35733" x="7400925" y="4460875"/>
          <p14:tracePt t="35739" x="7137400" y="4452938"/>
          <p14:tracePt t="35747" x="6899275" y="4452938"/>
          <p14:tracePt t="35755" x="6669088" y="4452938"/>
          <p14:tracePt t="35763" x="6430963" y="4452938"/>
          <p14:tracePt t="35771" x="6261100" y="4452938"/>
          <p14:tracePt t="35780" x="6057900" y="4452938"/>
          <p14:tracePt t="35787" x="5853113" y="4452938"/>
          <p14:tracePt t="35795" x="5675313" y="4452938"/>
          <p14:tracePt t="35803" x="5472113" y="4452938"/>
          <p14:tracePt t="35811" x="5241925" y="4452938"/>
          <p14:tracePt t="35819" x="5013325" y="4452938"/>
          <p14:tracePt t="35827" x="4808538" y="4452938"/>
          <p14:tracePt t="35834" x="4630738" y="4452938"/>
          <p14:tracePt t="35842" x="4425950" y="4452938"/>
          <p14:tracePt t="35851" x="4222750" y="4452938"/>
          <p14:tracePt t="35859" x="4017963" y="4452938"/>
          <p14:tracePt t="35867" x="3840163" y="4452938"/>
          <p14:tracePt t="35875" x="3636963" y="4452938"/>
          <p14:tracePt t="35883" x="3500438" y="4452938"/>
          <p14:tracePt t="35891" x="3348038" y="4452938"/>
          <p14:tracePt t="35900" x="3228975" y="4452938"/>
          <p14:tracePt t="35907" x="3135313" y="4452938"/>
          <p14:tracePt t="35915" x="3059113" y="4452938"/>
          <p14:tracePt t="35923" x="3008313" y="4452938"/>
          <p14:tracePt t="35932" x="2973388" y="4452938"/>
          <p14:tracePt t="35939" x="2940050" y="4452938"/>
          <p14:tracePt t="35948" x="2922588" y="4452938"/>
          <p14:tracePt t="35955" x="2897188" y="4452938"/>
          <p14:tracePt t="35963" x="2871788" y="4435475"/>
          <p14:tracePt t="35971" x="2846388" y="4427538"/>
          <p14:tracePt t="35979" x="2811463" y="4419600"/>
          <p14:tracePt t="35987" x="2795588" y="4410075"/>
          <p14:tracePt t="35995" x="2770188" y="4394200"/>
          <p14:tracePt t="36017" x="2760663" y="4384675"/>
          <p14:tracePt t="36018" x="2752725" y="4384675"/>
          <p14:tracePt t="36026" x="2744788" y="4376738"/>
          <p14:tracePt t="36035" x="2735263" y="4368800"/>
          <p14:tracePt t="36219" x="2735263" y="4359275"/>
          <p14:tracePt t="37603" x="2727325" y="4359275"/>
          <p14:tracePt t="37612" x="2709863" y="4351338"/>
          <p14:tracePt t="38771" x="2719388" y="4341813"/>
          <p14:tracePt t="38803" x="2727325" y="4341813"/>
          <p14:tracePt t="38819" x="2735263" y="4333875"/>
          <p14:tracePt t="38827" x="2744788" y="4333875"/>
          <p14:tracePt t="38860" x="2752725" y="4333875"/>
          <p14:tracePt t="38867" x="2760663" y="4325938"/>
          <p14:tracePt t="38875" x="2770188" y="4325938"/>
          <p14:tracePt t="38883" x="2778125" y="4325938"/>
          <p14:tracePt t="38891" x="2803525" y="4325938"/>
          <p14:tracePt t="38899" x="2828925" y="4325938"/>
          <p14:tracePt t="38907" x="2846388" y="4316413"/>
          <p14:tracePt t="38915" x="2889250" y="4316413"/>
          <p14:tracePt t="38923" x="2940050" y="4308475"/>
          <p14:tracePt t="38931" x="2998788" y="4300538"/>
          <p14:tracePt t="38939" x="3041650" y="4291013"/>
          <p14:tracePt t="38947" x="3084513" y="4291013"/>
          <p14:tracePt t="38955" x="3117850" y="4283075"/>
          <p14:tracePt t="38963" x="3168650" y="4275138"/>
          <p14:tracePt t="38971" x="3211513" y="4275138"/>
          <p14:tracePt t="38979" x="3254375" y="4257675"/>
          <p14:tracePt t="38987" x="3305175" y="4232275"/>
          <p14:tracePt t="38997" x="3355975" y="4224338"/>
          <p14:tracePt t="39003" x="3398838" y="4214813"/>
          <p14:tracePt t="39011" x="3441700" y="4214813"/>
          <p14:tracePt t="39031" x="3551238" y="4171950"/>
          <p14:tracePt t="39034" x="3619500" y="4171950"/>
          <p14:tracePt t="39045" x="3670300" y="4164013"/>
          <p14:tracePt t="39051" x="3729038" y="4164013"/>
          <p14:tracePt t="39060" x="3763963" y="4146550"/>
          <p14:tracePt t="39066" x="3806825" y="4138613"/>
          <p14:tracePt t="39075" x="3832225" y="4138613"/>
          <p14:tracePt t="39083" x="3873500" y="4130675"/>
          <p14:tracePt t="39091" x="3908425" y="4130675"/>
          <p14:tracePt t="39099" x="3951288" y="4121150"/>
          <p14:tracePt t="39107" x="3976688" y="4121150"/>
          <p14:tracePt t="39115" x="3992563" y="4105275"/>
          <p14:tracePt t="39123" x="4010025" y="4095750"/>
          <p14:tracePt t="39131" x="4017963" y="4095750"/>
          <p14:tracePt t="39139" x="4027488" y="4095750"/>
          <p14:tracePt t="39963" x="4017963" y="4087813"/>
          <p14:tracePt t="39987" x="4010025" y="4087813"/>
          <p14:tracePt t="39995" x="4002088" y="4087813"/>
          <p14:tracePt t="40051" x="3992563" y="4087813"/>
          <p14:tracePt t="40067" x="3984625" y="4087813"/>
          <p14:tracePt t="40099" x="3967163" y="4087813"/>
          <p14:tracePt t="40107" x="3959225" y="4079875"/>
          <p14:tracePt t="40115" x="3951288" y="4070350"/>
          <p14:tracePt t="40131" x="3933825" y="4070350"/>
          <p14:tracePt t="40147" x="3925888" y="4070350"/>
          <p14:tracePt t="40163" x="3916363" y="4070350"/>
          <p14:tracePt t="40179" x="3908425" y="4070350"/>
          <p14:tracePt t="40187" x="3900488" y="4070350"/>
          <p14:tracePt t="40196" x="3883025" y="4062413"/>
          <p14:tracePt t="40203" x="3865563" y="4062413"/>
          <p14:tracePt t="40211" x="3832225" y="4052888"/>
          <p14:tracePt t="40219" x="3806825" y="4044950"/>
          <p14:tracePt t="40228" x="3781425" y="4037013"/>
          <p14:tracePt t="40235" x="3771900" y="4037013"/>
          <p14:tracePt t="40243" x="3738563" y="4037013"/>
          <p14:tracePt t="40251" x="3703638" y="4027488"/>
          <p14:tracePt t="40259" x="3678238" y="4019550"/>
          <p14:tracePt t="40267" x="3652838" y="4011613"/>
          <p14:tracePt t="40278" x="3602038" y="3976688"/>
          <p14:tracePt t="40283" x="3568700" y="3968750"/>
          <p14:tracePt t="40291" x="3517900" y="3943350"/>
          <p14:tracePt t="40299" x="3482975" y="3935413"/>
          <p14:tracePt t="40307" x="3467100" y="3925888"/>
          <p14:tracePt t="40315" x="3449638" y="3925888"/>
          <p14:tracePt t="40323" x="3432175" y="3917950"/>
          <p14:tracePt t="40331" x="3398838" y="3900488"/>
          <p14:tracePt t="40339" x="3389313" y="3892550"/>
          <p14:tracePt t="40347" x="3355975" y="3892550"/>
          <p14:tracePt t="40363" x="3322638" y="3883025"/>
          <p14:tracePt t="40371" x="3287713" y="3883025"/>
          <p14:tracePt t="40379" x="3279775" y="3867150"/>
          <p14:tracePt t="40387" x="3244850" y="3857625"/>
          <p14:tracePt t="40395" x="3211513" y="3849688"/>
          <p14:tracePt t="40403" x="3178175" y="3841750"/>
          <p14:tracePt t="40411" x="3152775" y="3841750"/>
          <p14:tracePt t="40419" x="3127375" y="3824288"/>
          <p14:tracePt t="40428" x="3117850" y="3816350"/>
          <p14:tracePt t="40451" x="3100388" y="3816350"/>
          <p14:tracePt t="40763" x="3092450" y="3816350"/>
          <p14:tracePt t="41147" x="3074988" y="3806825"/>
          <p14:tracePt t="41523" x="3074988" y="3798888"/>
          <p14:tracePt t="41539" x="3074988" y="3790950"/>
          <p14:tracePt t="41554" x="3084513" y="3781425"/>
          <p14:tracePt t="41563" x="3092450" y="3781425"/>
          <p14:tracePt t="41579" x="3109913" y="3773488"/>
          <p14:tracePt t="41587" x="3117850" y="3773488"/>
          <p14:tracePt t="41595" x="3135313" y="3756025"/>
          <p14:tracePt t="41602" x="3152775" y="3756025"/>
          <p14:tracePt t="41610" x="3168650" y="3748088"/>
          <p14:tracePt t="41619" x="3186113" y="3748088"/>
          <p14:tracePt t="41627" x="3203575" y="3738563"/>
          <p14:tracePt t="41635" x="3228975" y="3730625"/>
          <p14:tracePt t="41643" x="3236913" y="3730625"/>
          <p14:tracePt t="41650" x="3262313" y="3730625"/>
          <p14:tracePt t="41659" x="3279775" y="3722688"/>
          <p14:tracePt t="41723" x="3297238" y="3722688"/>
          <p14:tracePt t="41731" x="3313113" y="3722688"/>
          <p14:tracePt t="41739" x="3330575" y="3722688"/>
          <p14:tracePt t="41747" x="3338513" y="3722688"/>
          <p14:tracePt t="41755" x="3348038" y="3722688"/>
          <p14:tracePt t="41763" x="3373438" y="3722688"/>
          <p14:tracePt t="41771" x="3389313" y="3722688"/>
          <p14:tracePt t="41779" x="3406775" y="3722688"/>
          <p14:tracePt t="41787" x="3424238" y="3722688"/>
          <p14:tracePt t="41795" x="3449638" y="3722688"/>
          <p14:tracePt t="41803" x="3457575" y="3713163"/>
          <p14:tracePt t="41811" x="3482975" y="3713163"/>
          <p14:tracePt t="41819" x="3500438" y="3713163"/>
          <p14:tracePt t="41828" x="3517900" y="3713163"/>
          <p14:tracePt t="41834" x="3533775" y="3713163"/>
          <p14:tracePt t="41843" x="3568700" y="3705225"/>
          <p14:tracePt t="41860" x="3594100" y="3705225"/>
          <p14:tracePt t="41867" x="3602038" y="3705225"/>
          <p14:tracePt t="41875" x="3627438" y="3705225"/>
          <p14:tracePt t="41883" x="3644900" y="3705225"/>
          <p14:tracePt t="41892" x="3670300" y="3705225"/>
          <p14:tracePt t="41899" x="3703638" y="3705225"/>
          <p14:tracePt t="41907" x="3738563" y="3705225"/>
          <p14:tracePt t="41915" x="3781425" y="3705225"/>
          <p14:tracePt t="41922" x="3822700" y="3705225"/>
          <p14:tracePt t="41931" x="3865563" y="3705225"/>
          <p14:tracePt t="41939" x="3908425" y="3705225"/>
          <p14:tracePt t="41947" x="3959225" y="3705225"/>
          <p14:tracePt t="41955" x="4002088" y="3705225"/>
          <p14:tracePt t="41963" x="4044950" y="3705225"/>
          <p14:tracePt t="41971" x="4070350" y="3705225"/>
          <p14:tracePt t="41978" x="4095750" y="3705225"/>
          <p14:tracePt t="41986" x="4129088" y="3705225"/>
          <p14:tracePt t="41995" x="4162425" y="3705225"/>
          <p14:tracePt t="42009" x="4171950" y="3705225"/>
          <p14:tracePt t="42011" x="4205288" y="3705225"/>
          <p14:tracePt t="42019" x="4240213" y="3705225"/>
          <p14:tracePt t="42027" x="4281488" y="3705225"/>
          <p14:tracePt t="42035" x="4316413" y="3713163"/>
          <p14:tracePt t="42043" x="4375150" y="3722688"/>
          <p14:tracePt t="42051" x="4451350" y="3730625"/>
          <p14:tracePt t="42060" x="4537075" y="3730625"/>
          <p14:tracePt t="42067" x="4605338" y="3738563"/>
          <p14:tracePt t="42076" x="4699000" y="3763963"/>
          <p14:tracePt t="42083" x="4783138" y="3773488"/>
          <p14:tracePt t="42092" x="4876800" y="3773488"/>
          <p14:tracePt t="42099" x="4962525" y="3773488"/>
          <p14:tracePt t="42107" x="5046663" y="3773488"/>
          <p14:tracePt t="42115" x="5148263" y="3773488"/>
          <p14:tracePt t="42123" x="5249863" y="3773488"/>
          <p14:tracePt t="42131" x="5343525" y="3773488"/>
          <p14:tracePt t="42139" x="5429250" y="3773488"/>
          <p14:tracePt t="42147" x="5548313" y="3773488"/>
          <p14:tracePt t="42155" x="5657850" y="3773488"/>
          <p14:tracePt t="42162" x="5768975" y="3773488"/>
          <p14:tracePt t="42171" x="5870575" y="3773488"/>
          <p14:tracePt t="42179" x="5972175" y="3773488"/>
          <p14:tracePt t="42187" x="6040438" y="3790950"/>
          <p14:tracePt t="42195" x="6100763" y="3790950"/>
          <p14:tracePt t="42203" x="6159500" y="3798888"/>
          <p14:tracePt t="42211" x="6219825" y="3816350"/>
          <p14:tracePt t="42219" x="6261100" y="3816350"/>
          <p14:tracePt t="42227" x="6311900" y="3824288"/>
          <p14:tracePt t="42235" x="6354763" y="3832225"/>
          <p14:tracePt t="42243" x="6397625" y="3832225"/>
          <p14:tracePt t="42251" x="6430963" y="3832225"/>
          <p14:tracePt t="42259" x="6473825" y="3841750"/>
          <p14:tracePt t="42267" x="6524625" y="3867150"/>
          <p14:tracePt t="42276" x="6567488" y="3867150"/>
          <p14:tracePt t="42283" x="6592888" y="3867150"/>
          <p14:tracePt t="42292" x="6635750" y="3867150"/>
          <p14:tracePt t="42299" x="6678613" y="3867150"/>
          <p14:tracePt t="42308" x="6745288" y="3867150"/>
          <p14:tracePt t="42315" x="6805613" y="3867150"/>
          <p14:tracePt t="42323" x="6907213" y="3867150"/>
          <p14:tracePt t="42331" x="6975475" y="3867150"/>
          <p14:tracePt t="42339" x="7077075" y="3867150"/>
          <p14:tracePt t="42347" x="7178675" y="3857625"/>
          <p14:tracePt t="42355" x="7264400" y="3849688"/>
          <p14:tracePt t="42363" x="7366000" y="3841750"/>
          <p14:tracePt t="42371" x="7451725" y="3816350"/>
          <p14:tracePt t="42379" x="7535863" y="3806825"/>
          <p14:tracePt t="42387" x="7637463" y="3790950"/>
          <p14:tracePt t="42395" x="7723188" y="3781425"/>
          <p14:tracePt t="42403" x="7816850" y="3748088"/>
          <p14:tracePt t="42411" x="7900988" y="3730625"/>
          <p14:tracePt t="42419" x="7977188" y="3705225"/>
          <p14:tracePt t="42427" x="8054975" y="3687763"/>
          <p14:tracePt t="42435" x="8113713" y="3662363"/>
          <p14:tracePt t="42443" x="8174038" y="3636963"/>
          <p14:tracePt t="42451" x="8250238" y="3619500"/>
          <p14:tracePt t="42459" x="8326438" y="3594100"/>
          <p14:tracePt t="42467" x="8410575" y="3543300"/>
          <p14:tracePt t="42476" x="8488363" y="3527425"/>
          <p14:tracePt t="42483" x="8589963" y="3475038"/>
          <p14:tracePt t="42492" x="8683625" y="3459163"/>
          <p14:tracePt t="42498" x="8767763" y="3408363"/>
          <p14:tracePt t="42509" x="8878888" y="3365500"/>
          <p14:tracePt t="42515" x="8955088" y="3322638"/>
          <p14:tracePt t="42525" x="9013825" y="3289300"/>
          <p14:tracePt t="42531" x="9107488" y="3246438"/>
          <p14:tracePt t="42538" x="9183688" y="3186113"/>
          <p14:tracePt t="42547" x="9244013" y="3144838"/>
          <p14:tracePt t="42556" x="9312275" y="3101975"/>
          <p14:tracePt t="42563" x="9371013" y="3059113"/>
          <p14:tracePt t="42571" x="9439275" y="3016250"/>
          <p14:tracePt t="42579" x="9472613" y="2982913"/>
          <p14:tracePt t="42587" x="9523413" y="2957513"/>
          <p14:tracePt t="42595" x="9550400" y="2932113"/>
          <p14:tracePt t="42603" x="9575800" y="2914650"/>
          <p14:tracePt t="42611" x="9609138" y="2871788"/>
          <p14:tracePt t="42619" x="9626600" y="2846388"/>
          <p14:tracePt t="42627" x="9626600" y="2838450"/>
          <p14:tracePt t="42635" x="9634538" y="2820988"/>
          <p14:tracePt t="42643" x="9634538" y="2813050"/>
          <p14:tracePt t="42651" x="9652000" y="2805113"/>
          <p14:tracePt t="42667" x="9652000" y="2787650"/>
          <p14:tracePt t="42675" x="9652000" y="2762250"/>
          <p14:tracePt t="42683" x="9652000" y="2744788"/>
          <p14:tracePt t="42691" x="9652000" y="2719388"/>
          <p14:tracePt t="42699" x="9652000" y="2686050"/>
          <p14:tracePt t="42708" x="9652000" y="2676525"/>
          <p14:tracePt t="42715" x="9652000" y="2651125"/>
          <p14:tracePt t="42723" x="9652000" y="2625725"/>
          <p14:tracePt t="42731" x="9652000" y="2617788"/>
          <p14:tracePt t="42740" x="9652000" y="2600325"/>
          <p14:tracePt t="42747" x="9652000" y="2592388"/>
          <p14:tracePt t="42755" x="9652000" y="2582863"/>
          <p14:tracePt t="42763" x="9652000" y="2566988"/>
          <p14:tracePt t="42843" x="9642475" y="2557463"/>
          <p14:tracePt t="42971" x="9634538" y="2557463"/>
          <p14:tracePt t="43011" x="9626600" y="2557463"/>
          <p14:tracePt t="43019" x="9617075" y="2557463"/>
          <p14:tracePt t="43035" x="9601200" y="2557463"/>
          <p14:tracePt t="43123" x="9591675" y="2557463"/>
          <p14:tracePt t="44011" x="9583738" y="2557463"/>
          <p14:tracePt t="44035" x="9566275" y="2557463"/>
          <p14:tracePt t="44051" x="9558338" y="2557463"/>
          <p14:tracePt t="44059" x="9550400" y="2557463"/>
          <p14:tracePt t="44067" x="9532938" y="2557463"/>
          <p14:tracePt t="44075" x="9515475" y="2557463"/>
          <p14:tracePt t="44083" x="9498013" y="2557463"/>
          <p14:tracePt t="44091" x="9482138" y="2557463"/>
          <p14:tracePt t="44099" x="9447213" y="2574925"/>
          <p14:tracePt t="44107" x="9439275" y="2574925"/>
          <p14:tracePt t="44115" x="9405938" y="2582863"/>
          <p14:tracePt t="44124" x="9371013" y="2582863"/>
          <p14:tracePt t="44130" x="9320213" y="2600325"/>
          <p14:tracePt t="44140" x="9277350" y="2625725"/>
          <p14:tracePt t="44147" x="9226550" y="2633663"/>
          <p14:tracePt t="44158" x="9183688" y="2643188"/>
          <p14:tracePt t="44163" x="9117013" y="2686050"/>
          <p14:tracePt t="44171" x="9064625" y="2719388"/>
          <p14:tracePt t="44179" x="9031288" y="2736850"/>
          <p14:tracePt t="44187" x="9013825" y="2752725"/>
          <p14:tracePt t="44195" x="9005888" y="2752725"/>
          <p14:tracePt t="44203" x="8997950" y="2762250"/>
          <p14:tracePt t="44211" x="8988425" y="2770188"/>
          <p14:tracePt t="44219" x="8980488" y="2770188"/>
          <p14:tracePt t="44227" x="8963025" y="2787650"/>
          <p14:tracePt t="44235" x="8947150" y="2795588"/>
          <p14:tracePt t="44243" x="8912225" y="2830513"/>
          <p14:tracePt t="44251" x="8886825" y="2846388"/>
          <p14:tracePt t="44259" x="8836025" y="2889250"/>
          <p14:tracePt t="44266" x="8802688" y="2932113"/>
          <p14:tracePt t="44275" x="8777288" y="2957513"/>
          <p14:tracePt t="44283" x="8724900" y="2990850"/>
          <p14:tracePt t="44291" x="8674100" y="3033713"/>
          <p14:tracePt t="44299" x="8623300" y="3076575"/>
          <p14:tracePt t="44308" x="8572500" y="3127375"/>
          <p14:tracePt t="44314" x="8504238" y="3186113"/>
          <p14:tracePt t="44324" x="8435975" y="3238500"/>
          <p14:tracePt t="44331" x="8359775" y="3305175"/>
          <p14:tracePt t="44339" x="8283575" y="3373438"/>
          <p14:tracePt t="44347" x="8215313" y="3424238"/>
          <p14:tracePt t="44355" x="8147050" y="3484563"/>
          <p14:tracePt t="44363" x="8096250" y="3535363"/>
          <p14:tracePt t="44371" x="8045450" y="3578225"/>
          <p14:tracePt t="44379" x="8012113" y="3594100"/>
          <p14:tracePt t="44387" x="7986713" y="3611563"/>
          <p14:tracePt t="44395" x="7977188" y="3619500"/>
          <p14:tracePt t="44403" x="7935913" y="3646488"/>
          <p14:tracePt t="44411" x="7926388" y="3662363"/>
          <p14:tracePt t="44419" x="7918450" y="3671888"/>
          <p14:tracePt t="44427" x="7910513" y="3671888"/>
          <p14:tracePt t="44435" x="7910513" y="3679825"/>
          <p14:tracePt t="44443" x="7900988" y="3687763"/>
          <p14:tracePt t="44451" x="7885113" y="3697288"/>
          <p14:tracePt t="44491" x="7875588" y="3705225"/>
          <p14:tracePt t="44499" x="7867650" y="3713163"/>
          <p14:tracePt t="44507" x="7842250" y="3730625"/>
          <p14:tracePt t="44515" x="7832725" y="3738563"/>
          <p14:tracePt t="44524" x="7816850" y="3756025"/>
          <p14:tracePt t="44531" x="7799388" y="3763963"/>
          <p14:tracePt t="44539" x="7773988" y="3790950"/>
          <p14:tracePt t="44547" x="7756525" y="3806825"/>
          <p14:tracePt t="44563" x="7748588" y="3816350"/>
          <p14:tracePt t="45251" x="7740650" y="3816350"/>
          <p14:tracePt t="45987" x="7740650" y="3832225"/>
          <p14:tracePt t="45995" x="7740650" y="3867150"/>
          <p14:tracePt t="46003" x="7748588" y="3883025"/>
          <p14:tracePt t="46011" x="7748588" y="3892550"/>
          <p14:tracePt t="46024" x="7766050" y="3908425"/>
          <p14:tracePt t="46027" x="7773988" y="3925888"/>
          <p14:tracePt t="46035" x="7781925" y="3943350"/>
          <p14:tracePt t="46043" x="7791450" y="3943350"/>
          <p14:tracePt t="46051" x="7799388" y="3951288"/>
          <p14:tracePt t="46059" x="7807325" y="3960813"/>
          <p14:tracePt t="46075" x="7816850" y="3960813"/>
          <p14:tracePt t="46083" x="7842250" y="3976688"/>
          <p14:tracePt t="46091" x="7850188" y="3976688"/>
          <p14:tracePt t="46099" x="7875588" y="3976688"/>
          <p14:tracePt t="46107" x="7885113" y="3976688"/>
          <p14:tracePt t="46115" x="7910513" y="3976688"/>
          <p14:tracePt t="46123" x="7943850" y="3976688"/>
          <p14:tracePt t="46131" x="7977188" y="3976688"/>
          <p14:tracePt t="46139" x="8029575" y="3976688"/>
          <p14:tracePt t="46147" x="8088313" y="3960813"/>
          <p14:tracePt t="46155" x="8164513" y="3925888"/>
          <p14:tracePt t="46163" x="8240713" y="3892550"/>
          <p14:tracePt t="46172" x="8334375" y="3841750"/>
          <p14:tracePt t="46179" x="8453438" y="3781425"/>
          <p14:tracePt t="46187" x="8555038" y="3687763"/>
          <p14:tracePt t="46195" x="8666163" y="3603625"/>
          <p14:tracePt t="46203" x="8759825" y="3492500"/>
          <p14:tracePt t="46211" x="8828088" y="3390900"/>
          <p14:tracePt t="46219" x="8921750" y="3211513"/>
          <p14:tracePt t="46226" x="8972550" y="3059113"/>
          <p14:tracePt t="46235" x="9005888" y="2922588"/>
          <p14:tracePt t="46242" x="9064625" y="2736850"/>
          <p14:tracePt t="46251" x="9091613" y="2566988"/>
          <p14:tracePt t="46259" x="9091613" y="2430463"/>
          <p14:tracePt t="46267" x="9091613" y="2328863"/>
          <p14:tracePt t="46275" x="9082088" y="2260600"/>
          <p14:tracePt t="46283" x="9039225" y="2166938"/>
          <p14:tracePt t="46291" x="8997950" y="2090738"/>
          <p14:tracePt t="46299" x="8937625" y="1997075"/>
          <p14:tracePt t="46307" x="8869363" y="1903413"/>
          <p14:tracePt t="46315" x="8802688" y="1827213"/>
          <p14:tracePt t="46324" x="8724900" y="1758950"/>
          <p14:tracePt t="46330" x="8658225" y="1716088"/>
          <p14:tracePt t="46340" x="8572500" y="1657350"/>
          <p14:tracePt t="46347" x="8478838" y="1614488"/>
          <p14:tracePt t="46357" x="8377238" y="1581150"/>
          <p14:tracePt t="46363" x="8275638" y="1538288"/>
          <p14:tracePt t="46372" x="8181975" y="1487488"/>
          <p14:tracePt t="46379" x="8121650" y="1477963"/>
          <p14:tracePt t="46388" x="8062913" y="1462088"/>
          <p14:tracePt t="46395" x="8029575" y="1444625"/>
          <p14:tracePt t="46405" x="7994650" y="1427163"/>
          <p14:tracePt t="46411" x="7951788" y="1411288"/>
          <p14:tracePt t="46418" x="7926388" y="1401763"/>
          <p14:tracePt t="46427" x="7885113" y="1385888"/>
          <p14:tracePt t="46435" x="7867650" y="1376363"/>
          <p14:tracePt t="46443" x="7850188" y="1368425"/>
          <p14:tracePt t="46451" x="7832725" y="1368425"/>
          <p14:tracePt t="46459" x="7824788" y="1368425"/>
          <p14:tracePt t="46466" x="7816850" y="1368425"/>
          <p14:tracePt t="46491" x="7807325" y="1368425"/>
          <p14:tracePt t="46523" x="7791450" y="1368425"/>
          <p14:tracePt t="46531" x="7766050" y="1376363"/>
          <p14:tracePt t="46539" x="7740650" y="1419225"/>
          <p14:tracePt t="46547" x="7705725" y="1495425"/>
          <p14:tracePt t="46555" x="7662863" y="1571625"/>
          <p14:tracePt t="46563" x="7621588" y="1665288"/>
          <p14:tracePt t="46572" x="7561263" y="1793875"/>
          <p14:tracePt t="46579" x="7493000" y="1989138"/>
          <p14:tracePt t="46589" x="7416800" y="2217738"/>
          <p14:tracePt t="46595" x="7332663" y="2481263"/>
          <p14:tracePt t="46603" x="7264400" y="2736850"/>
          <p14:tracePt t="46611" x="7196138" y="2949575"/>
          <p14:tracePt t="46620" x="7162800" y="3135313"/>
          <p14:tracePt t="46627" x="7127875" y="3305175"/>
          <p14:tracePt t="46635" x="7102475" y="3449638"/>
          <p14:tracePt t="46643" x="7102475" y="3568700"/>
          <p14:tracePt t="46651" x="7102475" y="3654425"/>
          <p14:tracePt t="46659" x="7102475" y="3738563"/>
          <p14:tracePt t="46667" x="7102475" y="3790950"/>
          <p14:tracePt t="46675" x="7102475" y="3849688"/>
          <p14:tracePt t="46683" x="7102475" y="3892550"/>
          <p14:tracePt t="46691" x="7102475" y="3935413"/>
          <p14:tracePt t="46699" x="7102475" y="3986213"/>
          <p14:tracePt t="46707" x="7102475" y="4011613"/>
          <p14:tracePt t="46715" x="7102475" y="4037013"/>
          <p14:tracePt t="46723" x="7094538" y="4062413"/>
          <p14:tracePt t="46731" x="7085013" y="4095750"/>
          <p14:tracePt t="46739" x="7069138" y="4105275"/>
          <p14:tracePt t="46747" x="7059613" y="4130675"/>
          <p14:tracePt t="46755" x="7051675" y="4146550"/>
          <p14:tracePt t="46763" x="7043738" y="4171950"/>
          <p14:tracePt t="46771" x="7034213" y="4171950"/>
          <p14:tracePt t="46779" x="7026275" y="4181475"/>
          <p14:tracePt t="46795" x="7008813" y="4214813"/>
          <p14:tracePt t="46811" x="7000875" y="4214813"/>
          <p14:tracePt t="46827" x="6992938" y="4224338"/>
          <p14:tracePt t="46835" x="6983413" y="4232275"/>
          <p14:tracePt t="46851" x="6975475" y="4240213"/>
          <p14:tracePt t="46859" x="6950075" y="4265613"/>
          <p14:tracePt t="46867" x="6942138" y="4275138"/>
          <p14:tracePt t="46875" x="6932613" y="4275138"/>
          <p14:tracePt t="46883" x="6915150" y="4283075"/>
          <p14:tracePt t="46890" x="6889750" y="4308475"/>
          <p14:tracePt t="46899" x="6856413" y="4316413"/>
          <p14:tracePt t="46907" x="6831013" y="4325938"/>
          <p14:tracePt t="46915" x="6788150" y="4341813"/>
          <p14:tracePt t="46923" x="6729413" y="4351338"/>
          <p14:tracePt t="46931" x="6678613" y="4359275"/>
          <p14:tracePt t="46939" x="6626225" y="4359275"/>
          <p14:tracePt t="46947" x="6534150" y="4368800"/>
          <p14:tracePt t="46955" x="6465888" y="4394200"/>
          <p14:tracePt t="46963" x="6364288" y="4394200"/>
          <p14:tracePt t="46971" x="6296025" y="4394200"/>
          <p14:tracePt t="46978" x="6194425" y="4402138"/>
          <p14:tracePt t="46987" x="6108700" y="4419600"/>
          <p14:tracePt t="46995" x="6024563" y="4419600"/>
          <p14:tracePt t="47003" x="5921375" y="4419600"/>
          <p14:tracePt t="47021" x="5708650" y="4419600"/>
          <p14:tracePt t="47027" x="5599113" y="4419600"/>
          <p14:tracePt t="47035" x="5480050" y="4419600"/>
          <p14:tracePt t="47043" x="5353050" y="4419600"/>
          <p14:tracePt t="47053" x="5233988" y="4419600"/>
          <p14:tracePt t="47059" x="5072063" y="4419600"/>
          <p14:tracePt t="47067" x="4945063" y="4419600"/>
          <p14:tracePt t="47075" x="4791075" y="4419600"/>
          <p14:tracePt t="47083" x="4656138" y="4419600"/>
          <p14:tracePt t="47091" x="4529138" y="4419600"/>
          <p14:tracePt t="47099" x="4375150" y="4419600"/>
          <p14:tracePt t="47107" x="4230688" y="4419600"/>
          <p14:tracePt t="47115" x="4078288" y="4419600"/>
          <p14:tracePt t="47123" x="3941763" y="4419600"/>
          <p14:tracePt t="47131" x="3781425" y="4419600"/>
          <p14:tracePt t="47139" x="3652838" y="4419600"/>
          <p14:tracePt t="47147" x="3533775" y="4419600"/>
          <p14:tracePt t="47155" x="3414713" y="4427538"/>
          <p14:tracePt t="47163" x="3313113" y="4427538"/>
          <p14:tracePt t="47171" x="3254375" y="4445000"/>
          <p14:tracePt t="47178" x="3211513" y="4445000"/>
          <p14:tracePt t="47188" x="3168650" y="4452938"/>
          <p14:tracePt t="47211" x="3160713" y="4460875"/>
          <p14:tracePt t="47220" x="3160713" y="4470400"/>
          <p14:tracePt t="47227" x="3160713" y="4478338"/>
          <p14:tracePt t="47235" x="3186113" y="4495800"/>
          <p14:tracePt t="47243" x="3270250" y="4529138"/>
          <p14:tracePt t="47251" x="3373438" y="4529138"/>
          <p14:tracePt t="47258" x="3449638" y="4546600"/>
          <p14:tracePt t="47267" x="3559175" y="4554538"/>
          <p14:tracePt t="47275" x="3662363" y="4554538"/>
          <p14:tracePt t="47283" x="3756025" y="4554538"/>
          <p14:tracePt t="47291" x="3771900" y="4554538"/>
          <p14:tracePt t="47307" x="3814763" y="4554538"/>
          <p14:tracePt t="47315" x="3822700" y="4554538"/>
          <p14:tracePt t="47323" x="3857625" y="4546600"/>
          <p14:tracePt t="47331" x="3873500" y="4529138"/>
          <p14:tracePt t="47339" x="3941763" y="4521200"/>
          <p14:tracePt t="47347" x="3959225" y="4503738"/>
          <p14:tracePt t="47356" x="4002088" y="4486275"/>
          <p14:tracePt t="47363" x="4027488" y="4452938"/>
          <p14:tracePt t="47371" x="4027488" y="4445000"/>
          <p14:tracePt t="47379" x="4027488" y="4435475"/>
          <p14:tracePt t="47389" x="3992563" y="4402138"/>
          <p14:tracePt t="47395" x="3925888" y="4376738"/>
          <p14:tracePt t="47403" x="3900488" y="4368800"/>
          <p14:tracePt t="47411" x="3832225" y="4341813"/>
          <p14:tracePt t="47420" x="3763963" y="4325938"/>
          <p14:tracePt t="47427" x="3670300" y="4316413"/>
          <p14:tracePt t="47436" x="3586163" y="4300538"/>
          <p14:tracePt t="47442" x="3525838" y="4300538"/>
          <p14:tracePt t="47450" x="3482975" y="4300538"/>
          <p14:tracePt t="47459" x="3475038" y="4300538"/>
          <p14:tracePt t="47467" x="3441700" y="4300538"/>
          <p14:tracePt t="47475" x="3414713" y="4300538"/>
          <p14:tracePt t="47483" x="3398838" y="4300538"/>
          <p14:tracePt t="47491" x="3355975" y="4300538"/>
          <p14:tracePt t="47499" x="3305175" y="4300538"/>
          <p14:tracePt t="47507" x="3219450" y="4300538"/>
          <p14:tracePt t="47515" x="3168650" y="4300538"/>
          <p14:tracePt t="47523" x="3067050" y="4300538"/>
          <p14:tracePt t="47531" x="2965450" y="4300538"/>
          <p14:tracePt t="47539" x="2854325" y="4300538"/>
          <p14:tracePt t="47547" x="2744788" y="4300538"/>
          <p14:tracePt t="47555" x="2625725" y="4300538"/>
          <p14:tracePt t="47563" x="2506663" y="4300538"/>
          <p14:tracePt t="47571" x="2379663" y="4300538"/>
          <p14:tracePt t="47579" x="2235200" y="4300538"/>
          <p14:tracePt t="47588" x="2098675" y="4300538"/>
          <p14:tracePt t="47595" x="1997075" y="4300538"/>
          <p14:tracePt t="47604" x="1911350" y="4300538"/>
          <p14:tracePt t="47611" x="1843088" y="4300538"/>
          <p14:tracePt t="47620" x="1792288" y="4300538"/>
          <p14:tracePt t="47626" x="1749425" y="4300538"/>
          <p14:tracePt t="47635" x="1733550" y="4300538"/>
          <p14:tracePt t="47643" x="1698625" y="4300538"/>
          <p14:tracePt t="47651" x="1665288" y="4300538"/>
          <p14:tracePt t="47659" x="1631950" y="4300538"/>
          <p14:tracePt t="47667" x="1614488" y="4300538"/>
          <p14:tracePt t="47674" x="1554163" y="4316413"/>
          <p14:tracePt t="47683" x="1512888" y="4325938"/>
          <p14:tracePt t="47691" x="1435100" y="4325938"/>
          <p14:tracePt t="47699" x="1393825" y="4333875"/>
          <p14:tracePt t="47707" x="1333500" y="4333875"/>
          <p14:tracePt t="47715" x="1290638" y="4341813"/>
          <p14:tracePt t="47723" x="1239838" y="4359275"/>
          <p14:tracePt t="47731" x="1198563" y="4368800"/>
          <p14:tracePt t="47739" x="1147763" y="4368800"/>
          <p14:tracePt t="47747" x="1104900" y="4376738"/>
          <p14:tracePt t="47755" x="1044575" y="4384675"/>
          <p14:tracePt t="47763" x="968375" y="4410075"/>
          <p14:tracePt t="47771" x="925513" y="4419600"/>
          <p14:tracePt t="47779" x="884238" y="4419600"/>
          <p14:tracePt t="47788" x="831850" y="4427538"/>
          <p14:tracePt t="47795" x="823913" y="4427538"/>
          <p14:tracePt t="47803" x="798513" y="4427538"/>
          <p14:tracePt t="47811" x="790575" y="4435475"/>
          <p14:tracePt t="47827" x="781050" y="4435475"/>
          <p14:tracePt t="47843" x="773113" y="4445000"/>
          <p14:tracePt t="47859" x="755650" y="4452938"/>
          <p14:tracePt t="47875" x="739775" y="4460875"/>
          <p14:tracePt t="47883" x="730250" y="4460875"/>
          <p14:tracePt t="47891" x="714375" y="4470400"/>
          <p14:tracePt t="47907" x="688975" y="4486275"/>
          <p14:tracePt t="47914" x="679450" y="4495800"/>
          <p14:tracePt t="47923" x="646113" y="4503738"/>
          <p14:tracePt t="47931" x="611188" y="4503738"/>
          <p14:tracePt t="47939" x="595313" y="4513263"/>
          <p14:tracePt t="47947" x="577850" y="4513263"/>
          <p14:tracePt t="47956" x="560388" y="4521200"/>
          <p14:tracePt t="47963" x="544513" y="4529138"/>
          <p14:tracePt t="48036" x="544513" y="4538663"/>
          <p14:tracePt t="48043" x="544513" y="4546600"/>
          <p14:tracePt t="48051" x="544513" y="4554538"/>
          <p14:tracePt t="48059" x="544513" y="4564063"/>
          <p14:tracePt t="48067" x="552450" y="4572000"/>
          <p14:tracePt t="48075" x="585788" y="4589463"/>
          <p14:tracePt t="48083" x="611188" y="4597400"/>
          <p14:tracePt t="48091" x="646113" y="4614863"/>
          <p14:tracePt t="48098" x="679450" y="4630738"/>
          <p14:tracePt t="48107" x="714375" y="4640263"/>
          <p14:tracePt t="48115" x="765175" y="4665663"/>
          <p14:tracePt t="48123" x="798513" y="4673600"/>
          <p14:tracePt t="48131" x="815975" y="4683125"/>
          <p14:tracePt t="48139" x="866775" y="4691063"/>
          <p14:tracePt t="48146" x="892175" y="4691063"/>
          <p14:tracePt t="48155" x="909638" y="4691063"/>
          <p14:tracePt t="48163" x="942975" y="4691063"/>
          <p14:tracePt t="48171" x="968375" y="4691063"/>
          <p14:tracePt t="48179" x="993775" y="4691063"/>
          <p14:tracePt t="48188" x="1019175" y="4691063"/>
          <p14:tracePt t="48195" x="1044575" y="4691063"/>
          <p14:tracePt t="48204" x="1062038" y="4691063"/>
          <p14:tracePt t="48211" x="1087438" y="4691063"/>
          <p14:tracePt t="48220" x="1112838" y="4691063"/>
          <p14:tracePt t="48227" x="1130300" y="4691063"/>
          <p14:tracePt t="48236" x="1163638" y="4691063"/>
          <p14:tracePt t="48243" x="1173163" y="4691063"/>
          <p14:tracePt t="48250" x="1206500" y="4691063"/>
          <p14:tracePt t="48259" x="1231900" y="4691063"/>
          <p14:tracePt t="48267" x="1257300" y="4691063"/>
          <p14:tracePt t="48275" x="1282700" y="4691063"/>
          <p14:tracePt t="48283" x="1317625" y="4691063"/>
          <p14:tracePt t="48291" x="1333500" y="4691063"/>
          <p14:tracePt t="48299" x="1358900" y="4691063"/>
          <p14:tracePt t="48307" x="1393825" y="4683125"/>
          <p14:tracePt t="48315" x="1409700" y="4683125"/>
          <p14:tracePt t="48323" x="1444625" y="4683125"/>
          <p14:tracePt t="48331" x="1470025" y="4673600"/>
          <p14:tracePt t="48339" x="1503363" y="4673600"/>
          <p14:tracePt t="48347" x="1520825" y="4665663"/>
          <p14:tracePt t="48355" x="1554163" y="4665663"/>
          <p14:tracePt t="48363" x="1563688" y="4648200"/>
          <p14:tracePt t="48372" x="1597025" y="4640263"/>
          <p14:tracePt t="48379" x="1622425" y="4640263"/>
          <p14:tracePt t="48388" x="1631950" y="4640263"/>
          <p14:tracePt t="48404" x="1639888" y="4640263"/>
          <p14:tracePt t="48411" x="1657350" y="4640263"/>
          <p14:tracePt t="48427" x="1665288" y="4640263"/>
          <p14:tracePt t="48436" x="1673225" y="4640263"/>
          <p14:tracePt t="48475" x="1682750" y="4640263"/>
          <p14:tracePt t="48491" x="1690688" y="4640263"/>
          <p14:tracePt t="48499" x="1698625" y="4640263"/>
          <p14:tracePt t="48507" x="1716088" y="4640263"/>
          <p14:tracePt t="48515" x="1741488" y="4630738"/>
          <p14:tracePt t="48523" x="1776413" y="4630738"/>
          <p14:tracePt t="48531" x="1801813" y="4630738"/>
          <p14:tracePt t="48539" x="1843088" y="4622800"/>
          <p14:tracePt t="48547" x="1878013" y="4622800"/>
          <p14:tracePt t="48555" x="1920875" y="4622800"/>
          <p14:tracePt t="48563" x="1979613" y="4622800"/>
          <p14:tracePt t="48571" x="2038350" y="4622800"/>
          <p14:tracePt t="48579" x="2081213" y="4622800"/>
          <p14:tracePt t="48587" x="2141538" y="4622800"/>
          <p14:tracePt t="48595" x="2208213" y="4605338"/>
          <p14:tracePt t="48604" x="2260600" y="4605338"/>
          <p14:tracePt t="48611" x="2319338" y="4589463"/>
          <p14:tracePt t="48619" x="2362200" y="4579938"/>
          <p14:tracePt t="48627" x="2395538" y="4579938"/>
          <p14:tracePt t="48635" x="2438400" y="4572000"/>
          <p14:tracePt t="48643" x="2463800" y="4554538"/>
          <p14:tracePt t="48651" x="2489200" y="4554538"/>
          <p14:tracePt t="48659" x="2497138" y="4554538"/>
          <p14:tracePt t="48668" x="2514600" y="4554538"/>
          <p14:tracePt t="48675" x="2524125" y="4554538"/>
          <p14:tracePt t="48683" x="2532063" y="4554538"/>
          <p14:tracePt t="48691" x="2549525" y="4554538"/>
          <p14:tracePt t="48699" x="2565400" y="4546600"/>
          <p14:tracePt t="48715" x="2582863" y="4546600"/>
          <p14:tracePt t="48939" x="2582863" y="4538663"/>
          <p14:tracePt t="49123" x="2590800" y="4538663"/>
          <p14:tracePt t="49131" x="2608263" y="4521200"/>
          <p14:tracePt t="49139" x="2616200" y="4521200"/>
          <p14:tracePt t="49147" x="2659063" y="4521200"/>
          <p14:tracePt t="49155" x="2693988" y="4513263"/>
          <p14:tracePt t="49163" x="2752725" y="4513263"/>
          <p14:tracePt t="49171" x="2811463" y="4513263"/>
          <p14:tracePt t="49179" x="2879725" y="4513263"/>
          <p14:tracePt t="49187" x="2955925" y="4513263"/>
          <p14:tracePt t="49195" x="3049588" y="4513263"/>
          <p14:tracePt t="49204" x="3127375" y="4513263"/>
          <p14:tracePt t="49211" x="3194050" y="4513263"/>
          <p14:tracePt t="49219" x="3262313" y="4513263"/>
          <p14:tracePt t="49227" x="3338513" y="4513263"/>
          <p14:tracePt t="49236" x="3406775" y="4513263"/>
          <p14:tracePt t="49243" x="3467100" y="4513263"/>
          <p14:tracePt t="49252" x="3525838" y="4513263"/>
          <p14:tracePt t="49259" x="3586163" y="4513263"/>
          <p14:tracePt t="49267" x="3611563" y="4503738"/>
          <p14:tracePt t="49275" x="3662363" y="4495800"/>
          <p14:tracePt t="49283" x="3695700" y="4495800"/>
          <p14:tracePt t="49291" x="3721100" y="4495800"/>
          <p14:tracePt t="49299" x="3738563" y="4486275"/>
          <p14:tracePt t="49315" x="3746500" y="4486275"/>
          <p14:tracePt t="49379" x="3763963" y="4486275"/>
          <p14:tracePt t="49387" x="3771900" y="4486275"/>
          <p14:tracePt t="49395" x="3789363" y="4486275"/>
          <p14:tracePt t="49403" x="3814763" y="4486275"/>
          <p14:tracePt t="49411" x="3840163" y="4486275"/>
          <p14:tracePt t="49419" x="3848100" y="4486275"/>
          <p14:tracePt t="49427" x="3873500" y="4486275"/>
          <p14:tracePt t="49436" x="3890963" y="4486275"/>
          <p14:tracePt t="49443" x="3916363" y="4486275"/>
          <p14:tracePt t="49452" x="3941763" y="4486275"/>
          <p14:tracePt t="49459" x="3959225" y="4486275"/>
          <p14:tracePt t="49467" x="3976688" y="4486275"/>
          <p14:tracePt t="49475" x="4002088" y="4486275"/>
          <p14:tracePt t="49483" x="4027488" y="4486275"/>
          <p14:tracePt t="49491" x="4035425" y="4486275"/>
          <p14:tracePt t="49499" x="4052888" y="4486275"/>
          <p14:tracePt t="49507" x="4060825" y="4486275"/>
          <p14:tracePt t="49515" x="4086225" y="4486275"/>
          <p14:tracePt t="49523" x="4095750" y="4486275"/>
          <p14:tracePt t="49531" x="4103688" y="4486275"/>
          <p14:tracePt t="49539" x="4129088" y="4486275"/>
          <p14:tracePt t="49547" x="4146550" y="4486275"/>
          <p14:tracePt t="49555" x="4162425" y="4486275"/>
          <p14:tracePt t="49563" x="4171950" y="4478338"/>
          <p14:tracePt t="49571" x="4179888" y="4478338"/>
          <p14:tracePt t="49579" x="4197350" y="4478338"/>
          <p14:tracePt t="49587" x="4205288" y="4470400"/>
          <p14:tracePt t="49627" x="4222750" y="4470400"/>
          <p14:tracePt t="49635" x="4230688" y="4460875"/>
          <p14:tracePt t="49675" x="4240213" y="4460875"/>
          <p14:tracePt t="49707" x="4256088" y="4460875"/>
          <p14:tracePt t="49731" x="4265613" y="4460875"/>
          <p14:tracePt t="49739" x="4273550" y="4460875"/>
          <p14:tracePt t="49747" x="4281488" y="4460875"/>
          <p14:tracePt t="49755" x="4298950" y="4460875"/>
          <p14:tracePt t="49763" x="4306888" y="4460875"/>
          <p14:tracePt t="49771" x="4332288" y="4460875"/>
          <p14:tracePt t="49779" x="4341813" y="4478338"/>
          <p14:tracePt t="49788" x="4341813" y="4486275"/>
          <p14:tracePt t="49804" x="4341813" y="4513263"/>
          <p14:tracePt t="49811" x="4273550" y="4529138"/>
          <p14:tracePt t="49819" x="4187825" y="4538663"/>
          <p14:tracePt t="49826" x="4154488" y="4538663"/>
          <p14:tracePt t="49836" x="4111625" y="4538663"/>
          <p14:tracePt t="49843" x="4095750" y="4538663"/>
          <p14:tracePt t="49915" x="4052888" y="4564063"/>
          <p14:tracePt t="49923" x="4044950" y="4572000"/>
          <p14:tracePt t="49931" x="4017963" y="4597400"/>
          <p14:tracePt t="49939" x="4002088" y="4605338"/>
          <p14:tracePt t="49947" x="3992563" y="4614863"/>
          <p14:tracePt t="49955" x="3984625" y="4622800"/>
          <p14:tracePt t="49963" x="3967163" y="4622800"/>
          <p14:tracePt t="49971" x="3959225" y="4622800"/>
          <p14:tracePt t="49979" x="3951288" y="4614863"/>
          <p14:tracePt t="49995" x="3951288" y="4605338"/>
          <p14:tracePt t="50011" x="3959225" y="4605338"/>
          <p14:tracePt t="50020" x="3976688" y="4597400"/>
          <p14:tracePt t="50038" x="4027488" y="4597400"/>
          <p14:tracePt t="50043" x="4044950" y="4597400"/>
          <p14:tracePt t="50051" x="4070350" y="4597400"/>
          <p14:tracePt t="50058" x="4095750" y="4597400"/>
          <p14:tracePt t="50067" x="4103688" y="4597400"/>
          <p14:tracePt t="50075" x="4146550" y="4597400"/>
          <p14:tracePt t="50083" x="4179888" y="4597400"/>
          <p14:tracePt t="50091" x="4222750" y="4597400"/>
          <p14:tracePt t="50098" x="4256088" y="4597400"/>
          <p14:tracePt t="50107" x="4298950" y="4597400"/>
          <p14:tracePt t="50115" x="4341813" y="4597400"/>
          <p14:tracePt t="50123" x="4375150" y="4597400"/>
          <p14:tracePt t="50131" x="4400550" y="4597400"/>
          <p14:tracePt t="50139" x="4435475" y="4597400"/>
          <p14:tracePt t="50147" x="4468813" y="4597400"/>
          <p14:tracePt t="50155" x="4511675" y="4597400"/>
          <p14:tracePt t="50163" x="4545013" y="4597400"/>
          <p14:tracePt t="50171" x="4554538" y="4597400"/>
          <p14:tracePt t="50179" x="4579938" y="4597400"/>
          <p14:tracePt t="50187" x="4605338" y="4597400"/>
          <p14:tracePt t="50195" x="4621213" y="4597400"/>
          <p14:tracePt t="50203" x="4646613" y="4597400"/>
          <p14:tracePt t="50211" x="4656138" y="4597400"/>
          <p14:tracePt t="50219" x="4681538" y="4597400"/>
          <p14:tracePt t="50227" x="4699000" y="4597400"/>
          <p14:tracePt t="50243" x="4724400" y="4597400"/>
          <p14:tracePt t="50259" x="4732338" y="4597400"/>
          <p14:tracePt t="50268" x="4749800" y="4597400"/>
          <p14:tracePt t="50275" x="4757738" y="4597400"/>
          <p14:tracePt t="50284" x="4765675" y="4597400"/>
          <p14:tracePt t="50290" x="4791075" y="4597400"/>
          <p14:tracePt t="50299" x="4808538" y="4597400"/>
          <p14:tracePt t="50307" x="4826000" y="4597400"/>
          <p14:tracePt t="50315" x="4859338" y="4597400"/>
          <p14:tracePt t="50323" x="4876800" y="4589463"/>
          <p14:tracePt t="50331" x="4902200" y="4579938"/>
          <p14:tracePt t="50338" x="4945063" y="4564063"/>
          <p14:tracePt t="50348" x="4953000" y="4554538"/>
          <p14:tracePt t="50357" x="4995863" y="4546600"/>
          <p14:tracePt t="50363" x="5021263" y="4546600"/>
          <p14:tracePt t="50371" x="5046663" y="4538663"/>
          <p14:tracePt t="50379" x="5072063" y="4538663"/>
          <p14:tracePt t="50388" x="5080000" y="4538663"/>
          <p14:tracePt t="50395" x="5106988" y="4538663"/>
          <p14:tracePt t="50403" x="5114925" y="4538663"/>
          <p14:tracePt t="50411" x="5132388" y="4538663"/>
          <p14:tracePt t="50419" x="5140325" y="4538663"/>
          <p14:tracePt t="50452" x="5148263" y="4538663"/>
          <p14:tracePt t="50459" x="5165725" y="4538663"/>
          <p14:tracePt t="50467" x="5173663" y="4529138"/>
          <p14:tracePt t="50483" x="5183188" y="4529138"/>
          <p14:tracePt t="50490" x="5199063" y="4529138"/>
          <p14:tracePt t="50507" x="5216525" y="4521200"/>
          <p14:tracePt t="50515" x="5224463" y="4521200"/>
          <p14:tracePt t="50522" x="5249863" y="4521200"/>
          <p14:tracePt t="50531" x="5284788" y="4513263"/>
          <p14:tracePt t="50539" x="5310188" y="4513263"/>
          <p14:tracePt t="50547" x="5353050" y="4513263"/>
          <p14:tracePt t="50555" x="5368925" y="4503738"/>
          <p14:tracePt t="50563" x="5403850" y="4503738"/>
          <p14:tracePt t="50571" x="5437188" y="4503738"/>
          <p14:tracePt t="50579" x="5472113" y="4503738"/>
          <p14:tracePt t="50587" x="5487988" y="4503738"/>
          <p14:tracePt t="50595" x="5530850" y="4503738"/>
          <p14:tracePt t="50603" x="5556250" y="4503738"/>
          <p14:tracePt t="50611" x="5591175" y="4503738"/>
          <p14:tracePt t="50619" x="5607050" y="4503738"/>
          <p14:tracePt t="50627" x="5641975" y="4503738"/>
          <p14:tracePt t="50635" x="5675313" y="4503738"/>
          <p14:tracePt t="50643" x="5683250" y="4503738"/>
          <p14:tracePt t="50652" x="5718175" y="4503738"/>
          <p14:tracePt t="50658" x="5751513" y="4503738"/>
          <p14:tracePt t="50667" x="5786438" y="4503738"/>
          <p14:tracePt t="50675" x="5802313" y="4503738"/>
          <p14:tracePt t="50685" x="5827713" y="4503738"/>
          <p14:tracePt t="50691" x="5862638" y="4503738"/>
          <p14:tracePt t="50699" x="5870575" y="4503738"/>
          <p14:tracePt t="50707" x="5895975" y="4503738"/>
          <p14:tracePt t="50715" x="5905500" y="4503738"/>
          <p14:tracePt t="50723" x="5913438" y="4503738"/>
          <p14:tracePt t="50731" x="5938838" y="4503738"/>
          <p14:tracePt t="50747" x="5964238" y="4503738"/>
          <p14:tracePt t="50755" x="5972175" y="4503738"/>
          <p14:tracePt t="50762" x="6007100" y="4503738"/>
          <p14:tracePt t="50771" x="6040438" y="4503738"/>
          <p14:tracePt t="50779" x="6057900" y="4503738"/>
          <p14:tracePt t="50787" x="6091238" y="4503738"/>
          <p14:tracePt t="50795" x="6126163" y="4503738"/>
          <p14:tracePt t="50803" x="6159500" y="4503738"/>
          <p14:tracePt t="50811" x="6176963" y="4503738"/>
          <p14:tracePt t="50820" x="6210300" y="4503738"/>
          <p14:tracePt t="50827" x="6245225" y="4503738"/>
          <p14:tracePt t="50836" x="6286500" y="4503738"/>
          <p14:tracePt t="50843" x="6296025" y="4503738"/>
          <p14:tracePt t="50852" x="6329363" y="4503738"/>
          <p14:tracePt t="50859" x="6364288" y="4503738"/>
          <p14:tracePt t="50867" x="6372225" y="4503738"/>
          <p14:tracePt t="50875" x="6397625" y="4503738"/>
          <p14:tracePt t="50884" x="6405563" y="4503738"/>
          <p14:tracePt t="50891" x="6423025" y="4503738"/>
          <p14:tracePt t="50907" x="6430963" y="4503738"/>
          <p14:tracePt t="50923" x="6440488" y="4503738"/>
          <p14:tracePt t="51171" x="6423025" y="4503738"/>
          <p14:tracePt t="51179" x="6397625" y="4503738"/>
          <p14:tracePt t="51187" x="6372225" y="4503738"/>
          <p14:tracePt t="51195" x="6346825" y="4503738"/>
          <p14:tracePt t="51203" x="6286500" y="4503738"/>
          <p14:tracePt t="51211" x="6235700" y="4503738"/>
          <p14:tracePt t="51219" x="6167438" y="4521200"/>
          <p14:tracePt t="51227" x="6116638" y="4538663"/>
          <p14:tracePt t="51236" x="6032500" y="4538663"/>
          <p14:tracePt t="51243" x="5946775" y="4554538"/>
          <p14:tracePt t="51251" x="5827713" y="4554538"/>
          <p14:tracePt t="51259" x="5735638" y="4554538"/>
          <p14:tracePt t="51267" x="5616575" y="4579938"/>
          <p14:tracePt t="51274" x="5505450" y="4589463"/>
          <p14:tracePt t="51284" x="5386388" y="4589463"/>
          <p14:tracePt t="51291" x="5276850" y="4605338"/>
          <p14:tracePt t="51301" x="5165725" y="4614863"/>
          <p14:tracePt t="51307" x="5046663" y="4640263"/>
          <p14:tracePt t="51315" x="4935538" y="4640263"/>
          <p14:tracePt t="51322" x="4808538" y="4648200"/>
          <p14:tracePt t="51331" x="4689475" y="4657725"/>
          <p14:tracePt t="51339" x="4579938" y="4673600"/>
          <p14:tracePt t="51347" x="4435475" y="4673600"/>
          <p14:tracePt t="51355" x="4306888" y="4708525"/>
          <p14:tracePt t="51363" x="4179888" y="4716463"/>
          <p14:tracePt t="51371" x="4027488" y="4733925"/>
          <p14:tracePt t="51379" x="3883025" y="4767263"/>
          <p14:tracePt t="51386" x="3703638" y="4792663"/>
          <p14:tracePt t="51395" x="3576638" y="4792663"/>
          <p14:tracePt t="51403" x="3414713" y="4827588"/>
          <p14:tracePt t="51410" x="3287713" y="4843463"/>
          <p14:tracePt t="51419" x="3168650" y="4852988"/>
          <p14:tracePt t="51427" x="3059113" y="4886325"/>
          <p14:tracePt t="51435" x="2940050" y="4886325"/>
          <p14:tracePt t="51443" x="2863850" y="4911725"/>
          <p14:tracePt t="51451" x="2770188" y="4911725"/>
          <p14:tracePt t="51459" x="2709863" y="4911725"/>
          <p14:tracePt t="51468" x="2625725" y="4929188"/>
          <p14:tracePt t="51475" x="2574925" y="4937125"/>
          <p14:tracePt t="51483" x="2514600" y="4946650"/>
          <p14:tracePt t="51491" x="2455863" y="4962525"/>
          <p14:tracePt t="51500" x="2395538" y="4962525"/>
          <p14:tracePt t="51506" x="2362200" y="4979988"/>
          <p14:tracePt t="51515" x="2276475" y="4987925"/>
          <p14:tracePt t="51523" x="2235200" y="4987925"/>
          <p14:tracePt t="51531" x="2174875" y="4997450"/>
          <p14:tracePt t="51539" x="2090738" y="4997450"/>
          <p14:tracePt t="51547" x="1997075" y="5030788"/>
          <p14:tracePt t="51555" x="1954213" y="5030788"/>
          <p14:tracePt t="51563" x="1852613" y="5038725"/>
          <p14:tracePt t="51571" x="1784350" y="5056188"/>
          <p14:tracePt t="51579" x="1708150" y="5064125"/>
          <p14:tracePt t="51587" x="1647825" y="5064125"/>
          <p14:tracePt t="51595" x="1589088" y="5081588"/>
          <p14:tracePt t="51603" x="1546225" y="5091113"/>
          <p14:tracePt t="51611" x="1512888" y="5091113"/>
          <p14:tracePt t="51619" x="1477963" y="5091113"/>
          <p14:tracePt t="51627" x="1477963" y="5099050"/>
          <p14:tracePt t="51763" x="1470025" y="5099050"/>
          <p14:tracePt t="51779" x="1462088" y="5099050"/>
          <p14:tracePt t="51795" x="1452563" y="5091113"/>
          <p14:tracePt t="51803" x="1452563" y="5081588"/>
          <p14:tracePt t="51882" x="1452563" y="5064125"/>
          <p14:tracePt t="51915" x="1452563" y="5056188"/>
          <p14:tracePt t="51971" x="1444625" y="5048250"/>
          <p14:tracePt t="52027" x="1444625" y="5038725"/>
          <p14:tracePt t="52083" x="1444625" y="5030788"/>
          <p14:tracePt t="52163" x="1444625" y="5022850"/>
          <p14:tracePt t="52211" x="1435100" y="5022850"/>
          <p14:tracePt t="52243" x="1435100" y="5005388"/>
          <p14:tracePt t="52252" x="1435100" y="4997450"/>
          <p14:tracePt t="52275" x="1435100" y="4979988"/>
          <p14:tracePt t="52283" x="1427163" y="4972050"/>
          <p14:tracePt t="52291" x="1419225" y="4962525"/>
          <p14:tracePt t="52307" x="1409700" y="4954588"/>
          <p14:tracePt t="52315" x="1409700" y="4946650"/>
          <p14:tracePt t="52323" x="1409700" y="4937125"/>
          <p14:tracePt t="52347" x="1409700" y="4929188"/>
          <p14:tracePt t="52355" x="1401763" y="4919663"/>
          <p14:tracePt t="52363" x="1401763" y="4911725"/>
          <p14:tracePt t="52427" x="1393825" y="4894263"/>
          <p14:tracePt t="52435" x="1384300" y="4894263"/>
          <p14:tracePt t="52442" x="1384300" y="4886325"/>
          <p14:tracePt t="52459" x="1376363" y="4868863"/>
          <p14:tracePt t="52484" x="1368425" y="4868863"/>
          <p14:tracePt t="52500" x="1358900" y="4860925"/>
          <p14:tracePt t="52507" x="1358900" y="4852988"/>
          <p14:tracePt t="52523" x="1350963" y="4852988"/>
          <p14:tracePt t="52979" x="1350963" y="4843463"/>
          <p14:tracePt t="53011" x="1350963" y="4835525"/>
          <p14:tracePt t="53019" x="1358900" y="4835525"/>
          <p14:tracePt t="53027" x="1384300" y="4835525"/>
          <p14:tracePt t="53035" x="1393825" y="4835525"/>
          <p14:tracePt t="53043" x="1419225" y="4827588"/>
          <p14:tracePt t="53051" x="1427163" y="4827588"/>
          <p14:tracePt t="53059" x="1444625" y="4827588"/>
          <p14:tracePt t="53067" x="1462088" y="4827588"/>
          <p14:tracePt t="53075" x="1487488" y="4827588"/>
          <p14:tracePt t="53083" x="1495425" y="4827588"/>
          <p14:tracePt t="53090" x="1528763" y="4818063"/>
          <p14:tracePt t="53099" x="1538288" y="4818063"/>
          <p14:tracePt t="53107" x="1563688" y="4818063"/>
          <p14:tracePt t="53116" x="1606550" y="4818063"/>
          <p14:tracePt t="53123" x="1647825" y="4818063"/>
          <p14:tracePt t="53132" x="1690688" y="4818063"/>
          <p14:tracePt t="53139" x="1741488" y="4818063"/>
          <p14:tracePt t="53147" x="1792288" y="4818063"/>
          <p14:tracePt t="53154" x="1868488" y="4818063"/>
          <p14:tracePt t="53163" x="1936750" y="4802188"/>
          <p14:tracePt t="53171" x="1987550" y="4792663"/>
          <p14:tracePt t="53179" x="2047875" y="4792663"/>
          <p14:tracePt t="53187" x="2090738" y="4784725"/>
          <p14:tracePt t="53195" x="2141538" y="4767263"/>
          <p14:tracePt t="53203" x="2166938" y="4767263"/>
          <p14:tracePt t="53211" x="2217738" y="4749800"/>
          <p14:tracePt t="53219" x="2260600" y="4749800"/>
          <p14:tracePt t="53226" x="2268538" y="4749800"/>
          <p14:tracePt t="53234" x="2293938" y="4749800"/>
          <p14:tracePt t="53243" x="2311400" y="4749800"/>
          <p14:tracePt t="53251" x="2319338" y="4749800"/>
          <p14:tracePt t="53307" x="2327275" y="4749800"/>
          <p14:tracePt t="53315" x="2336800" y="4749800"/>
          <p14:tracePt t="53323" x="2344738" y="4741863"/>
          <p14:tracePt t="53331" x="2362200" y="4741863"/>
          <p14:tracePt t="53339" x="2370138" y="4741863"/>
          <p14:tracePt t="53347" x="2405063" y="4733925"/>
          <p14:tracePt t="53355" x="2430463" y="4733925"/>
          <p14:tracePt t="53363" x="2455863" y="4733925"/>
          <p14:tracePt t="53371" x="2471738" y="4733925"/>
          <p14:tracePt t="53379" x="2506663" y="4733925"/>
          <p14:tracePt t="53387" x="2524125" y="4733925"/>
          <p14:tracePt t="53395" x="2540000" y="4733925"/>
          <p14:tracePt t="53403" x="2582863" y="4733925"/>
          <p14:tracePt t="53411" x="2600325" y="4733925"/>
          <p14:tracePt t="53419" x="2633663" y="4733925"/>
          <p14:tracePt t="53427" x="2659063" y="4733925"/>
          <p14:tracePt t="53435" x="2676525" y="4733925"/>
          <p14:tracePt t="53443" x="2684463" y="4733925"/>
          <p14:tracePt t="53451" x="2701925" y="4733925"/>
          <p14:tracePt t="53459" x="2719388" y="4733925"/>
          <p14:tracePt t="53467" x="2727325" y="4733925"/>
          <p14:tracePt t="53475" x="2744788" y="4733925"/>
          <p14:tracePt t="53483" x="2752725" y="4733925"/>
          <p14:tracePt t="53491" x="2760663" y="4733925"/>
          <p14:tracePt t="53499" x="2778125" y="4733925"/>
          <p14:tracePt t="53515" x="2803525" y="4733925"/>
          <p14:tracePt t="53523" x="2811463" y="4733925"/>
          <p14:tracePt t="53531" x="2828925" y="4733925"/>
          <p14:tracePt t="53539" x="2846388" y="4733925"/>
          <p14:tracePt t="53548" x="2871788" y="4733925"/>
          <p14:tracePt t="53555" x="2905125" y="4733925"/>
          <p14:tracePt t="53563" x="2930525" y="4733925"/>
          <p14:tracePt t="53571" x="2955925" y="4733925"/>
          <p14:tracePt t="53579" x="2998788" y="4733925"/>
          <p14:tracePt t="53587" x="3033713" y="4733925"/>
          <p14:tracePt t="53595" x="3074988" y="4733925"/>
          <p14:tracePt t="53602" x="3109913" y="4749800"/>
          <p14:tracePt t="53611" x="3135313" y="4767263"/>
          <p14:tracePt t="53795" x="3092450" y="4784725"/>
          <p14:tracePt t="53803" x="3033713" y="4802188"/>
          <p14:tracePt t="53811" x="2990850" y="4802188"/>
          <p14:tracePt t="53827" x="2965450" y="4802188"/>
          <p14:tracePt t="53835" x="2955925" y="4802188"/>
          <p14:tracePt t="53859" x="2955925" y="4818063"/>
          <p14:tracePt t="53875" x="2955925" y="4827588"/>
          <p14:tracePt t="53883" x="2965450" y="4835525"/>
          <p14:tracePt t="53899" x="2973388" y="4852988"/>
          <p14:tracePt t="54131" x="2965450" y="4843463"/>
          <p14:tracePt t="54219" x="2965450" y="4835525"/>
          <p14:tracePt t="54235" x="2973388" y="4835525"/>
          <p14:tracePt t="54243" x="2982913" y="4827588"/>
          <p14:tracePt t="54251" x="3008313" y="4827588"/>
          <p14:tracePt t="54258" x="3033713" y="4818063"/>
          <p14:tracePt t="54267" x="3067050" y="4818063"/>
          <p14:tracePt t="54275" x="3117850" y="4810125"/>
          <p14:tracePt t="54283" x="3168650" y="4792663"/>
          <p14:tracePt t="54291" x="3254375" y="4792663"/>
          <p14:tracePt t="54299" x="3330575" y="4784725"/>
          <p14:tracePt t="54306" x="3398838" y="4767263"/>
          <p14:tracePt t="54316" x="3467100" y="4741863"/>
          <p14:tracePt t="54323" x="3533775" y="4716463"/>
          <p14:tracePt t="54332" x="3611563" y="4716463"/>
          <p14:tracePt t="54339" x="3652838" y="4708525"/>
          <p14:tracePt t="54347" x="3721100" y="4673600"/>
          <p14:tracePt t="54355" x="3763963" y="4673600"/>
          <p14:tracePt t="54363" x="3797300" y="4665663"/>
          <p14:tracePt t="54371" x="3814763" y="4665663"/>
          <p14:tracePt t="54379" x="3840163" y="4665663"/>
          <p14:tracePt t="54387" x="3857625" y="4665663"/>
          <p14:tracePt t="54394" x="3865563" y="4665663"/>
          <p14:tracePt t="54403" x="3873500" y="4665663"/>
          <p14:tracePt t="54410" x="3883025" y="4665663"/>
          <p14:tracePt t="54427" x="3900488" y="4665663"/>
          <p14:tracePt t="54435" x="3908425" y="4665663"/>
          <p14:tracePt t="54451" x="3916363" y="4665663"/>
          <p14:tracePt t="54459" x="3933825" y="4665663"/>
          <p14:tracePt t="54467" x="3951288" y="4665663"/>
          <p14:tracePt t="54475" x="3967163" y="4665663"/>
          <p14:tracePt t="54483" x="3992563" y="4657725"/>
          <p14:tracePt t="54491" x="4002088" y="4657725"/>
          <p14:tracePt t="54499" x="4027488" y="4657725"/>
          <p14:tracePt t="54507" x="4052888" y="4648200"/>
          <p14:tracePt t="54516" x="4060825" y="4648200"/>
          <p14:tracePt t="54523" x="4086225" y="4648200"/>
          <p14:tracePt t="54531" x="4103688" y="4648200"/>
          <p14:tracePt t="54538" x="4121150" y="4640263"/>
          <p14:tracePt t="54548" x="4154488" y="4640263"/>
          <p14:tracePt t="54555" x="4171950" y="4640263"/>
          <p14:tracePt t="54571" x="4187825" y="4640263"/>
          <p14:tracePt t="54581" x="4205288" y="4640263"/>
          <p14:tracePt t="54586" x="4222750" y="4640263"/>
          <p14:tracePt t="54595" x="4230688" y="4640263"/>
          <p14:tracePt t="54603" x="4240213" y="4640263"/>
          <p14:tracePt t="54611" x="4256088" y="4640263"/>
          <p14:tracePt t="54619" x="4265613" y="4640263"/>
          <p14:tracePt t="54651" x="4273550" y="4640263"/>
          <p14:tracePt t="54659" x="4291013" y="4640263"/>
          <p14:tracePt t="54683" x="4306888" y="4640263"/>
          <p14:tracePt t="54691" x="4324350" y="4640263"/>
          <p14:tracePt t="54716" x="4341813" y="4640263"/>
          <p14:tracePt t="54722" x="4349750" y="4640263"/>
          <p14:tracePt t="54731" x="4375150" y="4648200"/>
          <p14:tracePt t="54739" x="4384675" y="4648200"/>
          <p14:tracePt t="54748" x="4392613" y="4657725"/>
          <p14:tracePt t="54755" x="4400550" y="4657725"/>
          <p14:tracePt t="54764" x="4435475" y="4673600"/>
          <p14:tracePt t="54779" x="4460875" y="4673600"/>
          <p14:tracePt t="54787" x="4476750" y="4683125"/>
          <p14:tracePt t="54795" x="4511675" y="4691063"/>
          <p14:tracePt t="54803" x="4545013" y="4691063"/>
          <p14:tracePt t="54811" x="4587875" y="4716463"/>
          <p14:tracePt t="54819" x="4621213" y="4716463"/>
          <p14:tracePt t="54827" x="4646613" y="4716463"/>
          <p14:tracePt t="54835" x="4681538" y="4724400"/>
          <p14:tracePt t="54843" x="4706938" y="4724400"/>
          <p14:tracePt t="54851" x="4740275" y="4733925"/>
          <p14:tracePt t="54859" x="4757738" y="4733925"/>
          <p14:tracePt t="54867" x="4775200" y="4733925"/>
          <p14:tracePt t="54874" x="4783138" y="4733925"/>
          <p14:tracePt t="54891" x="4791075" y="4733925"/>
          <p14:tracePt t="54955" x="4800600" y="4733925"/>
          <p14:tracePt t="55475" x="4808538" y="4733925"/>
          <p14:tracePt t="55483" x="4818063" y="4733925"/>
          <p14:tracePt t="55491" x="4826000" y="4733925"/>
          <p14:tracePt t="55507" x="4843463" y="4733925"/>
          <p14:tracePt t="55515" x="4859338" y="4749800"/>
          <p14:tracePt t="55555" x="4876800" y="4749800"/>
          <p14:tracePt t="55563" x="4894263" y="4749800"/>
          <p14:tracePt t="55579" x="4919663" y="4749800"/>
          <p14:tracePt t="55596" x="4927600" y="4749800"/>
          <p14:tracePt t="55603" x="4953000" y="4749800"/>
          <p14:tracePt t="55619" x="4962525" y="4749800"/>
          <p14:tracePt t="55627" x="4970463" y="4749800"/>
          <p14:tracePt t="55635" x="4987925" y="4749800"/>
          <p14:tracePt t="55643" x="5013325" y="4749800"/>
          <p14:tracePt t="55659" x="5021263" y="4749800"/>
          <p14:tracePt t="55667" x="5029200" y="4749800"/>
          <p14:tracePt t="55675" x="5038725" y="4749800"/>
          <p14:tracePt t="55683" x="5046663" y="4749800"/>
          <p14:tracePt t="55699" x="5064125" y="4749800"/>
          <p14:tracePt t="55715" x="5072063" y="4749800"/>
          <p14:tracePt t="55795" x="5080000" y="4749800"/>
          <p14:tracePt t="55803" x="5089525" y="4759325"/>
          <p14:tracePt t="55811" x="5106988" y="4759325"/>
          <p14:tracePt t="55819" x="5132388" y="4767263"/>
          <p14:tracePt t="55827" x="5157788" y="4767263"/>
          <p14:tracePt t="55835" x="5191125" y="4767263"/>
          <p14:tracePt t="55843" x="5233988" y="4767263"/>
          <p14:tracePt t="55851" x="5292725" y="4775200"/>
          <p14:tracePt t="55859" x="5335588" y="4775200"/>
          <p14:tracePt t="55867" x="5386388" y="4775200"/>
          <p14:tracePt t="55875" x="5437188" y="4775200"/>
          <p14:tracePt t="55883" x="5497513" y="4775200"/>
          <p14:tracePt t="55891" x="5556250" y="4775200"/>
          <p14:tracePt t="55899" x="5599113" y="4775200"/>
          <p14:tracePt t="55907" x="5641975" y="4775200"/>
          <p14:tracePt t="55915" x="5683250" y="4775200"/>
          <p14:tracePt t="55923" x="5743575" y="4775200"/>
          <p14:tracePt t="55931" x="5802313" y="4775200"/>
          <p14:tracePt t="55939" x="5845175" y="4775200"/>
          <p14:tracePt t="55947" x="5905500" y="4775200"/>
          <p14:tracePt t="55955" x="5972175" y="4775200"/>
          <p14:tracePt t="55964" x="6015038" y="4775200"/>
          <p14:tracePt t="55971" x="6091238" y="4775200"/>
          <p14:tracePt t="55980" x="6151563" y="4775200"/>
          <p14:tracePt t="55987" x="6235700" y="4749800"/>
          <p14:tracePt t="55996" x="6311900" y="4741863"/>
          <p14:tracePt t="56016" x="6397625" y="4733925"/>
          <p14:tracePt t="56019" x="6448425" y="4733925"/>
          <p14:tracePt t="56027" x="6473825" y="4733925"/>
          <p14:tracePt t="56035" x="6499225" y="4733925"/>
          <p14:tracePt t="56043" x="6516688" y="4733925"/>
          <p14:tracePt t="56443" x="6524625" y="4724400"/>
          <p14:tracePt t="56459" x="6534150" y="4724400"/>
          <p14:tracePt t="56467" x="6534150" y="4716463"/>
          <p14:tracePt t="56483" x="6542088" y="4716463"/>
          <p14:tracePt t="56491" x="6550025" y="4708525"/>
          <p14:tracePt t="56499" x="6559550" y="4699000"/>
          <p14:tracePt t="56507" x="6575425" y="4683125"/>
          <p14:tracePt t="56514" x="6592888" y="4665663"/>
          <p14:tracePt t="56523" x="6626225" y="4648200"/>
          <p14:tracePt t="56531" x="6661150" y="4622800"/>
          <p14:tracePt t="56539" x="6678613" y="4597400"/>
          <p14:tracePt t="56547" x="6694488" y="4579938"/>
          <p14:tracePt t="56554" x="6711950" y="4564063"/>
          <p14:tracePt t="56564" x="6745288" y="4538663"/>
          <p14:tracePt t="56571" x="6770688" y="4513263"/>
          <p14:tracePt t="56580" x="6780213" y="4503738"/>
          <p14:tracePt t="56587" x="6838950" y="4445000"/>
          <p14:tracePt t="56595" x="6881813" y="4402138"/>
          <p14:tracePt t="56602" x="6932613" y="4333875"/>
          <p14:tracePt t="56611" x="6975475" y="4283075"/>
          <p14:tracePt t="56619" x="7018338" y="4232275"/>
          <p14:tracePt t="56628" x="7051675" y="4197350"/>
          <p14:tracePt t="56635" x="7085013" y="4164013"/>
          <p14:tracePt t="56643" x="7119938" y="4113213"/>
          <p14:tracePt t="56651" x="7137400" y="4070350"/>
          <p14:tracePt t="56659" x="7162800" y="4052888"/>
          <p14:tracePt t="56667" x="7170738" y="4027488"/>
          <p14:tracePt t="56675" x="7188200" y="4002088"/>
          <p14:tracePt t="56683" x="7204075" y="3976688"/>
          <p14:tracePt t="56691" x="7221538" y="3943350"/>
          <p14:tracePt t="56699" x="7229475" y="3908425"/>
          <p14:tracePt t="56715" x="7256463" y="3875088"/>
          <p14:tracePt t="56723" x="7256463" y="3867150"/>
          <p14:tracePt t="56731" x="7256463" y="3849688"/>
          <p14:tracePt t="56738" x="7256463" y="3841750"/>
          <p14:tracePt t="56747" x="7256463" y="3832225"/>
          <p14:tracePt t="56755" x="7256463" y="3816350"/>
          <p14:tracePt t="56763" x="7264400" y="3806825"/>
          <p14:tracePt t="56779" x="7264400" y="3781425"/>
          <p14:tracePt t="56787" x="7264400" y="3773488"/>
          <p14:tracePt t="56796" x="7264400" y="3763963"/>
          <p14:tracePt t="56803" x="7264400" y="3756025"/>
          <p14:tracePt t="56812" x="7264400" y="3748088"/>
          <p14:tracePt t="56827" x="7264400" y="3738563"/>
          <p14:tracePt t="56845" x="7272338" y="3730625"/>
          <p14:tracePt t="56852" x="7281863" y="3722688"/>
          <p14:tracePt t="56860" x="7281863" y="3713163"/>
          <p14:tracePt t="56868" x="7281863" y="3705225"/>
          <p14:tracePt t="56891" x="7281863" y="3687763"/>
          <p14:tracePt t="56899" x="7281863" y="3679825"/>
          <p14:tracePt t="56923" x="7281863" y="3671888"/>
          <p14:tracePt t="56939" x="7281863" y="3662363"/>
          <p14:tracePt t="57019" x="7281863" y="3654425"/>
          <p14:tracePt t="64547" x="7281863" y="3646488"/>
          <p14:tracePt t="65410" x="7272338" y="3646488"/>
          <p14:tracePt t="65963" x="7264400" y="3646488"/>
          <p14:tracePt t="66027" x="7264400" y="3654425"/>
          <p14:tracePt t="66059" x="7256463" y="3654425"/>
          <p14:tracePt t="66067" x="7246938" y="3654425"/>
          <p14:tracePt t="66083" x="7246938" y="3662363"/>
          <p14:tracePt t="66098" x="7229475" y="3679825"/>
          <p14:tracePt t="66107" x="7221538" y="3679825"/>
          <p14:tracePt t="66124" x="7213600" y="3687763"/>
          <p14:tracePt t="66131" x="7188200" y="3697288"/>
          <p14:tracePt t="66139" x="7178675" y="3713163"/>
          <p14:tracePt t="66146" x="7153275" y="3722688"/>
          <p14:tracePt t="66155" x="7145338" y="3722688"/>
          <p14:tracePt t="66163" x="7137400" y="3730625"/>
          <p14:tracePt t="66171" x="7127875" y="3748088"/>
          <p14:tracePt t="66179" x="7112000" y="3756025"/>
          <p14:tracePt t="66347" x="7102475" y="3756025"/>
          <p14:tracePt t="66379" x="7094538" y="3763963"/>
          <p14:tracePt t="66395" x="7085013" y="3763963"/>
          <p14:tracePt t="66403" x="7077075" y="3773488"/>
          <p14:tracePt t="66426" x="7077075" y="3781425"/>
          <p14:tracePt t="66443" x="7069138" y="3781425"/>
          <p14:tracePt t="66451" x="7059613" y="3790950"/>
          <p14:tracePt t="66467" x="7051675" y="3798888"/>
          <p14:tracePt t="66475" x="7018338" y="3816350"/>
          <p14:tracePt t="66483" x="7018338" y="3824288"/>
          <p14:tracePt t="66491" x="6992938" y="3849688"/>
          <p14:tracePt t="66499" x="6967538" y="3857625"/>
          <p14:tracePt t="66506" x="6942138" y="3900488"/>
          <p14:tracePt t="66515" x="6924675" y="3908425"/>
          <p14:tracePt t="66522" x="6889750" y="3951288"/>
          <p14:tracePt t="66531" x="6864350" y="3968750"/>
          <p14:tracePt t="66539" x="6838950" y="3994150"/>
          <p14:tracePt t="66547" x="6805613" y="4037013"/>
          <p14:tracePt t="66556" x="6762750" y="4070350"/>
          <p14:tracePt t="66563" x="6729413" y="4113213"/>
          <p14:tracePt t="66572" x="6686550" y="4138613"/>
          <p14:tracePt t="66579" x="6653213" y="4164013"/>
          <p14:tracePt t="66588" x="6618288" y="4206875"/>
          <p14:tracePt t="66595" x="6575425" y="4232275"/>
          <p14:tracePt t="66605" x="6524625" y="4275138"/>
          <p14:tracePt t="66610" x="6499225" y="4300538"/>
          <p14:tracePt t="66620" x="6465888" y="4325938"/>
          <p14:tracePt t="66627" x="6423025" y="4368800"/>
          <p14:tracePt t="66635" x="6389688" y="4402138"/>
          <p14:tracePt t="66643" x="6338888" y="4435475"/>
          <p14:tracePt t="66651" x="6303963" y="4460875"/>
          <p14:tracePt t="66659" x="6261100" y="4495800"/>
          <p14:tracePt t="66666" x="6227763" y="4538663"/>
          <p14:tracePt t="66675" x="6202363" y="4554538"/>
          <p14:tracePt t="66683" x="6167438" y="4589463"/>
          <p14:tracePt t="66691" x="6126163" y="4614863"/>
          <p14:tracePt t="66699" x="6091238" y="4657725"/>
          <p14:tracePt t="66707" x="6049963" y="4691063"/>
          <p14:tracePt t="66715" x="5989638" y="4759325"/>
          <p14:tracePt t="66723" x="5921375" y="4818063"/>
          <p14:tracePt t="66731" x="5853113" y="4860925"/>
          <p14:tracePt t="66739" x="5794375" y="4919663"/>
          <p14:tracePt t="66747" x="5726113" y="4979988"/>
          <p14:tracePt t="66755" x="5657850" y="5030788"/>
          <p14:tracePt t="66763" x="5565775" y="5099050"/>
          <p14:tracePt t="66771" x="5505450" y="5167313"/>
          <p14:tracePt t="66779" x="5437188" y="5218113"/>
          <p14:tracePt t="66788" x="5368925" y="5276850"/>
          <p14:tracePt t="66794" x="5318125" y="5319713"/>
          <p14:tracePt t="66803" x="5284788" y="5345113"/>
          <p14:tracePt t="66811" x="5208588" y="5387975"/>
          <p14:tracePt t="66820" x="5183188" y="5405438"/>
          <p14:tracePt t="66827" x="5140325" y="5438775"/>
          <p14:tracePt t="66836" x="5097463" y="5464175"/>
          <p14:tracePt t="66843" x="5064125" y="5489575"/>
          <p14:tracePt t="66851" x="5013325" y="5524500"/>
          <p14:tracePt t="66859" x="4978400" y="5540375"/>
          <p14:tracePt t="66867" x="4919663" y="5583238"/>
          <p14:tracePt t="66875" x="4876800" y="5616575"/>
          <p14:tracePt t="66882" x="4818063" y="5634038"/>
          <p14:tracePt t="66891" x="4765675" y="5676900"/>
          <p14:tracePt t="66899" x="4714875" y="5694363"/>
          <p14:tracePt t="66907" x="4681538" y="5719763"/>
          <p14:tracePt t="66915" x="4630738" y="5745163"/>
          <p14:tracePt t="66923" x="4595813" y="5770563"/>
          <p14:tracePt t="66931" x="4570413" y="5770563"/>
          <p14:tracePt t="66939" x="4554538" y="5778500"/>
          <p14:tracePt t="66947" x="4545013" y="5778500"/>
          <p14:tracePt t="66955" x="4529138" y="5788025"/>
          <p14:tracePt t="66978" x="4511675" y="5788025"/>
          <p14:tracePt t="66987" x="4503738" y="5788025"/>
          <p14:tracePt t="66995" x="4494213" y="5788025"/>
          <p14:tracePt t="67022" x="4486275" y="5788025"/>
          <p14:tracePt t="67051" x="4476750" y="5788025"/>
          <p14:tracePt t="67059" x="4460875" y="5778500"/>
          <p14:tracePt t="67067" x="4443413" y="5753100"/>
          <p14:tracePt t="67075" x="4425950" y="5735638"/>
          <p14:tracePt t="67083" x="4400550" y="5710238"/>
          <p14:tracePt t="67091" x="4384675" y="5694363"/>
          <p14:tracePt t="67099" x="4375150" y="5684838"/>
          <p14:tracePt t="67107" x="4367213" y="5668963"/>
          <p14:tracePt t="67115" x="4359275" y="5668963"/>
          <p14:tracePt t="67123" x="4349750" y="5659438"/>
          <p14:tracePt t="67131" x="4349750" y="5651500"/>
          <p14:tracePt t="67155" x="4332288" y="5634038"/>
          <p14:tracePt t="67163" x="4324350" y="5626100"/>
          <p14:tracePt t="67171" x="4324350" y="5616575"/>
          <p14:tracePt t="67179" x="4316413" y="5600700"/>
          <p14:tracePt t="67187" x="4316413" y="5583238"/>
          <p14:tracePt t="67204" x="4306888" y="5575300"/>
          <p14:tracePt t="67210" x="4298950" y="5565775"/>
          <p14:tracePt t="67219" x="4298950" y="5549900"/>
          <p14:tracePt t="67227" x="4291013" y="5549900"/>
          <p14:tracePt t="67238" x="4281488" y="5532438"/>
          <p14:tracePt t="67243" x="4281488" y="5514975"/>
          <p14:tracePt t="67251" x="4265613" y="5507038"/>
          <p14:tracePt t="67258" x="4256088" y="5481638"/>
          <p14:tracePt t="67266" x="4248150" y="5472113"/>
          <p14:tracePt t="67283" x="4240213" y="5456238"/>
          <p14:tracePt t="67291" x="4240213" y="5446713"/>
          <p14:tracePt t="67299" x="4230688" y="5438775"/>
          <p14:tracePt t="67307" x="4222750" y="5438775"/>
          <p14:tracePt t="67314" x="4214813" y="5421313"/>
          <p14:tracePt t="67322" x="4214813" y="5413375"/>
          <p14:tracePt t="67331" x="4197350" y="5405438"/>
          <p14:tracePt t="67339" x="4187825" y="5395913"/>
          <p14:tracePt t="67347" x="4187825" y="5380038"/>
          <p14:tracePt t="67371" x="4179888" y="5380038"/>
          <p14:tracePt t="67388" x="4171950" y="5353050"/>
          <p14:tracePt t="67451" x="4162425" y="5353050"/>
          <p14:tracePt t="67475" x="4162425" y="5345113"/>
          <p14:tracePt t="67675" x="4162425" y="5337175"/>
          <p14:tracePt t="67699" x="4187825" y="5337175"/>
          <p14:tracePt t="67715" x="4205288" y="5337175"/>
          <p14:tracePt t="67723" x="4222750" y="5337175"/>
          <p14:tracePt t="67731" x="4248150" y="5337175"/>
          <p14:tracePt t="67739" x="4273550" y="5337175"/>
          <p14:tracePt t="67747" x="4306888" y="5337175"/>
          <p14:tracePt t="67755" x="4332288" y="5337175"/>
          <p14:tracePt t="67763" x="4375150" y="5337175"/>
          <p14:tracePt t="67771" x="4435475" y="5337175"/>
          <p14:tracePt t="67778" x="4503738" y="5337175"/>
          <p14:tracePt t="67788" x="4587875" y="5337175"/>
          <p14:tracePt t="67795" x="4689475" y="5337175"/>
          <p14:tracePt t="67803" x="4775200" y="5337175"/>
          <p14:tracePt t="67811" x="4876800" y="5337175"/>
          <p14:tracePt t="67819" x="4970463" y="5337175"/>
          <p14:tracePt t="67827" x="5054600" y="5337175"/>
          <p14:tracePt t="67837" x="5157788" y="5337175"/>
          <p14:tracePt t="67843" x="5259388" y="5337175"/>
          <p14:tracePt t="67852" x="5368925" y="5337175"/>
          <p14:tracePt t="67859" x="5472113" y="5337175"/>
          <p14:tracePt t="67867" x="5548313" y="5319713"/>
          <p14:tracePt t="67875" x="5616575" y="5302250"/>
          <p14:tracePt t="67883" x="5692775" y="5302250"/>
          <p14:tracePt t="67891" x="5751513" y="5294313"/>
          <p14:tracePt t="67899" x="5794375" y="5286375"/>
          <p14:tracePt t="67907" x="5827713" y="5286375"/>
          <p14:tracePt t="67915" x="5870575" y="5268913"/>
          <p14:tracePt t="67922" x="5905500" y="5268913"/>
          <p14:tracePt t="67931" x="5930900" y="5268913"/>
          <p14:tracePt t="67939" x="5981700" y="5260975"/>
          <p14:tracePt t="67947" x="6024563" y="5260975"/>
          <p14:tracePt t="67955" x="6057900" y="5251450"/>
          <p14:tracePt t="67963" x="6083300" y="5243513"/>
          <p14:tracePt t="67971" x="6116638" y="5243513"/>
          <p14:tracePt t="67979" x="6151563" y="5226050"/>
          <p14:tracePt t="67987" x="6184900" y="5226050"/>
          <p14:tracePt t="67995" x="6210300" y="5218113"/>
          <p14:tracePt t="68003" x="6219825" y="5218113"/>
          <p14:tracePt t="68011" x="6235700" y="5218113"/>
          <p14:tracePt t="68020" x="6245225" y="5218113"/>
          <p14:tracePt t="68036" x="6261100" y="5208588"/>
          <p14:tracePt t="68299" x="6270625" y="5208588"/>
          <p14:tracePt t="68315" x="6296025" y="5208588"/>
          <p14:tracePt t="68323" x="6321425" y="5208588"/>
          <p14:tracePt t="68331" x="6346825" y="5208588"/>
          <p14:tracePt t="68339" x="6380163" y="5208588"/>
          <p14:tracePt t="68347" x="6415088" y="5200650"/>
          <p14:tracePt t="68355" x="6456363" y="5183188"/>
          <p14:tracePt t="68363" x="6516688" y="5175250"/>
          <p14:tracePt t="68371" x="6567488" y="5157788"/>
          <p14:tracePt t="68379" x="6626225" y="5132388"/>
          <p14:tracePt t="68387" x="6704013" y="5116513"/>
          <p14:tracePt t="68395" x="6762750" y="5106988"/>
          <p14:tracePt t="68403" x="6838950" y="5073650"/>
          <p14:tracePt t="68411" x="6881813" y="5064125"/>
          <p14:tracePt t="68420" x="6932613" y="5056188"/>
          <p14:tracePt t="68427" x="7008813" y="5022850"/>
          <p14:tracePt t="68435" x="7051675" y="5013325"/>
          <p14:tracePt t="68443" x="7127875" y="4987925"/>
          <p14:tracePt t="68452" x="7162800" y="4979988"/>
          <p14:tracePt t="68459" x="7204075" y="4962525"/>
          <p14:tracePt t="68467" x="7256463" y="4937125"/>
          <p14:tracePt t="68475" x="7289800" y="4919663"/>
          <p14:tracePt t="68483" x="7340600" y="4886325"/>
          <p14:tracePt t="68491" x="7366000" y="4868863"/>
          <p14:tracePt t="68499" x="7426325" y="4843463"/>
          <p14:tracePt t="68507" x="7442200" y="4827588"/>
          <p14:tracePt t="68515" x="7485063" y="4792663"/>
          <p14:tracePt t="68523" x="7518400" y="4749800"/>
          <p14:tracePt t="68531" x="7545388" y="4724400"/>
          <p14:tracePt t="68539" x="7596188" y="4683125"/>
          <p14:tracePt t="68547" x="7621588" y="4648200"/>
          <p14:tracePt t="68555" x="7637463" y="4614863"/>
          <p14:tracePt t="68563" x="7662863" y="4564063"/>
          <p14:tracePt t="68571" x="7688263" y="4521200"/>
          <p14:tracePt t="68578" x="7697788" y="4470400"/>
          <p14:tracePt t="68587" x="7731125" y="4419600"/>
          <p14:tracePt t="68595" x="7740650" y="4359275"/>
          <p14:tracePt t="68603" x="7748588" y="4300538"/>
          <p14:tracePt t="68611" x="7773988" y="4214813"/>
          <p14:tracePt t="68620" x="7781925" y="4138613"/>
          <p14:tracePt t="68627" x="7781925" y="4052888"/>
          <p14:tracePt t="68636" x="7791450" y="3994150"/>
          <p14:tracePt t="68643" x="7791450" y="3925888"/>
          <p14:tracePt t="68651" x="7791450" y="3841750"/>
          <p14:tracePt t="68659" x="7791450" y="3756025"/>
          <p14:tracePt t="68667" x="7791450" y="3654425"/>
          <p14:tracePt t="68675" x="7791450" y="3568700"/>
          <p14:tracePt t="68683" x="7791450" y="3502025"/>
          <p14:tracePt t="68691" x="7781925" y="3424238"/>
          <p14:tracePt t="68699" x="7766050" y="3348038"/>
          <p14:tracePt t="68707" x="7766050" y="3279775"/>
          <p14:tracePt t="68714" x="7756525" y="3221038"/>
          <p14:tracePt t="68723" x="7740650" y="3144838"/>
          <p14:tracePt t="68731" x="7715250" y="3094038"/>
          <p14:tracePt t="68739" x="7672388" y="2990850"/>
          <p14:tracePt t="68747" x="7654925" y="2957513"/>
          <p14:tracePt t="68755" x="7621588" y="2881313"/>
          <p14:tracePt t="68763" x="7604125" y="2855913"/>
          <p14:tracePt t="68771" x="7586663" y="2813050"/>
          <p14:tracePt t="68779" x="7561263" y="2787650"/>
          <p14:tracePt t="68787" x="7535863" y="2762250"/>
          <p14:tracePt t="68795" x="7527925" y="2752725"/>
          <p14:tracePt t="68804" x="7518400" y="2744788"/>
          <p14:tracePt t="68810" x="7510463" y="2736850"/>
          <p14:tracePt t="68843" x="7502525" y="2736850"/>
          <p14:tracePt t="68869" x="7493000" y="2736850"/>
          <p14:tracePt t="68876" x="7485063" y="2762250"/>
          <p14:tracePt t="68885" x="7467600" y="2813050"/>
          <p14:tracePt t="68894" x="7459663" y="2871788"/>
          <p14:tracePt t="68900" x="7459663" y="2974975"/>
          <p14:tracePt t="68907" x="7459663" y="3076575"/>
          <p14:tracePt t="68915" x="7459663" y="3186113"/>
          <p14:tracePt t="68923" x="7485063" y="3271838"/>
          <p14:tracePt t="68931" x="7527925" y="3382963"/>
          <p14:tracePt t="68939" x="7586663" y="3467100"/>
          <p14:tracePt t="68947" x="7629525" y="3543300"/>
          <p14:tracePt t="68955" x="7680325" y="3594100"/>
          <p14:tracePt t="68963" x="7731125" y="3636963"/>
          <p14:tracePt t="68971" x="7781925" y="3662363"/>
          <p14:tracePt t="68979" x="7832725" y="3662363"/>
          <p14:tracePt t="68987" x="7893050" y="3662363"/>
          <p14:tracePt t="68994" x="7977188" y="3662363"/>
          <p14:tracePt t="69003" x="8037513" y="3662363"/>
          <p14:tracePt t="69011" x="8131175" y="3619500"/>
          <p14:tracePt t="69035" x="8377238" y="3390900"/>
          <p14:tracePt t="69042" x="8435975" y="3297238"/>
          <p14:tracePt t="69051" x="8478838" y="3221038"/>
          <p14:tracePt t="69059" x="8504238" y="3135313"/>
          <p14:tracePt t="69068" x="8547100" y="3033713"/>
          <p14:tracePt t="69075" x="8572500" y="2940050"/>
          <p14:tracePt t="69083" x="8572500" y="2830513"/>
          <p14:tracePt t="69091" x="8597900" y="2727325"/>
          <p14:tracePt t="69099" x="8597900" y="2625725"/>
          <p14:tracePt t="69107" x="8597900" y="2557463"/>
          <p14:tracePt t="69115" x="8597900" y="2473325"/>
          <p14:tracePt t="69123" x="8597900" y="2413000"/>
          <p14:tracePt t="69130" x="8597900" y="2354263"/>
          <p14:tracePt t="69139" x="8589963" y="2311400"/>
          <p14:tracePt t="69146" x="8572500" y="2235200"/>
          <p14:tracePt t="69155" x="8529638" y="2184400"/>
          <p14:tracePt t="69163" x="8504238" y="2133600"/>
          <p14:tracePt t="69171" x="8470900" y="2090738"/>
          <p14:tracePt t="69179" x="8420100" y="2022475"/>
          <p14:tracePt t="69187" x="8377238" y="1979613"/>
          <p14:tracePt t="69195" x="8326438" y="1946275"/>
          <p14:tracePt t="69203" x="8250238" y="1895475"/>
          <p14:tracePt t="69211" x="8199438" y="1860550"/>
          <p14:tracePt t="69219" x="8139113" y="1835150"/>
          <p14:tracePt t="69226" x="8080375" y="1809750"/>
          <p14:tracePt t="69236" x="8020050" y="1793875"/>
          <p14:tracePt t="69243" x="7969250" y="1784350"/>
          <p14:tracePt t="69252" x="7900988" y="1784350"/>
          <p14:tracePt t="69259" x="7850188" y="1766888"/>
          <p14:tracePt t="69269" x="7807325" y="1766888"/>
          <p14:tracePt t="69275" x="7766050" y="1766888"/>
          <p14:tracePt t="69283" x="7705725" y="1766888"/>
          <p14:tracePt t="69290" x="7662863" y="1766888"/>
          <p14:tracePt t="69299" x="7586663" y="1776413"/>
          <p14:tracePt t="69307" x="7518400" y="1819275"/>
          <p14:tracePt t="69315" x="7502525" y="1835150"/>
          <p14:tracePt t="69323" x="7459663" y="1870075"/>
          <p14:tracePt t="69331" x="7400925" y="1928813"/>
          <p14:tracePt t="69339" x="7373938" y="1971675"/>
          <p14:tracePt t="69347" x="7332663" y="2065338"/>
          <p14:tracePt t="69355" x="7289800" y="2184400"/>
          <p14:tracePt t="69363" x="7264400" y="2293938"/>
          <p14:tracePt t="69371" x="7213600" y="2430463"/>
          <p14:tracePt t="69379" x="7178675" y="2592388"/>
          <p14:tracePt t="69387" x="7162800" y="2805113"/>
          <p14:tracePt t="69395" x="7137400" y="3016250"/>
          <p14:tracePt t="69403" x="7137400" y="3221038"/>
          <p14:tracePt t="69411" x="7137400" y="3424238"/>
          <p14:tracePt t="69419" x="7137400" y="3629025"/>
          <p14:tracePt t="69427" x="7137400" y="3790950"/>
          <p14:tracePt t="69436" x="7162800" y="3951288"/>
          <p14:tracePt t="69443" x="7178675" y="4087813"/>
          <p14:tracePt t="69452" x="7188200" y="4232275"/>
          <p14:tracePt t="69459" x="7221538" y="4325938"/>
          <p14:tracePt t="69468" x="7246938" y="4427538"/>
          <p14:tracePt t="69475" x="7289800" y="4529138"/>
          <p14:tracePt t="69484" x="7348538" y="4605338"/>
          <p14:tracePt t="69491" x="7400925" y="4673600"/>
          <p14:tracePt t="69500" x="7467600" y="4724400"/>
          <p14:tracePt t="69506" x="7553325" y="4767263"/>
          <p14:tracePt t="69514" x="7654925" y="4818063"/>
          <p14:tracePt t="69523" x="7773988" y="4860925"/>
          <p14:tracePt t="69531" x="7867650" y="4886325"/>
          <p14:tracePt t="69539" x="8004175" y="4919663"/>
          <p14:tracePt t="69547" x="8121650" y="4929188"/>
          <p14:tracePt t="69554" x="8250238" y="4929188"/>
          <p14:tracePt t="69563" x="8359775" y="4929188"/>
          <p14:tracePt t="69571" x="8488363" y="4929188"/>
          <p14:tracePt t="69579" x="8597900" y="4929188"/>
          <p14:tracePt t="69587" x="8699500" y="4929188"/>
          <p14:tracePt t="69595" x="8818563" y="4903788"/>
          <p14:tracePt t="69603" x="8921750" y="4868863"/>
          <p14:tracePt t="69611" x="9005888" y="4835525"/>
          <p14:tracePt t="69619" x="9107488" y="4792663"/>
          <p14:tracePt t="69627" x="9218613" y="4741863"/>
          <p14:tracePt t="69635" x="9294813" y="4699000"/>
          <p14:tracePt t="69643" x="9353550" y="4657725"/>
          <p14:tracePt t="69652" x="9421813" y="4597400"/>
          <p14:tracePt t="69659" x="9490075" y="4529138"/>
          <p14:tracePt t="69667" x="9515475" y="4478338"/>
          <p14:tracePt t="69675" x="9550400" y="4402138"/>
          <p14:tracePt t="69684" x="9575800" y="4316413"/>
          <p14:tracePt t="69691" x="9591675" y="4249738"/>
          <p14:tracePt t="69699" x="9601200" y="4156075"/>
          <p14:tracePt t="69707" x="9617075" y="4052888"/>
          <p14:tracePt t="69716" x="9626600" y="3951288"/>
          <p14:tracePt t="69723" x="9626600" y="3849688"/>
          <p14:tracePt t="69731" x="9626600" y="3738563"/>
          <p14:tracePt t="69738" x="9626600" y="3611563"/>
          <p14:tracePt t="69747" x="9626600" y="3527425"/>
          <p14:tracePt t="69754" x="9626600" y="3416300"/>
          <p14:tracePt t="69763" x="9626600" y="3314700"/>
          <p14:tracePt t="69771" x="9626600" y="3246438"/>
          <p14:tracePt t="69779" x="9626600" y="3170238"/>
          <p14:tracePt t="69787" x="9626600" y="3101975"/>
          <p14:tracePt t="69795" x="9626600" y="3016250"/>
          <p14:tracePt t="69803" x="9601200" y="2922588"/>
          <p14:tracePt t="69811" x="9566275" y="2838450"/>
          <p14:tracePt t="69819" x="9532938" y="2778125"/>
          <p14:tracePt t="69827" x="9490075" y="2693988"/>
          <p14:tracePt t="69836" x="9472613" y="2660650"/>
          <p14:tracePt t="69843" x="9447213" y="2625725"/>
          <p14:tracePt t="69851" x="9421813" y="2592388"/>
          <p14:tracePt t="69859" x="9380538" y="2541588"/>
          <p14:tracePt t="69868" x="9353550" y="2516188"/>
          <p14:tracePt t="69875" x="9320213" y="2481263"/>
          <p14:tracePt t="69883" x="9251950" y="2438400"/>
          <p14:tracePt t="69891" x="9175750" y="2397125"/>
          <p14:tracePt t="69900" x="9099550" y="2362200"/>
          <p14:tracePt t="69906" x="9023350" y="2336800"/>
          <p14:tracePt t="69915" x="8921750" y="2311400"/>
          <p14:tracePt t="69922" x="8843963" y="2278063"/>
          <p14:tracePt t="69930" x="8742363" y="2260600"/>
          <p14:tracePt t="69939" x="8632825" y="2217738"/>
          <p14:tracePt t="69947" x="8488363" y="2200275"/>
          <p14:tracePt t="69955" x="8326438" y="2159000"/>
          <p14:tracePt t="69963" x="8139113" y="2149475"/>
          <p14:tracePt t="69970" x="7994650" y="2133600"/>
          <p14:tracePt t="69978" x="7832725" y="2098675"/>
          <p14:tracePt t="69986" x="7723188" y="2082800"/>
          <p14:tracePt t="69995" x="7596188" y="2073275"/>
          <p14:tracePt t="70003" x="7493000" y="2073275"/>
          <p14:tracePt t="70011" x="7426325" y="2073275"/>
          <p14:tracePt t="70020" x="7340600" y="2073275"/>
          <p14:tracePt t="70026" x="7297738" y="2073275"/>
          <p14:tracePt t="70035" x="7264400" y="2073275"/>
          <p14:tracePt t="70043" x="7239000" y="2073275"/>
          <p14:tracePt t="70051" x="7229475" y="2073275"/>
          <p14:tracePt t="70059" x="7221538" y="2073275"/>
          <p14:tracePt t="70067" x="7213600" y="2073275"/>
          <p14:tracePt t="70074" x="7204075" y="2073275"/>
          <p14:tracePt t="70091" x="7196138" y="2073275"/>
          <p14:tracePt t="70107" x="7188200" y="2073275"/>
          <p14:tracePt t="70114" x="7178675" y="2073275"/>
          <p14:tracePt t="70131" x="7137400" y="2108200"/>
          <p14:tracePt t="70139" x="7127875" y="2133600"/>
          <p14:tracePt t="70147" x="7094538" y="2166938"/>
          <p14:tracePt t="70155" x="7077075" y="2227263"/>
          <p14:tracePt t="70162" x="7043738" y="2293938"/>
          <p14:tracePt t="70171" x="7026275" y="2354263"/>
          <p14:tracePt t="70179" x="6992938" y="2430463"/>
          <p14:tracePt t="70187" x="6967538" y="2516188"/>
          <p14:tracePt t="70195" x="6967538" y="2617788"/>
          <p14:tracePt t="70203" x="6950075" y="2744788"/>
          <p14:tracePt t="70210" x="6950075" y="2897188"/>
          <p14:tracePt t="70219" x="6950075" y="3051175"/>
          <p14:tracePt t="70227" x="6950075" y="3203575"/>
          <p14:tracePt t="70235" x="6950075" y="3330575"/>
          <p14:tracePt t="70243" x="6950075" y="3449638"/>
          <p14:tracePt t="70251" x="6950075" y="3560763"/>
          <p14:tracePt t="70259" x="6950075" y="3662363"/>
          <p14:tracePt t="70267" x="6950075" y="3748088"/>
          <p14:tracePt t="70275" x="6983413" y="3824288"/>
          <p14:tracePt t="70284" x="7018338" y="3900488"/>
          <p14:tracePt t="70291" x="7043738" y="3960813"/>
          <p14:tracePt t="70300" x="7077075" y="4019550"/>
          <p14:tracePt t="70307" x="7127875" y="4087813"/>
          <p14:tracePt t="70315" x="7196138" y="4156075"/>
          <p14:tracePt t="70323" x="7272338" y="4206875"/>
          <p14:tracePt t="70331" x="7340600" y="4265613"/>
          <p14:tracePt t="70339" x="7416800" y="4308475"/>
          <p14:tracePt t="70347" x="7493000" y="4351338"/>
          <p14:tracePt t="70355" x="7545388" y="4368800"/>
          <p14:tracePt t="70363" x="7629525" y="4419600"/>
          <p14:tracePt t="70370" x="7705725" y="4427538"/>
          <p14:tracePt t="70379" x="7791450" y="4460875"/>
          <p14:tracePt t="70387" x="7885113" y="4470400"/>
          <p14:tracePt t="70394" x="7994650" y="4478338"/>
          <p14:tracePt t="70403" x="8121650" y="4478338"/>
          <p14:tracePt t="70411" x="8258175" y="4478338"/>
          <p14:tracePt t="70419" x="8377238" y="4478338"/>
          <p14:tracePt t="70427" x="8488363" y="4478338"/>
          <p14:tracePt t="70435" x="8615363" y="4452938"/>
          <p14:tracePt t="70443" x="8734425" y="4435475"/>
          <p14:tracePt t="70451" x="8853488" y="4384675"/>
          <p14:tracePt t="70459" x="8963025" y="4341813"/>
          <p14:tracePt t="70468" x="9056688" y="4291013"/>
          <p14:tracePt t="70475" x="9150350" y="4240213"/>
          <p14:tracePt t="70483" x="9236075" y="4181475"/>
          <p14:tracePt t="70490" x="9302750" y="4121150"/>
          <p14:tracePt t="70502" x="9353550" y="4087813"/>
          <p14:tracePt t="70507" x="9396413" y="4011613"/>
          <p14:tracePt t="70516" x="9431338" y="3943350"/>
          <p14:tracePt t="70523" x="9464675" y="3867150"/>
          <p14:tracePt t="70531" x="9507538" y="3790950"/>
          <p14:tracePt t="70539" x="9515475" y="3730625"/>
          <p14:tracePt t="70547" x="9540875" y="3646488"/>
          <p14:tracePt t="70555" x="9575800" y="3568700"/>
          <p14:tracePt t="70563" x="9583738" y="3492500"/>
          <p14:tracePt t="70571" x="9583738" y="3441700"/>
          <p14:tracePt t="70579" x="9583738" y="3365500"/>
          <p14:tracePt t="70586" x="9583738" y="3279775"/>
          <p14:tracePt t="70595" x="9583738" y="3211513"/>
          <p14:tracePt t="70603" x="9583738" y="3127375"/>
          <p14:tracePt t="70611" x="9583738" y="3051175"/>
          <p14:tracePt t="70619" x="9583738" y="2982913"/>
          <p14:tracePt t="70626" x="9583738" y="2940050"/>
          <p14:tracePt t="70635" x="9566275" y="2871788"/>
          <p14:tracePt t="70643" x="9550400" y="2813050"/>
          <p14:tracePt t="70652" x="9507538" y="2752725"/>
          <p14:tracePt t="70659" x="9464675" y="2686050"/>
          <p14:tracePt t="70668" x="9431338" y="2625725"/>
          <p14:tracePt t="70674" x="9396413" y="2582863"/>
          <p14:tracePt t="70683" x="9371013" y="2549525"/>
          <p14:tracePt t="70691" x="9353550" y="2532063"/>
          <p14:tracePt t="70701" x="9345613" y="2524125"/>
          <p14:tracePt t="70707" x="9328150" y="2516188"/>
          <p14:tracePt t="70717" x="9328150" y="2506663"/>
          <p14:tracePt t="71019" x="9320213" y="2506663"/>
          <p14:tracePt t="71027" x="9302750" y="2516188"/>
          <p14:tracePt t="71035" x="9302750" y="2566988"/>
          <p14:tracePt t="71043" x="9302750" y="2617788"/>
          <p14:tracePt t="71051" x="9312275" y="2701925"/>
          <p14:tracePt t="71059" x="9353550" y="2820988"/>
          <p14:tracePt t="71068" x="9447213" y="2974975"/>
          <p14:tracePt t="71075" x="9482138" y="3094038"/>
          <p14:tracePt t="71084" x="9532938" y="3195638"/>
          <p14:tracePt t="71091" x="9583738" y="3289300"/>
          <p14:tracePt t="71099" x="9609138" y="3355975"/>
          <p14:tracePt t="71107" x="9667875" y="3441700"/>
          <p14:tracePt t="71115" x="9720263" y="3492500"/>
          <p14:tracePt t="71123" x="9753600" y="3527425"/>
          <p14:tracePt t="71131" x="9804400" y="3560763"/>
          <p14:tracePt t="71139" x="9855200" y="3578225"/>
          <p14:tracePt t="71146" x="9898063" y="3586163"/>
          <p14:tracePt t="71155" x="9956800" y="3586163"/>
          <p14:tracePt t="71163" x="10025063" y="3586163"/>
          <p14:tracePt t="71171" x="10110788" y="3586163"/>
          <p14:tracePt t="71179" x="10212388" y="3586163"/>
          <p14:tracePt t="71187" x="10339388" y="3568700"/>
          <p14:tracePt t="71194" x="10526713" y="3535363"/>
          <p14:tracePt t="71203" x="10704513" y="3475038"/>
          <p14:tracePt t="71211" x="10874375" y="3424238"/>
          <p14:tracePt t="71219" x="11079163" y="3365500"/>
          <p14:tracePt t="71227" x="11325225" y="3271838"/>
          <p14:tracePt t="71235" x="11452225" y="3211513"/>
          <p14:tracePt t="71243" x="11606213" y="3135313"/>
          <p14:tracePt t="71251" x="11758613" y="3025775"/>
          <p14:tracePt t="71259" x="11834813" y="2965450"/>
          <p14:tracePt t="71267" x="11903075" y="2906713"/>
          <p14:tracePt t="71275" x="11945938" y="2830513"/>
          <p14:tracePt t="71284" x="11988800" y="2736850"/>
          <p14:tracePt t="71290" x="12004675" y="2660650"/>
          <p14:tracePt t="71300" x="12004675" y="2592388"/>
          <p14:tracePt t="71307" x="12004675" y="2506663"/>
          <p14:tracePt t="71316" x="12004675" y="2447925"/>
          <p14:tracePt t="71323" x="11996738" y="2371725"/>
          <p14:tracePt t="71330" x="11961813" y="2286000"/>
          <p14:tracePt t="71339" x="11903075" y="2166938"/>
          <p14:tracePt t="71347" x="11860213" y="2073275"/>
          <p14:tracePt t="71355" x="11801475" y="1989138"/>
          <p14:tracePt t="71363" x="11758613" y="1911350"/>
          <p14:tracePt t="71371" x="11707813" y="1819275"/>
          <p14:tracePt t="71378" x="11674475" y="1784350"/>
          <p14:tracePt t="71387" x="11631613" y="1733550"/>
          <p14:tracePt t="71395" x="11614150" y="1708150"/>
          <p14:tracePt t="71403" x="11588750" y="1682750"/>
          <p14:tracePt t="71411" x="11571288" y="1665288"/>
          <p14:tracePt t="71419" x="11530013" y="1639888"/>
          <p14:tracePt t="71427" x="11512550" y="1631950"/>
          <p14:tracePt t="71435" x="11477625" y="1622425"/>
          <p14:tracePt t="71443" x="11444288" y="1606550"/>
          <p14:tracePt t="71451" x="11393488" y="1589088"/>
          <p14:tracePt t="71459" x="11333163" y="1571625"/>
          <p14:tracePt t="71467" x="11256963" y="1555750"/>
          <p14:tracePt t="71474" x="11172825" y="1546225"/>
          <p14:tracePt t="71486" x="11112500" y="1538288"/>
          <p14:tracePt t="71492" x="11028363" y="1520825"/>
          <p14:tracePt t="71501" x="10926763" y="1520825"/>
          <p14:tracePt t="71508" x="10833100" y="1520825"/>
          <p14:tracePt t="71516" x="10729913" y="1520825"/>
          <p14:tracePt t="71523" x="10628313" y="1520825"/>
          <p14:tracePt t="71531" x="10518775" y="1520825"/>
          <p14:tracePt t="71538" x="10415588" y="1520825"/>
          <p14:tracePt t="71547" x="10306050" y="1520825"/>
          <p14:tracePt t="71555" x="10204450" y="1520825"/>
          <p14:tracePt t="71563" x="10118725" y="1520825"/>
          <p14:tracePt t="71570" x="10009188" y="1530350"/>
          <p14:tracePt t="71579" x="9906000" y="1571625"/>
          <p14:tracePt t="71586" x="9786938" y="1606550"/>
          <p14:tracePt t="71595" x="9685338" y="1631950"/>
          <p14:tracePt t="71603" x="9609138" y="1682750"/>
          <p14:tracePt t="71611" x="9507538" y="1733550"/>
          <p14:tracePt t="71618" x="9431338" y="1776413"/>
          <p14:tracePt t="71627" x="9345613" y="1852613"/>
          <p14:tracePt t="71635" x="9269413" y="1920875"/>
          <p14:tracePt t="71643" x="9175750" y="2014538"/>
          <p14:tracePt t="71651" x="9107488" y="2098675"/>
          <p14:tracePt t="71659" x="9056688" y="2174875"/>
          <p14:tracePt t="71667" x="9005888" y="2252663"/>
          <p14:tracePt t="71675" x="8955088" y="2328863"/>
          <p14:tracePt t="71684" x="8921750" y="2387600"/>
          <p14:tracePt t="71691" x="8894763" y="2438400"/>
          <p14:tracePt t="71700" x="8869363" y="2498725"/>
          <p14:tracePt t="71707" x="8853488" y="2566988"/>
          <p14:tracePt t="71715" x="8843963" y="2608263"/>
          <p14:tracePt t="71722" x="8843963" y="2668588"/>
          <p14:tracePt t="71733" x="8843963" y="2727325"/>
          <p14:tracePt t="71739" x="8843963" y="2813050"/>
          <p14:tracePt t="71747" x="8843963" y="2906713"/>
          <p14:tracePt t="71754" x="8843963" y="3008313"/>
          <p14:tracePt t="71762" x="8843963" y="3109913"/>
          <p14:tracePt t="71770" x="8853488" y="3178175"/>
          <p14:tracePt t="71779" x="8869363" y="3271838"/>
          <p14:tracePt t="71787" x="8878888" y="3330575"/>
          <p14:tracePt t="71795" x="8878888" y="3373438"/>
          <p14:tracePt t="71802" x="8894763" y="3433763"/>
          <p14:tracePt t="71811" x="8912225" y="3484563"/>
          <p14:tracePt t="71819" x="8947150" y="3543300"/>
          <p14:tracePt t="71827" x="8980488" y="3594100"/>
          <p14:tracePt t="71835" x="9023350" y="3654425"/>
          <p14:tracePt t="71843" x="9056688" y="3705225"/>
          <p14:tracePt t="71851" x="9117013" y="3763963"/>
          <p14:tracePt t="71859" x="9167813" y="3816350"/>
          <p14:tracePt t="71867" x="9218613" y="3849688"/>
          <p14:tracePt t="71875" x="9277350" y="3892550"/>
          <p14:tracePt t="71885" x="9345613" y="3943350"/>
          <p14:tracePt t="71891" x="9405938" y="3968750"/>
          <p14:tracePt t="71900" x="9482138" y="4011613"/>
          <p14:tracePt t="71907" x="9558338" y="4044950"/>
          <p14:tracePt t="71916" x="9617075" y="4070350"/>
          <p14:tracePt t="71923" x="9694863" y="4113213"/>
          <p14:tracePt t="71931" x="9761538" y="4130675"/>
          <p14:tracePt t="71939" x="9804400" y="4146550"/>
          <p14:tracePt t="71947" x="9855200" y="4171950"/>
          <p14:tracePt t="71955" x="9890125" y="4181475"/>
          <p14:tracePt t="71963" x="9931400" y="4197350"/>
          <p14:tracePt t="71971" x="9940925" y="4206875"/>
          <p14:tracePt t="71987" x="9956800" y="4206875"/>
          <p14:tracePt t="72035" x="9966325" y="4214813"/>
          <p14:tracePt t="72043" x="9966325" y="4224338"/>
          <p14:tracePt t="72051" x="9983788" y="4232275"/>
          <p14:tracePt t="72075" x="9991725" y="4249738"/>
          <p14:tracePt t="72084" x="9999663" y="4265613"/>
          <p14:tracePt t="72091" x="9999663" y="4275138"/>
          <p14:tracePt t="72100" x="10009188" y="4291013"/>
          <p14:tracePt t="72107" x="10017125" y="4308475"/>
          <p14:tracePt t="72115" x="10034588" y="4333875"/>
          <p14:tracePt t="72123" x="10042525" y="4341813"/>
          <p14:tracePt t="72131" x="10050463" y="4368800"/>
          <p14:tracePt t="72139" x="10050463" y="4394200"/>
          <p14:tracePt t="72147" x="10067925" y="4419600"/>
          <p14:tracePt t="72155" x="10085388" y="4452938"/>
          <p14:tracePt t="72163" x="10101263" y="4486275"/>
          <p14:tracePt t="72170" x="10118725" y="4521200"/>
          <p14:tracePt t="72179" x="10144125" y="4554538"/>
          <p14:tracePt t="72187" x="10161588" y="4605338"/>
          <p14:tracePt t="72195" x="10169525" y="4622800"/>
          <p14:tracePt t="72203" x="10186988" y="4673600"/>
          <p14:tracePt t="72211" x="10204450" y="4691063"/>
          <p14:tracePt t="72218" x="10229850" y="4724400"/>
          <p14:tracePt t="72227" x="10255250" y="4767263"/>
          <p14:tracePt t="72234" x="10306050" y="4827588"/>
          <p14:tracePt t="72243" x="10348913" y="4868863"/>
          <p14:tracePt t="72251" x="10374313" y="4903788"/>
          <p14:tracePt t="72259" x="10433050" y="4972050"/>
          <p14:tracePt t="72267" x="10467975" y="5013325"/>
          <p14:tracePt t="72274" x="10518775" y="5073650"/>
          <p14:tracePt t="75955" x="11725275" y="6781800"/>
          <p14:tracePt t="75964" x="11715750" y="6764338"/>
          <p14:tracePt t="75971" x="11707813" y="6756400"/>
          <p14:tracePt t="75980" x="11690350" y="6721475"/>
          <p14:tracePt t="75987" x="11674475" y="6696075"/>
          <p14:tracePt t="75996" x="11647488" y="6662738"/>
          <p14:tracePt t="76003" x="11606213" y="6611938"/>
          <p14:tracePt t="76015" x="11563350" y="6561138"/>
          <p14:tracePt t="76018" x="11512550" y="6475413"/>
          <p14:tracePt t="76029" x="11452225" y="6424613"/>
          <p14:tracePt t="76037" x="11401425" y="6365875"/>
          <p14:tracePt t="76044" x="11350625" y="6313488"/>
          <p14:tracePt t="76051" x="11282363" y="6246813"/>
          <p14:tracePt t="76059" x="11231563" y="6194425"/>
          <p14:tracePt t="76067" x="11163300" y="6127750"/>
          <p14:tracePt t="76075" x="11112500" y="6076950"/>
          <p14:tracePt t="76083" x="11044238" y="6008688"/>
          <p14:tracePt t="76091" x="10993438" y="5965825"/>
          <p14:tracePt t="76099" x="10960100" y="5932488"/>
          <p14:tracePt t="76107" x="10909300" y="5889625"/>
          <p14:tracePt t="76115" x="10858500" y="5872163"/>
          <p14:tracePt t="76123" x="10807700" y="5838825"/>
          <p14:tracePt t="76131" x="10756900" y="5813425"/>
          <p14:tracePt t="76139" x="10721975" y="5778500"/>
          <p14:tracePt t="76147" x="10671175" y="5735638"/>
          <p14:tracePt t="76155" x="10637838" y="5702300"/>
          <p14:tracePt t="76163" x="10585450" y="5659438"/>
          <p14:tracePt t="76171" x="10544175" y="5608638"/>
          <p14:tracePt t="76180" x="10518775" y="5575300"/>
          <p14:tracePt t="76187" x="10458450" y="5481638"/>
          <p14:tracePt t="76196" x="10415588" y="5421313"/>
          <p14:tracePt t="76203" x="10382250" y="5370513"/>
          <p14:tracePt t="76212" x="10356850" y="5319713"/>
          <p14:tracePt t="76219" x="10331450" y="5294313"/>
          <p14:tracePt t="76227" x="10323513" y="5276850"/>
          <p14:tracePt t="76235" x="10298113" y="5243513"/>
          <p14:tracePt t="76243" x="10288588" y="5235575"/>
          <p14:tracePt t="76267" x="10288588" y="5218113"/>
          <p14:tracePt t="76283" x="10288588" y="5208588"/>
          <p14:tracePt t="76299" x="10280650" y="5200650"/>
          <p14:tracePt t="76307" x="10280650" y="5175250"/>
          <p14:tracePt t="76315" x="10280650" y="5167313"/>
          <p14:tracePt t="76331" x="10280650" y="5149850"/>
          <p14:tracePt t="76347" x="10280650" y="5141913"/>
          <p14:tracePt t="76355" x="10280650" y="5132388"/>
          <p14:tracePt t="76363" x="10280650" y="5116513"/>
          <p14:tracePt t="76371" x="10280650" y="5106988"/>
          <p14:tracePt t="76379" x="10280650" y="5091113"/>
          <p14:tracePt t="76387" x="10280650" y="5081588"/>
          <p14:tracePt t="76395" x="10280650" y="5073650"/>
          <p14:tracePt t="76428" x="10280650" y="5064125"/>
          <p14:tracePt t="76444" x="10298113" y="5064125"/>
          <p14:tracePt t="76451" x="10331450" y="5064125"/>
          <p14:tracePt t="76459" x="10374313" y="5064125"/>
          <p14:tracePt t="76467" x="10407650" y="5064125"/>
          <p14:tracePt t="76475" x="10442575" y="5064125"/>
          <p14:tracePt t="76483" x="10450513" y="5064125"/>
          <p14:tracePt t="76491" x="10475913" y="5064125"/>
          <p14:tracePt t="76499" x="10493375" y="5064125"/>
          <p14:tracePt t="76507" x="10509250" y="5064125"/>
          <p14:tracePt t="76515" x="10534650" y="5064125"/>
          <p14:tracePt t="76523" x="10544175" y="5064125"/>
          <p14:tracePt t="76531" x="10560050" y="5064125"/>
          <p14:tracePt t="76539" x="10569575" y="5064125"/>
          <p14:tracePt t="76547" x="10577513" y="5064125"/>
          <p14:tracePt t="76563" x="10585450" y="5064125"/>
          <p14:tracePt t="76596" x="10585450" y="5073650"/>
          <p14:tracePt t="76603" x="10585450" y="5081588"/>
          <p14:tracePt t="76619" x="10585450" y="5106988"/>
          <p14:tracePt t="76628" x="10585450" y="5116513"/>
          <p14:tracePt t="76635" x="10585450" y="5141913"/>
          <p14:tracePt t="76643" x="10577513" y="5157788"/>
          <p14:tracePt t="76651" x="10569575" y="5200650"/>
          <p14:tracePt t="76659" x="10560050" y="5235575"/>
          <p14:tracePt t="76667" x="10552113" y="5251450"/>
          <p14:tracePt t="76675" x="10544175" y="5268913"/>
          <p14:tracePt t="76683" x="10534650" y="5294313"/>
          <p14:tracePt t="76691" x="10509250" y="5319713"/>
          <p14:tracePt t="76699" x="10509250" y="5337175"/>
          <p14:tracePt t="76707" x="10501313" y="5337175"/>
          <p14:tracePt t="76715" x="10501313" y="5345113"/>
          <p14:tracePt t="76811" x="10493375" y="5353050"/>
          <p14:tracePt t="77075" x="10501313" y="5353050"/>
          <p14:tracePt t="77107" x="10509250" y="5353050"/>
          <p14:tracePt t="77115" x="10509250" y="5345113"/>
          <p14:tracePt t="77131" x="10509250" y="5337175"/>
          <p14:tracePt t="77139" x="10509250" y="5311775"/>
          <p14:tracePt t="77147" x="10509250" y="5302250"/>
          <p14:tracePt t="77155" x="10509250" y="5276850"/>
          <p14:tracePt t="77163" x="10518775" y="5260975"/>
          <p14:tracePt t="77171" x="10518775" y="5243513"/>
          <p14:tracePt t="77179" x="10518775" y="5226050"/>
          <p14:tracePt t="77187" x="10518775" y="5183188"/>
          <p14:tracePt t="77195" x="10518775" y="5167313"/>
          <p14:tracePt t="77203" x="10518775" y="5132388"/>
          <p14:tracePt t="77212" x="10518775" y="5091113"/>
          <p14:tracePt t="77219" x="10518775" y="5064125"/>
          <p14:tracePt t="77228" x="10518775" y="5030788"/>
          <p14:tracePt t="77235" x="10518775" y="5005388"/>
          <p14:tracePt t="77245" x="10518775" y="4962525"/>
          <p14:tracePt t="77251" x="10518775" y="4919663"/>
          <p14:tracePt t="77259" x="10518775" y="4860925"/>
          <p14:tracePt t="77267" x="10518775" y="4802188"/>
          <p14:tracePt t="77275" x="10518775" y="4759325"/>
          <p14:tracePt t="77283" x="10518775" y="4683125"/>
          <p14:tracePt t="77291" x="10518775" y="4640263"/>
          <p14:tracePt t="77299" x="10518775" y="4597400"/>
          <p14:tracePt t="77307" x="10518775" y="4554538"/>
          <p14:tracePt t="77315" x="10518775" y="4513263"/>
          <p14:tracePt t="77323" x="10518775" y="4470400"/>
          <p14:tracePt t="77331" x="10518775" y="4419600"/>
          <p14:tracePt t="77339" x="10518775" y="4376738"/>
          <p14:tracePt t="77347" x="10518775" y="4333875"/>
          <p14:tracePt t="77355" x="10518775" y="4275138"/>
          <p14:tracePt t="77363" x="10518775" y="4232275"/>
          <p14:tracePt t="77371" x="10518775" y="4171950"/>
          <p14:tracePt t="77379" x="10518775" y="4130675"/>
          <p14:tracePt t="77387" x="10518775" y="4087813"/>
          <p14:tracePt t="77396" x="10518775" y="4052888"/>
          <p14:tracePt t="77403" x="10518775" y="4027488"/>
          <p14:tracePt t="77411" x="10518775" y="4002088"/>
          <p14:tracePt t="77418" x="10518775" y="3976688"/>
          <p14:tracePt t="77429" x="10518775" y="3951288"/>
          <p14:tracePt t="77435" x="10518775" y="3925888"/>
          <p14:tracePt t="77444" x="10518775" y="3892550"/>
          <p14:tracePt t="77451" x="10518775" y="3857625"/>
          <p14:tracePt t="77459" x="10518775" y="3849688"/>
          <p14:tracePt t="77466" x="10518775" y="3816350"/>
          <p14:tracePt t="77475" x="10518775" y="3790950"/>
          <p14:tracePt t="77483" x="10518775" y="3781425"/>
          <p14:tracePt t="77491" x="10518775" y="3756025"/>
          <p14:tracePt t="77499" x="10518775" y="3748088"/>
          <p14:tracePt t="77507" x="10518775" y="3738563"/>
          <p14:tracePt t="77514" x="10518775" y="3713163"/>
          <p14:tracePt t="77523" x="10518775" y="3705225"/>
          <p14:tracePt t="77531" x="10518775" y="3679825"/>
          <p14:tracePt t="77539" x="10518775" y="3671888"/>
          <p14:tracePt t="77546" x="10518775" y="3654425"/>
          <p14:tracePt t="77555" x="10518775" y="3646488"/>
          <p14:tracePt t="77571" x="10518775" y="3619500"/>
          <p14:tracePt t="77580" x="10518775" y="3611563"/>
          <p14:tracePt t="77587" x="10509250" y="3586163"/>
          <p14:tracePt t="77596" x="10501313" y="3568700"/>
          <p14:tracePt t="77603" x="10501313" y="3543300"/>
          <p14:tracePt t="77611" x="10501313" y="3527425"/>
          <p14:tracePt t="77619" x="10493375" y="3502025"/>
          <p14:tracePt t="77628" x="10483850" y="3475038"/>
          <p14:tracePt t="77635" x="10475913" y="3449638"/>
          <p14:tracePt t="77644" x="10467975" y="3433763"/>
          <p14:tracePt t="77651" x="10467975" y="3416300"/>
          <p14:tracePt t="77660" x="10458450" y="3382963"/>
          <p14:tracePt t="77667" x="10458450" y="3373438"/>
          <p14:tracePt t="77676" x="10450513" y="3348038"/>
          <p14:tracePt t="77691" x="10450513" y="3340100"/>
          <p14:tracePt t="77707" x="10442575" y="3330575"/>
          <p14:tracePt t="77723" x="10442575" y="3322638"/>
          <p14:tracePt t="77739" x="10442575" y="3314700"/>
          <p14:tracePt t="77763" x="10442575" y="3305175"/>
          <p14:tracePt t="77779" x="10442575" y="3289300"/>
          <p14:tracePt t="77795" x="10442575" y="3279775"/>
          <p14:tracePt t="77803" x="10442575" y="3271838"/>
          <p14:tracePt t="77819" x="10442575" y="3254375"/>
          <p14:tracePt t="77835" x="10442575" y="3238500"/>
          <p14:tracePt t="77844" x="10458450" y="3211513"/>
          <p14:tracePt t="77851" x="10475913" y="3203575"/>
          <p14:tracePt t="77861" x="10509250" y="3203575"/>
          <p14:tracePt t="77867" x="10518775" y="3195638"/>
          <p14:tracePt t="77874" x="10534650" y="3178175"/>
          <p14:tracePt t="77883" x="10552113" y="3170238"/>
          <p14:tracePt t="77891" x="10577513" y="3160713"/>
          <p14:tracePt t="77899" x="10577513" y="3152775"/>
          <p14:tracePt t="77907" x="10594975" y="3152775"/>
          <p14:tracePt t="77915" x="10628313" y="3144838"/>
          <p14:tracePt t="77931" x="10653713" y="3144838"/>
          <p14:tracePt t="77939" x="10663238" y="3144838"/>
          <p14:tracePt t="77947" x="10688638" y="3144838"/>
          <p14:tracePt t="77955" x="10696575" y="3144838"/>
          <p14:tracePt t="77971" x="10721975" y="3144838"/>
          <p14:tracePt t="77979" x="10729913" y="3144838"/>
          <p14:tracePt t="77987" x="10729913" y="3152775"/>
          <p14:tracePt t="77996" x="10756900" y="3170238"/>
          <p14:tracePt t="78003" x="10772775" y="3211513"/>
          <p14:tracePt t="78013" x="10782300" y="3238500"/>
          <p14:tracePt t="78019" x="10807700" y="3279775"/>
          <p14:tracePt t="78027" x="10815638" y="3314700"/>
          <p14:tracePt t="78035" x="10823575" y="3355975"/>
          <p14:tracePt t="78044" x="10823575" y="3398838"/>
          <p14:tracePt t="78052" x="10841038" y="3449638"/>
          <p14:tracePt t="78061" x="10841038" y="3517900"/>
          <p14:tracePt t="78067" x="10841038" y="3552825"/>
          <p14:tracePt t="78075" x="10841038" y="3586163"/>
          <p14:tracePt t="78083" x="10841038" y="3603625"/>
          <p14:tracePt t="78091" x="10833100" y="3654425"/>
          <p14:tracePt t="78099" x="10807700" y="3679825"/>
          <p14:tracePt t="78107" x="10798175" y="3687763"/>
          <p14:tracePt t="78115" x="10772775" y="3730625"/>
          <p14:tracePt t="78123" x="10747375" y="3748088"/>
          <p14:tracePt t="78131" x="10704513" y="3790950"/>
          <p14:tracePt t="78139" x="10653713" y="3832225"/>
          <p14:tracePt t="78147" x="10612438" y="3849688"/>
          <p14:tracePt t="78155" x="10493375" y="3900488"/>
          <p14:tracePt t="78163" x="10390188" y="3917950"/>
          <p14:tracePt t="78171" x="10263188" y="3943350"/>
          <p14:tracePt t="78179" x="10075863" y="3968750"/>
          <p14:tracePt t="78187" x="9923463" y="3976688"/>
          <p14:tracePt t="78195" x="9720263" y="4019550"/>
          <p14:tracePt t="78203" x="9472613" y="4052888"/>
          <p14:tracePt t="78211" x="9261475" y="4079875"/>
          <p14:tracePt t="78219" x="9039225" y="4113213"/>
          <p14:tracePt t="78228" x="8894763" y="4121150"/>
          <p14:tracePt t="78235" x="8759825" y="4146550"/>
          <p14:tracePt t="78244" x="8658225" y="4156075"/>
          <p14:tracePt t="78251" x="8597900" y="4164013"/>
          <p14:tracePt t="78260" x="8555038" y="4164013"/>
          <p14:tracePt t="78267" x="8521700" y="4164013"/>
          <p14:tracePt t="78275" x="8488363" y="4171950"/>
          <p14:tracePt t="78283" x="8435975" y="4206875"/>
          <p14:tracePt t="78291" x="8410575" y="4214813"/>
          <p14:tracePt t="78299" x="8385175" y="4224338"/>
          <p14:tracePt t="78307" x="8359775" y="4232275"/>
          <p14:tracePt t="78315" x="8351838" y="4240213"/>
          <p14:tracePt t="78323" x="8334375" y="4257675"/>
          <p14:tracePt t="78339" x="8334375" y="4283075"/>
          <p14:tracePt t="78346" x="8334375" y="4325938"/>
          <p14:tracePt t="78355" x="8334375" y="4394200"/>
          <p14:tracePt t="78363" x="8334375" y="4452938"/>
          <p14:tracePt t="78371" x="8351838" y="4513263"/>
          <p14:tracePt t="78379" x="8394700" y="4589463"/>
          <p14:tracePt t="78387" x="8462963" y="4673600"/>
          <p14:tracePt t="78395" x="8539163" y="4749800"/>
          <p14:tracePt t="78403" x="8605838" y="4818063"/>
          <p14:tracePt t="78411" x="8683625" y="4860925"/>
          <p14:tracePt t="78419" x="8777288" y="4919663"/>
          <p14:tracePt t="78428" x="8853488" y="4954588"/>
          <p14:tracePt t="78435" x="8894763" y="4962525"/>
          <p14:tracePt t="78444" x="8972550" y="4972050"/>
          <p14:tracePt t="78450" x="9013825" y="4972050"/>
          <p14:tracePt t="78460" x="9074150" y="4972050"/>
          <p14:tracePt t="78467" x="9132888" y="4972050"/>
          <p14:tracePt t="78476" x="9218613" y="4972050"/>
          <p14:tracePt t="78483" x="9328150" y="4972050"/>
          <p14:tracePt t="78491" x="9456738" y="4972050"/>
          <p14:tracePt t="78499" x="9583738" y="4972050"/>
          <p14:tracePt t="78507" x="9720263" y="4972050"/>
          <p14:tracePt t="78515" x="9890125" y="4937125"/>
          <p14:tracePt t="78523" x="10075863" y="4911725"/>
          <p14:tracePt t="78531" x="10255250" y="4860925"/>
          <p14:tracePt t="78539" x="10433050" y="4802188"/>
          <p14:tracePt t="78547" x="10637838" y="4733925"/>
          <p14:tracePt t="78555" x="10764838" y="4691063"/>
          <p14:tracePt t="78563" x="10874375" y="4648200"/>
          <p14:tracePt t="78571" x="10952163" y="4605338"/>
          <p14:tracePt t="78579" x="11010900" y="4564063"/>
          <p14:tracePt t="78586" x="11036300" y="4521200"/>
          <p14:tracePt t="78595" x="11061700" y="4486275"/>
          <p14:tracePt t="78603" x="11061700" y="4470400"/>
          <p14:tracePt t="78612" x="11061700" y="4427538"/>
          <p14:tracePt t="78619" x="11061700" y="4384675"/>
          <p14:tracePt t="78628" x="11053763" y="4325938"/>
          <p14:tracePt t="78635" x="11028363" y="4257675"/>
          <p14:tracePt t="78644" x="10985500" y="4206875"/>
          <p14:tracePt t="78651" x="10926763" y="4113213"/>
          <p14:tracePt t="78660" x="10858500" y="4037013"/>
          <p14:tracePt t="78667" x="10782300" y="3960813"/>
          <p14:tracePt t="78676" x="10679113" y="3832225"/>
          <p14:tracePt t="78683" x="10577513" y="3756025"/>
          <p14:tracePt t="78691" x="10467975" y="3671888"/>
          <p14:tracePt t="78699" x="10364788" y="3603625"/>
          <p14:tracePt t="78707" x="10263188" y="3543300"/>
          <p14:tracePt t="78715" x="10144125" y="3467100"/>
          <p14:tracePt t="78722" x="10009188" y="3424238"/>
          <p14:tracePt t="78731" x="9864725" y="3355975"/>
          <p14:tracePt t="78739" x="9728200" y="3340100"/>
          <p14:tracePt t="78747" x="9550400" y="3314700"/>
          <p14:tracePt t="78755" x="9421813" y="3297238"/>
          <p14:tracePt t="78763" x="9269413" y="3297238"/>
          <p14:tracePt t="78771" x="9124950" y="3297238"/>
          <p14:tracePt t="78779" x="8988425" y="3305175"/>
          <p14:tracePt t="78787" x="8785225" y="3330575"/>
          <p14:tracePt t="78795" x="8564563" y="3373438"/>
          <p14:tracePt t="78803" x="8301038" y="3459163"/>
          <p14:tracePt t="78811" x="8080375" y="3502025"/>
          <p14:tracePt t="78819" x="7816850" y="3586163"/>
          <p14:tracePt t="78829" x="7654925" y="3646488"/>
          <p14:tracePt t="78836" x="7434263" y="3756025"/>
          <p14:tracePt t="78845" x="7307263" y="3816350"/>
          <p14:tracePt t="78852" x="7196138" y="3875088"/>
          <p14:tracePt t="78859" x="7094538" y="3960813"/>
          <p14:tracePt t="78867" x="7018338" y="4037013"/>
          <p14:tracePt t="78876" x="6932613" y="4130675"/>
          <p14:tracePt t="78883" x="6889750" y="4224338"/>
          <p14:tracePt t="78896" x="6838950" y="4325938"/>
          <p14:tracePt t="78899" x="6831013" y="4410075"/>
          <p14:tracePt t="78906" x="6831013" y="4529138"/>
          <p14:tracePt t="78915" x="6831013" y="4640263"/>
          <p14:tracePt t="78923" x="6831013" y="4775200"/>
          <p14:tracePt t="78931" x="6881813" y="4894263"/>
          <p14:tracePt t="78939" x="6942138" y="4987925"/>
          <p14:tracePt t="78947" x="6983413" y="5081588"/>
          <p14:tracePt t="78954" x="7034213" y="5132388"/>
          <p14:tracePt t="78962" x="7112000" y="5200650"/>
          <p14:tracePt t="78971" x="7221538" y="5260975"/>
          <p14:tracePt t="78979" x="7332663" y="5302250"/>
          <p14:tracePt t="78987" x="7451725" y="5353050"/>
          <p14:tracePt t="78995" x="7570788" y="5395913"/>
          <p14:tracePt t="79003" x="7688263" y="5446713"/>
          <p14:tracePt t="79011" x="7816850" y="5456238"/>
          <p14:tracePt t="79019" x="7900988" y="5481638"/>
          <p14:tracePt t="79029" x="7986713" y="5489575"/>
          <p14:tracePt t="79037" x="8062913" y="5489575"/>
          <p14:tracePt t="79046" x="8147050" y="5489575"/>
          <p14:tracePt t="79052" x="8215313" y="5497513"/>
          <p14:tracePt t="79060" x="8291513" y="5497513"/>
          <p14:tracePt t="79067" x="8359775" y="5497513"/>
          <p14:tracePt t="79077" x="8420100" y="5497513"/>
          <p14:tracePt t="79083" x="8478838" y="5497513"/>
          <p14:tracePt t="79092" x="8555038" y="5489575"/>
          <p14:tracePt t="79098" x="8615363" y="5464175"/>
          <p14:tracePt t="79108" x="8666163" y="5421313"/>
          <p14:tracePt t="79115" x="8742363" y="5395913"/>
          <p14:tracePt t="79123" x="8802688" y="5327650"/>
          <p14:tracePt t="79131" x="8869363" y="5294313"/>
          <p14:tracePt t="79139" x="8937625" y="5243513"/>
          <p14:tracePt t="79146" x="8997950" y="5175250"/>
          <p14:tracePt t="79155" x="9039225" y="5124450"/>
          <p14:tracePt t="79163" x="9107488" y="5056188"/>
          <p14:tracePt t="79171" x="9142413" y="5022850"/>
          <p14:tracePt t="79179" x="9167813" y="4997450"/>
          <p14:tracePt t="79187" x="9209088" y="4962525"/>
          <p14:tracePt t="79195" x="9218613" y="4954588"/>
          <p14:tracePt t="79203" x="9226550" y="4946650"/>
          <p14:tracePt t="79211" x="9244013" y="4929188"/>
          <p14:tracePt t="79299" x="9244013" y="4919663"/>
          <p14:tracePt t="79307" x="9251950" y="4911725"/>
          <p14:tracePt t="79315" x="9261475" y="4911725"/>
          <p14:tracePt t="79331" x="9269413" y="4911725"/>
          <p14:tracePt t="79411" x="9269413" y="4903788"/>
          <p14:tracePt t="79419" x="9251950" y="4903788"/>
          <p14:tracePt t="79427" x="9236075" y="4903788"/>
          <p14:tracePt t="79435" x="9218613" y="4903788"/>
          <p14:tracePt t="79443" x="9183688" y="4903788"/>
          <p14:tracePt t="79451" x="9167813" y="4903788"/>
          <p14:tracePt t="79459" x="9150350" y="4903788"/>
          <p14:tracePt t="79467" x="9124950" y="4903788"/>
          <p14:tracePt t="79476" x="9117013" y="4903788"/>
          <p14:tracePt t="79483" x="9082088" y="4903788"/>
          <p14:tracePt t="79492" x="9048750" y="4911725"/>
          <p14:tracePt t="79499" x="8988425" y="4919663"/>
          <p14:tracePt t="79507" x="8937625" y="4937125"/>
          <p14:tracePt t="79515" x="8878888" y="4962525"/>
          <p14:tracePt t="79522" x="8818563" y="4972050"/>
          <p14:tracePt t="79531" x="8742363" y="5005388"/>
          <p14:tracePt t="79539" x="8683625" y="5013325"/>
          <p14:tracePt t="79547" x="8623300" y="5022850"/>
          <p14:tracePt t="79555" x="8564563" y="5056188"/>
          <p14:tracePt t="79562" x="8504238" y="5064125"/>
          <p14:tracePt t="79571" x="8470900" y="5073650"/>
          <p14:tracePt t="79579" x="8420100" y="5091113"/>
          <p14:tracePt t="79587" x="8394700" y="5099050"/>
          <p14:tracePt t="79595" x="8343900" y="5106988"/>
          <p14:tracePt t="79603" x="8318500" y="5116513"/>
          <p14:tracePt t="79611" x="8301038" y="5132388"/>
          <p14:tracePt t="79619" x="8275638" y="5132388"/>
          <p14:tracePt t="79627" x="8258175" y="5141913"/>
          <p14:tracePt t="79635" x="8250238" y="5141913"/>
          <p14:tracePt t="79651" x="8240713" y="5141913"/>
          <p14:tracePt t="79771" x="8232775" y="5141913"/>
          <p14:tracePt t="79787" x="8232775" y="5116513"/>
          <p14:tracePt t="79795" x="8232775" y="5099050"/>
          <p14:tracePt t="79803" x="8232775" y="5091113"/>
          <p14:tracePt t="79811" x="8240713" y="5081588"/>
          <p14:tracePt t="79819" x="8250238" y="5056188"/>
          <p14:tracePt t="79827" x="8258175" y="5030788"/>
          <p14:tracePt t="79835" x="8266113" y="5013325"/>
          <p14:tracePt t="79843" x="8275638" y="4997450"/>
          <p14:tracePt t="79851" x="8283575" y="4972050"/>
          <p14:tracePt t="79860" x="8283575" y="4962525"/>
          <p14:tracePt t="79866" x="8291513" y="4954588"/>
          <p14:tracePt t="79877" x="8291513" y="4946650"/>
          <p14:tracePt t="79891" x="8291513" y="4929188"/>
          <p14:tracePt t="79963" x="8275638" y="4919663"/>
          <p14:tracePt t="79971" x="8240713" y="4919663"/>
          <p14:tracePt t="79979" x="8199438" y="4937125"/>
          <p14:tracePt t="79987" x="8139113" y="4937125"/>
          <p14:tracePt t="79995" x="8054975" y="4979988"/>
          <p14:tracePt t="80003" x="7951788" y="5005388"/>
          <p14:tracePt t="80029" x="7629525" y="5056188"/>
          <p14:tracePt t="80034" x="7527925" y="5081588"/>
          <p14:tracePt t="80043" x="7459663" y="5081588"/>
          <p14:tracePt t="80051" x="7373938" y="5091113"/>
          <p14:tracePt t="80059" x="7315200" y="5099050"/>
          <p14:tracePt t="80067" x="7281863" y="5106988"/>
          <p14:tracePt t="80075" x="7256463" y="5106988"/>
          <p14:tracePt t="80083" x="7246938" y="5106988"/>
          <p14:tracePt t="80092" x="7239000" y="5106988"/>
          <p14:tracePt t="80347" x="7229475" y="5106988"/>
          <p14:tracePt t="80363" x="7229475" y="5099050"/>
          <p14:tracePt t="80371" x="7229475" y="5091113"/>
          <p14:tracePt t="80379" x="7229475" y="5073650"/>
          <p14:tracePt t="80387" x="7229475" y="5056188"/>
          <p14:tracePt t="80395" x="7229475" y="5038725"/>
          <p14:tracePt t="80403" x="7229475" y="5013325"/>
          <p14:tracePt t="80411" x="7239000" y="4987925"/>
          <p14:tracePt t="80419" x="7239000" y="4979988"/>
          <p14:tracePt t="80427" x="7246938" y="4954588"/>
          <p14:tracePt t="80435" x="7256463" y="4937125"/>
          <p14:tracePt t="80443" x="7256463" y="4929188"/>
          <p14:tracePt t="80459" x="7264400" y="4911725"/>
          <p14:tracePt t="80507" x="7264400" y="4903788"/>
          <p14:tracePt t="80595" x="7272338" y="4894263"/>
          <p14:tracePt t="80603" x="7281863" y="4894263"/>
          <p14:tracePt t="80611" x="7281863" y="4886325"/>
          <p14:tracePt t="80619" x="7297738" y="4886325"/>
          <p14:tracePt t="80627" x="7332663" y="4878388"/>
          <p14:tracePt t="80635" x="7373938" y="4868863"/>
          <p14:tracePt t="80643" x="7416800" y="4868863"/>
          <p14:tracePt t="80651" x="7442200" y="4868863"/>
          <p14:tracePt t="80659" x="7485063" y="4860925"/>
          <p14:tracePt t="80667" x="7518400" y="4860925"/>
          <p14:tracePt t="80675" x="7553325" y="4860925"/>
          <p14:tracePt t="80683" x="7578725" y="4860925"/>
          <p14:tracePt t="80692" x="7596188" y="4860925"/>
          <p14:tracePt t="80699" x="7629525" y="4860925"/>
          <p14:tracePt t="80708" x="7637463" y="4860925"/>
          <p14:tracePt t="80715" x="7662863" y="4860925"/>
          <p14:tracePt t="80725" x="7680325" y="4860925"/>
          <p14:tracePt t="80731" x="7688263" y="4860925"/>
          <p14:tracePt t="80739" x="7715250" y="4860925"/>
          <p14:tracePt t="80755" x="7731125" y="4860925"/>
          <p14:tracePt t="80979" x="7697788" y="4843463"/>
          <p14:tracePt t="81003" x="7680325" y="4843463"/>
          <p14:tracePt t="81011" x="7662863" y="4843463"/>
          <p14:tracePt t="81019" x="7637463" y="4843463"/>
          <p14:tracePt t="81027" x="7621588" y="4843463"/>
          <p14:tracePt t="81035" x="7596188" y="4843463"/>
          <p14:tracePt t="81043" x="7578725" y="4843463"/>
          <p14:tracePt t="81051" x="7561263" y="4843463"/>
          <p14:tracePt t="81060" x="7527925" y="4843463"/>
          <p14:tracePt t="81067" x="7510463" y="4843463"/>
          <p14:tracePt t="81075" x="7493000" y="4843463"/>
          <p14:tracePt t="81083" x="7485063" y="4843463"/>
          <p14:tracePt t="81187" x="7477125" y="4835525"/>
          <p14:tracePt t="81211" x="7477125" y="4818063"/>
          <p14:tracePt t="81227" x="7477125" y="4810125"/>
          <p14:tracePt t="81235" x="7477125" y="4802188"/>
          <p14:tracePt t="81243" x="7477125" y="4784725"/>
          <p14:tracePt t="81251" x="7477125" y="4741863"/>
          <p14:tracePt t="81259" x="7477125" y="4691063"/>
          <p14:tracePt t="81267" x="7493000" y="4648200"/>
          <p14:tracePt t="81276" x="7502525" y="4572000"/>
          <p14:tracePt t="81283" x="7535863" y="4460875"/>
          <p14:tracePt t="81291" x="7553325" y="4368800"/>
          <p14:tracePt t="81299" x="7586663" y="4265613"/>
          <p14:tracePt t="81307" x="7629525" y="4138613"/>
          <p14:tracePt t="81315" x="7672388" y="4019550"/>
          <p14:tracePt t="81323" x="7731125" y="3900488"/>
          <p14:tracePt t="81331" x="7791450" y="3773488"/>
          <p14:tracePt t="81339" x="7842250" y="3671888"/>
          <p14:tracePt t="81347" x="7893050" y="3578225"/>
          <p14:tracePt t="81355" x="7918450" y="3502025"/>
          <p14:tracePt t="81363" x="7961313" y="3416300"/>
          <p14:tracePt t="81371" x="7994650" y="3340100"/>
          <p14:tracePt t="81379" x="8012113" y="3263900"/>
          <p14:tracePt t="81386" x="8062913" y="3170238"/>
          <p14:tracePt t="81395" x="8080375" y="3109913"/>
          <p14:tracePt t="81403" x="8121650" y="3033713"/>
          <p14:tracePt t="81411" x="8164513" y="2957513"/>
          <p14:tracePt t="81419" x="8189913" y="2897188"/>
          <p14:tracePt t="81427" x="8215313" y="2871788"/>
          <p14:tracePt t="81435" x="8250238" y="2795588"/>
          <p14:tracePt t="81443" x="8275638" y="2752725"/>
          <p14:tracePt t="81451" x="8318500" y="2693988"/>
          <p14:tracePt t="81459" x="8351838" y="2651125"/>
          <p14:tracePt t="81467" x="8410575" y="2574925"/>
          <p14:tracePt t="81476" x="8435975" y="2524125"/>
          <p14:tracePt t="81483" x="8496300" y="2447925"/>
          <p14:tracePt t="81492" x="8547100" y="2387600"/>
          <p14:tracePt t="81499" x="8605838" y="2328863"/>
          <p14:tracePt t="81507" x="8648700" y="2268538"/>
          <p14:tracePt t="81515" x="8691563" y="2200275"/>
          <p14:tracePt t="81523" x="8724900" y="2149475"/>
          <p14:tracePt t="81531" x="8742363" y="2133600"/>
          <p14:tracePt t="81540" x="8767763" y="2090738"/>
          <p14:tracePt t="81547" x="8785225" y="2073275"/>
          <p14:tracePt t="81555" x="8810625" y="2039938"/>
          <p14:tracePt t="81570" x="8818563" y="2030413"/>
          <p14:tracePt t="81579" x="8828088" y="2014538"/>
          <p14:tracePt t="81595" x="8828088" y="2005013"/>
          <p14:tracePt t="81603" x="8843963" y="1979613"/>
          <p14:tracePt t="81683" x="8853488" y="1979613"/>
          <p14:tracePt t="81699" x="8861425" y="1979613"/>
          <p14:tracePt t="81707" x="8878888" y="1979613"/>
          <p14:tracePt t="81715" x="8894763" y="1971675"/>
          <p14:tracePt t="81724" x="8912225" y="1971675"/>
          <p14:tracePt t="81731" x="8947150" y="1971675"/>
          <p14:tracePt t="81741" x="8963025" y="1963738"/>
          <p14:tracePt t="81747" x="8997950" y="1963738"/>
          <p14:tracePt t="81755" x="9005888" y="1954213"/>
          <p14:tracePt t="81763" x="9023350" y="1954213"/>
          <p14:tracePt t="81771" x="9039225" y="1954213"/>
          <p14:tracePt t="81779" x="9056688" y="1938338"/>
          <p14:tracePt t="81787" x="9064625" y="1938338"/>
          <p14:tracePt t="81795" x="9074150" y="1938338"/>
          <p14:tracePt t="81835" x="9082088" y="1928813"/>
          <p14:tracePt t="81867" x="9091613" y="1903413"/>
          <p14:tracePt t="81876" x="9099550" y="1903413"/>
          <p14:tracePt t="82179" x="9099550" y="1911350"/>
          <p14:tracePt t="82203" x="9099550" y="1920875"/>
          <p14:tracePt t="82212" x="9099550" y="1928813"/>
          <p14:tracePt t="82219" x="9099550" y="1946275"/>
          <p14:tracePt t="82227" x="9099550" y="1963738"/>
          <p14:tracePt t="82235" x="9099550" y="1979613"/>
          <p14:tracePt t="82243" x="9099550" y="2005013"/>
          <p14:tracePt t="82251" x="9099550" y="2014538"/>
          <p14:tracePt t="82259" x="9099550" y="2039938"/>
          <p14:tracePt t="82267" x="9099550" y="2047875"/>
          <p14:tracePt t="82275" x="9099550" y="2065338"/>
          <p14:tracePt t="82291" x="9099550" y="2082800"/>
          <p14:tracePt t="82395" x="9091613" y="2082800"/>
          <p14:tracePt t="82403" x="9082088" y="2082800"/>
          <p14:tracePt t="82411" x="9074150" y="2082800"/>
          <p14:tracePt t="82419" x="9064625" y="2082800"/>
          <p14:tracePt t="82427" x="9056688" y="2082800"/>
          <p14:tracePt t="82435" x="9048750" y="2082800"/>
          <p14:tracePt t="82451" x="9039225" y="2082800"/>
          <p14:tracePt t="82483" x="9031288" y="2082800"/>
          <p14:tracePt t="82515" x="9023350" y="2082800"/>
          <p14:tracePt t="82555" x="9013825" y="2082800"/>
          <p14:tracePt t="82595" x="9013825" y="2073275"/>
          <p14:tracePt t="83467" x="9005888" y="2073275"/>
          <p14:tracePt t="83764" x="9013825" y="2073275"/>
          <p14:tracePt t="83772" x="9031288" y="2073275"/>
          <p14:tracePt t="83779" x="9048750" y="2073275"/>
          <p14:tracePt t="83787" x="9082088" y="2073275"/>
          <p14:tracePt t="83795" x="9117013" y="2065338"/>
          <p14:tracePt t="83803" x="9193213" y="2039938"/>
          <p14:tracePt t="83810" x="9226550" y="2022475"/>
          <p14:tracePt t="83819" x="9312275" y="1979613"/>
          <p14:tracePt t="83827" x="9388475" y="1971675"/>
          <p14:tracePt t="83835" x="9482138" y="1920875"/>
          <p14:tracePt t="83843" x="9558338" y="1895475"/>
          <p14:tracePt t="83851" x="9617075" y="1860550"/>
          <p14:tracePt t="83858" x="9659938" y="1852613"/>
          <p14:tracePt t="83866" x="9710738" y="1844675"/>
          <p14:tracePt t="83875" x="9745663" y="1835150"/>
          <p14:tracePt t="83883" x="9745663" y="1827213"/>
          <p14:tracePt t="83931" x="9753600" y="1827213"/>
          <p14:tracePt t="83940" x="9771063" y="1835150"/>
          <p14:tracePt t="83947" x="9786938" y="1852613"/>
          <p14:tracePt t="83955" x="9796463" y="1860550"/>
          <p14:tracePt t="83963" x="9812338" y="1878013"/>
          <p14:tracePt t="83971" x="9839325" y="1895475"/>
          <p14:tracePt t="83979" x="9855200" y="1903413"/>
          <p14:tracePt t="83995" x="9864725" y="1920875"/>
          <p14:tracePt t="84003" x="9880600" y="1938338"/>
          <p14:tracePt t="84026" x="9906000" y="1971675"/>
          <p14:tracePt t="84027" x="9915525" y="1997075"/>
          <p14:tracePt t="84035" x="9915525" y="2022475"/>
          <p14:tracePt t="84043" x="9923463" y="2039938"/>
          <p14:tracePt t="84051" x="9923463" y="2073275"/>
          <p14:tracePt t="84059" x="9931400" y="2090738"/>
          <p14:tracePt t="84067" x="9931400" y="2124075"/>
          <p14:tracePt t="84075" x="9931400" y="2166938"/>
          <p14:tracePt t="84083" x="9940925" y="2192338"/>
          <p14:tracePt t="84091" x="9940925" y="2217738"/>
          <p14:tracePt t="84099" x="9940925" y="2252663"/>
          <p14:tracePt t="84107" x="9940925" y="2293938"/>
          <p14:tracePt t="84115" x="9940925" y="2328863"/>
          <p14:tracePt t="84123" x="9940925" y="2371725"/>
          <p14:tracePt t="84131" x="9940925" y="2379663"/>
          <p14:tracePt t="84139" x="9940925" y="2413000"/>
          <p14:tracePt t="84147" x="9940925" y="2438400"/>
          <p14:tracePt t="84163" x="9940925" y="2447925"/>
          <p14:tracePt t="84172" x="9948863" y="2463800"/>
          <p14:tracePt t="84188" x="9956800" y="2463800"/>
          <p14:tracePt t="84275" x="9956800" y="2473325"/>
          <p14:tracePt t="84331" x="9966325" y="2473325"/>
          <p14:tracePt t="84355" x="9966325" y="2447925"/>
          <p14:tracePt t="84363" x="9974263" y="2430463"/>
          <p14:tracePt t="84371" x="9974263" y="2405063"/>
          <p14:tracePt t="84379" x="9974263" y="2379663"/>
          <p14:tracePt t="84388" x="9974263" y="2344738"/>
          <p14:tracePt t="84395" x="9974263" y="2319338"/>
          <p14:tracePt t="84404" x="9974263" y="2278063"/>
          <p14:tracePt t="84411" x="9974263" y="2252663"/>
          <p14:tracePt t="84418" x="9974263" y="2217738"/>
          <p14:tracePt t="84427" x="9974263" y="2192338"/>
          <p14:tracePt t="84436" x="9940925" y="2149475"/>
          <p14:tracePt t="84443" x="9906000" y="2116138"/>
          <p14:tracePt t="84451" x="9872663" y="2065338"/>
          <p14:tracePt t="84459" x="9804400" y="2005013"/>
          <p14:tracePt t="84466" x="9753600" y="1979613"/>
          <p14:tracePt t="84475" x="9720263" y="1946275"/>
          <p14:tracePt t="84483" x="9677400" y="1920875"/>
          <p14:tracePt t="84491" x="9667875" y="1911350"/>
          <p14:tracePt t="84499" x="9659938" y="1911350"/>
          <p14:tracePt t="84507" x="9642475" y="1911350"/>
          <p14:tracePt t="84515" x="9634538" y="1911350"/>
          <p14:tracePt t="84557" x="9626600" y="1911350"/>
          <p14:tracePt t="84579" x="9617075" y="1911350"/>
          <p14:tracePt t="84586" x="9609138" y="1911350"/>
          <p14:tracePt t="84595" x="9591675" y="1911350"/>
          <p14:tracePt t="84603" x="9575800" y="1911350"/>
          <p14:tracePt t="84611" x="9558338" y="1911350"/>
          <p14:tracePt t="84619" x="9532938" y="1911350"/>
          <p14:tracePt t="84627" x="9507538" y="1920875"/>
          <p14:tracePt t="84635" x="9498013" y="1938338"/>
          <p14:tracePt t="84643" x="9472613" y="1963738"/>
          <p14:tracePt t="84651" x="9464675" y="1971675"/>
          <p14:tracePt t="84658" x="9439275" y="1997075"/>
          <p14:tracePt t="84667" x="9431338" y="2030413"/>
          <p14:tracePt t="84675" x="9421813" y="2082800"/>
          <p14:tracePt t="84683" x="9405938" y="2124075"/>
          <p14:tracePt t="84691" x="9405938" y="2166938"/>
          <p14:tracePt t="84699" x="9405938" y="2200275"/>
          <p14:tracePt t="84707" x="9405938" y="2227263"/>
          <p14:tracePt t="84715" x="9405938" y="2260600"/>
          <p14:tracePt t="84723" x="9405938" y="2278063"/>
          <p14:tracePt t="84731" x="9405938" y="2293938"/>
          <p14:tracePt t="84739" x="9405938" y="2303463"/>
          <p14:tracePt t="84747" x="9413875" y="2319338"/>
          <p14:tracePt t="84755" x="9413875" y="2336800"/>
          <p14:tracePt t="84763" x="9421813" y="2336800"/>
          <p14:tracePt t="84772" x="9447213" y="2354263"/>
          <p14:tracePt t="84779" x="9456738" y="2362200"/>
          <p14:tracePt t="84789" x="9472613" y="2371725"/>
          <p14:tracePt t="84795" x="9507538" y="2371725"/>
          <p14:tracePt t="84805" x="9532938" y="2379663"/>
          <p14:tracePt t="84811" x="9558338" y="2379663"/>
          <p14:tracePt t="84819" x="9591675" y="2379663"/>
          <p14:tracePt t="84827" x="9626600" y="2379663"/>
          <p14:tracePt t="84835" x="9667875" y="2379663"/>
          <p14:tracePt t="84843" x="9677400" y="2379663"/>
          <p14:tracePt t="84851" x="9694863" y="2379663"/>
          <p14:tracePt t="84859" x="9720263" y="2379663"/>
          <p14:tracePt t="84867" x="9720263" y="2371725"/>
          <p14:tracePt t="84875" x="9728200" y="2362200"/>
          <p14:tracePt t="84883" x="9745663" y="2354263"/>
          <p14:tracePt t="84891" x="9761538" y="2328863"/>
          <p14:tracePt t="84899" x="9771063" y="2311400"/>
          <p14:tracePt t="84907" x="9779000" y="2286000"/>
          <p14:tracePt t="84915" x="9786938" y="2278063"/>
          <p14:tracePt t="84923" x="9796463" y="2243138"/>
          <p14:tracePt t="84931" x="9796463" y="2217738"/>
          <p14:tracePt t="84939" x="9796463" y="2200275"/>
          <p14:tracePt t="84947" x="9796463" y="2174875"/>
          <p14:tracePt t="84956" x="9796463" y="2166938"/>
          <p14:tracePt t="84963" x="9796463" y="2159000"/>
          <p14:tracePt t="84971" x="9796463" y="2149475"/>
          <p14:tracePt t="85043" x="9796463" y="2141538"/>
          <p14:tracePt t="85067" x="9786938" y="2141538"/>
          <p14:tracePt t="85091" x="9786938" y="2159000"/>
          <p14:tracePt t="85099" x="9796463" y="2174875"/>
          <p14:tracePt t="85107" x="9821863" y="2174875"/>
          <p14:tracePt t="85115" x="9855200" y="2184400"/>
          <p14:tracePt t="85123" x="9890125" y="2184400"/>
          <p14:tracePt t="85131" x="9931400" y="2192338"/>
          <p14:tracePt t="85139" x="9991725" y="2217738"/>
          <p14:tracePt t="85147" x="10050463" y="2217738"/>
          <p14:tracePt t="85156" x="10110788" y="2227263"/>
          <p14:tracePt t="85162" x="10194925" y="2227263"/>
          <p14:tracePt t="85171" x="10237788" y="2227263"/>
          <p14:tracePt t="85179" x="10280650" y="2227263"/>
          <p14:tracePt t="85188" x="10331450" y="2217738"/>
          <p14:tracePt t="85195" x="10382250" y="2200275"/>
          <p14:tracePt t="85204" x="10399713" y="2184400"/>
          <p14:tracePt t="85210" x="10425113" y="2174875"/>
          <p14:tracePt t="85219" x="10450513" y="2159000"/>
          <p14:tracePt t="85227" x="10467975" y="2141538"/>
          <p14:tracePt t="85243" x="10475913" y="2124075"/>
          <p14:tracePt t="85258" x="10475913" y="2116138"/>
          <p14:tracePt t="85267" x="10475913" y="2108200"/>
          <p14:tracePt t="85283" x="10475913" y="2098675"/>
          <p14:tracePt t="85291" x="10475913" y="2082800"/>
          <p14:tracePt t="85315" x="10467975" y="2065338"/>
          <p14:tracePt t="85323" x="10450513" y="2065338"/>
          <p14:tracePt t="85330" x="10433050" y="2055813"/>
          <p14:tracePt t="85339" x="10415588" y="2055813"/>
          <p14:tracePt t="85347" x="10382250" y="2039938"/>
          <p14:tracePt t="85355" x="10348913" y="2039938"/>
          <p14:tracePt t="85363" x="10306050" y="2030413"/>
          <p14:tracePt t="85371" x="10237788" y="2022475"/>
          <p14:tracePt t="85379" x="10161588" y="2022475"/>
          <p14:tracePt t="85387" x="10093325" y="2014538"/>
          <p14:tracePt t="85395" x="9974263" y="1989138"/>
          <p14:tracePt t="85404" x="9864725" y="1989138"/>
          <p14:tracePt t="85411" x="9736138" y="1989138"/>
          <p14:tracePt t="85422" x="9591675" y="1989138"/>
          <p14:tracePt t="85427" x="9456738" y="1989138"/>
          <p14:tracePt t="85435" x="9286875" y="1989138"/>
          <p14:tracePt t="85443" x="9107488" y="1989138"/>
          <p14:tracePt t="85452" x="8904288" y="1989138"/>
          <p14:tracePt t="85460" x="8699500" y="1989138"/>
          <p14:tracePt t="85467" x="8521700" y="1989138"/>
          <p14:tracePt t="85475" x="8369300" y="1989138"/>
          <p14:tracePt t="85484" x="8232775" y="1989138"/>
          <p14:tracePt t="85491" x="8131175" y="1989138"/>
          <p14:tracePt t="85499" x="8054975" y="1989138"/>
          <p14:tracePt t="85507" x="7994650" y="2014538"/>
          <p14:tracePt t="85515" x="7961313" y="2039938"/>
          <p14:tracePt t="85523" x="7918450" y="2065338"/>
          <p14:tracePt t="85531" x="7885113" y="2090738"/>
          <p14:tracePt t="85539" x="7850188" y="2159000"/>
          <p14:tracePt t="85547" x="7832725" y="2200275"/>
          <p14:tracePt t="85555" x="7824788" y="2293938"/>
          <p14:tracePt t="85563" x="7773988" y="2405063"/>
          <p14:tracePt t="85572" x="7740650" y="2524125"/>
          <p14:tracePt t="85578" x="7723188" y="2651125"/>
          <p14:tracePt t="85588" x="7680325" y="2770188"/>
          <p14:tracePt t="85595" x="7672388" y="2881313"/>
          <p14:tracePt t="85605" x="7672388" y="2957513"/>
          <p14:tracePt t="85611" x="7672388" y="3000375"/>
          <p14:tracePt t="85619" x="7672388" y="3041650"/>
          <p14:tracePt t="85626" x="7680325" y="3059113"/>
          <p14:tracePt t="85635" x="7697788" y="3076575"/>
          <p14:tracePt t="85643" x="7705725" y="3084513"/>
          <p14:tracePt t="85651" x="7715250" y="3084513"/>
          <p14:tracePt t="85659" x="7723188" y="3084513"/>
          <p14:tracePt t="85667" x="7748588" y="3076575"/>
          <p14:tracePt t="85675" x="7773988" y="3051175"/>
          <p14:tracePt t="85683" x="7791450" y="3033713"/>
          <p14:tracePt t="85691" x="7824788" y="3000375"/>
          <p14:tracePt t="85699" x="7842250" y="2965450"/>
          <p14:tracePt t="85706" x="7900988" y="2889250"/>
          <p14:tracePt t="85715" x="7943850" y="2820988"/>
          <p14:tracePt t="85723" x="7994650" y="2752725"/>
          <p14:tracePt t="85730" x="8054975" y="2676525"/>
          <p14:tracePt t="85739" x="8121650" y="2574925"/>
          <p14:tracePt t="85747" x="8164513" y="2481263"/>
          <p14:tracePt t="85755" x="8215313" y="2379663"/>
          <p14:tracePt t="85763" x="8232775" y="2278063"/>
          <p14:tracePt t="85772" x="8275638" y="2159000"/>
          <p14:tracePt t="85779" x="8283575" y="2073275"/>
          <p14:tracePt t="85788" x="8283575" y="1989138"/>
          <p14:tracePt t="85795" x="8283575" y="1903413"/>
          <p14:tracePt t="85804" x="8283575" y="1844675"/>
          <p14:tracePt t="85811" x="8283575" y="1801813"/>
          <p14:tracePt t="85819" x="8283575" y="1733550"/>
          <p14:tracePt t="85827" x="8283575" y="1690688"/>
          <p14:tracePt t="85835" x="8283575" y="1639888"/>
          <p14:tracePt t="85843" x="8258175" y="1581150"/>
          <p14:tracePt t="85851" x="8250238" y="1563688"/>
          <p14:tracePt t="85859" x="8224838" y="1512888"/>
          <p14:tracePt t="85866" x="8215313" y="1487488"/>
          <p14:tracePt t="85875" x="8189913" y="1444625"/>
          <p14:tracePt t="85883" x="8174038" y="1419225"/>
          <p14:tracePt t="85891" x="8139113" y="1376363"/>
          <p14:tracePt t="85899" x="8113713" y="1343025"/>
          <p14:tracePt t="85907" x="8070850" y="1308100"/>
          <p14:tracePt t="85915" x="8037513" y="1292225"/>
          <p14:tracePt t="85923" x="7986713" y="1266825"/>
          <p14:tracePt t="85931" x="7969250" y="1257300"/>
          <p14:tracePt t="85939" x="7935913" y="1257300"/>
          <p14:tracePt t="85947" x="7910513" y="1257300"/>
          <p14:tracePt t="85955" x="7893050" y="1257300"/>
          <p14:tracePt t="85963" x="7875588" y="1257300"/>
          <p14:tracePt t="85971" x="7842250" y="1257300"/>
          <p14:tracePt t="85979" x="7832725" y="1257300"/>
          <p14:tracePt t="85987" x="7807325" y="1257300"/>
          <p14:tracePt t="85995" x="7773988" y="1266825"/>
          <p14:tracePt t="86004" x="7740650" y="1282700"/>
          <p14:tracePt t="86010" x="7688263" y="1325563"/>
          <p14:tracePt t="86023" x="7646988" y="1393825"/>
          <p14:tracePt t="86027" x="7604125" y="1452563"/>
          <p14:tracePt t="86036" x="7553325" y="1546225"/>
          <p14:tracePt t="86043" x="7535863" y="1657350"/>
          <p14:tracePt t="86050" x="7510463" y="1819275"/>
          <p14:tracePt t="86059" x="7493000" y="2005013"/>
          <p14:tracePt t="86067" x="7493000" y="2209800"/>
          <p14:tracePt t="86075" x="7493000" y="2438400"/>
          <p14:tracePt t="86083" x="7493000" y="2643188"/>
          <p14:tracePt t="86090" x="7493000" y="2820988"/>
          <p14:tracePt t="86098" x="7493000" y="2949575"/>
          <p14:tracePt t="86107" x="7510463" y="3059113"/>
          <p14:tracePt t="86115" x="7561263" y="3195638"/>
          <p14:tracePt t="86123" x="7596188" y="3279775"/>
          <p14:tracePt t="86131" x="7646988" y="3355975"/>
          <p14:tracePt t="86139" x="7688263" y="3424238"/>
          <p14:tracePt t="86147" x="7740650" y="3475038"/>
          <p14:tracePt t="86155" x="7781925" y="3509963"/>
          <p14:tracePt t="86163" x="7816850" y="3527425"/>
          <p14:tracePt t="86171" x="7875588" y="3578225"/>
          <p14:tracePt t="86179" x="7969250" y="3603625"/>
          <p14:tracePt t="86189" x="8029575" y="3629025"/>
          <p14:tracePt t="86194" x="8105775" y="3636963"/>
          <p14:tracePt t="86204" x="8189913" y="3671888"/>
          <p14:tracePt t="86211" x="8266113" y="3671888"/>
          <p14:tracePt t="86220" x="8351838" y="3671888"/>
          <p14:tracePt t="86227" x="8445500" y="3671888"/>
          <p14:tracePt t="86235" x="8529638" y="3671888"/>
          <p14:tracePt t="86243" x="8632825" y="3671888"/>
          <p14:tracePt t="86252" x="8734425" y="3636963"/>
          <p14:tracePt t="86259" x="8828088" y="3586163"/>
          <p14:tracePt t="86267" x="8921750" y="3543300"/>
          <p14:tracePt t="86275" x="8997950" y="3475038"/>
          <p14:tracePt t="86282" x="9048750" y="3424238"/>
          <p14:tracePt t="86290" x="9091613" y="3330575"/>
          <p14:tracePt t="86299" x="9142413" y="3228975"/>
          <p14:tracePt t="86307" x="9150350" y="3119438"/>
          <p14:tracePt t="86315" x="9150350" y="2990850"/>
          <p14:tracePt t="86323" x="9150350" y="2846388"/>
          <p14:tracePt t="86331" x="9150350" y="2693988"/>
          <p14:tracePt t="86339" x="9150350" y="2566988"/>
          <p14:tracePt t="86347" x="9124950" y="2438400"/>
          <p14:tracePt t="86355" x="9074150" y="2311400"/>
          <p14:tracePt t="86363" x="9056688" y="2174875"/>
          <p14:tracePt t="86371" x="9005888" y="2090738"/>
          <p14:tracePt t="86379" x="8963025" y="2014538"/>
          <p14:tracePt t="86387" x="8947150" y="1946275"/>
          <p14:tracePt t="86395" x="8937625" y="1938338"/>
          <p14:tracePt t="86404" x="8912225" y="1911350"/>
          <p14:tracePt t="86411" x="8894763" y="1885950"/>
          <p14:tracePt t="86420" x="8869363" y="1870075"/>
          <p14:tracePt t="86426" x="8836025" y="1844675"/>
          <p14:tracePt t="86436" x="8785225" y="1819275"/>
          <p14:tracePt t="86443" x="8724900" y="1793875"/>
          <p14:tracePt t="86451" x="8666163" y="1766888"/>
          <p14:tracePt t="86459" x="8589963" y="1751013"/>
          <p14:tracePt t="86467" x="8529638" y="1741488"/>
          <p14:tracePt t="86475" x="8470900" y="1708150"/>
          <p14:tracePt t="86483" x="8410575" y="1708150"/>
          <p14:tracePt t="86491" x="8351838" y="1700213"/>
          <p14:tracePt t="86499" x="8283575" y="1700213"/>
          <p14:tracePt t="86507" x="8207375" y="1700213"/>
          <p14:tracePt t="86515" x="8121650" y="1700213"/>
          <p14:tracePt t="86523" x="8054975" y="1700213"/>
          <p14:tracePt t="86531" x="7977188" y="1700213"/>
          <p14:tracePt t="86539" x="7910513" y="1700213"/>
          <p14:tracePt t="86547" x="7850188" y="1716088"/>
          <p14:tracePt t="86555" x="7773988" y="1725613"/>
          <p14:tracePt t="86563" x="7748588" y="1725613"/>
          <p14:tracePt t="86571" x="7705725" y="1725613"/>
          <p14:tracePt t="86579" x="7680325" y="1733550"/>
          <p14:tracePt t="86587" x="7629525" y="1733550"/>
          <p14:tracePt t="86595" x="7604125" y="1733550"/>
          <p14:tracePt t="86603" x="7561263" y="1733550"/>
          <p14:tracePt t="86611" x="7535863" y="1733550"/>
          <p14:tracePt t="86621" x="7502525" y="1733550"/>
          <p14:tracePt t="86627" x="7485063" y="1741488"/>
          <p14:tracePt t="86637" x="7434263" y="1758950"/>
          <p14:tracePt t="86643" x="7400925" y="1766888"/>
          <p14:tracePt t="86651" x="7358063" y="1776413"/>
          <p14:tracePt t="86659" x="7307263" y="1801813"/>
          <p14:tracePt t="86666" x="7264400" y="1827213"/>
          <p14:tracePt t="86675" x="7213600" y="1852613"/>
          <p14:tracePt t="86683" x="7145338" y="1878013"/>
          <p14:tracePt t="86691" x="7127875" y="1895475"/>
          <p14:tracePt t="86699" x="7094538" y="1920875"/>
          <p14:tracePt t="86707" x="7026275" y="1946275"/>
          <p14:tracePt t="86715" x="7000875" y="1963738"/>
          <p14:tracePt t="86723" x="6932613" y="2005013"/>
          <p14:tracePt t="86731" x="6899275" y="2022475"/>
          <p14:tracePt t="86739" x="6848475" y="2047875"/>
          <p14:tracePt t="86747" x="6813550" y="2065338"/>
          <p14:tracePt t="86755" x="6762750" y="2108200"/>
          <p14:tracePt t="86763" x="6711950" y="2149475"/>
          <p14:tracePt t="86771" x="6669088" y="2200275"/>
          <p14:tracePt t="86779" x="6661150" y="2227263"/>
          <p14:tracePt t="86788" x="6618288" y="2286000"/>
          <p14:tracePt t="86795" x="6600825" y="2319338"/>
          <p14:tracePt t="86804" x="6567488" y="2379663"/>
          <p14:tracePt t="86813" x="6550025" y="2438400"/>
          <p14:tracePt t="86821" x="6516688" y="2532063"/>
          <p14:tracePt t="86827" x="6491288" y="2617788"/>
          <p14:tracePt t="86836" x="6473825" y="2711450"/>
          <p14:tracePt t="86843" x="6456363" y="2820988"/>
          <p14:tracePt t="86850" x="6448425" y="2949575"/>
          <p14:tracePt t="86858" x="6448425" y="3076575"/>
          <p14:tracePt t="86867" x="6448425" y="3211513"/>
          <p14:tracePt t="86874" x="6448425" y="3355975"/>
          <p14:tracePt t="86883" x="6448425" y="3509963"/>
          <p14:tracePt t="86890" x="6473825" y="3629025"/>
          <p14:tracePt t="86898" x="6499225" y="3756025"/>
          <p14:tracePt t="86906" x="6542088" y="3875088"/>
          <p14:tracePt t="86915" x="6592888" y="3986213"/>
          <p14:tracePt t="86922" x="6635750" y="4105275"/>
          <p14:tracePt t="86931" x="6694488" y="4224338"/>
          <p14:tracePt t="86939" x="6770688" y="4341813"/>
          <p14:tracePt t="86947" x="6831013" y="4445000"/>
          <p14:tracePt t="86955" x="6899275" y="4564063"/>
          <p14:tracePt t="86963" x="6983413" y="4708525"/>
          <p14:tracePt t="86971" x="7077075" y="4810125"/>
          <p14:tracePt t="86979" x="7178675" y="4919663"/>
          <p14:tracePt t="86987" x="7272338" y="5022850"/>
          <p14:tracePt t="86994" x="7366000" y="5091113"/>
          <p14:tracePt t="87003" x="7467600" y="5192713"/>
          <p14:tracePt t="87011" x="7586663" y="5260975"/>
          <p14:tracePt t="87022" x="7705725" y="5327650"/>
          <p14:tracePt t="87027" x="7850188" y="5438775"/>
          <p14:tracePt t="87035" x="7977188" y="5497513"/>
          <p14:tracePt t="87043" x="8096250" y="5565775"/>
          <p14:tracePt t="87052" x="8215313" y="5608638"/>
          <p14:tracePt t="87059" x="8318500" y="5659438"/>
          <p14:tracePt t="87067" x="8410575" y="5694363"/>
          <p14:tracePt t="87075" x="8470900" y="5719763"/>
          <p14:tracePt t="87083" x="8496300" y="5735638"/>
          <p14:tracePt t="87091" x="8521700" y="5745163"/>
          <p14:tracePt t="87099" x="8521700" y="5753100"/>
          <p14:tracePt t="87115" x="8521700" y="5761038"/>
          <p14:tracePt t="87123" x="8496300" y="5761038"/>
          <p14:tracePt t="87131" x="8435975" y="5761038"/>
          <p14:tracePt t="87139" x="8385175" y="5761038"/>
          <p14:tracePt t="87147" x="8291513" y="5735638"/>
          <p14:tracePt t="87155" x="8224838" y="5694363"/>
          <p14:tracePt t="87163" x="8147050" y="5634038"/>
          <p14:tracePt t="87171" x="8045450" y="5575300"/>
          <p14:tracePt t="87179" x="7969250" y="5532438"/>
          <p14:tracePt t="87187" x="7918450" y="5481638"/>
          <p14:tracePt t="87195" x="7867650" y="5430838"/>
          <p14:tracePt t="87205" x="7842250" y="5405438"/>
          <p14:tracePt t="87212" x="7824788" y="5380038"/>
          <p14:tracePt t="87221" x="7807325" y="5353050"/>
          <p14:tracePt t="87228" x="7799388" y="5345113"/>
          <p14:tracePt t="87235" x="7799388" y="5337175"/>
          <p14:tracePt t="87243" x="7799388" y="5319713"/>
          <p14:tracePt t="87259" x="7799388" y="5311775"/>
          <p14:tracePt t="87267" x="7799388" y="5302250"/>
          <p14:tracePt t="87283" x="7799388" y="5294313"/>
          <p14:tracePt t="87291" x="7799388" y="5276850"/>
          <p14:tracePt t="87299" x="7807325" y="5260975"/>
          <p14:tracePt t="87307" x="7832725" y="5235575"/>
          <p14:tracePt t="87314" x="7875588" y="5218113"/>
          <p14:tracePt t="87324" x="7926388" y="5200650"/>
          <p14:tracePt t="87331" x="7986713" y="5192713"/>
          <p14:tracePt t="87339" x="8062913" y="5175250"/>
          <p14:tracePt t="87347" x="8164513" y="5167313"/>
          <p14:tracePt t="87355" x="8275638" y="5141913"/>
          <p14:tracePt t="87363" x="8394700" y="5132388"/>
          <p14:tracePt t="87371" x="8504238" y="5132388"/>
          <p14:tracePt t="87379" x="8632825" y="5132388"/>
          <p14:tracePt t="87388" x="8767763" y="5132388"/>
          <p14:tracePt t="87395" x="8894763" y="5132388"/>
          <p14:tracePt t="87403" x="9023350" y="5132388"/>
          <p14:tracePt t="87411" x="9142413" y="5149850"/>
          <p14:tracePt t="87419" x="9269413" y="5192713"/>
          <p14:tracePt t="87427" x="9371013" y="5218113"/>
          <p14:tracePt t="87435" x="9472613" y="5276850"/>
          <p14:tracePt t="87443" x="9609138" y="5319713"/>
          <p14:tracePt t="87452" x="9667875" y="5380038"/>
          <p14:tracePt t="87459" x="9786938" y="5438775"/>
          <p14:tracePt t="87467" x="9890125" y="5481638"/>
          <p14:tracePt t="87475" x="9956800" y="5524500"/>
          <p14:tracePt t="87483" x="10009188" y="5565775"/>
          <p14:tracePt t="87491" x="10067925" y="5608638"/>
          <p14:tracePt t="87499" x="10118725" y="5651500"/>
          <p14:tracePt t="87507" x="10161588" y="5676900"/>
          <p14:tracePt t="87515" x="10212388" y="5719763"/>
          <p14:tracePt t="87523" x="10237788" y="5745163"/>
          <p14:tracePt t="87531" x="10271125" y="5778500"/>
          <p14:tracePt t="87539" x="10288588" y="5795963"/>
          <p14:tracePt t="87547" x="10323513" y="5829300"/>
          <p14:tracePt t="87555" x="10348913" y="5872163"/>
          <p14:tracePt t="87563" x="10374313" y="5897563"/>
          <p14:tracePt t="87571" x="10415588" y="5932488"/>
          <p14:tracePt t="87579" x="10433050" y="5957888"/>
          <p14:tracePt t="87587" x="10458450" y="5983288"/>
          <p14:tracePt t="87595" x="10467975" y="5991225"/>
          <p14:tracePt t="87603" x="10509250" y="6034088"/>
          <p14:tracePt t="87611" x="10518775" y="6042025"/>
          <p14:tracePt t="87620" x="10560050" y="6084888"/>
          <p14:tracePt t="87627" x="10577513" y="6110288"/>
          <p14:tracePt t="87635" x="10628313" y="6143625"/>
          <p14:tracePt t="87643" x="10653713" y="6169025"/>
          <p14:tracePt t="87652" x="10696575" y="6203950"/>
          <p14:tracePt t="87659" x="10739438" y="6229350"/>
          <p14:tracePt t="87668" x="10823575" y="6272213"/>
          <p14:tracePt t="87675" x="10866438" y="6305550"/>
          <p14:tracePt t="87683" x="10917238" y="6348413"/>
          <p14:tracePt t="87691" x="10985500" y="6391275"/>
          <p14:tracePt t="87699" x="11010900" y="6399213"/>
          <p14:tracePt t="87708" x="11053763" y="6442075"/>
          <p14:tracePt t="87717" x="11096625" y="6467475"/>
          <p14:tracePt t="87726" x="11172825" y="6526213"/>
          <p14:tracePt t="87732" x="11215688" y="6543675"/>
          <p14:tracePt t="87740" x="11266488" y="6569075"/>
          <p14:tracePt t="87747" x="11317288" y="6602413"/>
          <p14:tracePt t="87755" x="11342688" y="6619875"/>
          <p14:tracePt t="87763" x="11368088" y="6627813"/>
          <p14:tracePt t="87771" x="11393488" y="6627813"/>
          <p14:tracePt t="87779" x="11410950" y="6637338"/>
          <p14:tracePt t="87787" x="11426825" y="6645275"/>
          <p14:tracePt t="87795" x="11444288" y="6662738"/>
          <p14:tracePt t="87803" x="11461750" y="6680200"/>
          <p14:tracePt t="87811" x="11487150" y="6696075"/>
          <p14:tracePt t="87819" x="11495088" y="6705600"/>
          <p14:tracePt t="87827" x="11512550" y="6705600"/>
          <p14:tracePt t="87836" x="11520488" y="6721475"/>
          <p14:tracePt t="87842" x="11537950" y="6738938"/>
          <p14:tracePt t="87853" x="11563350" y="6756400"/>
          <p14:tracePt t="87859" x="11596688" y="6781800"/>
          <p14:tracePt t="87867" x="11614150" y="6799263"/>
          <p14:tracePt t="87875" x="11657013" y="6832600"/>
          <p14:tracePt t="87883" x="11682413" y="6850063"/>
          <p14:tracePt t="88866" x="9558338" y="6807200"/>
          <p14:tracePt t="88875" x="9320213" y="6789738"/>
          <p14:tracePt t="88883" x="9099550" y="6746875"/>
          <p14:tracePt t="88891" x="8912225" y="6721475"/>
          <p14:tracePt t="88901" x="8699500" y="6705600"/>
          <p14:tracePt t="88907" x="8529638" y="6670675"/>
          <p14:tracePt t="88915" x="8343900" y="6654800"/>
          <p14:tracePt t="88923" x="8139113" y="6594475"/>
          <p14:tracePt t="88931" x="7935913" y="6535738"/>
          <p14:tracePt t="88939" x="7799388" y="6518275"/>
          <p14:tracePt t="88947" x="7654925" y="6475413"/>
          <p14:tracePt t="88954" x="7527925" y="6457950"/>
          <p14:tracePt t="88963" x="7400925" y="6442075"/>
          <p14:tracePt t="88971" x="7256463" y="6407150"/>
          <p14:tracePt t="88979" x="7112000" y="6381750"/>
          <p14:tracePt t="88987" x="6983413" y="6365875"/>
          <p14:tracePt t="88995" x="6805613" y="6330950"/>
          <p14:tracePt t="89003" x="6678613" y="6323013"/>
          <p14:tracePt t="89021" x="6389688" y="6288088"/>
          <p14:tracePt t="89027" x="6245225" y="6288088"/>
          <p14:tracePt t="89035" x="6108700" y="6288088"/>
          <p14:tracePt t="89042" x="5981700" y="6288088"/>
          <p14:tracePt t="89051" x="5853113" y="6288088"/>
          <p14:tracePt t="89059" x="5700713" y="6288088"/>
          <p14:tracePt t="89067" x="5556250" y="6288088"/>
          <p14:tracePt t="89075" x="5421313" y="6288088"/>
          <p14:tracePt t="89084" x="5292725" y="6288088"/>
          <p14:tracePt t="89091" x="5165725" y="6288088"/>
          <p14:tracePt t="89100" x="5038725" y="6288088"/>
          <p14:tracePt t="89107" x="4910138" y="6288088"/>
          <p14:tracePt t="89115" x="4765675" y="6288088"/>
          <p14:tracePt t="89123" x="4656138" y="6288088"/>
          <p14:tracePt t="89131" x="4545013" y="6288088"/>
          <p14:tracePt t="89138" x="4443413" y="6288088"/>
          <p14:tracePt t="89147" x="4332288" y="6288088"/>
          <p14:tracePt t="89154" x="4248150" y="6288088"/>
          <p14:tracePt t="89163" x="4146550" y="6288088"/>
          <p14:tracePt t="89171" x="4052888" y="6288088"/>
          <p14:tracePt t="89179" x="3951288" y="6288088"/>
          <p14:tracePt t="89186" x="3883025" y="6288088"/>
          <p14:tracePt t="89195" x="3781425" y="6288088"/>
          <p14:tracePt t="89203" x="3670300" y="6288088"/>
          <p14:tracePt t="89211" x="3594100" y="6288088"/>
          <p14:tracePt t="89219" x="3492500" y="6305550"/>
          <p14:tracePt t="89227" x="3406775" y="6305550"/>
          <p14:tracePt t="89235" x="3338513" y="6305550"/>
          <p14:tracePt t="89243" x="3254375" y="6305550"/>
          <p14:tracePt t="89251" x="3178175" y="6305550"/>
          <p14:tracePt t="89259" x="3092450" y="6305550"/>
          <p14:tracePt t="89268" x="3024188" y="6305550"/>
          <p14:tracePt t="89275" x="2922588" y="6305550"/>
          <p14:tracePt t="89283" x="2854325" y="6305550"/>
          <p14:tracePt t="89291" x="2770188" y="6305550"/>
          <p14:tracePt t="89301" x="2693988" y="6305550"/>
          <p14:tracePt t="89307" x="2625725" y="6305550"/>
          <p14:tracePt t="89315" x="2565400" y="6305550"/>
          <p14:tracePt t="89323" x="2514600" y="6305550"/>
          <p14:tracePt t="89331" x="2463800" y="6305550"/>
          <p14:tracePt t="89339" x="2413000" y="6305550"/>
          <p14:tracePt t="89347" x="2336800" y="6305550"/>
          <p14:tracePt t="89355" x="2276475" y="6305550"/>
          <p14:tracePt t="89363" x="2225675" y="6305550"/>
          <p14:tracePt t="89370" x="2166938" y="6305550"/>
          <p14:tracePt t="89378" x="2090738" y="6305550"/>
          <p14:tracePt t="89386" x="2038350" y="6305550"/>
          <p14:tracePt t="89395" x="1979613" y="6313488"/>
          <p14:tracePt t="89403" x="1920875" y="6313488"/>
          <p14:tracePt t="89411" x="1878013" y="6313488"/>
          <p14:tracePt t="89419" x="1835150" y="6313488"/>
          <p14:tracePt t="89427" x="1776413" y="6313488"/>
          <p14:tracePt t="89435" x="1741488" y="6313488"/>
          <p14:tracePt t="89443" x="1698625" y="6313488"/>
          <p14:tracePt t="89451" x="1665288" y="6313488"/>
          <p14:tracePt t="89459" x="1639888" y="6313488"/>
          <p14:tracePt t="89468" x="1622425" y="6313488"/>
          <p14:tracePt t="89475" x="1597025" y="6313488"/>
          <p14:tracePt t="89483" x="1571625" y="6313488"/>
          <p14:tracePt t="89491" x="1554163" y="6313488"/>
          <p14:tracePt t="89500" x="1520825" y="6313488"/>
          <p14:tracePt t="89507" x="1503363" y="6313488"/>
          <p14:tracePt t="89515" x="1477963" y="6323013"/>
          <p14:tracePt t="89522" x="1452563" y="6323013"/>
          <p14:tracePt t="89531" x="1444625" y="6323013"/>
          <p14:tracePt t="89539" x="1409700" y="6323013"/>
          <p14:tracePt t="89547" x="1376363" y="6323013"/>
          <p14:tracePt t="89555" x="1350963" y="6323013"/>
          <p14:tracePt t="89563" x="1325563" y="6323013"/>
          <p14:tracePt t="89571" x="1290638" y="6323013"/>
          <p14:tracePt t="89579" x="1274763" y="6323013"/>
          <p14:tracePt t="89587" x="1257300" y="6323013"/>
          <p14:tracePt t="89595" x="1239838" y="6323013"/>
          <p14:tracePt t="89603" x="1223963" y="6323013"/>
          <p14:tracePt t="89611" x="1214438" y="6323013"/>
          <p14:tracePt t="89619" x="1189038" y="6323013"/>
          <p14:tracePt t="89627" x="1181100" y="6323013"/>
          <p14:tracePt t="89635" x="1155700" y="6323013"/>
          <p14:tracePt t="89643" x="1138238" y="6323013"/>
          <p14:tracePt t="89651" x="1120775" y="6323013"/>
          <p14:tracePt t="89659" x="1112838" y="6323013"/>
          <p14:tracePt t="89667" x="1104900" y="6323013"/>
          <p14:tracePt t="89683" x="1095375" y="6323013"/>
          <p14:tracePt t="89691" x="1087438" y="6323013"/>
          <p14:tracePt t="89700" x="1079500" y="6323013"/>
          <p14:tracePt t="89739" x="1069975" y="6323013"/>
          <p14:tracePt t="89747" x="1054100" y="6323013"/>
          <p14:tracePt t="89755" x="1044575" y="6323013"/>
          <p14:tracePt t="89763" x="1028700" y="6323013"/>
          <p14:tracePt t="89771" x="1011238" y="6323013"/>
          <p14:tracePt t="89787" x="1003300" y="6323013"/>
          <p14:tracePt t="89803" x="985838" y="6323013"/>
          <p14:tracePt t="90067" x="985838" y="6313488"/>
          <p14:tracePt t="90099" x="985838" y="6305550"/>
          <p14:tracePt t="90123" x="985838" y="6297613"/>
          <p14:tracePt t="90147" x="985838" y="6288088"/>
          <p14:tracePt t="90195" x="1011238" y="6280150"/>
          <p14:tracePt t="90227" x="1019175" y="6272213"/>
          <p14:tracePt t="90251" x="1036638" y="6272213"/>
          <p14:tracePt t="90268" x="1044575" y="6262688"/>
          <p14:tracePt t="90284" x="1069975" y="6262688"/>
          <p14:tracePt t="90291" x="1079500" y="6262688"/>
          <p14:tracePt t="90299" x="1087438" y="6262688"/>
          <p14:tracePt t="90306" x="1104900" y="6262688"/>
          <p14:tracePt t="90316" x="1112838" y="6254750"/>
          <p14:tracePt t="90323" x="1120775" y="6254750"/>
          <p14:tracePt t="90331" x="1147763" y="6254750"/>
          <p14:tracePt t="90339" x="1155700" y="6254750"/>
          <p14:tracePt t="90347" x="1189038" y="6246813"/>
          <p14:tracePt t="90355" x="1214438" y="6237288"/>
          <p14:tracePt t="90362" x="1231900" y="6237288"/>
          <p14:tracePt t="90371" x="1257300" y="6237288"/>
          <p14:tracePt t="90379" x="1300163" y="6229350"/>
          <p14:tracePt t="90387" x="1325563" y="6221413"/>
          <p14:tracePt t="90395" x="1350963" y="6221413"/>
          <p14:tracePt t="90403" x="1376363" y="6221413"/>
          <p14:tracePt t="90411" x="1409700" y="6221413"/>
          <p14:tracePt t="90419" x="1444625" y="6221413"/>
          <p14:tracePt t="90427" x="1477963" y="6211888"/>
          <p14:tracePt t="90435" x="1503363" y="6211888"/>
          <p14:tracePt t="90442" x="1538288" y="6194425"/>
          <p14:tracePt t="90451" x="1571625" y="6194425"/>
          <p14:tracePt t="90459" x="1597025" y="6194425"/>
          <p14:tracePt t="90467" x="1631950" y="6194425"/>
          <p14:tracePt t="90475" x="1657350" y="6194425"/>
          <p14:tracePt t="90483" x="1673225" y="6186488"/>
          <p14:tracePt t="90490" x="1708150" y="6186488"/>
          <p14:tracePt t="90499" x="1733550" y="6186488"/>
          <p14:tracePt t="90507" x="1741488" y="6178550"/>
          <p14:tracePt t="90517" x="1776413" y="6178550"/>
          <p14:tracePt t="90523" x="1792288" y="6169025"/>
          <p14:tracePt t="90531" x="1809750" y="6161088"/>
          <p14:tracePt t="90538" x="1817688" y="6161088"/>
          <p14:tracePt t="90546" x="1843088" y="6161088"/>
          <p14:tracePt t="90555" x="1852613" y="6153150"/>
          <p14:tracePt t="90563" x="1878013" y="6143625"/>
          <p14:tracePt t="90571" x="1885950" y="6143625"/>
          <p14:tracePt t="90579" x="1893888" y="6143625"/>
          <p14:tracePt t="90586" x="1920875" y="6135688"/>
          <p14:tracePt t="90595" x="1928813" y="6135688"/>
          <p14:tracePt t="90603" x="1946275" y="6135688"/>
          <p14:tracePt t="90611" x="1962150" y="6135688"/>
          <p14:tracePt t="90619" x="1971675" y="6127750"/>
          <p14:tracePt t="90627" x="1979613" y="6127750"/>
          <p14:tracePt t="90635" x="1997075" y="6127750"/>
          <p14:tracePt t="90643" x="2012950" y="6127750"/>
          <p14:tracePt t="90651" x="2030413" y="6118225"/>
          <p14:tracePt t="90659" x="2038350" y="6118225"/>
          <p14:tracePt t="90667" x="2055813" y="6118225"/>
          <p14:tracePt t="90675" x="2073275" y="6110288"/>
          <p14:tracePt t="90684" x="2090738" y="6102350"/>
          <p14:tracePt t="90691" x="2098675" y="6102350"/>
          <p14:tracePt t="90699" x="2116138" y="6092825"/>
          <p14:tracePt t="90707" x="2132013" y="6084888"/>
          <p14:tracePt t="90722" x="2149475" y="6084888"/>
          <p14:tracePt t="90732" x="2166938" y="6084888"/>
          <p14:tracePt t="90803" x="2166938" y="6076950"/>
          <p14:tracePt t="90811" x="2174875" y="6076950"/>
          <p14:tracePt t="90818" x="2192338" y="6067425"/>
          <p14:tracePt t="90826" x="2200275" y="6067425"/>
          <p14:tracePt t="90835" x="2217738" y="6049963"/>
          <p14:tracePt t="90843" x="2225675" y="6049963"/>
          <p14:tracePt t="90859" x="2235200" y="6042025"/>
          <p14:tracePt t="90867" x="2251075" y="6042025"/>
          <p14:tracePt t="90875" x="2268538" y="6034088"/>
          <p14:tracePt t="90883" x="2301875" y="6016625"/>
          <p14:tracePt t="90891" x="2311400" y="6016625"/>
          <p14:tracePt t="90900" x="2336800" y="6016625"/>
          <p14:tracePt t="90907" x="2352675" y="6008688"/>
          <p14:tracePt t="90915" x="2387600" y="6008688"/>
          <p14:tracePt t="90923" x="2430463" y="6008688"/>
          <p14:tracePt t="90932" x="2455863" y="6008688"/>
          <p14:tracePt t="90939" x="2497138" y="6008688"/>
          <p14:tracePt t="90947" x="2557463" y="6008688"/>
          <p14:tracePt t="90955" x="2616200" y="5999163"/>
          <p14:tracePt t="90963" x="2659063" y="5991225"/>
          <p14:tracePt t="90971" x="2735263" y="5991225"/>
          <p14:tracePt t="90979" x="2795588" y="5991225"/>
          <p14:tracePt t="90987" x="2846388" y="5991225"/>
          <p14:tracePt t="90995" x="2914650" y="5965825"/>
          <p14:tracePt t="91018" x="2998788" y="5965825"/>
          <p14:tracePt t="91019" x="3041650" y="5965825"/>
          <p14:tracePt t="91027" x="3074988" y="5965825"/>
          <p14:tracePt t="91035" x="3117850" y="5965825"/>
          <p14:tracePt t="91043" x="3152775" y="5965825"/>
          <p14:tracePt t="91051" x="3160713" y="5965825"/>
          <p14:tracePt t="91059" x="3194050" y="5965825"/>
          <p14:tracePt t="91067" x="3228975" y="5965825"/>
          <p14:tracePt t="91075" x="3236913" y="5965825"/>
          <p14:tracePt t="91083" x="3262313" y="5965825"/>
          <p14:tracePt t="91099" x="3270250" y="5965825"/>
          <p14:tracePt t="91147" x="3287713" y="5965825"/>
          <p14:tracePt t="91155" x="3297238" y="5965825"/>
          <p14:tracePt t="91171" x="3313113" y="5965825"/>
          <p14:tracePt t="91179" x="3322638" y="5965825"/>
          <p14:tracePt t="91187" x="3330575" y="5973763"/>
          <p14:tracePt t="91243" x="3338513" y="5983288"/>
          <p14:tracePt t="91259" x="3348038" y="5991225"/>
          <p14:tracePt t="91267" x="3363913" y="6008688"/>
          <p14:tracePt t="91275" x="3373438" y="6008688"/>
          <p14:tracePt t="91283" x="3389313" y="6024563"/>
          <p14:tracePt t="91290" x="3406775" y="6042025"/>
          <p14:tracePt t="91299" x="3424238" y="6042025"/>
          <p14:tracePt t="91307" x="3432175" y="6042025"/>
          <p14:tracePt t="91315" x="3441700" y="6049963"/>
          <p14:tracePt t="91323" x="3475038" y="6067425"/>
          <p14:tracePt t="91332" x="3492500" y="6076950"/>
          <p14:tracePt t="91339" x="3517900" y="6084888"/>
          <p14:tracePt t="91347" x="3525838" y="6084888"/>
          <p14:tracePt t="91355" x="3543300" y="6092825"/>
          <p14:tracePt t="91363" x="3559175" y="6092825"/>
          <p14:tracePt t="91371" x="3576638" y="6102350"/>
          <p14:tracePt t="91379" x="3586163" y="6102350"/>
          <p14:tracePt t="91387" x="3611563" y="6110288"/>
          <p14:tracePt t="91395" x="3619500" y="6110288"/>
          <p14:tracePt t="91403" x="3636963" y="6110288"/>
          <p14:tracePt t="91411" x="3652838" y="6110288"/>
          <p14:tracePt t="91419" x="3670300" y="6110288"/>
          <p14:tracePt t="91427" x="3687763" y="6110288"/>
          <p14:tracePt t="91434" x="3713163" y="6110288"/>
          <p14:tracePt t="91443" x="3721100" y="6110288"/>
          <p14:tracePt t="91451" x="3746500" y="6110288"/>
          <p14:tracePt t="91459" x="3771900" y="6110288"/>
          <p14:tracePt t="91467" x="3814763" y="6110288"/>
          <p14:tracePt t="91474" x="3840163" y="6110288"/>
          <p14:tracePt t="91483" x="3900488" y="6110288"/>
          <p14:tracePt t="91491" x="3941763" y="6110288"/>
          <p14:tracePt t="91499" x="3992563" y="6102350"/>
          <p14:tracePt t="91507" x="4060825" y="6102350"/>
          <p14:tracePt t="91516" x="4103688" y="6092825"/>
          <p14:tracePt t="91522" x="4171950" y="6059488"/>
          <p14:tracePt t="91531" x="4240213" y="6059488"/>
          <p14:tracePt t="91539" x="4316413" y="6049963"/>
          <p14:tracePt t="91547" x="4375150" y="6042025"/>
          <p14:tracePt t="91555" x="4435475" y="6042025"/>
          <p14:tracePt t="91562" x="4494213" y="6034088"/>
          <p14:tracePt t="91570" x="4537075" y="6008688"/>
          <p14:tracePt t="91579" x="4587875" y="5999163"/>
          <p14:tracePt t="91587" x="4638675" y="5999163"/>
          <p14:tracePt t="91595" x="4689475" y="5991225"/>
          <p14:tracePt t="91603" x="4724400" y="5991225"/>
          <p14:tracePt t="91611" x="4749800" y="5983288"/>
          <p14:tracePt t="91619" x="4775200" y="5983288"/>
          <p14:tracePt t="91627" x="4791075" y="5983288"/>
          <p14:tracePt t="92099" x="4800600" y="5983288"/>
          <p14:tracePt t="92107" x="4800600" y="5991225"/>
          <p14:tracePt t="92123" x="4800600" y="5999163"/>
          <p14:tracePt t="92131" x="4775200" y="6016625"/>
          <p14:tracePt t="92139" x="4749800" y="6034088"/>
          <p14:tracePt t="92147" x="4724400" y="6042025"/>
          <p14:tracePt t="92155" x="4689475" y="6049963"/>
          <p14:tracePt t="92163" x="4646613" y="6059488"/>
          <p14:tracePt t="92171" x="4587875" y="6076950"/>
          <p14:tracePt t="92179" x="4554538" y="6084888"/>
          <p14:tracePt t="92187" x="4511675" y="6084888"/>
          <p14:tracePt t="92195" x="4476750" y="6092825"/>
          <p14:tracePt t="92203" x="4443413" y="6092825"/>
          <p14:tracePt t="92211" x="4410075" y="6092825"/>
          <p14:tracePt t="92227" x="4392613" y="6102350"/>
          <p14:tracePt t="92235" x="4384675" y="6102350"/>
          <p14:tracePt t="92243" x="4375150" y="6102350"/>
          <p14:tracePt t="92251" x="4367213" y="6102350"/>
          <p14:tracePt t="92259" x="4349750" y="6102350"/>
          <p14:tracePt t="92267" x="4341813" y="6102350"/>
          <p14:tracePt t="92275" x="4324350" y="6102350"/>
          <p14:tracePt t="92284" x="4316413" y="6102350"/>
          <p14:tracePt t="92331" x="4306888" y="6102350"/>
          <p14:tracePt t="92523" x="4324350" y="6102350"/>
          <p14:tracePt t="92531" x="4341813" y="6118225"/>
          <p14:tracePt t="92539" x="4367213" y="6127750"/>
          <p14:tracePt t="92549" x="4392613" y="6135688"/>
          <p14:tracePt t="92555" x="4418013" y="6143625"/>
          <p14:tracePt t="92563" x="4468813" y="6143625"/>
          <p14:tracePt t="92571" x="4529138" y="6169025"/>
          <p14:tracePt t="92579" x="4570413" y="6178550"/>
          <p14:tracePt t="92587" x="4673600" y="6194425"/>
          <p14:tracePt t="92595" x="4757738" y="6194425"/>
          <p14:tracePt t="92603" x="4859338" y="6211888"/>
          <p14:tracePt t="92611" x="4970463" y="6211888"/>
          <p14:tracePt t="92619" x="5114925" y="6229350"/>
          <p14:tracePt t="92627" x="5259388" y="6229350"/>
          <p14:tracePt t="92635" x="5429250" y="6229350"/>
          <p14:tracePt t="92642" x="5599113" y="6229350"/>
          <p14:tracePt t="92651" x="5786438" y="6237288"/>
          <p14:tracePt t="92659" x="5938838" y="6254750"/>
          <p14:tracePt t="92667" x="6100763" y="6280150"/>
          <p14:tracePt t="92675" x="6311900" y="6288088"/>
          <p14:tracePt t="92683" x="6491288" y="6305550"/>
          <p14:tracePt t="92690" x="6719888" y="6348413"/>
          <p14:tracePt t="92699" x="6881813" y="6373813"/>
          <p14:tracePt t="92707" x="7059613" y="6391275"/>
          <p14:tracePt t="92717" x="7264400" y="6432550"/>
          <p14:tracePt t="92723" x="7416800" y="6442075"/>
          <p14:tracePt t="92731" x="7561263" y="6450013"/>
          <p14:tracePt t="92739" x="7697788" y="6450013"/>
          <p14:tracePt t="92747" x="7867650" y="6450013"/>
          <p14:tracePt t="92755" x="8020050" y="6450013"/>
          <p14:tracePt t="92764" x="8207375" y="6475413"/>
          <p14:tracePt t="92771" x="8359775" y="6475413"/>
          <p14:tracePt t="92780" x="8547100" y="6475413"/>
          <p14:tracePt t="92786" x="8750300" y="6475413"/>
          <p14:tracePt t="92795" x="8912225" y="6475413"/>
          <p14:tracePt t="92803" x="9064625" y="6475413"/>
          <p14:tracePt t="92811" x="9218613" y="6475413"/>
          <p14:tracePt t="92819" x="9345613" y="6475413"/>
          <p14:tracePt t="92827" x="9456738" y="6475413"/>
          <p14:tracePt t="92834" x="9583738" y="6475413"/>
          <p14:tracePt t="92843" x="9694863" y="6475413"/>
          <p14:tracePt t="92851" x="9812338" y="6475413"/>
          <p14:tracePt t="104803" x="10858500" y="4919663"/>
          <p14:tracePt t="104811" x="10714038" y="4716463"/>
          <p14:tracePt t="104819" x="10552113" y="4410075"/>
          <p14:tracePt t="104827" x="10374313" y="4095750"/>
          <p14:tracePt t="104835" x="10194925" y="3832225"/>
          <p14:tracePt t="104843" x="10034588" y="3603625"/>
          <p14:tracePt t="104851" x="9847263" y="3390900"/>
          <p14:tracePt t="104859" x="9728200" y="3254375"/>
          <p14:tracePt t="104867" x="9523413" y="3119438"/>
          <p14:tracePt t="104875" x="9353550" y="3000375"/>
          <p14:tracePt t="104883" x="9209088" y="2906713"/>
          <p14:tracePt t="104891" x="9048750" y="2838450"/>
          <p14:tracePt t="104899" x="8861425" y="2752725"/>
          <p14:tracePt t="104906" x="8683625" y="2686050"/>
          <p14:tracePt t="104915" x="8547100" y="2625725"/>
          <p14:tracePt t="104923" x="8385175" y="2574925"/>
          <p14:tracePt t="104931" x="8240713" y="2541588"/>
          <p14:tracePt t="104939" x="8096250" y="2498725"/>
          <p14:tracePt t="104947" x="7910513" y="2463800"/>
          <p14:tracePt t="104956" x="7705725" y="2405063"/>
          <p14:tracePt t="104963" x="7459663" y="2371725"/>
          <p14:tracePt t="104971" x="7196138" y="2354263"/>
          <p14:tracePt t="104978" x="6950075" y="2328863"/>
          <p14:tracePt t="104988" x="6770688" y="2328863"/>
          <p14:tracePt t="104995" x="6567488" y="2328863"/>
          <p14:tracePt t="105003" x="6397625" y="2328863"/>
          <p14:tracePt t="105011" x="6245225" y="2328863"/>
          <p14:tracePt t="105022" x="6100763" y="2328863"/>
          <p14:tracePt t="105027" x="5972175" y="2379663"/>
          <p14:tracePt t="105035" x="5853113" y="2397125"/>
          <p14:tracePt t="105043" x="5776913" y="2455863"/>
          <p14:tracePt t="105051" x="5735638" y="2463800"/>
          <p14:tracePt t="105059" x="5683250" y="2506663"/>
          <p14:tracePt t="105066" x="5616575" y="2557463"/>
          <p14:tracePt t="105075" x="5573713" y="2651125"/>
          <p14:tracePt t="105083" x="5522913" y="2752725"/>
          <p14:tracePt t="105091" x="5487988" y="2881313"/>
          <p14:tracePt t="105099" x="5462588" y="3025775"/>
          <p14:tracePt t="105106" x="5454650" y="3203575"/>
          <p14:tracePt t="105114" x="5454650" y="3408363"/>
          <p14:tracePt t="105123" x="5454650" y="3611563"/>
          <p14:tracePt t="105131" x="5454650" y="3841750"/>
          <p14:tracePt t="105139" x="5480050" y="4011613"/>
          <p14:tracePt t="105147" x="5565775" y="4171950"/>
          <p14:tracePt t="105155" x="5692775" y="4402138"/>
          <p14:tracePt t="105162" x="5786438" y="4546600"/>
          <p14:tracePt t="105171" x="5880100" y="4648200"/>
          <p14:tracePt t="105179" x="5981700" y="4733925"/>
          <p14:tracePt t="105188" x="6075363" y="4775200"/>
          <p14:tracePt t="105195" x="6159500" y="4792663"/>
          <p14:tracePt t="105203" x="6261100" y="4810125"/>
          <p14:tracePt t="105210" x="6338888" y="4810125"/>
          <p14:tracePt t="105219" x="6448425" y="4810125"/>
          <p14:tracePt t="105227" x="6550025" y="4810125"/>
          <p14:tracePt t="105237" x="6694488" y="4759325"/>
          <p14:tracePt t="105243" x="6823075" y="4724400"/>
          <p14:tracePt t="105252" x="7000875" y="4648200"/>
          <p14:tracePt t="105259" x="7170738" y="4546600"/>
          <p14:tracePt t="105267" x="7315200" y="4452938"/>
          <p14:tracePt t="105275" x="7426325" y="4325938"/>
          <p14:tracePt t="105283" x="7518400" y="4181475"/>
          <p14:tracePt t="105291" x="7578725" y="4044950"/>
          <p14:tracePt t="105298" x="7629525" y="3883025"/>
          <p14:tracePt t="105307" x="7662863" y="3662363"/>
          <p14:tracePt t="105315" x="7705725" y="3416300"/>
          <p14:tracePt t="105323" x="7705725" y="3178175"/>
          <p14:tracePt t="105331" x="7705725" y="2949575"/>
          <p14:tracePt t="105339" x="7705725" y="2744788"/>
          <p14:tracePt t="105346" x="7672388" y="2549525"/>
          <p14:tracePt t="105355" x="7621588" y="2371725"/>
          <p14:tracePt t="105363" x="7493000" y="2141538"/>
          <p14:tracePt t="105371" x="7366000" y="1946275"/>
          <p14:tracePt t="105379" x="7196138" y="1682750"/>
          <p14:tracePt t="105388" x="6983413" y="1444625"/>
          <p14:tracePt t="105394" x="6762750" y="1223963"/>
          <p14:tracePt t="105403" x="6499225" y="1011238"/>
          <p14:tracePt t="105411" x="6202363" y="790575"/>
          <p14:tracePt t="105420" x="5997575" y="628650"/>
          <p14:tracePt t="105427" x="5802313" y="519113"/>
          <p14:tracePt t="105437" x="5573713" y="390525"/>
          <p14:tracePt t="105442" x="5411788" y="314325"/>
          <p14:tracePt t="105452" x="5199063" y="220663"/>
          <p14:tracePt t="105459" x="5038725" y="152400"/>
          <p14:tracePt t="105467" x="4859338" y="85725"/>
          <p14:tracePt t="105475" x="4706938" y="33338"/>
          <p14:tracePt t="105739" x="4017963" y="169863"/>
          <p14:tracePt t="105747" x="4017963" y="357188"/>
          <p14:tracePt t="105755" x="4027488" y="688975"/>
          <p14:tracePt t="105763" x="4111625" y="1028700"/>
          <p14:tracePt t="105771" x="4230688" y="1462088"/>
          <p14:tracePt t="105779" x="4332288" y="1751013"/>
          <p14:tracePt t="105788" x="4460875" y="2082800"/>
          <p14:tracePt t="105795" x="4613275" y="2438400"/>
          <p14:tracePt t="105804" x="4749800" y="2686050"/>
          <p14:tracePt t="105811" x="4902200" y="2965450"/>
          <p14:tracePt t="105819" x="5003800" y="3094038"/>
          <p14:tracePt t="105827" x="5114925" y="3246438"/>
          <p14:tracePt t="105836" x="5224463" y="3348038"/>
          <p14:tracePt t="105843" x="5335588" y="3424238"/>
          <p14:tracePt t="105852" x="5446713" y="3459163"/>
          <p14:tracePt t="105859" x="5556250" y="3467100"/>
          <p14:tracePt t="105866" x="5641975" y="3475038"/>
          <p14:tracePt t="105875" x="5751513" y="3475038"/>
          <p14:tracePt t="105883" x="5870575" y="3475038"/>
          <p14:tracePt t="105891" x="5981700" y="3475038"/>
          <p14:tracePt t="105899" x="6091238" y="3475038"/>
          <p14:tracePt t="105907" x="6194425" y="3449638"/>
          <p14:tracePt t="105915" x="6245225" y="3433763"/>
          <p14:tracePt t="105923" x="6296025" y="3408363"/>
          <p14:tracePt t="105931" x="6346825" y="3382963"/>
          <p14:tracePt t="105939" x="6354763" y="3373438"/>
          <p14:tracePt t="105946" x="6389688" y="3322638"/>
          <p14:tracePt t="105955" x="6405563" y="3289300"/>
          <p14:tracePt t="105962" x="6405563" y="3228975"/>
          <p14:tracePt t="105971" x="6423025" y="3152775"/>
          <p14:tracePt t="105979" x="6423025" y="3059113"/>
          <p14:tracePt t="105987" x="6423025" y="2949575"/>
          <p14:tracePt t="105995" x="6423025" y="2820988"/>
          <p14:tracePt t="106003" x="6405563" y="2660650"/>
          <p14:tracePt t="106011" x="6354763" y="2506663"/>
          <p14:tracePt t="106022" x="6270625" y="2319338"/>
          <p14:tracePt t="106027" x="6202363" y="2166938"/>
          <p14:tracePt t="106037" x="6142038" y="2030413"/>
          <p14:tracePt t="106043" x="6075363" y="1911350"/>
          <p14:tracePt t="106050" x="5989638" y="1793875"/>
          <p14:tracePt t="106059" x="5921375" y="1700213"/>
          <p14:tracePt t="106067" x="5862638" y="1606550"/>
          <p14:tracePt t="106075" x="5786438" y="1520825"/>
          <p14:tracePt t="106083" x="5692775" y="1436688"/>
          <p14:tracePt t="106091" x="5573713" y="1376363"/>
          <p14:tracePt t="106098" x="5411788" y="1282700"/>
          <p14:tracePt t="106106" x="5199063" y="1189038"/>
          <p14:tracePt t="106115" x="5046663" y="1130300"/>
          <p14:tracePt t="106123" x="4859338" y="1054100"/>
          <p14:tracePt t="106131" x="4656138" y="1003300"/>
          <p14:tracePt t="106139" x="4529138" y="960438"/>
          <p14:tracePt t="106146" x="4400550" y="925513"/>
          <p14:tracePt t="106155" x="4298950" y="909638"/>
          <p14:tracePt t="106163" x="4179888" y="866775"/>
          <p14:tracePt t="106171" x="4078288" y="849313"/>
          <p14:tracePt t="106179" x="3976688" y="823913"/>
          <p14:tracePt t="106188" x="3908425" y="815975"/>
          <p14:tracePt t="106194" x="3822700" y="815975"/>
          <p14:tracePt t="106203" x="3746500" y="815975"/>
          <p14:tracePt t="106211" x="3703638" y="815975"/>
          <p14:tracePt t="106219" x="3662363" y="815975"/>
          <p14:tracePt t="106227" x="3627438" y="815975"/>
          <p14:tracePt t="106235" x="3602038" y="815975"/>
          <p14:tracePt t="106243" x="3594100" y="815975"/>
          <p14:tracePt t="106253" x="3568700" y="823913"/>
          <p14:tracePt t="106259" x="3551238" y="841375"/>
          <p14:tracePt t="106268" x="3517900" y="874713"/>
          <p14:tracePt t="106275" x="3500438" y="909638"/>
          <p14:tracePt t="106283" x="3467100" y="1028700"/>
          <p14:tracePt t="106290" x="3449638" y="1181100"/>
          <p14:tracePt t="106299" x="3449638" y="1350963"/>
          <p14:tracePt t="106307" x="3449638" y="1614488"/>
          <p14:tracePt t="106315" x="3449638" y="1928813"/>
          <p14:tracePt t="106323" x="3449638" y="2192338"/>
          <p14:tracePt t="106331" x="3475038" y="2524125"/>
          <p14:tracePt t="106339" x="3559175" y="2813050"/>
          <p14:tracePt t="106347" x="3652838" y="3101975"/>
          <p14:tracePt t="106355" x="3738563" y="3289300"/>
          <p14:tracePt t="106363" x="3797300" y="3441700"/>
          <p14:tracePt t="106371" x="3857625" y="3578225"/>
          <p14:tracePt t="106379" x="3933825" y="3697288"/>
          <p14:tracePt t="106387" x="4002088" y="3798888"/>
          <p14:tracePt t="106395" x="4086225" y="3908425"/>
          <p14:tracePt t="106405" x="4137025" y="3986213"/>
          <p14:tracePt t="106410" x="4197350" y="4079875"/>
          <p14:tracePt t="106419" x="4240213" y="4138613"/>
          <p14:tracePt t="106426" x="4265613" y="4164013"/>
          <p14:tracePt t="106436" x="4281488" y="4171950"/>
          <p14:tracePt t="106603" x="4281488" y="4189413"/>
          <p14:tracePt t="106610" x="4111625" y="4156075"/>
          <p14:tracePt t="106620" x="3738563" y="4156075"/>
          <p14:tracePt t="106627" x="3475038" y="4095750"/>
          <p14:tracePt t="106637" x="3203575" y="4044950"/>
          <p14:tracePt t="106643" x="3100388" y="4019550"/>
          <p14:tracePt t="106653" x="3067050" y="4011613"/>
          <p14:tracePt t="106658" x="3033713" y="3994150"/>
          <p14:tracePt t="106867" x="3033713" y="3986213"/>
          <p14:tracePt t="106883" x="3033713" y="3960813"/>
          <p14:tracePt t="106931" x="3041650" y="3951288"/>
          <p14:tracePt t="106939" x="3049588" y="3943350"/>
          <p14:tracePt t="106963" x="3067050" y="3935413"/>
          <p14:tracePt t="106979" x="3074988" y="3935413"/>
          <p14:tracePt t="106987" x="3074988" y="3925888"/>
          <p14:tracePt t="106995" x="3084513" y="3925888"/>
          <p14:tracePt t="107011" x="3100388" y="3917950"/>
          <p14:tracePt t="107027" x="3100388" y="3908425"/>
          <p14:tracePt t="107043" x="3135313" y="3900488"/>
          <p14:tracePt t="107059" x="3135313" y="3892550"/>
          <p14:tracePt t="107067" x="3152775" y="3892550"/>
          <p14:tracePt t="107083" x="3168650" y="3883025"/>
          <p14:tracePt t="107099" x="3194050" y="3883025"/>
          <p14:tracePt t="107107" x="3203575" y="3875088"/>
          <p14:tracePt t="107115" x="3219450" y="3867150"/>
          <p14:tracePt t="107123" x="3236913" y="3867150"/>
          <p14:tracePt t="107131" x="3244850" y="3857625"/>
          <p14:tracePt t="107139" x="3262313" y="3849688"/>
          <p14:tracePt t="107147" x="3279775" y="3849688"/>
          <p14:tracePt t="107155" x="3287713" y="3841750"/>
          <p14:tracePt t="107163" x="3305175" y="3841750"/>
          <p14:tracePt t="107170" x="3313113" y="3841750"/>
          <p14:tracePt t="107178" x="3322638" y="3841750"/>
          <p14:tracePt t="107186" x="3330575" y="3841750"/>
          <p14:tracePt t="107195" x="3338513" y="3832225"/>
          <p14:tracePt t="107227" x="3355975" y="3832225"/>
          <p14:tracePt t="107259" x="3373438" y="3832225"/>
          <p14:tracePt t="107274" x="3389313" y="3832225"/>
          <p14:tracePt t="107283" x="3398838" y="3832225"/>
          <p14:tracePt t="107291" x="3406775" y="3832225"/>
          <p14:tracePt t="107299" x="3424238" y="3832225"/>
          <p14:tracePt t="107315" x="3441700" y="3832225"/>
          <p14:tracePt t="107323" x="3457575" y="3832225"/>
          <p14:tracePt t="107347" x="3467100" y="3832225"/>
          <p14:tracePt t="107355" x="3475038" y="3832225"/>
          <p14:tracePt t="107362" x="3482975" y="3832225"/>
          <p14:tracePt t="107410" x="3492500" y="3832225"/>
          <p14:tracePt t="107419" x="3500438" y="3832225"/>
          <p14:tracePt t="107427" x="3525838" y="3832225"/>
          <p14:tracePt t="107436" x="3543300" y="3832225"/>
          <p14:tracePt t="107443" x="3594100" y="3841750"/>
          <p14:tracePt t="107452" x="3644900" y="3857625"/>
          <p14:tracePt t="107458" x="3695700" y="3900488"/>
          <p14:tracePt t="107467" x="3771900" y="3943350"/>
          <p14:tracePt t="107475" x="3806825" y="3986213"/>
          <p14:tracePt t="107483" x="3832225" y="4002088"/>
          <p14:tracePt t="107491" x="3832225" y="4052888"/>
          <p14:tracePt t="107499" x="3832225" y="4062413"/>
          <p14:tracePt t="107507" x="3832225" y="4070350"/>
          <p14:tracePt t="107668" x="3814763" y="4070350"/>
          <p14:tracePt t="107676" x="3781425" y="4070350"/>
          <p14:tracePt t="107685" x="3746500" y="4095750"/>
          <p14:tracePt t="107692" x="3678238" y="4095750"/>
          <p14:tracePt t="107699" x="3636963" y="4095750"/>
          <p14:tracePt t="107707" x="3627438" y="4087813"/>
          <p14:tracePt t="107723" x="3627438" y="4079875"/>
          <p14:tracePt t="107731" x="3627438" y="4070350"/>
          <p14:tracePt t="107755" x="3644900" y="4062413"/>
          <p14:tracePt t="107763" x="3662363" y="4062413"/>
          <p14:tracePt t="107771" x="3687763" y="4062413"/>
          <p14:tracePt t="107778" x="3713163" y="4062413"/>
          <p14:tracePt t="107787" x="3746500" y="4062413"/>
          <p14:tracePt t="107795" x="3763963" y="4062413"/>
          <p14:tracePt t="107803" x="3822700" y="4062413"/>
          <p14:tracePt t="107811" x="3865563" y="4052888"/>
          <p14:tracePt t="107819" x="3925888" y="4052888"/>
          <p14:tracePt t="107827" x="3984625" y="4044950"/>
          <p14:tracePt t="107835" x="4027488" y="4027488"/>
          <p14:tracePt t="107843" x="4095750" y="4011613"/>
          <p14:tracePt t="107852" x="4154488" y="3994150"/>
          <p14:tracePt t="107859" x="4197350" y="3968750"/>
          <p14:tracePt t="107868" x="4248150" y="3960813"/>
          <p14:tracePt t="107875" x="4306888" y="3925888"/>
          <p14:tracePt t="107883" x="4367213" y="3908425"/>
          <p14:tracePt t="107891" x="4443413" y="3875088"/>
          <p14:tracePt t="107900" x="4486275" y="3857625"/>
          <p14:tracePt t="107907" x="4529138" y="3849688"/>
          <p14:tracePt t="107915" x="4587875" y="3816350"/>
          <p14:tracePt t="107923" x="4656138" y="3798888"/>
          <p14:tracePt t="107931" x="4699000" y="3773488"/>
          <p14:tracePt t="107939" x="4749800" y="3756025"/>
          <p14:tracePt t="107947" x="4808538" y="3722688"/>
          <p14:tracePt t="107955" x="4833938" y="3713163"/>
          <p14:tracePt t="107963" x="4876800" y="3679825"/>
          <p14:tracePt t="107970" x="4902200" y="3662363"/>
          <p14:tracePt t="107979" x="4935538" y="3636963"/>
          <p14:tracePt t="107987" x="4953000" y="3636963"/>
          <p14:tracePt t="108004" x="5003800" y="3586163"/>
          <p14:tracePt t="108010" x="5021263" y="3560763"/>
          <p14:tracePt t="108019" x="5046663" y="3517900"/>
          <p14:tracePt t="108028" x="5064125" y="3492500"/>
          <p14:tracePt t="108036" x="5089525" y="3459163"/>
          <p14:tracePt t="108043" x="5106988" y="3424238"/>
          <p14:tracePt t="108052" x="5122863" y="3373438"/>
          <p14:tracePt t="108058" x="5132388" y="3340100"/>
          <p14:tracePt t="108066" x="5148263" y="3289300"/>
          <p14:tracePt t="108075" x="5173663" y="3246438"/>
          <p14:tracePt t="108083" x="5191125" y="3186113"/>
          <p14:tracePt t="108091" x="5199063" y="3135313"/>
          <p14:tracePt t="108100" x="5224463" y="3076575"/>
          <p14:tracePt t="108107" x="5233988" y="3025775"/>
          <p14:tracePt t="108115" x="5241925" y="2965450"/>
          <p14:tracePt t="108123" x="5241925" y="2914650"/>
          <p14:tracePt t="108131" x="5249863" y="2863850"/>
          <p14:tracePt t="108139" x="5249863" y="2820988"/>
          <p14:tracePt t="108147" x="5249863" y="2778125"/>
          <p14:tracePt t="108154" x="5249863" y="2744788"/>
          <p14:tracePt t="108163" x="5249863" y="2711450"/>
          <p14:tracePt t="108171" x="5249863" y="2686050"/>
          <p14:tracePt t="108179" x="5249863" y="2660650"/>
          <p14:tracePt t="108187" x="5249863" y="2633663"/>
          <p14:tracePt t="108195" x="5249863" y="2625725"/>
          <p14:tracePt t="108203" x="5249863" y="2608263"/>
          <p14:tracePt t="108211" x="5249863" y="2600325"/>
          <p14:tracePt t="108219" x="5249863" y="2592388"/>
          <p14:tracePt t="108427" x="5259388" y="2592388"/>
          <p14:tracePt t="108436" x="5267325" y="2592388"/>
          <p14:tracePt t="108443" x="5292725" y="2592388"/>
          <p14:tracePt t="108674" x="5292725" y="2582863"/>
          <p14:tracePt t="108723" x="5302250" y="2582863"/>
          <p14:tracePt t="108763" x="5310188" y="2582863"/>
          <p14:tracePt t="108779" x="5335588" y="2592388"/>
          <p14:tracePt t="108787" x="5360988" y="2668588"/>
          <p14:tracePt t="108795" x="5394325" y="2752725"/>
          <p14:tracePt t="108803" x="5403850" y="2855913"/>
          <p14:tracePt t="108811" x="5403850" y="2957513"/>
          <p14:tracePt t="108819" x="5403850" y="3025775"/>
          <p14:tracePt t="108827" x="5353050" y="3119438"/>
          <p14:tracePt t="108835" x="5259388" y="3203575"/>
          <p14:tracePt t="108843" x="5199063" y="3221038"/>
          <p14:tracePt t="109011" x="5157788" y="3195638"/>
          <p14:tracePt t="109019" x="5097463" y="3135313"/>
          <p14:tracePt t="109027" x="5072063" y="3109913"/>
          <p14:tracePt t="109051" x="5072063" y="3101975"/>
          <p14:tracePt t="109507" x="5072063" y="3094038"/>
          <p14:tracePt t="109611" x="5072063" y="3076575"/>
          <p14:tracePt t="109619" x="5072063" y="3067050"/>
          <p14:tracePt t="109627" x="5072063" y="3041650"/>
          <p14:tracePt t="109635" x="5072063" y="3016250"/>
          <p14:tracePt t="109643" x="5072063" y="2965450"/>
          <p14:tracePt t="109651" x="5064125" y="2922588"/>
          <p14:tracePt t="109659" x="5029200" y="2846388"/>
          <p14:tracePt t="109668" x="4970463" y="2752725"/>
          <p14:tracePt t="109674" x="4902200" y="2651125"/>
          <p14:tracePt t="109683" x="4826000" y="2489200"/>
          <p14:tracePt t="109691" x="4689475" y="2311400"/>
          <p14:tracePt t="109698" x="4503738" y="2073275"/>
          <p14:tracePt t="109707" x="4281488" y="1852613"/>
          <p14:tracePt t="109716" x="3976688" y="1571625"/>
          <p14:tracePt t="109723" x="3568700" y="1282700"/>
          <p14:tracePt t="109733" x="3067050" y="1054100"/>
          <p14:tracePt t="109739" x="2540000" y="798513"/>
          <p14:tracePt t="109746" x="2022475" y="654050"/>
          <p14:tracePt t="109755" x="1444625" y="484188"/>
          <p14:tracePt t="109763" x="823913" y="374650"/>
          <p14:tracePt t="109771" x="230188" y="271463"/>
          <p14:tracePt t="110931" x="400050" y="646113"/>
          <p14:tracePt t="110931" x="679450" y="781050"/>
          <p14:tracePt t="110931" x="1044575" y="977900"/>
          <p14:tracePt t="110931" x="1452563" y="1155700"/>
          <p14:tracePt t="110931" x="1843088" y="1308100"/>
          <p14:tracePt t="110931" x="2301875" y="1444625"/>
          <p14:tracePt t="110931" x="2786063" y="1571625"/>
          <p14:tracePt t="110931" x="3228975" y="1725613"/>
          <p14:tracePt t="110931" x="3713163" y="1852613"/>
          <p14:tracePt t="110931" x="4197350" y="1971675"/>
          <p14:tracePt t="110931" x="4656138" y="2116138"/>
          <p14:tracePt t="110931" x="5114925" y="2209800"/>
          <p14:tracePt t="110931" x="5591175" y="2268538"/>
          <p14:tracePt t="110931" x="6032500" y="2328863"/>
          <p14:tracePt t="110931" x="6473825" y="2362200"/>
          <p14:tracePt t="110931" x="6932613" y="2362200"/>
          <p14:tracePt t="110931" x="7366000" y="2362200"/>
          <p14:tracePt t="110931" x="7799388" y="2362200"/>
          <p14:tracePt t="110931" x="8258175" y="2362200"/>
          <p14:tracePt t="110931" x="8691563" y="2362200"/>
          <p14:tracePt t="110931" x="9150350" y="2362200"/>
          <p14:tracePt t="110931" x="9507538" y="2354263"/>
          <p14:tracePt t="110931" x="9890125" y="2303463"/>
          <p14:tracePt t="110931" x="10313988" y="2227263"/>
          <p14:tracePt t="110931" x="10602913" y="2141538"/>
          <p14:tracePt t="110931" x="10985500" y="2005013"/>
          <p14:tracePt t="110931" x="11299825" y="1920875"/>
          <p14:tracePt t="110931" x="11588750" y="1835150"/>
          <p14:tracePt t="110931" x="11826875" y="1751013"/>
          <p14:tracePt t="110931" x="12090400" y="1674813"/>
          <p14:tracePt t="111092" x="11368088" y="35718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9</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Test Buds</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a16="http://schemas.microsoft.com/office/drawing/2014/main" xmlns="" id="{B3BF6AED-4D91-45C1-BBAF-3EF721A4D063}"/>
              </a:ext>
            </a:extLst>
          </p:cNvPr>
          <p:cNvPicPr>
            <a:picLocks noChangeAspect="1"/>
          </p:cNvPicPr>
          <p:nvPr/>
        </p:nvPicPr>
        <p:blipFill>
          <a:blip r:embed="rId2"/>
          <a:stretch>
            <a:fillRect/>
          </a:stretch>
        </p:blipFill>
        <p:spPr>
          <a:xfrm>
            <a:off x="-1" y="1984"/>
            <a:ext cx="1504949" cy="908720"/>
          </a:xfrm>
          <a:prstGeom prst="rect">
            <a:avLst/>
          </a:prstGeom>
        </p:spPr>
      </p:pic>
      <p:sp>
        <p:nvSpPr>
          <p:cNvPr id="7" name="TextBox 6">
            <a:extLst>
              <a:ext uri="{FF2B5EF4-FFF2-40B4-BE49-F238E27FC236}">
                <a16:creationId xmlns:a16="http://schemas.microsoft.com/office/drawing/2014/main" xmlns="" id="{14C32584-7CE7-432A-B9D2-4A0B70333226}"/>
              </a:ext>
            </a:extLst>
          </p:cNvPr>
          <p:cNvSpPr txBox="1"/>
          <p:nvPr/>
        </p:nvSpPr>
        <p:spPr>
          <a:xfrm>
            <a:off x="2576052" y="1084579"/>
            <a:ext cx="5810864" cy="2308324"/>
          </a:xfrm>
          <a:prstGeom prst="rect">
            <a:avLst/>
          </a:prstGeom>
          <a:noFill/>
        </p:spPr>
        <p:txBody>
          <a:bodyPr wrap="square">
            <a:spAutoFit/>
          </a:bodyPr>
          <a:lstStyle/>
          <a:p>
            <a:pPr marL="285750" indent="-285750" algn="just">
              <a:buFont typeface="Wingdings" panose="05000000000000000000" pitchFamily="2" charset="2"/>
              <a:buChar char="v"/>
            </a:pPr>
            <a:r>
              <a:rPr lang="en-US" sz="2400" b="1" dirty="0"/>
              <a:t>Taste buds</a:t>
            </a:r>
            <a:r>
              <a:rPr lang="en-US" sz="2400" dirty="0"/>
              <a:t> contain the </a:t>
            </a:r>
            <a:r>
              <a:rPr lang="en-US" sz="2400" dirty="0">
                <a:solidFill>
                  <a:srgbClr val="0070C0"/>
                </a:solidFill>
              </a:rPr>
              <a:t>taste receptor cells</a:t>
            </a:r>
            <a:r>
              <a:rPr lang="en-US" sz="2400" dirty="0"/>
              <a:t>, which are also known as </a:t>
            </a:r>
            <a:r>
              <a:rPr lang="en-US" sz="2400" dirty="0">
                <a:solidFill>
                  <a:srgbClr val="0070C0"/>
                </a:solidFill>
              </a:rPr>
              <a:t>gustatory cells</a:t>
            </a:r>
            <a:r>
              <a:rPr lang="en-US" sz="2400" dirty="0"/>
              <a:t>.</a:t>
            </a:r>
          </a:p>
          <a:p>
            <a:pPr marL="285750" indent="-285750" algn="just">
              <a:buFont typeface="Wingdings" panose="05000000000000000000" pitchFamily="2" charset="2"/>
              <a:buChar char="v"/>
            </a:pPr>
            <a:endParaRPr lang="en-US" sz="2400" dirty="0"/>
          </a:p>
          <a:p>
            <a:pPr marL="285750" indent="-285750" algn="just">
              <a:buFont typeface="Wingdings" panose="05000000000000000000" pitchFamily="2" charset="2"/>
              <a:buChar char="v"/>
            </a:pPr>
            <a:r>
              <a:rPr lang="en-US" sz="2400" dirty="0"/>
              <a:t>The taste receptors are located around the small structures known as </a:t>
            </a:r>
            <a:r>
              <a:rPr lang="en-US" sz="2400" dirty="0">
                <a:solidFill>
                  <a:srgbClr val="0070C0"/>
                </a:solidFill>
              </a:rPr>
              <a:t>papillae</a:t>
            </a:r>
            <a:r>
              <a:rPr lang="en-US" sz="2400" dirty="0"/>
              <a:t> found on the upper surface of the tongue</a:t>
            </a:r>
          </a:p>
        </p:txBody>
      </p:sp>
      <p:sp>
        <p:nvSpPr>
          <p:cNvPr id="10" name="Rectangle 9">
            <a:extLst>
              <a:ext uri="{FF2B5EF4-FFF2-40B4-BE49-F238E27FC236}">
                <a16:creationId xmlns:a16="http://schemas.microsoft.com/office/drawing/2014/main" xmlns="" id="{E92CF40A-3397-4EEB-993F-516DC356E3BA}"/>
              </a:ext>
            </a:extLst>
          </p:cNvPr>
          <p:cNvSpPr/>
          <p:nvPr/>
        </p:nvSpPr>
        <p:spPr>
          <a:xfrm>
            <a:off x="2419030" y="3692217"/>
            <a:ext cx="8775290" cy="830997"/>
          </a:xfrm>
          <a:prstGeom prst="rect">
            <a:avLst/>
          </a:prstGeom>
        </p:spPr>
        <p:txBody>
          <a:bodyPr wrap="square">
            <a:spAutoFit/>
          </a:bodyPr>
          <a:lstStyle/>
          <a:p>
            <a:r>
              <a:rPr lang="en-US" sz="2400" b="1" dirty="0">
                <a:latin typeface="Arial" panose="020B0604020202020204" pitchFamily="34" charset="0"/>
              </a:rPr>
              <a:t>five elements of </a:t>
            </a:r>
            <a:r>
              <a:rPr lang="en-US" sz="2400" b="1" dirty="0">
                <a:latin typeface="Arial" panose="020B0604020202020204" pitchFamily="34" charset="0"/>
                <a:hlinkClick r:id="rId3" tooltip="Taste">
                  <a:extLst>
                    <a:ext uri="{A12FA001-AC4F-418D-AE19-62706E023703}">
                      <ahyp:hlinkClr xmlns:ahyp="http://schemas.microsoft.com/office/drawing/2018/hyperlinkcolor" xmlns="" val="tx"/>
                    </a:ext>
                  </a:extLst>
                </a:hlinkClick>
              </a:rPr>
              <a:t>taste perception</a:t>
            </a:r>
            <a:r>
              <a:rPr lang="en-US" sz="2400" b="1" dirty="0">
                <a:latin typeface="Arial" panose="020B0604020202020204" pitchFamily="34" charset="0"/>
              </a:rPr>
              <a:t>: </a:t>
            </a:r>
            <a:r>
              <a:rPr lang="en-US" sz="2400" b="1" dirty="0">
                <a:latin typeface="Arial" panose="020B0604020202020204" pitchFamily="34" charset="0"/>
                <a:hlinkClick r:id="rId4" tooltip="Saltiness">
                  <a:extLst>
                    <a:ext uri="{A12FA001-AC4F-418D-AE19-62706E023703}">
                      <ahyp:hlinkClr xmlns:ahyp="http://schemas.microsoft.com/office/drawing/2018/hyperlinkcolor" xmlns="" val="tx"/>
                    </a:ext>
                  </a:extLst>
                </a:hlinkClick>
              </a:rPr>
              <a:t>salty</a:t>
            </a:r>
            <a:r>
              <a:rPr lang="en-US" sz="2400" b="1" dirty="0">
                <a:latin typeface="Arial" panose="020B0604020202020204" pitchFamily="34" charset="0"/>
              </a:rPr>
              <a:t>, </a:t>
            </a:r>
            <a:r>
              <a:rPr lang="en-US" sz="2400" b="1" dirty="0">
                <a:latin typeface="Arial" panose="020B0604020202020204" pitchFamily="34" charset="0"/>
                <a:hlinkClick r:id="rId5" tooltip="Sour">
                  <a:extLst>
                    <a:ext uri="{A12FA001-AC4F-418D-AE19-62706E023703}">
                      <ahyp:hlinkClr xmlns:ahyp="http://schemas.microsoft.com/office/drawing/2018/hyperlinkcolor" xmlns="" val="tx"/>
                    </a:ext>
                  </a:extLst>
                </a:hlinkClick>
              </a:rPr>
              <a:t>sour</a:t>
            </a:r>
            <a:r>
              <a:rPr lang="en-US" sz="2400" b="1" dirty="0">
                <a:latin typeface="Arial" panose="020B0604020202020204" pitchFamily="34" charset="0"/>
              </a:rPr>
              <a:t>, </a:t>
            </a:r>
            <a:r>
              <a:rPr lang="en-US" sz="2400" b="1" dirty="0">
                <a:latin typeface="Arial" panose="020B0604020202020204" pitchFamily="34" charset="0"/>
                <a:hlinkClick r:id="rId6" tooltip="Bitterness (taste)">
                  <a:extLst>
                    <a:ext uri="{A12FA001-AC4F-418D-AE19-62706E023703}">
                      <ahyp:hlinkClr xmlns:ahyp="http://schemas.microsoft.com/office/drawing/2018/hyperlinkcolor" xmlns="" val="tx"/>
                    </a:ext>
                  </a:extLst>
                </a:hlinkClick>
              </a:rPr>
              <a:t>bitter</a:t>
            </a:r>
            <a:r>
              <a:rPr lang="en-US" sz="2400" b="1" dirty="0">
                <a:latin typeface="Arial" panose="020B0604020202020204" pitchFamily="34" charset="0"/>
              </a:rPr>
              <a:t>, </a:t>
            </a:r>
            <a:r>
              <a:rPr lang="en-US" sz="2400" b="1" dirty="0">
                <a:latin typeface="Arial" panose="020B0604020202020204" pitchFamily="34" charset="0"/>
                <a:hlinkClick r:id="rId7" tooltip="Sweet">
                  <a:extLst>
                    <a:ext uri="{A12FA001-AC4F-418D-AE19-62706E023703}">
                      <ahyp:hlinkClr xmlns:ahyp="http://schemas.microsoft.com/office/drawing/2018/hyperlinkcolor" xmlns="" val="tx"/>
                    </a:ext>
                  </a:extLst>
                </a:hlinkClick>
              </a:rPr>
              <a:t>sweet</a:t>
            </a:r>
            <a:r>
              <a:rPr lang="en-US" sz="2400" b="1" dirty="0">
                <a:latin typeface="Arial" panose="020B0604020202020204" pitchFamily="34" charset="0"/>
              </a:rPr>
              <a:t> and </a:t>
            </a:r>
            <a:r>
              <a:rPr lang="en-US" sz="2400" b="1" dirty="0">
                <a:latin typeface="Arial" panose="020B0604020202020204" pitchFamily="34" charset="0"/>
                <a:hlinkClick r:id="rId8" tooltip="Umami">
                  <a:extLst>
                    <a:ext uri="{A12FA001-AC4F-418D-AE19-62706E023703}">
                      <ahyp:hlinkClr xmlns:ahyp="http://schemas.microsoft.com/office/drawing/2018/hyperlinkcolor" xmlns="" val="tx"/>
                    </a:ext>
                  </a:extLst>
                </a:hlinkClick>
              </a:rPr>
              <a:t>umami</a:t>
            </a:r>
            <a:r>
              <a:rPr lang="en-US" sz="2400" b="1" dirty="0">
                <a:latin typeface="Arial" panose="020B0604020202020204" pitchFamily="34" charset="0"/>
              </a:rPr>
              <a:t>.</a:t>
            </a:r>
            <a:endParaRPr lang="en-IN" sz="2400" b="1" dirty="0"/>
          </a:p>
        </p:txBody>
      </p:sp>
      <p:pic>
        <p:nvPicPr>
          <p:cNvPr id="11" name="Picture 10">
            <a:extLst>
              <a:ext uri="{FF2B5EF4-FFF2-40B4-BE49-F238E27FC236}">
                <a16:creationId xmlns:a16="http://schemas.microsoft.com/office/drawing/2014/main" xmlns="" id="{F6F9EFE2-6923-4B4D-A165-1445FDA49631}"/>
              </a:ext>
            </a:extLst>
          </p:cNvPr>
          <p:cNvPicPr>
            <a:picLocks noChangeAspect="1"/>
          </p:cNvPicPr>
          <p:nvPr/>
        </p:nvPicPr>
        <p:blipFill>
          <a:blip r:embed="rId9"/>
          <a:stretch>
            <a:fillRect/>
          </a:stretch>
        </p:blipFill>
        <p:spPr>
          <a:xfrm>
            <a:off x="8554065" y="951462"/>
            <a:ext cx="3574327" cy="1831067"/>
          </a:xfrm>
          <a:prstGeom prst="rect">
            <a:avLst/>
          </a:prstGeom>
        </p:spPr>
      </p:pic>
      <p:pic>
        <p:nvPicPr>
          <p:cNvPr id="12" name="Picture 11">
            <a:extLst>
              <a:ext uri="{FF2B5EF4-FFF2-40B4-BE49-F238E27FC236}">
                <a16:creationId xmlns:a16="http://schemas.microsoft.com/office/drawing/2014/main" xmlns="" id="{753DBB87-1AF4-4249-904B-456BD82A65C1}"/>
              </a:ext>
            </a:extLst>
          </p:cNvPr>
          <p:cNvPicPr>
            <a:picLocks noChangeAspect="1"/>
          </p:cNvPicPr>
          <p:nvPr/>
        </p:nvPicPr>
        <p:blipFill>
          <a:blip r:embed="rId10"/>
          <a:stretch>
            <a:fillRect/>
          </a:stretch>
        </p:blipFill>
        <p:spPr>
          <a:xfrm>
            <a:off x="120248" y="934719"/>
            <a:ext cx="2298782" cy="3072767"/>
          </a:xfrm>
          <a:prstGeom prst="rect">
            <a:avLst/>
          </a:prstGeom>
        </p:spPr>
      </p:pic>
      <p:sp>
        <p:nvSpPr>
          <p:cNvPr id="13" name="TextBox 12">
            <a:extLst>
              <a:ext uri="{FF2B5EF4-FFF2-40B4-BE49-F238E27FC236}">
                <a16:creationId xmlns:a16="http://schemas.microsoft.com/office/drawing/2014/main" xmlns="" id="{653FE14D-462A-4CA1-A054-5518D0A6E4C3}"/>
              </a:ext>
            </a:extLst>
          </p:cNvPr>
          <p:cNvSpPr txBox="1"/>
          <p:nvPr/>
        </p:nvSpPr>
        <p:spPr>
          <a:xfrm>
            <a:off x="471947" y="4673073"/>
            <a:ext cx="11375923" cy="1015663"/>
          </a:xfrm>
          <a:prstGeom prst="rect">
            <a:avLst/>
          </a:prstGeom>
          <a:noFill/>
        </p:spPr>
        <p:txBody>
          <a:bodyPr wrap="square">
            <a:spAutoFit/>
          </a:bodyPr>
          <a:lstStyle/>
          <a:p>
            <a:pPr algn="just"/>
            <a:r>
              <a:rPr lang="en-US" sz="2000" dirty="0">
                <a:solidFill>
                  <a:srgbClr val="FF0000"/>
                </a:solidFill>
                <a:latin typeface="Abadi" panose="020B0604020104020204" pitchFamily="34" charset="0"/>
              </a:rPr>
              <a:t>Circumvallate papillae </a:t>
            </a:r>
            <a:r>
              <a:rPr lang="en-US" sz="2000" dirty="0">
                <a:latin typeface="Abadi" panose="020B0604020104020204" pitchFamily="34" charset="0"/>
              </a:rPr>
              <a:t>- there are only about 10 to 14 of these papillae on most people, and they are present at the back of the oral part of the tongue. </a:t>
            </a:r>
          </a:p>
          <a:p>
            <a:pPr algn="just"/>
            <a:r>
              <a:rPr lang="en-US" sz="2000" dirty="0">
                <a:latin typeface="Abadi" panose="020B0604020104020204" pitchFamily="34" charset="0"/>
              </a:rPr>
              <a:t>They are arranged in a circular-shaped row just in front of the </a:t>
            </a:r>
            <a:r>
              <a:rPr lang="en-US" sz="2000" dirty="0">
                <a:solidFill>
                  <a:srgbClr val="0070C0"/>
                </a:solidFill>
                <a:latin typeface="Abadi" panose="020B0604020104020204" pitchFamily="34" charset="0"/>
              </a:rPr>
              <a:t>sulcus terminalis of the tongue.</a:t>
            </a:r>
            <a:r>
              <a:rPr lang="en-US" sz="2000" dirty="0">
                <a:latin typeface="Abadi" panose="020B0604020104020204" pitchFamily="34" charset="0"/>
              </a:rPr>
              <a:t> </a:t>
            </a:r>
          </a:p>
        </p:txBody>
      </p:sp>
    </p:spTree>
    <p:extLst>
      <p:ext uri="{BB962C8B-B14F-4D97-AF65-F5344CB8AC3E}">
        <p14:creationId xmlns:p14="http://schemas.microsoft.com/office/powerpoint/2010/main" xmlns="" val="3295465490"/>
      </p:ext>
    </p:extLst>
  </p:cSld>
  <p:clrMapOvr>
    <a:masterClrMapping/>
  </p:clrMapOvr>
  <p:transition advTm="105968">
    <p:dissolve/>
  </p:transition>
  <p:extLst>
    <p:ext uri="{3A86A75C-4F4B-4683-9AE1-C65F6400EC91}">
      <p14:laserTraceLst xmlns:p14="http://schemas.microsoft.com/office/powerpoint/2010/main" xmlns="">
        <p14:tracePtLst>
          <p14:tracePt t="82" x="5938838" y="2336800"/>
          <p14:tracePt t="88" x="5938838" y="2286000"/>
          <p14:tracePt t="96" x="5956300" y="2209800"/>
          <p14:tracePt t="104" x="5956300" y="2098675"/>
          <p14:tracePt t="112" x="5956300" y="1997075"/>
          <p14:tracePt t="119" x="5964238" y="1895475"/>
          <p14:tracePt t="129" x="5981700" y="1809750"/>
          <p14:tracePt t="136" x="5989638" y="1700213"/>
          <p14:tracePt t="145" x="5989638" y="1597025"/>
          <p14:tracePt t="152" x="5989638" y="1512888"/>
          <p14:tracePt t="161" x="5989638" y="1436688"/>
          <p14:tracePt t="168" x="5989638" y="1393825"/>
          <p14:tracePt t="177" x="5989638" y="1325563"/>
          <p14:tracePt t="183" x="5981700" y="1249363"/>
          <p14:tracePt t="192" x="5964238" y="1216025"/>
          <p14:tracePt t="200" x="5913438" y="1147763"/>
          <p14:tracePt t="209" x="5895975" y="1112838"/>
          <p14:tracePt t="215" x="5853113" y="1054100"/>
          <p14:tracePt t="223" x="5819775" y="1003300"/>
          <p14:tracePt t="232" x="5786438" y="960438"/>
          <p14:tracePt t="240" x="5761038" y="942975"/>
          <p14:tracePt t="248" x="5735638" y="900113"/>
          <p14:tracePt t="255" x="5708650" y="874713"/>
          <p14:tracePt t="264" x="5683250" y="849313"/>
          <p14:tracePt t="272" x="5675313" y="841375"/>
          <p14:tracePt t="280" x="5657850" y="833438"/>
          <p14:tracePt t="288" x="5649913" y="823913"/>
          <p14:tracePt t="296" x="5649913" y="815975"/>
          <p14:tracePt t="303" x="5632450" y="808038"/>
          <p14:tracePt t="377" x="5624513" y="808038"/>
          <p14:tracePt t="840" x="5616575" y="798513"/>
          <p14:tracePt t="856" x="5616575" y="790575"/>
          <p14:tracePt t="863" x="5607050" y="773113"/>
          <p14:tracePt t="871" x="5599113" y="755650"/>
          <p14:tracePt t="880" x="5581650" y="739775"/>
          <p14:tracePt t="888" x="5573713" y="730250"/>
          <p14:tracePt t="896" x="5556250" y="696913"/>
          <p14:tracePt t="904" x="5538788" y="671513"/>
          <p14:tracePt t="927" x="5497513" y="620713"/>
          <p14:tracePt t="936" x="5487988" y="611188"/>
          <p14:tracePt t="944" x="5487988" y="595313"/>
          <p14:tracePt t="1032" x="5480050" y="595313"/>
          <p14:tracePt t="1072" x="5472113" y="595313"/>
          <p14:tracePt t="1080" x="5462588" y="595313"/>
          <p14:tracePt t="1088" x="5454650" y="595313"/>
          <p14:tracePt t="1096" x="5429250" y="620713"/>
          <p14:tracePt t="1104" x="5421313" y="679450"/>
          <p14:tracePt t="1112" x="5411788" y="714375"/>
          <p14:tracePt t="1120" x="5378450" y="765175"/>
          <p14:tracePt t="1128" x="5368925" y="823913"/>
          <p14:tracePt t="1136" x="5360988" y="866775"/>
          <p14:tracePt t="1145" x="5360988" y="935038"/>
          <p14:tracePt t="1152" x="5343525" y="1003300"/>
          <p14:tracePt t="1160" x="5343525" y="1054100"/>
          <p14:tracePt t="1168" x="5343525" y="1147763"/>
          <p14:tracePt t="1177" x="5343525" y="1216025"/>
          <p14:tracePt t="1184" x="5353050" y="1274763"/>
          <p14:tracePt t="1193" x="5360988" y="1350963"/>
          <p14:tracePt t="1199" x="5394325" y="1427163"/>
          <p14:tracePt t="1209" x="5437188" y="1504950"/>
          <p14:tracePt t="1216" x="5497513" y="1589088"/>
          <p14:tracePt t="1224" x="5522913" y="1639888"/>
          <p14:tracePt t="1232" x="5607050" y="1733550"/>
          <p14:tracePt t="1239" x="5667375" y="1809750"/>
          <p14:tracePt t="1247" x="5718175" y="1878013"/>
          <p14:tracePt t="1255" x="5768975" y="1928813"/>
          <p14:tracePt t="1264" x="5811838" y="1971675"/>
          <p14:tracePt t="1271" x="5870575" y="2022475"/>
          <p14:tracePt t="1280" x="5905500" y="2039938"/>
          <p14:tracePt t="1288" x="5946775" y="2065338"/>
          <p14:tracePt t="1296" x="5972175" y="2073275"/>
          <p14:tracePt t="1304" x="5989638" y="2073275"/>
          <p14:tracePt t="1312" x="6015038" y="2090738"/>
          <p14:tracePt t="1319" x="6032500" y="2098675"/>
          <p14:tracePt t="1328" x="6032500" y="2108200"/>
          <p14:tracePt t="1336" x="6049963" y="2108200"/>
          <p14:tracePt t="1344" x="6075363" y="2108200"/>
          <p14:tracePt t="1360" x="6083300" y="2108200"/>
          <p14:tracePt t="1368" x="6100763" y="2108200"/>
          <p14:tracePt t="1393" x="6108700" y="2108200"/>
          <p14:tracePt t="1528" x="6108700" y="2098675"/>
          <p14:tracePt t="1753" x="6100763" y="2082800"/>
          <p14:tracePt t="1792" x="6100763" y="2073275"/>
          <p14:tracePt t="1809" x="6091238" y="2073275"/>
          <p14:tracePt t="1824" x="6075363" y="2065338"/>
          <p14:tracePt t="1840" x="6075363" y="2055813"/>
          <p14:tracePt t="1856" x="6057900" y="2047875"/>
          <p14:tracePt t="1864" x="6049963" y="2039938"/>
          <p14:tracePt t="1880" x="6040438" y="2030413"/>
          <p14:tracePt t="1888" x="6032500" y="2022475"/>
          <p14:tracePt t="1896" x="6007100" y="2005013"/>
          <p14:tracePt t="1903" x="5981700" y="1997075"/>
          <p14:tracePt t="1927" x="5921375" y="1963738"/>
          <p14:tracePt t="1928" x="5888038" y="1954213"/>
          <p14:tracePt t="1936" x="5811838" y="1920875"/>
          <p14:tracePt t="1944" x="5768975" y="1911350"/>
          <p14:tracePt t="1952" x="5718175" y="1903413"/>
          <p14:tracePt t="1960" x="5641975" y="1870075"/>
          <p14:tracePt t="1968" x="5591175" y="1870075"/>
          <p14:tracePt t="1976" x="5538788" y="1860550"/>
          <p14:tracePt t="1984" x="5497513" y="1860550"/>
          <p14:tracePt t="1993" x="5487988" y="1860550"/>
          <p14:tracePt t="2000" x="5472113" y="1860550"/>
          <p14:tracePt t="2009" x="5462588" y="1860550"/>
          <p14:tracePt t="2096" x="5454650" y="1852613"/>
          <p14:tracePt t="2120" x="5454650" y="1844675"/>
          <p14:tracePt t="2128" x="5462588" y="1844675"/>
          <p14:tracePt t="2135" x="5462588" y="1835150"/>
          <p14:tracePt t="2144" x="5472113" y="1819275"/>
          <p14:tracePt t="2152" x="5480050" y="1793875"/>
          <p14:tracePt t="2160" x="5497513" y="1766888"/>
          <p14:tracePt t="2168" x="5505450" y="1741488"/>
          <p14:tracePt t="2176" x="5538788" y="1700213"/>
          <p14:tracePt t="2183" x="5548313" y="1674813"/>
          <p14:tracePt t="2192" x="5581650" y="1614488"/>
          <p14:tracePt t="2200" x="5591175" y="1589088"/>
          <p14:tracePt t="2209" x="5607050" y="1538288"/>
          <p14:tracePt t="2216" x="5624513" y="1487488"/>
          <p14:tracePt t="2225" x="5632450" y="1444625"/>
          <p14:tracePt t="2231" x="5657850" y="1368425"/>
          <p14:tracePt t="2239" x="5675313" y="1317625"/>
          <p14:tracePt t="2248" x="5683250" y="1249363"/>
          <p14:tracePt t="2257" x="5692775" y="1189038"/>
          <p14:tracePt t="2264" x="5708650" y="1130300"/>
          <p14:tracePt t="2272" x="5726113" y="1062038"/>
          <p14:tracePt t="2280" x="5726113" y="1019175"/>
          <p14:tracePt t="2288" x="5735638" y="935038"/>
          <p14:tracePt t="2296" x="5735638" y="866775"/>
          <p14:tracePt t="2303" x="5751513" y="773113"/>
          <p14:tracePt t="2312" x="5751513" y="722313"/>
          <p14:tracePt t="2319" x="5751513" y="663575"/>
          <p14:tracePt t="2328" x="5751513" y="620713"/>
          <p14:tracePt t="2336" x="5751513" y="585788"/>
          <p14:tracePt t="2344" x="5751513" y="552450"/>
          <p14:tracePt t="2352" x="5743575" y="519113"/>
          <p14:tracePt t="2360" x="5735638" y="509588"/>
          <p14:tracePt t="2367" x="5708650" y="458788"/>
          <p14:tracePt t="2376" x="5667375" y="433388"/>
          <p14:tracePt t="2384" x="5649913" y="415925"/>
          <p14:tracePt t="2392" x="5616575" y="400050"/>
          <p14:tracePt t="2400" x="5599113" y="382588"/>
          <p14:tracePt t="2409" x="5573713" y="374650"/>
          <p14:tracePt t="2415" x="5556250" y="374650"/>
          <p14:tracePt t="2425" x="5538788" y="365125"/>
          <p14:tracePt t="2440" x="5522913" y="357188"/>
          <p14:tracePt t="2448" x="5505450" y="347663"/>
          <p14:tracePt t="2464" x="5472113" y="339725"/>
          <p14:tracePt t="2472" x="5454650" y="339725"/>
          <p14:tracePt t="2480" x="5421313" y="331788"/>
          <p14:tracePt t="2488" x="5378450" y="331788"/>
          <p14:tracePt t="2496" x="5353050" y="322263"/>
          <p14:tracePt t="2503" x="5335588" y="322263"/>
          <p14:tracePt t="2880" x="5343525" y="322263"/>
          <p14:tracePt t="2888" x="5403850" y="347663"/>
          <p14:tracePt t="2896" x="5480050" y="374650"/>
          <p14:tracePt t="2907" x="5556250" y="415925"/>
          <p14:tracePt t="2912" x="5667375" y="450850"/>
          <p14:tracePt t="2919" x="5786438" y="476250"/>
          <p14:tracePt t="2927" x="5913438" y="509588"/>
          <p14:tracePt t="2936" x="6032500" y="519113"/>
          <p14:tracePt t="2944" x="6159500" y="534988"/>
          <p14:tracePt t="2952" x="6278563" y="534988"/>
          <p14:tracePt t="2960" x="6397625" y="534988"/>
          <p14:tracePt t="2967" x="6483350" y="534988"/>
          <p14:tracePt t="2976" x="6567488" y="534988"/>
          <p14:tracePt t="2983" x="6626225" y="534988"/>
          <p14:tracePt t="2992" x="6653213" y="534988"/>
          <p14:tracePt t="3000" x="6686550" y="527050"/>
          <p14:tracePt t="3184" x="6686550" y="534988"/>
          <p14:tracePt t="3192" x="6678613" y="577850"/>
          <p14:tracePt t="3200" x="6661150" y="611188"/>
          <p14:tracePt t="3209" x="6653213" y="654050"/>
          <p14:tracePt t="3216" x="6643688" y="739775"/>
          <p14:tracePt t="3225" x="6635750" y="815975"/>
          <p14:tracePt t="3232" x="6610350" y="942975"/>
          <p14:tracePt t="3241" x="6600825" y="1044575"/>
          <p14:tracePt t="3248" x="6584950" y="1155700"/>
          <p14:tracePt t="3255" x="6575425" y="1257300"/>
          <p14:tracePt t="3264" x="6575425" y="1376363"/>
          <p14:tracePt t="3272" x="6575425" y="1470025"/>
          <p14:tracePt t="3280" x="6575425" y="1546225"/>
          <p14:tracePt t="3289" x="6575425" y="1631950"/>
          <p14:tracePt t="3296" x="6575425" y="1700213"/>
          <p14:tracePt t="3303" x="6600825" y="1758950"/>
          <p14:tracePt t="3311" x="6610350" y="1819275"/>
          <p14:tracePt t="3320" x="6610350" y="1878013"/>
          <p14:tracePt t="3328" x="6618288" y="1938338"/>
          <p14:tracePt t="3336" x="6618288" y="1979613"/>
          <p14:tracePt t="3343" x="6618288" y="2039938"/>
          <p14:tracePt t="3352" x="6618288" y="2082800"/>
          <p14:tracePt t="3360" x="6618288" y="2116138"/>
          <p14:tracePt t="3368" x="6618288" y="2149475"/>
          <p14:tracePt t="3376" x="6618288" y="2174875"/>
          <p14:tracePt t="3384" x="6600825" y="2192338"/>
          <p14:tracePt t="3392" x="6592888" y="2209800"/>
          <p14:tracePt t="3399" x="6575425" y="2235200"/>
          <p14:tracePt t="3408" x="6567488" y="2243138"/>
          <p14:tracePt t="3416" x="6542088" y="2252663"/>
          <p14:tracePt t="3425" x="6508750" y="2268538"/>
          <p14:tracePt t="3431" x="6473825" y="2286000"/>
          <p14:tracePt t="3441" x="6389688" y="2293938"/>
          <p14:tracePt t="3447" x="6270625" y="2303463"/>
          <p14:tracePt t="3456" x="6142038" y="2328863"/>
          <p14:tracePt t="3464" x="5989638" y="2328863"/>
          <p14:tracePt t="3473" x="5819775" y="2328863"/>
          <p14:tracePt t="3480" x="5616575" y="2328863"/>
          <p14:tracePt t="3488" x="5437188" y="2328863"/>
          <p14:tracePt t="3496" x="5208588" y="2328863"/>
          <p14:tracePt t="3504" x="4945063" y="2328863"/>
          <p14:tracePt t="3512" x="4740275" y="2328863"/>
          <p14:tracePt t="3520" x="4511675" y="2328863"/>
          <p14:tracePt t="3528" x="4306888" y="2328863"/>
          <p14:tracePt t="3536" x="4103688" y="2328863"/>
          <p14:tracePt t="3544" x="3976688" y="2328863"/>
          <p14:tracePt t="3552" x="3822700" y="2328863"/>
          <p14:tracePt t="3560" x="3695700" y="2328863"/>
          <p14:tracePt t="3568" x="3586163" y="2328863"/>
          <p14:tracePt t="3576" x="3467100" y="2328863"/>
          <p14:tracePt t="3583" x="3373438" y="2328863"/>
          <p14:tracePt t="3592" x="3297238" y="2328863"/>
          <p14:tracePt t="3600" x="3203575" y="2328863"/>
          <p14:tracePt t="3609" x="3100388" y="2328863"/>
          <p14:tracePt t="3617" x="2998788" y="2328863"/>
          <p14:tracePt t="3625" x="2914650" y="2328863"/>
          <p14:tracePt t="3631" x="2820988" y="2328863"/>
          <p14:tracePt t="3641" x="2719388" y="2328863"/>
          <p14:tracePt t="3648" x="2641600" y="2328863"/>
          <p14:tracePt t="3657" x="2549525" y="2328863"/>
          <p14:tracePt t="3664" x="2489200" y="2336800"/>
          <p14:tracePt t="3673" x="2413000" y="2344738"/>
          <p14:tracePt t="3679" x="2352675" y="2344738"/>
          <p14:tracePt t="3688" x="2311400" y="2362200"/>
          <p14:tracePt t="3696" x="2276475" y="2387600"/>
          <p14:tracePt t="3703" x="2260600" y="2387600"/>
          <p14:tracePt t="3712" x="2235200" y="2397125"/>
          <p14:tracePt t="3752" x="2217738" y="2405063"/>
          <p14:tracePt t="3760" x="2208213" y="2405063"/>
          <p14:tracePt t="3768" x="2200275" y="2422525"/>
          <p14:tracePt t="3775" x="2192338" y="2430463"/>
          <p14:tracePt t="3784" x="2182813" y="2430463"/>
          <p14:tracePt t="3792" x="2182813" y="2438400"/>
          <p14:tracePt t="3800" x="2166938" y="2455863"/>
          <p14:tracePt t="3808" x="2157413" y="2473325"/>
          <p14:tracePt t="3815" x="2149475" y="2481263"/>
          <p14:tracePt t="3824" x="2149475" y="2489200"/>
          <p14:tracePt t="3832" x="2124075" y="2516188"/>
          <p14:tracePt t="3840" x="2116138" y="2524125"/>
          <p14:tracePt t="3848" x="2106613" y="2541588"/>
          <p14:tracePt t="3858" x="2081213" y="2592388"/>
          <p14:tracePt t="3863" x="2073275" y="2608263"/>
          <p14:tracePt t="3873" x="2073275" y="2625725"/>
          <p14:tracePt t="3880" x="2055813" y="2660650"/>
          <p14:tracePt t="3889" x="2047875" y="2676525"/>
          <p14:tracePt t="3896" x="2047875" y="2719388"/>
          <p14:tracePt t="3904" x="2047875" y="2727325"/>
          <p14:tracePt t="3925" x="2047875" y="2795588"/>
          <p14:tracePt t="3928" x="2047875" y="2830513"/>
          <p14:tracePt t="3936" x="2047875" y="2846388"/>
          <p14:tracePt t="3944" x="2047875" y="2881313"/>
          <p14:tracePt t="3952" x="2065338" y="2914650"/>
          <p14:tracePt t="3959" x="2098675" y="2957513"/>
          <p14:tracePt t="3968" x="2106613" y="2974975"/>
          <p14:tracePt t="3975" x="2132013" y="3000375"/>
          <p14:tracePt t="3984" x="2157413" y="3016250"/>
          <p14:tracePt t="3991" x="2174875" y="3025775"/>
          <p14:tracePt t="3999" x="2208213" y="3051175"/>
          <p14:tracePt t="4008" x="2217738" y="3051175"/>
          <p14:tracePt t="4016" x="2268538" y="3059113"/>
          <p14:tracePt t="4025" x="2311400" y="3067050"/>
          <p14:tracePt t="4032" x="2352675" y="3067050"/>
          <p14:tracePt t="4041" x="2430463" y="3067050"/>
          <p14:tracePt t="4048" x="2497138" y="3067050"/>
          <p14:tracePt t="4057" x="2582863" y="3067050"/>
          <p14:tracePt t="4063" x="2668588" y="3067050"/>
          <p14:tracePt t="4072" x="2786063" y="3059113"/>
          <p14:tracePt t="4080" x="2897188" y="3008313"/>
          <p14:tracePt t="4090" x="3067050" y="2974975"/>
          <p14:tracePt t="4096" x="3219450" y="2906713"/>
          <p14:tracePt t="4103" x="3406775" y="2838450"/>
          <p14:tracePt t="4112" x="3533775" y="2778125"/>
          <p14:tracePt t="4120" x="3670300" y="2719388"/>
          <p14:tracePt t="4128" x="3781425" y="2660650"/>
          <p14:tracePt t="4136" x="3900488" y="2625725"/>
          <p14:tracePt t="4144" x="3951288" y="2592388"/>
          <p14:tracePt t="4151" x="4010025" y="2574925"/>
          <p14:tracePt t="4160" x="4035425" y="2557463"/>
          <p14:tracePt t="4168" x="4044950" y="2549525"/>
          <p14:tracePt t="4191" x="4044950" y="2541588"/>
          <p14:tracePt t="4232" x="4044950" y="2532063"/>
          <p14:tracePt t="4240" x="4044950" y="2524125"/>
          <p14:tracePt t="4248" x="4044950" y="2506663"/>
          <p14:tracePt t="4256" x="4044950" y="2498725"/>
          <p14:tracePt t="4264" x="4044950" y="2489200"/>
          <p14:tracePt t="4272" x="4044950" y="2463800"/>
          <p14:tracePt t="4280" x="4044950" y="2447925"/>
          <p14:tracePt t="4288" x="4044950" y="2438400"/>
          <p14:tracePt t="4295" x="4044950" y="2422525"/>
          <p14:tracePt t="4312" x="4044950" y="2413000"/>
          <p14:tracePt t="4368" x="4044950" y="2397125"/>
          <p14:tracePt t="4384" x="4035425" y="2397125"/>
          <p14:tracePt t="4400" x="4027488" y="2397125"/>
          <p14:tracePt t="4688" x="4017963" y="2387600"/>
          <p14:tracePt t="4712" x="4002088" y="2387600"/>
          <p14:tracePt t="4719" x="3976688" y="2387600"/>
          <p14:tracePt t="4728" x="3908425" y="2397125"/>
          <p14:tracePt t="4736" x="3857625" y="2413000"/>
          <p14:tracePt t="4744" x="3746500" y="2430463"/>
          <p14:tracePt t="4752" x="3627438" y="2447925"/>
          <p14:tracePt t="4760" x="3568700" y="2473325"/>
          <p14:tracePt t="4943" x="3551238" y="2473325"/>
          <p14:tracePt t="5032" x="3568700" y="2481263"/>
          <p14:tracePt t="5040" x="3594100" y="2489200"/>
          <p14:tracePt t="5048" x="3619500" y="2506663"/>
          <p14:tracePt t="5056" x="3636963" y="2532063"/>
          <p14:tracePt t="5064" x="3678238" y="2549525"/>
          <p14:tracePt t="5073" x="3729038" y="2592388"/>
          <p14:tracePt t="5079" x="3806825" y="2633663"/>
          <p14:tracePt t="5090" x="3908425" y="2693988"/>
          <p14:tracePt t="5095" x="4010025" y="2752725"/>
          <p14:tracePt t="5104" x="4162425" y="2813050"/>
          <p14:tracePt t="5112" x="4324350" y="2897188"/>
          <p14:tracePt t="5122" x="4562475" y="2974975"/>
          <p14:tracePt t="5127" x="4800600" y="3051175"/>
          <p14:tracePt t="5136" x="5054600" y="3119438"/>
          <p14:tracePt t="5144" x="5310188" y="3170238"/>
          <p14:tracePt t="5152" x="5649913" y="3238500"/>
          <p14:tracePt t="5160" x="5972175" y="3254375"/>
          <p14:tracePt t="5168" x="6389688" y="3314700"/>
          <p14:tracePt t="5176" x="6745288" y="3348038"/>
          <p14:tracePt t="5184" x="7145338" y="3348038"/>
          <p14:tracePt t="5192" x="7518400" y="3348038"/>
          <p14:tracePt t="5200" x="7900988" y="3348038"/>
          <p14:tracePt t="5208" x="8215313" y="3348038"/>
          <p14:tracePt t="5216" x="8478838" y="3348038"/>
          <p14:tracePt t="5224" x="8734425" y="3348038"/>
          <p14:tracePt t="5232" x="8997950" y="3348038"/>
          <p14:tracePt t="5240" x="9236075" y="3348038"/>
          <p14:tracePt t="5248" x="9523413" y="3348038"/>
          <p14:tracePt t="5257" x="9812338" y="3348038"/>
          <p14:tracePt t="5264" x="10042525" y="3348038"/>
          <p14:tracePt t="5272" x="10271125" y="3348038"/>
          <p14:tracePt t="5280" x="10450513" y="3348038"/>
          <p14:tracePt t="5289" x="10602913" y="3348038"/>
          <p14:tracePt t="5296" x="10747375" y="3348038"/>
          <p14:tracePt t="5305" x="10883900" y="3348038"/>
          <p14:tracePt t="5312" x="10985500" y="3348038"/>
          <p14:tracePt t="5320" x="11096625" y="3348038"/>
          <p14:tracePt t="5328" x="11198225" y="3348038"/>
          <p14:tracePt t="5336" x="11299825" y="3348038"/>
          <p14:tracePt t="5344" x="11360150" y="3322638"/>
          <p14:tracePt t="5352" x="11418888" y="3314700"/>
          <p14:tracePt t="5359" x="11461750" y="3305175"/>
          <p14:tracePt t="5368" x="11487150" y="3305175"/>
          <p14:tracePt t="5376" x="11503025" y="3297238"/>
          <p14:tracePt t="5392" x="11530013" y="3289300"/>
          <p14:tracePt t="5407" x="11537950" y="3271838"/>
          <p14:tracePt t="5416" x="11545888" y="3254375"/>
          <p14:tracePt t="5423" x="11545888" y="3246438"/>
          <p14:tracePt t="5432" x="11563350" y="3195638"/>
          <p14:tracePt t="5440" x="11580813" y="3160713"/>
          <p14:tracePt t="5448" x="11588750" y="3119438"/>
          <p14:tracePt t="5456" x="11622088" y="3067050"/>
          <p14:tracePt t="5466" x="11631613" y="3025775"/>
          <p14:tracePt t="5474" x="11639550" y="2974975"/>
          <p14:tracePt t="5481" x="11657013" y="2940050"/>
          <p14:tracePt t="5488" x="11657013" y="2897188"/>
          <p14:tracePt t="5496" x="11657013" y="2855913"/>
          <p14:tracePt t="5504" x="11657013" y="2795588"/>
          <p14:tracePt t="5512" x="11657013" y="2744788"/>
          <p14:tracePt t="5521" x="11647488" y="2736850"/>
          <p14:tracePt t="5528" x="11639550" y="2701925"/>
          <p14:tracePt t="5536" x="11614150" y="2676525"/>
          <p14:tracePt t="5543" x="11606213" y="2651125"/>
          <p14:tracePt t="5551" x="11580813" y="2608263"/>
          <p14:tracePt t="5559" x="11563350" y="2582863"/>
          <p14:tracePt t="5568" x="11545888" y="2541588"/>
          <p14:tracePt t="5576" x="11530013" y="2524125"/>
          <p14:tracePt t="5583" x="11530013" y="2506663"/>
          <p14:tracePt t="5591" x="11520488" y="2506663"/>
          <p14:tracePt t="5599" x="11503025" y="2481263"/>
          <p14:tracePt t="5608" x="11495088" y="2463800"/>
          <p14:tracePt t="5624" x="11487150" y="2455863"/>
          <p14:tracePt t="5632" x="11469688" y="2438400"/>
          <p14:tracePt t="5641" x="11452225" y="2422525"/>
          <p14:tracePt t="5647" x="11426825" y="2371725"/>
          <p14:tracePt t="5656" x="11401425" y="2354263"/>
          <p14:tracePt t="5664" x="11368088" y="2303463"/>
          <p14:tracePt t="5672" x="11342688" y="2278063"/>
          <p14:tracePt t="5680" x="11307763" y="2235200"/>
          <p14:tracePt t="5690" x="11282363" y="2209800"/>
          <p14:tracePt t="5696" x="11274425" y="2192338"/>
          <p14:tracePt t="5703" x="11256963" y="2166938"/>
          <p14:tracePt t="5712" x="11241088" y="2149475"/>
          <p14:tracePt t="5721" x="11215688" y="2124075"/>
          <p14:tracePt t="5728" x="11198225" y="2108200"/>
          <p14:tracePt t="5736" x="11172825" y="2082800"/>
          <p14:tracePt t="5743" x="11163300" y="2073275"/>
          <p14:tracePt t="5752" x="11155363" y="2065338"/>
          <p14:tracePt t="5760" x="11137900" y="2047875"/>
          <p14:tracePt t="5768" x="11129963" y="2030413"/>
          <p14:tracePt t="5776" x="11112500" y="2014538"/>
          <p14:tracePt t="5783" x="11096625" y="1997075"/>
          <p14:tracePt t="5792" x="11079163" y="1979613"/>
          <p14:tracePt t="5801" x="11061700" y="1971675"/>
          <p14:tracePt t="5811" x="11044238" y="1954213"/>
          <p14:tracePt t="5817" x="11018838" y="1928813"/>
          <p14:tracePt t="5827" x="10977563" y="1903413"/>
          <p14:tracePt t="5832" x="10968038" y="1885950"/>
          <p14:tracePt t="5841" x="10917238" y="1860550"/>
          <p14:tracePt t="5847" x="10891838" y="1844675"/>
          <p14:tracePt t="5856" x="10874375" y="1819275"/>
          <p14:tracePt t="5864" x="10848975" y="1809750"/>
          <p14:tracePt t="5872" x="10807700" y="1793875"/>
          <p14:tracePt t="5879" x="10764838" y="1766888"/>
          <p14:tracePt t="5888" x="10704513" y="1741488"/>
          <p14:tracePt t="5896" x="10653713" y="1725613"/>
          <p14:tracePt t="5905" x="10612438" y="1708150"/>
          <p14:tracePt t="5912" x="10552113" y="1690688"/>
          <p14:tracePt t="5923" x="10501313" y="1674813"/>
          <p14:tracePt t="5927" x="10442575" y="1665288"/>
          <p14:tracePt t="5936" x="10407650" y="1657350"/>
          <p14:tracePt t="5944" x="10364788" y="1657350"/>
          <p14:tracePt t="5952" x="10323513" y="1657350"/>
          <p14:tracePt t="5960" x="10280650" y="1657350"/>
          <p14:tracePt t="5967" x="10237788" y="1657350"/>
          <p14:tracePt t="5975" x="10212388" y="1657350"/>
          <p14:tracePt t="5983" x="10194925" y="1657350"/>
          <p14:tracePt t="5992" x="10179050" y="1657350"/>
          <p14:tracePt t="6000" x="10169525" y="1657350"/>
          <p14:tracePt t="6008" x="10161588" y="1657350"/>
          <p14:tracePt t="6015" x="10136188" y="1665288"/>
          <p14:tracePt t="6023" x="10126663" y="1674813"/>
          <p14:tracePt t="6032" x="10110788" y="1674813"/>
          <p14:tracePt t="6040" x="10093325" y="1682750"/>
          <p14:tracePt t="6048" x="10059988" y="1708150"/>
          <p14:tracePt t="6056" x="10042525" y="1716088"/>
          <p14:tracePt t="6063" x="10025063" y="1725613"/>
          <p14:tracePt t="6073" x="9999663" y="1751013"/>
          <p14:tracePt t="6080" x="9991725" y="1758950"/>
          <p14:tracePt t="6090" x="9966325" y="1776413"/>
          <p14:tracePt t="6096" x="9948863" y="1784350"/>
          <p14:tracePt t="6104" x="9931400" y="1801813"/>
          <p14:tracePt t="6111" x="9923463" y="1819275"/>
          <p14:tracePt t="6123" x="9915525" y="1844675"/>
          <p14:tracePt t="6130" x="9906000" y="1844675"/>
          <p14:tracePt t="6140" x="9906000" y="1852613"/>
          <p14:tracePt t="6153" x="9906000" y="1860550"/>
          <p14:tracePt t="6168" x="9898063" y="1870075"/>
          <p14:tracePt t="6240" x="9898063" y="1878013"/>
          <p14:tracePt t="6272" x="9890125" y="1885950"/>
          <p14:tracePt t="6289" x="9890125" y="1895475"/>
          <p14:tracePt t="6295" x="9880600" y="1895475"/>
          <p14:tracePt t="6305" x="9872663" y="1895475"/>
          <p14:tracePt t="6312" x="9855200" y="1895475"/>
          <p14:tracePt t="6321" x="9839325" y="1895475"/>
          <p14:tracePt t="6328" x="9812338" y="1895475"/>
          <p14:tracePt t="6338" x="9753600" y="1895475"/>
          <p14:tracePt t="6343" x="9694863" y="1895475"/>
          <p14:tracePt t="6352" x="9591675" y="1878013"/>
          <p14:tracePt t="6360" x="9472613" y="1878013"/>
          <p14:tracePt t="6368" x="9328150" y="1878013"/>
          <p14:tracePt t="6376" x="9183688" y="1860550"/>
          <p14:tracePt t="6384" x="9005888" y="1827213"/>
          <p14:tracePt t="6392" x="8861425" y="1801813"/>
          <p14:tracePt t="6399" x="8666163" y="1784350"/>
          <p14:tracePt t="6408" x="8435975" y="1741488"/>
          <p14:tracePt t="6416" x="8224838" y="1716088"/>
          <p14:tracePt t="6424" x="7969250" y="1665288"/>
          <p14:tracePt t="6431" x="7672388" y="1649413"/>
          <p14:tracePt t="6439" x="7434263" y="1639888"/>
          <p14:tracePt t="6448" x="7145338" y="1639888"/>
          <p14:tracePt t="6456" x="6915150" y="1639888"/>
          <p14:tracePt t="6464" x="6686550" y="1639888"/>
          <p14:tracePt t="6473" x="6440488" y="1639888"/>
          <p14:tracePt t="6479" x="6151563" y="1725613"/>
          <p14:tracePt t="6488" x="5921375" y="1809750"/>
          <p14:tracePt t="6496" x="5657850" y="1885950"/>
          <p14:tracePt t="6505" x="5429250" y="1946275"/>
          <p14:tracePt t="6512" x="5191125" y="2014538"/>
          <p14:tracePt t="6522" x="5080000" y="2030413"/>
          <p14:tracePt t="6528" x="4962525" y="2073275"/>
          <p14:tracePt t="6536" x="4902200" y="2098675"/>
          <p14:tracePt t="6543" x="4876800" y="2108200"/>
          <p14:tracePt t="6632" x="4894263" y="2108200"/>
          <p14:tracePt t="6640" x="5046663" y="2133600"/>
          <p14:tracePt t="6648" x="5259388" y="2141538"/>
          <p14:tracePt t="6656" x="5403850" y="2141538"/>
          <p14:tracePt t="6664" x="5497513" y="2141538"/>
          <p14:tracePt t="6672" x="5530850" y="2141538"/>
          <p14:tracePt t="6680" x="5548313" y="2141538"/>
          <p14:tracePt t="6712" x="5522913" y="2116138"/>
          <p14:tracePt t="6720" x="5505450" y="2108200"/>
          <p14:tracePt t="6728" x="5480050" y="2098675"/>
          <p14:tracePt t="6737" x="5472113" y="2082800"/>
          <p14:tracePt t="6744" x="5437188" y="2065338"/>
          <p14:tracePt t="6753" x="5386388" y="2039938"/>
          <p14:tracePt t="6760" x="5353050" y="2030413"/>
          <p14:tracePt t="6768" x="5292725" y="1997075"/>
          <p14:tracePt t="6776" x="5259388" y="1989138"/>
          <p14:tracePt t="6786" x="5208588" y="1971675"/>
          <p14:tracePt t="6792" x="5148263" y="1938338"/>
          <p14:tracePt t="6800" x="5097463" y="1928813"/>
          <p14:tracePt t="6808" x="5013325" y="1895475"/>
          <p14:tracePt t="6815" x="4935538" y="1878013"/>
          <p14:tracePt t="6823" x="4876800" y="1870075"/>
          <p14:tracePt t="6832" x="4791075" y="1844675"/>
          <p14:tracePt t="6840" x="4740275" y="1827213"/>
          <p14:tracePt t="6848" x="4699000" y="1819275"/>
          <p14:tracePt t="6856" x="4664075" y="1819275"/>
          <p14:tracePt t="6863" x="4646613" y="1819275"/>
          <p14:tracePt t="6872" x="4630738" y="1819275"/>
          <p14:tracePt t="6880" x="4605338" y="1809750"/>
          <p14:tracePt t="6889" x="4579938" y="1801813"/>
          <p14:tracePt t="6896" x="4554538" y="1801813"/>
          <p14:tracePt t="6907" x="4537075" y="1793875"/>
          <p14:tracePt t="6911" x="4503738" y="1793875"/>
          <p14:tracePt t="6921" x="4476750" y="1784350"/>
          <p14:tracePt t="6928" x="4451350" y="1776413"/>
          <p14:tracePt t="6938" x="4435475" y="1758950"/>
          <p14:tracePt t="6943" x="4410075" y="1751013"/>
          <p14:tracePt t="6952" x="4375150" y="1751013"/>
          <p14:tracePt t="6960" x="4367213" y="1741488"/>
          <p14:tracePt t="6968" x="4349750" y="1741488"/>
          <p14:tracePt t="6976" x="4341813" y="1741488"/>
          <p14:tracePt t="7112" x="4341813" y="1733550"/>
          <p14:tracePt t="7152" x="4341813" y="1725613"/>
          <p14:tracePt t="7176" x="4349750" y="1716088"/>
          <p14:tracePt t="7191" x="4359275" y="1708150"/>
          <p14:tracePt t="7200" x="4367213" y="1708150"/>
          <p14:tracePt t="7208" x="4375150" y="1708150"/>
          <p14:tracePt t="7215" x="4392613" y="1690688"/>
          <p14:tracePt t="7223" x="4400550" y="1690688"/>
          <p14:tracePt t="7231" x="4410075" y="1690688"/>
          <p14:tracePt t="7240" x="4418013" y="1690688"/>
          <p14:tracePt t="7248" x="4451350" y="1674813"/>
          <p14:tracePt t="7256" x="4476750" y="1674813"/>
          <p14:tracePt t="7264" x="4494213" y="1657350"/>
          <p14:tracePt t="7272" x="4537075" y="1639888"/>
          <p14:tracePt t="7280" x="4562475" y="1631950"/>
          <p14:tracePt t="7288" x="4605338" y="1631950"/>
          <p14:tracePt t="7296" x="4621213" y="1614488"/>
          <p14:tracePt t="7306" x="4673600" y="1597025"/>
          <p14:tracePt t="7312" x="4689475" y="1597025"/>
          <p14:tracePt t="7321" x="4724400" y="1597025"/>
          <p14:tracePt t="7327" x="4740275" y="1597025"/>
          <p14:tracePt t="7337" x="4775200" y="1589088"/>
          <p14:tracePt t="7344" x="4800600" y="1589088"/>
          <p14:tracePt t="7354" x="4826000" y="1571625"/>
          <p14:tracePt t="7369" x="4843463" y="1571625"/>
          <p14:tracePt t="7384" x="4859338" y="1571625"/>
          <p14:tracePt t="7392" x="4868863" y="1571625"/>
          <p14:tracePt t="7400" x="4876800" y="1571625"/>
          <p14:tracePt t="7408" x="4884738" y="1571625"/>
          <p14:tracePt t="7415" x="4902200" y="1571625"/>
          <p14:tracePt t="7423" x="4910138" y="1571625"/>
          <p14:tracePt t="7432" x="4927600" y="1571625"/>
          <p14:tracePt t="7440" x="4945063" y="1571625"/>
          <p14:tracePt t="7448" x="4978400" y="1571625"/>
          <p14:tracePt t="7456" x="5003800" y="1571625"/>
          <p14:tracePt t="7464" x="5029200" y="1571625"/>
          <p14:tracePt t="7471" x="5080000" y="1563688"/>
          <p14:tracePt t="7480" x="5106988" y="1563688"/>
          <p14:tracePt t="7488" x="5148263" y="1563688"/>
          <p14:tracePt t="7496" x="5199063" y="1555750"/>
          <p14:tracePt t="7504" x="5233988" y="1546225"/>
          <p14:tracePt t="7511" x="5276850" y="1546225"/>
          <p14:tracePt t="7520" x="5292725" y="1546225"/>
          <p14:tracePt t="7528" x="5335588" y="1546225"/>
          <p14:tracePt t="7537" x="5360988" y="1546225"/>
          <p14:tracePt t="7544" x="5394325" y="1546225"/>
          <p14:tracePt t="7553" x="5403850" y="1546225"/>
          <p14:tracePt t="7560" x="5429250" y="1546225"/>
          <p14:tracePt t="7569" x="5446713" y="1546225"/>
          <p14:tracePt t="7584" x="5472113" y="1546225"/>
          <p14:tracePt t="7608" x="5480050" y="1546225"/>
          <p14:tracePt t="7616" x="5497513" y="1546225"/>
          <p14:tracePt t="7624" x="5505450" y="1546225"/>
          <p14:tracePt t="7632" x="5538788" y="1546225"/>
          <p14:tracePt t="7640" x="5556250" y="1546225"/>
          <p14:tracePt t="7648" x="5573713" y="1546225"/>
          <p14:tracePt t="7656" x="5591175" y="1546225"/>
          <p14:tracePt t="7664" x="5624513" y="1546225"/>
          <p14:tracePt t="7672" x="5641975" y="1563688"/>
          <p14:tracePt t="7680" x="5667375" y="1563688"/>
          <p14:tracePt t="7688" x="5708650" y="1571625"/>
          <p14:tracePt t="7696" x="5761038" y="1581150"/>
          <p14:tracePt t="7704" x="5802313" y="1581150"/>
          <p14:tracePt t="7712" x="5845175" y="1589088"/>
          <p14:tracePt t="7720" x="5905500" y="1589088"/>
          <p14:tracePt t="7728" x="5938838" y="1589088"/>
          <p14:tracePt t="7737" x="5981700" y="1589088"/>
          <p14:tracePt t="7743" x="6015038" y="1589088"/>
          <p14:tracePt t="7752" x="6032500" y="1589088"/>
          <p14:tracePt t="7760" x="6040438" y="1589088"/>
          <p14:tracePt t="7768" x="6049963" y="1589088"/>
          <p14:tracePt t="8432" x="6075363" y="1589088"/>
          <p14:tracePt t="8447" x="6100763" y="1589088"/>
          <p14:tracePt t="8456" x="6108700" y="1589088"/>
          <p14:tracePt t="8472" x="6116638" y="1589088"/>
          <p14:tracePt t="8480" x="6126163" y="1589088"/>
          <p14:tracePt t="8487" x="6134100" y="1589088"/>
          <p14:tracePt t="8495" x="6151563" y="1589088"/>
          <p14:tracePt t="8503" x="6167438" y="1589088"/>
          <p14:tracePt t="8512" x="6184900" y="1589088"/>
          <p14:tracePt t="8520" x="6219825" y="1589088"/>
          <p14:tracePt t="8528" x="6253163" y="1589088"/>
          <p14:tracePt t="8536" x="6278563" y="1589088"/>
          <p14:tracePt t="8543" x="6321425" y="1589088"/>
          <p14:tracePt t="8553" x="6372225" y="1589088"/>
          <p14:tracePt t="8560" x="6415088" y="1589088"/>
          <p14:tracePt t="8569" x="6456363" y="1589088"/>
          <p14:tracePt t="8576" x="6516688" y="1589088"/>
          <p14:tracePt t="8585" x="6559550" y="1589088"/>
          <p14:tracePt t="8591" x="6600825" y="1589088"/>
          <p14:tracePt t="8600" x="6661150" y="1589088"/>
          <p14:tracePt t="8607" x="6686550" y="1589088"/>
          <p14:tracePt t="8616" x="6719888" y="1589088"/>
          <p14:tracePt t="8624" x="6737350" y="1589088"/>
          <p14:tracePt t="8631" x="6754813" y="1589088"/>
          <p14:tracePt t="8639" x="6762750" y="1589088"/>
          <p14:tracePt t="8696" x="6770688" y="1589088"/>
          <p14:tracePt t="8704" x="6780213" y="1589088"/>
          <p14:tracePt t="8712" x="6788150" y="1589088"/>
          <p14:tracePt t="8720" x="6797675" y="1589088"/>
          <p14:tracePt t="8736" x="6805613" y="1589088"/>
          <p14:tracePt t="8752" x="6831013" y="1589088"/>
          <p14:tracePt t="8759" x="6838950" y="1589088"/>
          <p14:tracePt t="8768" x="6873875" y="1589088"/>
          <p14:tracePt t="8775" x="6899275" y="1589088"/>
          <p14:tracePt t="8784" x="6907213" y="1589088"/>
          <p14:tracePt t="8792" x="6932613" y="1589088"/>
          <p14:tracePt t="8801" x="6958013" y="1589088"/>
          <p14:tracePt t="8808" x="6975475" y="1589088"/>
          <p14:tracePt t="8816" x="6983413" y="1589088"/>
          <p14:tracePt t="8823" x="7000875" y="1589088"/>
          <p14:tracePt t="8831" x="7018338" y="1589088"/>
          <p14:tracePt t="8840" x="7026275" y="1589088"/>
          <p14:tracePt t="8848" x="7043738" y="1589088"/>
          <p14:tracePt t="8856" x="7051675" y="1589088"/>
          <p14:tracePt t="8864" x="7059613" y="1589088"/>
          <p14:tracePt t="8871" x="7085013" y="1589088"/>
          <p14:tracePt t="8879" x="7094538" y="1589088"/>
          <p14:tracePt t="8887" x="7119938" y="1589088"/>
          <p14:tracePt t="8896" x="7153275" y="1589088"/>
          <p14:tracePt t="8904" x="7178675" y="1589088"/>
          <p14:tracePt t="8912" x="7204075" y="1589088"/>
          <p14:tracePt t="8921" x="7246938" y="1581150"/>
          <p14:tracePt t="8928" x="7281863" y="1571625"/>
          <p14:tracePt t="8937" x="7315200" y="1571625"/>
          <p14:tracePt t="8944" x="7358063" y="1563688"/>
          <p14:tracePt t="8953" x="7400925" y="1555750"/>
          <p14:tracePt t="8960" x="7434263" y="1555750"/>
          <p14:tracePt t="8969" x="7477125" y="1546225"/>
          <p14:tracePt t="8975" x="7502525" y="1546225"/>
          <p14:tracePt t="8983" x="7545388" y="1530350"/>
          <p14:tracePt t="8992" x="7570788" y="1530350"/>
          <p14:tracePt t="9001" x="7604125" y="1520825"/>
          <p14:tracePt t="9008" x="7612063" y="1520825"/>
          <p14:tracePt t="9015" x="7646988" y="1520825"/>
          <p14:tracePt t="9024" x="7680325" y="1512888"/>
          <p14:tracePt t="9032" x="7697788" y="1512888"/>
          <p14:tracePt t="9040" x="7748588" y="1504950"/>
          <p14:tracePt t="9048" x="7773988" y="1504950"/>
          <p14:tracePt t="9055" x="7807325" y="1504950"/>
          <p14:tracePt t="9063" x="7850188" y="1487488"/>
          <p14:tracePt t="9071" x="7885113" y="1487488"/>
          <p14:tracePt t="9080" x="7926388" y="1477963"/>
          <p14:tracePt t="9088" x="7969250" y="1477963"/>
          <p14:tracePt t="9096" x="8020050" y="1477963"/>
          <p14:tracePt t="9103" x="8062913" y="1477963"/>
          <p14:tracePt t="9111" x="8105775" y="1470025"/>
          <p14:tracePt t="9120" x="8156575" y="1462088"/>
          <p14:tracePt t="9128" x="8174038" y="1462088"/>
          <p14:tracePt t="9136" x="8215313" y="1444625"/>
          <p14:tracePt t="9144" x="8240713" y="1444625"/>
          <p14:tracePt t="9152" x="8258175" y="1436688"/>
          <p14:tracePt t="9160" x="8266113" y="1436688"/>
          <p14:tracePt t="9656" x="8275638" y="1427163"/>
          <p14:tracePt t="9752" x="8250238" y="1427163"/>
          <p14:tracePt t="9760" x="8240713" y="1419225"/>
          <p14:tracePt t="9769" x="8207375" y="1419225"/>
          <p14:tracePt t="9776" x="8181975" y="1419225"/>
          <p14:tracePt t="9784" x="8147050" y="1401763"/>
          <p14:tracePt t="9792" x="8121650" y="1401763"/>
          <p14:tracePt t="9801" x="8070850" y="1393825"/>
          <p14:tracePt t="9808" x="7986713" y="1393825"/>
          <p14:tracePt t="9816" x="7935913" y="1393825"/>
          <p14:tracePt t="9824" x="7832725" y="1393825"/>
          <p14:tracePt t="9832" x="7748588" y="1393825"/>
          <p14:tracePt t="9840" x="7646988" y="1393825"/>
          <p14:tracePt t="9848" x="7553325" y="1393825"/>
          <p14:tracePt t="9855" x="7451725" y="1393825"/>
          <p14:tracePt t="9864" x="7348538" y="1411288"/>
          <p14:tracePt t="9872" x="7264400" y="1419225"/>
          <p14:tracePt t="9880" x="7162800" y="1452563"/>
          <p14:tracePt t="9888" x="7069138" y="1462088"/>
          <p14:tracePt t="9896" x="6983413" y="1477963"/>
          <p14:tracePt t="9904" x="6899275" y="1495425"/>
          <p14:tracePt t="9912" x="6831013" y="1530350"/>
          <p14:tracePt t="9920" x="6770688" y="1538288"/>
          <p14:tracePt t="9928" x="6686550" y="1563688"/>
          <p14:tracePt t="9936" x="6600825" y="1597025"/>
          <p14:tracePt t="9944" x="6508750" y="1614488"/>
          <p14:tracePt t="9952" x="6397625" y="1649413"/>
          <p14:tracePt t="9959" x="6278563" y="1682750"/>
          <p14:tracePt t="9968" x="6134100" y="1733550"/>
          <p14:tracePt t="9976" x="6032500" y="1758950"/>
          <p14:tracePt t="9985" x="5913438" y="1793875"/>
          <p14:tracePt t="9992" x="5786438" y="1852613"/>
          <p14:tracePt t="10000" x="5683250" y="1878013"/>
          <p14:tracePt t="10007" x="5565775" y="1920875"/>
          <p14:tracePt t="10016" x="5411788" y="1971675"/>
          <p14:tracePt t="10024" x="5302250" y="1997075"/>
          <p14:tracePt t="10032" x="5183188" y="2030413"/>
          <p14:tracePt t="10040" x="5072063" y="2047875"/>
          <p14:tracePt t="10047" x="4995863" y="2082800"/>
          <p14:tracePt t="10055" x="4902200" y="2108200"/>
          <p14:tracePt t="10064" x="4859338" y="2116138"/>
          <p14:tracePt t="10072" x="4826000" y="2133600"/>
          <p14:tracePt t="10080" x="4808538" y="2133600"/>
          <p14:tracePt t="10095" x="4800600" y="2133600"/>
          <p14:tracePt t="10103" x="4783138" y="2133600"/>
          <p14:tracePt t="10136" x="4765675" y="2133600"/>
          <p14:tracePt t="10143" x="4740275" y="2141538"/>
          <p14:tracePt t="10152" x="4699000" y="2149475"/>
          <p14:tracePt t="10160" x="4664075" y="2149475"/>
          <p14:tracePt t="10169" x="4613275" y="2166938"/>
          <p14:tracePt t="10176" x="4579938" y="2174875"/>
          <p14:tracePt t="10185" x="4537075" y="2184400"/>
          <p14:tracePt t="10191" x="4486275" y="2184400"/>
          <p14:tracePt t="10200" x="4443413" y="2192338"/>
          <p14:tracePt t="10208" x="4400550" y="2192338"/>
          <p14:tracePt t="10218" x="4367213" y="2192338"/>
          <p14:tracePt t="10224" x="4332288" y="2192338"/>
          <p14:tracePt t="10231" x="4291013" y="2192338"/>
          <p14:tracePt t="10240" x="4265613" y="2192338"/>
          <p14:tracePt t="10248" x="4230688" y="2192338"/>
          <p14:tracePt t="10256" x="4214813" y="2192338"/>
          <p14:tracePt t="10264" x="4197350" y="2192338"/>
          <p14:tracePt t="10272" x="4162425" y="2192338"/>
          <p14:tracePt t="10280" x="4137025" y="2192338"/>
          <p14:tracePt t="10288" x="4103688" y="2184400"/>
          <p14:tracePt t="10296" x="4086225" y="2184400"/>
          <p14:tracePt t="10303" x="4060825" y="2174875"/>
          <p14:tracePt t="10312" x="4027488" y="2174875"/>
          <p14:tracePt t="10320" x="3992563" y="2166938"/>
          <p14:tracePt t="10327" x="3976688" y="2166938"/>
          <p14:tracePt t="10336" x="3951288" y="2166938"/>
          <p14:tracePt t="10344" x="3916363" y="2159000"/>
          <p14:tracePt t="10352" x="3908425" y="2159000"/>
          <p14:tracePt t="10360" x="3883025" y="2141538"/>
          <p14:tracePt t="10369" x="3865563" y="2141538"/>
          <p14:tracePt t="10401" x="3848100" y="2141538"/>
          <p14:tracePt t="10416" x="3848100" y="2133600"/>
          <p14:tracePt t="10455" x="3832225" y="2124075"/>
          <p14:tracePt t="10472" x="3822700" y="2124075"/>
          <p14:tracePt t="10480" x="3806825" y="2108200"/>
          <p14:tracePt t="10496" x="3797300" y="2108200"/>
          <p14:tracePt t="10511" x="3781425" y="2098675"/>
          <p14:tracePt t="10528" x="3763963" y="2098675"/>
          <p14:tracePt t="10536" x="3746500" y="2090738"/>
          <p14:tracePt t="10553" x="3729038" y="2082800"/>
          <p14:tracePt t="10592" x="3721100" y="2073275"/>
          <p14:tracePt t="10632" x="3713163" y="2073275"/>
          <p14:tracePt t="10648" x="3703638" y="2073275"/>
          <p14:tracePt t="10663" x="3695700" y="2065338"/>
          <p14:tracePt t="10697" x="3687763" y="2055813"/>
          <p14:tracePt t="10712" x="3670300" y="2047875"/>
          <p14:tracePt t="10728" x="3662363" y="2039938"/>
          <p14:tracePt t="10832" x="3662363" y="2030413"/>
          <p14:tracePt t="10848" x="3662363" y="2022475"/>
          <p14:tracePt t="10856" x="3670300" y="2022475"/>
          <p14:tracePt t="10872" x="3695700" y="2022475"/>
          <p14:tracePt t="10880" x="3703638" y="2022475"/>
          <p14:tracePt t="10887" x="3713163" y="2022475"/>
          <p14:tracePt t="10896" x="3738563" y="2022475"/>
          <p14:tracePt t="10904" x="3746500" y="2022475"/>
          <p14:tracePt t="10920" x="3806825" y="2005013"/>
          <p14:tracePt t="10928" x="3814763" y="2005013"/>
          <p14:tracePt t="10935" x="3840163" y="2005013"/>
          <p14:tracePt t="10943" x="3857625" y="2005013"/>
          <p14:tracePt t="10952" x="3873500" y="2005013"/>
          <p14:tracePt t="10960" x="3890963" y="2005013"/>
          <p14:tracePt t="10969" x="3916363" y="2005013"/>
          <p14:tracePt t="10986" x="3933825" y="2005013"/>
          <p14:tracePt t="10992" x="3959225" y="2005013"/>
          <p14:tracePt t="11001" x="3967163" y="2005013"/>
          <p14:tracePt t="11008" x="3992563" y="2005013"/>
          <p14:tracePt t="11018" x="4002088" y="2005013"/>
          <p14:tracePt t="11023" x="4027488" y="2005013"/>
          <p14:tracePt t="11032" x="4060825" y="2005013"/>
          <p14:tracePt t="11040" x="4070350" y="2005013"/>
          <p14:tracePt t="11048" x="4111625" y="2005013"/>
          <p14:tracePt t="11056" x="4162425" y="2005013"/>
          <p14:tracePt t="11063" x="4205288" y="2005013"/>
          <p14:tracePt t="11072" x="4256088" y="2005013"/>
          <p14:tracePt t="11080" x="4349750" y="2005013"/>
          <p14:tracePt t="11088" x="4392613" y="2005013"/>
          <p14:tracePt t="11096" x="4443413" y="2005013"/>
          <p14:tracePt t="11104" x="4503738" y="2005013"/>
          <p14:tracePt t="11112" x="4545013" y="2005013"/>
          <p14:tracePt t="11119" x="4595813" y="2005013"/>
          <p14:tracePt t="11127" x="4638675" y="2005013"/>
          <p14:tracePt t="11136" x="4681538" y="2005013"/>
          <p14:tracePt t="11144" x="4714875" y="2005013"/>
          <p14:tracePt t="11152" x="4757738" y="2005013"/>
          <p14:tracePt t="11159" x="4775200" y="2005013"/>
          <p14:tracePt t="11168" x="4800600" y="2005013"/>
          <p14:tracePt t="11176" x="4826000" y="2005013"/>
          <p14:tracePt t="11184" x="4833938" y="2005013"/>
          <p14:tracePt t="11192" x="4851400" y="1997075"/>
          <p14:tracePt t="11201" x="4876800" y="1997075"/>
          <p14:tracePt t="11207" x="4884738" y="1997075"/>
          <p14:tracePt t="11218" x="4910138" y="1989138"/>
          <p14:tracePt t="11233" x="4935538" y="1989138"/>
          <p14:tracePt t="11239" x="4945063" y="1989138"/>
          <p14:tracePt t="11249" x="4978400" y="1979613"/>
          <p14:tracePt t="11255" x="4987925" y="1971675"/>
          <p14:tracePt t="11264" x="5003800" y="1971675"/>
          <p14:tracePt t="11272" x="5021263" y="1971675"/>
          <p14:tracePt t="11280" x="5038725" y="1971675"/>
          <p14:tracePt t="11288" x="5054600" y="1971675"/>
          <p14:tracePt t="11296" x="5072063" y="1971675"/>
          <p14:tracePt t="11303" x="5080000" y="1963738"/>
          <p14:tracePt t="11311" x="5106988" y="1963738"/>
          <p14:tracePt t="11320" x="5122863" y="1963738"/>
          <p14:tracePt t="11327" x="5148263" y="1963738"/>
          <p14:tracePt t="11336" x="5183188" y="1954213"/>
          <p14:tracePt t="11343" x="5208588" y="1946275"/>
          <p14:tracePt t="11352" x="5233988" y="1946275"/>
          <p14:tracePt t="11359" x="5259388" y="1946275"/>
          <p14:tracePt t="11368" x="5276850" y="1946275"/>
          <p14:tracePt t="11376" x="5310188" y="1938338"/>
          <p14:tracePt t="11385" x="5318125" y="1938338"/>
          <p14:tracePt t="11391" x="5335588" y="1938338"/>
          <p14:tracePt t="11400" x="5353050" y="1938338"/>
          <p14:tracePt t="11408" x="5360988" y="1928813"/>
          <p14:tracePt t="11416" x="5368925" y="1928813"/>
          <p14:tracePt t="11423" x="5386388" y="1928813"/>
          <p14:tracePt t="11440" x="5403850" y="1928813"/>
          <p14:tracePt t="11448" x="5411788" y="1928813"/>
          <p14:tracePt t="11456" x="5421313" y="1920875"/>
          <p14:tracePt t="11464" x="5437188" y="1920875"/>
          <p14:tracePt t="11472" x="5446713" y="1920875"/>
          <p14:tracePt t="11480" x="5454650" y="1920875"/>
          <p14:tracePt t="11487" x="5472113" y="1920875"/>
          <p14:tracePt t="11495" x="5505450" y="1911350"/>
          <p14:tracePt t="11504" x="5522913" y="1911350"/>
          <p14:tracePt t="11512" x="5538788" y="1911350"/>
          <p14:tracePt t="11520" x="5565775" y="1895475"/>
          <p14:tracePt t="11528" x="5599113" y="1895475"/>
          <p14:tracePt t="11536" x="5632450" y="1885950"/>
          <p14:tracePt t="11544" x="5641975" y="1885950"/>
          <p14:tracePt t="11552" x="5675313" y="1885950"/>
          <p14:tracePt t="11560" x="5700713" y="1878013"/>
          <p14:tracePt t="11568" x="5726113" y="1878013"/>
          <p14:tracePt t="11575" x="5743575" y="1878013"/>
          <p14:tracePt t="11584" x="5776913" y="1870075"/>
          <p14:tracePt t="11591" x="5802313" y="1870075"/>
          <p14:tracePt t="11600" x="5837238" y="1870075"/>
          <p14:tracePt t="11608" x="5862638" y="1870075"/>
          <p14:tracePt t="11617" x="5880100" y="1870075"/>
          <p14:tracePt t="11623" x="5913438" y="1870075"/>
          <p14:tracePt t="11632" x="5930900" y="1870075"/>
          <p14:tracePt t="11640" x="5946775" y="1870075"/>
          <p14:tracePt t="11649" x="5964238" y="1860550"/>
          <p14:tracePt t="11656" x="5972175" y="1860550"/>
          <p14:tracePt t="12112" x="5981700" y="1860550"/>
          <p14:tracePt t="12128" x="5989638" y="1860550"/>
          <p14:tracePt t="12519" x="5997575" y="1860550"/>
          <p14:tracePt t="12536" x="6015038" y="1860550"/>
          <p14:tracePt t="12559" x="6024563" y="1860550"/>
          <p14:tracePt t="12567" x="6032500" y="1860550"/>
          <p14:tracePt t="12576" x="6040438" y="1860550"/>
          <p14:tracePt t="12584" x="6049963" y="1860550"/>
          <p14:tracePt t="12600" x="6065838" y="1870075"/>
          <p14:tracePt t="12607" x="6075363" y="1870075"/>
          <p14:tracePt t="12623" x="6083300" y="1870075"/>
          <p14:tracePt t="12640" x="6100763" y="1870075"/>
          <p14:tracePt t="12752" x="6108700" y="1885950"/>
          <p14:tracePt t="12759" x="6116638" y="1885950"/>
          <p14:tracePt t="12768" x="6134100" y="1885950"/>
          <p14:tracePt t="12784" x="6142038" y="1885950"/>
          <p14:tracePt t="12791" x="6151563" y="1885950"/>
          <p14:tracePt t="12800" x="6167438" y="1895475"/>
          <p14:tracePt t="12807" x="6176963" y="1895475"/>
          <p14:tracePt t="12816" x="6184900" y="1903413"/>
          <p14:tracePt t="12824" x="6194425" y="1903413"/>
          <p14:tracePt t="12832" x="6202363" y="1903413"/>
          <p14:tracePt t="12856" x="6210300" y="1911350"/>
          <p14:tracePt t="12992" x="6219825" y="1920875"/>
          <p14:tracePt t="13032" x="6227763" y="1920875"/>
          <p14:tracePt t="13048" x="6245225" y="1920875"/>
          <p14:tracePt t="13056" x="6278563" y="1920875"/>
          <p14:tracePt t="13064" x="6286500" y="1920875"/>
          <p14:tracePt t="13071" x="6303963" y="1920875"/>
          <p14:tracePt t="13080" x="6321425" y="1920875"/>
          <p14:tracePt t="13088" x="6338888" y="1920875"/>
          <p14:tracePt t="13096" x="6354763" y="1920875"/>
          <p14:tracePt t="13104" x="6397625" y="1911350"/>
          <p14:tracePt t="13112" x="6423025" y="1911350"/>
          <p14:tracePt t="13119" x="6440488" y="1911350"/>
          <p14:tracePt t="13127" x="6456363" y="1911350"/>
          <p14:tracePt t="13136" x="6491288" y="1911350"/>
          <p14:tracePt t="13152" x="6499225" y="1911350"/>
          <p14:tracePt t="13160" x="6508750" y="1911350"/>
          <p14:tracePt t="13168" x="6524625" y="1911350"/>
          <p14:tracePt t="13175" x="6542088" y="1911350"/>
          <p14:tracePt t="13183" x="6559550" y="1911350"/>
          <p14:tracePt t="13192" x="6575425" y="1911350"/>
          <p14:tracePt t="13200" x="6600825" y="1911350"/>
          <p14:tracePt t="13216" x="6626225" y="1911350"/>
          <p14:tracePt t="13224" x="6635750" y="1911350"/>
          <p14:tracePt t="13232" x="6653213" y="1911350"/>
          <p14:tracePt t="13240" x="6678613" y="1911350"/>
          <p14:tracePt t="13248" x="6704013" y="1911350"/>
          <p14:tracePt t="13256" x="6737350" y="1911350"/>
          <p14:tracePt t="13264" x="6762750" y="1911350"/>
          <p14:tracePt t="13272" x="6797675" y="1911350"/>
          <p14:tracePt t="13281" x="6823075" y="1911350"/>
          <p14:tracePt t="13288" x="6864350" y="1911350"/>
          <p14:tracePt t="13297" x="6907213" y="1911350"/>
          <p14:tracePt t="13303" x="6967538" y="1895475"/>
          <p14:tracePt t="13312" x="7018338" y="1895475"/>
          <p14:tracePt t="13320" x="7077075" y="1878013"/>
          <p14:tracePt t="13328" x="7119938" y="1878013"/>
          <p14:tracePt t="13336" x="7162800" y="1870075"/>
          <p14:tracePt t="13343" x="7204075" y="1870075"/>
          <p14:tracePt t="13352" x="7239000" y="1860550"/>
          <p14:tracePt t="13359" x="7272338" y="1860550"/>
          <p14:tracePt t="13367" x="7289800" y="1860550"/>
          <p14:tracePt t="13375" x="7307263" y="1860550"/>
          <p14:tracePt t="13384" x="7323138" y="1860550"/>
          <p14:tracePt t="13392" x="7348538" y="1860550"/>
          <p14:tracePt t="13407" x="7373938" y="1860550"/>
          <p14:tracePt t="13416" x="7391400" y="1860550"/>
          <p14:tracePt t="13423" x="7442200" y="1852613"/>
          <p14:tracePt t="13432" x="7485063" y="1852613"/>
          <p14:tracePt t="13440" x="7553325" y="1835150"/>
          <p14:tracePt t="13448" x="7604125" y="1819275"/>
          <p14:tracePt t="13455" x="7662863" y="1809750"/>
          <p14:tracePt t="13464" x="7697788" y="1809750"/>
          <p14:tracePt t="13472" x="7748588" y="1801813"/>
          <p14:tracePt t="13482" x="7799388" y="1784350"/>
          <p14:tracePt t="13488" x="7832725" y="1776413"/>
          <p14:tracePt t="13496" x="7893050" y="1758950"/>
          <p14:tracePt t="13503" x="7926388" y="1758950"/>
          <p14:tracePt t="13512" x="7961313" y="1741488"/>
          <p14:tracePt t="13520" x="7969250" y="1733550"/>
          <p14:tracePt t="13528" x="7986713" y="1733550"/>
          <p14:tracePt t="14040" x="7986713" y="1725613"/>
          <p14:tracePt t="14049" x="7969250" y="1725613"/>
          <p14:tracePt t="14055" x="7935913" y="1716088"/>
          <p14:tracePt t="14064" x="7875588" y="1716088"/>
          <p14:tracePt t="14072" x="7824788" y="1690688"/>
          <p14:tracePt t="14081" x="7781925" y="1690688"/>
          <p14:tracePt t="14088" x="7697788" y="1674813"/>
          <p14:tracePt t="14097" x="7637463" y="1665288"/>
          <p14:tracePt t="14103" x="7553325" y="1639888"/>
          <p14:tracePt t="14112" x="7459663" y="1631950"/>
          <p14:tracePt t="14120" x="7373938" y="1631950"/>
          <p14:tracePt t="14128" x="7307263" y="1622425"/>
          <p14:tracePt t="14136" x="7221538" y="1622425"/>
          <p14:tracePt t="14144" x="7162800" y="1622425"/>
          <p14:tracePt t="14151" x="7094538" y="1622425"/>
          <p14:tracePt t="14159" x="7018338" y="1622425"/>
          <p14:tracePt t="14167" x="6958013" y="1614488"/>
          <p14:tracePt t="14176" x="6899275" y="1614488"/>
          <p14:tracePt t="14183" x="6856413" y="1614488"/>
          <p14:tracePt t="14192" x="6770688" y="1614488"/>
          <p14:tracePt t="14199" x="6711950" y="1589088"/>
          <p14:tracePt t="14208" x="6653213" y="1589088"/>
          <p14:tracePt t="14216" x="6567488" y="1589088"/>
          <p14:tracePt t="14224" x="6499225" y="1589088"/>
          <p14:tracePt t="14232" x="6415088" y="1589088"/>
          <p14:tracePt t="14239" x="6354763" y="1589088"/>
          <p14:tracePt t="14248" x="6311900" y="1589088"/>
          <p14:tracePt t="14256" x="6261100" y="1597025"/>
          <p14:tracePt t="14265" x="6219825" y="1606550"/>
          <p14:tracePt t="14272" x="6194425" y="1614488"/>
          <p14:tracePt t="14281" x="6167438" y="1622425"/>
          <p14:tracePt t="14335" x="6167438" y="1631950"/>
          <p14:tracePt t="14343" x="6167438" y="1639888"/>
          <p14:tracePt t="14352" x="6167438" y="1649413"/>
          <p14:tracePt t="14360" x="6167438" y="1665288"/>
          <p14:tracePt t="14368" x="6167438" y="1690688"/>
          <p14:tracePt t="14383" x="6176963" y="1716088"/>
          <p14:tracePt t="14392" x="6184900" y="1725613"/>
          <p14:tracePt t="14400" x="6194425" y="1733550"/>
          <p14:tracePt t="14408" x="6202363" y="1741488"/>
          <p14:tracePt t="14415" x="6219825" y="1758950"/>
          <p14:tracePt t="14424" x="6245225" y="1776413"/>
          <p14:tracePt t="14432" x="6253163" y="1776413"/>
          <p14:tracePt t="14439" x="6286500" y="1784350"/>
          <p14:tracePt t="14448" x="6338888" y="1809750"/>
          <p14:tracePt t="14456" x="6405563" y="1819275"/>
          <p14:tracePt t="14465" x="6499225" y="1827213"/>
          <p14:tracePt t="14471" x="6592888" y="1827213"/>
          <p14:tracePt t="14480" x="6719888" y="1844675"/>
          <p14:tracePt t="14488" x="6856413" y="1860550"/>
          <p14:tracePt t="14497" x="6992938" y="1878013"/>
          <p14:tracePt t="14504" x="7145338" y="1878013"/>
          <p14:tracePt t="14512" x="7307263" y="1878013"/>
          <p14:tracePt t="14520" x="7442200" y="1878013"/>
          <p14:tracePt t="14527" x="7586663" y="1878013"/>
          <p14:tracePt t="14535" x="7723188" y="1878013"/>
          <p14:tracePt t="14543" x="7832725" y="1878013"/>
          <p14:tracePt t="14552" x="7961313" y="1870075"/>
          <p14:tracePt t="14560" x="8096250" y="1852613"/>
          <p14:tracePt t="14568" x="8181975" y="1835150"/>
          <p14:tracePt t="14575" x="8291513" y="1819275"/>
          <p14:tracePt t="14584" x="8394700" y="1801813"/>
          <p14:tracePt t="14592" x="8513763" y="1784350"/>
          <p14:tracePt t="14600" x="8640763" y="1766888"/>
          <p14:tracePt t="14608" x="8742363" y="1751013"/>
          <p14:tracePt t="14616" x="8828088" y="1733550"/>
          <p14:tracePt t="14623" x="8937625" y="1725613"/>
          <p14:tracePt t="14632" x="9039225" y="1700213"/>
          <p14:tracePt t="14640" x="9124950" y="1690688"/>
          <p14:tracePt t="14648" x="9201150" y="1690688"/>
          <p14:tracePt t="14656" x="9261475" y="1682750"/>
          <p14:tracePt t="14665" x="9320213" y="1674813"/>
          <p14:tracePt t="14671" x="9380538" y="1674813"/>
          <p14:tracePt t="14680" x="9421813" y="1649413"/>
          <p14:tracePt t="14688" x="9439275" y="1649413"/>
          <p14:tracePt t="14696" x="9464675" y="1649413"/>
          <p14:tracePt t="14848" x="9472613" y="1649413"/>
          <p14:tracePt t="14864" x="9482138" y="1649413"/>
          <p14:tracePt t="14871" x="9498013" y="1649413"/>
          <p14:tracePt t="14881" x="9515475" y="1649413"/>
          <p14:tracePt t="14888" x="9558338" y="1665288"/>
          <p14:tracePt t="14897" x="9634538" y="1690688"/>
          <p14:tracePt t="14903" x="9694863" y="1716088"/>
          <p14:tracePt t="14915" x="9753600" y="1733550"/>
          <p14:tracePt t="14920" x="9804400" y="1766888"/>
          <p14:tracePt t="14930" x="9880600" y="1793875"/>
          <p14:tracePt t="14936" x="9940925" y="1819275"/>
          <p14:tracePt t="14943" x="10009188" y="1852613"/>
          <p14:tracePt t="14951" x="10050463" y="1860550"/>
          <p14:tracePt t="14960" x="10101263" y="1870075"/>
          <p14:tracePt t="14968" x="10144125" y="1878013"/>
          <p14:tracePt t="14976" x="10179050" y="1895475"/>
          <p14:tracePt t="14984" x="10194925" y="1895475"/>
          <p14:tracePt t="14992" x="10220325" y="1895475"/>
          <p14:tracePt t="15000" x="10229850" y="1895475"/>
          <p14:tracePt t="15016" x="10237788" y="1895475"/>
          <p14:tracePt t="15112" x="10245725" y="1895475"/>
          <p14:tracePt t="15128" x="10245725" y="1885950"/>
          <p14:tracePt t="15151" x="10245725" y="1860550"/>
          <p14:tracePt t="15168" x="10212388" y="1827213"/>
          <p14:tracePt t="15175" x="10204450" y="1809750"/>
          <p14:tracePt t="15184" x="10179050" y="1776413"/>
          <p14:tracePt t="15192" x="10144125" y="1741488"/>
          <p14:tracePt t="15200" x="10118725" y="1716088"/>
          <p14:tracePt t="15208" x="10101263" y="1690688"/>
          <p14:tracePt t="15216" x="10085388" y="1674813"/>
          <p14:tracePt t="15223" x="10050463" y="1657350"/>
          <p14:tracePt t="15232" x="10034588" y="1639888"/>
          <p14:tracePt t="15240" x="10009188" y="1622425"/>
          <p14:tracePt t="15248" x="9983788" y="1606550"/>
          <p14:tracePt t="15256" x="9974263" y="1597025"/>
          <p14:tracePt t="15264" x="9948863" y="1581150"/>
          <p14:tracePt t="15271" x="9923463" y="1571625"/>
          <p14:tracePt t="15280" x="9906000" y="1563688"/>
          <p14:tracePt t="15288" x="9898063" y="1563688"/>
          <p14:tracePt t="15297" x="9864725" y="1555750"/>
          <p14:tracePt t="15304" x="9847263" y="1538288"/>
          <p14:tracePt t="15313" x="9821863" y="1530350"/>
          <p14:tracePt t="15319" x="9779000" y="1530350"/>
          <p14:tracePt t="15329" x="9771063" y="1530350"/>
          <p14:tracePt t="15336" x="9736138" y="1530350"/>
          <p14:tracePt t="15344" x="9702800" y="1530350"/>
          <p14:tracePt t="15352" x="9677400" y="1530350"/>
          <p14:tracePt t="15360" x="9659938" y="1530350"/>
          <p14:tracePt t="15367" x="9634538" y="1530350"/>
          <p14:tracePt t="15392" x="9626600" y="1530350"/>
          <p14:tracePt t="15400" x="9609138" y="1530350"/>
          <p14:tracePt t="15408" x="9591675" y="1538288"/>
          <p14:tracePt t="15416" x="9583738" y="1555750"/>
          <p14:tracePt t="15424" x="9575800" y="1581150"/>
          <p14:tracePt t="15432" x="9550400" y="1614488"/>
          <p14:tracePt t="15440" x="9540875" y="1657350"/>
          <p14:tracePt t="15448" x="9507538" y="1708150"/>
          <p14:tracePt t="15456" x="9490075" y="1766888"/>
          <p14:tracePt t="15464" x="9472613" y="1852613"/>
          <p14:tracePt t="15472" x="9456738" y="1928813"/>
          <p14:tracePt t="15480" x="9447213" y="2014538"/>
          <p14:tracePt t="15488" x="9447213" y="2098675"/>
          <p14:tracePt t="15497" x="9447213" y="2184400"/>
          <p14:tracePt t="15503" x="9447213" y="2260600"/>
          <p14:tracePt t="15512" x="9456738" y="2336800"/>
          <p14:tracePt t="15520" x="9464675" y="2397125"/>
          <p14:tracePt t="15529" x="9507538" y="2473325"/>
          <p14:tracePt t="15536" x="9540875" y="2524125"/>
          <p14:tracePt t="15544" x="9583738" y="2574925"/>
          <p14:tracePt t="15551" x="9634538" y="2625725"/>
          <p14:tracePt t="15560" x="9728200" y="2676525"/>
          <p14:tracePt t="15568" x="9804400" y="2736850"/>
          <p14:tracePt t="15576" x="9906000" y="2770188"/>
          <p14:tracePt t="15584" x="10009188" y="2805113"/>
          <p14:tracePt t="15592" x="10110788" y="2830513"/>
          <p14:tracePt t="15600" x="10229850" y="2846388"/>
          <p14:tracePt t="15607" x="10331450" y="2881313"/>
          <p14:tracePt t="15616" x="10415588" y="2897188"/>
          <p14:tracePt t="15624" x="10501313" y="2897188"/>
          <p14:tracePt t="15632" x="10602913" y="2897188"/>
          <p14:tracePt t="15639" x="10688638" y="2897188"/>
          <p14:tracePt t="15648" x="10772775" y="2897188"/>
          <p14:tracePt t="15656" x="10841038" y="2889250"/>
          <p14:tracePt t="15664" x="10917238" y="2881313"/>
          <p14:tracePt t="15672" x="10993438" y="2863850"/>
          <p14:tracePt t="15680" x="11053763" y="2830513"/>
          <p14:tracePt t="15688" x="11137900" y="2805113"/>
          <p14:tracePt t="15697" x="11215688" y="2762250"/>
          <p14:tracePt t="15704" x="11291888" y="2727325"/>
          <p14:tracePt t="15712" x="11342688" y="2701925"/>
          <p14:tracePt t="15720" x="11410950" y="2660650"/>
          <p14:tracePt t="15729" x="11436350" y="2608263"/>
          <p14:tracePt t="15736" x="11477625" y="2557463"/>
          <p14:tracePt t="15743" x="11512550" y="2498725"/>
          <p14:tracePt t="15751" x="11520488" y="2463800"/>
          <p14:tracePt t="15760" x="11520488" y="2430463"/>
          <p14:tracePt t="15768" x="11530013" y="2387600"/>
          <p14:tracePt t="15776" x="11530013" y="2328863"/>
          <p14:tracePt t="15783" x="11530013" y="2293938"/>
          <p14:tracePt t="15791" x="11530013" y="2252663"/>
          <p14:tracePt t="15800" x="11530013" y="2200275"/>
          <p14:tracePt t="15808" x="11503025" y="2149475"/>
          <p14:tracePt t="15816" x="11487150" y="2098675"/>
          <p14:tracePt t="15823" x="11461750" y="2065338"/>
          <p14:tracePt t="15832" x="11418888" y="1997075"/>
          <p14:tracePt t="15839" x="11376025" y="1938338"/>
          <p14:tracePt t="15848" x="11307763" y="1870075"/>
          <p14:tracePt t="15856" x="11249025" y="1801813"/>
          <p14:tracePt t="15865" x="11198225" y="1741488"/>
          <p14:tracePt t="15872" x="11147425" y="1690688"/>
          <p14:tracePt t="15880" x="11079163" y="1649413"/>
          <p14:tracePt t="15887" x="11018838" y="1581150"/>
          <p14:tracePt t="15898" x="10968038" y="1538288"/>
          <p14:tracePt t="15904" x="10901363" y="1504950"/>
          <p14:tracePt t="15912" x="10823575" y="1462088"/>
          <p14:tracePt t="15920" x="10747375" y="1419225"/>
          <p14:tracePt t="15928" x="10688638" y="1376363"/>
          <p14:tracePt t="15936" x="10612438" y="1343025"/>
          <p14:tracePt t="15944" x="10560050" y="1325563"/>
          <p14:tracePt t="15952" x="10501313" y="1292225"/>
          <p14:tracePt t="15960" x="10450513" y="1274763"/>
          <p14:tracePt t="15968" x="10415588" y="1257300"/>
          <p14:tracePt t="15976" x="10356850" y="1249363"/>
          <p14:tracePt t="15984" x="10306050" y="1223963"/>
          <p14:tracePt t="15992" x="10245725" y="1206500"/>
          <p14:tracePt t="16000" x="10204450" y="1206500"/>
          <p14:tracePt t="16015" x="10153650" y="1198563"/>
          <p14:tracePt t="16016" x="10110788" y="1198563"/>
          <p14:tracePt t="16024" x="10067925" y="1181100"/>
          <p14:tracePt t="16032" x="10034588" y="1181100"/>
          <p14:tracePt t="16040" x="9999663" y="1181100"/>
          <p14:tracePt t="16048" x="9966325" y="1181100"/>
          <p14:tracePt t="16056" x="9948863" y="1181100"/>
          <p14:tracePt t="16064" x="9915525" y="1181100"/>
          <p14:tracePt t="16071" x="9872663" y="1181100"/>
          <p14:tracePt t="16080" x="9839325" y="1181100"/>
          <p14:tracePt t="16088" x="9812338" y="1181100"/>
          <p14:tracePt t="16097" x="9786938" y="1181100"/>
          <p14:tracePt t="16104" x="9753600" y="1181100"/>
          <p14:tracePt t="16112" x="9720263" y="1181100"/>
          <p14:tracePt t="16120" x="9710738" y="1181100"/>
          <p14:tracePt t="16128" x="9677400" y="1181100"/>
          <p14:tracePt t="16136" x="9626600" y="1216025"/>
          <p14:tracePt t="16145" x="9591675" y="1231900"/>
          <p14:tracePt t="16152" x="9558338" y="1266825"/>
          <p14:tracePt t="16159" x="9482138" y="1325563"/>
          <p14:tracePt t="16167" x="9421813" y="1385888"/>
          <p14:tracePt t="16176" x="9353550" y="1477963"/>
          <p14:tracePt t="16184" x="9302750" y="1563688"/>
          <p14:tracePt t="16192" x="9226550" y="1665288"/>
          <p14:tracePt t="16200" x="9183688" y="1758950"/>
          <p14:tracePt t="16207" x="9142413" y="1844675"/>
          <p14:tracePt t="16215" x="9091613" y="1946275"/>
          <p14:tracePt t="16223" x="9074150" y="2014538"/>
          <p14:tracePt t="16231" x="9048750" y="2098675"/>
          <p14:tracePt t="16240" x="9039225" y="2141538"/>
          <p14:tracePt t="16248" x="9023350" y="2209800"/>
          <p14:tracePt t="16256" x="9023350" y="2252663"/>
          <p14:tracePt t="16264" x="9023350" y="2293938"/>
          <p14:tracePt t="16272" x="9023350" y="2336800"/>
          <p14:tracePt t="16281" x="9023350" y="2371725"/>
          <p14:tracePt t="16287" x="9023350" y="2422525"/>
          <p14:tracePt t="16296" x="9023350" y="2481263"/>
          <p14:tracePt t="16304" x="9048750" y="2582863"/>
          <p14:tracePt t="16313" x="9056688" y="2643188"/>
          <p14:tracePt t="16320" x="9099550" y="2736850"/>
          <p14:tracePt t="16328" x="9124950" y="2795588"/>
          <p14:tracePt t="16336" x="9150350" y="2855913"/>
          <p14:tracePt t="16345" x="9183688" y="2906713"/>
          <p14:tracePt t="16352" x="9209088" y="2940050"/>
          <p14:tracePt t="16360" x="9251950" y="2982913"/>
          <p14:tracePt t="16368" x="9277350" y="3033713"/>
          <p14:tracePt t="16376" x="9328150" y="3051175"/>
          <p14:tracePt t="16384" x="9363075" y="3076575"/>
          <p14:tracePt t="16392" x="9396413" y="3101975"/>
          <p14:tracePt t="16400" x="9447213" y="3135313"/>
          <p14:tracePt t="16408" x="9498013" y="3152775"/>
          <p14:tracePt t="16416" x="9550400" y="3178175"/>
          <p14:tracePt t="16424" x="9575800" y="3178175"/>
          <p14:tracePt t="16432" x="9626600" y="3195638"/>
          <p14:tracePt t="16440" x="9659938" y="3203575"/>
          <p14:tracePt t="16448" x="9685338" y="3203575"/>
          <p14:tracePt t="16455" x="9710738" y="3203575"/>
          <p14:tracePt t="16463" x="9745663" y="3203575"/>
          <p14:tracePt t="16472" x="9779000" y="3203575"/>
          <p14:tracePt t="16480" x="9804400" y="3203575"/>
          <p14:tracePt t="16488" x="9829800" y="3203575"/>
          <p14:tracePt t="16497" x="9855200" y="3203575"/>
          <p14:tracePt t="16503" x="9880600" y="3203575"/>
          <p14:tracePt t="16512" x="9898063" y="3203575"/>
          <p14:tracePt t="16520" x="9923463" y="3203575"/>
          <p14:tracePt t="16528" x="9948863" y="3178175"/>
          <p14:tracePt t="16536" x="9983788" y="3160713"/>
          <p14:tracePt t="16544" x="9999663" y="3144838"/>
          <p14:tracePt t="16551" x="10017125" y="3119438"/>
          <p14:tracePt t="16561" x="10025063" y="3094038"/>
          <p14:tracePt t="16568" x="10059988" y="3051175"/>
          <p14:tracePt t="16576" x="10075863" y="3016250"/>
          <p14:tracePt t="16583" x="10085388" y="3000375"/>
          <p14:tracePt t="16592" x="10101263" y="2965450"/>
          <p14:tracePt t="16600" x="10101263" y="2957513"/>
          <p14:tracePt t="16608" x="10101263" y="2940050"/>
          <p14:tracePt t="16617" x="10110788" y="2922588"/>
          <p14:tracePt t="16624" x="10110788" y="2906713"/>
          <p14:tracePt t="16632" x="10110788" y="2889250"/>
          <p14:tracePt t="16639" x="10118725" y="2863850"/>
          <p14:tracePt t="16647" x="10118725" y="2855913"/>
          <p14:tracePt t="16656" x="10136188" y="2838450"/>
          <p14:tracePt t="16663" x="10136188" y="2830513"/>
          <p14:tracePt t="16672" x="10144125" y="2820988"/>
          <p14:tracePt t="16688" x="10144125" y="2805113"/>
          <p14:tracePt t="16696" x="10144125" y="2795588"/>
          <p14:tracePt t="16736" x="10144125" y="2787650"/>
          <p14:tracePt t="18840" x="10144125" y="2770188"/>
          <p14:tracePt t="18864" x="10144125" y="2762250"/>
          <p14:tracePt t="18872" x="10144125" y="2752725"/>
          <p14:tracePt t="18880" x="10144125" y="2736850"/>
          <p14:tracePt t="18888" x="10144125" y="2719388"/>
          <p14:tracePt t="18896" x="10144125" y="2693988"/>
          <p14:tracePt t="18904" x="10144125" y="2686050"/>
          <p14:tracePt t="18926" x="10144125" y="2608263"/>
          <p14:tracePt t="18929" x="10144125" y="2566988"/>
          <p14:tracePt t="18936" x="10144125" y="2524125"/>
          <p14:tracePt t="18944" x="10144125" y="2463800"/>
          <p14:tracePt t="18952" x="10144125" y="2422525"/>
          <p14:tracePt t="18960" x="10144125" y="2362200"/>
          <p14:tracePt t="18968" x="10144125" y="2303463"/>
          <p14:tracePt t="18977" x="10144125" y="2235200"/>
          <p14:tracePt t="18983" x="10144125" y="2192338"/>
          <p14:tracePt t="18993" x="10144125" y="2133600"/>
          <p14:tracePt t="19000" x="10144125" y="2047875"/>
          <p14:tracePt t="19009" x="10144125" y="1946275"/>
          <p14:tracePt t="19016" x="10136188" y="1860550"/>
          <p14:tracePt t="19023" x="10110788" y="1716088"/>
          <p14:tracePt t="19032" x="10101263" y="1563688"/>
          <p14:tracePt t="19040" x="10059988" y="1360488"/>
          <p14:tracePt t="19048" x="10025063" y="1054100"/>
          <p14:tracePt t="19056" x="9966325" y="696913"/>
          <p14:tracePt t="19064" x="9890125" y="187325"/>
          <p14:tracePt t="19383" x="5064125" y="679450"/>
          <p14:tracePt t="19392" x="4884738" y="1069975"/>
          <p14:tracePt t="19399" x="4732338" y="1512888"/>
          <p14:tracePt t="19408" x="4545013" y="1954213"/>
          <p14:tracePt t="19415" x="4435475" y="2379663"/>
          <p14:tracePt t="19423" x="4341813" y="2752725"/>
          <p14:tracePt t="19431" x="4205288" y="3135313"/>
          <p14:tracePt t="19439" x="4111625" y="3475038"/>
          <p14:tracePt t="19447" x="4060825" y="3806825"/>
          <p14:tracePt t="19455" x="4010025" y="4146550"/>
          <p14:tracePt t="19463" x="3992563" y="4495800"/>
          <p14:tracePt t="19471" x="3941763" y="4802188"/>
          <p14:tracePt t="19479" x="3941763" y="5124450"/>
          <p14:tracePt t="19487" x="3941763" y="5438775"/>
          <p14:tracePt t="19495" x="3967163" y="5821363"/>
          <p14:tracePt t="19503" x="4052888" y="6143625"/>
          <p14:tracePt t="19511" x="4171950" y="6518275"/>
          <p14:tracePt t="19777" x="10874375" y="4903788"/>
          <p14:tracePt t="19783" x="10866438" y="4835525"/>
          <p14:tracePt t="19793" x="10866438" y="4759325"/>
          <p14:tracePt t="19799" x="10866438" y="4699000"/>
          <p14:tracePt t="19807" x="10866438" y="4673600"/>
          <p14:tracePt t="19815" x="10858500" y="4630738"/>
          <p14:tracePt t="19825" x="10858500" y="4614863"/>
          <p14:tracePt t="19831" x="10848975" y="4579938"/>
          <p14:tracePt t="19839" x="10841038" y="4572000"/>
          <p14:tracePt t="20328" x="10833100" y="4572000"/>
          <p14:tracePt t="20345" x="10823575" y="4554538"/>
          <p14:tracePt t="20360" x="10815638" y="4546600"/>
          <p14:tracePt t="20368" x="10798175" y="4538663"/>
          <p14:tracePt t="20376" x="10782300" y="4521200"/>
          <p14:tracePt t="20383" x="10764838" y="4495800"/>
          <p14:tracePt t="20393" x="10747375" y="4470400"/>
          <p14:tracePt t="20399" x="10721975" y="4435475"/>
          <p14:tracePt t="20408" x="10704513" y="4402138"/>
          <p14:tracePt t="20416" x="10671175" y="4351338"/>
          <p14:tracePt t="20424" x="10628313" y="4300538"/>
          <p14:tracePt t="20432" x="10585450" y="4240213"/>
          <p14:tracePt t="20440" x="10534650" y="4171950"/>
          <p14:tracePt t="20448" x="10483850" y="4130675"/>
          <p14:tracePt t="20456" x="10433050" y="4105275"/>
          <p14:tracePt t="20464" x="10364788" y="4062413"/>
          <p14:tracePt t="20472" x="10306050" y="4002088"/>
          <p14:tracePt t="20480" x="10237788" y="3960813"/>
          <p14:tracePt t="20487" x="10153650" y="3908425"/>
          <p14:tracePt t="20496" x="10017125" y="3849688"/>
          <p14:tracePt t="20504" x="9890125" y="3790950"/>
          <p14:tracePt t="20513" x="9702800" y="3763963"/>
          <p14:tracePt t="20520" x="9482138" y="3713163"/>
          <p14:tracePt t="20527" x="9236075" y="3687763"/>
          <p14:tracePt t="20535" x="8904288" y="3654425"/>
          <p14:tracePt t="20544" x="8674100" y="3654425"/>
          <p14:tracePt t="20551" x="8410575" y="3654425"/>
          <p14:tracePt t="20560" x="8207375" y="3654425"/>
          <p14:tracePt t="20568" x="8037513" y="3654425"/>
          <p14:tracePt t="20577" x="7885113" y="3654425"/>
          <p14:tracePt t="20583" x="7766050" y="3662363"/>
          <p14:tracePt t="20592" x="7646988" y="3697288"/>
          <p14:tracePt t="20600" x="7561263" y="3730625"/>
          <p14:tracePt t="20609" x="7467600" y="3790950"/>
          <p14:tracePt t="20616" x="7408863" y="3841750"/>
          <p14:tracePt t="20625" x="7332663" y="3935413"/>
          <p14:tracePt t="20632" x="7281863" y="4011613"/>
          <p14:tracePt t="20639" x="7246938" y="4105275"/>
          <p14:tracePt t="20648" x="7239000" y="4164013"/>
          <p14:tracePt t="20656" x="7213600" y="4214813"/>
          <p14:tracePt t="20800" x="7229475" y="4197350"/>
          <p14:tracePt t="20815" x="7229475" y="4181475"/>
          <p14:tracePt t="20823" x="7229475" y="4171950"/>
          <p14:tracePt t="20832" x="7229475" y="4156075"/>
          <p14:tracePt t="20840" x="7204075" y="4121150"/>
          <p14:tracePt t="20848" x="7188200" y="4070350"/>
          <p14:tracePt t="20857" x="7145338" y="4011613"/>
          <p14:tracePt t="20864" x="7085013" y="3925888"/>
          <p14:tracePt t="20871" x="7034213" y="3867150"/>
          <p14:tracePt t="20880" x="6967538" y="3781425"/>
          <p14:tracePt t="20888" x="6915150" y="3730625"/>
          <p14:tracePt t="20896" x="6856413" y="3654425"/>
          <p14:tracePt t="20903" x="6762750" y="3586163"/>
          <p14:tracePt t="20912" x="6704013" y="3535363"/>
          <p14:tracePt t="20927" x="6635750" y="3475038"/>
          <p14:tracePt t="20929" x="6559550" y="3398838"/>
          <p14:tracePt t="20937" x="6430963" y="3279775"/>
          <p14:tracePt t="20947" x="6253163" y="3170238"/>
          <p14:tracePt t="20952" x="6083300" y="3051175"/>
          <p14:tracePt t="20961" x="5921375" y="2974975"/>
          <p14:tracePt t="20968" x="5718175" y="2846388"/>
          <p14:tracePt t="20976" x="5548313" y="2744788"/>
          <p14:tracePt t="20984" x="5302250" y="2633663"/>
          <p14:tracePt t="20992" x="5064125" y="2541588"/>
          <p14:tracePt t="20999" x="4818063" y="2422525"/>
          <p14:tracePt t="21009" x="4554538" y="2336800"/>
          <p14:tracePt t="21016" x="4265613" y="2252663"/>
          <p14:tracePt t="21025" x="4010025" y="2192338"/>
          <p14:tracePt t="21032" x="3771900" y="2116138"/>
          <p14:tracePt t="21041" x="3543300" y="2047875"/>
          <p14:tracePt t="21047" x="3338513" y="1997075"/>
          <p14:tracePt t="21056" x="3194050" y="1979613"/>
          <p14:tracePt t="21063" x="3067050" y="1971675"/>
          <p14:tracePt t="21072" x="2922588" y="1938338"/>
          <p14:tracePt t="21080" x="2854325" y="1938338"/>
          <p14:tracePt t="21088" x="2752725" y="1938338"/>
          <p14:tracePt t="21095" x="2684463" y="1938338"/>
          <p14:tracePt t="21103" x="2582863" y="1938338"/>
          <p14:tracePt t="21111" x="2497138" y="1938338"/>
          <p14:tracePt t="21120" x="2387600" y="1938338"/>
          <p14:tracePt t="21128" x="2276475" y="1938338"/>
          <p14:tracePt t="21136" x="2174875" y="1946275"/>
          <p14:tracePt t="21144" x="2022475" y="1997075"/>
          <p14:tracePt t="21152" x="1928813" y="2022475"/>
          <p14:tracePt t="21160" x="1835150" y="2055813"/>
          <p14:tracePt t="21168" x="1716088" y="2090738"/>
          <p14:tracePt t="21176" x="1614488" y="2124075"/>
          <p14:tracePt t="21183" x="1503363" y="2159000"/>
          <p14:tracePt t="21192" x="1368425" y="2200275"/>
          <p14:tracePt t="21200" x="1257300" y="2235200"/>
          <p14:tracePt t="21209" x="1120775" y="2286000"/>
          <p14:tracePt t="21216" x="993775" y="2311400"/>
          <p14:tracePt t="21226" x="900113" y="2354263"/>
          <p14:tracePt t="21231" x="790575" y="2379663"/>
          <p14:tracePt t="21241" x="696913" y="2422525"/>
          <p14:tracePt t="21248" x="646113" y="2455863"/>
          <p14:tracePt t="21256" x="585788" y="2498725"/>
          <p14:tracePt t="21263" x="552450" y="2524125"/>
          <p14:tracePt t="21273" x="527050" y="2541588"/>
          <p14:tracePt t="21279" x="492125" y="2574925"/>
          <p14:tracePt t="21288" x="466725" y="2600325"/>
          <p14:tracePt t="21296" x="425450" y="2633663"/>
          <p14:tracePt t="21304" x="400050" y="2660650"/>
          <p14:tracePt t="21312" x="382588" y="2686050"/>
          <p14:tracePt t="21320" x="373063" y="2701925"/>
          <p14:tracePt t="21328" x="365125" y="2711450"/>
          <p14:tracePt t="21576" x="357188" y="2711450"/>
          <p14:tracePt t="21600" x="357188" y="2701925"/>
          <p14:tracePt t="21609" x="357188" y="2693988"/>
          <p14:tracePt t="21616" x="357188" y="2676525"/>
          <p14:tracePt t="21625" x="357188" y="2651125"/>
          <p14:tracePt t="21642" x="357188" y="2617788"/>
          <p14:tracePt t="21648" x="357188" y="2592388"/>
          <p14:tracePt t="21656" x="382588" y="2549525"/>
          <p14:tracePt t="21663" x="400050" y="2516188"/>
          <p14:tracePt t="21672" x="425450" y="2498725"/>
          <p14:tracePt t="21680" x="476250" y="2473325"/>
          <p14:tracePt t="21688" x="501650" y="2463800"/>
          <p14:tracePt t="21696" x="552450" y="2463800"/>
          <p14:tracePt t="21703" x="595313" y="2455863"/>
          <p14:tracePt t="21711" x="654050" y="2455863"/>
          <p14:tracePt t="21720" x="696913" y="2438400"/>
          <p14:tracePt t="21728" x="755650" y="2438400"/>
          <p14:tracePt t="21736" x="798513" y="2438400"/>
          <p14:tracePt t="21744" x="849313" y="2438400"/>
          <p14:tracePt t="21751" x="892175" y="2438400"/>
          <p14:tracePt t="21760" x="935038" y="2438400"/>
          <p14:tracePt t="21768" x="1003300" y="2438400"/>
          <p14:tracePt t="21776" x="1062038" y="2438400"/>
          <p14:tracePt t="21784" x="1163638" y="2438400"/>
          <p14:tracePt t="21792" x="1231900" y="2438400"/>
          <p14:tracePt t="21799" x="1350963" y="2463800"/>
          <p14:tracePt t="21808" x="1452563" y="2498725"/>
          <p14:tracePt t="21816" x="1528763" y="2506663"/>
          <p14:tracePt t="21825" x="1597025" y="2506663"/>
          <p14:tracePt t="21833" x="1639888" y="2516188"/>
          <p14:tracePt t="21843" x="1665288" y="2516188"/>
          <p14:tracePt t="21849" x="1690688" y="2516188"/>
          <p14:tracePt t="21859" x="1698625" y="2516188"/>
          <p14:tracePt t="21872" x="1716088" y="2516188"/>
          <p14:tracePt t="21912" x="1724025" y="2516188"/>
          <p14:tracePt t="21926" x="1724025" y="2506663"/>
          <p14:tracePt t="21927" x="1716088" y="2489200"/>
          <p14:tracePt t="21935" x="1698625" y="2455863"/>
          <p14:tracePt t="21943" x="1682750" y="2430463"/>
          <p14:tracePt t="21952" x="1665288" y="2397125"/>
          <p14:tracePt t="21959" x="1639888" y="2362200"/>
          <p14:tracePt t="21968" x="1622425" y="2328863"/>
          <p14:tracePt t="21975" x="1579563" y="2286000"/>
          <p14:tracePt t="21983" x="1538288" y="2235200"/>
          <p14:tracePt t="21992" x="1503363" y="2200275"/>
          <p14:tracePt t="22000" x="1462088" y="2159000"/>
          <p14:tracePt t="22008" x="1409700" y="2108200"/>
          <p14:tracePt t="22016" x="1350963" y="2073275"/>
          <p14:tracePt t="22026" x="1325563" y="2055813"/>
          <p14:tracePt t="22031" x="1290638" y="2039938"/>
          <p14:tracePt t="22040" x="1257300" y="2022475"/>
          <p14:tracePt t="22048" x="1223963" y="2014538"/>
          <p14:tracePt t="22058" x="1163638" y="2005013"/>
          <p14:tracePt t="22064" x="1120775" y="1997075"/>
          <p14:tracePt t="22072" x="1062038" y="1997075"/>
          <p14:tracePt t="22079" x="1019175" y="1997075"/>
          <p14:tracePt t="22087" x="942975" y="1997075"/>
          <p14:tracePt t="22096" x="892175" y="1997075"/>
          <p14:tracePt t="22104" x="841375" y="1997075"/>
          <p14:tracePt t="22112" x="815975" y="1997075"/>
          <p14:tracePt t="22119" x="790575" y="1997075"/>
          <p14:tracePt t="22127" x="765175" y="1997075"/>
          <p14:tracePt t="22144" x="747713" y="2005013"/>
          <p14:tracePt t="22152" x="722313" y="2014538"/>
          <p14:tracePt t="22160" x="704850" y="2014538"/>
          <p14:tracePt t="22167" x="654050" y="2030413"/>
          <p14:tracePt t="22176" x="636588" y="2039938"/>
          <p14:tracePt t="22183" x="603250" y="2047875"/>
          <p14:tracePt t="22192" x="552450" y="2073275"/>
          <p14:tracePt t="22200" x="517525" y="2073275"/>
          <p14:tracePt t="22208" x="476250" y="2090738"/>
          <p14:tracePt t="22215" x="407988" y="2124075"/>
          <p14:tracePt t="22224" x="382588" y="2133600"/>
          <p14:tracePt t="22232" x="331788" y="2149475"/>
          <p14:tracePt t="22241" x="314325" y="2159000"/>
          <p14:tracePt t="22248" x="280988" y="2184400"/>
          <p14:tracePt t="22258" x="230188" y="2235200"/>
          <p14:tracePt t="22263" x="220663" y="2252663"/>
          <p14:tracePt t="22273" x="220663" y="2260600"/>
          <p14:tracePt t="22304" x="220663" y="2268538"/>
          <p14:tracePt t="22311" x="212725" y="2293938"/>
          <p14:tracePt t="22320" x="212725" y="2303463"/>
          <p14:tracePt t="22327" x="212725" y="2344738"/>
          <p14:tracePt t="22336" x="195263" y="2371725"/>
          <p14:tracePt t="22343" x="177800" y="2413000"/>
          <p14:tracePt t="22351" x="152400" y="2463800"/>
          <p14:tracePt t="22360" x="144463" y="2506663"/>
          <p14:tracePt t="22368" x="136525" y="2557463"/>
          <p14:tracePt t="22376" x="136525" y="2625725"/>
          <p14:tracePt t="22383" x="136525" y="2711450"/>
          <p14:tracePt t="22392" x="119063" y="2813050"/>
          <p14:tracePt t="22399" x="119063" y="2889250"/>
          <p14:tracePt t="22408" x="85725" y="2990850"/>
          <p14:tracePt t="22416" x="85725" y="3041650"/>
          <p14:tracePt t="22425" x="76200" y="3094038"/>
          <p14:tracePt t="22432" x="50800" y="3152775"/>
          <p14:tracePt t="22441" x="50800" y="3178175"/>
          <p14:tracePt t="22448" x="50800" y="3195638"/>
          <p14:tracePt t="22456" x="50800" y="3221038"/>
          <p14:tracePt t="22464" x="50800" y="3246438"/>
          <p14:tracePt t="22472" x="50800" y="3289300"/>
          <p14:tracePt t="22480" x="50800" y="3330575"/>
          <p14:tracePt t="22490" x="50800" y="3390900"/>
          <p14:tracePt t="22495" x="50800" y="3449638"/>
          <p14:tracePt t="22503" x="50800" y="3492500"/>
          <p14:tracePt t="22511" x="50800" y="3535363"/>
          <p14:tracePt t="22519" x="50800" y="3568700"/>
          <p14:tracePt t="22528" x="58738" y="3611563"/>
          <p14:tracePt t="22536" x="58738" y="3629025"/>
          <p14:tracePt t="22543" x="76200" y="3662363"/>
          <p14:tracePt t="22552" x="93663" y="3705225"/>
          <p14:tracePt t="22560" x="101600" y="3756025"/>
          <p14:tracePt t="22568" x="127000" y="3806825"/>
          <p14:tracePt t="22576" x="144463" y="3841750"/>
          <p14:tracePt t="22583" x="169863" y="3900488"/>
          <p14:tracePt t="22592" x="195263" y="3935413"/>
          <p14:tracePt t="22599" x="238125" y="3986213"/>
          <p14:tracePt t="22608" x="280988" y="4052888"/>
          <p14:tracePt t="22616" x="339725" y="4121150"/>
          <p14:tracePt t="22624" x="407988" y="4171950"/>
          <p14:tracePt t="22632" x="484188" y="4232275"/>
          <p14:tracePt t="22641" x="577850" y="4308475"/>
          <p14:tracePt t="22647" x="696913" y="4394200"/>
          <p14:tracePt t="22657" x="806450" y="4452938"/>
          <p14:tracePt t="22664" x="917575" y="4495800"/>
          <p14:tracePt t="22673" x="1019175" y="4521200"/>
          <p14:tracePt t="22680" x="1120775" y="4554538"/>
          <p14:tracePt t="22688" x="1239838" y="4564063"/>
          <p14:tracePt t="22695" x="1325563" y="4579938"/>
          <p14:tracePt t="22704" x="1435100" y="4589463"/>
          <p14:tracePt t="22711" x="1554163" y="4614863"/>
          <p14:tracePt t="22720" x="1698625" y="4614863"/>
          <p14:tracePt t="22728" x="1827213" y="4622800"/>
          <p14:tracePt t="22735" x="1946275" y="4622800"/>
          <p14:tracePt t="22743" x="2073275" y="4622800"/>
          <p14:tracePt t="22752" x="2192338" y="4597400"/>
          <p14:tracePt t="22760" x="2293938" y="4546600"/>
          <p14:tracePt t="22768" x="2413000" y="4478338"/>
          <p14:tracePt t="22776" x="2514600" y="4419600"/>
          <p14:tracePt t="22783" x="2582863" y="4368800"/>
          <p14:tracePt t="22792" x="2676525" y="4308475"/>
          <p14:tracePt t="22800" x="2744788" y="4240213"/>
          <p14:tracePt t="22808" x="2811463" y="4156075"/>
          <p14:tracePt t="22816" x="2846388" y="4079875"/>
          <p14:tracePt t="22825" x="2871788" y="4002088"/>
          <p14:tracePt t="22832" x="2889250" y="3951288"/>
          <p14:tracePt t="22840" x="2905125" y="3892550"/>
          <p14:tracePt t="22848" x="2905125" y="3832225"/>
          <p14:tracePt t="22856" x="2905125" y="3748088"/>
          <p14:tracePt t="22863" x="2905125" y="3654425"/>
          <p14:tracePt t="22872" x="2905125" y="3552825"/>
          <p14:tracePt t="22879" x="2905125" y="3441700"/>
          <p14:tracePt t="22889" x="2905125" y="3314700"/>
          <p14:tracePt t="22896" x="2905125" y="3211513"/>
          <p14:tracePt t="22904" x="2889250" y="3109913"/>
          <p14:tracePt t="22912" x="2854325" y="2990850"/>
          <p14:tracePt t="22925" x="2838450" y="2897188"/>
          <p14:tracePt t="22927" x="2803525" y="2787650"/>
          <p14:tracePt t="22936" x="2760663" y="2686050"/>
          <p14:tracePt t="22943" x="2709863" y="2582863"/>
          <p14:tracePt t="22952" x="2676525" y="2506663"/>
          <p14:tracePt t="22959" x="2633663" y="2430463"/>
          <p14:tracePt t="22967" x="2600325" y="2354263"/>
          <p14:tracePt t="22976" x="2557463" y="2293938"/>
          <p14:tracePt t="22984" x="2514600" y="2243138"/>
          <p14:tracePt t="22991" x="2471738" y="2174875"/>
          <p14:tracePt t="23000" x="2420938" y="2124075"/>
          <p14:tracePt t="23008" x="2370138" y="2073275"/>
          <p14:tracePt t="23015" x="2319338" y="2039938"/>
          <p14:tracePt t="23024" x="2276475" y="2005013"/>
          <p14:tracePt t="23033" x="2225675" y="1971675"/>
          <p14:tracePt t="23042" x="2192338" y="1946275"/>
          <p14:tracePt t="23049" x="2141538" y="1903413"/>
          <p14:tracePt t="23057" x="2106613" y="1878013"/>
          <p14:tracePt t="23064" x="2073275" y="1870075"/>
          <p14:tracePt t="23071" x="2047875" y="1860550"/>
          <p14:tracePt t="23079" x="2022475" y="1844675"/>
          <p14:tracePt t="23089" x="1997075" y="1835150"/>
          <p14:tracePt t="23096" x="1971675" y="1827213"/>
          <p14:tracePt t="23106" x="1946275" y="1819275"/>
          <p14:tracePt t="23112" x="1911350" y="1801813"/>
          <p14:tracePt t="23120" x="1903413" y="1801813"/>
          <p14:tracePt t="23128" x="1885950" y="1801813"/>
          <p14:tracePt t="23136" x="1868488" y="1801813"/>
          <p14:tracePt t="23144" x="1843088" y="1801813"/>
          <p14:tracePt t="23151" x="1817688" y="1801813"/>
          <p14:tracePt t="23159" x="1792288" y="1801813"/>
          <p14:tracePt t="23168" x="1776413" y="1801813"/>
          <p14:tracePt t="23175" x="1733550" y="1801813"/>
          <p14:tracePt t="23183" x="1698625" y="1801813"/>
          <p14:tracePt t="23191" x="1657350" y="1801813"/>
          <p14:tracePt t="23199" x="1597025" y="1801813"/>
          <p14:tracePt t="23208" x="1528763" y="1809750"/>
          <p14:tracePt t="23216" x="1427163" y="1827213"/>
          <p14:tracePt t="23224" x="1333500" y="1852613"/>
          <p14:tracePt t="23232" x="1223963" y="1885950"/>
          <p14:tracePt t="23242" x="1130300" y="1920875"/>
          <p14:tracePt t="23248" x="1044575" y="1946275"/>
          <p14:tracePt t="23257" x="968375" y="1971675"/>
          <p14:tracePt t="23264" x="892175" y="1997075"/>
          <p14:tracePt t="23272" x="858838" y="2022475"/>
          <p14:tracePt t="23280" x="831850" y="2039938"/>
          <p14:tracePt t="23289" x="798513" y="2065338"/>
          <p14:tracePt t="23295" x="781050" y="2082800"/>
          <p14:tracePt t="23304" x="747713" y="2116138"/>
          <p14:tracePt t="23312" x="704850" y="2166938"/>
          <p14:tracePt t="23320" x="679450" y="2200275"/>
          <p14:tracePt t="23328" x="636588" y="2243138"/>
          <p14:tracePt t="23335" x="611188" y="2278063"/>
          <p14:tracePt t="23343" x="595313" y="2303463"/>
          <p14:tracePt t="23351" x="569913" y="2344738"/>
          <p14:tracePt t="23360" x="552450" y="2371725"/>
          <p14:tracePt t="23368" x="534988" y="2397125"/>
          <p14:tracePt t="23376" x="517525" y="2413000"/>
          <p14:tracePt t="23383" x="517525" y="2422525"/>
          <p14:tracePt t="23536" x="517525" y="2430463"/>
          <p14:tracePt t="23752" x="527050" y="2438400"/>
          <p14:tracePt t="23768" x="527050" y="2455863"/>
          <p14:tracePt t="23776" x="527050" y="2481263"/>
          <p14:tracePt t="23784" x="527050" y="2498725"/>
          <p14:tracePt t="23792" x="509588" y="2532063"/>
          <p14:tracePt t="23799" x="501650" y="2582863"/>
          <p14:tracePt t="23808" x="466725" y="2633663"/>
          <p14:tracePt t="23815" x="450850" y="2701925"/>
          <p14:tracePt t="23824" x="415925" y="2770188"/>
          <p14:tracePt t="23832" x="407988" y="2813050"/>
          <p14:tracePt t="23840" x="400050" y="2871788"/>
          <p14:tracePt t="23848" x="373063" y="2922588"/>
          <p14:tracePt t="23857" x="365125" y="2965450"/>
          <p14:tracePt t="23863" x="365125" y="3025775"/>
          <p14:tracePt t="23873" x="357188" y="3067050"/>
          <p14:tracePt t="23880" x="357188" y="3127375"/>
          <p14:tracePt t="23889" x="357188" y="3186113"/>
          <p14:tracePt t="23895" x="357188" y="3254375"/>
          <p14:tracePt t="23904" x="357188" y="3340100"/>
          <p14:tracePt t="23923" x="373063" y="3492500"/>
          <p14:tracePt t="23928" x="390525" y="3578225"/>
          <p14:tracePt t="23936" x="441325" y="3679825"/>
          <p14:tracePt t="23943" x="450850" y="3756025"/>
          <p14:tracePt t="23952" x="484188" y="3841750"/>
          <p14:tracePt t="23960" x="501650" y="3900488"/>
          <p14:tracePt t="23968" x="534988" y="3976688"/>
          <p14:tracePt t="23976" x="552450" y="4019550"/>
          <p14:tracePt t="23984" x="569913" y="4052888"/>
          <p14:tracePt t="23991" x="595313" y="4079875"/>
          <p14:tracePt t="24001" x="620713" y="4095750"/>
          <p14:tracePt t="24011" x="646113" y="4121150"/>
          <p14:tracePt t="24016" x="671513" y="4146550"/>
          <p14:tracePt t="24025" x="688975" y="4164013"/>
          <p14:tracePt t="24033" x="722313" y="4189413"/>
          <p14:tracePt t="24042" x="739775" y="4206875"/>
          <p14:tracePt t="24048" x="747713" y="4224338"/>
          <p14:tracePt t="24056" x="781050" y="4232275"/>
          <p14:tracePt t="24063" x="798513" y="4240213"/>
          <p14:tracePt t="24073" x="815975" y="4249738"/>
          <p14:tracePt t="24080" x="823913" y="4249738"/>
          <p14:tracePt t="24089" x="849313" y="4257675"/>
          <p14:tracePt t="24096" x="866775" y="4257675"/>
          <p14:tracePt t="24104" x="900113" y="4265613"/>
          <p14:tracePt t="24112" x="935038" y="4283075"/>
          <p14:tracePt t="24123" x="942975" y="4283075"/>
          <p14:tracePt t="24129" x="985838" y="4283075"/>
          <p14:tracePt t="24136" x="1028700" y="4283075"/>
          <p14:tracePt t="24144" x="1079500" y="4283075"/>
          <p14:tracePt t="24151" x="1130300" y="4283075"/>
          <p14:tracePt t="24159" x="1206500" y="4283075"/>
          <p14:tracePt t="24168" x="1274763" y="4283075"/>
          <p14:tracePt t="24175" x="1358900" y="4283075"/>
          <p14:tracePt t="24183" x="1435100" y="4257675"/>
          <p14:tracePt t="24192" x="1528763" y="4224338"/>
          <p14:tracePt t="24200" x="1597025" y="4206875"/>
          <p14:tracePt t="24208" x="1690688" y="4164013"/>
          <p14:tracePt t="24216" x="1766888" y="4130675"/>
          <p14:tracePt t="24224" x="1827213" y="4095750"/>
          <p14:tracePt t="24231" x="1911350" y="4044950"/>
          <p14:tracePt t="24240" x="1987550" y="3994150"/>
          <p14:tracePt t="24248" x="2038350" y="3960813"/>
          <p14:tracePt t="24256" x="2098675" y="3900488"/>
          <p14:tracePt t="24264" x="2141538" y="3849688"/>
          <p14:tracePt t="24272" x="2182813" y="3790950"/>
          <p14:tracePt t="24279" x="2217738" y="3738563"/>
          <p14:tracePt t="24288" x="2260600" y="3662363"/>
          <p14:tracePt t="24297" x="2286000" y="3594100"/>
          <p14:tracePt t="24308" x="2301875" y="3552825"/>
          <p14:tracePt t="24313" x="2344738" y="3475038"/>
          <p14:tracePt t="24323" x="2352675" y="3398838"/>
          <p14:tracePt t="24328" x="2362200" y="3340100"/>
          <p14:tracePt t="24336" x="2370138" y="3271838"/>
          <p14:tracePt t="24344" x="2370138" y="3186113"/>
          <p14:tracePt t="24352" x="2370138" y="3109913"/>
          <p14:tracePt t="24360" x="2370138" y="3016250"/>
          <p14:tracePt t="24368" x="2370138" y="2914650"/>
          <p14:tracePt t="24375" x="2370138" y="2813050"/>
          <p14:tracePt t="24384" x="2370138" y="2752725"/>
          <p14:tracePt t="24391" x="2370138" y="2701925"/>
          <p14:tracePt t="24400" x="2370138" y="2643188"/>
          <p14:tracePt t="24408" x="2370138" y="2600325"/>
          <p14:tracePt t="24415" x="2370138" y="2557463"/>
          <p14:tracePt t="24424" x="2370138" y="2506663"/>
          <p14:tracePt t="24432" x="2352675" y="2463800"/>
          <p14:tracePt t="24440" x="2344738" y="2430463"/>
          <p14:tracePt t="24448" x="2336800" y="2397125"/>
          <p14:tracePt t="24456" x="2327275" y="2344738"/>
          <p14:tracePt t="24463" x="2301875" y="2319338"/>
          <p14:tracePt t="24473" x="2293938" y="2293938"/>
          <p14:tracePt t="24481" x="2286000" y="2268538"/>
          <p14:tracePt t="24498" x="2276475" y="2252663"/>
          <p14:tracePt t="24888" x="2276475" y="2243138"/>
          <p14:tracePt t="24904" x="2276475" y="2235200"/>
          <p14:tracePt t="24912" x="2268538" y="2227263"/>
          <p14:tracePt t="24920" x="2251075" y="2209800"/>
          <p14:tracePt t="24927" x="2225675" y="2192338"/>
          <p14:tracePt t="24936" x="2182813" y="2174875"/>
          <p14:tracePt t="24944" x="2141538" y="2159000"/>
          <p14:tracePt t="24952" x="2090738" y="2141538"/>
          <p14:tracePt t="24960" x="2047875" y="2133600"/>
          <p14:tracePt t="24968" x="1987550" y="2116138"/>
          <p14:tracePt t="24975" x="1936750" y="2098675"/>
          <p14:tracePt t="24983" x="1860550" y="2082800"/>
          <p14:tracePt t="24992" x="1801813" y="2055813"/>
          <p14:tracePt t="25000" x="1766888" y="2047875"/>
          <p14:tracePt t="25008" x="1724025" y="2039938"/>
          <p14:tracePt t="25016" x="1665288" y="2030413"/>
          <p14:tracePt t="25023" x="1614488" y="2030413"/>
          <p14:tracePt t="25032" x="1554163" y="2005013"/>
          <p14:tracePt t="25040" x="1512888" y="2005013"/>
          <p14:tracePt t="25048" x="1427163" y="2005013"/>
          <p14:tracePt t="25056" x="1358900" y="2005013"/>
          <p14:tracePt t="25063" x="1300163" y="2005013"/>
          <p14:tracePt t="25072" x="1214438" y="2005013"/>
          <p14:tracePt t="25079" x="1138238" y="2005013"/>
          <p14:tracePt t="25088" x="1069975" y="2005013"/>
          <p14:tracePt t="25096" x="1011238" y="2005013"/>
          <p14:tracePt t="25105" x="968375" y="2005013"/>
          <p14:tracePt t="25112" x="925513" y="2005013"/>
          <p14:tracePt t="25121" x="892175" y="2005013"/>
          <p14:tracePt t="25127" x="884238" y="2005013"/>
          <p14:tracePt t="25137" x="858838" y="2005013"/>
          <p14:tracePt t="25144" x="841375" y="2005013"/>
          <p14:tracePt t="25152" x="823913" y="2005013"/>
          <p14:tracePt t="25160" x="815975" y="2005013"/>
          <p14:tracePt t="25176" x="798513" y="2005013"/>
          <p14:tracePt t="25192" x="798513" y="2014538"/>
          <p14:tracePt t="25200" x="781050" y="2014538"/>
          <p14:tracePt t="25208" x="755650" y="2039938"/>
          <p14:tracePt t="25216" x="739775" y="2055813"/>
          <p14:tracePt t="25223" x="730250" y="2065338"/>
          <p14:tracePt t="25232" x="704850" y="2090738"/>
          <p14:tracePt t="25240" x="696913" y="2108200"/>
          <p14:tracePt t="25248" x="688975" y="2116138"/>
          <p14:tracePt t="25257" x="661988" y="2166938"/>
          <p14:tracePt t="25263" x="646113" y="2200275"/>
          <p14:tracePt t="25272" x="628650" y="2227263"/>
          <p14:tracePt t="25280" x="620713" y="2268538"/>
          <p14:tracePt t="25289" x="603250" y="2303463"/>
          <p14:tracePt t="25296" x="569913" y="2379663"/>
          <p14:tracePt t="25305" x="560388" y="2438400"/>
          <p14:tracePt t="25311" x="527050" y="2516188"/>
          <p14:tracePt t="25319" x="509588" y="2557463"/>
          <p14:tracePt t="25327" x="509588" y="2633663"/>
          <p14:tracePt t="25336" x="501650" y="2701925"/>
          <p14:tracePt t="25344" x="484188" y="2795588"/>
          <p14:tracePt t="25352" x="484188" y="2863850"/>
          <p14:tracePt t="25359" x="484188" y="2949575"/>
          <p14:tracePt t="25367" x="484188" y="3033713"/>
          <p14:tracePt t="25375" x="484188" y="3135313"/>
          <p14:tracePt t="25384" x="484188" y="3246438"/>
          <p14:tracePt t="25392" x="484188" y="3355975"/>
          <p14:tracePt t="25400" x="484188" y="3459163"/>
          <p14:tracePt t="25408" x="484188" y="3527425"/>
          <p14:tracePt t="25416" x="484188" y="3611563"/>
          <p14:tracePt t="25424" x="484188" y="3671888"/>
          <p14:tracePt t="25432" x="501650" y="3748088"/>
          <p14:tracePt t="25439" x="517525" y="3824288"/>
          <p14:tracePt t="25448" x="544513" y="3883025"/>
          <p14:tracePt t="25456" x="560388" y="3968750"/>
          <p14:tracePt t="25464" x="585788" y="4044950"/>
          <p14:tracePt t="25472" x="595313" y="4146550"/>
          <p14:tracePt t="25480" x="628650" y="4224338"/>
          <p14:tracePt t="25489" x="636588" y="4265613"/>
          <p14:tracePt t="25495" x="671513" y="4333875"/>
          <p14:tracePt t="25506" x="679450" y="4341813"/>
          <p14:tracePt t="25511" x="688975" y="4376738"/>
          <p14:tracePt t="25520" x="696913" y="4394200"/>
          <p14:tracePt t="25528" x="704850" y="4402138"/>
          <p14:tracePt t="25537" x="714375" y="4402138"/>
          <p14:tracePt t="25560" x="739775" y="4402138"/>
          <p14:tracePt t="25576" x="747713" y="4402138"/>
          <p14:tracePt t="25592" x="765175" y="4402138"/>
          <p14:tracePt t="25600" x="773113" y="4402138"/>
          <p14:tracePt t="25608" x="806450" y="4402138"/>
          <p14:tracePt t="25617" x="849313" y="4402138"/>
          <p14:tracePt t="25624" x="884238" y="4402138"/>
          <p14:tracePt t="25631" x="909638" y="4402138"/>
          <p14:tracePt t="25639" x="968375" y="4402138"/>
          <p14:tracePt t="25647" x="1036638" y="4384675"/>
          <p14:tracePt t="25656" x="1095375" y="4359275"/>
          <p14:tracePt t="25664" x="1173163" y="4316413"/>
          <p14:tracePt t="25673" x="1249363" y="4300538"/>
          <p14:tracePt t="25679" x="1308100" y="4265613"/>
          <p14:tracePt t="25688" x="1384300" y="4232275"/>
          <p14:tracePt t="25696" x="1462088" y="4189413"/>
          <p14:tracePt t="25706" x="1512888" y="4146550"/>
          <p14:tracePt t="25712" x="1579563" y="4095750"/>
          <p14:tracePt t="25721" x="1614488" y="4070350"/>
          <p14:tracePt t="25728" x="1647825" y="4044950"/>
          <p14:tracePt t="25736" x="1690688" y="4011613"/>
          <p14:tracePt t="25744" x="1708150" y="3994150"/>
          <p14:tracePt t="25753" x="1749425" y="3960813"/>
          <p14:tracePt t="25760" x="1776413" y="3925888"/>
          <p14:tracePt t="25768" x="1801813" y="3900488"/>
          <p14:tracePt t="25776" x="1817688" y="3875088"/>
          <p14:tracePt t="25784" x="1835150" y="3841750"/>
          <p14:tracePt t="25792" x="1835150" y="3832225"/>
          <p14:tracePt t="25800" x="1852613" y="3806825"/>
          <p14:tracePt t="25808" x="1868488" y="3781425"/>
          <p14:tracePt t="25816" x="1878013" y="3756025"/>
          <p14:tracePt t="25823" x="1885950" y="3713163"/>
          <p14:tracePt t="25831" x="1893888" y="3671888"/>
          <p14:tracePt t="25840" x="1911350" y="3594100"/>
          <p14:tracePt t="25848" x="1928813" y="3535363"/>
          <p14:tracePt t="25856" x="1936750" y="3484563"/>
          <p14:tracePt t="25863" x="1946275" y="3424238"/>
          <p14:tracePt t="25871" x="1946275" y="3382963"/>
          <p14:tracePt t="25880" x="1962150" y="3340100"/>
          <p14:tracePt t="25888" x="1962150" y="3289300"/>
          <p14:tracePt t="25896" x="1971675" y="3246438"/>
          <p14:tracePt t="25905" x="1971675" y="3221038"/>
          <p14:tracePt t="25923" x="1971675" y="3178175"/>
          <p14:tracePt t="25927" x="1971675" y="3160713"/>
          <p14:tracePt t="25936" x="1971675" y="3144838"/>
          <p14:tracePt t="25944" x="1971675" y="3135313"/>
          <p14:tracePt t="26272" x="1971675" y="3127375"/>
          <p14:tracePt t="26280" x="1971675" y="3101975"/>
          <p14:tracePt t="26288" x="1954213" y="3067050"/>
          <p14:tracePt t="26295" x="1946275" y="3033713"/>
          <p14:tracePt t="26305" x="1920875" y="2982913"/>
          <p14:tracePt t="26311" x="1911350" y="2957513"/>
          <p14:tracePt t="26321" x="1893888" y="2914650"/>
          <p14:tracePt t="26327" x="1878013" y="2881313"/>
          <p14:tracePt t="26337" x="1843088" y="2830513"/>
          <p14:tracePt t="26345" x="1817688" y="2795588"/>
          <p14:tracePt t="26356" x="1792288" y="2752725"/>
          <p14:tracePt t="26361" x="1749425" y="2727325"/>
          <p14:tracePt t="26368" x="1733550" y="2701925"/>
          <p14:tracePt t="26377" x="1716088" y="2686050"/>
          <p14:tracePt t="26383" x="1682750" y="2660650"/>
          <p14:tracePt t="26391" x="1665288" y="2651125"/>
          <p14:tracePt t="26400" x="1639888" y="2625725"/>
          <p14:tracePt t="26408" x="1606550" y="2592388"/>
          <p14:tracePt t="26416" x="1554163" y="2557463"/>
          <p14:tracePt t="26423" x="1520825" y="2541588"/>
          <p14:tracePt t="26431" x="1495425" y="2524125"/>
          <p14:tracePt t="26439" x="1462088" y="2506663"/>
          <p14:tracePt t="26448" x="1427163" y="2489200"/>
          <p14:tracePt t="26456" x="1393825" y="2489200"/>
          <p14:tracePt t="26464" x="1358900" y="2481263"/>
          <p14:tracePt t="26472" x="1325563" y="2473325"/>
          <p14:tracePt t="26479" x="1300163" y="2463800"/>
          <p14:tracePt t="26488" x="1290638" y="2463800"/>
          <p14:tracePt t="26496" x="1274763" y="2463800"/>
          <p14:tracePt t="26505" x="1257300" y="2463800"/>
          <p14:tracePt t="26512" x="1249363" y="2463800"/>
          <p14:tracePt t="26521" x="1223963" y="2463800"/>
          <p14:tracePt t="26528" x="1206500" y="2463800"/>
          <p14:tracePt t="26536" x="1173163" y="2463800"/>
          <p14:tracePt t="26544" x="1163638" y="2463800"/>
          <p14:tracePt t="26553" x="1138238" y="2463800"/>
          <p14:tracePt t="26560" x="1120775" y="2463800"/>
          <p14:tracePt t="26568" x="1104900" y="2463800"/>
          <p14:tracePt t="26576" x="1079500" y="2489200"/>
          <p14:tracePt t="26584" x="1069975" y="2489200"/>
          <p14:tracePt t="26592" x="1044575" y="2516188"/>
          <p14:tracePt t="26600" x="1019175" y="2549525"/>
          <p14:tracePt t="26608" x="1003300" y="2600325"/>
          <p14:tracePt t="26615" x="968375" y="2651125"/>
          <p14:tracePt t="26624" x="950913" y="2719388"/>
          <p14:tracePt t="26632" x="917575" y="2813050"/>
          <p14:tracePt t="26640" x="892175" y="2897188"/>
          <p14:tracePt t="26648" x="858838" y="3016250"/>
          <p14:tracePt t="26656" x="841375" y="3135313"/>
          <p14:tracePt t="26664" x="806450" y="3238500"/>
          <p14:tracePt t="26671" x="790575" y="3348038"/>
          <p14:tracePt t="26680" x="781050" y="3475038"/>
          <p14:tracePt t="26688" x="773113" y="3586163"/>
          <p14:tracePt t="26696" x="730250" y="3705225"/>
          <p14:tracePt t="26705" x="722313" y="3824288"/>
          <p14:tracePt t="26711" x="714375" y="3917950"/>
          <p14:tracePt t="26720" x="688975" y="4019550"/>
          <p14:tracePt t="26727" x="688975" y="4079875"/>
          <p14:tracePt t="26737" x="679450" y="4138613"/>
          <p14:tracePt t="26743" x="679450" y="4171950"/>
          <p14:tracePt t="26752" x="679450" y="4206875"/>
          <p14:tracePt t="26759" x="679450" y="4232275"/>
          <p14:tracePt t="26768" x="679450" y="4249738"/>
          <p14:tracePt t="26775" x="679450" y="4275138"/>
          <p14:tracePt t="26792" x="688975" y="4275138"/>
          <p14:tracePt t="26799" x="688975" y="4283075"/>
          <p14:tracePt t="26808" x="696913" y="4291013"/>
          <p14:tracePt t="26824" x="704850" y="4300538"/>
          <p14:tracePt t="26855" x="722313" y="4308475"/>
          <p14:tracePt t="26871" x="747713" y="4316413"/>
          <p14:tracePt t="26888" x="755650" y="4316413"/>
          <p14:tracePt t="26895" x="790575" y="4316413"/>
          <p14:tracePt t="26904" x="823913" y="4316413"/>
          <p14:tracePt t="26922" x="866775" y="4316413"/>
          <p14:tracePt t="26928" x="900113" y="4316413"/>
          <p14:tracePt t="26937" x="942975" y="4308475"/>
          <p14:tracePt t="26944" x="993775" y="4291013"/>
          <p14:tracePt t="26952" x="1036638" y="4275138"/>
          <p14:tracePt t="26960" x="1079500" y="4249738"/>
          <p14:tracePt t="26969" x="1112838" y="4232275"/>
          <p14:tracePt t="26976" x="1147763" y="4214813"/>
          <p14:tracePt t="26984" x="1163638" y="4214813"/>
          <p14:tracePt t="26991" x="1163638" y="4206875"/>
          <p14:tracePt t="26999" x="1181100" y="4189413"/>
          <p14:tracePt t="27008" x="1189038" y="4181475"/>
          <p14:tracePt t="27023" x="1206500" y="4171950"/>
          <p14:tracePt t="27032" x="1214438" y="4164013"/>
          <p14:tracePt t="27039" x="1223963" y="4156075"/>
          <p14:tracePt t="27048" x="1239838" y="4138613"/>
          <p14:tracePt t="27055" x="1265238" y="4121150"/>
          <p14:tracePt t="27063" x="1265238" y="4113213"/>
          <p14:tracePt t="27072" x="1274763" y="4113213"/>
          <p14:tracePt t="27232" x="1282700" y="4105275"/>
          <p14:tracePt t="27280" x="1282700" y="4095750"/>
          <p14:tracePt t="27296" x="1282700" y="4087813"/>
          <p14:tracePt t="27367" x="1282700" y="4079875"/>
          <p14:tracePt t="27880" x="1290638" y="4062413"/>
          <p14:tracePt t="27920" x="1300163" y="4052888"/>
          <p14:tracePt t="27944" x="1300163" y="4044950"/>
          <p14:tracePt t="27983" x="1308100" y="4037013"/>
          <p14:tracePt t="28016" x="1317625" y="4027488"/>
          <p14:tracePt t="28023" x="1317625" y="4019550"/>
          <p14:tracePt t="28031" x="1325563" y="4011613"/>
          <p14:tracePt t="28040" x="1325563" y="4002088"/>
          <p14:tracePt t="28048" x="1325563" y="3986213"/>
          <p14:tracePt t="28056" x="1343025" y="3976688"/>
          <p14:tracePt t="28063" x="1343025" y="3968750"/>
          <p14:tracePt t="28071" x="1343025" y="3960813"/>
          <p14:tracePt t="28079" x="1343025" y="3951288"/>
          <p14:tracePt t="28096" x="1350963" y="3943350"/>
          <p14:tracePt t="28104" x="1350963" y="3935413"/>
          <p14:tracePt t="28111" x="1350963" y="3925888"/>
          <p14:tracePt t="28120" x="1350963" y="3917950"/>
          <p14:tracePt t="28128" x="1358900" y="3900488"/>
          <p14:tracePt t="28160" x="1358900" y="3892550"/>
          <p14:tracePt t="28192" x="1358900" y="3883025"/>
          <p14:tracePt t="28328" x="1368425" y="3875088"/>
          <p14:tracePt t="28408" x="1376363" y="3875088"/>
          <p14:tracePt t="28423" x="1384300" y="3867150"/>
          <p14:tracePt t="28432" x="1393825" y="3849688"/>
          <p14:tracePt t="28448" x="1401763" y="3849688"/>
          <p14:tracePt t="28456" x="1409700" y="3841750"/>
          <p14:tracePt t="28464" x="1419225" y="3832225"/>
          <p14:tracePt t="28472" x="1419225" y="3824288"/>
          <p14:tracePt t="28479" x="1435100" y="3816350"/>
          <p14:tracePt t="28487" x="1452563" y="3798888"/>
          <p14:tracePt t="28496" x="1452563" y="3790950"/>
          <p14:tracePt t="28504" x="1470025" y="3790950"/>
          <p14:tracePt t="28512" x="1477963" y="3781425"/>
          <p14:tracePt t="28528" x="1477963" y="3773488"/>
          <p14:tracePt t="28536" x="1477963" y="3763963"/>
          <p14:tracePt t="28544" x="1487488" y="3756025"/>
          <p14:tracePt t="28560" x="1487488" y="3738563"/>
          <p14:tracePt t="28576" x="1487488" y="3722688"/>
          <p14:tracePt t="28584" x="1487488" y="3705225"/>
          <p14:tracePt t="28592" x="1487488" y="3697288"/>
          <p14:tracePt t="28601" x="1487488" y="3671888"/>
          <p14:tracePt t="28608" x="1487488" y="3662363"/>
          <p14:tracePt t="28618" x="1487488" y="3636963"/>
          <p14:tracePt t="28623" x="1487488" y="3611563"/>
          <p14:tracePt t="28632" x="1487488" y="3578225"/>
          <p14:tracePt t="28640" x="1477963" y="3535363"/>
          <p14:tracePt t="28648" x="1462088" y="3502025"/>
          <p14:tracePt t="28656" x="1444625" y="3467100"/>
          <p14:tracePt t="28664" x="1409700" y="3424238"/>
          <p14:tracePt t="28672" x="1401763" y="3408363"/>
          <p14:tracePt t="28679" x="1393825" y="3398838"/>
          <p14:tracePt t="28688" x="1384300" y="3390900"/>
          <p14:tracePt t="28696" x="1376363" y="3390900"/>
          <p14:tracePt t="28703" x="1368425" y="3382963"/>
          <p14:tracePt t="28712" x="1358900" y="3382963"/>
          <p14:tracePt t="28720" x="1350963" y="3373438"/>
          <p14:tracePt t="28736" x="1343025" y="3373438"/>
          <p14:tracePt t="28743" x="1325563" y="3373438"/>
          <p14:tracePt t="28769" x="1308100" y="3373438"/>
          <p14:tracePt t="28775" x="1282700" y="3373438"/>
          <p14:tracePt t="28784" x="1274763" y="3373438"/>
          <p14:tracePt t="28792" x="1239838" y="3373438"/>
          <p14:tracePt t="28801" x="1214438" y="3373438"/>
          <p14:tracePt t="28807" x="1163638" y="3382963"/>
          <p14:tracePt t="28816" x="1112838" y="3390900"/>
          <p14:tracePt t="28824" x="1087438" y="3398838"/>
          <p14:tracePt t="28832" x="1036638" y="3416300"/>
          <p14:tracePt t="28840" x="993775" y="3424238"/>
          <p14:tracePt t="28848" x="968375" y="3433763"/>
          <p14:tracePt t="28856" x="935038" y="3441700"/>
          <p14:tracePt t="28864" x="909638" y="3441700"/>
          <p14:tracePt t="28872" x="892175" y="3459163"/>
          <p14:tracePt t="28880" x="884238" y="3467100"/>
          <p14:tracePt t="28888" x="866775" y="3475038"/>
          <p14:tracePt t="28896" x="858838" y="3475038"/>
          <p14:tracePt t="28903" x="858838" y="3484563"/>
          <p14:tracePt t="28911" x="831850" y="3484563"/>
          <p14:tracePt t="28921" x="823913" y="3492500"/>
          <p14:tracePt t="28928" x="815975" y="3509963"/>
          <p14:tracePt t="28936" x="806450" y="3509963"/>
          <p14:tracePt t="28943" x="790575" y="3535363"/>
          <p14:tracePt t="28952" x="773113" y="3552825"/>
          <p14:tracePt t="28960" x="747713" y="3578225"/>
          <p14:tracePt t="28968" x="704850" y="3611563"/>
          <p14:tracePt t="28975" x="696913" y="3629025"/>
          <p14:tracePt t="28985" x="671513" y="3654425"/>
          <p14:tracePt t="28991" x="661988" y="3654425"/>
          <p14:tracePt t="29000" x="654050" y="3679825"/>
          <p14:tracePt t="29008" x="628650" y="3705225"/>
          <p14:tracePt t="29023" x="628650" y="3722688"/>
          <p14:tracePt t="29032" x="620713" y="3738563"/>
          <p14:tracePt t="29040" x="620713" y="3748088"/>
          <p14:tracePt t="29047" x="603250" y="3763963"/>
          <p14:tracePt t="29080" x="603250" y="3773488"/>
          <p14:tracePt t="29112" x="603250" y="3781425"/>
          <p14:tracePt t="29120" x="603250" y="3790950"/>
          <p14:tracePt t="29128" x="603250" y="3806825"/>
          <p14:tracePt t="29136" x="603250" y="3824288"/>
          <p14:tracePt t="29152" x="603250" y="3841750"/>
          <p14:tracePt t="29168" x="611188" y="3849688"/>
          <p14:tracePt t="29216" x="620713" y="3857625"/>
          <p14:tracePt t="29224" x="628650" y="3857625"/>
          <p14:tracePt t="29240" x="636588" y="3857625"/>
          <p14:tracePt t="29248" x="661988" y="3857625"/>
          <p14:tracePt t="29256" x="679450" y="3867150"/>
          <p14:tracePt t="29264" x="696913" y="3875088"/>
          <p14:tracePt t="29272" x="714375" y="3875088"/>
          <p14:tracePt t="29279" x="739775" y="3883025"/>
          <p14:tracePt t="29296" x="765175" y="3883025"/>
          <p14:tracePt t="29303" x="781050" y="3892550"/>
          <p14:tracePt t="29408" x="798513" y="3892550"/>
          <p14:tracePt t="29424" x="806450" y="3892550"/>
          <p14:tracePt t="29504" x="815975" y="3892550"/>
          <p14:tracePt t="29511" x="831850" y="3892550"/>
          <p14:tracePt t="29520" x="841375" y="3892550"/>
          <p14:tracePt t="29528" x="866775" y="3892550"/>
          <p14:tracePt t="29536" x="884238" y="3892550"/>
          <p14:tracePt t="29544" x="917575" y="3892550"/>
          <p14:tracePt t="29552" x="950913" y="3900488"/>
          <p14:tracePt t="29560" x="960438" y="3900488"/>
          <p14:tracePt t="29568" x="1003300" y="3900488"/>
          <p14:tracePt t="29576" x="1036638" y="3900488"/>
          <p14:tracePt t="29584" x="1069975" y="3900488"/>
          <p14:tracePt t="29592" x="1112838" y="3908425"/>
          <p14:tracePt t="29601" x="1120775" y="3908425"/>
          <p14:tracePt t="29607" x="1155700" y="3908425"/>
          <p14:tracePt t="29618" x="1189038" y="3908425"/>
          <p14:tracePt t="29624" x="1198563" y="3908425"/>
          <p14:tracePt t="29633" x="1223963" y="3908425"/>
          <p14:tracePt t="29640" x="1257300" y="3908425"/>
          <p14:tracePt t="29648" x="1265238" y="3908425"/>
          <p14:tracePt t="29655" x="1274763" y="3908425"/>
          <p14:tracePt t="29663" x="1290638" y="3908425"/>
          <p14:tracePt t="29688" x="1300163" y="3908425"/>
          <p14:tracePt t="29695" x="1308100" y="3908425"/>
          <p14:tracePt t="29711" x="1317625" y="3900488"/>
          <p14:tracePt t="29800" x="1317625" y="3883025"/>
          <p14:tracePt t="29824" x="1317625" y="3875088"/>
          <p14:tracePt t="29847" x="1317625" y="3867150"/>
          <p14:tracePt t="29864" x="1317625" y="3849688"/>
          <p14:tracePt t="29872" x="1317625" y="3841750"/>
          <p14:tracePt t="29880" x="1317625" y="3824288"/>
          <p14:tracePt t="29887" x="1308100" y="3816350"/>
          <p14:tracePt t="29903" x="1290638" y="3798888"/>
          <p14:tracePt t="29912" x="1282700" y="3790950"/>
          <p14:tracePt t="29920" x="1282700" y="3781425"/>
          <p14:tracePt t="29935" x="1274763" y="3781425"/>
          <p14:tracePt t="30000" x="1265238" y="3781425"/>
          <p14:tracePt t="30032" x="1257300" y="3781425"/>
          <p14:tracePt t="30040" x="1249363" y="3781425"/>
          <p14:tracePt t="30056" x="1249363" y="3798888"/>
          <p14:tracePt t="30071" x="1249363" y="3816350"/>
          <p14:tracePt t="30079" x="1249363" y="3841750"/>
          <p14:tracePt t="30088" x="1249363" y="3849688"/>
          <p14:tracePt t="30096" x="1274763" y="3867150"/>
          <p14:tracePt t="30104" x="1282700" y="3875088"/>
          <p14:tracePt t="30112" x="1290638" y="3883025"/>
          <p14:tracePt t="30119" x="1308100" y="3883025"/>
          <p14:tracePt t="30128" x="1317625" y="3883025"/>
          <p14:tracePt t="30135" x="1333500" y="3883025"/>
          <p14:tracePt t="30144" x="1368425" y="3883025"/>
          <p14:tracePt t="30152" x="1376363" y="3883025"/>
          <p14:tracePt t="30160" x="1384300" y="3883025"/>
          <p14:tracePt t="30168" x="1393825" y="3883025"/>
          <p14:tracePt t="30184" x="1401763" y="3883025"/>
          <p14:tracePt t="30192" x="1419225" y="3883025"/>
          <p14:tracePt t="30207" x="1419225" y="3867150"/>
          <p14:tracePt t="30216" x="1419225" y="3849688"/>
          <p14:tracePt t="30224" x="1419225" y="3832225"/>
          <p14:tracePt t="30232" x="1419225" y="3798888"/>
          <p14:tracePt t="30240" x="1419225" y="3756025"/>
          <p14:tracePt t="30249" x="1419225" y="3730625"/>
          <p14:tracePt t="30255" x="1401763" y="3679825"/>
          <p14:tracePt t="30263" x="1384300" y="3636963"/>
          <p14:tracePt t="30272" x="1343025" y="3560763"/>
          <p14:tracePt t="30280" x="1325563" y="3509963"/>
          <p14:tracePt t="30287" x="1265238" y="3416300"/>
          <p14:tracePt t="30296" x="1223963" y="3355975"/>
          <p14:tracePt t="30303" x="1214438" y="3330575"/>
          <p14:tracePt t="30311" x="1198563" y="3305175"/>
          <p14:tracePt t="30320" x="1189038" y="3297238"/>
          <p14:tracePt t="30328" x="1181100" y="3297238"/>
          <p14:tracePt t="30352" x="1173163" y="3289300"/>
          <p14:tracePt t="30376" x="1163638" y="3289300"/>
          <p14:tracePt t="30384" x="1147763" y="3289300"/>
          <p14:tracePt t="30401" x="1120775" y="3314700"/>
          <p14:tracePt t="30408" x="1112838" y="3330575"/>
          <p14:tracePt t="30417" x="1087438" y="3373438"/>
          <p14:tracePt t="30424" x="1069975" y="3424238"/>
          <p14:tracePt t="30433" x="1036638" y="3484563"/>
          <p14:tracePt t="30440" x="1019175" y="3560763"/>
          <p14:tracePt t="30448" x="985838" y="3619500"/>
          <p14:tracePt t="30456" x="968375" y="3679825"/>
          <p14:tracePt t="30464" x="942975" y="3748088"/>
          <p14:tracePt t="30472" x="935038" y="3806825"/>
          <p14:tracePt t="30480" x="935038" y="3857625"/>
          <p14:tracePt t="30488" x="935038" y="3908425"/>
          <p14:tracePt t="30496" x="935038" y="3951288"/>
          <p14:tracePt t="30504" x="942975" y="3968750"/>
          <p14:tracePt t="30512" x="950913" y="3986213"/>
          <p14:tracePt t="30520" x="968375" y="4002088"/>
          <p14:tracePt t="30528" x="968375" y="4011613"/>
          <p14:tracePt t="30536" x="985838" y="4027488"/>
          <p14:tracePt t="30560" x="1003300" y="4027488"/>
          <p14:tracePt t="30585" x="1019175" y="4027488"/>
          <p14:tracePt t="30600" x="1028700" y="4019550"/>
          <p14:tracePt t="30608" x="1028700" y="4002088"/>
          <p14:tracePt t="30617" x="1028700" y="3994150"/>
          <p14:tracePt t="30623" x="1028700" y="3968750"/>
          <p14:tracePt t="30632" x="1028700" y="3951288"/>
          <p14:tracePt t="30639" x="1028700" y="3925888"/>
          <p14:tracePt t="30649" x="1028700" y="3900488"/>
          <p14:tracePt t="30656" x="1028700" y="3875088"/>
          <p14:tracePt t="30664" x="1028700" y="3841750"/>
          <p14:tracePt t="30672" x="1028700" y="3816350"/>
          <p14:tracePt t="30680" x="1028700" y="3781425"/>
          <p14:tracePt t="30687" x="1028700" y="3738563"/>
          <p14:tracePt t="30696" x="1028700" y="3679825"/>
          <p14:tracePt t="30703" x="1028700" y="3636963"/>
          <p14:tracePt t="30712" x="1028700" y="3594100"/>
          <p14:tracePt t="30720" x="1028700" y="3560763"/>
          <p14:tracePt t="30727" x="1028700" y="3543300"/>
          <p14:tracePt t="30808" x="1028700" y="3552825"/>
          <p14:tracePt t="30817" x="1028700" y="3603625"/>
          <p14:tracePt t="30824" x="1028700" y="3679825"/>
          <p14:tracePt t="30832" x="1044575" y="3722688"/>
          <p14:tracePt t="30840" x="1062038" y="3773488"/>
          <p14:tracePt t="30849" x="1087438" y="3806825"/>
          <p14:tracePt t="30856" x="1104900" y="3832225"/>
          <p14:tracePt t="30864" x="1112838" y="3849688"/>
          <p14:tracePt t="30871" x="1130300" y="3849688"/>
          <p14:tracePt t="30879" x="1138238" y="3867150"/>
          <p14:tracePt t="30888" x="1147763" y="3867150"/>
          <p14:tracePt t="30896" x="1155700" y="3867150"/>
          <p14:tracePt t="30903" x="1163638" y="3867150"/>
          <p14:tracePt t="30928" x="1173163" y="3867150"/>
          <p14:tracePt t="30935" x="1181100" y="3867150"/>
          <p14:tracePt t="30952" x="1189038" y="3867150"/>
          <p14:tracePt t="30968" x="1189038" y="3857625"/>
          <p14:tracePt t="30976" x="1189038" y="3849688"/>
          <p14:tracePt t="30984" x="1189038" y="3832225"/>
          <p14:tracePt t="30992" x="1189038" y="3806825"/>
          <p14:tracePt t="31007" x="1189038" y="3798888"/>
          <p14:tracePt t="31017" x="1189038" y="3781425"/>
          <p14:tracePt t="31023" x="1189038" y="3773488"/>
          <p14:tracePt t="31048" x="1189038" y="3763963"/>
          <p14:tracePt t="31159" x="1189038" y="3773488"/>
          <p14:tracePt t="31176" x="1189038" y="3790950"/>
          <p14:tracePt t="31192" x="1189038" y="3798888"/>
          <p14:tracePt t="31200" x="1189038" y="3806825"/>
          <p14:tracePt t="31208" x="1206500" y="3816350"/>
          <p14:tracePt t="31216" x="1239838" y="3832225"/>
          <p14:tracePt t="31224" x="1239838" y="3841750"/>
          <p14:tracePt t="31233" x="1274763" y="3841750"/>
          <p14:tracePt t="31239" x="1300163" y="3849688"/>
          <p14:tracePt t="31249" x="1317625" y="3867150"/>
          <p14:tracePt t="31266" x="1333500" y="3867150"/>
          <p14:tracePt t="31376" x="1325563" y="3867150"/>
          <p14:tracePt t="31385" x="1317625" y="3867150"/>
          <p14:tracePt t="31392" x="1300163" y="3857625"/>
          <p14:tracePt t="31400" x="1257300" y="3841750"/>
          <p14:tracePt t="31408" x="1231900" y="3832225"/>
          <p14:tracePt t="31417" x="1214438" y="3832225"/>
          <p14:tracePt t="31424" x="1206500" y="3832225"/>
          <p14:tracePt t="31433" x="1198563" y="3832225"/>
          <p14:tracePt t="31449" x="1189038" y="3832225"/>
          <p14:tracePt t="31496" x="1181100" y="3832225"/>
          <p14:tracePt t="31512" x="1181100" y="3841750"/>
          <p14:tracePt t="31519" x="1181100" y="3857625"/>
          <p14:tracePt t="31527" x="1181100" y="3867150"/>
          <p14:tracePt t="31536" x="1181100" y="3875088"/>
          <p14:tracePt t="31543" x="1189038" y="3875088"/>
          <p14:tracePt t="31552" x="1206500" y="3875088"/>
          <p14:tracePt t="31560" x="1223963" y="3875088"/>
          <p14:tracePt t="31567" x="1239838" y="3875088"/>
          <p14:tracePt t="31576" x="1249363" y="3875088"/>
          <p14:tracePt t="31584" x="1265238" y="3875088"/>
          <p14:tracePt t="31592" x="1274763" y="3875088"/>
          <p14:tracePt t="31600" x="1282700" y="3875088"/>
          <p14:tracePt t="31623" x="1290638" y="3875088"/>
          <p14:tracePt t="31632" x="1300163" y="3875088"/>
          <p14:tracePt t="31640" x="1300163" y="3867150"/>
          <p14:tracePt t="31656" x="1290638" y="3849688"/>
          <p14:tracePt t="31664" x="1282700" y="3832225"/>
          <p14:tracePt t="31672" x="1265238" y="3790950"/>
          <p14:tracePt t="31681" x="1239838" y="3773488"/>
          <p14:tracePt t="31688" x="1206500" y="3748088"/>
          <p14:tracePt t="31696" x="1173163" y="3730625"/>
          <p14:tracePt t="31703" x="1120775" y="3697288"/>
          <p14:tracePt t="31711" x="1095375" y="3687763"/>
          <p14:tracePt t="31720" x="1079500" y="3687763"/>
          <p14:tracePt t="31728" x="1069975" y="3687763"/>
          <p14:tracePt t="31735" x="1062038" y="3687763"/>
          <p14:tracePt t="31776" x="1054100" y="3687763"/>
          <p14:tracePt t="31783" x="1044575" y="3687763"/>
          <p14:tracePt t="31792" x="1044575" y="3713163"/>
          <p14:tracePt t="31800" x="1044575" y="3756025"/>
          <p14:tracePt t="31808" x="1044575" y="3798888"/>
          <p14:tracePt t="31817" x="1054100" y="3824288"/>
          <p14:tracePt t="31824" x="1069975" y="3857625"/>
          <p14:tracePt t="31833" x="1112838" y="3900488"/>
          <p14:tracePt t="31840" x="1120775" y="3908425"/>
          <p14:tracePt t="31849" x="1147763" y="3917950"/>
          <p14:tracePt t="31855" x="1181100" y="3935413"/>
          <p14:tracePt t="31864" x="1206500" y="3935413"/>
          <p14:tracePt t="31872" x="1239838" y="3943350"/>
          <p14:tracePt t="31880" x="1257300" y="3943350"/>
          <p14:tracePt t="31887" x="1290638" y="3943350"/>
          <p14:tracePt t="31896" x="1308100" y="3943350"/>
          <p14:tracePt t="31917" x="1325563" y="3943350"/>
          <p14:tracePt t="31928" x="1343025" y="3943350"/>
          <p14:tracePt t="31952" x="1343025" y="3935413"/>
          <p14:tracePt t="31960" x="1343025" y="3917950"/>
          <p14:tracePt t="31968" x="1343025" y="3908425"/>
          <p14:tracePt t="31976" x="1333500" y="3892550"/>
          <p14:tracePt t="31984" x="1308100" y="3867150"/>
          <p14:tracePt t="31992" x="1265238" y="3832225"/>
          <p14:tracePt t="32000" x="1223963" y="3816350"/>
          <p14:tracePt t="32008" x="1163638" y="3773488"/>
          <p14:tracePt t="32016" x="1130300" y="3763963"/>
          <p14:tracePt t="32024" x="1095375" y="3756025"/>
          <p14:tracePt t="32032" x="1069975" y="3738563"/>
          <p14:tracePt t="32080" x="1062038" y="3748088"/>
          <p14:tracePt t="32087" x="1062038" y="3773488"/>
          <p14:tracePt t="32096" x="1062038" y="3798888"/>
          <p14:tracePt t="32104" x="1062038" y="3816350"/>
          <p14:tracePt t="32112" x="1062038" y="3832225"/>
          <p14:tracePt t="32120" x="1069975" y="3841750"/>
          <p14:tracePt t="32128" x="1069975" y="3857625"/>
          <p14:tracePt t="32144" x="1087438" y="3867150"/>
          <p14:tracePt t="32160" x="1095375" y="3867150"/>
          <p14:tracePt t="32192" x="1104900" y="3867150"/>
          <p14:tracePt t="32208" x="1104900" y="3857625"/>
          <p14:tracePt t="32216" x="1104900" y="3849688"/>
          <p14:tracePt t="32223" x="1104900" y="3824288"/>
          <p14:tracePt t="32232" x="1104900" y="3806825"/>
          <p14:tracePt t="32240" x="1104900" y="3781425"/>
          <p14:tracePt t="32248" x="1104900" y="3773488"/>
          <p14:tracePt t="32256" x="1095375" y="3748088"/>
          <p14:tracePt t="32265" x="1095375" y="3730625"/>
          <p14:tracePt t="32280" x="1095375" y="3713163"/>
          <p14:tracePt t="32288" x="1087438" y="3705225"/>
          <p14:tracePt t="32408" x="1087438" y="3713163"/>
          <p14:tracePt t="32416" x="1087438" y="3781425"/>
          <p14:tracePt t="32424" x="1087438" y="3857625"/>
          <p14:tracePt t="32432" x="1104900" y="3900488"/>
          <p14:tracePt t="32440" x="1130300" y="3960813"/>
          <p14:tracePt t="32450" x="1155700" y="4011613"/>
          <p14:tracePt t="32456" x="1163638" y="4044950"/>
          <p14:tracePt t="32465" x="1173163" y="4070350"/>
          <p14:tracePt t="32472" x="1189038" y="4087813"/>
          <p14:tracePt t="32480" x="1198563" y="4087813"/>
          <p14:tracePt t="32488" x="1198563" y="4095750"/>
          <p14:tracePt t="32536" x="1214438" y="4095750"/>
          <p14:tracePt t="32543" x="1223963" y="4095750"/>
          <p14:tracePt t="32552" x="1231900" y="4095750"/>
          <p14:tracePt t="32567" x="1249363" y="4079875"/>
          <p14:tracePt t="32576" x="1257300" y="4079875"/>
          <p14:tracePt t="32591" x="1265238" y="4070350"/>
          <p14:tracePt t="32600" x="1274763" y="4062413"/>
          <p14:tracePt t="32608" x="1282700" y="4062413"/>
          <p14:tracePt t="32616" x="1300163" y="4044950"/>
          <p14:tracePt t="32624" x="1308100" y="4037013"/>
          <p14:tracePt t="32632" x="1317625" y="4019550"/>
          <p14:tracePt t="32639" x="1325563" y="4002088"/>
          <p14:tracePt t="32648" x="1325563" y="3986213"/>
          <p14:tracePt t="32656" x="1333500" y="3968750"/>
          <p14:tracePt t="32665" x="1343025" y="3943350"/>
          <p14:tracePt t="32672" x="1343025" y="3925888"/>
          <p14:tracePt t="32681" x="1343025" y="3917950"/>
          <p14:tracePt t="32687" x="1343025" y="3900488"/>
          <p14:tracePt t="32696" x="1343025" y="3892550"/>
          <p14:tracePt t="32760" x="1333500" y="3908425"/>
          <p14:tracePt t="32776" x="1333500" y="3935413"/>
          <p14:tracePt t="32783" x="1343025" y="3951288"/>
          <p14:tracePt t="32808" x="1350963" y="3951288"/>
          <p14:tracePt t="32823" x="1358900" y="3951288"/>
          <p14:tracePt t="32864" x="1368425" y="3951288"/>
          <p14:tracePt t="32888" x="1368425" y="3935413"/>
          <p14:tracePt t="32904" x="1368425" y="3917950"/>
          <p14:tracePt t="32912" x="1358900" y="3900488"/>
          <p14:tracePt t="32927" x="1325563" y="3867150"/>
          <p14:tracePt t="32952" x="1317625" y="3857625"/>
          <p14:tracePt t="33023" x="1300163" y="3857625"/>
          <p14:tracePt t="33048" x="1290638" y="3857625"/>
          <p14:tracePt t="33136" x="1282700" y="3857625"/>
          <p14:tracePt t="33144" x="1274763" y="3857625"/>
          <p14:tracePt t="33168" x="1265238" y="3857625"/>
          <p14:tracePt t="33184" x="1257300" y="3857625"/>
          <p14:tracePt t="33520" x="1257300" y="3849688"/>
          <p14:tracePt t="33536" x="1257300" y="3841750"/>
          <p14:tracePt t="33544" x="1257300" y="3832225"/>
          <p14:tracePt t="33552" x="1257300" y="3816350"/>
          <p14:tracePt t="33560" x="1257300" y="3798888"/>
          <p14:tracePt t="33568" x="1257300" y="3781425"/>
          <p14:tracePt t="33576" x="1257300" y="3756025"/>
          <p14:tracePt t="33584" x="1257300" y="3730625"/>
          <p14:tracePt t="33592" x="1257300" y="3722688"/>
          <p14:tracePt t="33600" x="1257300" y="3697288"/>
          <p14:tracePt t="33608" x="1239838" y="3679825"/>
          <p14:tracePt t="33616" x="1223963" y="3646488"/>
          <p14:tracePt t="33632" x="1206500" y="3619500"/>
          <p14:tracePt t="33640" x="1189038" y="3603625"/>
          <p14:tracePt t="33650" x="1181100" y="3603625"/>
          <p14:tracePt t="33671" x="1155700" y="3603625"/>
          <p14:tracePt t="33688" x="1130300" y="3603625"/>
          <p14:tracePt t="33696" x="1120775" y="3603625"/>
          <p14:tracePt t="33704" x="1087438" y="3603625"/>
          <p14:tracePt t="33713" x="1062038" y="3603625"/>
          <p14:tracePt t="33719" x="1036638" y="3619500"/>
          <p14:tracePt t="33736" x="1011238" y="3636963"/>
          <p14:tracePt t="33744" x="993775" y="3654425"/>
          <p14:tracePt t="33759" x="993775" y="3679825"/>
          <p14:tracePt t="33767" x="985838" y="3705225"/>
          <p14:tracePt t="33776" x="976313" y="3705225"/>
          <p14:tracePt t="33784" x="976313" y="3722688"/>
          <p14:tracePt t="33800" x="976313" y="3730625"/>
          <p14:tracePt t="33807" x="976313" y="3748088"/>
          <p14:tracePt t="33832" x="976313" y="3756025"/>
          <p14:tracePt t="33839" x="976313" y="3763963"/>
          <p14:tracePt t="34224" x="993775" y="3763963"/>
          <p14:tracePt t="34248" x="1011238" y="3756025"/>
          <p14:tracePt t="34280" x="1019175" y="3748088"/>
          <p14:tracePt t="34297" x="1028700" y="3748088"/>
          <p14:tracePt t="34304" x="1044575" y="3738563"/>
          <p14:tracePt t="34328" x="1062038" y="3738563"/>
          <p14:tracePt t="34336" x="1079500" y="3722688"/>
          <p14:tracePt t="34344" x="1079500" y="3713163"/>
          <p14:tracePt t="34352" x="1095375" y="3705225"/>
          <p14:tracePt t="34360" x="1104900" y="3705225"/>
          <p14:tracePt t="34367" x="1112838" y="3687763"/>
          <p14:tracePt t="34375" x="1112838" y="3679825"/>
          <p14:tracePt t="34392" x="1112838" y="3654425"/>
          <p14:tracePt t="34400" x="1112838" y="3646488"/>
          <p14:tracePt t="34408" x="1120775" y="3611563"/>
          <p14:tracePt t="34416" x="1120775" y="3578225"/>
          <p14:tracePt t="34423" x="1120775" y="3568700"/>
          <p14:tracePt t="34432" x="1120775" y="3543300"/>
          <p14:tracePt t="34440" x="1120775" y="3509963"/>
          <p14:tracePt t="34448" x="1120775" y="3502025"/>
          <p14:tracePt t="34456" x="1120775" y="3467100"/>
          <p14:tracePt t="34472" x="1120775" y="3459163"/>
          <p14:tracePt t="34480" x="1120775" y="3449638"/>
          <p14:tracePt t="34497" x="1120775" y="3433763"/>
          <p14:tracePt t="34567" x="1112838" y="3433763"/>
          <p14:tracePt t="34647" x="1104900" y="3433763"/>
          <p14:tracePt t="34672" x="1087438" y="3433763"/>
          <p14:tracePt t="34681" x="1079500" y="3433763"/>
          <p14:tracePt t="34688" x="1079500" y="3449638"/>
          <p14:tracePt t="34696" x="1079500" y="3502025"/>
          <p14:tracePt t="34703" x="1079500" y="3552825"/>
          <p14:tracePt t="34712" x="1079500" y="3619500"/>
          <p14:tracePt t="34720" x="1079500" y="3679825"/>
          <p14:tracePt t="34728" x="1079500" y="3748088"/>
          <p14:tracePt t="34736" x="1079500" y="3790950"/>
          <p14:tracePt t="34744" x="1079500" y="3806825"/>
          <p14:tracePt t="34751" x="1079500" y="3832225"/>
          <p14:tracePt t="34768" x="1087438" y="3841750"/>
          <p14:tracePt t="34776" x="1095375" y="3857625"/>
          <p14:tracePt t="34791" x="1095375" y="3867150"/>
          <p14:tracePt t="34920" x="1095375" y="3857625"/>
          <p14:tracePt t="34935" x="1095375" y="3849688"/>
          <p14:tracePt t="34943" x="1087438" y="3841750"/>
          <p14:tracePt t="34952" x="1087438" y="3832225"/>
          <p14:tracePt t="34960" x="1069975" y="3824288"/>
          <p14:tracePt t="34968" x="1062038" y="3816350"/>
          <p14:tracePt t="34976" x="1044575" y="3798888"/>
          <p14:tracePt t="34983" x="1036638" y="3790950"/>
          <p14:tracePt t="34992" x="1019175" y="3763963"/>
          <p14:tracePt t="35000" x="985838" y="3748088"/>
          <p14:tracePt t="35008" x="960438" y="3730625"/>
          <p14:tracePt t="35016" x="935038" y="3713163"/>
          <p14:tracePt t="35024" x="909638" y="3687763"/>
          <p14:tracePt t="35032" x="900113" y="3679825"/>
          <p14:tracePt t="35040" x="884238" y="3654425"/>
          <p14:tracePt t="35048" x="874713" y="3654425"/>
          <p14:tracePt t="35056" x="866775" y="3646488"/>
          <p14:tracePt t="35065" x="858838" y="3629025"/>
          <p14:tracePt t="35071" x="849313" y="3629025"/>
          <p14:tracePt t="35081" x="841375" y="3619500"/>
          <p14:tracePt t="35088" x="831850" y="3603625"/>
          <p14:tracePt t="35103" x="823913" y="3603625"/>
          <p14:tracePt t="35119" x="815975" y="3594100"/>
          <p14:tracePt t="35136" x="798513" y="3568700"/>
          <p14:tracePt t="35146" x="790575" y="3568700"/>
          <p14:tracePt t="35152" x="781050" y="3560763"/>
          <p14:tracePt t="35167" x="781050" y="3552825"/>
          <p14:tracePt t="35175" x="765175" y="3543300"/>
          <p14:tracePt t="35184" x="755650" y="3535363"/>
          <p14:tracePt t="35192" x="755650" y="3527425"/>
          <p14:tracePt t="35200" x="755650" y="3517900"/>
          <p14:tracePt t="35215" x="747713" y="3509963"/>
          <p14:tracePt t="35223" x="739775" y="3502025"/>
          <p14:tracePt t="35232" x="730250" y="3502025"/>
          <p14:tracePt t="35248" x="730250" y="3492500"/>
          <p14:tracePt t="35272" x="722313" y="3484563"/>
          <p14:tracePt t="35288" x="714375" y="3475038"/>
          <p14:tracePt t="35329" x="714375" y="3467100"/>
          <p14:tracePt t="35336" x="714375" y="3459163"/>
          <p14:tracePt t="35344" x="704850" y="3459163"/>
          <p14:tracePt t="35360" x="696913" y="3449638"/>
          <p14:tracePt t="35368" x="696913" y="3441700"/>
          <p14:tracePt t="35384" x="688975" y="3433763"/>
          <p14:tracePt t="35617" x="688975" y="3408363"/>
          <p14:tracePt t="35624" x="688975" y="3398838"/>
          <p14:tracePt t="35631" x="688975" y="3390900"/>
          <p14:tracePt t="35656" x="679450" y="3390900"/>
          <p14:tracePt t="35663" x="671513" y="3382963"/>
          <p14:tracePt t="35672" x="671513" y="3373438"/>
          <p14:tracePt t="35688" x="671513" y="3365500"/>
          <p14:tracePt t="35696" x="671513" y="3355975"/>
          <p14:tracePt t="35703" x="671513" y="3348038"/>
          <p14:tracePt t="35712" x="671513" y="3340100"/>
          <p14:tracePt t="35719" x="671513" y="3322638"/>
          <p14:tracePt t="35728" x="671513" y="3314700"/>
          <p14:tracePt t="35736" x="671513" y="3305175"/>
          <p14:tracePt t="35744" x="671513" y="3297238"/>
          <p14:tracePt t="35760" x="671513" y="3279775"/>
          <p14:tracePt t="35808" x="671513" y="3263900"/>
          <p14:tracePt t="35840" x="679450" y="3254375"/>
          <p14:tracePt t="35879" x="696913" y="3254375"/>
          <p14:tracePt t="35888" x="704850" y="3254375"/>
          <p14:tracePt t="35897" x="714375" y="3254375"/>
          <p14:tracePt t="35903" x="722313" y="3254375"/>
          <p14:tracePt t="35913" x="730250" y="3254375"/>
          <p14:tracePt t="35928" x="739775" y="3254375"/>
          <p14:tracePt t="35936" x="765175" y="3254375"/>
          <p14:tracePt t="35946" x="790575" y="3254375"/>
          <p14:tracePt t="35952" x="815975" y="3254375"/>
          <p14:tracePt t="35961" x="858838" y="3271838"/>
          <p14:tracePt t="35967" x="884238" y="3279775"/>
          <p14:tracePt t="35976" x="892175" y="3289300"/>
          <p14:tracePt t="35983" x="909638" y="3297238"/>
          <p14:tracePt t="35992" x="917575" y="3297238"/>
          <p14:tracePt t="36015" x="917575" y="3305175"/>
          <p14:tracePt t="36032" x="917575" y="3314700"/>
          <p14:tracePt t="36040" x="917575" y="3330575"/>
          <p14:tracePt t="36048" x="917575" y="3348038"/>
          <p14:tracePt t="36055" x="917575" y="3373438"/>
          <p14:tracePt t="36063" x="917575" y="3382963"/>
          <p14:tracePt t="36072" x="917575" y="3408363"/>
          <p14:tracePt t="36080" x="900113" y="3424238"/>
          <p14:tracePt t="36088" x="874713" y="3449638"/>
          <p14:tracePt t="36097" x="866775" y="3467100"/>
          <p14:tracePt t="36103" x="858838" y="3475038"/>
          <p14:tracePt t="36112" x="831850" y="3502025"/>
          <p14:tracePt t="36288" x="823913" y="3502025"/>
          <p14:tracePt t="36296" x="815975" y="3502025"/>
          <p14:tracePt t="36312" x="806450" y="3502025"/>
          <p14:tracePt t="36320" x="806450" y="3492500"/>
          <p14:tracePt t="36328" x="806450" y="3484563"/>
          <p14:tracePt t="36336" x="806450" y="3475038"/>
          <p14:tracePt t="36345" x="798513" y="3467100"/>
          <p14:tracePt t="36352" x="781050" y="3459163"/>
          <p14:tracePt t="36361" x="781050" y="3433763"/>
          <p14:tracePt t="36368" x="773113" y="3416300"/>
          <p14:tracePt t="36378" x="765175" y="3373438"/>
          <p14:tracePt t="36383" x="747713" y="3348038"/>
          <p14:tracePt t="36391" x="739775" y="3305175"/>
          <p14:tracePt t="36400" x="730250" y="3263900"/>
          <p14:tracePt t="36408" x="722313" y="3211513"/>
          <p14:tracePt t="36416" x="696913" y="3170238"/>
          <p14:tracePt t="36424" x="679450" y="3101975"/>
          <p14:tracePt t="36431" x="654050" y="3041650"/>
          <p14:tracePt t="36440" x="636588" y="3008313"/>
          <p14:tracePt t="36447" x="620713" y="2957513"/>
          <p14:tracePt t="36456" x="603250" y="2914650"/>
          <p14:tracePt t="36464" x="585788" y="2863850"/>
          <p14:tracePt t="36471" x="577850" y="2830513"/>
          <p14:tracePt t="36480" x="544513" y="2778125"/>
          <p14:tracePt t="36487" x="534988" y="2719388"/>
          <p14:tracePt t="36496" x="501650" y="2660650"/>
          <p14:tracePt t="36504" x="492125" y="2617788"/>
          <p14:tracePt t="36512" x="476250" y="2566988"/>
          <p14:tracePt t="36519" x="441325" y="2506663"/>
          <p14:tracePt t="36528" x="433388" y="2473325"/>
          <p14:tracePt t="36536" x="425450" y="2422525"/>
          <p14:tracePt t="36544" x="415925" y="2362200"/>
          <p14:tracePt t="36552" x="407988" y="2336800"/>
          <p14:tracePt t="36561" x="400050" y="2336800"/>
          <p14:tracePt t="36567" x="400050" y="2311400"/>
          <p14:tracePt t="36680" x="407988" y="2311400"/>
          <p14:tracePt t="36688" x="415925" y="2311400"/>
          <p14:tracePt t="36696" x="433388" y="2311400"/>
          <p14:tracePt t="36704" x="441325" y="2311400"/>
          <p14:tracePt t="36712" x="458788" y="2328863"/>
          <p14:tracePt t="36719" x="484188" y="2354263"/>
          <p14:tracePt t="36728" x="492125" y="2354263"/>
          <p14:tracePt t="36736" x="509588" y="2379663"/>
          <p14:tracePt t="36745" x="517525" y="2397125"/>
          <p14:tracePt t="36751" x="527050" y="2413000"/>
          <p14:tracePt t="36761" x="527050" y="2430463"/>
          <p14:tracePt t="36768" x="527050" y="2455863"/>
          <p14:tracePt t="36783" x="527050" y="2481263"/>
          <p14:tracePt t="36799" x="527050" y="2489200"/>
          <p14:tracePt t="36807" x="527050" y="2498725"/>
          <p14:tracePt t="36816" x="527050" y="2506663"/>
          <p14:tracePt t="36823" x="527050" y="2516188"/>
          <p14:tracePt t="36847" x="527050" y="2524125"/>
          <p14:tracePt t="36880" x="527050" y="2532063"/>
          <p14:tracePt t="37128" x="527050" y="2549525"/>
          <p14:tracePt t="37135" x="552450" y="2566988"/>
          <p14:tracePt t="37146" x="560388" y="2574925"/>
          <p14:tracePt t="37152" x="585788" y="2582863"/>
          <p14:tracePt t="37160" x="595313" y="2592388"/>
          <p14:tracePt t="37168" x="611188" y="2600325"/>
          <p14:tracePt t="37176" x="628650" y="2608263"/>
          <p14:tracePt t="37184" x="646113" y="2608263"/>
          <p14:tracePt t="37215" x="654050" y="2608263"/>
          <p14:tracePt t="37224" x="661988" y="2617788"/>
          <p14:tracePt t="37240" x="679450" y="2625725"/>
          <p14:tracePt t="37248" x="688975" y="2625725"/>
          <p14:tracePt t="37256" x="704850" y="2633663"/>
          <p14:tracePt t="37263" x="722313" y="2643188"/>
          <p14:tracePt t="37280" x="730250" y="2643188"/>
          <p14:tracePt t="37288" x="739775" y="2643188"/>
          <p14:tracePt t="37304" x="747713" y="2643188"/>
          <p14:tracePt t="37319" x="755650" y="2643188"/>
          <p14:tracePt t="37336" x="781050" y="2643188"/>
          <p14:tracePt t="37352" x="823913" y="2625725"/>
          <p14:tracePt t="37361" x="849313" y="2617788"/>
          <p14:tracePt t="37367" x="892175" y="2608263"/>
          <p14:tracePt t="37376" x="917575" y="2600325"/>
          <p14:tracePt t="37384" x="960438" y="2600325"/>
          <p14:tracePt t="37394" x="993775" y="2582863"/>
          <p14:tracePt t="37400" x="1019175" y="2574925"/>
          <p14:tracePt t="37407" x="1028700" y="2566988"/>
          <p14:tracePt t="37423" x="1036638" y="2566988"/>
          <p14:tracePt t="37432" x="1044575" y="2557463"/>
          <p14:tracePt t="37480" x="1054100" y="2557463"/>
          <p14:tracePt t="37504" x="1062038" y="2549525"/>
          <p14:tracePt t="37512" x="1069975" y="2541588"/>
          <p14:tracePt t="37520" x="1069975" y="2524125"/>
          <p14:tracePt t="37528" x="1087438" y="2506663"/>
          <p14:tracePt t="37536" x="1095375" y="2498725"/>
          <p14:tracePt t="37546" x="1095375" y="2489200"/>
          <p14:tracePt t="37551" x="1104900" y="2473325"/>
          <p14:tracePt t="37561" x="1104900" y="2463800"/>
          <p14:tracePt t="37568" x="1104900" y="2447925"/>
          <p14:tracePt t="37576" x="1104900" y="2438400"/>
          <p14:tracePt t="37592" x="1104900" y="2422525"/>
          <p14:tracePt t="37599" x="1104900" y="2413000"/>
          <p14:tracePt t="37744" x="1104900" y="2438400"/>
          <p14:tracePt t="37752" x="1104900" y="2463800"/>
          <p14:tracePt t="37760" x="1104900" y="2524125"/>
          <p14:tracePt t="37768" x="1104900" y="2617788"/>
          <p14:tracePt t="37776" x="1104900" y="2744788"/>
          <p14:tracePt t="37784" x="1104900" y="2871788"/>
          <p14:tracePt t="37792" x="1163638" y="3008313"/>
          <p14:tracePt t="37800" x="1223963" y="3135313"/>
          <p14:tracePt t="37809" x="1282700" y="3271838"/>
          <p14:tracePt t="37816" x="1350963" y="3408363"/>
          <p14:tracePt t="37824" x="1452563" y="3509963"/>
          <p14:tracePt t="37831" x="1520825" y="3603625"/>
          <p14:tracePt t="37840" x="1579563" y="3671888"/>
          <p14:tracePt t="37848" x="1647825" y="3713163"/>
          <p14:tracePt t="37856" x="1716088" y="3763963"/>
          <p14:tracePt t="37864" x="1801813" y="3798888"/>
          <p14:tracePt t="37871" x="1893888" y="3832225"/>
          <p14:tracePt t="37879" x="1997075" y="3867150"/>
          <p14:tracePt t="37887" x="2073275" y="3892550"/>
          <p14:tracePt t="37895" x="2182813" y="3925888"/>
          <p14:tracePt t="37913" x="2370138" y="3925888"/>
          <p14:tracePt t="37920" x="2471738" y="3925888"/>
          <p14:tracePt t="37928" x="2557463" y="3917950"/>
          <p14:tracePt t="37936" x="2641600" y="3900488"/>
          <p14:tracePt t="37945" x="2719388" y="3857625"/>
          <p14:tracePt t="37952" x="2811463" y="3824288"/>
          <p14:tracePt t="37961" x="2889250" y="3763963"/>
          <p14:tracePt t="37967" x="2940050" y="3738563"/>
          <p14:tracePt t="37977" x="3016250" y="3679825"/>
          <p14:tracePt t="37983" x="3084513" y="3629025"/>
          <p14:tracePt t="37993" x="3160713" y="3543300"/>
          <p14:tracePt t="38000" x="3186113" y="3492500"/>
          <p14:tracePt t="38008" x="3219450" y="3433763"/>
          <p14:tracePt t="38016" x="3262313" y="3365500"/>
          <p14:tracePt t="38024" x="3270250" y="3297238"/>
          <p14:tracePt t="38032" x="3287713" y="3221038"/>
          <p14:tracePt t="38040" x="3305175" y="3144838"/>
          <p14:tracePt t="38048" x="3305175" y="3059113"/>
          <p14:tracePt t="38056" x="3305175" y="2990850"/>
          <p14:tracePt t="38063" x="3305175" y="2906713"/>
          <p14:tracePt t="38071" x="3305175" y="2820988"/>
          <p14:tracePt t="38080" x="3279775" y="2727325"/>
          <p14:tracePt t="38088" x="3219450" y="2625725"/>
          <p14:tracePt t="38096" x="3194050" y="2566988"/>
          <p14:tracePt t="38104" x="3135313" y="2455863"/>
          <p14:tracePt t="38112" x="3092450" y="2397125"/>
          <p14:tracePt t="38120" x="3041650" y="2328863"/>
          <p14:tracePt t="38128" x="2973388" y="2268538"/>
          <p14:tracePt t="38136" x="2930525" y="2227263"/>
          <p14:tracePt t="38144" x="2871788" y="2174875"/>
          <p14:tracePt t="38152" x="2778125" y="2116138"/>
          <p14:tracePt t="38161" x="2684463" y="2082800"/>
          <p14:tracePt t="38167" x="2574925" y="2030413"/>
          <p14:tracePt t="38176" x="2455863" y="2014538"/>
          <p14:tracePt t="38184" x="2336800" y="1979613"/>
          <p14:tracePt t="38192" x="2225675" y="1963738"/>
          <p14:tracePt t="38200" x="2116138" y="1963738"/>
          <p14:tracePt t="38208" x="1997075" y="1963738"/>
          <p14:tracePt t="38216" x="1885950" y="1963738"/>
          <p14:tracePt t="38223" x="1776413" y="1963738"/>
          <p14:tracePt t="38232" x="1673225" y="1963738"/>
          <p14:tracePt t="38240" x="1571625" y="1963738"/>
          <p14:tracePt t="38247" x="1512888" y="1963738"/>
          <p14:tracePt t="38255" x="1452563" y="1989138"/>
          <p14:tracePt t="38263" x="1419225" y="1997075"/>
          <p14:tracePt t="38272" x="1376363" y="2022475"/>
          <p14:tracePt t="38280" x="1333500" y="2039938"/>
          <p14:tracePt t="38288" x="1282700" y="2082800"/>
          <p14:tracePt t="38296" x="1231900" y="2133600"/>
          <p14:tracePt t="38303" x="1181100" y="2192338"/>
          <p14:tracePt t="38312" x="1112838" y="2252663"/>
          <p14:tracePt t="38320" x="1062038" y="2328863"/>
          <p14:tracePt t="38328" x="1003300" y="2413000"/>
          <p14:tracePt t="38336" x="942975" y="2532063"/>
          <p14:tracePt t="38344" x="884238" y="2633663"/>
          <p14:tracePt t="38351" x="823913" y="2762250"/>
          <p14:tracePt t="38361" x="781050" y="2881313"/>
          <p14:tracePt t="38368" x="747713" y="3000375"/>
          <p14:tracePt t="38376" x="714375" y="3127375"/>
          <p14:tracePt t="38384" x="696913" y="3254375"/>
          <p14:tracePt t="38393" x="696913" y="3355975"/>
          <p14:tracePt t="38399" x="696913" y="3449638"/>
          <p14:tracePt t="38409" x="696913" y="3535363"/>
          <p14:tracePt t="38416" x="714375" y="3611563"/>
          <p14:tracePt t="38425" x="747713" y="3705225"/>
          <p14:tracePt t="38432" x="798513" y="3763963"/>
          <p14:tracePt t="38440" x="866775" y="3832225"/>
          <p14:tracePt t="38448" x="942975" y="3892550"/>
          <p14:tracePt t="38456" x="1019175" y="3935413"/>
          <p14:tracePt t="38464" x="1112838" y="3976688"/>
          <p14:tracePt t="38472" x="1198563" y="4011613"/>
          <p14:tracePt t="38480" x="1265238" y="4044950"/>
          <p14:tracePt t="38488" x="1325563" y="4052888"/>
          <p14:tracePt t="38496" x="1358900" y="4062413"/>
          <p14:tracePt t="38503" x="1384300" y="4062413"/>
          <p14:tracePt t="38512" x="1401763" y="4062413"/>
          <p14:tracePt t="38520" x="1409700" y="4062413"/>
          <p14:tracePt t="38535" x="1427163" y="4062413"/>
          <p14:tracePt t="38544" x="1444625" y="4044950"/>
          <p14:tracePt t="38551" x="1462088" y="4019550"/>
          <p14:tracePt t="38560" x="1487488" y="3976688"/>
          <p14:tracePt t="38568" x="1487488" y="3943350"/>
          <p14:tracePt t="38577" x="1495425" y="3900488"/>
          <p14:tracePt t="38583" x="1512888" y="3824288"/>
          <p14:tracePt t="38593" x="1528763" y="3763963"/>
          <p14:tracePt t="38600" x="1528763" y="3697288"/>
          <p14:tracePt t="38608" x="1528763" y="3611563"/>
          <p14:tracePt t="38616" x="1528763" y="3502025"/>
          <p14:tracePt t="38624" x="1528763" y="3398838"/>
          <p14:tracePt t="38631" x="1528763" y="3271838"/>
          <p14:tracePt t="38640" x="1528763" y="3170238"/>
          <p14:tracePt t="38648" x="1528763" y="3076575"/>
          <p14:tracePt t="38655" x="1528763" y="2974975"/>
          <p14:tracePt t="38664" x="1528763" y="2871788"/>
          <p14:tracePt t="38671" x="1520825" y="2787650"/>
          <p14:tracePt t="38680" x="1503363" y="2701925"/>
          <p14:tracePt t="38688" x="1495425" y="2625725"/>
          <p14:tracePt t="38696" x="1470025" y="2566988"/>
          <p14:tracePt t="38704" x="1462088" y="2506663"/>
          <p14:tracePt t="38712" x="1462088" y="2463800"/>
          <p14:tracePt t="38719" x="1452563" y="2413000"/>
          <p14:tracePt t="38728" x="1444625" y="2371725"/>
          <p14:tracePt t="38736" x="1409700" y="2311400"/>
          <p14:tracePt t="38744" x="1401763" y="2278063"/>
          <p14:tracePt t="38752" x="1376363" y="2227263"/>
          <p14:tracePt t="38761" x="1358900" y="2200275"/>
          <p14:tracePt t="38767" x="1325563" y="2166938"/>
          <p14:tracePt t="38777" x="1317625" y="2141538"/>
          <p14:tracePt t="38784" x="1290638" y="2124075"/>
          <p14:tracePt t="38793" x="1257300" y="2098675"/>
          <p14:tracePt t="38800" x="1231900" y="2090738"/>
          <p14:tracePt t="38809" x="1198563" y="2065338"/>
          <p14:tracePt t="38815" x="1181100" y="2055813"/>
          <p14:tracePt t="38824" x="1173163" y="2055813"/>
          <p14:tracePt t="38832" x="1163638" y="2055813"/>
          <p14:tracePt t="38840" x="1138238" y="2047875"/>
          <p14:tracePt t="38848" x="1130300" y="2047875"/>
          <p14:tracePt t="38855" x="1104900" y="2047875"/>
          <p14:tracePt t="38863" x="1095375" y="2047875"/>
          <p14:tracePt t="38872" x="1062038" y="2055813"/>
          <p14:tracePt t="38880" x="1028700" y="2065338"/>
          <p14:tracePt t="38888" x="985838" y="2098675"/>
          <p14:tracePt t="38896" x="925513" y="2124075"/>
          <p14:tracePt t="38903" x="874713" y="2184400"/>
          <p14:tracePt t="38911" x="823913" y="2235200"/>
          <p14:tracePt t="38927" x="739775" y="2328863"/>
          <p14:tracePt t="38929" x="688975" y="2387600"/>
          <p14:tracePt t="38936" x="628650" y="2455863"/>
          <p14:tracePt t="38945" x="577850" y="2524125"/>
          <p14:tracePt t="38951" x="527050" y="2582863"/>
          <p14:tracePt t="38960" x="484188" y="2633663"/>
          <p14:tracePt t="38968" x="450850" y="2701925"/>
          <p14:tracePt t="38977" x="415925" y="2762250"/>
          <p14:tracePt t="38984" x="382588" y="2863850"/>
          <p14:tracePt t="38992" x="365125" y="2940050"/>
          <p14:tracePt t="38999" x="339725" y="3041650"/>
          <p14:tracePt t="39008" x="322263" y="3144838"/>
          <p14:tracePt t="39016" x="306388" y="3246438"/>
          <p14:tracePt t="39025" x="296863" y="3355975"/>
          <p14:tracePt t="39032" x="296863" y="3467100"/>
          <p14:tracePt t="39040" x="296863" y="3594100"/>
          <p14:tracePt t="39047" x="296863" y="3697288"/>
          <p14:tracePt t="39056" x="296863" y="3806825"/>
          <p14:tracePt t="39064" x="296863" y="3935413"/>
          <p14:tracePt t="39072" x="296863" y="4002088"/>
          <p14:tracePt t="39080" x="314325" y="4105275"/>
          <p14:tracePt t="39087" x="331788" y="4197350"/>
          <p14:tracePt t="39095" x="365125" y="4275138"/>
          <p14:tracePt t="39103" x="382588" y="4333875"/>
          <p14:tracePt t="39112" x="390525" y="4376738"/>
          <p14:tracePt t="39120" x="433388" y="4427538"/>
          <p14:tracePt t="39128" x="476250" y="4478338"/>
          <p14:tracePt t="39135" x="501650" y="4503738"/>
          <p14:tracePt t="39144" x="544513" y="4513263"/>
          <p14:tracePt t="39151" x="595313" y="4538663"/>
          <p14:tracePt t="39160" x="636588" y="4538663"/>
          <p14:tracePt t="39168" x="696913" y="4554538"/>
          <p14:tracePt t="39176" x="747713" y="4554538"/>
          <p14:tracePt t="39183" x="798513" y="4554538"/>
          <p14:tracePt t="39194" x="874713" y="4554538"/>
          <p14:tracePt t="39200" x="942975" y="4554538"/>
          <p14:tracePt t="39211" x="985838" y="4554538"/>
          <p14:tracePt t="39216" x="1044575" y="4554538"/>
          <p14:tracePt t="39224" x="1104900" y="4554538"/>
          <p14:tracePt t="39232" x="1163638" y="4546600"/>
          <p14:tracePt t="39240" x="1239838" y="4513263"/>
          <p14:tracePt t="39248" x="1300163" y="4486275"/>
          <p14:tracePt t="39256" x="1384300" y="4478338"/>
          <p14:tracePt t="39264" x="1435100" y="4452938"/>
          <p14:tracePt t="39272" x="1528763" y="4402138"/>
          <p14:tracePt t="39279" x="1563688" y="4376738"/>
          <p14:tracePt t="39288" x="1657350" y="4316413"/>
          <p14:tracePt t="39296" x="1733550" y="4275138"/>
          <p14:tracePt t="39303" x="1827213" y="4214813"/>
          <p14:tracePt t="39312" x="1903413" y="4146550"/>
          <p14:tracePt t="39319" x="1971675" y="4095750"/>
          <p14:tracePt t="39327" x="2022475" y="4044950"/>
          <p14:tracePt t="39335" x="2073275" y="3976688"/>
          <p14:tracePt t="39344" x="2116138" y="3925888"/>
          <p14:tracePt t="39352" x="2132013" y="3867150"/>
          <p14:tracePt t="39360" x="2166938" y="3806825"/>
          <p14:tracePt t="39367" x="2166938" y="3773488"/>
          <p14:tracePt t="39376" x="2174875" y="3738563"/>
          <p14:tracePt t="39384" x="2174875" y="3705225"/>
          <p14:tracePt t="39392" x="2174875" y="3687763"/>
          <p14:tracePt t="39400" x="2174875" y="3654425"/>
          <p14:tracePt t="39410" x="2174875" y="3611563"/>
          <p14:tracePt t="39415" x="2174875" y="3594100"/>
          <p14:tracePt t="39425" x="2174875" y="3578225"/>
          <p14:tracePt t="39431" x="2174875" y="3560763"/>
          <p14:tracePt t="39441" x="2174875" y="3535363"/>
          <p14:tracePt t="39448" x="2157413" y="3527425"/>
          <p14:tracePt t="39457" x="2149475" y="3492500"/>
          <p14:tracePt t="39463" x="2149475" y="3459163"/>
          <p14:tracePt t="39471" x="2124075" y="3416300"/>
          <p14:tracePt t="39480" x="2116138" y="3365500"/>
          <p14:tracePt t="39488" x="2106613" y="3322638"/>
          <p14:tracePt t="39496" x="2081213" y="3271838"/>
          <p14:tracePt t="39503" x="2047875" y="3195638"/>
          <p14:tracePt t="39511" x="2030413" y="3160713"/>
          <p14:tracePt t="39519" x="2005013" y="3109913"/>
          <p14:tracePt t="39528" x="1987550" y="3067050"/>
          <p14:tracePt t="39536" x="1971675" y="3025775"/>
          <p14:tracePt t="39544" x="1954213" y="2982913"/>
          <p14:tracePt t="39552" x="1928813" y="2940050"/>
          <p14:tracePt t="39560" x="1920875" y="2922588"/>
          <p14:tracePt t="39567" x="1878013" y="2871788"/>
          <p14:tracePt t="39576" x="1860550" y="2846388"/>
          <p14:tracePt t="39583" x="1860550" y="2830513"/>
          <p14:tracePt t="39593" x="1835150" y="2805113"/>
          <p14:tracePt t="39601" x="1817688" y="2787650"/>
          <p14:tracePt t="39611" x="1801813" y="2770188"/>
          <p14:tracePt t="39618" x="1784350" y="2752725"/>
          <p14:tracePt t="39623" x="1749425" y="2719388"/>
          <p14:tracePt t="39632" x="1733550" y="2701925"/>
          <p14:tracePt t="39641" x="1698625" y="2668588"/>
          <p14:tracePt t="39647" x="1665288" y="2643188"/>
          <p14:tracePt t="39655" x="1639888" y="2625725"/>
          <p14:tracePt t="39663" x="1614488" y="2608263"/>
          <p14:tracePt t="39672" x="1589088" y="2592388"/>
          <p14:tracePt t="39680" x="1546225" y="2574925"/>
          <p14:tracePt t="39688" x="1520825" y="2557463"/>
          <p14:tracePt t="39695" x="1495425" y="2549525"/>
          <p14:tracePt t="39703" x="1452563" y="2516188"/>
          <p14:tracePt t="39712" x="1427163" y="2506663"/>
          <p14:tracePt t="39720" x="1393825" y="2489200"/>
          <p14:tracePt t="39728" x="1384300" y="2489200"/>
          <p14:tracePt t="39736" x="1376363" y="2481263"/>
          <p14:tracePt t="39743" x="1358900" y="2473325"/>
          <p14:tracePt t="39760" x="1350963" y="2473325"/>
          <p14:tracePt t="39768" x="1343025" y="2473325"/>
          <p14:tracePt t="39776" x="1325563" y="2463800"/>
          <p14:tracePt t="39784" x="1317625" y="2463800"/>
          <p14:tracePt t="39793" x="1290638" y="2463800"/>
          <p14:tracePt t="39799" x="1257300" y="2455863"/>
          <p14:tracePt t="39809" x="1214438" y="2455863"/>
          <p14:tracePt t="39816" x="1189038" y="2455863"/>
          <p14:tracePt t="39824" x="1155700" y="2455863"/>
          <p14:tracePt t="39832" x="1130300" y="2455863"/>
          <p14:tracePt t="39841" x="1112838" y="2455863"/>
          <p14:tracePt t="39847" x="1087438" y="2455863"/>
          <p14:tracePt t="39856" x="1079500" y="2455863"/>
          <p14:tracePt t="39863" x="1028700" y="2463800"/>
          <p14:tracePt t="39872" x="1019175" y="2481263"/>
          <p14:tracePt t="39880" x="993775" y="2498725"/>
          <p14:tracePt t="39887" x="968375" y="2524125"/>
          <p14:tracePt t="39895" x="950913" y="2557463"/>
          <p14:tracePt t="39903" x="925513" y="2592388"/>
          <p14:tracePt t="39928" x="849313" y="2830513"/>
          <p14:tracePt t="39935" x="815975" y="2965450"/>
          <p14:tracePt t="39944" x="798513" y="3059113"/>
          <p14:tracePt t="39952" x="798513" y="3186113"/>
          <p14:tracePt t="39960" x="798513" y="3348038"/>
          <p14:tracePt t="39968" x="798513" y="3484563"/>
          <p14:tracePt t="39977" x="798513" y="3654425"/>
          <p14:tracePt t="39983" x="806450" y="3798888"/>
          <p14:tracePt t="39993" x="815975" y="3900488"/>
          <p14:tracePt t="40000" x="823913" y="4011613"/>
          <p14:tracePt t="40009" x="841375" y="4087813"/>
          <p14:tracePt t="40016" x="866775" y="4146550"/>
          <p14:tracePt t="40024" x="874713" y="4164013"/>
          <p14:tracePt t="40031" x="884238" y="4189413"/>
          <p14:tracePt t="40041" x="892175" y="4197350"/>
          <p14:tracePt t="40048" x="909638" y="4206875"/>
          <p14:tracePt t="40088" x="925513" y="4206875"/>
          <p14:tracePt t="40104" x="935038" y="4206875"/>
          <p14:tracePt t="40112" x="960438" y="4206875"/>
          <p14:tracePt t="40119" x="968375" y="4206875"/>
          <p14:tracePt t="40128" x="1003300" y="4206875"/>
          <p14:tracePt t="40135" x="1036638" y="4206875"/>
          <p14:tracePt t="40143" x="1079500" y="4206875"/>
          <p14:tracePt t="40152" x="1120775" y="4206875"/>
          <p14:tracePt t="40160" x="1181100" y="4206875"/>
          <p14:tracePt t="40168" x="1239838" y="4171950"/>
          <p14:tracePt t="40176" x="1333500" y="4156075"/>
          <p14:tracePt t="40183" x="1419225" y="4121150"/>
          <p14:tracePt t="40192" x="1520825" y="4062413"/>
          <p14:tracePt t="40200" x="1606550" y="4002088"/>
          <p14:tracePt t="40209" x="1708150" y="3951288"/>
          <p14:tracePt t="40215" x="1784350" y="3900488"/>
          <p14:tracePt t="40224" x="1878013" y="3849688"/>
          <p14:tracePt t="40232" x="1936750" y="3790950"/>
          <p14:tracePt t="40241" x="2005013" y="3722688"/>
          <p14:tracePt t="40248" x="2047875" y="3671888"/>
          <p14:tracePt t="40258" x="2073275" y="3629025"/>
          <p14:tracePt t="40263" x="2098675" y="3560763"/>
          <p14:tracePt t="40272" x="2124075" y="3517900"/>
          <p14:tracePt t="40280" x="2132013" y="3467100"/>
          <p14:tracePt t="40288" x="2141538" y="3424238"/>
          <p14:tracePt t="40296" x="2141538" y="3398838"/>
          <p14:tracePt t="40304" x="2141538" y="3365500"/>
          <p14:tracePt t="40311" x="2141538" y="3355975"/>
          <p14:tracePt t="40320" x="2141538" y="3330575"/>
          <p14:tracePt t="40328" x="2141538" y="3305175"/>
          <p14:tracePt t="40336" x="2141538" y="3289300"/>
          <p14:tracePt t="40344" x="2141538" y="3279775"/>
          <p14:tracePt t="40351" x="2141538" y="3263900"/>
          <p14:tracePt t="40360" x="2141538" y="3254375"/>
          <p14:tracePt t="40367" x="2141538" y="3238500"/>
          <p14:tracePt t="40384" x="2141538" y="3211513"/>
          <p14:tracePt t="40399" x="2132013" y="3211513"/>
          <p14:tracePt t="40408" x="2124075" y="3203575"/>
          <p14:tracePt t="40416" x="2124075" y="3195638"/>
          <p14:tracePt t="40456" x="2116138" y="3186113"/>
          <p14:tracePt t="40488" x="2106613" y="3186113"/>
          <p14:tracePt t="40640" x="2098675" y="3186113"/>
          <p14:tracePt t="40672" x="2090738" y="3186113"/>
          <p14:tracePt t="41128" x="2081213" y="3186113"/>
          <p14:tracePt t="42111" x="2073275" y="3186113"/>
          <p14:tracePt t="42128" x="2065338" y="3186113"/>
          <p14:tracePt t="42144" x="2055813" y="3195638"/>
          <p14:tracePt t="42151" x="2055813" y="3211513"/>
          <p14:tracePt t="42159" x="2038350" y="3254375"/>
          <p14:tracePt t="42167" x="2022475" y="3314700"/>
          <p14:tracePt t="42175" x="2012950" y="3424238"/>
          <p14:tracePt t="42183" x="1979613" y="3568700"/>
          <p14:tracePt t="42191" x="1893888" y="3806825"/>
          <p14:tracePt t="42199" x="1741488" y="4062413"/>
          <p14:tracePt t="42207" x="1606550" y="4283075"/>
          <p14:tracePt t="42216" x="1571625" y="4333875"/>
          <p14:tracePt t="42416" x="1546225" y="4316413"/>
          <p14:tracePt t="42424" x="1452563" y="4265613"/>
          <p14:tracePt t="42432" x="1419225" y="4232275"/>
          <p14:tracePt t="42440" x="1409700" y="4232275"/>
          <p14:tracePt t="42576" x="1409700" y="4214813"/>
          <p14:tracePt t="42592" x="1419225" y="4206875"/>
          <p14:tracePt t="42600" x="1435100" y="4189413"/>
          <p14:tracePt t="42608" x="1452563" y="4189413"/>
          <p14:tracePt t="42615" x="1462088" y="4181475"/>
          <p14:tracePt t="42624" x="1470025" y="4171950"/>
          <p14:tracePt t="42640" x="1487488" y="4156075"/>
          <p14:tracePt t="42648" x="1495425" y="4156075"/>
          <p14:tracePt t="42664" x="1503363" y="4146550"/>
          <p14:tracePt t="42680" x="1528763" y="4138613"/>
          <p14:tracePt t="42696" x="1538288" y="4130675"/>
          <p14:tracePt t="42720" x="1546225" y="4121150"/>
          <p14:tracePt t="42728" x="1563688" y="4113213"/>
          <p14:tracePt t="42744" x="1563688" y="4105275"/>
          <p14:tracePt t="42752" x="1579563" y="4095750"/>
          <p14:tracePt t="42759" x="1606550" y="4087813"/>
          <p14:tracePt t="42767" x="1606550" y="4079875"/>
          <p14:tracePt t="42776" x="1622425" y="4070350"/>
          <p14:tracePt t="42783" x="1639888" y="4062413"/>
          <p14:tracePt t="42792" x="1647825" y="4052888"/>
          <p14:tracePt t="42800" x="1657350" y="4044950"/>
          <p14:tracePt t="42808" x="1673225" y="4037013"/>
          <p14:tracePt t="42815" x="1708150" y="4019550"/>
          <p14:tracePt t="42824" x="1716088" y="4011613"/>
          <p14:tracePt t="42832" x="1733550" y="4011613"/>
          <p14:tracePt t="42841" x="1766888" y="4002088"/>
          <p14:tracePt t="42848" x="1792288" y="3986213"/>
          <p14:tracePt t="42857" x="1817688" y="3976688"/>
          <p14:tracePt t="42863" x="1852613" y="3968750"/>
          <p14:tracePt t="42873" x="1885950" y="3951288"/>
          <p14:tracePt t="42880" x="1928813" y="3935413"/>
          <p14:tracePt t="42888" x="1987550" y="3900488"/>
          <p14:tracePt t="42895" x="2065338" y="3857625"/>
          <p14:tracePt t="42904" x="2124075" y="3816350"/>
          <p14:tracePt t="42924" x="2243138" y="3756025"/>
          <p14:tracePt t="42927" x="2293938" y="3722688"/>
          <p14:tracePt t="42936" x="2311400" y="3713163"/>
          <p14:tracePt t="42943" x="2327275" y="3705225"/>
          <p14:tracePt t="42951" x="2336800" y="3687763"/>
          <p14:tracePt t="42960" x="2336800" y="3679825"/>
          <p14:tracePt t="42968" x="2362200" y="3629025"/>
          <p14:tracePt t="42976" x="2379663" y="3568700"/>
          <p14:tracePt t="42984" x="2405063" y="3535363"/>
          <p14:tracePt t="42991" x="2420938" y="3509963"/>
          <p14:tracePt t="43016" x="2455863" y="3492500"/>
          <p14:tracePt t="43024" x="2463800" y="3467100"/>
          <p14:tracePt t="43032" x="2481263" y="3459163"/>
          <p14:tracePt t="43040" x="2481263" y="3449638"/>
          <p14:tracePt t="43056" x="2481263" y="3433763"/>
          <p14:tracePt t="43064" x="2471738" y="3398838"/>
          <p14:tracePt t="43073" x="2420938" y="3382963"/>
          <p14:tracePt t="43080" x="2370138" y="3340100"/>
          <p14:tracePt t="43088" x="2344738" y="3305175"/>
          <p14:tracePt t="43095" x="2327275" y="3254375"/>
          <p14:tracePt t="43104" x="2286000" y="3195638"/>
          <p14:tracePt t="43112" x="2260600" y="3127375"/>
          <p14:tracePt t="43121" x="2235200" y="3051175"/>
          <p14:tracePt t="43128" x="2208213" y="2990850"/>
          <p14:tracePt t="43135" x="2192338" y="2949575"/>
          <p14:tracePt t="43144" x="2182813" y="2897188"/>
          <p14:tracePt t="43152" x="2174875" y="2863850"/>
          <p14:tracePt t="43160" x="2141538" y="2813050"/>
          <p14:tracePt t="43168" x="2141538" y="2770188"/>
          <p14:tracePt t="43176" x="2124075" y="2727325"/>
          <p14:tracePt t="43183" x="2081213" y="2660650"/>
          <p14:tracePt t="43192" x="2047875" y="2582863"/>
          <p14:tracePt t="43200" x="2022475" y="2549525"/>
          <p14:tracePt t="43207" x="1979613" y="2473325"/>
          <p14:tracePt t="43216" x="1962150" y="2438400"/>
          <p14:tracePt t="43224" x="1928813" y="2387600"/>
          <p14:tracePt t="43231" x="1911350" y="2354263"/>
          <p14:tracePt t="43240" x="1893888" y="2328863"/>
          <p14:tracePt t="43248" x="1878013" y="2303463"/>
          <p14:tracePt t="43257" x="1852613" y="2268538"/>
          <p14:tracePt t="43264" x="1852613" y="2260600"/>
          <p14:tracePt t="43273" x="1843088" y="2260600"/>
          <p14:tracePt t="43288" x="1843088" y="2252663"/>
          <p14:tracePt t="43327" x="1835150" y="2252663"/>
          <p14:tracePt t="43336" x="1827213" y="2252663"/>
          <p14:tracePt t="43344" x="1817688" y="2303463"/>
          <p14:tracePt t="43352" x="1792288" y="2371725"/>
          <p14:tracePt t="43360" x="1766888" y="2473325"/>
          <p14:tracePt t="43367" x="1758950" y="2600325"/>
          <p14:tracePt t="43375" x="1749425" y="2744788"/>
          <p14:tracePt t="43383" x="1749425" y="2940050"/>
          <p14:tracePt t="43392" x="1749425" y="3170238"/>
          <p14:tracePt t="43400" x="1749425" y="3373438"/>
          <p14:tracePt t="43408" x="1682750" y="3654425"/>
          <p14:tracePt t="43416" x="1665288" y="3790950"/>
          <p14:tracePt t="43423" x="1622425" y="3900488"/>
          <p14:tracePt t="43432" x="1622425" y="3943350"/>
          <p14:tracePt t="43624" x="1589088" y="3943350"/>
          <p14:tracePt t="43632" x="1571625" y="3900488"/>
          <p14:tracePt t="43640" x="1563688" y="3824288"/>
          <p14:tracePt t="43647" x="1538288" y="3722688"/>
          <p14:tracePt t="43656" x="1538288" y="3679825"/>
          <p14:tracePt t="43663" x="1538288" y="3654425"/>
          <p14:tracePt t="43672" x="1538288" y="3636963"/>
          <p14:tracePt t="43680" x="1546225" y="3603625"/>
          <p14:tracePt t="43689" x="1571625" y="3552825"/>
          <p14:tracePt t="43695" x="1622425" y="3527425"/>
          <p14:tracePt t="43704" x="1657350" y="3492500"/>
          <p14:tracePt t="43712" x="1741488" y="3449638"/>
          <p14:tracePt t="43722" x="1827213" y="3408363"/>
          <p14:tracePt t="43728" x="1920875" y="3355975"/>
          <p14:tracePt t="43736" x="2005013" y="3330575"/>
          <p14:tracePt t="43743" x="2106613" y="3279775"/>
          <p14:tracePt t="43751" x="2225675" y="3254375"/>
          <p14:tracePt t="43759" x="2327275" y="3203575"/>
          <p14:tracePt t="43768" x="2438400" y="3152775"/>
          <p14:tracePt t="43776" x="2540000" y="3109913"/>
          <p14:tracePt t="43783" x="2651125" y="3076575"/>
          <p14:tracePt t="43791" x="2744788" y="3025775"/>
          <p14:tracePt t="43800" x="2803525" y="3000375"/>
          <p14:tracePt t="43808" x="2871788" y="2974975"/>
          <p14:tracePt t="43816" x="2947988" y="2932113"/>
          <p14:tracePt t="43824" x="3008313" y="2922588"/>
          <p14:tracePt t="43832" x="3041650" y="2897188"/>
          <p14:tracePt t="43840" x="3074988" y="2889250"/>
          <p14:tracePt t="43848" x="3127375" y="2855913"/>
          <p14:tracePt t="43856" x="3143250" y="2846388"/>
          <p14:tracePt t="43864" x="3160713" y="2838450"/>
          <p14:tracePt t="43872" x="3186113" y="2830513"/>
          <p14:tracePt t="43879" x="3194050" y="2830513"/>
          <p14:tracePt t="43896" x="3211513" y="2820988"/>
          <p14:tracePt t="43904" x="3228975" y="2813050"/>
          <p14:tracePt t="43924" x="3262313" y="2795588"/>
          <p14:tracePt t="43935" x="3297238" y="2787650"/>
          <p14:tracePt t="43943" x="3305175" y="2787650"/>
          <p14:tracePt t="44688" x="3305175" y="2778125"/>
          <p14:tracePt t="44696" x="3322638" y="2778125"/>
          <p14:tracePt t="44704" x="3330575" y="2778125"/>
          <p14:tracePt t="44712" x="3363913" y="2762250"/>
          <p14:tracePt t="44720" x="3389313" y="2736850"/>
          <p14:tracePt t="44728" x="3424238" y="2719388"/>
          <p14:tracePt t="44736" x="3467100" y="2676525"/>
          <p14:tracePt t="44744" x="3517900" y="2643188"/>
          <p14:tracePt t="44754" x="3586163" y="2582863"/>
          <p14:tracePt t="44760" x="3636963" y="2532063"/>
          <p14:tracePt t="44767" x="3695700" y="2481263"/>
          <p14:tracePt t="44775" x="3746500" y="2438400"/>
          <p14:tracePt t="44783" x="3797300" y="2397125"/>
          <p14:tracePt t="44792" x="3865563" y="2354263"/>
          <p14:tracePt t="44800" x="3933825" y="2311400"/>
          <p14:tracePt t="44808" x="3984625" y="2268538"/>
          <p14:tracePt t="44815" x="4027488" y="2252663"/>
          <p14:tracePt t="44823" x="4060825" y="2252663"/>
          <p14:tracePt t="44832" x="4086225" y="2227263"/>
          <p14:tracePt t="44840" x="4103688" y="2227263"/>
          <p14:tracePt t="44848" x="4146550" y="2227263"/>
          <p14:tracePt t="44856" x="4179888" y="2227263"/>
          <p14:tracePt t="44864" x="4205288" y="2235200"/>
          <p14:tracePt t="44872" x="4205288" y="2278063"/>
          <p14:tracePt t="44880" x="4205288" y="2405063"/>
          <p14:tracePt t="44888" x="4205288" y="2574925"/>
          <p14:tracePt t="44896" x="4052888" y="2855913"/>
          <p14:tracePt t="45232" x="4060825" y="2830513"/>
          <p14:tracePt t="45240" x="4078288" y="2805113"/>
          <p14:tracePt t="45248" x="4086225" y="2770188"/>
          <p14:tracePt t="45256" x="4103688" y="2762250"/>
          <p14:tracePt t="45272" x="4103688" y="2736850"/>
          <p14:tracePt t="45280" x="4103688" y="2719388"/>
          <p14:tracePt t="45296" x="4111625" y="2693988"/>
          <p14:tracePt t="45304" x="4111625" y="2686050"/>
          <p14:tracePt t="45312" x="4121150" y="2660650"/>
          <p14:tracePt t="45321" x="4121150" y="2651125"/>
          <p14:tracePt t="45328" x="4137025" y="2643188"/>
          <p14:tracePt t="45337" x="4154488" y="2617788"/>
          <p14:tracePt t="45344" x="4162425" y="2592388"/>
          <p14:tracePt t="45353" x="4187825" y="2566988"/>
          <p14:tracePt t="45360" x="4197350" y="2549525"/>
          <p14:tracePt t="45368" x="4205288" y="2532063"/>
          <p14:tracePt t="45375" x="4222750" y="2506663"/>
          <p14:tracePt t="45383" x="4230688" y="2481263"/>
          <p14:tracePt t="45392" x="4240213" y="2455863"/>
          <p14:tracePt t="45400" x="4256088" y="2422525"/>
          <p14:tracePt t="45408" x="4265613" y="2397125"/>
          <p14:tracePt t="45416" x="4273550" y="2362200"/>
          <p14:tracePt t="45423" x="4273550" y="2336800"/>
          <p14:tracePt t="45432" x="4281488" y="2303463"/>
          <p14:tracePt t="45440" x="4281488" y="2293938"/>
          <p14:tracePt t="45448" x="4281488" y="2278063"/>
          <p14:tracePt t="45456" x="4281488" y="2260600"/>
          <p14:tracePt t="45472" x="4298950" y="2243138"/>
          <p14:tracePt t="45480" x="4298950" y="2235200"/>
          <p14:tracePt t="45488" x="4298950" y="2227263"/>
          <p14:tracePt t="45496" x="4298950" y="2200275"/>
          <p14:tracePt t="45505" x="4298950" y="2192338"/>
          <p14:tracePt t="45512" x="4306888" y="2192338"/>
          <p14:tracePt t="45520" x="4306888" y="2174875"/>
          <p14:tracePt t="45527" x="4316413" y="2174875"/>
          <p14:tracePt t="45536" x="4324350" y="2159000"/>
          <p14:tracePt t="45543" x="4332288" y="2149475"/>
          <p14:tracePt t="45553" x="4341813" y="2141538"/>
          <p14:tracePt t="45736" x="4349750" y="2133600"/>
          <p14:tracePt t="45744" x="4359275" y="2124075"/>
          <p14:tracePt t="45752" x="4384675" y="2116138"/>
          <p14:tracePt t="45759" x="4418013" y="2090738"/>
          <p14:tracePt t="45768" x="4451350" y="2073275"/>
          <p14:tracePt t="45776" x="4486275" y="2047875"/>
          <p14:tracePt t="45784" x="4554538" y="2005013"/>
          <p14:tracePt t="45792" x="4587875" y="1979613"/>
          <p14:tracePt t="45800" x="4630738" y="1946275"/>
          <p14:tracePt t="45807" x="4673600" y="1920875"/>
          <p14:tracePt t="45816" x="4699000" y="1895475"/>
          <p14:tracePt t="45824" x="4749800" y="1860550"/>
          <p14:tracePt t="45832" x="4775200" y="1852613"/>
          <p14:tracePt t="45840" x="4783138" y="1844675"/>
          <p14:tracePt t="45936" x="4800600" y="1844675"/>
          <p14:tracePt t="45943" x="4818063" y="1844675"/>
          <p14:tracePt t="45952" x="4851400" y="1827213"/>
          <p14:tracePt t="45960" x="4910138" y="1827213"/>
          <p14:tracePt t="45970" x="4995863" y="1819275"/>
          <p14:tracePt t="45976" x="5122863" y="1819275"/>
          <p14:tracePt t="45984" x="5292725" y="1819275"/>
          <p14:tracePt t="45992" x="5522913" y="1819275"/>
          <p14:tracePt t="45999" x="5761038" y="1819275"/>
          <p14:tracePt t="46007" x="5930900" y="1819275"/>
          <p14:tracePt t="46016" x="5989638" y="1827213"/>
          <p14:tracePt t="46024" x="5997575" y="1852613"/>
          <p14:tracePt t="46200" x="5938838" y="1878013"/>
          <p14:tracePt t="46208" x="5905500" y="1860550"/>
          <p14:tracePt t="46216" x="5905500" y="1801813"/>
          <p14:tracePt t="46223" x="5895975" y="1776413"/>
          <p14:tracePt t="46232" x="5895975" y="1741488"/>
          <p14:tracePt t="46239" x="5888038" y="1716088"/>
          <p14:tracePt t="46248" x="5880100" y="1674813"/>
          <p14:tracePt t="46256" x="5880100" y="1649413"/>
          <p14:tracePt t="46271" x="5880100" y="1639888"/>
          <p14:tracePt t="46280" x="5880100" y="1622425"/>
          <p14:tracePt t="46672" x="5880100" y="1639888"/>
          <p14:tracePt t="46935" x="5880100" y="1649413"/>
          <p14:tracePt t="46944" x="5880100" y="1657350"/>
          <p14:tracePt t="46954" x="5870575" y="1682750"/>
          <p14:tracePt t="46960" x="5853113" y="1716088"/>
          <p14:tracePt t="46968" x="5845175" y="1741488"/>
          <p14:tracePt t="46975" x="5837238" y="1784350"/>
          <p14:tracePt t="46985" x="5819775" y="1860550"/>
          <p14:tracePt t="46992" x="5794375" y="1963738"/>
          <p14:tracePt t="47001" x="5761038" y="2047875"/>
          <p14:tracePt t="47008" x="5726113" y="2166938"/>
          <p14:tracePt t="47015" x="5692775" y="2286000"/>
          <p14:tracePt t="47024" x="5657850" y="2413000"/>
          <p14:tracePt t="47032" x="5616575" y="2541588"/>
          <p14:tracePt t="47040" x="5581650" y="2668588"/>
          <p14:tracePt t="47048" x="5565775" y="2787650"/>
          <p14:tracePt t="47056" x="5513388" y="2889250"/>
          <p14:tracePt t="47063" x="5487988" y="2990850"/>
          <p14:tracePt t="47072" x="5487988" y="3076575"/>
          <p14:tracePt t="47080" x="5472113" y="3178175"/>
          <p14:tracePt t="47088" x="5472113" y="3246438"/>
          <p14:tracePt t="47096" x="5472113" y="3322638"/>
          <p14:tracePt t="47104" x="5505450" y="3382963"/>
          <p14:tracePt t="47111" x="5538788" y="3416300"/>
          <p14:tracePt t="47120" x="5616575" y="3459163"/>
          <p14:tracePt t="47128" x="5624513" y="3459163"/>
          <p14:tracePt t="47328" x="5565775" y="3459163"/>
          <p14:tracePt t="47337" x="5394325" y="3398838"/>
          <p14:tracePt t="47344" x="5343525" y="3373438"/>
          <p14:tracePt t="47353" x="5318125" y="3365500"/>
          <p14:tracePt t="47360" x="5292725" y="3365500"/>
          <p14:tracePt t="47369" x="5224463" y="3365500"/>
          <p14:tracePt t="47376" x="5157788" y="3365500"/>
          <p14:tracePt t="47385" x="5072063" y="3365500"/>
          <p14:tracePt t="47391" x="4987925" y="3365500"/>
          <p14:tracePt t="47401" x="4935538" y="3365500"/>
          <p14:tracePt t="47408" x="4910138" y="3365500"/>
          <p14:tracePt t="47416" x="4876800" y="3382963"/>
          <p14:tracePt t="47423" x="4868863" y="3382963"/>
          <p14:tracePt t="47431" x="4859338" y="3390900"/>
          <p14:tracePt t="47439" x="4851400" y="3408363"/>
          <p14:tracePt t="47447" x="4843463" y="3416300"/>
          <p14:tracePt t="47456" x="4833938" y="3416300"/>
          <p14:tracePt t="47464" x="4808538" y="3424238"/>
          <p14:tracePt t="47472" x="4765675" y="3449638"/>
          <p14:tracePt t="47479" x="4689475" y="3492500"/>
          <p14:tracePt t="47487" x="4630738" y="3517900"/>
          <p14:tracePt t="47496" x="4545013" y="3560763"/>
          <p14:tracePt t="47503" x="4443413" y="3586163"/>
          <p14:tracePt t="47512" x="4324350" y="3619500"/>
          <p14:tracePt t="47520" x="4205288" y="3646488"/>
          <p14:tracePt t="47528" x="4121150" y="3679825"/>
          <p14:tracePt t="47536" x="4002088" y="3697288"/>
          <p14:tracePt t="47543" x="3900488" y="3730625"/>
          <p14:tracePt t="47552" x="3797300" y="3756025"/>
          <p14:tracePt t="47560" x="3721100" y="3790950"/>
          <p14:tracePt t="47569" x="3636963" y="3806825"/>
          <p14:tracePt t="47575" x="3586163" y="3832225"/>
          <p14:tracePt t="47584" x="3543300" y="3841750"/>
          <p14:tracePt t="47592" x="3492500" y="3857625"/>
          <p14:tracePt t="47600" x="3467100" y="3857625"/>
          <p14:tracePt t="47608" x="3449638" y="3875088"/>
          <p14:tracePt t="47616" x="3424238" y="3883025"/>
          <p14:tracePt t="47624" x="3414713" y="3883025"/>
          <p14:tracePt t="47632" x="3406775" y="3892550"/>
          <p14:tracePt t="47640" x="3389313" y="3892550"/>
          <p14:tracePt t="47648" x="3363913" y="3917950"/>
          <p14:tracePt t="47664" x="3338513" y="3925888"/>
          <p14:tracePt t="47671" x="3330575" y="3935413"/>
          <p14:tracePt t="47680" x="3279775" y="3960813"/>
          <p14:tracePt t="47687" x="3262313" y="3968750"/>
          <p14:tracePt t="47696" x="3236913" y="3986213"/>
          <p14:tracePt t="47704" x="3211513" y="4002088"/>
          <p14:tracePt t="47711" x="3186113" y="4002088"/>
          <p14:tracePt t="47720" x="3168650" y="4019550"/>
          <p14:tracePt t="47728" x="3152775" y="4019550"/>
          <p14:tracePt t="47737" x="3127375" y="4027488"/>
          <p14:tracePt t="47744" x="3109913" y="4037013"/>
          <p14:tracePt t="47792" x="3100388" y="4037013"/>
          <p14:tracePt t="47800" x="3092450" y="4037013"/>
          <p14:tracePt t="47816" x="3074988" y="4044950"/>
          <p14:tracePt t="47944" x="3100388" y="4044950"/>
          <p14:tracePt t="47953" x="3135313" y="4044950"/>
          <p14:tracePt t="47959" x="3143250" y="4044950"/>
          <p14:tracePt t="47968" x="3168650" y="4044950"/>
          <p14:tracePt t="47976" x="3194050" y="4044950"/>
          <p14:tracePt t="47984" x="3211513" y="4044950"/>
          <p14:tracePt t="47991" x="3244850" y="4052888"/>
          <p14:tracePt t="48000" x="3313113" y="4079875"/>
          <p14:tracePt t="48007" x="3363913" y="4079875"/>
          <p14:tracePt t="48017" x="3414713" y="4087813"/>
          <p14:tracePt t="48024" x="3500438" y="4095750"/>
          <p14:tracePt t="48032" x="3559175" y="4095750"/>
          <p14:tracePt t="48039" x="3619500" y="4105275"/>
          <p14:tracePt t="48047" x="3678238" y="4105275"/>
          <p14:tracePt t="48057" x="3746500" y="4105275"/>
          <p14:tracePt t="48066" x="3771900" y="4105275"/>
          <p14:tracePt t="48074" x="3797300" y="4105275"/>
          <p14:tracePt t="48081" x="3822700" y="4105275"/>
          <p14:tracePt t="48088" x="3832225" y="4105275"/>
          <p14:tracePt t="48168" x="3840163" y="4105275"/>
          <p14:tracePt t="48176" x="3865563" y="4105275"/>
          <p14:tracePt t="48185" x="3873500" y="4121150"/>
          <p14:tracePt t="48191" x="3890963" y="4121150"/>
          <p14:tracePt t="48200" x="3908425" y="4121150"/>
          <p14:tracePt t="48208" x="3925888" y="4130675"/>
          <p14:tracePt t="48217" x="3933825" y="4130675"/>
          <p14:tracePt t="48224" x="3941763" y="4130675"/>
          <p14:tracePt t="48232" x="3959225" y="4130675"/>
          <p14:tracePt t="48239" x="3967163" y="4130675"/>
          <p14:tracePt t="48255" x="3976688" y="4130675"/>
          <p14:tracePt t="48272" x="3992563" y="4130675"/>
          <p14:tracePt t="48296" x="4002088" y="4130675"/>
          <p14:tracePt t="48303" x="4027488" y="4130675"/>
          <p14:tracePt t="48312" x="4035425" y="4130675"/>
          <p14:tracePt t="48320" x="4044950" y="4130675"/>
          <p14:tracePt t="48328" x="4060825" y="4130675"/>
          <p14:tracePt t="48336" x="4078288" y="4130675"/>
          <p14:tracePt t="48344" x="4103688" y="4130675"/>
          <p14:tracePt t="48352" x="4111625" y="4130675"/>
          <p14:tracePt t="48360" x="4137025" y="4130675"/>
          <p14:tracePt t="48368" x="4171950" y="4138613"/>
          <p14:tracePt t="48375" x="4187825" y="4138613"/>
          <p14:tracePt t="48384" x="4230688" y="4138613"/>
          <p14:tracePt t="48392" x="4265613" y="4156075"/>
          <p14:tracePt t="48400" x="4316413" y="4156075"/>
          <p14:tracePt t="48408" x="4359275" y="4171950"/>
          <p14:tracePt t="48417" x="4392613" y="4171950"/>
          <p14:tracePt t="48423" x="4418013" y="4171950"/>
          <p14:tracePt t="48431" x="4460875" y="4171950"/>
          <p14:tracePt t="48440" x="4486275" y="4171950"/>
          <p14:tracePt t="48448" x="4511675" y="4171950"/>
          <p14:tracePt t="48456" x="4519613" y="4171950"/>
          <p14:tracePt t="48463" x="4554538" y="4171950"/>
          <p14:tracePt t="48472" x="4587875" y="4171950"/>
          <p14:tracePt t="48480" x="4605338" y="4171950"/>
          <p14:tracePt t="48488" x="4613275" y="4171950"/>
          <p14:tracePt t="48496" x="4621213" y="4171950"/>
          <p14:tracePt t="48503" x="4630738" y="4171950"/>
          <p14:tracePt t="48511" x="4646613" y="4171950"/>
          <p14:tracePt t="48519" x="4656138" y="4171950"/>
          <p14:tracePt t="48528" x="4664075" y="4171950"/>
          <p14:tracePt t="48536" x="4699000" y="4171950"/>
          <p14:tracePt t="48543" x="4724400" y="4171950"/>
          <p14:tracePt t="48552" x="4740275" y="4181475"/>
          <p14:tracePt t="48559" x="4765675" y="4181475"/>
          <p14:tracePt t="48569" x="4783138" y="4181475"/>
          <p14:tracePt t="48576" x="4800600" y="4181475"/>
          <p14:tracePt t="48585" x="4818063" y="4197350"/>
          <p14:tracePt t="48592" x="4843463" y="4197350"/>
          <p14:tracePt t="48600" x="4851400" y="4206875"/>
          <p14:tracePt t="48607" x="4894263" y="4206875"/>
          <p14:tracePt t="48617" x="4919663" y="4206875"/>
          <p14:tracePt t="48624" x="4935538" y="4206875"/>
          <p14:tracePt t="48633" x="4945063" y="4206875"/>
          <p14:tracePt t="48640" x="4962525" y="4206875"/>
          <p14:tracePt t="48648" x="4970463" y="4206875"/>
          <p14:tracePt t="48655" x="4978400" y="4206875"/>
          <p14:tracePt t="48664" x="4987925" y="4206875"/>
          <p14:tracePt t="48672" x="4995863" y="4206875"/>
          <p14:tracePt t="48680" x="5021263" y="4206875"/>
          <p14:tracePt t="48688" x="5038725" y="4206875"/>
          <p14:tracePt t="48695" x="5054600" y="4214813"/>
          <p14:tracePt t="48703" x="5064125" y="4214813"/>
          <p14:tracePt t="48711" x="5089525" y="4214813"/>
          <p14:tracePt t="48720" x="5106988" y="4214813"/>
          <p14:tracePt t="48728" x="5140325" y="4224338"/>
          <p14:tracePt t="48743" x="5165725" y="4224338"/>
          <p14:tracePt t="48752" x="5173663" y="4224338"/>
          <p14:tracePt t="48759" x="5208588" y="4224338"/>
          <p14:tracePt t="48768" x="5233988" y="4224338"/>
          <p14:tracePt t="48776" x="5249863" y="4224338"/>
          <p14:tracePt t="48791" x="5276850" y="4224338"/>
          <p14:tracePt t="48807" x="5284788" y="4224338"/>
          <p14:tracePt t="48816" x="5302250" y="4224338"/>
          <p14:tracePt t="48824" x="5310188" y="4224338"/>
          <p14:tracePt t="48840" x="5318125" y="4224338"/>
          <p14:tracePt t="48847" x="5327650" y="4224338"/>
          <p14:tracePt t="48856" x="5335588" y="4224338"/>
          <p14:tracePt t="48864" x="5343525" y="4224338"/>
          <p14:tracePt t="48872" x="5353050" y="4224338"/>
          <p14:tracePt t="48880" x="5378450" y="4240213"/>
          <p14:tracePt t="48888" x="5386388" y="4240213"/>
          <p14:tracePt t="48896" x="5403850" y="4240213"/>
          <p14:tracePt t="48903" x="5421313" y="4240213"/>
          <p14:tracePt t="48912" x="5437188" y="4240213"/>
          <p14:tracePt t="48920" x="5454650" y="4240213"/>
          <p14:tracePt t="48927" x="5487988" y="4240213"/>
          <p14:tracePt t="48935" x="5513388" y="4240213"/>
          <p14:tracePt t="48943" x="5548313" y="4240213"/>
          <p14:tracePt t="48952" x="5573713" y="4240213"/>
          <p14:tracePt t="48960" x="5607050" y="4240213"/>
          <p14:tracePt t="48968" x="5632450" y="4240213"/>
          <p14:tracePt t="48975" x="5667375" y="4240213"/>
          <p14:tracePt t="48984" x="5692775" y="4240213"/>
          <p14:tracePt t="48992" x="5718175" y="4240213"/>
          <p14:tracePt t="49000" x="5743575" y="4240213"/>
          <p14:tracePt t="49019" x="5776913" y="4240213"/>
          <p14:tracePt t="49023" x="5794375" y="4240213"/>
          <p14:tracePt t="49032" x="5819775" y="4240213"/>
          <p14:tracePt t="49040" x="5827713" y="4240213"/>
          <p14:tracePt t="49048" x="5862638" y="4240213"/>
          <p14:tracePt t="49056" x="5880100" y="4240213"/>
          <p14:tracePt t="49064" x="5905500" y="4240213"/>
          <p14:tracePt t="49071" x="5938838" y="4240213"/>
          <p14:tracePt t="49079" x="5981700" y="4240213"/>
          <p14:tracePt t="49087" x="6040438" y="4240213"/>
          <p14:tracePt t="49096" x="6100763" y="4240213"/>
          <p14:tracePt t="49103" x="6184900" y="4240213"/>
          <p14:tracePt t="49112" x="6253163" y="4240213"/>
          <p14:tracePt t="49120" x="6329363" y="4240213"/>
          <p14:tracePt t="49128" x="6397625" y="4240213"/>
          <p14:tracePt t="49136" x="6456363" y="4240213"/>
          <p14:tracePt t="49143" x="6542088" y="4240213"/>
          <p14:tracePt t="49152" x="6610350" y="4240213"/>
          <p14:tracePt t="49160" x="6669088" y="4240213"/>
          <p14:tracePt t="49168" x="6729413" y="4240213"/>
          <p14:tracePt t="49175" x="6780213" y="4240213"/>
          <p14:tracePt t="49184" x="6831013" y="4240213"/>
          <p14:tracePt t="49192" x="6873875" y="4224338"/>
          <p14:tracePt t="49201" x="6915150" y="4224338"/>
          <p14:tracePt t="49208" x="6967538" y="4214813"/>
          <p14:tracePt t="49216" x="7008813" y="4214813"/>
          <p14:tracePt t="49224" x="7043738" y="4197350"/>
          <p14:tracePt t="49232" x="7069138" y="4197350"/>
          <p14:tracePt t="49239" x="7112000" y="4189413"/>
          <p14:tracePt t="49249" x="7127875" y="4189413"/>
          <p14:tracePt t="49255" x="7170738" y="4189413"/>
          <p14:tracePt t="49263" x="7178675" y="4181475"/>
          <p14:tracePt t="49272" x="7188200" y="4181475"/>
          <p14:tracePt t="49280" x="7204075" y="4181475"/>
          <p14:tracePt t="49288" x="7213600" y="4181475"/>
          <p14:tracePt t="49296" x="7221538" y="4181475"/>
          <p14:tracePt t="49304" x="7239000" y="4181475"/>
          <p14:tracePt t="49386" x="7246938" y="4181475"/>
          <p14:tracePt t="49394" x="7256463" y="4181475"/>
          <p14:tracePt t="49400" x="7281863" y="4181475"/>
          <p14:tracePt t="49409" x="7323138" y="4181475"/>
          <p14:tracePt t="49418" x="7366000" y="4181475"/>
          <p14:tracePt t="49424" x="7373938" y="4181475"/>
          <p14:tracePt t="49432" x="7383463" y="4164013"/>
          <p14:tracePt t="49440" x="7383463" y="4156075"/>
          <p14:tracePt t="49592" x="7383463" y="4121150"/>
          <p14:tracePt t="49600" x="7358063" y="4121150"/>
          <p14:tracePt t="49608" x="7323138" y="4121150"/>
          <p14:tracePt t="49616" x="7281863" y="4121150"/>
          <p14:tracePt t="49624" x="7239000" y="4121150"/>
          <p14:tracePt t="49633" x="7213600" y="4095750"/>
          <p14:tracePt t="49639" x="7153275" y="4087813"/>
          <p14:tracePt t="49649" x="7137400" y="4087813"/>
          <p14:tracePt t="49656" x="7102475" y="4079875"/>
          <p14:tracePt t="49713" x="7094538" y="4079875"/>
          <p14:tracePt t="49729" x="7077075" y="4079875"/>
          <p14:tracePt t="49744" x="7069138" y="4079875"/>
          <p14:tracePt t="49751" x="7051675" y="4079875"/>
          <p14:tracePt t="49760" x="7034213" y="4079875"/>
          <p14:tracePt t="49768" x="7008813" y="4070350"/>
          <p14:tracePt t="49775" x="6992938" y="4070350"/>
          <p14:tracePt t="49785" x="6967538" y="4070350"/>
          <p14:tracePt t="49791" x="6932613" y="4052888"/>
          <p14:tracePt t="49801" x="6899275" y="4052888"/>
          <p14:tracePt t="49807" x="6848475" y="4044950"/>
          <p14:tracePt t="49816" x="6813550" y="4044950"/>
          <p14:tracePt t="49823" x="6762750" y="4044950"/>
          <p14:tracePt t="49832" x="6686550" y="4044950"/>
          <p14:tracePt t="49839" x="6635750" y="4044950"/>
          <p14:tracePt t="49849" x="6550025" y="4044950"/>
          <p14:tracePt t="49856" x="6473825" y="4044950"/>
          <p14:tracePt t="49863" x="6405563" y="4044950"/>
          <p14:tracePt t="49871" x="6346825" y="4044950"/>
          <p14:tracePt t="49879" x="6286500" y="4044950"/>
          <p14:tracePt t="49887" x="6245225" y="4044950"/>
          <p14:tracePt t="49895" x="6202363" y="4044950"/>
          <p14:tracePt t="49903" x="6151563" y="4052888"/>
          <p14:tracePt t="49918" x="6091238" y="4062413"/>
          <p14:tracePt t="49919" x="6049963" y="4070350"/>
          <p14:tracePt t="49927" x="5946775" y="4095750"/>
          <p14:tracePt t="49935" x="5845175" y="4105275"/>
          <p14:tracePt t="49943" x="5735638" y="4105275"/>
          <p14:tracePt t="49951" x="5632450" y="4105275"/>
          <p14:tracePt t="49959" x="5530850" y="4105275"/>
          <p14:tracePt t="49968" x="5446713" y="4105275"/>
          <p14:tracePt t="49975" x="5318125" y="4105275"/>
          <p14:tracePt t="49984" x="5165725" y="4105275"/>
          <p14:tracePt t="49991" x="4987925" y="4087813"/>
          <p14:tracePt t="50000" x="4833938" y="4079875"/>
          <p14:tracePt t="50007" x="4630738" y="4037013"/>
          <p14:tracePt t="50016" x="4410075" y="4002088"/>
          <p14:tracePt t="50023" x="4230688" y="3994150"/>
          <p14:tracePt t="50031" x="4060825" y="3951288"/>
          <p14:tracePt t="50041" x="3873500" y="3943350"/>
          <p14:tracePt t="50051" x="3678238" y="3900488"/>
          <p14:tracePt t="50057" x="3492500" y="3875088"/>
          <p14:tracePt t="50065" x="3262313" y="3824288"/>
          <p14:tracePt t="50074" x="3067050" y="3781425"/>
          <p14:tracePt t="50082" x="2922588" y="3748088"/>
          <p14:tracePt t="50090" x="2795588" y="3722688"/>
          <p14:tracePt t="50097" x="2693988" y="3705225"/>
          <p14:tracePt t="50106" x="2608263" y="3687763"/>
          <p14:tracePt t="50113" x="2549525" y="3687763"/>
          <p14:tracePt t="50121" x="2506663" y="3679825"/>
          <p14:tracePt t="50128" x="2481263" y="3679825"/>
          <p14:tracePt t="50136" x="2463800" y="3671888"/>
          <p14:tracePt t="50272" x="2446338" y="3671888"/>
          <p14:tracePt t="50280" x="2446338" y="3662363"/>
          <p14:tracePt t="50288" x="2430463" y="3654425"/>
          <p14:tracePt t="50296" x="2413000" y="3646488"/>
          <p14:tracePt t="50312" x="2405063" y="3636963"/>
          <p14:tracePt t="50328" x="2387600" y="3629025"/>
          <p14:tracePt t="50336" x="2379663" y="3619500"/>
          <p14:tracePt t="50351" x="2379663" y="3603625"/>
          <p14:tracePt t="50360" x="2370138" y="3594100"/>
          <p14:tracePt t="50368" x="2362200" y="3586163"/>
          <p14:tracePt t="50376" x="2352675" y="3560763"/>
          <p14:tracePt t="50384" x="2344738" y="3552825"/>
          <p14:tracePt t="50391" x="2327275" y="3535363"/>
          <p14:tracePt t="50401" x="2327275" y="3517900"/>
          <p14:tracePt t="50417" x="2319338" y="3509963"/>
          <p14:tracePt t="50423" x="2319338" y="3492500"/>
          <p14:tracePt t="50432" x="2311400" y="3484563"/>
          <p14:tracePt t="50520" x="2311400" y="3475038"/>
          <p14:tracePt t="50528" x="2301875" y="3467100"/>
          <p14:tracePt t="50543" x="2301875" y="3459163"/>
          <p14:tracePt t="50600" x="2293938" y="3459163"/>
          <p14:tracePt t="50608" x="2286000" y="3449638"/>
          <p14:tracePt t="51688" x="2276475" y="3449638"/>
          <p14:tracePt t="51792" x="2268538" y="3449638"/>
          <p14:tracePt t="51816" x="2260600" y="3449638"/>
          <p14:tracePt t="53016" x="2243138" y="3449638"/>
          <p14:tracePt t="53120" x="2235200" y="3449638"/>
          <p14:tracePt t="53143" x="2225675" y="3449638"/>
          <p14:tracePt t="53160" x="2217738" y="3459163"/>
          <p14:tracePt t="53168" x="2208213" y="3467100"/>
          <p14:tracePt t="53176" x="2200275" y="3484563"/>
          <p14:tracePt t="53184" x="2192338" y="3484563"/>
          <p14:tracePt t="53199" x="2182813" y="3502025"/>
          <p14:tracePt t="53216" x="2174875" y="3517900"/>
          <p14:tracePt t="53224" x="2166938" y="3517900"/>
          <p14:tracePt t="53352" x="2157413" y="3527425"/>
          <p14:tracePt t="53360" x="2157413" y="3535363"/>
          <p14:tracePt t="53368" x="2132013" y="3560763"/>
          <p14:tracePt t="53376" x="2116138" y="3586163"/>
          <p14:tracePt t="53383" x="2090738" y="3619500"/>
          <p14:tracePt t="53391" x="2073275" y="3646488"/>
          <p14:tracePt t="53399" x="2038350" y="3687763"/>
          <p14:tracePt t="53423" x="2038350" y="3713163"/>
          <p14:tracePt t="53431" x="2038350" y="3730625"/>
          <p14:tracePt t="53600" x="2030413" y="3730625"/>
          <p14:tracePt t="53608" x="1997075" y="3738563"/>
          <p14:tracePt t="53615" x="1911350" y="3738563"/>
          <p14:tracePt t="53623" x="1860550" y="3738563"/>
          <p14:tracePt t="53632" x="1852613" y="3738563"/>
          <p14:tracePt t="53640" x="1843088" y="3738563"/>
          <p14:tracePt t="53656" x="1843088" y="3730625"/>
          <p14:tracePt t="54632" x="1835150" y="3748088"/>
          <p14:tracePt t="54640" x="1835150" y="3781425"/>
          <p14:tracePt t="54648" x="1827213" y="3798888"/>
          <p14:tracePt t="54655" x="1827213" y="3832225"/>
          <p14:tracePt t="54663" x="1817688" y="3857625"/>
          <p14:tracePt t="54672" x="1817688" y="3883025"/>
          <p14:tracePt t="54680" x="1809750" y="3917950"/>
          <p14:tracePt t="54687" x="1792288" y="3968750"/>
          <p14:tracePt t="54696" x="1784350" y="3994150"/>
          <p14:tracePt t="54703" x="1776413" y="4044950"/>
          <p14:tracePt t="54713" x="1758950" y="4105275"/>
          <p14:tracePt t="54720" x="1741488" y="4138613"/>
          <p14:tracePt t="54730" x="1733550" y="4164013"/>
          <p14:tracePt t="54736" x="1733550" y="4189413"/>
          <p14:tracePt t="54744" x="1724025" y="4197350"/>
          <p14:tracePt t="54752" x="1724025" y="4214813"/>
          <p14:tracePt t="54761" x="1716088" y="4232275"/>
          <p14:tracePt t="54768" x="1708150" y="4232275"/>
          <p14:tracePt t="54777" x="1708150" y="4240213"/>
          <p14:tracePt t="56096" x="1708150" y="4249738"/>
          <p14:tracePt t="56103" x="1733550" y="4265613"/>
          <p14:tracePt t="56112" x="1749425" y="4265613"/>
          <p14:tracePt t="56120" x="1809750" y="4308475"/>
          <p14:tracePt t="56128" x="1860550" y="4333875"/>
          <p14:tracePt t="56136" x="1920875" y="4359275"/>
          <p14:tracePt t="56145" x="1987550" y="4402138"/>
          <p14:tracePt t="56151" x="2065338" y="4445000"/>
          <p14:tracePt t="56160" x="2106613" y="4470400"/>
          <p14:tracePt t="56169" x="2200275" y="4521200"/>
          <p14:tracePt t="56180" x="2276475" y="4572000"/>
          <p14:tracePt t="56185" x="2379663" y="4597400"/>
          <p14:tracePt t="56193" x="2430463" y="4630738"/>
          <p14:tracePt t="56200" x="2489200" y="4657725"/>
          <p14:tracePt t="56207" x="2565400" y="4683125"/>
          <p14:tracePt t="56216" x="2641600" y="4716463"/>
          <p14:tracePt t="56223" x="2701925" y="4733925"/>
          <p14:tracePt t="56232" x="2795588" y="4741863"/>
          <p14:tracePt t="56239" x="2863850" y="4775200"/>
          <p14:tracePt t="56247" x="2947988" y="4775200"/>
          <p14:tracePt t="56256" x="3008313" y="4784725"/>
          <p14:tracePt t="56263" x="3067050" y="4792663"/>
          <p14:tracePt t="56272" x="3160713" y="4792663"/>
          <p14:tracePt t="56280" x="3219450" y="4818063"/>
          <p14:tracePt t="56287" x="3305175" y="4818063"/>
          <p14:tracePt t="56296" x="3389313" y="4818063"/>
          <p14:tracePt t="56304" x="3457575" y="4818063"/>
          <p14:tracePt t="56313" x="3517900" y="4818063"/>
          <p14:tracePt t="56319" x="3551238" y="4818063"/>
          <p14:tracePt t="56329" x="3559175" y="4818063"/>
          <p14:tracePt t="56431" x="3551238" y="4818063"/>
          <p14:tracePt t="56440" x="3525838" y="4818063"/>
          <p14:tracePt t="56447" x="3500438" y="4818063"/>
          <p14:tracePt t="56455" x="3467100" y="4818063"/>
          <p14:tracePt t="56463" x="3441700" y="4818063"/>
          <p14:tracePt t="56471" x="3398838" y="4810125"/>
          <p14:tracePt t="56479" x="3348038" y="4810125"/>
          <p14:tracePt t="56488" x="3305175" y="4810125"/>
          <p14:tracePt t="56496" x="3254375" y="4810125"/>
          <p14:tracePt t="56503" x="3194050" y="4810125"/>
          <p14:tracePt t="56512" x="3135313" y="4810125"/>
          <p14:tracePt t="56519" x="3059113" y="4818063"/>
          <p14:tracePt t="56528" x="2973388" y="4843463"/>
          <p14:tracePt t="56536" x="2905125" y="4878388"/>
          <p14:tracePt t="56544" x="2820988" y="4911725"/>
          <p14:tracePt t="56552" x="2727325" y="4954588"/>
          <p14:tracePt t="56560" x="2641600" y="4987925"/>
          <p14:tracePt t="56567" x="2565400" y="5022850"/>
          <p14:tracePt t="56576" x="2471738" y="5064125"/>
          <p14:tracePt t="56583" x="2395538" y="5099050"/>
          <p14:tracePt t="56593" x="2352675" y="5116513"/>
          <p14:tracePt t="56600" x="2319338" y="5124450"/>
          <p14:tracePt t="56608" x="2301875" y="5141913"/>
          <p14:tracePt t="56663" x="2286000" y="5141913"/>
          <p14:tracePt t="56688" x="2276475" y="5149850"/>
          <p14:tracePt t="56848" x="2286000" y="5149850"/>
          <p14:tracePt t="56872" x="2293938" y="5149850"/>
          <p14:tracePt t="56880" x="2311400" y="5106988"/>
          <p14:tracePt t="56888" x="2319338" y="5056188"/>
          <p14:tracePt t="56896" x="2336800" y="4997450"/>
          <p14:tracePt t="56903" x="2405063" y="4929188"/>
          <p14:tracePt t="56913" x="2471738" y="4868863"/>
          <p14:tracePt t="56920" x="2549525" y="4818063"/>
          <p14:tracePt t="56928" x="2651125" y="4767263"/>
          <p14:tracePt t="56936" x="2770188" y="4708525"/>
          <p14:tracePt t="56945" x="2905125" y="4630738"/>
          <p14:tracePt t="56951" x="3074988" y="4529138"/>
          <p14:tracePt t="56961" x="3228975" y="4478338"/>
          <p14:tracePt t="56968" x="3355975" y="4435475"/>
          <p14:tracePt t="56976" x="3517900" y="4325938"/>
          <p14:tracePt t="56983" x="3636963" y="4257675"/>
          <p14:tracePt t="56992" x="3729038" y="4189413"/>
          <p14:tracePt t="57000" x="3848100" y="4105275"/>
          <p14:tracePt t="57008" x="3941763" y="4011613"/>
          <p14:tracePt t="57016" x="4010025" y="3935413"/>
          <p14:tracePt t="57024" x="4052888" y="3824288"/>
          <p14:tracePt t="57031" x="4060825" y="3756025"/>
          <p14:tracePt t="57040" x="4078288" y="3671888"/>
          <p14:tracePt t="57048" x="4078288" y="3611563"/>
          <p14:tracePt t="57056" x="4078288" y="3535363"/>
          <p14:tracePt t="57064" x="4070350" y="3449638"/>
          <p14:tracePt t="57072" x="4052888" y="3390900"/>
          <p14:tracePt t="57079" x="4035425" y="3330575"/>
          <p14:tracePt t="57087" x="3976688" y="3238500"/>
          <p14:tracePt t="57095" x="3933825" y="3186113"/>
          <p14:tracePt t="57103" x="3883025" y="3119438"/>
          <p14:tracePt t="57112" x="3840163" y="3059113"/>
          <p14:tracePt t="57120" x="3781425" y="3008313"/>
          <p14:tracePt t="57128" x="3729038" y="2965450"/>
          <p14:tracePt t="57136" x="3652838" y="2906713"/>
          <p14:tracePt t="57145" x="3602038" y="2881313"/>
          <p14:tracePt t="57152" x="3543300" y="2838450"/>
          <p14:tracePt t="57162" x="3467100" y="2795588"/>
          <p14:tracePt t="57168" x="3398838" y="2736850"/>
          <p14:tracePt t="57177" x="3297238" y="2676525"/>
          <p14:tracePt t="57183" x="3194050" y="2633663"/>
          <p14:tracePt t="57193" x="3059113" y="2574925"/>
          <p14:tracePt t="57200" x="2955925" y="2549525"/>
          <p14:tracePt t="57209" x="2828925" y="2516188"/>
          <p14:tracePt t="57216" x="2709863" y="2498725"/>
          <p14:tracePt t="57224" x="2600325" y="2455863"/>
          <p14:tracePt t="57232" x="2471738" y="2447925"/>
          <p14:tracePt t="57240" x="2327275" y="2447925"/>
          <p14:tracePt t="57247" x="2192338" y="2447925"/>
          <p14:tracePt t="57256" x="2073275" y="2447925"/>
          <p14:tracePt t="57263" x="1936750" y="2447925"/>
          <p14:tracePt t="57271" x="1809750" y="2447925"/>
          <p14:tracePt t="57279" x="1724025" y="2447925"/>
          <p14:tracePt t="57288" x="1622425" y="2463800"/>
          <p14:tracePt t="57296" x="1538288" y="2481263"/>
          <p14:tracePt t="57303" x="1462088" y="2516188"/>
          <p14:tracePt t="57311" x="1393825" y="2541588"/>
          <p14:tracePt t="57319" x="1350963" y="2566988"/>
          <p14:tracePt t="57328" x="1308100" y="2592388"/>
          <p14:tracePt t="57336" x="1274763" y="2633663"/>
          <p14:tracePt t="57344" x="1249363" y="2668588"/>
          <p14:tracePt t="57352" x="1206500" y="2711450"/>
          <p14:tracePt t="57361" x="1173163" y="2770188"/>
          <p14:tracePt t="57367" x="1155700" y="2820988"/>
          <p14:tracePt t="57377" x="1147763" y="2906713"/>
          <p14:tracePt t="57385" x="1112838" y="2982913"/>
          <p14:tracePt t="57395" x="1104900" y="3067050"/>
          <p14:tracePt t="57401" x="1069975" y="3144838"/>
          <p14:tracePt t="57411" x="1069975" y="3228975"/>
          <p14:tracePt t="57416" x="1069975" y="3297238"/>
          <p14:tracePt t="57424" x="1069975" y="3398838"/>
          <p14:tracePt t="57431" x="1069975" y="3502025"/>
          <p14:tracePt t="57440" x="1079500" y="3586163"/>
          <p14:tracePt t="57448" x="1120775" y="3705225"/>
          <p14:tracePt t="57455" x="1163638" y="3806825"/>
          <p14:tracePt t="57463" x="1206500" y="3908425"/>
          <p14:tracePt t="57472" x="1282700" y="4002088"/>
          <p14:tracePt t="57480" x="1350963" y="4105275"/>
          <p14:tracePt t="57487" x="1419225" y="4171950"/>
          <p14:tracePt t="57496" x="1495425" y="4265613"/>
          <p14:tracePt t="57503" x="1579563" y="4341813"/>
          <p14:tracePt t="57512" x="1690688" y="4402138"/>
          <p14:tracePt t="57520" x="1843088" y="4470400"/>
          <p14:tracePt t="57528" x="1997075" y="4521200"/>
          <p14:tracePt t="57536" x="2141538" y="4554538"/>
          <p14:tracePt t="57545" x="2276475" y="4579938"/>
          <p14:tracePt t="57551" x="2463800" y="4614863"/>
          <p14:tracePt t="57561" x="2651125" y="4630738"/>
          <p14:tracePt t="57568" x="2803525" y="4630738"/>
          <p14:tracePt t="57577" x="2955925" y="4630738"/>
          <p14:tracePt t="57583" x="3127375" y="4630738"/>
          <p14:tracePt t="57592" x="3279775" y="4630738"/>
          <p14:tracePt t="57599" x="3424238" y="4622800"/>
          <p14:tracePt t="57609" x="3602038" y="4614863"/>
          <p14:tracePt t="57616" x="3729038" y="4564063"/>
          <p14:tracePt t="57624" x="3890963" y="4529138"/>
          <p14:tracePt t="57632" x="4070350" y="4478338"/>
          <p14:tracePt t="57639" x="4248150" y="4419600"/>
          <p14:tracePt t="57647" x="4400550" y="4359275"/>
          <p14:tracePt t="57656" x="4595813" y="4265613"/>
          <p14:tracePt t="57664" x="4749800" y="4206875"/>
          <p14:tracePt t="57672" x="4927600" y="4130675"/>
          <p14:tracePt t="57680" x="5064125" y="4070350"/>
          <p14:tracePt t="57687" x="5199063" y="4002088"/>
          <p14:tracePt t="57696" x="5368925" y="3900488"/>
          <p14:tracePt t="57704" x="5487988" y="3832225"/>
          <p14:tracePt t="57712" x="5591175" y="3756025"/>
          <p14:tracePt t="57720" x="5692775" y="3705225"/>
          <p14:tracePt t="57728" x="5786438" y="3654425"/>
          <p14:tracePt t="57735" x="5862638" y="3611563"/>
          <p14:tracePt t="57744" x="5888038" y="3586163"/>
          <p14:tracePt t="57752" x="5921375" y="3560763"/>
          <p14:tracePt t="57760" x="5938838" y="3543300"/>
          <p14:tracePt t="57768" x="5956300" y="3527425"/>
          <p14:tracePt t="57783" x="5956300" y="3517900"/>
          <p14:tracePt t="57792" x="5956300" y="3502025"/>
          <p14:tracePt t="57856" x="5956300" y="3492500"/>
          <p14:tracePt t="57863" x="5956300" y="3484563"/>
          <p14:tracePt t="57871" x="5956300" y="3475038"/>
          <p14:tracePt t="57879" x="5946775" y="3459163"/>
          <p14:tracePt t="57888" x="5921375" y="3441700"/>
          <p14:tracePt t="57896" x="5895975" y="3416300"/>
          <p14:tracePt t="57904" x="5888038" y="3398838"/>
          <p14:tracePt t="57911" x="5827713" y="3373438"/>
          <p14:tracePt t="57928" x="5675313" y="3330575"/>
          <p14:tracePt t="57936" x="5607050" y="3322638"/>
          <p14:tracePt t="57944" x="5530850" y="3322638"/>
          <p14:tracePt t="57952" x="5437188" y="3322638"/>
          <p14:tracePt t="57961" x="5318125" y="3322638"/>
          <p14:tracePt t="57967" x="5208588" y="3322638"/>
          <p14:tracePt t="57977" x="5080000" y="3322638"/>
          <p14:tracePt t="57984" x="4970463" y="3322638"/>
          <p14:tracePt t="57992" x="4843463" y="3322638"/>
          <p14:tracePt t="58000" x="4740275" y="3322638"/>
          <p14:tracePt t="58010" x="4646613" y="3322638"/>
          <p14:tracePt t="58015" x="4570413" y="3322638"/>
          <p14:tracePt t="58025" x="4529138" y="3322638"/>
          <p14:tracePt t="58032" x="4486275" y="3330575"/>
          <p14:tracePt t="58040" x="4435475" y="3330575"/>
          <p14:tracePt t="58048" x="4418013" y="3340100"/>
          <p14:tracePt t="58056" x="4392613" y="3348038"/>
          <p14:tracePt t="58063" x="4375150" y="3348038"/>
          <p14:tracePt t="58760" x="4375150" y="3355975"/>
          <p14:tracePt t="58856" x="4367213" y="3365500"/>
          <p14:tracePt t="58871" x="4359275" y="3382963"/>
          <p14:tracePt t="58880" x="4349750" y="3382963"/>
          <p14:tracePt t="58895" x="4349750" y="3390900"/>
          <p14:tracePt t="58903" x="4341813" y="3398838"/>
          <p14:tracePt t="58928" x="4332288" y="3408363"/>
          <p14:tracePt t="58944" x="4332288" y="3416300"/>
          <p14:tracePt t="58951" x="4324350" y="3424238"/>
          <p14:tracePt t="58960" x="4316413" y="3424238"/>
          <p14:tracePt t="58967" x="4306888" y="3433763"/>
          <p14:tracePt t="58976" x="4298950" y="3449638"/>
          <p14:tracePt t="58983" x="4273550" y="3475038"/>
          <p14:tracePt t="58992" x="4265613" y="3475038"/>
          <p14:tracePt t="58999" x="4248150" y="3502025"/>
          <p14:tracePt t="59009" x="4240213" y="3509963"/>
          <p14:tracePt t="59016" x="4197350" y="3527425"/>
          <p14:tracePt t="59024" x="4187825" y="3543300"/>
          <p14:tracePt t="59032" x="4162425" y="3560763"/>
          <p14:tracePt t="59040" x="4137025" y="3586163"/>
          <p14:tracePt t="59047" x="4103688" y="3603625"/>
          <p14:tracePt t="59057" x="4052888" y="3654425"/>
          <p14:tracePt t="59064" x="4010025" y="3679825"/>
          <p14:tracePt t="59072" x="3959225" y="3722688"/>
          <p14:tracePt t="59080" x="3916363" y="3738563"/>
          <p14:tracePt t="59087" x="3865563" y="3781425"/>
          <p14:tracePt t="59095" x="3797300" y="3824288"/>
          <p14:tracePt t="59103" x="3763963" y="3841750"/>
          <p14:tracePt t="59112" x="3729038" y="3875088"/>
          <p14:tracePt t="59120" x="3687763" y="3900488"/>
          <p14:tracePt t="59128" x="3670300" y="3917950"/>
          <p14:tracePt t="59135" x="3627438" y="3951288"/>
          <p14:tracePt t="59143" x="3611563" y="3960813"/>
          <p14:tracePt t="59152" x="3594100" y="3976688"/>
          <p14:tracePt t="59160" x="3551238" y="4011613"/>
          <p14:tracePt t="59168" x="3533775" y="4027488"/>
          <p14:tracePt t="59176" x="3508375" y="4052888"/>
          <p14:tracePt t="59183" x="3482975" y="4079875"/>
          <p14:tracePt t="59193" x="3475038" y="4087813"/>
          <p14:tracePt t="59200" x="3432175" y="4130675"/>
          <p14:tracePt t="59209" x="3406775" y="4164013"/>
          <p14:tracePt t="59216" x="3381375" y="4189413"/>
          <p14:tracePt t="59224" x="3348038" y="4240213"/>
          <p14:tracePt t="59231" x="3313113" y="4275138"/>
          <p14:tracePt t="59240" x="3270250" y="4341813"/>
          <p14:tracePt t="59248" x="3228975" y="4402138"/>
          <p14:tracePt t="59257" x="3178175" y="4470400"/>
          <p14:tracePt t="59264" x="3135313" y="4529138"/>
          <p14:tracePt t="59272" x="3067050" y="4597400"/>
          <p14:tracePt t="59279" x="3041650" y="4630738"/>
          <p14:tracePt t="59288" x="2998788" y="4673600"/>
          <p14:tracePt t="59296" x="2955925" y="4724400"/>
          <p14:tracePt t="59303" x="2922588" y="4775200"/>
          <p14:tracePt t="59312" x="2879725" y="4810125"/>
          <p14:tracePt t="59319" x="2854325" y="4852988"/>
          <p14:tracePt t="59327" x="2811463" y="4886325"/>
          <p14:tracePt t="59336" x="2760663" y="4929188"/>
          <p14:tracePt t="59343" x="2744788" y="4946650"/>
          <p14:tracePt t="59352" x="2719388" y="4972050"/>
          <p14:tracePt t="59360" x="2676525" y="4997450"/>
          <p14:tracePt t="59367" x="2651125" y="5022850"/>
          <p14:tracePt t="59376" x="2608263" y="5038725"/>
          <p14:tracePt t="59383" x="2582863" y="5064125"/>
          <p14:tracePt t="59392" x="2532063" y="5099050"/>
          <p14:tracePt t="59400" x="2506663" y="5116513"/>
          <p14:tracePt t="59409" x="2463800" y="5141913"/>
          <p14:tracePt t="59415" x="2438400" y="5149850"/>
          <p14:tracePt t="59423" x="2413000" y="5167313"/>
          <p14:tracePt t="59432" x="2387600" y="5175250"/>
          <p14:tracePt t="59441" x="2379663" y="5175250"/>
          <p14:tracePt t="59457" x="2362200" y="5175250"/>
          <p14:tracePt t="59463" x="2352675" y="5183188"/>
          <p14:tracePt t="59480" x="2344738" y="5183188"/>
          <p14:tracePt t="59488" x="2319338" y="5192713"/>
          <p14:tracePt t="59504" x="2293938" y="5200650"/>
          <p14:tracePt t="59511" x="2286000" y="5200650"/>
          <p14:tracePt t="59519" x="2260600" y="5218113"/>
          <p14:tracePt t="59527" x="2251075" y="5218113"/>
          <p14:tracePt t="59536" x="2243138" y="5218113"/>
          <p14:tracePt t="59544" x="2217738" y="5218113"/>
          <p14:tracePt t="59552" x="2208213" y="5218113"/>
          <p14:tracePt t="59568" x="2192338" y="5218113"/>
          <p14:tracePt t="59576" x="2182813" y="5218113"/>
          <p14:tracePt t="59688" x="2174875" y="5218113"/>
          <p14:tracePt t="59696" x="2157413" y="5218113"/>
          <p14:tracePt t="59703" x="2141538" y="5218113"/>
          <p14:tracePt t="59712" x="2116138" y="5218113"/>
          <p14:tracePt t="59720" x="2106613" y="5218113"/>
          <p14:tracePt t="59728" x="2081213" y="5218113"/>
          <p14:tracePt t="59736" x="2047875" y="5218113"/>
          <p14:tracePt t="59743" x="2038350" y="5218113"/>
          <p14:tracePt t="59754" x="2012950" y="5218113"/>
          <p14:tracePt t="59761" x="2005013" y="5218113"/>
          <p14:tracePt t="59776" x="1987550" y="5226050"/>
          <p14:tracePt t="59783" x="1979613" y="5226050"/>
          <p14:tracePt t="59799" x="1962150" y="5226050"/>
          <p14:tracePt t="59808" x="1946275" y="5226050"/>
          <p14:tracePt t="59816" x="1936750" y="5235575"/>
          <p14:tracePt t="59825" x="1911350" y="5235575"/>
          <p14:tracePt t="59831" x="1903413" y="5235575"/>
          <p14:tracePt t="59840" x="1878013" y="5235575"/>
          <p14:tracePt t="59848" x="1868488" y="5235575"/>
          <p14:tracePt t="59857" x="1860550" y="5251450"/>
          <p14:tracePt t="59864" x="1835150" y="5251450"/>
          <p14:tracePt t="59873" x="1817688" y="5251450"/>
          <p14:tracePt t="59879" x="1792288" y="5260975"/>
          <p14:tracePt t="59887" x="1784350" y="5260975"/>
          <p14:tracePt t="59896" x="1758950" y="5260975"/>
          <p14:tracePt t="59904" x="1733550" y="5260975"/>
          <p14:tracePt t="59927" x="1708150" y="5260975"/>
          <p14:tracePt t="59927" x="1690688" y="5260975"/>
          <p14:tracePt t="59935" x="1682750" y="5260975"/>
          <p14:tracePt t="59952" x="1665288" y="5260975"/>
          <p14:tracePt t="59968" x="1657350" y="5260975"/>
          <p14:tracePt t="59976" x="1647825" y="5260975"/>
          <p14:tracePt t="59983" x="1631950" y="5260975"/>
          <p14:tracePt t="59992" x="1614488" y="5260975"/>
          <p14:tracePt t="60000" x="1589088" y="5260975"/>
          <p14:tracePt t="60008" x="1579563" y="5260975"/>
          <p14:tracePt t="60016" x="1554163" y="5260975"/>
          <p14:tracePt t="60025" x="1538288" y="5260975"/>
          <p14:tracePt t="60031" x="1520825" y="5251450"/>
          <p14:tracePt t="60040" x="1503363" y="5251450"/>
          <p14:tracePt t="60048" x="1477963" y="5243513"/>
          <p14:tracePt t="60057" x="1462088" y="5235575"/>
          <p14:tracePt t="60064" x="1452563" y="5235575"/>
          <p14:tracePt t="60071" x="1427163" y="5218113"/>
          <p14:tracePt t="60079" x="1419225" y="5208588"/>
          <p14:tracePt t="60088" x="1409700" y="5208588"/>
          <p14:tracePt t="60096" x="1401763" y="5208588"/>
          <p14:tracePt t="60103" x="1393825" y="5200650"/>
          <p14:tracePt t="60111" x="1384300" y="5200650"/>
          <p14:tracePt t="60119" x="1358900" y="5183188"/>
          <p14:tracePt t="60127" x="1343025" y="5175250"/>
          <p14:tracePt t="60136" x="1333500" y="5175250"/>
          <p14:tracePt t="60144" x="1325563" y="5175250"/>
          <p14:tracePt t="60152" x="1317625" y="5175250"/>
          <p14:tracePt t="60160" x="1308100" y="5167313"/>
          <p14:tracePt t="60167" x="1300163" y="5167313"/>
          <p14:tracePt t="60175" x="1282700" y="5149850"/>
          <p14:tracePt t="60184" x="1265238" y="5141913"/>
          <p14:tracePt t="60192" x="1239838" y="5132388"/>
          <p14:tracePt t="60200" x="1231900" y="5124450"/>
          <p14:tracePt t="60215" x="1198563" y="5116513"/>
          <p14:tracePt t="60224" x="1189038" y="5116513"/>
          <p14:tracePt t="60232" x="1181100" y="5106988"/>
          <p14:tracePt t="60241" x="1173163" y="5106988"/>
          <p14:tracePt t="60248" x="1155700" y="5106988"/>
          <p14:tracePt t="60257" x="1155700" y="5099050"/>
          <p14:tracePt t="60264" x="1138238" y="5099050"/>
          <p14:tracePt t="60272" x="1130300" y="5099050"/>
          <p14:tracePt t="60288" x="1120775" y="5099050"/>
          <p14:tracePt t="60296" x="1104900" y="5099050"/>
          <p14:tracePt t="60312" x="1095375" y="5099050"/>
          <p14:tracePt t="60320" x="1069975" y="5099050"/>
          <p14:tracePt t="60336" x="1054100" y="5099050"/>
          <p14:tracePt t="60343" x="1044575" y="5099050"/>
          <p14:tracePt t="60351" x="1028700" y="5099050"/>
          <p14:tracePt t="60359" x="1019175" y="5099050"/>
          <p14:tracePt t="60368" x="1011238" y="5099050"/>
          <p14:tracePt t="60383" x="1003300" y="5099050"/>
          <p14:tracePt t="60447" x="993775" y="5099050"/>
          <p14:tracePt t="60464" x="976313" y="5099050"/>
          <p14:tracePt t="60472" x="968375" y="5099050"/>
          <p14:tracePt t="60480" x="960438" y="5099050"/>
          <p14:tracePt t="60495" x="942975" y="5099050"/>
          <p14:tracePt t="60520" x="935038" y="5099050"/>
          <p14:tracePt t="60535" x="925513" y="5099050"/>
          <p14:tracePt t="60632" x="917575" y="5106988"/>
          <p14:tracePt t="60736" x="909638" y="5106988"/>
          <p14:tracePt t="60744" x="900113" y="5106988"/>
          <p14:tracePt t="60752" x="892175" y="5116513"/>
          <p14:tracePt t="60768" x="884238" y="5116513"/>
          <p14:tracePt t="60775" x="874713" y="5124450"/>
          <p14:tracePt t="60783" x="866775" y="5141913"/>
          <p14:tracePt t="60809" x="849313" y="5141913"/>
          <p14:tracePt t="60816" x="841375" y="5149850"/>
          <p14:tracePt t="60824" x="841375" y="5157788"/>
          <p14:tracePt t="60936" x="831850" y="5167313"/>
          <p14:tracePt t="60944" x="823913" y="5167313"/>
          <p14:tracePt t="61824" x="831850" y="5175250"/>
          <p14:tracePt t="61832" x="858838" y="5175250"/>
          <p14:tracePt t="61840" x="866775" y="5175250"/>
          <p14:tracePt t="61848" x="884238" y="5167313"/>
          <p14:tracePt t="61856" x="917575" y="5167313"/>
          <p14:tracePt t="61873" x="942975" y="5167313"/>
          <p14:tracePt t="61903" x="950913" y="5167313"/>
          <p14:tracePt t="61925" x="960438" y="5167313"/>
          <p14:tracePt t="61951" x="968375" y="5167313"/>
          <p14:tracePt t="61968" x="976313" y="5167313"/>
          <p14:tracePt t="61976" x="985838" y="5167313"/>
          <p14:tracePt t="61991" x="1011238" y="5167313"/>
          <p14:tracePt t="61999" x="1019175" y="5167313"/>
          <p14:tracePt t="62016" x="1036638" y="5167313"/>
          <p14:tracePt t="62032" x="1054100" y="5167313"/>
          <p14:tracePt t="62057" x="1069975" y="5167313"/>
          <p14:tracePt t="62176" x="1079500" y="5167313"/>
          <p14:tracePt t="62184" x="1087438" y="5167313"/>
          <p14:tracePt t="62192" x="1104900" y="5167313"/>
          <p14:tracePt t="62200" x="1120775" y="5175250"/>
          <p14:tracePt t="62208" x="1138238" y="5175250"/>
          <p14:tracePt t="62224" x="1155700" y="5175250"/>
          <p14:tracePt t="62231" x="1163638" y="5175250"/>
          <p14:tracePt t="62240" x="1181100" y="5183188"/>
          <p14:tracePt t="62248" x="1198563" y="5183188"/>
          <p14:tracePt t="62256" x="1214438" y="5183188"/>
          <p14:tracePt t="62263" x="1239838" y="5192713"/>
          <p14:tracePt t="62273" x="1249363" y="5192713"/>
          <p14:tracePt t="62280" x="1257300" y="5192713"/>
          <p14:tracePt t="62296" x="1282700" y="5192713"/>
          <p14:tracePt t="62312" x="1300163" y="5200650"/>
          <p14:tracePt t="62319" x="1317625" y="5200650"/>
          <p14:tracePt t="62328" x="1333500" y="5208588"/>
          <p14:tracePt t="62336" x="1358900" y="5208588"/>
          <p14:tracePt t="62343" x="1368425" y="5218113"/>
          <p14:tracePt t="62352" x="1393825" y="5218113"/>
          <p14:tracePt t="62359" x="1419225" y="5218113"/>
          <p14:tracePt t="62367" x="1435100" y="5218113"/>
          <p14:tracePt t="62375" x="1470025" y="5226050"/>
          <p14:tracePt t="62383" x="1503363" y="5226050"/>
          <p14:tracePt t="62391" x="1538288" y="5226050"/>
          <p14:tracePt t="62400" x="1554163" y="5226050"/>
          <p14:tracePt t="62408" x="1589088" y="5226050"/>
          <p14:tracePt t="62415" x="1622425" y="5226050"/>
          <p14:tracePt t="62424" x="1665288" y="5226050"/>
          <p14:tracePt t="62432" x="1708150" y="5226050"/>
          <p14:tracePt t="62440" x="1749425" y="5226050"/>
          <p14:tracePt t="62448" x="1809750" y="5226050"/>
          <p14:tracePt t="62456" x="1852613" y="5226050"/>
          <p14:tracePt t="62463" x="1885950" y="5226050"/>
          <p14:tracePt t="62473" x="1903413" y="5226050"/>
          <p14:tracePt t="62480" x="1946275" y="5208588"/>
          <p14:tracePt t="62496" x="1971675" y="5200650"/>
          <p14:tracePt t="62775" x="1971675" y="5192713"/>
          <p14:tracePt t="62831" x="1979613" y="5183188"/>
          <p14:tracePt t="62839" x="1997075" y="5183188"/>
          <p14:tracePt t="62848" x="2030413" y="5167313"/>
          <p14:tracePt t="62856" x="2055813" y="5167313"/>
          <p14:tracePt t="62863" x="2124075" y="5167313"/>
          <p14:tracePt t="62872" x="2182813" y="5167313"/>
          <p14:tracePt t="62879" x="2276475" y="5167313"/>
          <p14:tracePt t="62889" x="2362200" y="5167313"/>
          <p14:tracePt t="62896" x="2463800" y="5167313"/>
          <p14:tracePt t="62904" x="2565400" y="5167313"/>
          <p14:tracePt t="62924" x="2744788" y="5167313"/>
          <p14:tracePt t="62927" x="2846388" y="5167313"/>
          <p14:tracePt t="62936" x="2947988" y="5167313"/>
          <p14:tracePt t="62943" x="3016250" y="5167313"/>
          <p14:tracePt t="62951" x="3092450" y="5167313"/>
          <p14:tracePt t="62960" x="3143250" y="5167313"/>
          <p14:tracePt t="62967" x="3178175" y="5167313"/>
          <p14:tracePt t="62975" x="3219450" y="5167313"/>
          <p14:tracePt t="62983" x="3244850" y="5167313"/>
          <p14:tracePt t="62992" x="3279775" y="5157788"/>
          <p14:tracePt t="63000" x="3297238" y="5157788"/>
          <p14:tracePt t="63008" x="3305175" y="5157788"/>
          <p14:tracePt t="63015" x="3313113" y="5157788"/>
          <p14:tracePt t="63023" x="3330575" y="5157788"/>
          <p14:tracePt t="63032" x="3338513" y="5157788"/>
          <p14:tracePt t="63040" x="3348038" y="5157788"/>
          <p14:tracePt t="63048" x="3363913" y="5157788"/>
          <p14:tracePt t="63056" x="3373438" y="5157788"/>
          <p14:tracePt t="63064" x="3406775" y="5157788"/>
          <p14:tracePt t="63072" x="3424238" y="5157788"/>
          <p14:tracePt t="63080" x="3449638" y="5157788"/>
          <p14:tracePt t="63088" x="3457575" y="5157788"/>
          <p14:tracePt t="63096" x="3482975" y="5157788"/>
          <p14:tracePt t="63112" x="3508375" y="5157788"/>
          <p14:tracePt t="63121" x="3517900" y="5157788"/>
          <p14:tracePt t="63128" x="3525838" y="5157788"/>
          <p14:tracePt t="63138" x="3551238" y="5149850"/>
          <p14:tracePt t="63176" x="3559175" y="5149850"/>
          <p14:tracePt t="63184" x="3576638" y="5149850"/>
          <p14:tracePt t="63207" x="3586163" y="5149850"/>
          <p14:tracePt t="63216" x="3602038" y="5141913"/>
          <p14:tracePt t="63224" x="3602038" y="5132388"/>
          <p14:tracePt t="63232" x="3611563" y="5132388"/>
          <p14:tracePt t="63240" x="3619500" y="5132388"/>
          <p14:tracePt t="63247" x="3627438" y="5132388"/>
          <p14:tracePt t="63256" x="3636963" y="5132388"/>
          <p14:tracePt t="63263" x="3644900" y="5132388"/>
          <p14:tracePt t="63280" x="3652838" y="5124450"/>
          <p14:tracePt t="63319" x="3670300" y="5124450"/>
          <p14:tracePt t="63343" x="3678238" y="5124450"/>
          <p14:tracePt t="63352" x="3695700" y="5124450"/>
          <p14:tracePt t="63360" x="3713163" y="5124450"/>
          <p14:tracePt t="63368" x="3738563" y="5124450"/>
          <p14:tracePt t="63376" x="3756025" y="5124450"/>
          <p14:tracePt t="63383" x="3789363" y="5124450"/>
          <p14:tracePt t="63391" x="3832225" y="5116513"/>
          <p14:tracePt t="63399" x="3883025" y="5106988"/>
          <p14:tracePt t="63408" x="3916363" y="5099050"/>
          <p14:tracePt t="63416" x="3941763" y="5099050"/>
          <p14:tracePt t="63423" x="3959225" y="5099050"/>
          <p14:tracePt t="63432" x="3967163" y="5099050"/>
          <p14:tracePt t="63440" x="3976688" y="5099050"/>
          <p14:tracePt t="63447" x="3984625" y="5099050"/>
          <p14:tracePt t="63464" x="3992563" y="5099050"/>
          <p14:tracePt t="63480" x="3941763" y="5106988"/>
          <p14:tracePt t="63489" x="3908425" y="5106988"/>
          <p14:tracePt t="63495" x="3848100" y="5106988"/>
          <p14:tracePt t="63504" x="3840163" y="5091113"/>
          <p14:tracePt t="63584" x="3822700" y="5091113"/>
          <p14:tracePt t="63608" x="3814763" y="5091113"/>
          <p14:tracePt t="63624" x="3789363" y="5091113"/>
          <p14:tracePt t="63631" x="3771900" y="5091113"/>
          <p14:tracePt t="63639" x="3756025" y="5091113"/>
          <p14:tracePt t="63648" x="3746500" y="5091113"/>
          <p14:tracePt t="63712" x="3756025" y="5091113"/>
          <p14:tracePt t="63720" x="3789363" y="5099050"/>
          <p14:tracePt t="63727" x="3814763" y="5099050"/>
          <p14:tracePt t="63737" x="3832225" y="5099050"/>
          <p14:tracePt t="63744" x="3873500" y="5106988"/>
          <p14:tracePt t="63753" x="3925888" y="5106988"/>
          <p14:tracePt t="63760" x="4010025" y="5132388"/>
          <p14:tracePt t="63768" x="4078288" y="5132388"/>
          <p14:tracePt t="63776" x="4162425" y="5132388"/>
          <p14:tracePt t="63784" x="4265613" y="5132388"/>
          <p14:tracePt t="63792" x="4349750" y="5132388"/>
          <p14:tracePt t="63800" x="4460875" y="5132388"/>
          <p14:tracePt t="63808" x="4579938" y="5132388"/>
          <p14:tracePt t="63815" x="4689475" y="5132388"/>
          <p14:tracePt t="63823" x="4791075" y="5132388"/>
          <p14:tracePt t="63832" x="4884738" y="5132388"/>
          <p14:tracePt t="63840" x="4962525" y="5132388"/>
          <p14:tracePt t="63848" x="5029200" y="5132388"/>
          <p14:tracePt t="63856" x="5097463" y="5132388"/>
          <p14:tracePt t="63863" x="5157788" y="5132388"/>
          <p14:tracePt t="63872" x="5233988" y="5132388"/>
          <p14:tracePt t="63880" x="5276850" y="5132388"/>
          <p14:tracePt t="63888" x="5292725" y="5132388"/>
          <p14:tracePt t="63896" x="5335588" y="5132388"/>
          <p14:tracePt t="63907" x="5368925" y="5132388"/>
          <p14:tracePt t="63911" x="5403850" y="5132388"/>
          <p14:tracePt t="63920" x="5446713" y="5132388"/>
          <p14:tracePt t="63928" x="5472113" y="5132388"/>
          <p14:tracePt t="63938" x="5487988" y="5132388"/>
          <p14:tracePt t="63943" x="5522913" y="5132388"/>
          <p14:tracePt t="63951" x="5530850" y="5132388"/>
          <p14:tracePt t="63968" x="5548313" y="5132388"/>
          <p14:tracePt t="63976" x="5556250" y="5132388"/>
          <p14:tracePt t="63992" x="5565775" y="5132388"/>
          <p14:tracePt t="64560" x="5581650" y="5132388"/>
          <p14:tracePt t="64584" x="5591175" y="5132388"/>
          <p14:tracePt t="64936" x="5599113" y="5132388"/>
          <p14:tracePt t="64943" x="5607050" y="5132388"/>
          <p14:tracePt t="64951" x="5624513" y="5132388"/>
          <p14:tracePt t="64960" x="5649913" y="5132388"/>
          <p14:tracePt t="64970" x="5657850" y="5132388"/>
          <p14:tracePt t="64976" x="5700713" y="5124450"/>
          <p14:tracePt t="64983" x="5735638" y="5116513"/>
          <p14:tracePt t="64991" x="5776913" y="5116513"/>
          <p14:tracePt t="64999" x="5827713" y="5091113"/>
          <p14:tracePt t="65008" x="5870575" y="5091113"/>
          <p14:tracePt t="65016" x="5921375" y="5081588"/>
          <p14:tracePt t="65023" x="5981700" y="5073650"/>
          <p14:tracePt t="65031" x="6007100" y="5073650"/>
          <p14:tracePt t="65040" x="6040438" y="5064125"/>
          <p14:tracePt t="65048" x="6057900" y="5064125"/>
          <p14:tracePt t="65056" x="6083300" y="5064125"/>
          <p14:tracePt t="65064" x="6108700" y="5064125"/>
          <p14:tracePt t="65072" x="6126163" y="5064125"/>
          <p14:tracePt t="65079" x="6151563" y="5064125"/>
          <p14:tracePt t="65088" x="6159500" y="5064125"/>
          <p14:tracePt t="65096" x="6176963" y="5064125"/>
          <p14:tracePt t="65105" x="6184900" y="5064125"/>
          <p14:tracePt t="65112" x="6202363" y="5064125"/>
          <p14:tracePt t="65120" x="6210300" y="5064125"/>
          <p14:tracePt t="65127" x="6219825" y="5064125"/>
          <p14:tracePt t="65216" x="6227763" y="5064125"/>
          <p14:tracePt t="65223" x="6235700" y="5064125"/>
          <p14:tracePt t="65232" x="6253163" y="5064125"/>
          <p14:tracePt t="65240" x="6270625" y="5064125"/>
          <p14:tracePt t="65248" x="6286500" y="5064125"/>
          <p14:tracePt t="65256" x="6303963" y="5064125"/>
          <p14:tracePt t="65263" x="6338888" y="5064125"/>
          <p14:tracePt t="65271" x="6364288" y="5064125"/>
          <p14:tracePt t="65280" x="6405563" y="5064125"/>
          <p14:tracePt t="65288" x="6430963" y="5064125"/>
          <p14:tracePt t="65296" x="6473825" y="5064125"/>
          <p14:tracePt t="65304" x="6508750" y="5064125"/>
          <p14:tracePt t="65311" x="6550025" y="5064125"/>
          <p14:tracePt t="65328" x="6584950" y="5064125"/>
          <p14:tracePt t="65352" x="6584950" y="5056188"/>
          <p14:tracePt t="65359" x="6584950" y="5048250"/>
          <p14:tracePt t="65551" x="6592888" y="5038725"/>
          <p14:tracePt t="65559" x="6618288" y="5022850"/>
          <p14:tracePt t="65569" x="6635750" y="5022850"/>
          <p14:tracePt t="65576" x="6643688" y="5022850"/>
          <p14:tracePt t="65584" x="6653213" y="5022850"/>
          <p14:tracePt t="65608" x="6669088" y="5022850"/>
          <p14:tracePt t="65624" x="6678613" y="5022850"/>
          <p14:tracePt t="65639" x="6686550" y="5022850"/>
          <p14:tracePt t="65648" x="6704013" y="5022850"/>
          <p14:tracePt t="65655" x="6711950" y="5030788"/>
          <p14:tracePt t="65664" x="6737350" y="5030788"/>
          <p14:tracePt t="65672" x="6780213" y="5038725"/>
          <p14:tracePt t="65680" x="6823075" y="5038725"/>
          <p14:tracePt t="65687" x="6881813" y="5056188"/>
          <p14:tracePt t="65696" x="6958013" y="5064125"/>
          <p14:tracePt t="65704" x="7059613" y="5081588"/>
          <p14:tracePt t="65712" x="7170738" y="5091113"/>
          <p14:tracePt t="65721" x="7289800" y="5116513"/>
          <p14:tracePt t="65727" x="7434263" y="5124450"/>
          <p14:tracePt t="65737" x="7586663" y="5149850"/>
          <p14:tracePt t="65743" x="7748588" y="5175250"/>
          <p14:tracePt t="65752" x="7918450" y="5200650"/>
          <p14:tracePt t="65762" x="8121650" y="5208588"/>
          <p14:tracePt t="65769" x="8326438" y="5251450"/>
          <p14:tracePt t="65776" x="8453438" y="5268913"/>
          <p14:tracePt t="65785" x="8615363" y="5302250"/>
          <p14:tracePt t="65791" x="8724900" y="5319713"/>
          <p14:tracePt t="65799" x="8843963" y="5327650"/>
          <p14:tracePt t="65808" x="8955088" y="5362575"/>
          <p14:tracePt t="65816" x="9056688" y="5387975"/>
          <p14:tracePt t="65823" x="9167813" y="5430838"/>
          <p14:tracePt t="65832" x="9251950" y="5456238"/>
          <p14:tracePt t="65840" x="9353550" y="5489575"/>
          <p14:tracePt t="65848" x="9431338" y="5497513"/>
          <p14:tracePt t="65856" x="9507538" y="5532438"/>
          <p14:tracePt t="65863" x="9575800" y="5549900"/>
          <p14:tracePt t="65871" x="9634538" y="5557838"/>
          <p14:tracePt t="65880" x="9728200" y="5608638"/>
          <p14:tracePt t="65888" x="9786938" y="5626100"/>
          <p14:tracePt t="65896" x="9855200" y="5659438"/>
          <p14:tracePt t="83856" x="12065000" y="6772275"/>
          <p14:tracePt t="83864" x="12090400" y="6670675"/>
          <p14:tracePt t="83872" x="12090400" y="6561138"/>
          <p14:tracePt t="83880" x="12090400" y="6450013"/>
          <p14:tracePt t="83888" x="12090400" y="6305550"/>
          <p14:tracePt t="83896" x="12072938" y="6084888"/>
          <p14:tracePt t="83904" x="12022138" y="5838825"/>
          <p14:tracePt t="83923" x="11860213" y="5311775"/>
          <p14:tracePt t="83927" x="11766550" y="4997450"/>
          <p14:tracePt t="83936" x="11596688" y="4630738"/>
          <p14:tracePt t="83944" x="11436350" y="4300538"/>
          <p14:tracePt t="83954" x="11155363" y="3917950"/>
          <p14:tracePt t="83960" x="10848975" y="3535363"/>
          <p14:tracePt t="83969" x="10585450" y="3238500"/>
          <p14:tracePt t="83975" x="10263188" y="2830513"/>
          <p14:tracePt t="83983" x="9898063" y="2489200"/>
          <p14:tracePt t="83992" x="9540875" y="2192338"/>
          <p14:tracePt t="84000" x="9158288" y="1885950"/>
          <p14:tracePt t="84008" x="8785225" y="1631950"/>
          <p14:tracePt t="84016" x="8385175" y="1393825"/>
          <p14:tracePt t="84023" x="7994650" y="1198563"/>
          <p14:tracePt t="84032" x="7586663" y="1019175"/>
          <p14:tracePt t="84040" x="7170738" y="866775"/>
          <p14:tracePt t="84048" x="6745288" y="747713"/>
          <p14:tracePt t="84055" x="6415088" y="714375"/>
          <p14:tracePt t="84063" x="6108700" y="663575"/>
          <p14:tracePt t="84071" x="5845175" y="663575"/>
          <p14:tracePt t="84079" x="5616575" y="663575"/>
          <p14:tracePt t="84088" x="5472113" y="663575"/>
          <p14:tracePt t="84096" x="5343525" y="688975"/>
          <p14:tracePt t="84105" x="5208588" y="755650"/>
          <p14:tracePt t="84112" x="5114925" y="815975"/>
          <p14:tracePt t="84121" x="5021263" y="909638"/>
          <p14:tracePt t="84127" x="4945063" y="993775"/>
          <p14:tracePt t="84136" x="4884738" y="1079500"/>
          <p14:tracePt t="84144" x="4843463" y="1189038"/>
          <p14:tracePt t="84154" x="4818063" y="1282700"/>
          <p14:tracePt t="84159" x="4791075" y="1419225"/>
          <p14:tracePt t="84168" x="4791075" y="1555750"/>
          <p14:tracePt t="84176" x="4791075" y="1725613"/>
          <p14:tracePt t="84184" x="4791075" y="1903413"/>
          <p14:tracePt t="84192" x="4800600" y="2116138"/>
          <p14:tracePt t="84200" x="4851400" y="2362200"/>
          <p14:tracePt t="84207" x="4902200" y="2541588"/>
          <p14:tracePt t="84216" x="4970463" y="2701925"/>
          <p14:tracePt t="84224" x="5029200" y="2830513"/>
          <p14:tracePt t="84231" x="5114925" y="2965450"/>
          <p14:tracePt t="84240" x="5183188" y="3051175"/>
          <p14:tracePt t="84248" x="5259388" y="3127375"/>
          <p14:tracePt t="84255" x="5368925" y="3221038"/>
          <p14:tracePt t="84263" x="5446713" y="3254375"/>
          <p14:tracePt t="84271" x="5530850" y="3297238"/>
          <p14:tracePt t="84280" x="5632450" y="3314700"/>
          <p14:tracePt t="84288" x="5726113" y="3330575"/>
          <p14:tracePt t="84296" x="5794375" y="3348038"/>
          <p14:tracePt t="84304" x="5880100" y="3348038"/>
          <p14:tracePt t="84312" x="5956300" y="3348038"/>
          <p14:tracePt t="84320" x="6040438" y="3348038"/>
          <p14:tracePt t="84328" x="6116638" y="3330575"/>
          <p14:tracePt t="84337" x="6159500" y="3322638"/>
          <p14:tracePt t="84343" x="6210300" y="3289300"/>
          <p14:tracePt t="84352" x="6235700" y="3279775"/>
          <p14:tracePt t="84359" x="6245225" y="3263900"/>
          <p14:tracePt t="84368" x="6261100" y="3238500"/>
          <p14:tracePt t="84376" x="6296025" y="3178175"/>
          <p14:tracePt t="84384" x="6303963" y="3135313"/>
          <p14:tracePt t="84391" x="6303963" y="3101975"/>
          <p14:tracePt t="84400" x="6303963" y="3059113"/>
          <p14:tracePt t="84408" x="6303963" y="3025775"/>
          <p14:tracePt t="84416" x="6303963" y="3000375"/>
          <p14:tracePt t="84424" x="6303963" y="2982913"/>
          <p14:tracePt t="84432" x="6303963" y="2957513"/>
          <p14:tracePt t="84439" x="6303963" y="2940050"/>
          <p14:tracePt t="84447" x="6303963" y="2914650"/>
          <p14:tracePt t="84455" x="6303963" y="2906713"/>
          <p14:tracePt t="84464" x="6303963" y="2889250"/>
          <p14:tracePt t="84471" x="6303963" y="2871788"/>
          <p14:tracePt t="84480" x="6296025" y="2871788"/>
          <p14:tracePt t="84488" x="6296025" y="2863850"/>
          <p14:tracePt t="84760" x="6296025" y="2855913"/>
          <p14:tracePt t="84767" x="6303963" y="2846388"/>
          <p14:tracePt t="84792" x="6311900" y="2846388"/>
          <p14:tracePt t="84800" x="6329363" y="2838450"/>
          <p14:tracePt t="84808" x="6364288" y="2813050"/>
          <p14:tracePt t="84815" x="6372225" y="2805113"/>
          <p14:tracePt t="84823" x="6372225" y="2787650"/>
          <p14:tracePt t="84832" x="6372225" y="2778125"/>
          <p14:tracePt t="84840" x="6380163" y="2752725"/>
          <p14:tracePt t="84848" x="6397625" y="2736850"/>
          <p14:tracePt t="84856" x="6397625" y="2711450"/>
          <p14:tracePt t="84863" x="6397625" y="2676525"/>
          <p14:tracePt t="84871" x="6397625" y="2643188"/>
          <p14:tracePt t="84880" x="6389688" y="2582863"/>
          <p14:tracePt t="84888" x="6354763" y="2489200"/>
          <p14:tracePt t="84896" x="6329363" y="2405063"/>
          <p14:tracePt t="84904" x="6296025" y="2303463"/>
          <p14:tracePt t="84911" x="6235700" y="2184400"/>
          <p14:tracePt t="84938" x="6091238" y="1911350"/>
          <p14:tracePt t="84943" x="6049963" y="1835150"/>
          <p14:tracePt t="84953" x="5989638" y="1758950"/>
          <p14:tracePt t="84959" x="5938838" y="1674813"/>
          <p14:tracePt t="84968" x="5870575" y="1597025"/>
          <p14:tracePt t="84976" x="5776913" y="1504950"/>
          <p14:tracePt t="84984" x="5692775" y="1436688"/>
          <p14:tracePt t="84991" x="5591175" y="1368425"/>
          <p14:tracePt t="84999" x="5472113" y="1292225"/>
          <p14:tracePt t="85007" x="5353050" y="1231900"/>
          <p14:tracePt t="85016" x="5233988" y="1181100"/>
          <p14:tracePt t="85024" x="5122863" y="1130300"/>
          <p14:tracePt t="85032" x="4970463" y="1079500"/>
          <p14:tracePt t="85040" x="4884738" y="1069975"/>
          <p14:tracePt t="85047" x="4775200" y="1062038"/>
          <p14:tracePt t="85055" x="4656138" y="1062038"/>
          <p14:tracePt t="85063" x="4570413" y="1062038"/>
          <p14:tracePt t="85072" x="4545013" y="1062038"/>
          <p14:tracePt t="85080" x="4503738" y="1079500"/>
          <p14:tracePt t="85088" x="4476750" y="1104900"/>
          <p14:tracePt t="85095" x="4468813" y="1122363"/>
          <p14:tracePt t="85103" x="4435475" y="1206500"/>
          <p14:tracePt t="85111" x="4410075" y="1308100"/>
          <p14:tracePt t="85120" x="4392613" y="1419225"/>
          <p14:tracePt t="85128" x="4392613" y="1571625"/>
          <p14:tracePt t="85137" x="4392613" y="1700213"/>
          <p14:tracePt t="85143" x="4410075" y="1878013"/>
          <p14:tracePt t="85152" x="4468813" y="2014538"/>
          <p14:tracePt t="85160" x="4545013" y="2184400"/>
          <p14:tracePt t="85169" x="4673600" y="2344738"/>
          <p14:tracePt t="85177" x="4775200" y="2463800"/>
          <p14:tracePt t="85189" x="4902200" y="2566988"/>
          <p14:tracePt t="85193" x="5021263" y="2625725"/>
          <p14:tracePt t="85200" x="5165725" y="2676525"/>
          <p14:tracePt t="85208" x="5368925" y="2736850"/>
          <p14:tracePt t="85216" x="5581650" y="2744788"/>
          <p14:tracePt t="85223" x="5786438" y="2744788"/>
          <p14:tracePt t="85232" x="6015038" y="2744788"/>
          <p14:tracePt t="85239" x="6278563" y="2744788"/>
          <p14:tracePt t="85247" x="6534150" y="2693988"/>
          <p14:tracePt t="85256" x="6770688" y="2608263"/>
          <p14:tracePt t="85263" x="7043738" y="2489200"/>
          <p14:tracePt t="85272" x="7315200" y="2371725"/>
          <p14:tracePt t="85279" x="7535863" y="2243138"/>
          <p14:tracePt t="85287" x="7740650" y="2108200"/>
          <p14:tracePt t="85295" x="7875588" y="1971675"/>
          <p14:tracePt t="85303" x="7986713" y="1860550"/>
          <p14:tracePt t="85312" x="8045450" y="1733550"/>
          <p14:tracePt t="85320" x="8080375" y="1622425"/>
          <p14:tracePt t="85327" x="8080375" y="1512888"/>
          <p14:tracePt t="85336" x="8080375" y="1419225"/>
          <p14:tracePt t="85343" x="8080375" y="1343025"/>
          <p14:tracePt t="85352" x="8080375" y="1257300"/>
          <p14:tracePt t="85360" x="8054975" y="1173163"/>
          <p14:tracePt t="85368" x="8020050" y="1079500"/>
          <p14:tracePt t="85375" x="7977188" y="977900"/>
          <p14:tracePt t="85384" x="7910513" y="884238"/>
          <p14:tracePt t="85391" x="7842250" y="790575"/>
          <p14:tracePt t="85401" x="7766050" y="696913"/>
          <p14:tracePt t="85408" x="7672388" y="603250"/>
          <p14:tracePt t="85417" x="7596188" y="509588"/>
          <p14:tracePt t="85423" x="7502525" y="415925"/>
          <p14:tracePt t="85432" x="7373938" y="322263"/>
          <p14:tracePt t="85440" x="7229475" y="212725"/>
          <p14:tracePt t="85448" x="7077075" y="101600"/>
          <p14:tracePt t="85456" x="6975475" y="33338"/>
          <p14:tracePt t="85624" x="5599113" y="101600"/>
          <p14:tracePt t="85632" x="5497513" y="203200"/>
          <p14:tracePt t="85640" x="5429250" y="288925"/>
          <p14:tracePt t="85649" x="5360988" y="390525"/>
          <p14:tracePt t="85656" x="5302250" y="484188"/>
          <p14:tracePt t="85663" x="5267325" y="569913"/>
          <p14:tracePt t="85671" x="5233988" y="688975"/>
          <p14:tracePt t="85680" x="5199063" y="808038"/>
          <p14:tracePt t="85688" x="5191125" y="935038"/>
          <p14:tracePt t="85696" x="5191125" y="1069975"/>
          <p14:tracePt t="85704" x="5191125" y="1216025"/>
          <p14:tracePt t="85712" x="5191125" y="1385888"/>
          <p14:tracePt t="85720" x="5191125" y="1520825"/>
          <p14:tracePt t="85728" x="5249863" y="1700213"/>
          <p14:tracePt t="85736" x="5284788" y="1809750"/>
          <p14:tracePt t="85743" x="5318125" y="1938338"/>
          <p14:tracePt t="85754" x="5360988" y="2047875"/>
          <p14:tracePt t="85759" x="5411788" y="2149475"/>
          <p14:tracePt t="85769" x="5480050" y="2268538"/>
          <p14:tracePt t="85776" x="5548313" y="2344738"/>
          <p14:tracePt t="85784" x="5632450" y="2455863"/>
          <p14:tracePt t="85792" x="5726113" y="2557463"/>
          <p14:tracePt t="85800" x="5811838" y="2651125"/>
          <p14:tracePt t="85808" x="5888038" y="2719388"/>
          <p14:tracePt t="85816" x="5956300" y="2787650"/>
          <p14:tracePt t="85824" x="6015038" y="2820988"/>
          <p14:tracePt t="85832" x="6075363" y="2863850"/>
          <p14:tracePt t="85839" x="6126163" y="2889250"/>
          <p14:tracePt t="85847" x="6176963" y="2906713"/>
          <p14:tracePt t="85855" x="6210300" y="2914650"/>
          <p14:tracePt t="85863" x="6253163" y="2940050"/>
          <p14:tracePt t="85872" x="6278563" y="2940050"/>
          <p14:tracePt t="85880" x="6338888" y="2949575"/>
          <p14:tracePt t="85888" x="6364288" y="2949575"/>
          <p14:tracePt t="85895" x="6397625" y="2949575"/>
          <p14:tracePt t="85903" x="6430963" y="2957513"/>
          <p14:tracePt t="85913" x="6473825" y="2957513"/>
          <p14:tracePt t="85921" x="6499225" y="2957513"/>
          <p14:tracePt t="85929" x="6524625" y="2957513"/>
          <p14:tracePt t="85939" x="6559550" y="2957513"/>
          <p14:tracePt t="85945" x="6584950" y="2957513"/>
          <p14:tracePt t="85952" x="6610350" y="2949575"/>
          <p14:tracePt t="85960" x="6626225" y="2940050"/>
          <p14:tracePt t="85969" x="6653213" y="2922588"/>
          <p14:tracePt t="85976" x="6669088" y="2914650"/>
          <p14:tracePt t="85986" x="6686550" y="2897188"/>
          <p14:tracePt t="85991" x="6694488" y="2889250"/>
          <p14:tracePt t="86001" x="6704013" y="2863850"/>
          <p14:tracePt t="86008" x="6711950" y="2838450"/>
          <p14:tracePt t="86018" x="6719888" y="2820988"/>
          <p14:tracePt t="86023" x="6729413" y="2787650"/>
          <p14:tracePt t="86031" x="6737350" y="2770188"/>
          <p14:tracePt t="86040" x="6745288" y="2744788"/>
          <p14:tracePt t="86048" x="6745288" y="2719388"/>
          <p14:tracePt t="86056" x="6754813" y="2701925"/>
          <p14:tracePt t="86064" x="6754813" y="2686050"/>
          <p14:tracePt t="86072" x="6754813" y="2660650"/>
          <p14:tracePt t="86079" x="6754813" y="2651125"/>
          <p14:tracePt t="86088" x="6754813" y="2633663"/>
          <p14:tracePt t="86096" x="6754813" y="2625725"/>
          <p14:tracePt t="86103" x="6754813" y="2608263"/>
          <p14:tracePt t="86112" x="6754813" y="2600325"/>
          <p14:tracePt t="86120" x="6754813" y="2582863"/>
          <p14:tracePt t="86127" x="6754813" y="2574925"/>
          <p14:tracePt t="86145" x="6754813" y="2566988"/>
          <p14:tracePt t="86169" x="6754813" y="2549525"/>
          <p14:tracePt t="86256" x="6754813" y="2541588"/>
          <p14:tracePt t="86632" x="6745288" y="2516188"/>
          <p14:tracePt t="86640" x="6737350" y="2506663"/>
          <p14:tracePt t="86647" x="6729413" y="2498725"/>
          <p14:tracePt t="86656" x="6694488" y="2481263"/>
          <p14:tracePt t="86663" x="6694488" y="2473325"/>
          <p14:tracePt t="86672" x="6678613" y="2463800"/>
          <p14:tracePt t="86680" x="6653213" y="2455863"/>
          <p14:tracePt t="86687" x="6626225" y="2430463"/>
          <p14:tracePt t="86695" x="6592888" y="2413000"/>
          <p14:tracePt t="86703" x="6559550" y="2397125"/>
          <p14:tracePt t="86712" x="6524625" y="2387600"/>
          <p14:tracePt t="86719" x="6483350" y="2379663"/>
          <p14:tracePt t="86728" x="6456363" y="2379663"/>
          <p14:tracePt t="86736" x="6405563" y="2379663"/>
          <p14:tracePt t="86743" x="6346825" y="2379663"/>
          <p14:tracePt t="86752" x="6286500" y="2379663"/>
          <p14:tracePt t="86760" x="6210300" y="2405063"/>
          <p14:tracePt t="86768" x="6151563" y="2447925"/>
          <p14:tracePt t="86775" x="6100763" y="2498725"/>
          <p14:tracePt t="86784" x="6040438" y="2557463"/>
          <p14:tracePt t="86792" x="5997575" y="2625725"/>
          <p14:tracePt t="86800" x="5956300" y="2744788"/>
          <p14:tracePt t="86807" x="5905500" y="2863850"/>
          <p14:tracePt t="86817" x="5845175" y="2974975"/>
          <p14:tracePt t="86823" x="5802313" y="3084513"/>
          <p14:tracePt t="86832" x="5735638" y="3170238"/>
          <p14:tracePt t="86839" x="5624513" y="3279775"/>
          <p14:tracePt t="86848" x="5616575" y="3305175"/>
          <p14:tracePt t="86856" x="5599113" y="3330575"/>
          <p14:tracePt t="86951" x="5599113" y="3340100"/>
          <p14:tracePt t="87000" x="5591175" y="3330575"/>
          <p14:tracePt t="87024" x="5581650" y="3322638"/>
          <p14:tracePt t="87136" x="5573713" y="3322638"/>
          <p14:tracePt t="87496" x="5565775" y="3322638"/>
          <p14:tracePt t="87503" x="5556250" y="3322638"/>
          <p14:tracePt t="87512" x="5548313" y="3322638"/>
          <p14:tracePt t="87520" x="5548313" y="3330575"/>
          <p14:tracePt t="87535" x="5548313" y="3340100"/>
          <p14:tracePt t="87728" x="5548313" y="3355975"/>
          <p14:tracePt t="87743" x="5548313" y="3365500"/>
          <p14:tracePt t="87775" x="5538788" y="3365500"/>
          <p14:tracePt t="88432" x="5530850" y="3355975"/>
          <p14:tracePt t="88440" x="5530850" y="3322638"/>
          <p14:tracePt t="88448" x="5513388" y="3279775"/>
          <p14:tracePt t="88456" x="5505450" y="3195638"/>
          <p14:tracePt t="88464" x="5480050" y="3119438"/>
          <p14:tracePt t="88472" x="5446713" y="3016250"/>
          <p14:tracePt t="88479" x="5429250" y="2940050"/>
          <p14:tracePt t="88488" x="5394325" y="2820988"/>
          <p14:tracePt t="88496" x="5343525" y="2719388"/>
          <p14:tracePt t="88504" x="5284788" y="2592388"/>
          <p14:tracePt t="88511" x="5249863" y="2498725"/>
          <p14:tracePt t="88520" x="5199063" y="2413000"/>
          <p14:tracePt t="88527" x="5148263" y="2328863"/>
          <p14:tracePt t="88536" x="5114925" y="2278063"/>
          <p14:tracePt t="88543" x="5054600" y="2200275"/>
          <p14:tracePt t="88552" x="5029200" y="2149475"/>
          <p14:tracePt t="88559" x="4970463" y="2098675"/>
          <p14:tracePt t="88567" x="4935538" y="2047875"/>
          <p14:tracePt t="88576" x="4894263" y="2014538"/>
          <p14:tracePt t="88584" x="4859338" y="1997075"/>
          <p14:tracePt t="88592" x="4808538" y="1954213"/>
          <p14:tracePt t="88601" x="4757738" y="1920875"/>
          <p14:tracePt t="88607" x="4724400" y="1895475"/>
          <p14:tracePt t="88617" x="4689475" y="1878013"/>
          <p14:tracePt t="88624" x="4664075" y="1860550"/>
          <p14:tracePt t="88632" x="4621213" y="1844675"/>
          <p14:tracePt t="88640" x="4579938" y="1819275"/>
          <p14:tracePt t="88649" x="4545013" y="1809750"/>
          <p14:tracePt t="88656" x="4519613" y="1784350"/>
          <p14:tracePt t="88665" x="4503738" y="1776413"/>
          <p14:tracePt t="88672" x="4476750" y="1751013"/>
          <p14:tracePt t="88680" x="4451350" y="1741488"/>
          <p14:tracePt t="88688" x="4443413" y="1741488"/>
          <p14:tracePt t="89096" x="4435475" y="1741488"/>
          <p14:tracePt t="89103" x="4425950" y="1733550"/>
          <p14:tracePt t="89112" x="4418013" y="1708150"/>
          <p14:tracePt t="89119" x="4400550" y="1708150"/>
          <p14:tracePt t="89128" x="4392613" y="1700213"/>
          <p14:tracePt t="89136" x="4375150" y="1674813"/>
          <p14:tracePt t="89143" x="4359275" y="1665288"/>
          <p14:tracePt t="89152" x="4332288" y="1649413"/>
          <p14:tracePt t="89159" x="4316413" y="1639888"/>
          <p14:tracePt t="89167" x="4306888" y="1631950"/>
          <p14:tracePt t="89175" x="4281488" y="1622425"/>
          <p14:tracePt t="89184" x="4256088" y="1606550"/>
          <p14:tracePt t="89192" x="4230688" y="1589088"/>
          <p14:tracePt t="89200" x="4187825" y="1563688"/>
          <p14:tracePt t="89207" x="4162425" y="1546225"/>
          <p14:tracePt t="89216" x="4129088" y="1538288"/>
          <p14:tracePt t="89223" x="4078288" y="1495425"/>
          <p14:tracePt t="89232" x="4002088" y="1452563"/>
          <p14:tracePt t="89240" x="3925888" y="1411288"/>
          <p14:tracePt t="89248" x="3848100" y="1376363"/>
          <p14:tracePt t="89255" x="3771900" y="1343025"/>
          <p14:tracePt t="89264" x="3687763" y="1308100"/>
          <p14:tracePt t="89272" x="3670300" y="1300163"/>
          <p14:tracePt t="89281" x="3627438" y="1292225"/>
          <p14:tracePt t="89288" x="3576638" y="1257300"/>
          <p14:tracePt t="89296" x="3559175" y="1257300"/>
          <p14:tracePt t="89303" x="3551238" y="1249363"/>
          <p14:tracePt t="89311" x="3525838" y="1249363"/>
          <p14:tracePt t="89320" x="3508375" y="1249363"/>
          <p14:tracePt t="89328" x="3482975" y="1241425"/>
          <p14:tracePt t="89335" x="3467100" y="1241425"/>
          <p14:tracePt t="89344" x="3432175" y="1241425"/>
          <p14:tracePt t="89352" x="3406775" y="1241425"/>
          <p14:tracePt t="89360" x="3381375" y="1241425"/>
          <p14:tracePt t="89367" x="3355975" y="1241425"/>
          <p14:tracePt t="89376" x="3338513" y="1241425"/>
          <p14:tracePt t="89383" x="3313113" y="1241425"/>
          <p14:tracePt t="89392" x="3279775" y="1241425"/>
          <p14:tracePt t="89400" x="3244850" y="1257300"/>
          <p14:tracePt t="89407" x="3186113" y="1282700"/>
          <p14:tracePt t="89416" x="3135313" y="1300163"/>
          <p14:tracePt t="89423" x="3100388" y="1317625"/>
          <p14:tracePt t="89433" x="3059113" y="1325563"/>
          <p14:tracePt t="89442" x="3033713" y="1350963"/>
          <p14:tracePt t="89450" x="3008313" y="1368425"/>
          <p14:tracePt t="89456" x="2998788" y="1385888"/>
          <p14:tracePt t="89464" x="2973388" y="1411288"/>
          <p14:tracePt t="89472" x="2965450" y="1427163"/>
          <p14:tracePt t="89482" x="2955925" y="1470025"/>
          <p14:tracePt t="89487" x="2947988" y="1504950"/>
          <p14:tracePt t="89496" x="2947988" y="1538288"/>
          <p14:tracePt t="89503" x="2947988" y="1581150"/>
          <p14:tracePt t="89512" x="2947988" y="1622425"/>
          <p14:tracePt t="89520" x="2947988" y="1665288"/>
          <p14:tracePt t="89528" x="2947988" y="1725613"/>
          <p14:tracePt t="89536" x="2947988" y="1784350"/>
          <p14:tracePt t="89543" x="2947988" y="1827213"/>
          <p14:tracePt t="89551" x="2982913" y="1870075"/>
          <p14:tracePt t="89559" x="2990850" y="1878013"/>
          <p14:tracePt t="89568" x="3008313" y="1885950"/>
          <p14:tracePt t="89576" x="3024188" y="1903413"/>
          <p14:tracePt t="89583" x="3033713" y="1903413"/>
          <p14:tracePt t="89592" x="3049588" y="1903413"/>
          <p14:tracePt t="89600" x="3059113" y="1903413"/>
          <p14:tracePt t="89608" x="3074988" y="1903413"/>
          <p14:tracePt t="89617" x="3092450" y="1903413"/>
          <p14:tracePt t="89625" x="3109913" y="1903413"/>
          <p14:tracePt t="89634" x="3117850" y="1903413"/>
          <p14:tracePt t="89641" x="3127375" y="1903413"/>
          <p14:tracePt t="89649" x="3135313" y="1903413"/>
          <p14:tracePt t="89656" x="3152775" y="1895475"/>
          <p14:tracePt t="89664" x="3168650" y="1885950"/>
          <p14:tracePt t="89672" x="3194050" y="1860550"/>
          <p14:tracePt t="89681" x="3254375" y="1819275"/>
          <p14:tracePt t="89687" x="3305175" y="1766888"/>
          <p14:tracePt t="89696" x="3373438" y="1708150"/>
          <p14:tracePt t="89703" x="3449638" y="1665288"/>
          <p14:tracePt t="89712" x="3517900" y="1622425"/>
          <p14:tracePt t="89719" x="3594100" y="1546225"/>
          <p14:tracePt t="89728" x="3662363" y="1487488"/>
          <p14:tracePt t="89736" x="3721100" y="1436688"/>
          <p14:tracePt t="89743" x="3781425" y="1368425"/>
          <p14:tracePt t="89752" x="3806825" y="1333500"/>
          <p14:tracePt t="89760" x="3848100" y="1282700"/>
          <p14:tracePt t="89768" x="3890963" y="1231900"/>
          <p14:tracePt t="89775" x="3908425" y="1198563"/>
          <p14:tracePt t="89784" x="3933825" y="1155700"/>
          <p14:tracePt t="89792" x="3933825" y="1138238"/>
          <p14:tracePt t="89800" x="3941763" y="1104900"/>
          <p14:tracePt t="89808" x="3941763" y="1079500"/>
          <p14:tracePt t="89817" x="3941763" y="1062038"/>
          <p14:tracePt t="89823" x="3941763" y="1028700"/>
          <p14:tracePt t="89832" x="3941763" y="993775"/>
          <p14:tracePt t="89840" x="3941763" y="960438"/>
          <p14:tracePt t="89849" x="3941763" y="952500"/>
          <p14:tracePt t="89856" x="3941763" y="925513"/>
          <p14:tracePt t="89865" x="3941763" y="917575"/>
          <p14:tracePt t="89872" x="3941763" y="909638"/>
          <p14:tracePt t="89888" x="3933825" y="900113"/>
          <p14:tracePt t="89904" x="3916363" y="892175"/>
          <p14:tracePt t="89911" x="3900488" y="884238"/>
          <p14:tracePt t="89919" x="3865563" y="866775"/>
          <p14:tracePt t="89928" x="3848100" y="849313"/>
          <p14:tracePt t="89936" x="3814763" y="841375"/>
          <p14:tracePt t="89944" x="3789363" y="833438"/>
          <p14:tracePt t="89952" x="3746500" y="833438"/>
          <p14:tracePt t="89960" x="3721100" y="823913"/>
          <p14:tracePt t="89968" x="3687763" y="808038"/>
          <p14:tracePt t="89976" x="3644900" y="798513"/>
          <p14:tracePt t="90001" x="3559175" y="798513"/>
          <p14:tracePt t="90008" x="3525838" y="798513"/>
          <p14:tracePt t="90016" x="3492500" y="798513"/>
          <p14:tracePt t="90024" x="3449638" y="798513"/>
          <p14:tracePt t="90032" x="3414713" y="798513"/>
          <p14:tracePt t="90040" x="3373438" y="798513"/>
          <p14:tracePt t="90048" x="3355975" y="798513"/>
          <p14:tracePt t="90055" x="3322638" y="798513"/>
          <p14:tracePt t="90064" x="3287713" y="798513"/>
          <p14:tracePt t="90072" x="3254375" y="798513"/>
          <p14:tracePt t="90081" x="3203575" y="808038"/>
          <p14:tracePt t="90088" x="3152775" y="815975"/>
          <p14:tracePt t="90096" x="3084513" y="849313"/>
          <p14:tracePt t="90104" x="3049588" y="858838"/>
          <p14:tracePt t="90112" x="2982913" y="874713"/>
          <p14:tracePt t="90120" x="2922588" y="909638"/>
          <p14:tracePt t="90128" x="2871788" y="935038"/>
          <p14:tracePt t="90135" x="2820988" y="977900"/>
          <p14:tracePt t="90143" x="2786063" y="1011238"/>
          <p14:tracePt t="90151" x="2744788" y="1062038"/>
          <p14:tracePt t="90160" x="2727325" y="1079500"/>
          <p14:tracePt t="90167" x="2709863" y="1096963"/>
          <p14:tracePt t="90176" x="2709863" y="1122363"/>
          <p14:tracePt t="90184" x="2701925" y="1147763"/>
          <p14:tracePt t="90199" x="2693988" y="1163638"/>
          <p14:tracePt t="90208" x="2676525" y="1181100"/>
          <p14:tracePt t="90216" x="2676525" y="1198563"/>
          <p14:tracePt t="90223" x="2668588" y="1206500"/>
          <p14:tracePt t="90239" x="2668588" y="1216025"/>
          <p14:tracePt t="90248" x="2668588" y="1231900"/>
          <p14:tracePt t="90265" x="2668588" y="1241425"/>
          <p14:tracePt t="90272" x="2659063" y="1249363"/>
          <p14:tracePt t="90312" x="2659063" y="1257300"/>
          <p14:tracePt t="90320" x="2659063" y="1266825"/>
          <p14:tracePt t="90328" x="2659063" y="1282700"/>
          <p14:tracePt t="90336" x="2659063" y="1300163"/>
          <p14:tracePt t="90344" x="2659063" y="1317625"/>
          <p14:tracePt t="90352" x="2659063" y="1333500"/>
          <p14:tracePt t="90360" x="2668588" y="1350963"/>
          <p14:tracePt t="90368" x="2668588" y="1376363"/>
          <p14:tracePt t="90375" x="2668588" y="1411288"/>
          <p14:tracePt t="90383" x="2676525" y="1427163"/>
          <p14:tracePt t="90391" x="2684463" y="1462088"/>
          <p14:tracePt t="90400" x="2693988" y="1487488"/>
          <p14:tracePt t="90408" x="2719388" y="1530350"/>
          <p14:tracePt t="90416" x="2727325" y="1555750"/>
          <p14:tracePt t="90423" x="2752725" y="1606550"/>
          <p14:tracePt t="90431" x="2786063" y="1639888"/>
          <p14:tracePt t="90440" x="2803525" y="1665288"/>
          <p14:tracePt t="90448" x="2811463" y="1674813"/>
          <p14:tracePt t="90456" x="2846388" y="1725613"/>
          <p14:tracePt t="90465" x="2854325" y="1741488"/>
          <p14:tracePt t="90472" x="2871788" y="1758950"/>
          <p14:tracePt t="90480" x="2897188" y="1784350"/>
          <p14:tracePt t="90488" x="2922588" y="1809750"/>
          <p14:tracePt t="90497" x="2955925" y="1852613"/>
          <p14:tracePt t="90503" x="2982913" y="1870075"/>
          <p14:tracePt t="90511" x="3049588" y="1903413"/>
          <p14:tracePt t="90520" x="3117850" y="1946275"/>
          <p14:tracePt t="90528" x="3194050" y="1989138"/>
          <p14:tracePt t="90536" x="3244850" y="2022475"/>
          <p14:tracePt t="90544" x="3348038" y="2082800"/>
          <p14:tracePt t="90552" x="3449638" y="2141538"/>
          <p14:tracePt t="90559" x="3559175" y="2184400"/>
          <p14:tracePt t="90568" x="3644900" y="2227263"/>
          <p14:tracePt t="90575" x="3781425" y="2286000"/>
          <p14:tracePt t="90583" x="3883025" y="2311400"/>
          <p14:tracePt t="90592" x="4044950" y="2344738"/>
          <p14:tracePt t="90600" x="4197350" y="2397125"/>
          <p14:tracePt t="90607" x="4332288" y="2422525"/>
          <p14:tracePt t="90616" x="4511675" y="2438400"/>
          <p14:tracePt t="90623" x="4757738" y="2463800"/>
          <p14:tracePt t="90632" x="4910138" y="2463800"/>
          <p14:tracePt t="90640" x="5106988" y="2463800"/>
          <p14:tracePt t="90648" x="5259388" y="2463800"/>
          <p14:tracePt t="90656" x="5386388" y="2463800"/>
          <p14:tracePt t="90664" x="5497513" y="2463800"/>
          <p14:tracePt t="90672" x="5599113" y="2463800"/>
          <p14:tracePt t="90682" x="5657850" y="2438400"/>
          <p14:tracePt t="90688" x="5718175" y="2422525"/>
          <p14:tracePt t="90697" x="5751513" y="2405063"/>
          <p14:tracePt t="90703" x="5768975" y="2397125"/>
          <p14:tracePt t="90712" x="5794375" y="2379663"/>
          <p14:tracePt t="90720" x="5802313" y="2379663"/>
          <p14:tracePt t="90760" x="5802313" y="2371725"/>
          <p14:tracePt t="90768" x="5794375" y="2336800"/>
          <p14:tracePt t="90776" x="5776913" y="2328863"/>
          <p14:tracePt t="90783" x="5743575" y="2278063"/>
          <p14:tracePt t="90791" x="5726113" y="2252663"/>
          <p14:tracePt t="90799" x="5683250" y="2209800"/>
          <p14:tracePt t="90807" x="5624513" y="2133600"/>
          <p14:tracePt t="90815" x="5581650" y="2082800"/>
          <p14:tracePt t="90823" x="5472113" y="1979613"/>
          <p14:tracePt t="90832" x="5378450" y="1911350"/>
          <p14:tracePt t="90839" x="5284788" y="1835150"/>
          <p14:tracePt t="90848" x="5183188" y="1758950"/>
          <p14:tracePt t="90856" x="5114925" y="1708150"/>
          <p14:tracePt t="90866" x="5029200" y="1665288"/>
          <p14:tracePt t="90872" x="4962525" y="1631950"/>
          <p14:tracePt t="90880" x="4876800" y="1597025"/>
          <p14:tracePt t="90887" x="4800600" y="1589088"/>
          <p14:tracePt t="90896" x="4699000" y="1563688"/>
          <p14:tracePt t="90903" x="4613275" y="1546225"/>
          <p14:tracePt t="90913" x="4529138" y="1530350"/>
          <p14:tracePt t="90933" x="4324350" y="1520825"/>
          <p14:tracePt t="90935" x="4197350" y="1512888"/>
          <p14:tracePt t="90943" x="4070350" y="1470025"/>
          <p14:tracePt t="90952" x="3916363" y="1462088"/>
          <p14:tracePt t="90960" x="3763963" y="1462088"/>
          <p14:tracePt t="90967" x="3602038" y="1462088"/>
          <p14:tracePt t="90976" x="3467100" y="1462088"/>
          <p14:tracePt t="90984" x="3313113" y="1462088"/>
          <p14:tracePt t="90991" x="3186113" y="1462088"/>
          <p14:tracePt t="91000" x="3059113" y="1477963"/>
          <p14:tracePt t="91008" x="2955925" y="1495425"/>
          <p14:tracePt t="91015" x="2838450" y="1555750"/>
          <p14:tracePt t="91024" x="2760663" y="1589088"/>
          <p14:tracePt t="91031" x="2693988" y="1622425"/>
          <p14:tracePt t="91040" x="2616200" y="1674813"/>
          <p14:tracePt t="91049" x="2582863" y="1716088"/>
          <p14:tracePt t="91056" x="2532063" y="1766888"/>
          <p14:tracePt t="91065" x="2497138" y="1819275"/>
          <p14:tracePt t="91071" x="2455863" y="1895475"/>
          <p14:tracePt t="91081" x="2413000" y="1971675"/>
          <p14:tracePt t="91088" x="2387600" y="2055813"/>
          <p14:tracePt t="91096" x="2344738" y="2149475"/>
          <p14:tracePt t="91103" x="2293938" y="2268538"/>
          <p14:tracePt t="91112" x="2276475" y="2371725"/>
          <p14:tracePt t="91119" x="2243138" y="2481263"/>
          <p14:tracePt t="91127" x="2225675" y="2600325"/>
          <p14:tracePt t="91136" x="2217738" y="2701925"/>
          <p14:tracePt t="91143" x="2217738" y="2795588"/>
          <p14:tracePt t="91152" x="2217738" y="2881313"/>
          <p14:tracePt t="91160" x="2217738" y="2965450"/>
          <p14:tracePt t="91167" x="2217738" y="3067050"/>
          <p14:tracePt t="91176" x="2243138" y="3170238"/>
          <p14:tracePt t="91183" x="2260600" y="3228975"/>
          <p14:tracePt t="91192" x="2311400" y="3305175"/>
          <p14:tracePt t="91200" x="2336800" y="3382963"/>
          <p14:tracePt t="91208" x="2387600" y="3475038"/>
          <p14:tracePt t="91216" x="2438400" y="3568700"/>
          <p14:tracePt t="91224" x="2489200" y="3654425"/>
          <p14:tracePt t="91232" x="2540000" y="3748088"/>
          <p14:tracePt t="91239" x="2608263" y="3824288"/>
          <p14:tracePt t="91248" x="2668588" y="3917950"/>
          <p14:tracePt t="91255" x="2727325" y="3994150"/>
          <p14:tracePt t="91265" x="2770188" y="4087813"/>
          <p14:tracePt t="91271" x="2811463" y="4164013"/>
          <p14:tracePt t="91281" x="2854325" y="4257675"/>
          <p14:tracePt t="91287" x="2889250" y="4300538"/>
          <p14:tracePt t="91297" x="2930525" y="4351338"/>
          <p14:tracePt t="91304" x="2947988" y="4376738"/>
          <p14:tracePt t="91312" x="2973388" y="4402138"/>
          <p14:tracePt t="91320" x="2973388" y="4410075"/>
          <p14:tracePt t="91329" x="2990850" y="4419600"/>
          <p14:tracePt t="91344" x="2998788" y="4419600"/>
          <p14:tracePt t="91359" x="3016250" y="4419600"/>
          <p14:tracePt t="91416" x="3024188" y="4419600"/>
          <p14:tracePt t="91423" x="3033713" y="4402138"/>
          <p14:tracePt t="91440" x="3033713" y="4376738"/>
          <p14:tracePt t="91448" x="3033713" y="4368800"/>
          <p14:tracePt t="91455" x="3033713" y="4359275"/>
          <p14:tracePt t="91465" x="3041650" y="4341813"/>
          <p14:tracePt t="91472" x="3041650" y="4333875"/>
          <p14:tracePt t="91481" x="3041650" y="4325938"/>
          <p14:tracePt t="91488" x="3041650" y="4308475"/>
          <p14:tracePt t="91496" x="3041650" y="4300538"/>
          <p14:tracePt t="91503" x="3041650" y="4283075"/>
          <p14:tracePt t="91512" x="3041650" y="4265613"/>
          <p14:tracePt t="91520" x="3041650" y="4232275"/>
          <p14:tracePt t="91529" x="3041650" y="4224338"/>
          <p14:tracePt t="91536" x="3041650" y="4189413"/>
          <p14:tracePt t="91543" x="3041650" y="4171950"/>
          <p14:tracePt t="91551" x="3041650" y="4156075"/>
          <p14:tracePt t="91560" x="3041650" y="4130675"/>
          <p14:tracePt t="91568" x="3041650" y="4105275"/>
          <p14:tracePt t="91576" x="3041650" y="4062413"/>
          <p14:tracePt t="91584" x="3016250" y="3986213"/>
          <p14:tracePt t="91591" x="2998788" y="3943350"/>
          <p14:tracePt t="91600" x="2990850" y="3883025"/>
          <p14:tracePt t="91608" x="2955925" y="3816350"/>
          <p14:tracePt t="91616" x="2947988" y="3756025"/>
          <p14:tracePt t="91625" x="2914650" y="3679825"/>
          <p14:tracePt t="91635" x="2905125" y="3619500"/>
          <p14:tracePt t="91641" x="2889250" y="3560763"/>
          <p14:tracePt t="91650" x="2863850" y="3502025"/>
          <p14:tracePt t="91655" x="2846388" y="3424238"/>
          <p14:tracePt t="91665" x="2811463" y="3365500"/>
          <p14:tracePt t="91672" x="2778125" y="3289300"/>
          <p14:tracePt t="91681" x="2744788" y="3211513"/>
          <p14:tracePt t="91687" x="2701925" y="3119438"/>
          <p14:tracePt t="91697" x="2668588" y="3033713"/>
          <p14:tracePt t="91703" x="2625725" y="2965450"/>
          <p14:tracePt t="91712" x="2565400" y="2881313"/>
          <p14:tracePt t="91720" x="2514600" y="2787650"/>
          <p14:tracePt t="91729" x="2463800" y="2711450"/>
          <p14:tracePt t="91735" x="2395538" y="2625725"/>
          <p14:tracePt t="91744" x="2352675" y="2566988"/>
          <p14:tracePt t="91752" x="2301875" y="2489200"/>
          <p14:tracePt t="91759" x="2235200" y="2397125"/>
          <p14:tracePt t="91768" x="2174875" y="2328863"/>
          <p14:tracePt t="91775" x="2124075" y="2268538"/>
          <p14:tracePt t="91783" x="2073275" y="2200275"/>
          <p14:tracePt t="91791" x="2012950" y="2149475"/>
          <p14:tracePt t="91799" x="1979613" y="2124075"/>
          <p14:tracePt t="91808" x="1928813" y="2082800"/>
          <p14:tracePt t="91815" x="1893888" y="2055813"/>
          <p14:tracePt t="91824" x="1843088" y="2022475"/>
          <p14:tracePt t="91831" x="1792288" y="1997075"/>
          <p14:tracePt t="91840" x="1741488" y="1971675"/>
          <p14:tracePt t="91848" x="1698625" y="1946275"/>
          <p14:tracePt t="91856" x="1657350" y="1928813"/>
          <p14:tracePt t="91865" x="1614488" y="1903413"/>
          <p14:tracePt t="91871" x="1554163" y="1885950"/>
          <p14:tracePt t="91880" x="1503363" y="1878013"/>
          <p14:tracePt t="91888" x="1462088" y="1878013"/>
          <p14:tracePt t="91896" x="1401763" y="1878013"/>
          <p14:tracePt t="91915" x="1300163" y="1860550"/>
          <p14:tracePt t="91919" x="1223963" y="1860550"/>
          <p14:tracePt t="91928" x="1173163" y="1860550"/>
          <p14:tracePt t="91936" x="1120775" y="1860550"/>
          <p14:tracePt t="91944" x="1062038" y="1870075"/>
          <p14:tracePt t="91952" x="1019175" y="1878013"/>
          <p14:tracePt t="91960" x="985838" y="1903413"/>
          <p14:tracePt t="91967" x="935038" y="1928813"/>
          <p14:tracePt t="91975" x="892175" y="1963738"/>
          <p14:tracePt t="91983" x="858838" y="1989138"/>
          <p14:tracePt t="91992" x="831850" y="2014538"/>
          <p14:tracePt t="92000" x="815975" y="2047875"/>
          <p14:tracePt t="92008" x="790575" y="2098675"/>
          <p14:tracePt t="92015" x="765175" y="2149475"/>
          <p14:tracePt t="92023" x="730250" y="2235200"/>
          <p14:tracePt t="92031" x="688975" y="2319338"/>
          <p14:tracePt t="92040" x="671513" y="2362200"/>
          <p14:tracePt t="92047" x="646113" y="2422525"/>
          <p14:tracePt t="92056" x="628650" y="2463800"/>
          <p14:tracePt t="92064" x="620713" y="2506663"/>
          <p14:tracePt t="92071" x="620713" y="2541588"/>
          <p14:tracePt t="92080" x="620713" y="2566988"/>
          <p14:tracePt t="92087" x="611188" y="2617788"/>
          <p14:tracePt t="92096" x="611188" y="2660650"/>
          <p14:tracePt t="92103" x="611188" y="2686050"/>
          <p14:tracePt t="92112" x="611188" y="2727325"/>
          <p14:tracePt t="92120" x="611188" y="2778125"/>
          <p14:tracePt t="92129" x="611188" y="2830513"/>
          <p14:tracePt t="92136" x="611188" y="2881313"/>
          <p14:tracePt t="92147" x="611188" y="2932113"/>
          <p14:tracePt t="92151" x="611188" y="2990850"/>
          <p14:tracePt t="92159" x="646113" y="3084513"/>
          <p14:tracePt t="92168" x="696913" y="3186113"/>
          <p14:tracePt t="92176" x="730250" y="3263900"/>
          <p14:tracePt t="92183" x="790575" y="3365500"/>
          <p14:tracePt t="92192" x="841375" y="3441700"/>
          <p14:tracePt t="92199" x="909638" y="3552825"/>
          <p14:tracePt t="92208" x="968375" y="3629025"/>
          <p14:tracePt t="92216" x="1036638" y="3697288"/>
          <p14:tracePt t="92223" x="1062038" y="3756025"/>
          <p14:tracePt t="92232" x="1104900" y="3806825"/>
          <p14:tracePt t="92240" x="1147763" y="3857625"/>
          <p14:tracePt t="92247" x="1163638" y="3883025"/>
          <p14:tracePt t="92256" x="1189038" y="3908425"/>
          <p14:tracePt t="92264" x="1214438" y="3925888"/>
          <p14:tracePt t="92272" x="1231900" y="3951288"/>
          <p14:tracePt t="92281" x="1239838" y="3951288"/>
          <p14:tracePt t="92287" x="1257300" y="3960813"/>
          <p14:tracePt t="92297" x="1265238" y="3976688"/>
          <p14:tracePt t="92303" x="1300163" y="3986213"/>
          <p14:tracePt t="92312" x="1308100" y="3994150"/>
          <p14:tracePt t="92321" x="1325563" y="3994150"/>
          <p14:tracePt t="92331" x="1343025" y="3994150"/>
          <p14:tracePt t="92338" x="1368425" y="3994150"/>
          <p14:tracePt t="92360" x="1384300" y="4011613"/>
          <p14:tracePt t="92368" x="1393825" y="4011613"/>
          <p14:tracePt t="92392" x="1409700" y="4011613"/>
          <p14:tracePt t="92400" x="1427163" y="4011613"/>
          <p14:tracePt t="92408" x="1444625" y="4002088"/>
          <p14:tracePt t="92415" x="1477963" y="3994150"/>
          <p14:tracePt t="92423" x="1520825" y="3968750"/>
          <p14:tracePt t="92431" x="1579563" y="3951288"/>
          <p14:tracePt t="92440" x="1631950" y="3917950"/>
          <p14:tracePt t="92448" x="1690688" y="3875088"/>
          <p14:tracePt t="92456" x="1784350" y="3832225"/>
          <p14:tracePt t="92464" x="1860550" y="3790950"/>
          <p14:tracePt t="92472" x="1954213" y="3730625"/>
          <p14:tracePt t="92482" x="2038350" y="3662363"/>
          <p14:tracePt t="92487" x="2132013" y="3603625"/>
          <p14:tracePt t="92496" x="2208213" y="3527425"/>
          <p14:tracePt t="92503" x="2293938" y="3441700"/>
          <p14:tracePt t="92512" x="2362200" y="3365500"/>
          <p14:tracePt t="92520" x="2446338" y="3254375"/>
          <p14:tracePt t="92528" x="2514600" y="3170238"/>
          <p14:tracePt t="92535" x="2557463" y="3076575"/>
          <p14:tracePt t="92544" x="2616200" y="2982913"/>
          <p14:tracePt t="92552" x="2651125" y="2906713"/>
          <p14:tracePt t="92560" x="2659063" y="2838450"/>
          <p14:tracePt t="92568" x="2693988" y="2744788"/>
          <p14:tracePt t="92575" x="2701925" y="2686050"/>
          <p14:tracePt t="92585" x="2709863" y="2600325"/>
          <p14:tracePt t="92593" x="2709863" y="2532063"/>
          <p14:tracePt t="92601" x="2709863" y="2430463"/>
          <p14:tracePt t="92608" x="2709863" y="2319338"/>
          <p14:tracePt t="92616" x="2709863" y="2235200"/>
          <p14:tracePt t="92623" x="2709863" y="2133600"/>
          <p14:tracePt t="92631" x="2709863" y="2022475"/>
          <p14:tracePt t="92640" x="2709863" y="1946275"/>
          <p14:tracePt t="92648" x="2684463" y="1870075"/>
          <p14:tracePt t="92656" x="2668588" y="1809750"/>
          <p14:tracePt t="92665" x="2616200" y="1708150"/>
          <p14:tracePt t="92671" x="2590800" y="1649413"/>
          <p14:tracePt t="92680" x="2557463" y="1571625"/>
          <p14:tracePt t="92688" x="2514600" y="1504950"/>
          <p14:tracePt t="92696" x="2471738" y="1452563"/>
          <p14:tracePt t="92703" x="2420938" y="1393825"/>
          <p14:tracePt t="92712" x="2379663" y="1350963"/>
          <p14:tracePt t="92719" x="2344738" y="1325563"/>
          <p14:tracePt t="92728" x="2276475" y="1282700"/>
          <p14:tracePt t="92736" x="2251075" y="1274763"/>
          <p14:tracePt t="92744" x="2208213" y="1241425"/>
          <p14:tracePt t="92752" x="2174875" y="1241425"/>
          <p14:tracePt t="92759" x="2116138" y="1223963"/>
          <p14:tracePt t="92767" x="2055813" y="1223963"/>
          <p14:tracePt t="92776" x="1997075" y="1206500"/>
          <p14:tracePt t="92784" x="1911350" y="1206500"/>
          <p14:tracePt t="92791" x="1835150" y="1206500"/>
          <p14:tracePt t="92800" x="1749425" y="1206500"/>
          <p14:tracePt t="92807" x="1639888" y="1206500"/>
          <p14:tracePt t="92816" x="1528763" y="1206500"/>
          <p14:tracePt t="92824" x="1444625" y="1206500"/>
          <p14:tracePt t="92832" x="1343025" y="1206500"/>
          <p14:tracePt t="92839" x="1239838" y="1241425"/>
          <p14:tracePt t="92848" x="1163638" y="1274763"/>
          <p14:tracePt t="92855" x="1069975" y="1317625"/>
          <p14:tracePt t="92864" x="993775" y="1343025"/>
          <p14:tracePt t="92872" x="909638" y="1385888"/>
          <p14:tracePt t="92880" x="841375" y="1419225"/>
          <p14:tracePt t="92888" x="765175" y="1452563"/>
          <p14:tracePt t="92896" x="730250" y="1477963"/>
          <p14:tracePt t="92903" x="696913" y="1495425"/>
          <p14:tracePt t="92914" x="646113" y="1538288"/>
          <p14:tracePt t="92932" x="595313" y="1589088"/>
          <p14:tracePt t="92937" x="544513" y="1622425"/>
          <p14:tracePt t="92947" x="517525" y="1665288"/>
          <p14:tracePt t="92952" x="476250" y="1700213"/>
          <p14:tracePt t="92960" x="450850" y="1725613"/>
          <p14:tracePt t="92967" x="415925" y="1766888"/>
          <p14:tracePt t="92975" x="400050" y="1784350"/>
          <p14:tracePt t="92983" x="373063" y="1809750"/>
          <p14:tracePt t="92991" x="357188" y="1844675"/>
          <p14:tracePt t="92999" x="339725" y="1885950"/>
          <p14:tracePt t="93008" x="322263" y="1928813"/>
          <p14:tracePt t="93016" x="288925" y="1997075"/>
          <p14:tracePt t="93023" x="280988" y="2039938"/>
          <p14:tracePt t="93032" x="263525" y="2098675"/>
          <p14:tracePt t="93039" x="263525" y="2184400"/>
          <p14:tracePt t="93048" x="263525" y="2268538"/>
          <p14:tracePt t="93056" x="263525" y="2328863"/>
          <p14:tracePt t="93063" x="263525" y="2413000"/>
          <p14:tracePt t="93072" x="263525" y="2498725"/>
          <p14:tracePt t="93080" x="263525" y="2557463"/>
          <p14:tracePt t="93087" x="263525" y="2643188"/>
          <p14:tracePt t="93096" x="263525" y="2701925"/>
          <p14:tracePt t="93104" x="263525" y="2762250"/>
          <p14:tracePt t="93113" x="263525" y="2787650"/>
          <p14:tracePt t="93120" x="263525" y="2830513"/>
          <p14:tracePt t="93129" x="263525" y="2863850"/>
          <p14:tracePt t="93135" x="263525" y="2897188"/>
          <p14:tracePt t="93144" x="280988" y="2940050"/>
          <p14:tracePt t="93152" x="296863" y="2965450"/>
          <p14:tracePt t="93160" x="296863" y="3008313"/>
          <p14:tracePt t="93168" x="314325" y="3059113"/>
          <p14:tracePt t="93176" x="322263" y="3094038"/>
          <p14:tracePt t="93183" x="339725" y="3135313"/>
          <p14:tracePt t="93192" x="347663" y="3195638"/>
          <p14:tracePt t="93200" x="400050" y="3289300"/>
          <p14:tracePt t="93208" x="425450" y="3348038"/>
          <p14:tracePt t="93216" x="450850" y="3398838"/>
          <p14:tracePt t="93223" x="492125" y="3467100"/>
          <p14:tracePt t="93231" x="534988" y="3543300"/>
          <p14:tracePt t="93239" x="552450" y="3586163"/>
          <p14:tracePt t="93247" x="595313" y="3654425"/>
          <p14:tracePt t="93256" x="636588" y="3713163"/>
          <p14:tracePt t="93263" x="654050" y="3763963"/>
          <p14:tracePt t="93271" x="688975" y="3816350"/>
          <p14:tracePt t="93280" x="714375" y="3849688"/>
          <p14:tracePt t="93288" x="755650" y="3917950"/>
          <p14:tracePt t="93296" x="781050" y="3951288"/>
          <p14:tracePt t="93303" x="798513" y="3968750"/>
          <p14:tracePt t="93313" x="815975" y="4002088"/>
          <p14:tracePt t="93319" x="831850" y="4019550"/>
          <p14:tracePt t="93329" x="858838" y="4037013"/>
          <p14:tracePt t="93336" x="884238" y="4062413"/>
          <p14:tracePt t="93344" x="909638" y="4087813"/>
          <p14:tracePt t="93352" x="917575" y="4105275"/>
          <p14:tracePt t="93361" x="942975" y="4121150"/>
          <p14:tracePt t="93367" x="960438" y="4138613"/>
          <p14:tracePt t="93376" x="985838" y="4164013"/>
          <p14:tracePt t="93383" x="1011238" y="4171950"/>
          <p14:tracePt t="93392" x="1028700" y="4181475"/>
          <p14:tracePt t="93400" x="1044575" y="4197350"/>
          <p14:tracePt t="93408" x="1062038" y="4206875"/>
          <p14:tracePt t="93415" x="1087438" y="4224338"/>
          <p14:tracePt t="93423" x="1104900" y="4240213"/>
          <p14:tracePt t="93432" x="1130300" y="4249738"/>
          <p14:tracePt t="93440" x="1147763" y="4249738"/>
          <p14:tracePt t="93448" x="1163638" y="4265613"/>
          <p14:tracePt t="93456" x="1173163" y="4275138"/>
          <p14:tracePt t="93472" x="1181100" y="4275138"/>
          <p14:tracePt t="93488" x="1198563" y="4275138"/>
          <p14:tracePt t="93497" x="1206500" y="4275138"/>
          <p14:tracePt t="93503" x="1214438" y="4275138"/>
          <p14:tracePt t="93520" x="1231900" y="4275138"/>
          <p14:tracePt t="93528" x="1249363" y="4265613"/>
          <p14:tracePt t="93536" x="1308100" y="4224338"/>
          <p14:tracePt t="93544" x="1333500" y="4206875"/>
          <p14:tracePt t="93552" x="1358900" y="4181475"/>
          <p14:tracePt t="93560" x="1393825" y="4146550"/>
          <p14:tracePt t="93567" x="1409700" y="4130675"/>
          <p14:tracePt t="93576" x="1427163" y="4105275"/>
          <p14:tracePt t="93583" x="1444625" y="4062413"/>
          <p14:tracePt t="93592" x="1470025" y="4027488"/>
          <p14:tracePt t="93600" x="1487488" y="4002088"/>
          <p14:tracePt t="93607" x="1512888" y="3951288"/>
          <p14:tracePt t="93616" x="1520825" y="3935413"/>
          <p14:tracePt t="93623" x="1546225" y="3892550"/>
          <p14:tracePt t="93631" x="1563688" y="3857625"/>
          <p14:tracePt t="93640" x="1571625" y="3832225"/>
          <p14:tracePt t="93648" x="1589088" y="3790950"/>
          <p14:tracePt t="93655" x="1606550" y="3756025"/>
          <p14:tracePt t="93663" x="1606550" y="3730625"/>
          <p14:tracePt t="93672" x="1614488" y="3697288"/>
          <p14:tracePt t="93680" x="1631950" y="3662363"/>
          <p14:tracePt t="93688" x="1639888" y="3629025"/>
          <p14:tracePt t="93696" x="1647825" y="3578225"/>
          <p14:tracePt t="93703" x="1657350" y="3560763"/>
          <p14:tracePt t="93712" x="1665288" y="3527425"/>
          <p14:tracePt t="93720" x="1673225" y="3502025"/>
          <p14:tracePt t="93729" x="1682750" y="3467100"/>
          <p14:tracePt t="93736" x="1690688" y="3449638"/>
          <p14:tracePt t="93744" x="1690688" y="3424238"/>
          <p14:tracePt t="93751" x="1690688" y="3398838"/>
          <p14:tracePt t="93760" x="1698625" y="3382963"/>
          <p14:tracePt t="93767" x="1698625" y="3355975"/>
          <p14:tracePt t="93777" x="1698625" y="3322638"/>
          <p14:tracePt t="93784" x="1698625" y="3297238"/>
          <p14:tracePt t="93791" x="1708150" y="3254375"/>
          <p14:tracePt t="93799" x="1716088" y="3228975"/>
          <p14:tracePt t="93807" x="1716088" y="3203575"/>
          <p14:tracePt t="93816" x="1716088" y="3195638"/>
          <p14:tracePt t="93823" x="1716088" y="3178175"/>
          <p14:tracePt t="93839" x="1716088" y="3160713"/>
          <p14:tracePt t="93847" x="1716088" y="3152775"/>
          <p14:tracePt t="93856" x="1716088" y="3144838"/>
          <p14:tracePt t="93863" x="1708150" y="3135313"/>
          <p14:tracePt t="93872" x="1708150" y="3127375"/>
          <p14:tracePt t="93879" x="1698625" y="3109913"/>
          <p14:tracePt t="93887" x="1690688" y="3101975"/>
          <p14:tracePt t="93899" x="1690688" y="3084513"/>
          <p14:tracePt t="93905" x="1673225" y="3059113"/>
          <p14:tracePt t="93915" x="1673225" y="3051175"/>
          <p14:tracePt t="93927" x="1647825" y="3000375"/>
          <p14:tracePt t="93929" x="1639888" y="3000375"/>
          <p14:tracePt t="93935" x="1631950" y="2957513"/>
          <p14:tracePt t="93944" x="1614488" y="2932113"/>
          <p14:tracePt t="93952" x="1606550" y="2906713"/>
          <p14:tracePt t="93961" x="1589088" y="2871788"/>
          <p14:tracePt t="93968" x="1589088" y="2855913"/>
          <p14:tracePt t="93977" x="1563688" y="2830513"/>
          <p14:tracePt t="93983" x="1554163" y="2813050"/>
          <p14:tracePt t="93992" x="1546225" y="2795588"/>
          <p14:tracePt t="94000" x="1528763" y="2787650"/>
          <p14:tracePt t="94007" x="1512888" y="2762250"/>
          <p14:tracePt t="94016" x="1512888" y="2752725"/>
          <p14:tracePt t="94024" x="1503363" y="2752725"/>
          <p14:tracePt t="94031" x="1487488" y="2744788"/>
          <p14:tracePt t="94040" x="1487488" y="2736850"/>
          <p14:tracePt t="94048" x="1470025" y="2719388"/>
          <p14:tracePt t="94056" x="1444625" y="2693988"/>
          <p14:tracePt t="94064" x="1435100" y="2693988"/>
          <p14:tracePt t="94071" x="1427163" y="2686050"/>
          <p14:tracePt t="94080" x="1409700" y="2668588"/>
          <p14:tracePt t="94088" x="1384300" y="2651125"/>
          <p14:tracePt t="94096" x="1368425" y="2633663"/>
          <p14:tracePt t="94104" x="1350963" y="2625725"/>
          <p14:tracePt t="94112" x="1317625" y="2608263"/>
          <p14:tracePt t="94119" x="1274763" y="2574925"/>
          <p14:tracePt t="94128" x="1239838" y="2557463"/>
          <p14:tracePt t="94135" x="1189038" y="2532063"/>
          <p14:tracePt t="94146" x="1155700" y="2516188"/>
          <p14:tracePt t="94152" x="1130300" y="2498725"/>
          <p14:tracePt t="94160" x="1120775" y="2489200"/>
          <p14:tracePt t="94167" x="1095375" y="2489200"/>
          <p14:tracePt t="94176" x="1087438" y="2481263"/>
          <p14:tracePt t="94192" x="1079500" y="2481263"/>
          <p14:tracePt t="94215" x="1062038" y="2481263"/>
          <p14:tracePt t="94280" x="1044575" y="2481263"/>
          <p14:tracePt t="94288" x="1019175" y="2481263"/>
          <p14:tracePt t="94296" x="1011238" y="2498725"/>
          <p14:tracePt t="94303" x="985838" y="2516188"/>
          <p14:tracePt t="94312" x="960438" y="2532063"/>
          <p14:tracePt t="94319" x="925513" y="2557463"/>
          <p14:tracePt t="94328" x="900113" y="2574925"/>
          <p14:tracePt t="94336" x="884238" y="2582863"/>
          <p14:tracePt t="94345" x="858838" y="2625725"/>
          <p14:tracePt t="94351" x="841375" y="2633663"/>
          <p14:tracePt t="94360" x="815975" y="2668588"/>
          <p14:tracePt t="94368" x="798513" y="2711450"/>
          <p14:tracePt t="94377" x="773113" y="2752725"/>
          <p14:tracePt t="94384" x="765175" y="2770188"/>
          <p14:tracePt t="94392" x="747713" y="2805113"/>
          <p14:tracePt t="94399" x="730250" y="2855913"/>
          <p14:tracePt t="94407" x="730250" y="2871788"/>
          <p14:tracePt t="94416" x="722313" y="2922588"/>
          <p14:tracePt t="94424" x="722313" y="2965450"/>
          <p14:tracePt t="94432" x="714375" y="3025775"/>
          <p14:tracePt t="94440" x="714375" y="3067050"/>
          <p14:tracePt t="94447" x="714375" y="3127375"/>
          <p14:tracePt t="94456" x="714375" y="3170238"/>
          <p14:tracePt t="94463" x="714375" y="3238500"/>
          <p14:tracePt t="94471" x="714375" y="3297238"/>
          <p14:tracePt t="94479" x="714375" y="3355975"/>
          <p14:tracePt t="94487" x="722313" y="3398838"/>
          <p14:tracePt t="94496" x="739775" y="3467100"/>
          <p14:tracePt t="94503" x="773113" y="3543300"/>
          <p14:tracePt t="94512" x="790575" y="3603625"/>
          <p14:tracePt t="94520" x="823913" y="3654425"/>
          <p14:tracePt t="94528" x="841375" y="3687763"/>
          <p14:tracePt t="94536" x="866775" y="3722688"/>
          <p14:tracePt t="94545" x="892175" y="3756025"/>
          <p14:tracePt t="94551" x="925513" y="3806825"/>
          <p14:tracePt t="94561" x="968375" y="3849688"/>
          <p14:tracePt t="94567" x="985838" y="3875088"/>
          <p14:tracePt t="94577" x="1019175" y="3908425"/>
          <p14:tracePt t="94583" x="1054100" y="3951288"/>
          <p14:tracePt t="94592" x="1079500" y="3968750"/>
          <p14:tracePt t="94600" x="1095375" y="3986213"/>
          <p14:tracePt t="94608" x="1130300" y="4011613"/>
          <p14:tracePt t="94616" x="1155700" y="4027488"/>
          <p14:tracePt t="94625" x="1214438" y="4070350"/>
          <p14:tracePt t="94634" x="1274763" y="4087813"/>
          <p14:tracePt t="94640" x="1333500" y="4130675"/>
          <p14:tracePt t="94648" x="1393825" y="4156075"/>
          <p14:tracePt t="94655" x="1444625" y="4171950"/>
          <p14:tracePt t="94663" x="1503363" y="4189413"/>
          <p14:tracePt t="94672" x="1579563" y="4214813"/>
          <p14:tracePt t="94680" x="1622425" y="4214813"/>
          <p14:tracePt t="94688" x="1682750" y="4214813"/>
          <p14:tracePt t="94696" x="1741488" y="4214813"/>
          <p14:tracePt t="94703" x="1809750" y="4214813"/>
          <p14:tracePt t="94713" x="1893888" y="4214813"/>
          <p14:tracePt t="94720" x="1979613" y="4214813"/>
          <p14:tracePt t="94729" x="2055813" y="4197350"/>
          <p14:tracePt t="94735" x="2149475" y="4164013"/>
          <p14:tracePt t="94744" x="2235200" y="4130675"/>
          <p14:tracePt t="94752" x="2311400" y="4095750"/>
          <p14:tracePt t="94759" x="2387600" y="4052888"/>
          <p14:tracePt t="94768" x="2438400" y="4027488"/>
          <p14:tracePt t="94776" x="2506663" y="3968750"/>
          <p14:tracePt t="94784" x="2557463" y="3935413"/>
          <p14:tracePt t="94792" x="2590800" y="3883025"/>
          <p14:tracePt t="94800" x="2633663" y="3816350"/>
          <p14:tracePt t="94807" x="2651125" y="3781425"/>
          <p14:tracePt t="94816" x="2684463" y="3705225"/>
          <p14:tracePt t="94823" x="2693988" y="3662363"/>
          <p14:tracePt t="94831" x="2701925" y="3636963"/>
          <p14:tracePt t="94840" x="2701925" y="3594100"/>
          <p14:tracePt t="94847" x="2701925" y="3552825"/>
          <p14:tracePt t="94855" x="2701925" y="3509963"/>
          <p14:tracePt t="94865" x="2701925" y="3433763"/>
          <p14:tracePt t="94872" x="2701925" y="3373438"/>
          <p14:tracePt t="94880" x="2701925" y="3322638"/>
          <p14:tracePt t="94888" x="2701925" y="3263900"/>
          <p14:tracePt t="94896" x="2701925" y="3221038"/>
          <p14:tracePt t="94903" x="2701925" y="3144838"/>
          <p14:tracePt t="94912" x="2693988" y="3101975"/>
          <p14:tracePt t="94920" x="2684463" y="3051175"/>
          <p14:tracePt t="94928" x="2668588" y="2990850"/>
          <p14:tracePt t="94936" x="2633663" y="2932113"/>
          <p14:tracePt t="94944" x="2608263" y="2863850"/>
          <p14:tracePt t="94951" x="2565400" y="2778125"/>
          <p14:tracePt t="94960" x="2524125" y="2727325"/>
          <p14:tracePt t="94968" x="2514600" y="2676525"/>
          <p14:tracePt t="94976" x="2489200" y="2643188"/>
          <p14:tracePt t="94983" x="2471738" y="2608263"/>
          <p14:tracePt t="94992" x="2463800" y="2592388"/>
          <p14:tracePt t="95000" x="2430463" y="2549525"/>
          <p14:tracePt t="95007" x="2395538" y="2506663"/>
          <p14:tracePt t="95015" x="2379663" y="2481263"/>
          <p14:tracePt t="95023" x="2352675" y="2463800"/>
          <p14:tracePt t="95032" x="2336800" y="2438400"/>
          <p14:tracePt t="95040" x="2311400" y="2413000"/>
          <p14:tracePt t="95048" x="2293938" y="2387600"/>
          <p14:tracePt t="95055" x="2268538" y="2362200"/>
          <p14:tracePt t="95064" x="2260600" y="2354263"/>
          <p14:tracePt t="95072" x="2235200" y="2344738"/>
          <p14:tracePt t="95080" x="2225675" y="2336800"/>
          <p14:tracePt t="95088" x="2208213" y="2328863"/>
          <p14:tracePt t="95096" x="2182813" y="2311400"/>
          <p14:tracePt t="95103" x="2157413" y="2293938"/>
          <p14:tracePt t="95112" x="2124075" y="2293938"/>
          <p14:tracePt t="95120" x="2098675" y="2293938"/>
          <p14:tracePt t="95128" x="2073275" y="2286000"/>
          <p14:tracePt t="95136" x="2030413" y="2286000"/>
          <p14:tracePt t="95145" x="1971675" y="2260600"/>
          <p14:tracePt t="95152" x="1878013" y="2252663"/>
          <p14:tracePt t="95160" x="1835150" y="2252663"/>
          <p14:tracePt t="95168" x="1776413" y="2243138"/>
          <p14:tracePt t="95178" x="1708150" y="2235200"/>
          <p14:tracePt t="95183" x="1665288" y="2235200"/>
          <p14:tracePt t="95192" x="1639888" y="2217738"/>
          <p14:tracePt t="95199" x="1597025" y="2217738"/>
          <p14:tracePt t="95209" x="1571625" y="2209800"/>
          <p14:tracePt t="95216" x="1554163" y="2209800"/>
          <p14:tracePt t="95223" x="1538288" y="2209800"/>
          <p14:tracePt t="95232" x="1520825" y="2200275"/>
          <p14:tracePt t="95600" x="1512888" y="2209800"/>
          <p14:tracePt t="95608" x="1495425" y="2227263"/>
          <p14:tracePt t="95615" x="1487488" y="2260600"/>
          <p14:tracePt t="95624" x="1477963" y="2293938"/>
          <p14:tracePt t="95632" x="1452563" y="2354263"/>
          <p14:tracePt t="95640" x="1452563" y="2413000"/>
          <p14:tracePt t="95648" x="1435100" y="2489200"/>
          <p14:tracePt t="95656" x="1435100" y="2557463"/>
          <p14:tracePt t="95663" x="1435100" y="2633663"/>
          <p14:tracePt t="95672" x="1435100" y="2701925"/>
          <p14:tracePt t="95680" x="1435100" y="2762250"/>
          <p14:tracePt t="95687" x="1435100" y="2805113"/>
          <p14:tracePt t="95696" x="1427163" y="2863850"/>
          <p14:tracePt t="95704" x="1419225" y="2922588"/>
          <p14:tracePt t="95711" x="1419225" y="2965450"/>
          <p14:tracePt t="95720" x="1419225" y="2990850"/>
          <p14:tracePt t="95728" x="1419225" y="3033713"/>
          <p14:tracePt t="95736" x="1419225" y="3067050"/>
          <p14:tracePt t="95744" x="1419225" y="3094038"/>
          <p14:tracePt t="95752" x="1419225" y="3135313"/>
          <p14:tracePt t="95760" x="1419225" y="3195638"/>
          <p14:tracePt t="95768" x="1419225" y="3254375"/>
          <p14:tracePt t="95776" x="1419225" y="3297238"/>
          <p14:tracePt t="95783" x="1419225" y="3382963"/>
          <p14:tracePt t="95793" x="1419225" y="3424238"/>
          <p14:tracePt t="95799" x="1419225" y="3484563"/>
          <p14:tracePt t="95809" x="1419225" y="3543300"/>
          <p14:tracePt t="95815" x="1419225" y="3586163"/>
          <p14:tracePt t="95824" x="1419225" y="3629025"/>
          <p14:tracePt t="95832" x="1419225" y="3671888"/>
          <p14:tracePt t="95840" x="1435100" y="3713163"/>
          <p14:tracePt t="95847" x="1435100" y="3738563"/>
          <p14:tracePt t="95855" x="1444625" y="3756025"/>
          <p14:tracePt t="95863" x="1444625" y="3790950"/>
          <p14:tracePt t="95872" x="1444625" y="3806825"/>
          <p14:tracePt t="95880" x="1452563" y="3816350"/>
          <p14:tracePt t="95888" x="1452563" y="3832225"/>
          <p14:tracePt t="95895" x="1452563" y="3841750"/>
          <p14:tracePt t="95903" x="1452563" y="3857625"/>
          <p14:tracePt t="95913" x="1462088" y="3883025"/>
          <p14:tracePt t="95928" x="1462088" y="3900488"/>
          <p14:tracePt t="95936" x="1462088" y="3908425"/>
          <p14:tracePt t="95944" x="1462088" y="3925888"/>
          <p14:tracePt t="95952" x="1462088" y="3935413"/>
          <p14:tracePt t="95960" x="1462088" y="3943350"/>
          <p14:tracePt t="95968" x="1477963" y="3960813"/>
          <p14:tracePt t="95991" x="1477963" y="3986213"/>
          <p14:tracePt t="96008" x="1477963" y="3994150"/>
          <p14:tracePt t="96016" x="1477963" y="4002088"/>
          <p14:tracePt t="96264" x="1477963" y="4011613"/>
          <p14:tracePt t="96304" x="1470025" y="4011613"/>
          <p14:tracePt t="96311" x="1462088" y="4011613"/>
          <p14:tracePt t="96320" x="1444625" y="3994150"/>
          <p14:tracePt t="96328" x="1435100" y="3986213"/>
          <p14:tracePt t="96336" x="1427163" y="3986213"/>
          <p14:tracePt t="96344" x="1409700" y="3976688"/>
          <p14:tracePt t="96352" x="1393825" y="3968750"/>
          <p14:tracePt t="96360" x="1376363" y="3951288"/>
          <p14:tracePt t="96377" x="1368425" y="3943350"/>
          <p14:tracePt t="96415" x="1350963" y="3935413"/>
          <p14:tracePt t="96424" x="1343025" y="3935413"/>
          <p14:tracePt t="96456" x="1325563" y="3935413"/>
          <p14:tracePt t="96463" x="1317625" y="3925888"/>
          <p14:tracePt t="96600" x="1308100" y="3917950"/>
          <p14:tracePt t="96968" x="1282700" y="3917950"/>
          <p14:tracePt t="96983" x="1274763" y="3908425"/>
          <p14:tracePt t="97000" x="1265238" y="3908425"/>
          <p14:tracePt t="97008" x="1257300" y="3908425"/>
          <p14:tracePt t="97015" x="1239838" y="3908425"/>
          <p14:tracePt t="97023" x="1214438" y="3908425"/>
          <p14:tracePt t="97031" x="1198563" y="3892550"/>
          <p14:tracePt t="97041" x="1181100" y="3892550"/>
          <p14:tracePt t="97048" x="1155700" y="3883025"/>
          <p14:tracePt t="97056" x="1120775" y="3875088"/>
          <p14:tracePt t="97063" x="1079500" y="3867150"/>
          <p14:tracePt t="97072" x="1028700" y="3832225"/>
          <p14:tracePt t="97080" x="1003300" y="3824288"/>
          <p14:tracePt t="97088" x="985838" y="3816350"/>
          <p14:tracePt t="97096" x="935038" y="3790950"/>
          <p14:tracePt t="97104" x="900113" y="3781425"/>
          <p14:tracePt t="97111" x="874713" y="3773488"/>
          <p14:tracePt t="97120" x="858838" y="3756025"/>
          <p14:tracePt t="97128" x="823913" y="3756025"/>
          <p14:tracePt t="97136" x="790575" y="3748088"/>
          <p14:tracePt t="97143" x="781050" y="3748088"/>
          <p14:tracePt t="97152" x="755650" y="3738563"/>
          <p14:tracePt t="97160" x="739775" y="3738563"/>
          <p14:tracePt t="97168" x="704850" y="3722688"/>
          <p14:tracePt t="97183" x="688975" y="3713163"/>
          <p14:tracePt t="97192" x="679450" y="3713163"/>
          <p14:tracePt t="97199" x="661988" y="3705225"/>
          <p14:tracePt t="97208" x="646113" y="3705225"/>
          <p14:tracePt t="97216" x="636588" y="3697288"/>
          <p14:tracePt t="97224" x="611188" y="3687763"/>
          <p14:tracePt t="97232" x="603250" y="3679825"/>
          <p14:tracePt t="97240" x="595313" y="3679825"/>
          <p14:tracePt t="97247" x="585788" y="3671888"/>
          <p14:tracePt t="97255" x="577850" y="3671888"/>
          <p14:tracePt t="97264" x="569913" y="3662363"/>
          <p14:tracePt t="97288" x="560388" y="3662363"/>
          <p14:tracePt t="97295" x="560388" y="3654425"/>
          <p14:tracePt t="97664" x="552450" y="3646488"/>
          <p14:tracePt t="97671" x="544513" y="3636963"/>
          <p14:tracePt t="97688" x="534988" y="3636963"/>
          <p14:tracePt t="97696" x="534988" y="3629025"/>
          <p14:tracePt t="97712" x="534988" y="3619500"/>
          <p14:tracePt t="97720" x="534988" y="3611563"/>
          <p14:tracePt t="97744" x="534988" y="3586163"/>
          <p14:tracePt t="97752" x="527050" y="3578225"/>
          <p14:tracePt t="97759" x="527050" y="3560763"/>
          <p14:tracePt t="97768" x="527050" y="3543300"/>
          <p14:tracePt t="97776" x="527050" y="3527425"/>
          <p14:tracePt t="97784" x="509588" y="3509963"/>
          <p14:tracePt t="97792" x="509588" y="3484563"/>
          <p14:tracePt t="97800" x="509588" y="3475038"/>
          <p14:tracePt t="97808" x="501650" y="3449638"/>
          <p14:tracePt t="97816" x="501650" y="3441700"/>
          <p14:tracePt t="97824" x="501650" y="3433763"/>
          <p14:tracePt t="97832" x="492125" y="3408363"/>
          <p14:tracePt t="97841" x="492125" y="3390900"/>
          <p14:tracePt t="97848" x="484188" y="3382963"/>
          <p14:tracePt t="97856" x="484188" y="3373438"/>
          <p14:tracePt t="97863" x="484188" y="3365500"/>
          <p14:tracePt t="97872" x="484188" y="3348038"/>
          <p14:tracePt t="97880" x="484188" y="3340100"/>
          <p14:tracePt t="97888" x="484188" y="3322638"/>
          <p14:tracePt t="97896" x="476250" y="3322638"/>
          <p14:tracePt t="97903" x="476250" y="3314700"/>
          <p14:tracePt t="97912" x="476250" y="3305175"/>
          <p14:tracePt t="97920" x="476250" y="3279775"/>
          <p14:tracePt t="97928" x="476250" y="3263900"/>
          <p14:tracePt t="97936" x="476250" y="3238500"/>
          <p14:tracePt t="97944" x="476250" y="3203575"/>
          <p14:tracePt t="97951" x="476250" y="3186113"/>
          <p14:tracePt t="97959" x="476250" y="3160713"/>
          <p14:tracePt t="97968" x="476250" y="3152775"/>
          <p14:tracePt t="97976" x="476250" y="3127375"/>
          <p14:tracePt t="98032" x="476250" y="3109913"/>
          <p14:tracePt t="98039" x="476250" y="3094038"/>
          <p14:tracePt t="98047" x="476250" y="3076575"/>
          <p14:tracePt t="98056" x="476250" y="3051175"/>
          <p14:tracePt t="98063" x="476250" y="3041650"/>
          <p14:tracePt t="98072" x="476250" y="3016250"/>
          <p14:tracePt t="98080" x="476250" y="2990850"/>
          <p14:tracePt t="98087" x="476250" y="2974975"/>
          <p14:tracePt t="98096" x="476250" y="2965450"/>
          <p14:tracePt t="98103" x="476250" y="2940050"/>
          <p14:tracePt t="98112" x="476250" y="2906713"/>
          <p14:tracePt t="98120" x="476250" y="2889250"/>
          <p14:tracePt t="98128" x="476250" y="2871788"/>
          <p14:tracePt t="98135" x="476250" y="2863850"/>
          <p14:tracePt t="98143" x="476250" y="2855913"/>
          <p14:tracePt t="98392" x="492125" y="2855913"/>
          <p14:tracePt t="98400" x="509588" y="2855913"/>
          <p14:tracePt t="98408" x="552450" y="2855913"/>
          <p14:tracePt t="98415" x="569913" y="2855913"/>
          <p14:tracePt t="98425" x="595313" y="2855913"/>
          <p14:tracePt t="98432" x="620713" y="2855913"/>
          <p14:tracePt t="98442" x="628650" y="2855913"/>
          <p14:tracePt t="98448" x="646113" y="2855913"/>
          <p14:tracePt t="98463" x="654050" y="2855913"/>
          <p14:tracePt t="98536" x="661988" y="2846388"/>
          <p14:tracePt t="98544" x="671513" y="2838450"/>
          <p14:tracePt t="98559" x="679450" y="2830513"/>
          <p14:tracePt t="98576" x="688975" y="2830513"/>
          <p14:tracePt t="98584" x="696913" y="2830513"/>
          <p14:tracePt t="98592" x="696913" y="2820988"/>
          <p14:tracePt t="98599" x="714375" y="2813050"/>
          <p14:tracePt t="98617" x="730250" y="2795588"/>
          <p14:tracePt t="98634" x="747713" y="2778125"/>
          <p14:tracePt t="98642" x="765175" y="2762250"/>
          <p14:tracePt t="98649" x="773113" y="2752725"/>
          <p14:tracePt t="98658" x="790575" y="2736850"/>
          <p14:tracePt t="98664" x="798513" y="2727325"/>
          <p14:tracePt t="98673" x="806450" y="2719388"/>
          <p14:tracePt t="98679" x="823913" y="2701925"/>
          <p14:tracePt t="98688" x="831850" y="2693988"/>
          <p14:tracePt t="98695" x="849313" y="2676525"/>
          <p14:tracePt t="98704" x="866775" y="2651125"/>
          <p14:tracePt t="98712" x="884238" y="2617788"/>
          <p14:tracePt t="98720" x="925513" y="2592388"/>
          <p14:tracePt t="98728" x="950913" y="2549525"/>
          <p14:tracePt t="98736" x="968375" y="2524125"/>
          <p14:tracePt t="98744" x="976313" y="2516188"/>
          <p14:tracePt t="98751" x="1003300" y="2498725"/>
          <p14:tracePt t="98760" x="1019175" y="2489200"/>
          <p14:tracePt t="98776" x="1028700" y="2481263"/>
          <p14:tracePt t="98825" x="1044575" y="2463800"/>
          <p14:tracePt t="98831" x="1062038" y="2447925"/>
          <p14:tracePt t="98848" x="1087438" y="2438400"/>
          <p14:tracePt t="98856" x="1095375" y="2422525"/>
          <p14:tracePt t="98863" x="1104900" y="2422525"/>
          <p14:tracePt t="98879" x="1112838" y="2413000"/>
          <p14:tracePt t="98888" x="1112838" y="2405063"/>
          <p14:tracePt t="98896" x="1120775" y="2405063"/>
          <p14:tracePt t="98904" x="1130300" y="2397125"/>
          <p14:tracePt t="98984" x="1138238" y="2397125"/>
          <p14:tracePt t="98991" x="1155700" y="2397125"/>
          <p14:tracePt t="98999" x="1189038" y="2405063"/>
          <p14:tracePt t="99008" x="1265238" y="2473325"/>
          <p14:tracePt t="99016" x="1350963" y="2549525"/>
          <p14:tracePt t="99024" x="1452563" y="2633663"/>
          <p14:tracePt t="99032" x="1579563" y="2736850"/>
          <p14:tracePt t="99042" x="1724025" y="2838450"/>
          <p14:tracePt t="99047" x="1878013" y="2949575"/>
          <p14:tracePt t="99056" x="1997075" y="3008313"/>
          <p14:tracePt t="99065" x="2116138" y="3067050"/>
          <p14:tracePt t="99076" x="2200275" y="3109913"/>
          <p14:tracePt t="99081" x="2276475" y="3135313"/>
          <p14:tracePt t="99088" x="2327275" y="3160713"/>
          <p14:tracePt t="99096" x="2352675" y="3170238"/>
          <p14:tracePt t="99104" x="2362200" y="3170238"/>
          <p14:tracePt t="99160" x="2379663" y="3170238"/>
          <p14:tracePt t="99167" x="2387600" y="3144838"/>
          <p14:tracePt t="99176" x="2387600" y="3094038"/>
          <p14:tracePt t="99183" x="2387600" y="3051175"/>
          <p14:tracePt t="99192" x="2387600" y="2990850"/>
          <p14:tracePt t="99200" x="2387600" y="2922588"/>
          <p14:tracePt t="99208" x="2387600" y="2820988"/>
          <p14:tracePt t="99216" x="2387600" y="2736850"/>
          <p14:tracePt t="99224" x="2370138" y="2625725"/>
          <p14:tracePt t="99232" x="2362200" y="2506663"/>
          <p14:tracePt t="99241" x="2344738" y="2422525"/>
          <p14:tracePt t="99248" x="2336800" y="2311400"/>
          <p14:tracePt t="99255" x="2311400" y="2209800"/>
          <p14:tracePt t="99263" x="2301875" y="2133600"/>
          <p14:tracePt t="99272" x="2293938" y="2047875"/>
          <p14:tracePt t="99280" x="2286000" y="1971675"/>
          <p14:tracePt t="99289" x="2260600" y="1870075"/>
          <p14:tracePt t="99296" x="2243138" y="1801813"/>
          <p14:tracePt t="99303" x="2208213" y="1733550"/>
          <p14:tracePt t="99312" x="2192338" y="1690688"/>
          <p14:tracePt t="99320" x="2149475" y="1649413"/>
          <p14:tracePt t="99328" x="2132013" y="1631950"/>
          <p14:tracePt t="99336" x="2106613" y="1606550"/>
          <p14:tracePt t="99343" x="2098675" y="1597025"/>
          <p14:tracePt t="99351" x="2090738" y="1597025"/>
          <p14:tracePt t="99359" x="2081213" y="1597025"/>
          <p14:tracePt t="99368" x="2081213" y="1589088"/>
          <p14:tracePt t="99375" x="2073275" y="1589088"/>
          <p14:tracePt t="99383" x="2047875" y="1589088"/>
          <p14:tracePt t="99399" x="2022475" y="1589088"/>
          <p14:tracePt t="99408" x="2012950" y="1589088"/>
          <p14:tracePt t="99416" x="1987550" y="1589088"/>
          <p14:tracePt t="99424" x="1962150" y="1589088"/>
          <p14:tracePt t="99431" x="1920875" y="1589088"/>
          <p14:tracePt t="99441" x="1852613" y="1597025"/>
          <p14:tracePt t="99447" x="1776413" y="1631950"/>
          <p14:tracePt t="99457" x="1682750" y="1682750"/>
          <p14:tracePt t="99463" x="1589088" y="1733550"/>
          <p14:tracePt t="99472" x="1528763" y="1776413"/>
          <p14:tracePt t="99480" x="1452563" y="1835150"/>
          <p14:tracePt t="99490" x="1384300" y="1878013"/>
          <p14:tracePt t="99495" x="1317625" y="1946275"/>
          <p14:tracePt t="99504" x="1282700" y="1979613"/>
          <p14:tracePt t="99512" x="1231900" y="2030413"/>
          <p14:tracePt t="99520" x="1206500" y="2055813"/>
          <p14:tracePt t="99528" x="1181100" y="2082800"/>
          <p14:tracePt t="99536" x="1147763" y="2133600"/>
          <p14:tracePt t="99543" x="1130300" y="2159000"/>
          <p14:tracePt t="99552" x="1104900" y="2209800"/>
          <p14:tracePt t="99560" x="1087438" y="2260600"/>
          <p14:tracePt t="99568" x="1079500" y="2336800"/>
          <p14:tracePt t="99575" x="1044575" y="2413000"/>
          <p14:tracePt t="99583" x="1036638" y="2481263"/>
          <p14:tracePt t="99591" x="1036638" y="2524125"/>
          <p14:tracePt t="99600" x="1019175" y="2582863"/>
          <p14:tracePt t="99607" x="1003300" y="2660650"/>
          <p14:tracePt t="99617" x="1003300" y="2701925"/>
          <p14:tracePt t="99624" x="1003300" y="2752725"/>
          <p14:tracePt t="99631" x="1003300" y="2805113"/>
          <p14:tracePt t="99640" x="1003300" y="2846388"/>
          <p14:tracePt t="99647" x="1003300" y="2906713"/>
          <p14:tracePt t="99656" x="1003300" y="2965450"/>
          <p14:tracePt t="99663" x="1028700" y="3041650"/>
          <p14:tracePt t="99673" x="1044575" y="3101975"/>
          <p14:tracePt t="99679" x="1062038" y="3160713"/>
          <p14:tracePt t="99688" x="1095375" y="3228975"/>
          <p14:tracePt t="99696" x="1112838" y="3263900"/>
          <p14:tracePt t="99704" x="1147763" y="3322638"/>
          <p14:tracePt t="99712" x="1173163" y="3365500"/>
          <p14:tracePt t="99720" x="1214438" y="3416300"/>
          <p14:tracePt t="99728" x="1239838" y="3449638"/>
          <p14:tracePt t="99736" x="1257300" y="3484563"/>
          <p14:tracePt t="99743" x="1300163" y="3527425"/>
          <p14:tracePt t="99752" x="1333500" y="3560763"/>
          <p14:tracePt t="99760" x="1358900" y="3586163"/>
          <p14:tracePt t="99768" x="1384300" y="3611563"/>
          <p14:tracePt t="99775" x="1401763" y="3629025"/>
          <p14:tracePt t="99783" x="1409700" y="3629025"/>
          <p14:tracePt t="99808" x="1427163" y="3636963"/>
          <p14:tracePt t="99824" x="1435100" y="3636963"/>
          <p14:tracePt t="99832" x="1444625" y="3636963"/>
          <p14:tracePt t="99840" x="1452563" y="3636963"/>
          <p14:tracePt t="99847" x="1470025" y="3636963"/>
          <p14:tracePt t="99856" x="1487488" y="3619500"/>
          <p14:tracePt t="99863" x="1520825" y="3603625"/>
          <p14:tracePt t="99873" x="1546225" y="3568700"/>
          <p14:tracePt t="99879" x="1589088" y="3517900"/>
          <p14:tracePt t="99888" x="1639888" y="3459163"/>
          <p14:tracePt t="99896" x="1682750" y="3382963"/>
          <p14:tracePt t="99904" x="1733550" y="3305175"/>
          <p14:tracePt t="99925" x="1817688" y="3101975"/>
          <p14:tracePt t="99927" x="1860550" y="2982913"/>
          <p14:tracePt t="99936" x="1878013" y="2855913"/>
          <p14:tracePt t="99944" x="1911350" y="2736850"/>
          <p14:tracePt t="99952" x="1928813" y="2608263"/>
          <p14:tracePt t="99959" x="1936750" y="2498725"/>
          <p14:tracePt t="99967" x="1936750" y="2397125"/>
          <p14:tracePt t="99975" x="1962150" y="2293938"/>
          <p14:tracePt t="99983" x="1962150" y="2227263"/>
          <p14:tracePt t="99992" x="1962150" y="2141538"/>
          <p14:tracePt t="100000" x="1962150" y="2082800"/>
          <p14:tracePt t="100008" x="1962150" y="2022475"/>
          <p14:tracePt t="100015" x="1962150" y="1997075"/>
          <p14:tracePt t="100024" x="1962150" y="1946275"/>
          <p14:tracePt t="100032" x="1954213" y="1903413"/>
          <p14:tracePt t="100041" x="1946275" y="1870075"/>
          <p14:tracePt t="100048" x="1911350" y="1835150"/>
          <p14:tracePt t="100057" x="1893888" y="1784350"/>
          <p14:tracePt t="100063" x="1868488" y="1758950"/>
          <p14:tracePt t="100072" x="1852613" y="1725613"/>
          <p14:tracePt t="100080" x="1827213" y="1690688"/>
          <p14:tracePt t="100091" x="1809750" y="1657350"/>
          <p14:tracePt t="100096" x="1792288" y="1639888"/>
          <p14:tracePt t="100104" x="1776413" y="1631950"/>
          <p14:tracePt t="100120" x="1766888" y="1622425"/>
          <p14:tracePt t="100128" x="1749425" y="1614488"/>
          <p14:tracePt t="100136" x="1741488" y="1614488"/>
          <p14:tracePt t="100151" x="1724025" y="1606550"/>
          <p14:tracePt t="100168" x="1716088" y="1597025"/>
          <p14:tracePt t="100176" x="1708150" y="1597025"/>
          <p14:tracePt t="100183" x="1690688" y="1589088"/>
          <p14:tracePt t="100199" x="1682750" y="1589088"/>
          <p14:tracePt t="100207" x="1665288" y="1581150"/>
          <p14:tracePt t="100431" x="1647825" y="1581150"/>
          <p14:tracePt t="100528" x="1647825" y="1597025"/>
          <p14:tracePt t="100535" x="1647825" y="1606550"/>
          <p14:tracePt t="100543" x="1647825" y="1622425"/>
          <p14:tracePt t="100552" x="1647825" y="1649413"/>
          <p14:tracePt t="100560" x="1665288" y="1674813"/>
          <p14:tracePt t="100567" x="1690688" y="1690688"/>
          <p14:tracePt t="100576" x="1716088" y="1716088"/>
          <p14:tracePt t="100584" x="1766888" y="1776413"/>
          <p14:tracePt t="100592" x="1817688" y="1801813"/>
          <p14:tracePt t="100600" x="1852613" y="1827213"/>
          <p14:tracePt t="100607" x="1928813" y="1852613"/>
          <p14:tracePt t="100615" x="1987550" y="1878013"/>
          <p14:tracePt t="100623" x="2065338" y="1895475"/>
          <p14:tracePt t="100632" x="2166938" y="1928813"/>
          <p14:tracePt t="100640" x="2268538" y="1938338"/>
          <p14:tracePt t="100648" x="2370138" y="1938338"/>
          <p14:tracePt t="100656" x="2463800" y="1946275"/>
          <p14:tracePt t="100664" x="2582863" y="1946275"/>
          <p14:tracePt t="100672" x="2693988" y="1946275"/>
          <p14:tracePt t="100680" x="2820988" y="1946275"/>
          <p14:tracePt t="100689" x="2947988" y="1946275"/>
          <p14:tracePt t="100696" x="3084513" y="1946275"/>
          <p14:tracePt t="100704" x="3244850" y="1946275"/>
          <p14:tracePt t="100711" x="3398838" y="1946275"/>
          <p14:tracePt t="100722" x="3551238" y="1946275"/>
          <p14:tracePt t="100728" x="3678238" y="1963738"/>
          <p14:tracePt t="100736" x="3806825" y="1963738"/>
          <p14:tracePt t="100744" x="3941763" y="1963738"/>
          <p14:tracePt t="100751" x="4060825" y="1963738"/>
          <p14:tracePt t="100760" x="4171950" y="1963738"/>
          <p14:tracePt t="100767" x="4281488" y="1963738"/>
          <p14:tracePt t="100775" x="4400550" y="1954213"/>
          <p14:tracePt t="100784" x="4503738" y="1938338"/>
          <p14:tracePt t="100792" x="4587875" y="1911350"/>
          <p14:tracePt t="100799" x="4689475" y="1903413"/>
          <p14:tracePt t="100807" x="4775200" y="1878013"/>
          <p14:tracePt t="100816" x="4851400" y="1870075"/>
          <p14:tracePt t="100824" x="4935538" y="1844675"/>
          <p14:tracePt t="100832" x="5013325" y="1827213"/>
          <p14:tracePt t="100840" x="5097463" y="1819275"/>
          <p14:tracePt t="100847" x="5173663" y="1801813"/>
          <p14:tracePt t="100857" x="5216525" y="1793875"/>
          <p14:tracePt t="100863" x="5276850" y="1766888"/>
          <p14:tracePt t="100873" x="5327650" y="1758950"/>
          <p14:tracePt t="100880" x="5360988" y="1751013"/>
          <p14:tracePt t="100889" x="5378450" y="1751013"/>
          <p14:tracePt t="100895" x="5386388" y="1751013"/>
          <p14:tracePt t="100904" x="5411788" y="1725613"/>
          <p14:tracePt t="101224" x="5421313" y="1716088"/>
          <p14:tracePt t="101231" x="5446713" y="1716088"/>
          <p14:tracePt t="101239" x="5472113" y="1716088"/>
          <p14:tracePt t="101248" x="5548313" y="1716088"/>
          <p14:tracePt t="101256" x="5607050" y="1716088"/>
          <p14:tracePt t="101263" x="5700713" y="1716088"/>
          <p14:tracePt t="101272" x="5802313" y="1716088"/>
          <p14:tracePt t="101280" x="5913438" y="1716088"/>
          <p14:tracePt t="101289" x="6032500" y="1716088"/>
          <p14:tracePt t="101296" x="6126163" y="1716088"/>
          <p14:tracePt t="101305" x="6227763" y="1716088"/>
          <p14:tracePt t="101311" x="6311900" y="1716088"/>
          <p14:tracePt t="101319" x="6415088" y="1716088"/>
          <p14:tracePt t="101327" x="6483350" y="1716088"/>
          <p14:tracePt t="101336" x="6567488" y="1716088"/>
          <p14:tracePt t="101343" x="6626225" y="1716088"/>
          <p14:tracePt t="101352" x="6661150" y="1708150"/>
          <p14:tracePt t="101359" x="6678613" y="1700213"/>
          <p14:tracePt t="101367" x="6686550" y="1700213"/>
          <p14:tracePt t="101400" x="6704013" y="1682750"/>
          <p14:tracePt t="101415" x="6711950" y="1665288"/>
          <p14:tracePt t="101432" x="6711950" y="1657350"/>
          <p14:tracePt t="101440" x="6719888" y="1639888"/>
          <p14:tracePt t="101448" x="6737350" y="1622425"/>
          <p14:tracePt t="101456" x="6745288" y="1614488"/>
          <p14:tracePt t="101463" x="6754813" y="1597025"/>
          <p14:tracePt t="101472" x="6762750" y="1581150"/>
          <p14:tracePt t="101480" x="6780213" y="1563688"/>
          <p14:tracePt t="101489" x="6788150" y="1546225"/>
          <p14:tracePt t="101496" x="6797675" y="1512888"/>
          <p14:tracePt t="101503" x="6813550" y="1487488"/>
          <p14:tracePt t="101522" x="6823075" y="1470025"/>
          <p14:tracePt t="101528" x="6823075" y="1462088"/>
          <p14:tracePt t="101543" x="6823075" y="1452563"/>
          <p14:tracePt t="101736" x="6823075" y="1444625"/>
          <p14:tracePt t="102040" x="6813550" y="1444625"/>
          <p14:tracePt t="102056" x="6805613" y="1436688"/>
          <p14:tracePt t="102063" x="6805613" y="1419225"/>
          <p14:tracePt t="102072" x="6797675" y="1411288"/>
          <p14:tracePt t="102080" x="6780213" y="1393825"/>
          <p14:tracePt t="102089" x="6762750" y="1368425"/>
          <p14:tracePt t="102096" x="6745288" y="1350963"/>
          <p14:tracePt t="102106" x="6719888" y="1325563"/>
          <p14:tracePt t="102111" x="6686550" y="1308100"/>
          <p14:tracePt t="102119" x="6635750" y="1282700"/>
          <p14:tracePt t="102128" x="6567488" y="1257300"/>
          <p14:tracePt t="102136" x="6491288" y="1223963"/>
          <p14:tracePt t="102143" x="6415088" y="1206500"/>
          <p14:tracePt t="102152" x="6321425" y="1173163"/>
          <p14:tracePt t="102159" x="6261100" y="1163638"/>
          <p14:tracePt t="102168" x="6151563" y="1130300"/>
          <p14:tracePt t="102176" x="6049963" y="1112838"/>
          <p14:tracePt t="102184" x="5938838" y="1104900"/>
          <p14:tracePt t="102192" x="5802313" y="1069975"/>
          <p14:tracePt t="102199" x="5667375" y="1054100"/>
          <p14:tracePt t="102207" x="5538788" y="1044575"/>
          <p14:tracePt t="102216" x="5394325" y="1044575"/>
          <p14:tracePt t="102223" x="5241925" y="1044575"/>
          <p14:tracePt t="102232" x="5046663" y="1044575"/>
          <p14:tracePt t="102240" x="4876800" y="1044575"/>
          <p14:tracePt t="102247" x="4613275" y="1044575"/>
          <p14:tracePt t="102255" x="4384675" y="1044575"/>
          <p14:tracePt t="102263" x="4179888" y="1079500"/>
          <p14:tracePt t="102272" x="3925888" y="1147763"/>
          <p14:tracePt t="102280" x="3687763" y="1223963"/>
          <p14:tracePt t="102289" x="3492500" y="1266825"/>
          <p14:tracePt t="102295" x="3287713" y="1343025"/>
          <p14:tracePt t="102304" x="3084513" y="1401763"/>
          <p14:tracePt t="102312" x="2889250" y="1487488"/>
          <p14:tracePt t="102321" x="2709863" y="1555750"/>
          <p14:tracePt t="102328" x="2549525" y="1622425"/>
          <p14:tracePt t="102336" x="2413000" y="1700213"/>
          <p14:tracePt t="102343" x="2293938" y="1741488"/>
          <p14:tracePt t="102352" x="2166938" y="1793875"/>
          <p14:tracePt t="102360" x="2090738" y="1844675"/>
          <p14:tracePt t="102368" x="2022475" y="1885950"/>
          <p14:tracePt t="102376" x="1946275" y="1928813"/>
          <p14:tracePt t="102383" x="1868488" y="1963738"/>
          <p14:tracePt t="102392" x="1835150" y="1997075"/>
          <p14:tracePt t="102400" x="1784350" y="2022475"/>
          <p14:tracePt t="102408" x="1758950" y="2047875"/>
          <p14:tracePt t="102416" x="1724025" y="2082800"/>
          <p14:tracePt t="102423" x="1682750" y="2124075"/>
          <p14:tracePt t="102431" x="1665288" y="2141538"/>
          <p14:tracePt t="102439" x="1647825" y="2184400"/>
          <p14:tracePt t="102447" x="1639888" y="2200275"/>
          <p14:tracePt t="102456" x="1639888" y="2217738"/>
          <p14:tracePt t="102464" x="1631950" y="2243138"/>
          <p14:tracePt t="102472" x="1631950" y="2260600"/>
          <p14:tracePt t="102480" x="1614488" y="2303463"/>
          <p14:tracePt t="102488" x="1614488" y="2328863"/>
          <p14:tracePt t="102496" x="1606550" y="2344738"/>
          <p14:tracePt t="102505" x="1606550" y="2371725"/>
          <p14:tracePt t="102512" x="1606550" y="2413000"/>
          <p14:tracePt t="102520" x="1606550" y="2447925"/>
          <p14:tracePt t="102527" x="1606550" y="2489200"/>
          <p14:tracePt t="102535" x="1606550" y="2532063"/>
          <p14:tracePt t="102543" x="1606550" y="2566988"/>
          <p14:tracePt t="102553" x="1606550" y="2617788"/>
          <p14:tracePt t="102560" x="1622425" y="2668588"/>
          <p14:tracePt t="102569" x="1622425" y="2676525"/>
          <p14:tracePt t="102575" x="1631950" y="2701925"/>
          <p14:tracePt t="102584" x="1639888" y="2727325"/>
          <p14:tracePt t="102592" x="1639888" y="2736850"/>
          <p14:tracePt t="102608" x="1647825" y="2744788"/>
          <p14:tracePt t="102648" x="1657350" y="2752725"/>
          <p14:tracePt t="102911" x="1665288" y="2762250"/>
          <p14:tracePt t="102928" x="1673225" y="2770188"/>
          <p14:tracePt t="102935" x="1682750" y="2778125"/>
          <p14:tracePt t="102943" x="1690688" y="2787650"/>
          <p14:tracePt t="102951" x="1698625" y="2787650"/>
          <p14:tracePt t="102960" x="1716088" y="2795588"/>
          <p14:tracePt t="102969" x="1733550" y="2813050"/>
          <p14:tracePt t="102976" x="1749425" y="2820988"/>
          <p14:tracePt t="102983" x="1801813" y="2846388"/>
          <p14:tracePt t="102991" x="1835150" y="2863850"/>
          <p14:tracePt t="103001" x="1893888" y="2897188"/>
          <p14:tracePt t="103010" x="1946275" y="2914650"/>
          <p14:tracePt t="103016" x="2022475" y="2949575"/>
          <p14:tracePt t="103024" x="2055813" y="2957513"/>
          <p14:tracePt t="103032" x="2141538" y="2982913"/>
          <p14:tracePt t="103040" x="2217738" y="3000375"/>
          <p14:tracePt t="103047" x="2260600" y="3008313"/>
          <p14:tracePt t="103055" x="2362200" y="3033713"/>
          <p14:tracePt t="103063" x="2463800" y="3051175"/>
          <p14:tracePt t="103072" x="2565400" y="3067050"/>
          <p14:tracePt t="103080" x="2651125" y="3076575"/>
          <p14:tracePt t="103088" x="2752725" y="3084513"/>
          <p14:tracePt t="103096" x="2854325" y="3109913"/>
          <p14:tracePt t="103104" x="2965450" y="3109913"/>
          <p14:tracePt t="103112" x="3084513" y="3109913"/>
          <p14:tracePt t="103120" x="3178175" y="3109913"/>
          <p14:tracePt t="103127" x="3297238" y="3109913"/>
          <p14:tracePt t="103136" x="3381375" y="3109913"/>
          <p14:tracePt t="103144" x="3475038" y="3109913"/>
          <p14:tracePt t="103152" x="3576638" y="3109913"/>
          <p14:tracePt t="103159" x="3644900" y="3109913"/>
          <p14:tracePt t="103169" x="3738563" y="3084513"/>
          <p14:tracePt t="103175" x="3840163" y="3051175"/>
          <p14:tracePt t="103183" x="3916363" y="3033713"/>
          <p14:tracePt t="103191" x="4002088" y="3000375"/>
          <p14:tracePt t="103200" x="4078288" y="2982913"/>
          <p14:tracePt t="103208" x="4137025" y="2957513"/>
          <p14:tracePt t="103216" x="4205288" y="2922588"/>
          <p14:tracePt t="103223" x="4273550" y="2889250"/>
          <p14:tracePt t="103232" x="4324350" y="2871788"/>
          <p14:tracePt t="103239" x="4359275" y="2855913"/>
          <p14:tracePt t="103248" x="4384675" y="2846388"/>
          <p14:tracePt t="103256" x="4400550" y="2838450"/>
          <p14:tracePt t="103264" x="4418013" y="2830513"/>
          <p14:tracePt t="103279" x="4425950" y="2830513"/>
          <p14:tracePt t="103288" x="4443413" y="2813050"/>
          <p14:tracePt t="103296" x="4443413" y="2805113"/>
          <p14:tracePt t="103312" x="4451350" y="2795588"/>
          <p14:tracePt t="103328" x="4451350" y="2778125"/>
          <p14:tracePt t="103337" x="4460875" y="2770188"/>
          <p14:tracePt t="103344" x="4476750" y="2744788"/>
          <p14:tracePt t="103352" x="4476750" y="2736850"/>
          <p14:tracePt t="103360" x="4476750" y="2719388"/>
          <p14:tracePt t="103368" x="4486275" y="2701925"/>
          <p14:tracePt t="103375" x="4486275" y="2686050"/>
          <p14:tracePt t="103383" x="4486275" y="2676525"/>
          <p14:tracePt t="103392" x="4486275" y="2668588"/>
          <p14:tracePt t="103400" x="4486275" y="2660650"/>
          <p14:tracePt t="103463" x="4435475" y="2701925"/>
          <p14:tracePt t="103472" x="4359275" y="2770188"/>
          <p14:tracePt t="103480" x="4222750" y="2863850"/>
          <p14:tracePt t="103488" x="4154488" y="2914650"/>
          <p14:tracePt t="103496" x="4078288" y="3000375"/>
          <p14:tracePt t="103504" x="4070350" y="3000375"/>
          <p14:tracePt t="103655" x="4060825" y="2982913"/>
          <p14:tracePt t="103664" x="4035425" y="2957513"/>
          <p14:tracePt t="103688" x="4027488" y="2949575"/>
          <p14:tracePt t="103704" x="4010025" y="2949575"/>
          <p14:tracePt t="103712" x="4002088" y="2940050"/>
          <p14:tracePt t="103728" x="3984625" y="2932113"/>
          <p14:tracePt t="103743" x="3967163" y="2922588"/>
          <p14:tracePt t="103753" x="3916363" y="2871788"/>
          <p14:tracePt t="103760" x="3865563" y="2830513"/>
          <p14:tracePt t="103768" x="3781425" y="2752725"/>
          <p14:tracePt t="103776" x="3636963" y="2633663"/>
          <p14:tracePt t="103784" x="3449638" y="2481263"/>
          <p14:tracePt t="103792" x="3297238" y="2354263"/>
          <p14:tracePt t="103800" x="3084513" y="2174875"/>
          <p14:tracePt t="103808" x="2897188" y="2022475"/>
          <p14:tracePt t="103816" x="2709863" y="1844675"/>
          <p14:tracePt t="103823" x="2471738" y="1657350"/>
          <p14:tracePt t="103831" x="2208213" y="1462088"/>
          <p14:tracePt t="103840" x="1911350" y="1266825"/>
          <p14:tracePt t="103848" x="1597025" y="1036638"/>
          <p14:tracePt t="103856" x="1274763" y="815975"/>
          <p14:tracePt t="103863" x="925513" y="560388"/>
          <p14:tracePt t="103872" x="646113" y="382588"/>
          <p14:tracePt t="103879" x="357188" y="230188"/>
          <p14:tracePt t="103887" x="85725" y="85725"/>
          <p14:tracePt t="105968" x="42863" y="2014538"/>
          <p14:tracePt t="105968" x="85725" y="2022475"/>
          <p14:tracePt t="105968" x="136525" y="2055813"/>
          <p14:tracePt t="105968" x="195263" y="2082800"/>
          <p14:tracePt t="105968" x="271463" y="2116138"/>
          <p14:tracePt t="105968" x="365125" y="2166938"/>
          <p14:tracePt t="105968" x="450850" y="2192338"/>
          <p14:tracePt t="105968" x="544513" y="2243138"/>
          <p14:tracePt t="105968" x="628650" y="2278063"/>
          <p14:tracePt t="105968" x="722313" y="2293938"/>
          <p14:tracePt t="105968" x="806450" y="2328863"/>
          <p14:tracePt t="105968" x="900113" y="2354263"/>
          <p14:tracePt t="105968" x="1003300" y="2387600"/>
          <p14:tracePt t="105968" x="1087438" y="2397125"/>
          <p14:tracePt t="105968" x="1189038" y="2405063"/>
          <p14:tracePt t="105968" x="1282700" y="2422525"/>
          <p14:tracePt t="105968" x="1343025" y="2422525"/>
          <p14:tracePt t="105968" x="1427163" y="2422525"/>
          <p14:tracePt t="105968" x="1487488" y="2422525"/>
          <p14:tracePt t="105968" x="1546225" y="2422525"/>
          <p14:tracePt t="105968" x="1606550" y="2422525"/>
          <p14:tracePt t="105968" x="1690688" y="2422525"/>
          <p14:tracePt t="105968" x="1741488" y="2422525"/>
          <p14:tracePt t="105968" x="1801813" y="2422525"/>
          <p14:tracePt t="105968" x="1885950" y="2422525"/>
          <p14:tracePt t="105968" x="1962150" y="2422525"/>
          <p14:tracePt t="105968" x="2047875" y="2422525"/>
          <p14:tracePt t="105968" x="2116138" y="2422525"/>
          <p14:tracePt t="105968" x="2217738" y="2422525"/>
          <p14:tracePt t="105968" x="2311400" y="2422525"/>
          <p14:tracePt t="105968" x="2413000" y="2422525"/>
          <p14:tracePt t="105968" x="2497138" y="2422525"/>
          <p14:tracePt t="105968" x="2582863" y="2422525"/>
          <p14:tracePt t="105968" x="2659063" y="2422525"/>
          <p14:tracePt t="105968" x="2744788" y="2422525"/>
          <p14:tracePt t="105968" x="2795588" y="2422525"/>
          <p14:tracePt t="105968" x="2846388" y="2422525"/>
          <p14:tracePt t="105968" x="2889250" y="2422525"/>
          <p14:tracePt t="105968" x="2914650" y="2422525"/>
          <p14:tracePt t="105968" x="2947988" y="2422525"/>
          <p14:tracePt t="105968" x="2965450" y="2422525"/>
          <p14:tracePt t="105968" x="2982913" y="2422525"/>
          <p14:tracePt t="105968" x="2998788" y="2422525"/>
          <p14:tracePt t="105968" x="3008313" y="2422525"/>
          <p14:tracePt t="105968" x="3016250" y="2422525"/>
          <p14:tracePt t="105968" x="3033713" y="2422525"/>
          <p14:tracePt t="105968" x="3041650" y="2422525"/>
          <p14:tracePt t="105968" x="3067050" y="2422525"/>
          <p14:tracePt t="105968" x="3092450" y="2422525"/>
          <p14:tracePt t="105968" x="3127375" y="2405063"/>
          <p14:tracePt t="105968" x="3152775" y="2405063"/>
          <p14:tracePt t="105968" x="3178175" y="2405063"/>
          <p14:tracePt t="105968" x="3211513" y="2397125"/>
          <p14:tracePt t="105968" x="3262313" y="2387600"/>
          <p14:tracePt t="105968" x="3287713" y="2387600"/>
          <p14:tracePt t="105968" x="3322638" y="2387600"/>
          <p14:tracePt t="105968" x="3363913" y="2379663"/>
          <p14:tracePt t="105968" x="3441700" y="2354263"/>
          <p14:tracePt t="105968" x="3500438" y="2344738"/>
          <p14:tracePt t="105968" x="3559175" y="2344738"/>
          <p14:tracePt t="105968" x="3627438" y="2328863"/>
          <p14:tracePt t="105968" x="3721100" y="2303463"/>
          <p14:tracePt t="105968" x="3822700" y="2278063"/>
          <p14:tracePt t="105968" x="3925888" y="2235200"/>
          <p14:tracePt t="105968" x="4070350" y="2209800"/>
          <p14:tracePt t="105968" x="4197350" y="2174875"/>
          <p14:tracePt t="105968" x="4375150" y="2149475"/>
          <p14:tracePt t="105968" x="4579938" y="2090738"/>
          <p14:tracePt t="105968" x="4732338" y="2039938"/>
          <p14:tracePt t="105968" x="5046663" y="1954213"/>
          <p14:tracePt t="105968" x="5335588" y="1870075"/>
          <p14:tracePt t="105968" x="5708650" y="1776413"/>
          <p14:tracePt t="105968" x="6049963" y="1682750"/>
          <p14:tracePt t="105968" x="6423025" y="1589088"/>
          <p14:tracePt t="105968" x="6831013" y="1477963"/>
          <p14:tracePt t="105968" x="7145338" y="1385888"/>
          <p14:tracePt t="105968" x="7477125" y="1241425"/>
          <p14:tracePt t="105968" x="7748588" y="1122363"/>
          <p14:tracePt t="105968" x="8012113" y="1019175"/>
          <p14:tracePt t="105968" x="8199438" y="935038"/>
          <p14:tracePt t="105968" x="8394700" y="833438"/>
          <p14:tracePt t="105968" x="8539163" y="755650"/>
          <p14:tracePt t="105968" x="8658225" y="688975"/>
          <p14:tracePt t="105968" x="8777288" y="603250"/>
          <p14:tracePt t="105968" x="8878888" y="509588"/>
          <p14:tracePt t="105968" x="8972550" y="425450"/>
          <p14:tracePt t="105968" x="9064625" y="339725"/>
          <p14:tracePt t="105968" x="9158288" y="271463"/>
          <p14:tracePt t="105968" x="9218613" y="220663"/>
          <p14:tracePt t="105968" x="9286875" y="161925"/>
          <p14:tracePt t="105968" x="9380538" y="111125"/>
          <p14:tracePt t="105968" x="9439275" y="68263"/>
          <p14:tracePt t="105968" x="9532938" y="7938"/>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smtClean="0">
                <a:solidFill>
                  <a:schemeClr val="bg1"/>
                </a:solidFill>
              </a:rPr>
              <a:t>Digestion in Stomach</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Rectangle 8">
            <a:extLst>
              <a:ext uri="{FF2B5EF4-FFF2-40B4-BE49-F238E27FC236}">
                <a16:creationId xmlns:a16="http://schemas.microsoft.com/office/drawing/2014/main" xmlns="" id="{0097F5E4-1025-4A8B-ABBE-B153D9D65563}"/>
              </a:ext>
            </a:extLst>
          </p:cNvPr>
          <p:cNvSpPr txBox="1">
            <a:spLocks noChangeArrowheads="1"/>
          </p:cNvSpPr>
          <p:nvPr/>
        </p:nvSpPr>
        <p:spPr>
          <a:xfrm>
            <a:off x="457199" y="1072645"/>
            <a:ext cx="11518777"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Stomach: The bolus enters it through the cardiac orifice guarded by cardiac sphincter (regulates the entry of food).</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Contraction and expansion of muscles in the wall of stomach bring churning movements.</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The secretion of </a:t>
            </a:r>
            <a:r>
              <a:rPr lang="en-US" sz="2000" b="0" i="0" dirty="0" smtClean="0">
                <a:solidFill>
                  <a:srgbClr val="202124"/>
                </a:solidFill>
                <a:effectLst/>
                <a:latin typeface="Times New Roman" panose="02020603050405020304" pitchFamily="18" charset="0"/>
                <a:cs typeface="Times New Roman" panose="02020603050405020304" pitchFamily="18" charset="0"/>
              </a:rPr>
              <a:t>gastric juice </a:t>
            </a:r>
            <a:r>
              <a:rPr lang="en-US" sz="2000" b="0" i="0" dirty="0">
                <a:solidFill>
                  <a:srgbClr val="202124"/>
                </a:solidFill>
                <a:effectLst/>
                <a:latin typeface="Times New Roman" panose="02020603050405020304" pitchFamily="18" charset="0"/>
                <a:cs typeface="Times New Roman" panose="02020603050405020304" pitchFamily="18" charset="0"/>
              </a:rPr>
              <a:t>takes place in </a:t>
            </a:r>
            <a:r>
              <a:rPr lang="en-US" sz="2000" b="0" i="0" dirty="0" smtClean="0">
                <a:solidFill>
                  <a:srgbClr val="202124"/>
                </a:solidFill>
                <a:effectLst/>
                <a:latin typeface="Times New Roman" panose="02020603050405020304" pitchFamily="18" charset="0"/>
                <a:cs typeface="Times New Roman" panose="02020603050405020304" pitchFamily="18" charset="0"/>
              </a:rPr>
              <a:t>3 </a:t>
            </a:r>
            <a:r>
              <a:rPr lang="en-US" sz="2000" b="0" i="0" dirty="0">
                <a:solidFill>
                  <a:srgbClr val="202124"/>
                </a:solidFill>
                <a:effectLst/>
                <a:latin typeface="Times New Roman" panose="02020603050405020304" pitchFamily="18" charset="0"/>
                <a:cs typeface="Times New Roman" panose="02020603050405020304" pitchFamily="18" charset="0"/>
              </a:rPr>
              <a:t>phases:</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Cephalic: the sight, smell, taste of food induces reflex stimulation of </a:t>
            </a:r>
            <a:r>
              <a:rPr lang="en-US" sz="2000" dirty="0" err="1">
                <a:solidFill>
                  <a:srgbClr val="202124"/>
                </a:solidFill>
                <a:latin typeface="Times New Roman" panose="02020603050405020304" pitchFamily="18" charset="0"/>
                <a:cs typeface="Times New Roman" panose="02020603050405020304" pitchFamily="18" charset="0"/>
              </a:rPr>
              <a:t>vagus</a:t>
            </a:r>
            <a:r>
              <a:rPr lang="en-US" sz="2000" dirty="0">
                <a:solidFill>
                  <a:srgbClr val="202124"/>
                </a:solidFill>
                <a:latin typeface="Times New Roman" panose="02020603050405020304" pitchFamily="18" charset="0"/>
                <a:cs typeface="Times New Roman" panose="02020603050405020304" pitchFamily="18" charset="0"/>
              </a:rPr>
              <a:t> nerve as a result the GJ secretion occurs much before food enters. </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Gastric: The presence of food in stomach stimulates gastric mucosa to produce </a:t>
            </a:r>
            <a:r>
              <a:rPr lang="en-US" sz="2000" b="0" i="0" dirty="0">
                <a:solidFill>
                  <a:srgbClr val="FF0000"/>
                </a:solidFill>
                <a:effectLst/>
                <a:latin typeface="Times New Roman" panose="02020603050405020304" pitchFamily="18" charset="0"/>
                <a:cs typeface="Times New Roman" panose="02020603050405020304" pitchFamily="18" charset="0"/>
              </a:rPr>
              <a:t>gastrin hormone</a:t>
            </a:r>
            <a:r>
              <a:rPr lang="en-US" sz="2000" b="0" i="0" dirty="0">
                <a:solidFill>
                  <a:srgbClr val="202124"/>
                </a:solidFill>
                <a:effectLst/>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Stimulates </a:t>
            </a:r>
            <a:r>
              <a:rPr lang="en-US" sz="2000" dirty="0">
                <a:solidFill>
                  <a:srgbClr val="202124"/>
                </a:solidFill>
                <a:latin typeface="Times New Roman" panose="02020603050405020304" pitchFamily="18" charset="0"/>
                <a:cs typeface="Times New Roman" panose="02020603050405020304" pitchFamily="18" charset="0"/>
              </a:rPr>
              <a:t>GGs to secrete GJ</a:t>
            </a:r>
            <a:r>
              <a:rPr lang="en-US" sz="2000" dirty="0" smtClean="0">
                <a:solidFill>
                  <a:srgbClr val="202124"/>
                </a:solidFill>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 </a:t>
            </a:r>
            <a:r>
              <a:rPr lang="en-US" sz="2000" dirty="0" smtClean="0">
                <a:latin typeface="Arial" pitchFamily="34" charset="0"/>
                <a:cs typeface="Arial" pitchFamily="34" charset="0"/>
              </a:rPr>
              <a:t>Intestinal:</a:t>
            </a:r>
            <a:endParaRPr lang="en-US" sz="2000" dirty="0" smtClean="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 Goblet cells secrete mucus. Also pyloric tubular glands secrete </a:t>
            </a:r>
            <a:r>
              <a:rPr lang="en-US" sz="2000" dirty="0" err="1" smtClean="0">
                <a:solidFill>
                  <a:srgbClr val="202124"/>
                </a:solidFill>
                <a:latin typeface="Times New Roman" panose="02020603050405020304" pitchFamily="18" charset="0"/>
                <a:cs typeface="Times New Roman" panose="02020603050405020304" pitchFamily="18" charset="0"/>
              </a:rPr>
              <a:t>mucin</a:t>
            </a:r>
            <a:r>
              <a:rPr lang="en-US" sz="2000" dirty="0" smtClean="0">
                <a:solidFill>
                  <a:srgbClr val="202124"/>
                </a:solidFill>
                <a:latin typeface="Times New Roman" panose="02020603050405020304" pitchFamily="18" charset="0"/>
                <a:cs typeface="Times New Roman" panose="02020603050405020304" pitchFamily="18" charset="0"/>
              </a:rPr>
              <a:t> (lubrication &amp; </a:t>
            </a:r>
            <a:r>
              <a:rPr lang="en-US" sz="2000" dirty="0" smtClean="0">
                <a:solidFill>
                  <a:srgbClr val="FF0000"/>
                </a:solidFill>
                <a:latin typeface="Times New Roman" panose="02020603050405020304" pitchFamily="18" charset="0"/>
                <a:cs typeface="Times New Roman" panose="02020603050405020304" pitchFamily="18" charset="0"/>
              </a:rPr>
              <a:t>protection</a:t>
            </a:r>
            <a:r>
              <a:rPr lang="en-US" sz="2000" dirty="0" smtClean="0">
                <a:solidFill>
                  <a:srgbClr val="202124"/>
                </a:solidFill>
                <a:latin typeface="Times New Roman" panose="02020603050405020304" pitchFamily="18" charset="0"/>
                <a:cs typeface="Times New Roman" panose="02020603050405020304" pitchFamily="18" charset="0"/>
              </a:rPr>
              <a:t>).  </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 Chief/ peptic/ </a:t>
            </a:r>
            <a:r>
              <a:rPr lang="en-US" sz="2000" dirty="0" err="1" smtClean="0">
                <a:solidFill>
                  <a:srgbClr val="202124"/>
                </a:solidFill>
                <a:latin typeface="Times New Roman" panose="02020603050405020304" pitchFamily="18" charset="0"/>
                <a:cs typeface="Times New Roman" panose="02020603050405020304" pitchFamily="18" charset="0"/>
              </a:rPr>
              <a:t>zymogen</a:t>
            </a:r>
            <a:r>
              <a:rPr lang="en-US" sz="2000" dirty="0" smtClean="0">
                <a:solidFill>
                  <a:srgbClr val="202124"/>
                </a:solidFill>
                <a:latin typeface="Times New Roman" panose="02020603050405020304" pitchFamily="18" charset="0"/>
                <a:cs typeface="Times New Roman" panose="02020603050405020304" pitchFamily="18" charset="0"/>
              </a:rPr>
              <a:t> cells secrete </a:t>
            </a:r>
            <a:r>
              <a:rPr lang="en-US" sz="2000" dirty="0" err="1" smtClean="0">
                <a:solidFill>
                  <a:srgbClr val="202124"/>
                </a:solidFill>
                <a:latin typeface="Times New Roman" panose="02020603050405020304" pitchFamily="18" charset="0"/>
                <a:cs typeface="Times New Roman" panose="02020603050405020304" pitchFamily="18" charset="0"/>
              </a:rPr>
              <a:t>pepsinogen</a:t>
            </a:r>
            <a:r>
              <a:rPr lang="en-US" sz="2000" dirty="0" smtClean="0">
                <a:solidFill>
                  <a:srgbClr val="202124"/>
                </a:solidFill>
                <a:latin typeface="Times New Roman" panose="02020603050405020304" pitchFamily="18" charset="0"/>
                <a:cs typeface="Times New Roman" panose="02020603050405020304" pitchFamily="18" charset="0"/>
              </a:rPr>
              <a:t> (</a:t>
            </a:r>
            <a:r>
              <a:rPr lang="en-US" sz="2000" dirty="0" err="1" smtClean="0">
                <a:solidFill>
                  <a:srgbClr val="202124"/>
                </a:solidFill>
                <a:latin typeface="Times New Roman" panose="02020603050405020304" pitchFamily="18" charset="0"/>
                <a:cs typeface="Times New Roman" panose="02020603050405020304" pitchFamily="18" charset="0"/>
              </a:rPr>
              <a:t>proenzyme</a:t>
            </a:r>
            <a:r>
              <a:rPr lang="en-US" sz="2000" dirty="0" smtClean="0">
                <a:solidFill>
                  <a:srgbClr val="202124"/>
                </a:solidFill>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In the presence of </a:t>
            </a:r>
            <a:r>
              <a:rPr lang="en-US" sz="2000" dirty="0" err="1" smtClean="0">
                <a:solidFill>
                  <a:srgbClr val="202124"/>
                </a:solidFill>
                <a:latin typeface="Times New Roman" panose="02020603050405020304" pitchFamily="18" charset="0"/>
                <a:cs typeface="Times New Roman" panose="02020603050405020304" pitchFamily="18" charset="0"/>
              </a:rPr>
              <a:t>HCl</a:t>
            </a:r>
            <a:r>
              <a:rPr lang="en-US" sz="2000" dirty="0" smtClean="0">
                <a:solidFill>
                  <a:srgbClr val="202124"/>
                </a:solidFill>
                <a:latin typeface="Times New Roman" panose="02020603050405020304" pitchFamily="18" charset="0"/>
                <a:cs typeface="Times New Roman" panose="02020603050405020304" pitchFamily="18" charset="0"/>
              </a:rPr>
              <a:t> converted to an active form (</a:t>
            </a:r>
            <a:r>
              <a:rPr lang="en-US" sz="2000" dirty="0" smtClean="0">
                <a:solidFill>
                  <a:srgbClr val="FF0000"/>
                </a:solidFill>
                <a:latin typeface="Times New Roman" panose="02020603050405020304" pitchFamily="18" charset="0"/>
                <a:cs typeface="Times New Roman" panose="02020603050405020304" pitchFamily="18" charset="0"/>
              </a:rPr>
              <a:t>autocatalysis</a:t>
            </a:r>
            <a:r>
              <a:rPr lang="en-US" sz="2000" dirty="0" smtClean="0">
                <a:solidFill>
                  <a:srgbClr val="202124"/>
                </a:solidFill>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Hydrolyze proteins to peptides (</a:t>
            </a:r>
            <a:r>
              <a:rPr lang="en-US" sz="2000" dirty="0" err="1" smtClean="0">
                <a:solidFill>
                  <a:srgbClr val="202124"/>
                </a:solidFill>
                <a:latin typeface="Times New Roman" panose="02020603050405020304" pitchFamily="18" charset="0"/>
                <a:cs typeface="Times New Roman" panose="02020603050405020304" pitchFamily="18" charset="0"/>
              </a:rPr>
              <a:t>proteoses</a:t>
            </a:r>
            <a:r>
              <a:rPr lang="en-US" sz="2000" dirty="0" smtClean="0">
                <a:solidFill>
                  <a:srgbClr val="202124"/>
                </a:solidFill>
                <a:latin typeface="Times New Roman" panose="02020603050405020304" pitchFamily="18" charset="0"/>
                <a:cs typeface="Times New Roman" panose="02020603050405020304" pitchFamily="18" charset="0"/>
              </a:rPr>
              <a:t> and peptones).</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Also secrete in infants </a:t>
            </a:r>
            <a:r>
              <a:rPr lang="en-US" sz="2000" dirty="0" err="1" smtClean="0">
                <a:solidFill>
                  <a:srgbClr val="202124"/>
                </a:solidFill>
                <a:latin typeface="Times New Roman" panose="02020603050405020304" pitchFamily="18" charset="0"/>
                <a:cs typeface="Times New Roman" panose="02020603050405020304" pitchFamily="18" charset="0"/>
              </a:rPr>
              <a:t>prorenin</a:t>
            </a:r>
            <a:r>
              <a:rPr lang="en-US" sz="2000" dirty="0" smtClean="0">
                <a:solidFill>
                  <a:srgbClr val="202124"/>
                </a:solidFill>
                <a:latin typeface="Times New Roman" panose="02020603050405020304" pitchFamily="18" charset="0"/>
                <a:cs typeface="Times New Roman" panose="02020603050405020304" pitchFamily="18" charset="0"/>
              </a:rPr>
              <a:t> (activated by </a:t>
            </a:r>
            <a:r>
              <a:rPr lang="en-US" sz="2000" dirty="0" err="1" smtClean="0">
                <a:solidFill>
                  <a:srgbClr val="202124"/>
                </a:solidFill>
                <a:latin typeface="Times New Roman" panose="02020603050405020304" pitchFamily="18" charset="0"/>
                <a:cs typeface="Times New Roman" panose="02020603050405020304" pitchFamily="18" charset="0"/>
              </a:rPr>
              <a:t>HCl</a:t>
            </a:r>
            <a:r>
              <a:rPr lang="en-US" sz="2000" dirty="0" smtClean="0">
                <a:solidFill>
                  <a:srgbClr val="202124"/>
                </a:solidFill>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smtClean="0">
                <a:solidFill>
                  <a:srgbClr val="202124"/>
                </a:solidFill>
                <a:latin typeface="Times New Roman" panose="02020603050405020304" pitchFamily="18" charset="0"/>
                <a:cs typeface="Times New Roman" panose="02020603050405020304" pitchFamily="18" charset="0"/>
              </a:rPr>
              <a:t>Hydrolyze soluble milk protein into </a:t>
            </a:r>
            <a:r>
              <a:rPr lang="en-US" sz="2000" dirty="0" err="1" smtClean="0">
                <a:solidFill>
                  <a:srgbClr val="202124"/>
                </a:solidFill>
                <a:latin typeface="Times New Roman" panose="02020603050405020304" pitchFamily="18" charset="0"/>
                <a:cs typeface="Times New Roman" panose="02020603050405020304" pitchFamily="18" charset="0"/>
              </a:rPr>
              <a:t>paracaesin</a:t>
            </a:r>
            <a:r>
              <a:rPr lang="en-US" sz="2000" dirty="0" smtClean="0">
                <a:solidFill>
                  <a:srgbClr val="202124"/>
                </a:solidFill>
                <a:latin typeface="Times New Roman" panose="02020603050405020304" pitchFamily="18" charset="0"/>
                <a:cs typeface="Times New Roman" panose="02020603050405020304" pitchFamily="18" charset="0"/>
              </a:rPr>
              <a:t> and whey protein.</a:t>
            </a:r>
          </a:p>
          <a:p>
            <a:pPr algn="just">
              <a:lnSpc>
                <a:spcPct val="80000"/>
              </a:lnSpc>
              <a:buFont typeface="Wingdings" panose="05000000000000000000" pitchFamily="2" charset="2"/>
              <a:buChar char="ü"/>
            </a:pPr>
            <a:endParaRPr lang="en-US" sz="2000" dirty="0" smtClean="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marL="0" indent="0" algn="just">
              <a:lnSpc>
                <a:spcPct val="80000"/>
              </a:lnSpc>
              <a:buNone/>
            </a:pP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sp>
        <p:nvSpPr>
          <p:cNvPr id="4" name="AutoShape 4" descr="Image result for starch ptyalin">
            <a:extLst>
              <a:ext uri="{FF2B5EF4-FFF2-40B4-BE49-F238E27FC236}">
                <a16:creationId xmlns:a16="http://schemas.microsoft.com/office/drawing/2014/main" xmlns="" id="{4270EEB8-7220-44B6-81CB-49787C797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Image result for gastric juice composition">
            <a:extLst>
              <a:ext uri="{FF2B5EF4-FFF2-40B4-BE49-F238E27FC236}">
                <a16:creationId xmlns:a16="http://schemas.microsoft.com/office/drawing/2014/main" xmlns="" id="{DBC8CDDD-66BC-4E54-8C0A-2E88ED863D1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70402" y="3581400"/>
            <a:ext cx="4762500" cy="27717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16725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908720"/>
            <a:ext cx="12191999" cy="2554545"/>
          </a:xfrm>
          <a:prstGeom prst="rect">
            <a:avLst/>
          </a:prstGeom>
        </p:spPr>
        <p:txBody>
          <a:bodyPr wrap="square">
            <a:spAutoFit/>
          </a:bodyPr>
          <a:lstStyle/>
          <a:p>
            <a:pPr algn="just"/>
            <a:r>
              <a:rPr lang="en-US" sz="2000" dirty="0" smtClean="0">
                <a:latin typeface="Arial" pitchFamily="34" charset="0"/>
                <a:cs typeface="Arial" pitchFamily="34" charset="0"/>
              </a:rPr>
              <a:t>A typical adult human stomach is around 30.5 cm long and 15.2 cm wide, with an average capacity of around 1.5 L. It acts simultaneously as a reservoir for ingested food and a mixing and digestion chamber. The inner mucosal lining of the stomach has prominent folds, the </a:t>
            </a:r>
            <a:r>
              <a:rPr lang="en-US" sz="2000" dirty="0" err="1" smtClean="0">
                <a:latin typeface="Arial" pitchFamily="34" charset="0"/>
                <a:cs typeface="Arial" pitchFamily="34" charset="0"/>
              </a:rPr>
              <a:t>rugae</a:t>
            </a:r>
            <a:r>
              <a:rPr lang="en-US" sz="2000" dirty="0" smtClean="0">
                <a:latin typeface="Arial" pitchFamily="34" charset="0"/>
                <a:cs typeface="Arial" pitchFamily="34" charset="0"/>
              </a:rPr>
              <a:t>, which allow it to expand to up to 50 times its empty volume.</a:t>
            </a:r>
          </a:p>
          <a:p>
            <a:pPr algn="just"/>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The mucosal lining of the stomach contains around 35 million small depressions, the </a:t>
            </a:r>
            <a:r>
              <a:rPr lang="en-US" sz="2000" b="1" dirty="0" smtClean="0">
                <a:solidFill>
                  <a:srgbClr val="C00000"/>
                </a:solidFill>
                <a:latin typeface="Arial" pitchFamily="34" charset="0"/>
                <a:cs typeface="Arial" pitchFamily="34" charset="0"/>
              </a:rPr>
              <a:t>gastric pits, </a:t>
            </a:r>
            <a:r>
              <a:rPr lang="en-US" sz="2000" dirty="0" smtClean="0">
                <a:latin typeface="Arial" pitchFamily="34" charset="0"/>
                <a:cs typeface="Arial" pitchFamily="34" charset="0"/>
              </a:rPr>
              <a:t>which produce around 2L of gastric juice per day.</a:t>
            </a:r>
          </a:p>
          <a:p>
            <a:pPr algn="just"/>
            <a:endParaRPr lang="en-US" sz="2000" dirty="0">
              <a:latin typeface="Arial" pitchFamily="34" charset="0"/>
              <a:cs typeface="Arial" pitchFamily="34" charset="0"/>
            </a:endParaRPr>
          </a:p>
        </p:txBody>
      </p:sp>
      <p:sp>
        <p:nvSpPr>
          <p:cNvPr id="3"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nos"/>
                <a:ea typeface="+mj-ea"/>
                <a:cs typeface="+mj-cs"/>
              </a:rPr>
              <a:t>Digestive </a:t>
            </a:r>
            <a:r>
              <a:rPr lang="en-US" altLang="zh-CN" sz="2800" b="1" dirty="0">
                <a:solidFill>
                  <a:schemeClr val="bg1"/>
                </a:solidFill>
                <a:latin typeface="Tinos"/>
                <a:ea typeface="+mj-ea"/>
                <a:cs typeface="+mj-cs"/>
              </a:rPr>
              <a:t>System in </a:t>
            </a:r>
            <a:r>
              <a:rPr lang="en-US" altLang="zh-CN" sz="2800" b="1" dirty="0" smtClean="0">
                <a:solidFill>
                  <a:schemeClr val="bg1"/>
                </a:solidFill>
                <a:latin typeface="Tinos"/>
                <a:ea typeface="+mj-ea"/>
                <a:cs typeface="+mj-cs"/>
              </a:rPr>
              <a:t>Stomach</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Rectangle 4"/>
          <p:cNvSpPr/>
          <p:nvPr/>
        </p:nvSpPr>
        <p:spPr>
          <a:xfrm>
            <a:off x="-1" y="2111136"/>
            <a:ext cx="12191997" cy="707886"/>
          </a:xfrm>
          <a:prstGeom prst="rect">
            <a:avLst/>
          </a:prstGeom>
        </p:spPr>
        <p:txBody>
          <a:bodyPr wrap="square">
            <a:spAutoFit/>
          </a:bodyPr>
          <a:lstStyle/>
          <a:p>
            <a:pPr algn="just"/>
            <a:r>
              <a:rPr lang="en-US" sz="2000" dirty="0" smtClean="0">
                <a:latin typeface="Arial" pitchFamily="34" charset="0"/>
                <a:cs typeface="Arial" pitchFamily="34" charset="0"/>
              </a:rPr>
              <a:t/>
            </a:r>
            <a:br>
              <a:rPr lang="en-US" sz="2000" dirty="0" smtClean="0">
                <a:latin typeface="Arial" pitchFamily="34" charset="0"/>
                <a:cs typeface="Arial" pitchFamily="34" charset="0"/>
              </a:rPr>
            </a:br>
            <a:endParaRPr lang="en-US" sz="2000" dirty="0">
              <a:latin typeface="Arial" pitchFamily="34" charset="0"/>
              <a:cs typeface="Arial" pitchFamily="34" charset="0"/>
            </a:endParaRPr>
          </a:p>
        </p:txBody>
      </p:sp>
      <p:pic>
        <p:nvPicPr>
          <p:cNvPr id="1030" name="Picture 6"/>
          <p:cNvPicPr>
            <a:picLocks noChangeAspect="1" noChangeArrowheads="1"/>
          </p:cNvPicPr>
          <p:nvPr/>
        </p:nvPicPr>
        <p:blipFill>
          <a:blip r:embed="rId2"/>
          <a:srcRect/>
          <a:stretch>
            <a:fillRect/>
          </a:stretch>
        </p:blipFill>
        <p:spPr bwMode="auto">
          <a:xfrm>
            <a:off x="54244" y="3311152"/>
            <a:ext cx="5665918" cy="3015909"/>
          </a:xfrm>
          <a:prstGeom prst="rect">
            <a:avLst/>
          </a:prstGeom>
          <a:noFill/>
          <a:ln w="9525">
            <a:noFill/>
            <a:miter lim="800000"/>
            <a:headEnd/>
            <a:tailEnd/>
          </a:ln>
          <a:effectLst/>
        </p:spPr>
      </p:pic>
      <p:sp>
        <p:nvSpPr>
          <p:cNvPr id="10" name="Rectangle 9"/>
          <p:cNvSpPr/>
          <p:nvPr/>
        </p:nvSpPr>
        <p:spPr>
          <a:xfrm>
            <a:off x="5760502" y="2802636"/>
            <a:ext cx="5980393" cy="1323439"/>
          </a:xfrm>
          <a:prstGeom prst="rect">
            <a:avLst/>
          </a:prstGeom>
        </p:spPr>
        <p:txBody>
          <a:bodyPr wrap="square">
            <a:spAutoFit/>
          </a:bodyPr>
          <a:lstStyle/>
          <a:p>
            <a:pPr algn="just">
              <a:buFont typeface="Wingdings" pitchFamily="2" charset="2"/>
              <a:buChar char="v"/>
            </a:pPr>
            <a:r>
              <a:rPr lang="en-US" sz="2000" dirty="0" smtClean="0">
                <a:latin typeface="Arial" pitchFamily="34" charset="0"/>
                <a:cs typeface="Arial" pitchFamily="34" charset="0"/>
              </a:rPr>
              <a:t> Mucous (or goblet) cells, which produce copious amounts of mucus, protecting the delicate mucosal lining of the stomach. They are known as mucous neck cells;</a:t>
            </a:r>
          </a:p>
        </p:txBody>
      </p:sp>
      <p:sp>
        <p:nvSpPr>
          <p:cNvPr id="11" name="Rectangle 10"/>
          <p:cNvSpPr/>
          <p:nvPr/>
        </p:nvSpPr>
        <p:spPr>
          <a:xfrm>
            <a:off x="5739024" y="4059078"/>
            <a:ext cx="6096000" cy="2862322"/>
          </a:xfrm>
          <a:prstGeom prst="rect">
            <a:avLst/>
          </a:prstGeom>
        </p:spPr>
        <p:txBody>
          <a:bodyPr>
            <a:spAutoFit/>
          </a:bodyPr>
          <a:lstStyle/>
          <a:p>
            <a:pPr algn="just">
              <a:buFont typeface="Wingdings" pitchFamily="2" charset="2"/>
              <a:buChar char="v"/>
            </a:pPr>
            <a:r>
              <a:rPr lang="en-US" sz="2000" dirty="0" smtClean="0">
                <a:latin typeface="Arial" pitchFamily="34" charset="0"/>
                <a:cs typeface="Arial" pitchFamily="34" charset="0"/>
              </a:rPr>
              <a:t> Parietal cells secrete hydrochloric acid (</a:t>
            </a:r>
            <a:r>
              <a:rPr lang="en-US" sz="2000" dirty="0" err="1" smtClean="0">
                <a:latin typeface="Arial" pitchFamily="34" charset="0"/>
                <a:cs typeface="Arial" pitchFamily="34" charset="0"/>
              </a:rPr>
              <a:t>HCl</a:t>
            </a:r>
            <a:r>
              <a:rPr lang="en-US" sz="2000" dirty="0" smtClean="0">
                <a:latin typeface="Arial" pitchFamily="34" charset="0"/>
                <a:cs typeface="Arial" pitchFamily="34" charset="0"/>
              </a:rPr>
              <a:t>) and intrinsic factor (IF). </a:t>
            </a:r>
            <a:r>
              <a:rPr lang="en-US" sz="2000" dirty="0" err="1" smtClean="0">
                <a:latin typeface="Arial" pitchFamily="34" charset="0"/>
                <a:cs typeface="Arial" pitchFamily="34" charset="0"/>
              </a:rPr>
              <a:t>HCl</a:t>
            </a:r>
            <a:r>
              <a:rPr lang="en-US" sz="2000" dirty="0" smtClean="0">
                <a:latin typeface="Arial" pitchFamily="34" charset="0"/>
                <a:cs typeface="Arial" pitchFamily="34" charset="0"/>
              </a:rPr>
              <a:t> is a component of gastric juice, which not only supports chemical digestion but also activates the enzyme pepsin. It is produced at high concentrations, giving the stomach a pH of around 2.5-3.5. This high acidity helps the stomach </a:t>
            </a:r>
            <a:r>
              <a:rPr lang="en-US" sz="2000" dirty="0" err="1" smtClean="0">
                <a:latin typeface="Arial" pitchFamily="34" charset="0"/>
                <a:cs typeface="Arial" pitchFamily="34" charset="0"/>
              </a:rPr>
              <a:t>sterilise</a:t>
            </a:r>
            <a:r>
              <a:rPr lang="en-US" sz="2000" dirty="0" smtClean="0">
                <a:latin typeface="Arial" pitchFamily="34" charset="0"/>
                <a:cs typeface="Arial" pitchFamily="34" charset="0"/>
              </a:rPr>
              <a:t> ingested food. IF is a small protein that binds to vitamin B12 and transports it across the wall of the intestine into the blood.</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963" y="349624"/>
            <a:ext cx="11443448" cy="5678478"/>
          </a:xfrm>
          <a:prstGeom prst="rect">
            <a:avLst/>
          </a:prstGeom>
        </p:spPr>
        <p:txBody>
          <a:bodyPr wrap="square">
            <a:spAutoFit/>
          </a:bodyPr>
          <a:lstStyle/>
          <a:p>
            <a:pPr algn="just">
              <a:lnSpc>
                <a:spcPct val="150000"/>
              </a:lnSpc>
              <a:buFont typeface="Wingdings" pitchFamily="2" charset="2"/>
              <a:buChar char="v"/>
            </a:pPr>
            <a:r>
              <a:rPr lang="en-US" sz="2000" dirty="0" smtClean="0">
                <a:latin typeface="Arial" pitchFamily="34" charset="0"/>
                <a:cs typeface="Arial" pitchFamily="34" charset="0"/>
              </a:rPr>
              <a:t> </a:t>
            </a:r>
            <a:r>
              <a:rPr lang="en-US" sz="2200" dirty="0" smtClean="0">
                <a:latin typeface="Arial" pitchFamily="34" charset="0"/>
                <a:cs typeface="Arial" pitchFamily="34" charset="0"/>
              </a:rPr>
              <a:t>Chief cells secrete the inactive enzyme precursor </a:t>
            </a:r>
            <a:r>
              <a:rPr lang="en-US" sz="2200" dirty="0" err="1" smtClean="0">
                <a:latin typeface="Arial" pitchFamily="34" charset="0"/>
                <a:cs typeface="Arial" pitchFamily="34" charset="0"/>
              </a:rPr>
              <a:t>pepsinogen</a:t>
            </a:r>
            <a:r>
              <a:rPr lang="en-US" sz="2200" dirty="0" smtClean="0">
                <a:latin typeface="Arial" pitchFamily="34" charset="0"/>
                <a:cs typeface="Arial" pitchFamily="34" charset="0"/>
              </a:rPr>
              <a:t>, which is converted into the active enzyme pepsin upon exposure to </a:t>
            </a:r>
            <a:r>
              <a:rPr lang="en-US" sz="2200" dirty="0" err="1" smtClean="0">
                <a:latin typeface="Arial" pitchFamily="34" charset="0"/>
                <a:cs typeface="Arial" pitchFamily="34" charset="0"/>
              </a:rPr>
              <a:t>HCl</a:t>
            </a:r>
            <a:r>
              <a:rPr lang="en-US" sz="2200" dirty="0" smtClean="0">
                <a:latin typeface="Arial" pitchFamily="34" charset="0"/>
                <a:cs typeface="Arial" pitchFamily="34" charset="0"/>
              </a:rPr>
              <a:t>. Pepsin plays a role in protein digestion and enhances the bacterial killing activity of </a:t>
            </a:r>
            <a:r>
              <a:rPr lang="en-US" sz="2200" dirty="0" err="1" smtClean="0">
                <a:latin typeface="Arial" pitchFamily="34" charset="0"/>
                <a:cs typeface="Arial" pitchFamily="34" charset="0"/>
              </a:rPr>
              <a:t>HCl</a:t>
            </a:r>
            <a:r>
              <a:rPr lang="en-US" sz="2200" dirty="0" smtClean="0">
                <a:latin typeface="Arial" pitchFamily="34" charset="0"/>
                <a:cs typeface="Arial" pitchFamily="34" charset="0"/>
              </a:rPr>
              <a:t>. Chief cells also secrete gastric lipase, which, together with salivary lipase, initiates fat digestion;</a:t>
            </a:r>
          </a:p>
          <a:p>
            <a:pPr algn="just">
              <a:lnSpc>
                <a:spcPct val="150000"/>
              </a:lnSpc>
              <a:buFont typeface="Wingdings" pitchFamily="2" charset="2"/>
              <a:buChar char="v"/>
            </a:pPr>
            <a:r>
              <a:rPr lang="en-US" sz="2200" dirty="0" smtClean="0">
                <a:latin typeface="Arial" pitchFamily="34" charset="0"/>
                <a:cs typeface="Arial" pitchFamily="34" charset="0"/>
              </a:rPr>
              <a:t> Endocrine cells </a:t>
            </a:r>
            <a:r>
              <a:rPr lang="en-US" sz="2200" dirty="0" err="1" smtClean="0">
                <a:latin typeface="Arial" pitchFamily="34" charset="0"/>
                <a:cs typeface="Arial" pitchFamily="34" charset="0"/>
              </a:rPr>
              <a:t>synthesise</a:t>
            </a:r>
            <a:r>
              <a:rPr lang="en-US" sz="2200" dirty="0" smtClean="0">
                <a:latin typeface="Arial" pitchFamily="34" charset="0"/>
                <a:cs typeface="Arial" pitchFamily="34" charset="0"/>
              </a:rPr>
              <a:t> various hormones and release them into the blood. As an example, endocrine cells called G cells produce the hormone </a:t>
            </a:r>
            <a:r>
              <a:rPr lang="en-US" sz="2200" dirty="0" err="1" smtClean="0">
                <a:latin typeface="Arial" pitchFamily="34" charset="0"/>
                <a:cs typeface="Arial" pitchFamily="34" charset="0"/>
              </a:rPr>
              <a:t>gastrin</a:t>
            </a:r>
            <a:r>
              <a:rPr lang="en-US" sz="2200" dirty="0" smtClean="0">
                <a:latin typeface="Arial" pitchFamily="34" charset="0"/>
                <a:cs typeface="Arial" pitchFamily="34" charset="0"/>
              </a:rPr>
              <a:t>, which regulates the secretion of gastric juice. </a:t>
            </a:r>
          </a:p>
          <a:p>
            <a:r>
              <a:rPr lang="en-US" sz="2200" b="1" dirty="0" smtClean="0">
                <a:solidFill>
                  <a:srgbClr val="C00000"/>
                </a:solidFill>
                <a:latin typeface="Arial" pitchFamily="34" charset="0"/>
                <a:cs typeface="Arial" pitchFamily="34" charset="0"/>
              </a:rPr>
              <a:t>Secretion of gastric juice</a:t>
            </a:r>
          </a:p>
          <a:p>
            <a:r>
              <a:rPr lang="en-US" sz="2200" dirty="0" smtClean="0">
                <a:latin typeface="Arial" pitchFamily="34" charset="0"/>
                <a:cs typeface="Arial" pitchFamily="34" charset="0"/>
              </a:rPr>
              <a:t>The secretion of gastric juice occurs in three phases:</a:t>
            </a:r>
          </a:p>
          <a:p>
            <a:pPr>
              <a:buFont typeface="Arial" pitchFamily="34" charset="0"/>
              <a:buChar char="•"/>
            </a:pPr>
            <a:r>
              <a:rPr lang="en-US" sz="2200" dirty="0" smtClean="0">
                <a:latin typeface="Arial" pitchFamily="34" charset="0"/>
                <a:cs typeface="Arial" pitchFamily="34" charset="0"/>
              </a:rPr>
              <a:t> Cephalic phase</a:t>
            </a:r>
          </a:p>
          <a:p>
            <a:pPr>
              <a:buFont typeface="Arial" pitchFamily="34" charset="0"/>
              <a:buChar char="•"/>
            </a:pPr>
            <a:r>
              <a:rPr lang="en-US" sz="2200" dirty="0" smtClean="0">
                <a:latin typeface="Arial" pitchFamily="34" charset="0"/>
                <a:cs typeface="Arial" pitchFamily="34" charset="0"/>
              </a:rPr>
              <a:t> Gastric phase</a:t>
            </a:r>
          </a:p>
          <a:p>
            <a:pPr>
              <a:buFont typeface="Arial" pitchFamily="34" charset="0"/>
              <a:buChar char="•"/>
            </a:pPr>
            <a:r>
              <a:rPr lang="en-US" sz="2200" dirty="0" smtClean="0">
                <a:latin typeface="Arial" pitchFamily="34" charset="0"/>
                <a:cs typeface="Arial" pitchFamily="34" charset="0"/>
              </a:rPr>
              <a:t> Intestinal phase</a:t>
            </a:r>
          </a:p>
          <a:p>
            <a:endParaRPr lang="en-US" sz="2200" dirty="0">
              <a:latin typeface="Arial" pitchFamily="34" charset="0"/>
              <a:cs typeface="Arial" pitchFamily="34" charset="0"/>
            </a:endParaRPr>
          </a:p>
        </p:txBody>
      </p:sp>
      <p:pic>
        <p:nvPicPr>
          <p:cNvPr id="3" name="Picture 2" descr="Image result for gastric juice composition">
            <a:extLst>
              <a:ext uri="{FF2B5EF4-FFF2-40B4-BE49-F238E27FC236}">
                <a16:creationId xmlns:a16="http://schemas.microsoft.com/office/drawing/2014/main" xmlns="" id="{DBC8CDDD-66BC-4E54-8C0A-2E88ED863D1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08763" y="3537585"/>
            <a:ext cx="5024648" cy="292434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047" y="215153"/>
            <a:ext cx="11734800" cy="7017306"/>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In the </a:t>
            </a:r>
            <a:r>
              <a:rPr lang="en-US" sz="2000" b="1" dirty="0" smtClean="0">
                <a:solidFill>
                  <a:srgbClr val="C00000"/>
                </a:solidFill>
                <a:latin typeface="Arial" pitchFamily="34" charset="0"/>
                <a:cs typeface="Arial" pitchFamily="34" charset="0"/>
              </a:rPr>
              <a:t>cephalic phase</a:t>
            </a:r>
            <a:r>
              <a:rPr lang="en-US" sz="2000" dirty="0" smtClean="0">
                <a:latin typeface="Arial" pitchFamily="34" charset="0"/>
                <a:cs typeface="Arial" pitchFamily="34" charset="0"/>
              </a:rPr>
              <a:t>, gastric juice secretion is initiated by the sight, smell and taste of food, and is primarily mediated by the parasympathetic nervous system via the </a:t>
            </a:r>
            <a:r>
              <a:rPr lang="en-US" sz="2000" dirty="0" err="1" smtClean="0">
                <a:latin typeface="Arial" pitchFamily="34" charset="0"/>
                <a:cs typeface="Arial" pitchFamily="34" charset="0"/>
              </a:rPr>
              <a:t>vagus</a:t>
            </a:r>
            <a:r>
              <a:rPr lang="en-US" sz="2000" dirty="0" smtClean="0">
                <a:latin typeface="Arial" pitchFamily="34" charset="0"/>
                <a:cs typeface="Arial" pitchFamily="34" charset="0"/>
              </a:rPr>
              <a:t> nerve, which innervates the stomach wall. The cephalic phase accounts for around </a:t>
            </a:r>
            <a:r>
              <a:rPr lang="en-US" sz="2000" b="1" dirty="0" smtClean="0">
                <a:solidFill>
                  <a:srgbClr val="C00000"/>
                </a:solidFill>
                <a:latin typeface="Arial" pitchFamily="34" charset="0"/>
                <a:cs typeface="Arial" pitchFamily="34" charset="0"/>
              </a:rPr>
              <a:t>30%</a:t>
            </a:r>
            <a:r>
              <a:rPr lang="en-US" sz="2000" dirty="0" smtClean="0">
                <a:latin typeface="Arial" pitchFamily="34" charset="0"/>
                <a:cs typeface="Arial" pitchFamily="34" charset="0"/>
              </a:rPr>
              <a:t> of gastric juice secretion and prepares the stomach to receive food.</a:t>
            </a:r>
          </a:p>
          <a:p>
            <a:pPr algn="just">
              <a:lnSpc>
                <a:spcPct val="150000"/>
              </a:lnSpc>
            </a:pPr>
            <a:r>
              <a:rPr lang="en-US" sz="2000" dirty="0" smtClean="0">
                <a:latin typeface="Arial" pitchFamily="34" charset="0"/>
                <a:cs typeface="Arial" pitchFamily="34" charset="0"/>
              </a:rPr>
              <a:t>The </a:t>
            </a:r>
            <a:r>
              <a:rPr lang="en-US" sz="2000" b="1" dirty="0" smtClean="0">
                <a:solidFill>
                  <a:srgbClr val="C00000"/>
                </a:solidFill>
                <a:latin typeface="Arial" pitchFamily="34" charset="0"/>
                <a:cs typeface="Arial" pitchFamily="34" charset="0"/>
              </a:rPr>
              <a:t>gastric phase </a:t>
            </a:r>
            <a:r>
              <a:rPr lang="en-US" sz="2000" dirty="0" smtClean="0">
                <a:latin typeface="Arial" pitchFamily="34" charset="0"/>
                <a:cs typeface="Arial" pitchFamily="34" charset="0"/>
              </a:rPr>
              <a:t>is the longest phase of gastric juice secretion, typically lasting between two and three hours, and is responsible for around </a:t>
            </a:r>
            <a:r>
              <a:rPr lang="en-US" sz="2000" b="1" dirty="0" smtClean="0">
                <a:solidFill>
                  <a:srgbClr val="C00000"/>
                </a:solidFill>
                <a:latin typeface="Arial" pitchFamily="34" charset="0"/>
                <a:cs typeface="Arial" pitchFamily="34" charset="0"/>
              </a:rPr>
              <a:t>60%</a:t>
            </a:r>
            <a:r>
              <a:rPr lang="en-US" sz="2000" dirty="0" smtClean="0">
                <a:latin typeface="Arial" pitchFamily="34" charset="0"/>
                <a:cs typeface="Arial" pitchFamily="34" charset="0"/>
              </a:rPr>
              <a:t> of gastric secretion. It begins when food has entered the stomach and the stomach wall is stretched. This prompts the G cells in the gastric pits to release </a:t>
            </a:r>
            <a:r>
              <a:rPr lang="en-US" sz="2000" dirty="0" err="1" smtClean="0">
                <a:latin typeface="Arial" pitchFamily="34" charset="0"/>
                <a:cs typeface="Arial" pitchFamily="34" charset="0"/>
              </a:rPr>
              <a:t>gastrin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Gastrin</a:t>
            </a:r>
            <a:r>
              <a:rPr lang="en-US" sz="2000" dirty="0" smtClean="0">
                <a:latin typeface="Arial" pitchFamily="34" charset="0"/>
                <a:cs typeface="Arial" pitchFamily="34" charset="0"/>
              </a:rPr>
              <a:t> stimulates the parietal cells to secrete </a:t>
            </a:r>
            <a:r>
              <a:rPr lang="en-US" sz="2000" dirty="0" err="1" smtClean="0">
                <a:latin typeface="Arial" pitchFamily="34" charset="0"/>
                <a:cs typeface="Arial" pitchFamily="34" charset="0"/>
              </a:rPr>
              <a:t>HCl</a:t>
            </a:r>
            <a:r>
              <a:rPr lang="en-US" sz="2000" dirty="0" smtClean="0">
                <a:latin typeface="Arial" pitchFamily="34" charset="0"/>
                <a:cs typeface="Arial" pitchFamily="34" charset="0"/>
              </a:rPr>
              <a:t>, which creates a pH </a:t>
            </a:r>
            <a:r>
              <a:rPr lang="en-US" sz="2000" dirty="0" err="1" smtClean="0">
                <a:latin typeface="Arial" pitchFamily="34" charset="0"/>
                <a:cs typeface="Arial" pitchFamily="34" charset="0"/>
              </a:rPr>
              <a:t>favourable</a:t>
            </a:r>
            <a:r>
              <a:rPr lang="en-US" sz="2000" dirty="0" smtClean="0">
                <a:latin typeface="Arial" pitchFamily="34" charset="0"/>
                <a:cs typeface="Arial" pitchFamily="34" charset="0"/>
              </a:rPr>
              <a:t> for protein digestion and the killing of ingested pathogens. </a:t>
            </a:r>
          </a:p>
          <a:p>
            <a:pPr algn="just">
              <a:lnSpc>
                <a:spcPct val="150000"/>
              </a:lnSpc>
            </a:pPr>
            <a:r>
              <a:rPr lang="en-US" sz="2000" dirty="0" smtClean="0">
                <a:latin typeface="Arial" pitchFamily="34" charset="0"/>
                <a:cs typeface="Arial" pitchFamily="34" charset="0"/>
              </a:rPr>
              <a:t>Gastric juice secretion continues in the </a:t>
            </a:r>
            <a:r>
              <a:rPr lang="en-US" sz="2000" b="1" dirty="0" smtClean="0">
                <a:solidFill>
                  <a:srgbClr val="C00000"/>
                </a:solidFill>
                <a:latin typeface="Arial" pitchFamily="34" charset="0"/>
                <a:cs typeface="Arial" pitchFamily="34" charset="0"/>
              </a:rPr>
              <a:t>intestinal phase </a:t>
            </a:r>
            <a:r>
              <a:rPr lang="en-US" sz="2000" dirty="0" smtClean="0">
                <a:latin typeface="Arial" pitchFamily="34" charset="0"/>
                <a:cs typeface="Arial" pitchFamily="34" charset="0"/>
              </a:rPr>
              <a:t>while food is slowly passing from the stomach into the duodenum. The duodenum and jejunum progressively release hormones such as </a:t>
            </a:r>
            <a:r>
              <a:rPr lang="en-US" sz="2000" dirty="0" err="1" smtClean="0">
                <a:latin typeface="Arial" pitchFamily="34" charset="0"/>
                <a:cs typeface="Arial" pitchFamily="34" charset="0"/>
              </a:rPr>
              <a:t>cholecystokinin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secretin</a:t>
            </a:r>
            <a:r>
              <a:rPr lang="en-US" sz="2000" dirty="0" smtClean="0">
                <a:latin typeface="Arial" pitchFamily="34" charset="0"/>
                <a:cs typeface="Arial" pitchFamily="34" charset="0"/>
              </a:rPr>
              <a:t> and gastric-inhibiting peptide, which gradually reduce the secretion of gastric juice . The intestinal phase is responsible for around </a:t>
            </a:r>
            <a:r>
              <a:rPr lang="en-US" sz="2000" b="1" dirty="0" smtClean="0">
                <a:solidFill>
                  <a:srgbClr val="C00000"/>
                </a:solidFill>
                <a:latin typeface="Arial" pitchFamily="34" charset="0"/>
                <a:cs typeface="Arial" pitchFamily="34" charset="0"/>
              </a:rPr>
              <a:t>10% </a:t>
            </a:r>
            <a:r>
              <a:rPr lang="en-US" sz="2000" dirty="0" smtClean="0">
                <a:latin typeface="Arial" pitchFamily="34" charset="0"/>
                <a:cs typeface="Arial" pitchFamily="34" charset="0"/>
              </a:rPr>
              <a:t>of gastric juice secretion.</a:t>
            </a:r>
          </a:p>
          <a:p>
            <a:pPr algn="just">
              <a:lnSpc>
                <a:spcPct val="150000"/>
              </a:lnSpc>
            </a:pPr>
            <a:r>
              <a:rPr lang="en-US" sz="2000" dirty="0" smtClean="0">
                <a:latin typeface="Arial" pitchFamily="34" charset="0"/>
                <a:cs typeface="Arial" pitchFamily="34" charset="0"/>
              </a:rPr>
              <a:t/>
            </a:r>
            <a:br>
              <a:rPr lang="en-US" sz="2000" dirty="0" smtClean="0">
                <a:latin typeface="Arial" pitchFamily="34" charset="0"/>
                <a:cs typeface="Arial" pitchFamily="34" charset="0"/>
              </a:rPr>
            </a:br>
            <a:endParaRPr lang="en-US" sz="2000" dirty="0">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a:solidFill>
                  <a:schemeClr val="bg1"/>
                </a:solidFill>
              </a:rPr>
              <a:t>Digestion</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Rectangle 8">
            <a:extLst>
              <a:ext uri="{FF2B5EF4-FFF2-40B4-BE49-F238E27FC236}">
                <a16:creationId xmlns:a16="http://schemas.microsoft.com/office/drawing/2014/main" xmlns="" id="{0097F5E4-1025-4A8B-ABBE-B153D9D65563}"/>
              </a:ext>
            </a:extLst>
          </p:cNvPr>
          <p:cNvSpPr txBox="1">
            <a:spLocks noChangeArrowheads="1"/>
          </p:cNvSpPr>
          <p:nvPr/>
        </p:nvSpPr>
        <p:spPr>
          <a:xfrm>
            <a:off x="457199" y="1072645"/>
            <a:ext cx="11518777"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Stomach: The bolus enters it through the cardiac orifice guarded by cardiac sphincter (regulates the entry of food).</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Contraction and expansion of muscles in the wall of stomach bring churning movements.</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The secretion of </a:t>
            </a:r>
            <a:r>
              <a:rPr lang="en-US" sz="2000" b="0" i="0" dirty="0" smtClean="0">
                <a:solidFill>
                  <a:srgbClr val="202124"/>
                </a:solidFill>
                <a:effectLst/>
                <a:latin typeface="Times New Roman" panose="02020603050405020304" pitchFamily="18" charset="0"/>
                <a:cs typeface="Times New Roman" panose="02020603050405020304" pitchFamily="18" charset="0"/>
              </a:rPr>
              <a:t>gastric juice </a:t>
            </a:r>
            <a:r>
              <a:rPr lang="en-US" sz="2000" b="0" i="0" dirty="0">
                <a:solidFill>
                  <a:srgbClr val="202124"/>
                </a:solidFill>
                <a:effectLst/>
                <a:latin typeface="Times New Roman" panose="02020603050405020304" pitchFamily="18" charset="0"/>
                <a:cs typeface="Times New Roman" panose="02020603050405020304" pitchFamily="18" charset="0"/>
              </a:rPr>
              <a:t>takes place in 2 phases:</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Cephalic: the sight, smell, taste of food induces reflex stimulation of </a:t>
            </a:r>
            <a:r>
              <a:rPr lang="en-US" sz="2000" dirty="0" err="1">
                <a:solidFill>
                  <a:srgbClr val="202124"/>
                </a:solidFill>
                <a:latin typeface="Times New Roman" panose="02020603050405020304" pitchFamily="18" charset="0"/>
                <a:cs typeface="Times New Roman" panose="02020603050405020304" pitchFamily="18" charset="0"/>
              </a:rPr>
              <a:t>vagus</a:t>
            </a:r>
            <a:r>
              <a:rPr lang="en-US" sz="2000" dirty="0">
                <a:solidFill>
                  <a:srgbClr val="202124"/>
                </a:solidFill>
                <a:latin typeface="Times New Roman" panose="02020603050405020304" pitchFamily="18" charset="0"/>
                <a:cs typeface="Times New Roman" panose="02020603050405020304" pitchFamily="18" charset="0"/>
              </a:rPr>
              <a:t> nerve as a result the GJ secretion occurs much before food enters. </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Gastric: The presence of food in stomach stimulates gastric mucosa to produce </a:t>
            </a:r>
            <a:r>
              <a:rPr lang="en-US" sz="2000" b="0" i="0" dirty="0">
                <a:solidFill>
                  <a:srgbClr val="FF0000"/>
                </a:solidFill>
                <a:effectLst/>
                <a:latin typeface="Times New Roman" panose="02020603050405020304" pitchFamily="18" charset="0"/>
                <a:cs typeface="Times New Roman" panose="02020603050405020304" pitchFamily="18" charset="0"/>
              </a:rPr>
              <a:t>gastrin hormone</a:t>
            </a:r>
            <a:r>
              <a:rPr lang="en-US" sz="2000" b="0" i="0" dirty="0">
                <a:solidFill>
                  <a:srgbClr val="202124"/>
                </a:solidFill>
                <a:effectLst/>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Stimulates GGs to secrete GJ.</a:t>
            </a:r>
          </a:p>
          <a:p>
            <a:pPr marL="0" indent="0" algn="just">
              <a:lnSpc>
                <a:spcPct val="80000"/>
              </a:lnSpc>
              <a:buNone/>
            </a:pP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sp>
        <p:nvSpPr>
          <p:cNvPr id="4" name="AutoShape 4" descr="Image result for starch ptyalin">
            <a:extLst>
              <a:ext uri="{FF2B5EF4-FFF2-40B4-BE49-F238E27FC236}">
                <a16:creationId xmlns:a16="http://schemas.microsoft.com/office/drawing/2014/main" xmlns="" id="{4270EEB8-7220-44B6-81CB-49787C797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Image result for gastric juice composition">
            <a:extLst>
              <a:ext uri="{FF2B5EF4-FFF2-40B4-BE49-F238E27FC236}">
                <a16:creationId xmlns:a16="http://schemas.microsoft.com/office/drawing/2014/main" xmlns="" id="{DBC8CDDD-66BC-4E54-8C0A-2E88ED863D1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70402" y="3581400"/>
            <a:ext cx="4762500" cy="277177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8">
            <a:extLst>
              <a:ext uri="{FF2B5EF4-FFF2-40B4-BE49-F238E27FC236}">
                <a16:creationId xmlns:a16="http://schemas.microsoft.com/office/drawing/2014/main" xmlns="" id="{C011A2F3-7534-4012-8D84-4CB8C2DA3E3B}"/>
              </a:ext>
            </a:extLst>
          </p:cNvPr>
          <p:cNvSpPr txBox="1">
            <a:spLocks noChangeArrowheads="1"/>
          </p:cNvSpPr>
          <p:nvPr/>
        </p:nvSpPr>
        <p:spPr>
          <a:xfrm>
            <a:off x="460306" y="3523246"/>
            <a:ext cx="6985524" cy="2675567"/>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Goblet cells secrete mucus. Also pyloric tubular glands secrete mucin (lubrication &amp; </a:t>
            </a:r>
            <a:r>
              <a:rPr lang="en-US" sz="2000" b="0" i="0" dirty="0">
                <a:solidFill>
                  <a:srgbClr val="FF0000"/>
                </a:solidFill>
                <a:effectLst/>
                <a:latin typeface="Times New Roman" panose="02020603050405020304" pitchFamily="18" charset="0"/>
                <a:cs typeface="Times New Roman" panose="02020603050405020304" pitchFamily="18" charset="0"/>
              </a:rPr>
              <a:t>protection</a:t>
            </a:r>
            <a:r>
              <a:rPr lang="en-US" sz="2000" b="0" i="0" dirty="0">
                <a:solidFill>
                  <a:srgbClr val="202124"/>
                </a:solidFill>
                <a:effectLst/>
                <a:latin typeface="Times New Roman" panose="02020603050405020304" pitchFamily="18" charset="0"/>
                <a:cs typeface="Times New Roman" panose="02020603050405020304" pitchFamily="18" charset="0"/>
              </a:rPr>
              <a:t>).  </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 Chief/ peptic/ zymogen cells secrete pepsinogen (proenzyme).</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In the presence of HCl converted to an active form (</a:t>
            </a:r>
            <a:r>
              <a:rPr lang="en-US" sz="2000" dirty="0">
                <a:solidFill>
                  <a:srgbClr val="FF0000"/>
                </a:solidFill>
                <a:latin typeface="Times New Roman" panose="02020603050405020304" pitchFamily="18" charset="0"/>
                <a:cs typeface="Times New Roman" panose="02020603050405020304" pitchFamily="18" charset="0"/>
              </a:rPr>
              <a:t>autocatalysis</a:t>
            </a:r>
            <a:r>
              <a:rPr lang="en-US" sz="2000" dirty="0">
                <a:solidFill>
                  <a:srgbClr val="202124"/>
                </a:solidFill>
                <a:latin typeface="Times New Roman" panose="02020603050405020304" pitchFamily="18" charset="0"/>
                <a:cs typeface="Times New Roman" panose="02020603050405020304" pitchFamily="18" charset="0"/>
              </a:rPr>
              <a:t>).</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Hydrolyze proteins to peptides (proteoses and peptones).</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Also secrete in infants prorenin (activated by HCl).</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Hydrolyze soluble milk protein into </a:t>
            </a:r>
            <a:r>
              <a:rPr lang="en-US" sz="2000" dirty="0" err="1">
                <a:solidFill>
                  <a:srgbClr val="202124"/>
                </a:solidFill>
                <a:latin typeface="Times New Roman" panose="02020603050405020304" pitchFamily="18" charset="0"/>
                <a:cs typeface="Times New Roman" panose="02020603050405020304" pitchFamily="18" charset="0"/>
              </a:rPr>
              <a:t>paracaesin</a:t>
            </a:r>
            <a:r>
              <a:rPr lang="en-US" sz="2000" dirty="0">
                <a:solidFill>
                  <a:srgbClr val="202124"/>
                </a:solidFill>
                <a:latin typeface="Times New Roman" panose="02020603050405020304" pitchFamily="18" charset="0"/>
                <a:cs typeface="Times New Roman" panose="02020603050405020304" pitchFamily="18" charset="0"/>
              </a:rPr>
              <a:t> and whey protein.</a:t>
            </a:r>
          </a:p>
          <a:p>
            <a:pPr algn="just">
              <a:lnSpc>
                <a:spcPct val="80000"/>
              </a:lnSpc>
              <a:buFont typeface="Wingdings" panose="05000000000000000000" pitchFamily="2" charset="2"/>
              <a:buChar char="ü"/>
            </a:pP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51672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7</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latin typeface="Abadi" panose="020B0604020104020204" pitchFamily="34" charset="0"/>
              </a:rPr>
              <a:t>SECRETIONS OF GLANDS</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 xmlns:a16="http://schemas.microsoft.com/office/drawing/2014/main" id="{748169AC-EDC2-4BEC-B660-080490F30592}"/>
              </a:ext>
            </a:extLst>
          </p:cNvPr>
          <p:cNvPicPr>
            <a:picLocks noChangeAspect="1"/>
          </p:cNvPicPr>
          <p:nvPr/>
        </p:nvPicPr>
        <p:blipFill>
          <a:blip r:embed="rId2"/>
          <a:stretch>
            <a:fillRect/>
          </a:stretch>
        </p:blipFill>
        <p:spPr>
          <a:xfrm>
            <a:off x="-1" y="1984"/>
            <a:ext cx="1504949" cy="908720"/>
          </a:xfrm>
          <a:prstGeom prst="rect">
            <a:avLst/>
          </a:prstGeom>
        </p:spPr>
      </p:pic>
      <p:graphicFrame>
        <p:nvGraphicFramePr>
          <p:cNvPr id="9" name="Content Placeholder 3">
            <a:extLst>
              <a:ext uri="{FF2B5EF4-FFF2-40B4-BE49-F238E27FC236}">
                <a16:creationId xmlns="" xmlns:a16="http://schemas.microsoft.com/office/drawing/2014/main" id="{87AC1B0F-AC87-48BF-BF5A-AD158092CB39}"/>
              </a:ext>
            </a:extLst>
          </p:cNvPr>
          <p:cNvGraphicFramePr>
            <a:graphicFrameLocks/>
          </p:cNvGraphicFramePr>
          <p:nvPr>
            <p:extLst>
              <p:ext uri="{D42A27DB-BD31-4B8C-83A1-F6EECF244321}">
                <p14:modId xmlns="" xmlns:p14="http://schemas.microsoft.com/office/powerpoint/2010/main" val="2739686376"/>
              </p:ext>
            </p:extLst>
          </p:nvPr>
        </p:nvGraphicFramePr>
        <p:xfrm>
          <a:off x="3647768" y="974090"/>
          <a:ext cx="4247535" cy="3369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Content Placeholder 3">
            <a:extLst>
              <a:ext uri="{FF2B5EF4-FFF2-40B4-BE49-F238E27FC236}">
                <a16:creationId xmlns="" xmlns:a16="http://schemas.microsoft.com/office/drawing/2014/main" id="{C6C3C72F-0074-4625-BDD8-5CD1F6DD8489}"/>
              </a:ext>
            </a:extLst>
          </p:cNvPr>
          <p:cNvPicPr>
            <a:picLocks noChangeAspect="1"/>
          </p:cNvPicPr>
          <p:nvPr/>
        </p:nvPicPr>
        <p:blipFill>
          <a:blip r:embed="rId7"/>
          <a:stretch>
            <a:fillRect/>
          </a:stretch>
        </p:blipFill>
        <p:spPr>
          <a:xfrm>
            <a:off x="7767485" y="908720"/>
            <a:ext cx="4345858" cy="4143929"/>
          </a:xfrm>
          <a:prstGeom prst="rect">
            <a:avLst/>
          </a:prstGeom>
        </p:spPr>
      </p:pic>
      <p:sp>
        <p:nvSpPr>
          <p:cNvPr id="13" name="TextBox 12">
            <a:extLst>
              <a:ext uri="{FF2B5EF4-FFF2-40B4-BE49-F238E27FC236}">
                <a16:creationId xmlns="" xmlns:a16="http://schemas.microsoft.com/office/drawing/2014/main" id="{C2CA5006-0415-4CD2-B012-6D3BE53D0942}"/>
              </a:ext>
            </a:extLst>
          </p:cNvPr>
          <p:cNvSpPr txBox="1"/>
          <p:nvPr/>
        </p:nvSpPr>
        <p:spPr>
          <a:xfrm>
            <a:off x="8032954" y="4913470"/>
            <a:ext cx="4159046" cy="646331"/>
          </a:xfrm>
          <a:prstGeom prst="rect">
            <a:avLst/>
          </a:prstGeom>
          <a:noFill/>
        </p:spPr>
        <p:txBody>
          <a:bodyPr wrap="square">
            <a:spAutoFit/>
          </a:bodyPr>
          <a:lstStyle/>
          <a:p>
            <a:pPr algn="ctr"/>
            <a:r>
              <a:rPr lang="en-IN" b="1" dirty="0"/>
              <a:t>Schematic anatomy of the canaliculi in a parietal (oxyntic) cell</a:t>
            </a:r>
          </a:p>
        </p:txBody>
      </p:sp>
      <p:sp>
        <p:nvSpPr>
          <p:cNvPr id="14" name="TextBox 13">
            <a:extLst>
              <a:ext uri="{FF2B5EF4-FFF2-40B4-BE49-F238E27FC236}">
                <a16:creationId xmlns="" xmlns:a16="http://schemas.microsoft.com/office/drawing/2014/main" id="{8E907538-4593-46EE-AC4A-576CD61D75F8}"/>
              </a:ext>
            </a:extLst>
          </p:cNvPr>
          <p:cNvSpPr txBox="1"/>
          <p:nvPr/>
        </p:nvSpPr>
        <p:spPr>
          <a:xfrm>
            <a:off x="211906" y="3836253"/>
            <a:ext cx="6871724" cy="2800767"/>
          </a:xfrm>
          <a:prstGeom prst="rect">
            <a:avLst/>
          </a:prstGeom>
          <a:noFill/>
        </p:spPr>
        <p:txBody>
          <a:bodyPr wrap="square">
            <a:spAutoFit/>
          </a:bodyPr>
          <a:lstStyle/>
          <a:p>
            <a:pPr algn="just"/>
            <a:endParaRPr lang="en-US" sz="1600" b="1" dirty="0">
              <a:latin typeface="Abadi" panose="020B0604020104020204" pitchFamily="34" charset="0"/>
            </a:endParaRPr>
          </a:p>
          <a:p>
            <a:pPr marL="0" indent="0" algn="just">
              <a:buNone/>
            </a:pPr>
            <a:r>
              <a:rPr lang="en-US" sz="1600" b="1" dirty="0">
                <a:solidFill>
                  <a:srgbClr val="0070C0"/>
                </a:solidFill>
                <a:latin typeface="Abadi" panose="020B0604020104020204" pitchFamily="34" charset="0"/>
              </a:rPr>
              <a:t>Hunger pangs </a:t>
            </a:r>
            <a:endParaRPr lang="en-US" sz="1600" b="1" dirty="0">
              <a:latin typeface="Abadi" panose="020B0604020104020204" pitchFamily="34" charset="0"/>
            </a:endParaRPr>
          </a:p>
          <a:p>
            <a:pPr marL="514350" indent="-514350" algn="just">
              <a:buFont typeface="+mj-lt"/>
              <a:buAutoNum type="arabicPeriod"/>
            </a:pPr>
            <a:r>
              <a:rPr lang="en-US" sz="1600" b="1" dirty="0">
                <a:latin typeface="Abadi" panose="020B0604020104020204" pitchFamily="34" charset="0"/>
              </a:rPr>
              <a:t>When hunger contractions occur in the stomach, the person sometimes experiences mild pain in the pit of the stomach, called hunger pangs. </a:t>
            </a:r>
          </a:p>
          <a:p>
            <a:pPr marL="514350" indent="-514350" algn="just">
              <a:buFont typeface="+mj-lt"/>
              <a:buAutoNum type="arabicPeriod"/>
            </a:pPr>
            <a:endParaRPr lang="en-US" sz="1600" b="1" dirty="0">
              <a:latin typeface="Abadi" panose="020B0604020104020204" pitchFamily="34" charset="0"/>
            </a:endParaRPr>
          </a:p>
          <a:p>
            <a:pPr marL="514350" indent="-514350" algn="just">
              <a:buFont typeface="+mj-lt"/>
              <a:buAutoNum type="arabicPeriod"/>
            </a:pPr>
            <a:r>
              <a:rPr lang="en-US" sz="1600" b="1" dirty="0">
                <a:latin typeface="Abadi" panose="020B0604020104020204" pitchFamily="34" charset="0"/>
              </a:rPr>
              <a:t>Hunger pangs usually do not begin until 12 to 24 hours after the last ingestion of food;</a:t>
            </a:r>
          </a:p>
          <a:p>
            <a:pPr marL="514350" indent="-514350" algn="just">
              <a:buFont typeface="+mj-lt"/>
              <a:buAutoNum type="arabicPeriod"/>
            </a:pPr>
            <a:endParaRPr lang="en-US" sz="1600" b="1" dirty="0">
              <a:latin typeface="Abadi" panose="020B0604020104020204" pitchFamily="34" charset="0"/>
            </a:endParaRPr>
          </a:p>
          <a:p>
            <a:pPr marL="514350" indent="-514350" algn="just">
              <a:buFont typeface="+mj-lt"/>
              <a:buAutoNum type="arabicPeriod"/>
            </a:pPr>
            <a:r>
              <a:rPr lang="en-US" sz="1600" b="1" dirty="0">
                <a:latin typeface="Abadi" panose="020B0604020104020204" pitchFamily="34" charset="0"/>
              </a:rPr>
              <a:t>In </a:t>
            </a:r>
            <a:r>
              <a:rPr lang="en-US" sz="1600" b="1" dirty="0" err="1">
                <a:latin typeface="Abadi" panose="020B0604020104020204" pitchFamily="34" charset="0"/>
              </a:rPr>
              <a:t>starvation,they</a:t>
            </a:r>
            <a:r>
              <a:rPr lang="en-US" sz="1600" b="1" dirty="0">
                <a:latin typeface="Abadi" panose="020B0604020104020204" pitchFamily="34" charset="0"/>
              </a:rPr>
              <a:t> reach their greatest intensity in 3 to 4 days and gradually weaken in succeeding days.</a:t>
            </a:r>
          </a:p>
          <a:p>
            <a:pPr algn="just"/>
            <a:endParaRPr lang="en-IN" sz="1600" b="1" dirty="0">
              <a:latin typeface="Abadi" panose="020B0604020104020204" pitchFamily="34" charset="0"/>
            </a:endParaRPr>
          </a:p>
        </p:txBody>
      </p:sp>
      <p:sp>
        <p:nvSpPr>
          <p:cNvPr id="16" name="TextBox 15">
            <a:extLst>
              <a:ext uri="{FF2B5EF4-FFF2-40B4-BE49-F238E27FC236}">
                <a16:creationId xmlns="" xmlns:a16="http://schemas.microsoft.com/office/drawing/2014/main" id="{D3B84EBA-222C-4973-858C-2F1A83C798F8}"/>
              </a:ext>
            </a:extLst>
          </p:cNvPr>
          <p:cNvSpPr txBox="1"/>
          <p:nvPr/>
        </p:nvSpPr>
        <p:spPr>
          <a:xfrm>
            <a:off x="298451" y="1389509"/>
            <a:ext cx="3447640" cy="2031325"/>
          </a:xfrm>
          <a:prstGeom prst="rect">
            <a:avLst/>
          </a:prstGeom>
          <a:noFill/>
        </p:spPr>
        <p:txBody>
          <a:bodyPr wrap="square">
            <a:spAutoFit/>
          </a:bodyPr>
          <a:lstStyle/>
          <a:p>
            <a:pPr marL="0" indent="0" algn="just">
              <a:buNone/>
            </a:pPr>
            <a:r>
              <a:rPr lang="en-US" b="1" dirty="0">
                <a:latin typeface="Abadi" panose="020B0604020104020204" pitchFamily="34" charset="0"/>
              </a:rPr>
              <a:t>Hunger contractions, often occurs when the stomach has been empty for several hours or more.</a:t>
            </a:r>
          </a:p>
          <a:p>
            <a:pPr algn="just"/>
            <a:endParaRPr lang="en-US" b="1" dirty="0">
              <a:latin typeface="Abadi" panose="020B0604020104020204" pitchFamily="34" charset="0"/>
            </a:endParaRPr>
          </a:p>
          <a:p>
            <a:pPr algn="just"/>
            <a:r>
              <a:rPr lang="en-US" b="1" dirty="0">
                <a:latin typeface="Abadi" panose="020B0604020104020204" pitchFamily="34" charset="0"/>
              </a:rPr>
              <a:t>They are </a:t>
            </a:r>
            <a:r>
              <a:rPr lang="en-US" b="1" dirty="0">
                <a:solidFill>
                  <a:srgbClr val="0070C0"/>
                </a:solidFill>
                <a:latin typeface="Abadi" panose="020B0604020104020204" pitchFamily="34" charset="0"/>
              </a:rPr>
              <a:t>rhythmical peristaltic contractions </a:t>
            </a:r>
            <a:r>
              <a:rPr lang="en-US" b="1" dirty="0">
                <a:latin typeface="Abadi" panose="020B0604020104020204" pitchFamily="34" charset="0"/>
              </a:rPr>
              <a:t>in the body of the stomach</a:t>
            </a:r>
          </a:p>
        </p:txBody>
      </p:sp>
    </p:spTree>
    <p:extLst>
      <p:ext uri="{BB962C8B-B14F-4D97-AF65-F5344CB8AC3E}">
        <p14:creationId xmlns="" xmlns:p14="http://schemas.microsoft.com/office/powerpoint/2010/main" val="183447278"/>
      </p:ext>
    </p:extLst>
  </p:cSld>
  <p:clrMapOvr>
    <a:masterClrMapping/>
  </p:clrMapOvr>
  <p:transition advTm="91033">
    <p:dissolve/>
  </p:transition>
  <p:extLst>
    <p:ext uri="{3A86A75C-4F4B-4683-9AE1-C65F6400EC91}">
      <p14:laserTraceLst xmlns="" xmlns:p14="http://schemas.microsoft.com/office/powerpoint/2010/main">
        <p14:tracePtLst>
          <p14:tracePt t="141" x="6643688" y="3160713"/>
          <p14:tracePt t="146" x="6584950" y="3109913"/>
          <p14:tracePt t="155" x="6534150" y="3067050"/>
          <p14:tracePt t="162" x="6483350" y="3025775"/>
          <p14:tracePt t="171" x="6430963" y="2982913"/>
          <p14:tracePt t="178" x="6405563" y="2965450"/>
          <p14:tracePt t="186" x="6364288" y="2922588"/>
          <p14:tracePt t="194" x="6329363" y="2897188"/>
          <p14:tracePt t="202" x="6278563" y="2863850"/>
          <p14:tracePt t="210" x="6253163" y="2846388"/>
          <p14:tracePt t="220" x="6219825" y="2813050"/>
          <p14:tracePt t="226" x="6184900" y="2787650"/>
          <p14:tracePt t="235" x="6159500" y="2762250"/>
          <p14:tracePt t="242" x="6126163" y="2744788"/>
          <p14:tracePt t="253" x="6108700" y="2727325"/>
          <p14:tracePt t="259" x="6083300" y="2719388"/>
          <p14:tracePt t="270" x="6057900" y="2693988"/>
          <p14:tracePt t="275" x="6015038" y="2676525"/>
          <p14:tracePt t="283" x="5972175" y="2651125"/>
          <p14:tracePt t="291" x="5930900" y="2643188"/>
          <p14:tracePt t="298" x="5895975" y="2625725"/>
          <p14:tracePt t="306" x="5888038" y="2617788"/>
          <p14:tracePt t="314" x="5880100" y="2608263"/>
          <p14:tracePt t="323" x="5870575" y="2608263"/>
          <p14:tracePt t="330" x="5853113" y="2600325"/>
          <p14:tracePt t="362" x="5827713" y="2600325"/>
          <p14:tracePt t="371" x="5819775" y="2582863"/>
          <p14:tracePt t="378" x="5811838" y="2574925"/>
          <p14:tracePt t="389" x="5786438" y="2566988"/>
          <p14:tracePt t="405" x="5761038" y="2557463"/>
          <p14:tracePt t="410" x="5751513" y="2549525"/>
          <p14:tracePt t="419" x="5743575" y="2541588"/>
          <p14:tracePt t="466" x="5735638" y="2532063"/>
          <p14:tracePt t="474" x="5718175" y="2524125"/>
          <p14:tracePt t="483" x="5700713" y="2524125"/>
          <p14:tracePt t="491" x="5683250" y="2506663"/>
          <p14:tracePt t="498" x="5683250" y="2498725"/>
          <p14:tracePt t="506" x="5675313" y="2498725"/>
          <p14:tracePt t="515" x="5649913" y="2489200"/>
          <p14:tracePt t="530" x="5641975" y="2473325"/>
          <p14:tracePt t="547" x="5632450" y="2473325"/>
          <p14:tracePt t="555" x="5624513" y="2473325"/>
          <p14:tracePt t="570" x="5616575" y="2473325"/>
          <p14:tracePt t="587" x="5581650" y="2489200"/>
          <p14:tracePt t="594" x="5581650" y="2524125"/>
          <p14:tracePt t="603" x="5573713" y="2566988"/>
          <p14:tracePt t="610" x="5573713" y="2668588"/>
          <p14:tracePt t="618" x="5591175" y="2744788"/>
          <p14:tracePt t="626" x="5607050" y="2805113"/>
          <p14:tracePt t="637" x="5624513" y="2830513"/>
          <p14:tracePt t="652" x="5667375" y="2871788"/>
          <p14:tracePt t="658" x="5751513" y="2982913"/>
          <p14:tracePt t="670" x="5827713" y="3051175"/>
          <p14:tracePt t="674" x="5913438" y="3101975"/>
          <p14:tracePt t="685" x="5972175" y="3144838"/>
          <p14:tracePt t="691" x="6024563" y="3152775"/>
          <p14:tracePt t="699" x="6040438" y="3152775"/>
          <p14:tracePt t="706" x="6049963" y="3152775"/>
          <p14:tracePt t="730" x="6057900" y="3152775"/>
          <p14:tracePt t="746" x="6057900" y="3135313"/>
          <p14:tracePt t="755" x="6057900" y="3109913"/>
          <p14:tracePt t="762" x="6057900" y="3084513"/>
          <p14:tracePt t="771" x="6057900" y="3067050"/>
          <p14:tracePt t="778" x="6057900" y="3051175"/>
          <p14:tracePt t="787" x="6057900" y="3033713"/>
          <p14:tracePt t="797" x="6075363" y="3016250"/>
          <p14:tracePt t="820" x="6075363" y="3008313"/>
          <p14:tracePt t="826" x="6075363" y="3000375"/>
          <p14:tracePt t="842" x="6075363" y="2990850"/>
          <p14:tracePt t="858" x="6075363" y="2982913"/>
          <p14:tracePt t="869" x="6075363" y="2965450"/>
          <p14:tracePt t="874" x="6075363" y="2949575"/>
          <p14:tracePt t="886" x="6075363" y="2922588"/>
          <p14:tracePt t="890" x="6075363" y="2897188"/>
          <p14:tracePt t="899" x="6075363" y="2855913"/>
          <p14:tracePt t="906" x="6075363" y="2820988"/>
          <p14:tracePt t="914" x="6075363" y="2805113"/>
          <p14:tracePt t="922" x="6075363" y="2770188"/>
          <p14:tracePt t="930" x="6075363" y="2727325"/>
          <p14:tracePt t="938" x="6075363" y="2693988"/>
          <p14:tracePt t="946" x="6075363" y="2651125"/>
          <p14:tracePt t="954" x="6075363" y="2625725"/>
          <p14:tracePt t="962" x="6065838" y="2600325"/>
          <p14:tracePt t="971" x="6065838" y="2574925"/>
          <p14:tracePt t="978" x="6065838" y="2541588"/>
          <p14:tracePt t="988" x="6065838" y="2498725"/>
          <p14:tracePt t="994" x="6065838" y="2481263"/>
          <p14:tracePt t="1003" x="6065838" y="2438400"/>
          <p14:tracePt t="1010" x="6065838" y="2405063"/>
          <p14:tracePt t="1020" x="6065838" y="2371725"/>
          <p14:tracePt t="1026" x="6065838" y="2344738"/>
          <p14:tracePt t="1035" x="6065838" y="2328863"/>
          <p14:tracePt t="1042" x="6065838" y="2293938"/>
          <p14:tracePt t="1051" x="6065838" y="2268538"/>
          <p14:tracePt t="1058" x="6065838" y="2227263"/>
          <p14:tracePt t="1069" x="6065838" y="2174875"/>
          <p14:tracePt t="1074" x="6083300" y="2116138"/>
          <p14:tracePt t="1086" x="6100763" y="2055813"/>
          <p14:tracePt t="1090" x="6108700" y="2022475"/>
          <p14:tracePt t="1101" x="6126163" y="1971675"/>
          <p14:tracePt t="1106" x="6142038" y="1938338"/>
          <p14:tracePt t="1115" x="6151563" y="1920875"/>
          <p14:tracePt t="1122" x="6167438" y="1885950"/>
          <p14:tracePt t="1130" x="6184900" y="1852613"/>
          <p14:tracePt t="1139" x="6194425" y="1835150"/>
          <p14:tracePt t="1157" x="6210300" y="1793875"/>
          <p14:tracePt t="1162" x="6219825" y="1776413"/>
          <p14:tracePt t="1171" x="6227763" y="1741488"/>
          <p14:tracePt t="1178" x="6235700" y="1733550"/>
          <p14:tracePt t="1187" x="6235700" y="1725613"/>
          <p14:tracePt t="1194" x="6235700" y="1716088"/>
          <p14:tracePt t="1203" x="6245225" y="1708150"/>
          <p14:tracePt t="1498" x="6253163" y="1700213"/>
          <p14:tracePt t="1522" x="6261100" y="1700213"/>
          <p14:tracePt t="1531" x="6270625" y="1700213"/>
          <p14:tracePt t="1538" x="6278563" y="1700213"/>
          <p14:tracePt t="1554" x="6311900" y="1700213"/>
          <p14:tracePt t="1562" x="6321425" y="1700213"/>
          <p14:tracePt t="1570" x="6354763" y="1700213"/>
          <p14:tracePt t="1578" x="6389688" y="1700213"/>
          <p14:tracePt t="1587" x="6397625" y="1700213"/>
          <p14:tracePt t="1595" x="6423025" y="1700213"/>
          <p14:tracePt t="1603" x="6440488" y="1700213"/>
          <p14:tracePt t="1610" x="6465888" y="1700213"/>
          <p14:tracePt t="1618" x="6508750" y="1700213"/>
          <p14:tracePt t="1626" x="6559550" y="1700213"/>
          <p14:tracePt t="1636" x="6643688" y="1700213"/>
          <p14:tracePt t="1642" x="6711950" y="1700213"/>
          <p14:tracePt t="1652" x="6813550" y="1700213"/>
          <p14:tracePt t="1658" x="6881813" y="1700213"/>
          <p14:tracePt t="1668" x="6983413" y="1700213"/>
          <p14:tracePt t="1674" x="7069138" y="1690688"/>
          <p14:tracePt t="1685" x="7127875" y="1690688"/>
          <p14:tracePt t="1691" x="7170738" y="1690688"/>
          <p14:tracePt t="1703" x="7196138" y="1690688"/>
          <p14:tracePt t="1706" x="7204075" y="1690688"/>
          <p14:tracePt t="1851" x="7196138" y="1682750"/>
          <p14:tracePt t="1859" x="7170738" y="1674813"/>
          <p14:tracePt t="1867" x="7127875" y="1657350"/>
          <p14:tracePt t="1875" x="7085013" y="1649413"/>
          <p14:tracePt t="1885" x="7069138" y="1639888"/>
          <p14:tracePt t="1890" x="7026275" y="1639888"/>
          <p14:tracePt t="1901" x="6983413" y="1639888"/>
          <p14:tracePt t="1906" x="6915150" y="1639888"/>
          <p14:tracePt t="1917" x="6873875" y="1639888"/>
          <p14:tracePt t="1922" x="6813550" y="1639888"/>
          <p14:tracePt t="1931" x="6780213" y="1639888"/>
          <p14:tracePt t="1939" x="6737350" y="1649413"/>
          <p14:tracePt t="1947" x="6686550" y="1674813"/>
          <p14:tracePt t="1956" x="6626225" y="1716088"/>
          <p14:tracePt t="1962" x="6559550" y="1766888"/>
          <p14:tracePt t="1970" x="6483350" y="1835150"/>
          <p14:tracePt t="1978" x="6430963" y="1885950"/>
          <p14:tracePt t="1987" x="6397625" y="1938338"/>
          <p14:tracePt t="1994" x="6380163" y="1989138"/>
          <p14:tracePt t="2002" x="6380163" y="2014538"/>
          <p14:tracePt t="2010" x="6380163" y="2055813"/>
          <p14:tracePt t="2019" x="6380163" y="2116138"/>
          <p14:tracePt t="2026" x="6415088" y="2192338"/>
          <p14:tracePt t="2034" x="6524625" y="2303463"/>
          <p14:tracePt t="2042" x="6678613" y="2379663"/>
          <p14:tracePt t="2050" x="7000875" y="2489200"/>
          <p14:tracePt t="2058" x="7239000" y="2582863"/>
          <p14:tracePt t="2068" x="7612063" y="2693988"/>
          <p14:tracePt t="2074" x="7977188" y="2752725"/>
          <p14:tracePt t="2085" x="8359775" y="2770188"/>
          <p14:tracePt t="2091" x="8828088" y="2805113"/>
          <p14:tracePt t="2102" x="9056688" y="2805113"/>
          <p14:tracePt t="2106" x="9464675" y="2805113"/>
          <p14:tracePt t="2118" x="9898063" y="2805113"/>
          <p14:tracePt t="2122" x="10101263" y="2805113"/>
          <p14:tracePt t="2131" x="10212388" y="2805113"/>
          <p14:tracePt t="2156" x="10985500" y="2574925"/>
          <p14:tracePt t="2162" x="11215688" y="2516188"/>
          <p14:tracePt t="2171" x="11350625" y="2455863"/>
          <p14:tracePt t="2178" x="11477625" y="2405063"/>
          <p14:tracePt t="2186" x="11512550" y="2379663"/>
          <p14:tracePt t="2194" x="11555413" y="2354263"/>
          <p14:tracePt t="2210" x="11555413" y="2336800"/>
          <p14:tracePt t="2219" x="11512550" y="2311400"/>
          <p14:tracePt t="2226" x="11452225" y="2303463"/>
          <p14:tracePt t="2234" x="11376025" y="2268538"/>
          <p14:tracePt t="2242" x="11317288" y="2260600"/>
          <p14:tracePt t="2253" x="11266488" y="2260600"/>
          <p14:tracePt t="2258" x="11206163" y="2252663"/>
          <p14:tracePt t="2267" x="11163300" y="2243138"/>
          <p14:tracePt t="2274" x="11129963" y="2243138"/>
          <p14:tracePt t="2285" x="11104563" y="2243138"/>
          <p14:tracePt t="2290" x="11079163" y="2243138"/>
          <p14:tracePt t="2303" x="11053763" y="2243138"/>
          <p14:tracePt t="2306" x="11018838" y="2243138"/>
          <p14:tracePt t="2315" x="11002963" y="2243138"/>
          <p14:tracePt t="2324" x="10960100" y="2243138"/>
          <p14:tracePt t="2330" x="10874375" y="2243138"/>
          <p14:tracePt t="2338" x="10798175" y="2243138"/>
          <p14:tracePt t="2346" x="10704513" y="2243138"/>
          <p14:tracePt t="2354" x="10602913" y="2243138"/>
          <p14:tracePt t="2362" x="10475913" y="2243138"/>
          <p14:tracePt t="2370" x="10339388" y="2243138"/>
          <p14:tracePt t="2378" x="10194925" y="2243138"/>
          <p14:tracePt t="2386" x="10042525" y="2243138"/>
          <p14:tracePt t="2394" x="9890125" y="2243138"/>
          <p14:tracePt t="2403" x="9720263" y="2243138"/>
          <p14:tracePt t="2410" x="9575800" y="2243138"/>
          <p14:tracePt t="2419" x="9439275" y="2243138"/>
          <p14:tracePt t="2426" x="9312275" y="2243138"/>
          <p14:tracePt t="2435" x="9183688" y="2243138"/>
          <p14:tracePt t="2442" x="9082088" y="2243138"/>
          <p14:tracePt t="2453" x="8972550" y="2243138"/>
          <p14:tracePt t="2459" x="8861425" y="2243138"/>
          <p14:tracePt t="2468" x="8734425" y="2243138"/>
          <p14:tracePt t="2474" x="8572500" y="2243138"/>
          <p14:tracePt t="2484" x="8435975" y="2243138"/>
          <p14:tracePt t="2490" x="8266113" y="2243138"/>
          <p14:tracePt t="2500" x="8113713" y="2243138"/>
          <p14:tracePt t="2506" x="7935913" y="2243138"/>
          <p14:tracePt t="2519" x="7705725" y="2243138"/>
          <p14:tracePt t="2522" x="7502525" y="2243138"/>
          <p14:tracePt t="2531" x="7348538" y="2243138"/>
          <p14:tracePt t="2538" x="7178675" y="2243138"/>
          <p14:tracePt t="2547" x="7077075" y="2243138"/>
          <p14:tracePt t="2554" x="7018338" y="2243138"/>
          <p14:tracePt t="2562" x="6992938" y="2243138"/>
          <p14:tracePt t="2602" x="6992938" y="2252663"/>
          <p14:tracePt t="2610" x="7000875" y="2268538"/>
          <p14:tracePt t="2619" x="7059613" y="2278063"/>
          <p14:tracePt t="2627" x="7153275" y="2293938"/>
          <p14:tracePt t="2636" x="7289800" y="2311400"/>
          <p14:tracePt t="2642" x="7477125" y="2311400"/>
          <p14:tracePt t="2651" x="7740650" y="2311400"/>
          <p14:tracePt t="2658" x="8054975" y="2311400"/>
          <p14:tracePt t="2667" x="8521700" y="2311400"/>
          <p14:tracePt t="2674" x="8894763" y="2311400"/>
          <p14:tracePt t="2685" x="9302750" y="2278063"/>
          <p14:tracePt t="2690" x="9761538" y="2184400"/>
          <p14:tracePt t="2699" x="10186988" y="2082800"/>
          <p14:tracePt t="2706" x="10671175" y="1979613"/>
          <p14:tracePt t="2718" x="11112500" y="1946275"/>
          <p14:tracePt t="2722" x="11563350" y="1870075"/>
          <p14:tracePt t="2734" x="11979275" y="1809750"/>
          <p14:tracePt t="2738" x="12166600" y="1784350"/>
          <p14:tracePt t="2827" x="12098338" y="1776413"/>
          <p14:tracePt t="2836" x="12022138" y="1776413"/>
          <p14:tracePt t="2842" x="11996738" y="1793875"/>
          <p14:tracePt t="2851" x="11971338" y="1801813"/>
          <p14:tracePt t="2858" x="11936413" y="1809750"/>
          <p14:tracePt t="2868" x="11903075" y="1819275"/>
          <p14:tracePt t="2874" x="11877675" y="1835150"/>
          <p14:tracePt t="2884" x="11844338" y="1860550"/>
          <p14:tracePt t="2890" x="11791950" y="1885950"/>
          <p14:tracePt t="2899" x="11733213" y="1903413"/>
          <p14:tracePt t="2906" x="11657013" y="1954213"/>
          <p14:tracePt t="2918" x="11580813" y="1997075"/>
          <p14:tracePt t="2922" x="11503025" y="2039938"/>
          <p14:tracePt t="2934" x="11461750" y="2055813"/>
          <p14:tracePt t="2939" x="11385550" y="2098675"/>
          <p14:tracePt t="2947" x="11333163" y="2141538"/>
          <p14:tracePt t="2954" x="11291888" y="2174875"/>
          <p14:tracePt t="2963" x="11206163" y="2252663"/>
          <p14:tracePt t="2970" x="11137900" y="2319338"/>
          <p14:tracePt t="2978" x="11079163" y="2379663"/>
          <p14:tracePt t="2986" x="11002963" y="2489200"/>
          <p14:tracePt t="2994" x="10960100" y="2574925"/>
          <p14:tracePt t="3003" x="10901363" y="2668588"/>
          <p14:tracePt t="3010" x="10858500" y="2787650"/>
          <p14:tracePt t="3018" x="10823575" y="2889250"/>
          <p14:tracePt t="3026" x="10798175" y="2990850"/>
          <p14:tracePt t="3035" x="10756900" y="3119438"/>
          <p14:tracePt t="3042" x="10729913" y="3238500"/>
          <p14:tracePt t="3050" x="10696575" y="3355975"/>
          <p14:tracePt t="3058" x="10671175" y="3441700"/>
          <p14:tracePt t="3067" x="10637838" y="3517900"/>
          <p14:tracePt t="3075" x="10620375" y="3578225"/>
          <p14:tracePt t="3083" x="10585450" y="3629025"/>
          <p14:tracePt t="3090" x="10577513" y="3662363"/>
          <p14:tracePt t="3100" x="10577513" y="3671888"/>
          <p14:tracePt t="3108" x="10577513" y="3679825"/>
          <p14:tracePt t="3116" x="10560050" y="3697288"/>
          <p14:tracePt t="3122" x="10552113" y="3705225"/>
          <p14:tracePt t="3134" x="10544175" y="3705225"/>
          <p14:tracePt t="3138" x="10518775" y="3705225"/>
          <p14:tracePt t="3154" x="10458450" y="3730625"/>
          <p14:tracePt t="3163" x="10390188" y="3738563"/>
          <p14:tracePt t="3171" x="10306050" y="3738563"/>
          <p14:tracePt t="3178" x="10186988" y="3756025"/>
          <p14:tracePt t="3188" x="10067925" y="3756025"/>
          <p14:tracePt t="3194" x="9923463" y="3756025"/>
          <p14:tracePt t="3202" x="9771063" y="3756025"/>
          <p14:tracePt t="3210" x="9617075" y="3756025"/>
          <p14:tracePt t="3219" x="9421813" y="3756025"/>
          <p14:tracePt t="3226" x="9244013" y="3756025"/>
          <p14:tracePt t="3235" x="9074150" y="3756025"/>
          <p14:tracePt t="3242" x="8947150" y="3756025"/>
          <p14:tracePt t="3250" x="8818563" y="3756025"/>
          <p14:tracePt t="3258" x="8716963" y="3756025"/>
          <p14:tracePt t="3268" x="8623300" y="3756025"/>
          <p14:tracePt t="3274" x="8539163" y="3756025"/>
          <p14:tracePt t="3285" x="8453438" y="3756025"/>
          <p14:tracePt t="3290" x="8394700" y="3756025"/>
          <p14:tracePt t="3300" x="8318500" y="3756025"/>
          <p14:tracePt t="3306" x="8291513" y="3756025"/>
          <p14:tracePt t="3316" x="8266113" y="3756025"/>
          <p14:tracePt t="3322" x="8240713" y="3756025"/>
          <p14:tracePt t="3354" x="8232775" y="3756025"/>
          <p14:tracePt t="3363" x="8224838" y="3756025"/>
          <p14:tracePt t="3370" x="8215313" y="3756025"/>
          <p14:tracePt t="3386" x="8207375" y="3756025"/>
          <p14:tracePt t="3394" x="8199438" y="3756025"/>
          <p14:tracePt t="3403" x="8189913" y="3756025"/>
          <p14:tracePt t="3410" x="8181975" y="3756025"/>
          <p14:tracePt t="3418" x="8174038" y="3756025"/>
          <p14:tracePt t="3426" x="8174038" y="3763963"/>
          <p14:tracePt t="3436" x="8164513" y="3763963"/>
          <p14:tracePt t="3451" x="8156575" y="3773488"/>
          <p14:tracePt t="3475" x="8147050" y="3773488"/>
          <p14:tracePt t="10227" x="8224838" y="3773488"/>
          <p14:tracePt t="10234" x="8343900" y="3773488"/>
          <p14:tracePt t="10242" x="8521700" y="3773488"/>
          <p14:tracePt t="10251" x="8648700" y="3773488"/>
          <p14:tracePt t="10260" x="8759825" y="3773488"/>
          <p14:tracePt t="10266" x="8828088" y="3773488"/>
          <p14:tracePt t="10279" x="8929688" y="3773488"/>
          <p14:tracePt t="10282" x="8963025" y="3763963"/>
          <p14:tracePt t="10298" x="8972550" y="3756025"/>
          <p14:tracePt t="10307" x="9039225" y="3730625"/>
          <p14:tracePt t="10323" x="9107488" y="3713163"/>
          <p14:tracePt t="10331" x="9158288" y="3687763"/>
          <p14:tracePt t="10338" x="9218613" y="3671888"/>
          <p14:tracePt t="10347" x="9261475" y="3636963"/>
          <p14:tracePt t="10354" x="9286875" y="3636963"/>
          <p14:tracePt t="10364" x="9286875" y="3629025"/>
          <p14:tracePt t="10386" x="9294813" y="3619500"/>
          <p14:tracePt t="10458" x="9286875" y="3611563"/>
          <p14:tracePt t="10482" x="9286875" y="3603625"/>
          <p14:tracePt t="10515" x="9277350" y="3603625"/>
          <p14:tracePt t="10530" x="9261475" y="3603625"/>
          <p14:tracePt t="10538" x="9251950" y="3603625"/>
          <p14:tracePt t="10554" x="9226550" y="3594100"/>
          <p14:tracePt t="10563" x="9209088" y="3586163"/>
          <p14:tracePt t="10571" x="9193213" y="3578225"/>
          <p14:tracePt t="10579" x="9167813" y="3560763"/>
          <p14:tracePt t="10586" x="9132888" y="3543300"/>
          <p14:tracePt t="10597" x="9099550" y="3535363"/>
          <p14:tracePt t="10602" x="9074150" y="3527425"/>
          <p14:tracePt t="10611" x="9048750" y="3509963"/>
          <p14:tracePt t="10618" x="9023350" y="3509963"/>
          <p14:tracePt t="10628" x="8980488" y="3475038"/>
          <p14:tracePt t="10634" x="8955088" y="3467100"/>
          <p14:tracePt t="10643" x="8937625" y="3449638"/>
          <p14:tracePt t="10650" x="8921750" y="3441700"/>
          <p14:tracePt t="10660" x="8904288" y="3433763"/>
          <p14:tracePt t="10666" x="8886825" y="3424238"/>
          <p14:tracePt t="10677" x="8886825" y="3408363"/>
          <p14:tracePt t="10682" x="8869363" y="3398838"/>
          <p14:tracePt t="10699" x="8861425" y="3390900"/>
          <p14:tracePt t="10714" x="8853488" y="3382963"/>
          <p14:tracePt t="10730" x="8853488" y="3373438"/>
          <p14:tracePt t="10962" x="8843963" y="3373438"/>
          <p14:tracePt t="10970" x="8836025" y="3373438"/>
          <p14:tracePt t="12602" x="8853488" y="3398838"/>
          <p14:tracePt t="12610" x="8912225" y="3398838"/>
          <p14:tracePt t="12618" x="9023350" y="3398838"/>
          <p14:tracePt t="12627" x="9099550" y="3398838"/>
          <p14:tracePt t="12754" x="9056688" y="3416300"/>
          <p14:tracePt t="12762" x="9039225" y="3416300"/>
          <p14:tracePt t="12770" x="9023350" y="3424238"/>
          <p14:tracePt t="12778" x="9005888" y="3441700"/>
          <p14:tracePt t="12786" x="8997950" y="3441700"/>
          <p14:tracePt t="12794" x="8988425" y="3441700"/>
          <p14:tracePt t="12802" x="8955088" y="3449638"/>
          <p14:tracePt t="12813" x="8912225" y="3449638"/>
          <p14:tracePt t="12819" x="8886825" y="3449638"/>
          <p14:tracePt t="12827" x="8878888" y="3449638"/>
          <p14:tracePt t="12834" x="8861425" y="3449638"/>
          <p14:tracePt t="12844" x="8853488" y="3449638"/>
          <p14:tracePt t="12850" x="8853488" y="3459163"/>
          <p14:tracePt t="12858" x="8843963" y="3459163"/>
          <p14:tracePt t="12866" x="8828088" y="3475038"/>
          <p14:tracePt t="12875" x="8818563" y="3475038"/>
          <p14:tracePt t="12882" x="8793163" y="3484563"/>
          <p14:tracePt t="12891" x="8777288" y="3484563"/>
          <p14:tracePt t="12898" x="8734425" y="3484563"/>
          <p14:tracePt t="12908" x="8709025" y="3492500"/>
          <p14:tracePt t="12914" x="8658225" y="3492500"/>
          <p14:tracePt t="12925" x="8640763" y="3492500"/>
          <p14:tracePt t="12930" x="8605838" y="3492500"/>
          <p14:tracePt t="12942" x="8580438" y="3502025"/>
          <p14:tracePt t="12946" x="8572500" y="3509963"/>
          <p14:tracePt t="13050" x="8555038" y="3509963"/>
          <p14:tracePt t="13234" x="8547100" y="3509963"/>
          <p14:tracePt t="15755" x="8539163" y="3509963"/>
          <p14:tracePt t="15770" x="8529638" y="3509963"/>
          <p14:tracePt t="15778" x="8513763" y="3517900"/>
          <p14:tracePt t="15795" x="8504238" y="3527425"/>
          <p14:tracePt t="15978" x="8496300" y="3527425"/>
          <p14:tracePt t="15987" x="8488363" y="3527425"/>
          <p14:tracePt t="15994" x="8478838" y="3527425"/>
          <p14:tracePt t="16006" x="8470900" y="3527425"/>
          <p14:tracePt t="16019" x="8462963" y="3527425"/>
          <p14:tracePt t="16035" x="8453438" y="3527425"/>
          <p14:tracePt t="16130" x="8445500" y="3527425"/>
          <p14:tracePt t="16162" x="8435975" y="3535363"/>
          <p14:tracePt t="16170" x="8435975" y="3543300"/>
          <p14:tracePt t="16178" x="8435975" y="3552825"/>
          <p14:tracePt t="16189" x="8428038" y="3560763"/>
          <p14:tracePt t="16194" x="8428038" y="3578225"/>
          <p14:tracePt t="16205" x="8428038" y="3586163"/>
          <p14:tracePt t="16210" x="8428038" y="3611563"/>
          <p14:tracePt t="16219" x="8470900" y="3619500"/>
          <p14:tracePt t="16226" x="8521700" y="3619500"/>
          <p14:tracePt t="16234" x="8658225" y="3578225"/>
          <p14:tracePt t="16243" x="8709025" y="3552825"/>
          <p14:tracePt t="16314" x="8666163" y="3543300"/>
          <p14:tracePt t="16323" x="8623300" y="3535363"/>
          <p14:tracePt t="16330" x="8572500" y="3502025"/>
          <p14:tracePt t="16339" x="8539163" y="3502025"/>
          <p14:tracePt t="16346" x="8513763" y="3492500"/>
          <p14:tracePt t="16357" x="8470900" y="3492500"/>
          <p14:tracePt t="16362" x="8453438" y="3484563"/>
          <p14:tracePt t="16373" x="8428038" y="3484563"/>
          <p14:tracePt t="16451" x="8420100" y="3475038"/>
          <p14:tracePt t="16986" x="8410575" y="3475038"/>
          <p14:tracePt t="16994" x="8402638" y="3475038"/>
          <p14:tracePt t="17010" x="8385175" y="3475038"/>
          <p14:tracePt t="17066" x="8377238" y="3475038"/>
          <p14:tracePt t="17098" x="8359775" y="3484563"/>
          <p14:tracePt t="17106" x="8343900" y="3484563"/>
          <p14:tracePt t="17114" x="8334375" y="3502025"/>
          <p14:tracePt t="17123" x="8326438" y="3502025"/>
          <p14:tracePt t="17210" x="8318500" y="3502025"/>
          <p14:tracePt t="17226" x="8318500" y="3509963"/>
          <p14:tracePt t="17235" x="8301038" y="3509963"/>
          <p14:tracePt t="17251" x="8291513" y="3517900"/>
          <p14:tracePt t="17274" x="8326438" y="3517900"/>
          <p14:tracePt t="17282" x="8334375" y="3517900"/>
          <p14:tracePt t="17379" x="8318500" y="3535363"/>
          <p14:tracePt t="17386" x="8207375" y="3535363"/>
          <p14:tracePt t="17395" x="8080375" y="3535363"/>
          <p14:tracePt t="17405" x="7943850" y="3535363"/>
          <p14:tracePt t="17410" x="7824788" y="3535363"/>
          <p14:tracePt t="17422" x="7715250" y="3535363"/>
          <p14:tracePt t="17426" x="7629525" y="3535363"/>
          <p14:tracePt t="17437" x="7596188" y="3535363"/>
          <p14:tracePt t="17514" x="7561263" y="3535363"/>
          <p14:tracePt t="17523" x="7545388" y="3535363"/>
          <p14:tracePt t="17530" x="7535863" y="3535363"/>
          <p14:tracePt t="17539" x="7518400" y="3535363"/>
          <p14:tracePt t="17546" x="7502525" y="3535363"/>
          <p14:tracePt t="17555" x="7485063" y="3535363"/>
          <p14:tracePt t="17562" x="7459663" y="3535363"/>
          <p14:tracePt t="17572" x="7451725" y="3535363"/>
          <p14:tracePt t="17578" x="7426325" y="3543300"/>
          <p14:tracePt t="17588" x="7416800" y="3543300"/>
          <p14:tracePt t="17594" x="7391400" y="3543300"/>
          <p14:tracePt t="17604" x="7383463" y="3552825"/>
          <p14:tracePt t="17621" x="7358063" y="3552825"/>
          <p14:tracePt t="17627" x="7332663" y="3552825"/>
          <p14:tracePt t="17638" x="7323138" y="3552825"/>
          <p14:tracePt t="17642" x="7307263" y="3552825"/>
          <p14:tracePt t="17651" x="7297738" y="3552825"/>
          <p14:tracePt t="17659" x="7289800" y="3552825"/>
          <p14:tracePt t="17746" x="7281863" y="3552825"/>
          <p14:tracePt t="17786" x="7272338" y="3543300"/>
          <p14:tracePt t="17795" x="7272338" y="3535363"/>
          <p14:tracePt t="17803" x="7272338" y="3509963"/>
          <p14:tracePt t="17810" x="7272338" y="3475038"/>
          <p14:tracePt t="17821" x="7272338" y="3459163"/>
          <p14:tracePt t="17826" x="7272338" y="3398838"/>
          <p14:tracePt t="17838" x="7272338" y="3340100"/>
          <p14:tracePt t="17843" x="7272338" y="3289300"/>
          <p14:tracePt t="17850" x="7246938" y="3211513"/>
          <p14:tracePt t="17859" x="7239000" y="3109913"/>
          <p14:tracePt t="17866" x="7229475" y="3008313"/>
          <p14:tracePt t="17874" x="7213600" y="2940050"/>
          <p14:tracePt t="17882" x="7178675" y="2838450"/>
          <p14:tracePt t="17890" x="7162800" y="2736850"/>
          <p14:tracePt t="17899" x="7137400" y="2633663"/>
          <p14:tracePt t="17908" x="7112000" y="2532063"/>
          <p14:tracePt t="17914" x="7069138" y="2430463"/>
          <p14:tracePt t="17923" x="7043738" y="2311400"/>
          <p14:tracePt t="17931" x="7000875" y="2192338"/>
          <p14:tracePt t="17938" x="6932613" y="2039938"/>
          <p14:tracePt t="17946" x="6864350" y="1903413"/>
          <p14:tracePt t="17955" x="6788150" y="1784350"/>
          <p14:tracePt t="17964" x="6704013" y="1665288"/>
          <p14:tracePt t="17971" x="6635750" y="1571625"/>
          <p14:tracePt t="17978" x="6567488" y="1512888"/>
          <p14:tracePt t="17988" x="6516688" y="1444625"/>
          <p14:tracePt t="17994" x="6465888" y="1393825"/>
          <p14:tracePt t="18004" x="6430963" y="1368425"/>
          <p14:tracePt t="18010" x="6372225" y="1308100"/>
          <p14:tracePt t="18020" x="6329363" y="1282700"/>
          <p14:tracePt t="18026" x="6253163" y="1241425"/>
          <p14:tracePt t="18038" x="6227763" y="1223963"/>
          <p14:tracePt t="18042" x="6167438" y="1181100"/>
          <p14:tracePt t="18053" x="6142038" y="1173163"/>
          <p14:tracePt t="18058" x="6075363" y="1147763"/>
          <p14:tracePt t="18067" x="6015038" y="1130300"/>
          <p14:tracePt t="18073" x="5930900" y="1096963"/>
          <p14:tracePt t="18083" x="5853113" y="1069975"/>
          <p14:tracePt t="18090" x="5794375" y="1062038"/>
          <p14:tracePt t="18098" x="5718175" y="1062038"/>
          <p14:tracePt t="18106" x="5632450" y="1036638"/>
          <p14:tracePt t="18114" x="5548313" y="1028700"/>
          <p14:tracePt t="18122" x="5462588" y="1019175"/>
          <p14:tracePt t="18140" x="5284788" y="993775"/>
          <p14:tracePt t="18146" x="5224463" y="977900"/>
          <p14:tracePt t="18154" x="5191125" y="977900"/>
          <p14:tracePt t="18162" x="5148263" y="977900"/>
          <p14:tracePt t="18171" x="5106988" y="985838"/>
          <p14:tracePt t="18178" x="5029200" y="993775"/>
          <p14:tracePt t="18188" x="4970463" y="1019175"/>
          <p14:tracePt t="18194" x="4919663" y="1044575"/>
          <p14:tracePt t="18203" x="4859338" y="1079500"/>
          <p14:tracePt t="18210" x="4791075" y="1130300"/>
          <p14:tracePt t="18220" x="4724400" y="1189038"/>
          <p14:tracePt t="18228" x="4656138" y="1282700"/>
          <p14:tracePt t="18237" x="4570413" y="1385888"/>
          <p14:tracePt t="18243" x="4494213" y="1538288"/>
          <p14:tracePt t="18254" x="4418013" y="1674813"/>
          <p14:tracePt t="18260" x="4341813" y="1844675"/>
          <p14:tracePt t="18266" x="4291013" y="1954213"/>
          <p14:tracePt t="18274" x="4273550" y="2047875"/>
          <p14:tracePt t="18282" x="4256088" y="2159000"/>
          <p14:tracePt t="18290" x="4256088" y="2260600"/>
          <p14:tracePt t="18298" x="4265613" y="2371725"/>
          <p14:tracePt t="18307" x="4298950" y="2463800"/>
          <p14:tracePt t="18314" x="4332288" y="2549525"/>
          <p14:tracePt t="18323" x="4349750" y="2600325"/>
          <p14:tracePt t="18330" x="4367213" y="2625725"/>
          <p14:tracePt t="18339" x="4375150" y="2625725"/>
          <p14:tracePt t="18346" x="4375150" y="2633663"/>
          <p14:tracePt t="18356" x="4400550" y="2643188"/>
          <p14:tracePt t="18362" x="4410075" y="2643188"/>
          <p14:tracePt t="18372" x="4443413" y="2643188"/>
          <p14:tracePt t="18378" x="4468813" y="2643188"/>
          <p14:tracePt t="18394" x="4476750" y="2643188"/>
          <p14:tracePt t="18404" x="4494213" y="2643188"/>
          <p14:tracePt t="18410" x="4503738" y="2643188"/>
          <p14:tracePt t="18421" x="4511675" y="2633663"/>
          <p14:tracePt t="18426" x="4519613" y="2633663"/>
          <p14:tracePt t="18437" x="4529138" y="2608263"/>
          <p14:tracePt t="18454" x="4545013" y="2592388"/>
          <p14:tracePt t="18458" x="4554538" y="2574925"/>
          <p14:tracePt t="18467" x="4562475" y="2541588"/>
          <p14:tracePt t="18474" x="4579938" y="2506663"/>
          <p14:tracePt t="18482" x="4587875" y="2473325"/>
          <p14:tracePt t="18490" x="4605338" y="2430463"/>
          <p14:tracePt t="18498" x="4605338" y="2397125"/>
          <p14:tracePt t="18507" x="4630738" y="2354263"/>
          <p14:tracePt t="18514" x="4630738" y="2319338"/>
          <p14:tracePt t="18522" x="4638675" y="2260600"/>
          <p14:tracePt t="18530" x="4638675" y="2217738"/>
          <p14:tracePt t="18540" x="4638675" y="2192338"/>
          <p14:tracePt t="18547" x="4646613" y="2159000"/>
          <p14:tracePt t="18553" x="4646613" y="2149475"/>
          <p14:tracePt t="18562" x="4646613" y="2141538"/>
          <p14:tracePt t="18818" x="4656138" y="2133600"/>
          <p14:tracePt t="18835" x="4664075" y="2133600"/>
          <p14:tracePt t="18852" x="4681538" y="2124075"/>
          <p14:tracePt t="18859" x="4699000" y="2108200"/>
          <p14:tracePt t="18867" x="4724400" y="2090738"/>
          <p14:tracePt t="18874" x="4749800" y="2073275"/>
          <p14:tracePt t="18882" x="4800600" y="2047875"/>
          <p14:tracePt t="18892" x="4884738" y="1989138"/>
          <p14:tracePt t="18899" x="4935538" y="1954213"/>
          <p14:tracePt t="18906" x="4987925" y="1911350"/>
          <p14:tracePt t="18914" x="5046663" y="1852613"/>
          <p14:tracePt t="18922" x="5114925" y="1809750"/>
          <p14:tracePt t="18931" x="5173663" y="1751013"/>
          <p14:tracePt t="18939" x="5233988" y="1690688"/>
          <p14:tracePt t="18946" x="5284788" y="1639888"/>
          <p14:tracePt t="18955" x="5335588" y="1563688"/>
          <p14:tracePt t="18962" x="5378450" y="1530350"/>
          <p14:tracePt t="18970" x="5403850" y="1504950"/>
          <p14:tracePt t="18978" x="5421313" y="1487488"/>
          <p14:tracePt t="18987" x="5437188" y="1452563"/>
          <p14:tracePt t="18994" x="5462588" y="1401763"/>
          <p14:tracePt t="19004" x="5472113" y="1376363"/>
          <p14:tracePt t="19011" x="5480050" y="1333500"/>
          <p14:tracePt t="19019" x="5497513" y="1308100"/>
          <p14:tracePt t="19026" x="5505450" y="1282700"/>
          <p14:tracePt t="19036" x="5505450" y="1249363"/>
          <p14:tracePt t="19042" x="5513388" y="1223963"/>
          <p14:tracePt t="19053" x="5513388" y="1198563"/>
          <p14:tracePt t="19060" x="5513388" y="1181100"/>
          <p14:tracePt t="19069" x="5513388" y="1163638"/>
          <p14:tracePt t="19074" x="5513388" y="1155700"/>
          <p14:tracePt t="19082" x="5513388" y="1138238"/>
          <p14:tracePt t="19090" x="5513388" y="1122363"/>
          <p14:tracePt t="19098" x="5513388" y="1112838"/>
          <p14:tracePt t="19106" x="5513388" y="1104900"/>
          <p14:tracePt t="19122" x="5513388" y="1096963"/>
          <p14:tracePt t="19579" x="5505450" y="1096963"/>
          <p14:tracePt t="19594" x="5497513" y="1096963"/>
          <p14:tracePt t="19604" x="5472113" y="1087438"/>
          <p14:tracePt t="19611" x="5462588" y="1079500"/>
          <p14:tracePt t="19620" x="5454650" y="1069975"/>
          <p14:tracePt t="19626" x="5437188" y="1062038"/>
          <p14:tracePt t="19635" x="5437188" y="1054100"/>
          <p14:tracePt t="19642" x="5411788" y="1036638"/>
          <p14:tracePt t="19654" x="5386388" y="1019175"/>
          <p14:tracePt t="19658" x="5343525" y="993775"/>
          <p14:tracePt t="19671" x="5310188" y="968375"/>
          <p14:tracePt t="19674" x="5276850" y="942975"/>
          <p14:tracePt t="19685" x="5259388" y="935038"/>
          <p14:tracePt t="19692" x="5233988" y="925513"/>
          <p14:tracePt t="19699" x="5224463" y="925513"/>
          <p14:tracePt t="19706" x="5199063" y="925513"/>
          <p14:tracePt t="19715" x="5165725" y="909638"/>
          <p14:tracePt t="19721" x="5122863" y="909638"/>
          <p14:tracePt t="19731" x="5089525" y="909638"/>
          <p14:tracePt t="19739" x="5038725" y="900113"/>
          <p14:tracePt t="19746" x="4995863" y="900113"/>
          <p14:tracePt t="19755" x="4945063" y="900113"/>
          <p14:tracePt t="19762" x="4902200" y="892175"/>
          <p14:tracePt t="19771" x="4859338" y="892175"/>
          <p14:tracePt t="19779" x="4808538" y="884238"/>
          <p14:tracePt t="19787" x="4791075" y="884238"/>
          <p14:tracePt t="19795" x="4765675" y="884238"/>
          <p14:tracePt t="19805" x="4732338" y="884238"/>
          <p14:tracePt t="19810" x="4714875" y="884238"/>
          <p14:tracePt t="19820" x="4673600" y="884238"/>
          <p14:tracePt t="19826" x="4646613" y="884238"/>
          <p14:tracePt t="19837" x="4613275" y="884238"/>
          <p14:tracePt t="19842" x="4595813" y="884238"/>
          <p14:tracePt t="19852" x="4554538" y="884238"/>
          <p14:tracePt t="19858" x="4519613" y="884238"/>
          <p14:tracePt t="19870" x="4486275" y="884238"/>
          <p14:tracePt t="19874" x="4451350" y="884238"/>
          <p14:tracePt t="19885" x="4443413" y="900113"/>
          <p14:tracePt t="19890" x="4410075" y="900113"/>
          <p14:tracePt t="19899" x="4392613" y="900113"/>
          <p14:tracePt t="19905" x="4384675" y="900113"/>
          <p14:tracePt t="19914" x="4367213" y="909638"/>
          <p14:tracePt t="19923" x="4359275" y="909638"/>
          <p14:tracePt t="19930" x="4349750" y="909638"/>
          <p14:tracePt t="20282" x="4341813" y="909638"/>
          <p14:tracePt t="20331" x="4341813" y="935038"/>
          <p14:tracePt t="20339" x="4332288" y="952500"/>
          <p14:tracePt t="20346" x="4332288" y="968375"/>
          <p14:tracePt t="20355" x="4324350" y="1003300"/>
          <p14:tracePt t="20362" x="4316413" y="1028700"/>
          <p14:tracePt t="20371" x="4298950" y="1062038"/>
          <p14:tracePt t="20378" x="4298950" y="1069975"/>
          <p14:tracePt t="20387" x="4291013" y="1087438"/>
          <p14:tracePt t="20643" x="4291013" y="1104900"/>
          <p14:tracePt t="20649" x="4306888" y="1122363"/>
          <p14:tracePt t="20658" x="4332288" y="1130300"/>
          <p14:tracePt t="20668" x="4341813" y="1138238"/>
          <p14:tracePt t="20675" x="4359275" y="1147763"/>
          <p14:tracePt t="20687" x="4375150" y="1163638"/>
          <p14:tracePt t="20693" x="4384675" y="1163638"/>
          <p14:tracePt t="20702" x="4400550" y="1173163"/>
          <p14:tracePt t="20707" x="4410075" y="1181100"/>
          <p14:tracePt t="20715" x="4425950" y="1198563"/>
          <p14:tracePt t="20722" x="4435475" y="1206500"/>
          <p14:tracePt t="20730" x="4443413" y="1206500"/>
          <p14:tracePt t="20826" x="4451350" y="1206500"/>
          <p14:tracePt t="20836" x="4468813" y="1216025"/>
          <p14:tracePt t="20842" x="4476750" y="1223963"/>
          <p14:tracePt t="20852" x="4486275" y="1231900"/>
          <p14:tracePt t="20882" x="4494213" y="1231900"/>
          <p14:tracePt t="20890" x="4503738" y="1231900"/>
          <p14:tracePt t="20902" x="4511675" y="1231900"/>
          <p14:tracePt t="20970" x="4529138" y="1231900"/>
          <p14:tracePt t="20978" x="4545013" y="1241425"/>
          <p14:tracePt t="21292" x="4554538" y="1241425"/>
          <p14:tracePt t="21386" x="4562475" y="1241425"/>
          <p14:tracePt t="21403" x="4595813" y="1241425"/>
          <p14:tracePt t="21410" x="4638675" y="1241425"/>
          <p14:tracePt t="21419" x="4656138" y="1241425"/>
          <p14:tracePt t="21427" x="4724400" y="1241425"/>
          <p14:tracePt t="21435" x="4800600" y="1257300"/>
          <p14:tracePt t="21442" x="4919663" y="1308100"/>
          <p14:tracePt t="21450" x="5003800" y="1317625"/>
          <p14:tracePt t="21458" x="5080000" y="1350963"/>
          <p14:tracePt t="21468" x="5114925" y="1360488"/>
          <p14:tracePt t="21474" x="5173663" y="1376363"/>
          <p14:tracePt t="21485" x="5208588" y="1393825"/>
          <p14:tracePt t="21492" x="5224463" y="1401763"/>
          <p14:tracePt t="21501" x="5249863" y="1411288"/>
          <p14:tracePt t="21635" x="5259388" y="1411288"/>
          <p14:tracePt t="21651" x="5259388" y="1401763"/>
          <p14:tracePt t="21658" x="5249863" y="1393825"/>
          <p14:tracePt t="21674" x="5224463" y="1385888"/>
          <p14:tracePt t="21683" x="5191125" y="1360488"/>
          <p14:tracePt t="21731" x="5183188" y="1360488"/>
          <p14:tracePt t="21738" x="5173663" y="1360488"/>
          <p14:tracePt t="21746" x="5165725" y="1360488"/>
          <p14:tracePt t="21755" x="5148263" y="1360488"/>
          <p14:tracePt t="21762" x="5132388" y="1360488"/>
          <p14:tracePt t="21770" x="5122863" y="1360488"/>
          <p14:tracePt t="21779" x="5097463" y="1360488"/>
          <p14:tracePt t="21788" x="5072063" y="1360488"/>
          <p14:tracePt t="21795" x="5054600" y="1368425"/>
          <p14:tracePt t="21803" x="5021263" y="1368425"/>
          <p14:tracePt t="21810" x="4987925" y="1376363"/>
          <p14:tracePt t="21818" x="4927600" y="1411288"/>
          <p14:tracePt t="21826" x="4876800" y="1427163"/>
          <p14:tracePt t="21834" x="4826000" y="1462088"/>
          <p14:tracePt t="21843" x="4749800" y="1477963"/>
          <p14:tracePt t="21852" x="4706938" y="1512888"/>
          <p14:tracePt t="21858" x="4656138" y="1546225"/>
          <p14:tracePt t="21868" x="4587875" y="1581150"/>
          <p14:tracePt t="21876" x="4529138" y="1631950"/>
          <p14:tracePt t="21884" x="4476750" y="1674813"/>
          <p14:tracePt t="21890" x="4410075" y="1716088"/>
          <p14:tracePt t="21901" x="4359275" y="1751013"/>
          <p14:tracePt t="21907" x="4324350" y="1776413"/>
          <p14:tracePt t="21919" x="4316413" y="1784350"/>
          <p14:tracePt t="21922" x="4306888" y="1784350"/>
          <p14:tracePt t="21947" x="4306888" y="1793875"/>
          <p14:tracePt t="21955" x="4306888" y="1801813"/>
          <p14:tracePt t="21971" x="4306888" y="1809750"/>
          <p14:tracePt t="21987" x="4306888" y="1819275"/>
          <p14:tracePt t="21994" x="4316413" y="1835150"/>
          <p14:tracePt t="22004" x="4332288" y="1844675"/>
          <p14:tracePt t="22010" x="4367213" y="1852613"/>
          <p14:tracePt t="22019" x="4418013" y="1878013"/>
          <p14:tracePt t="22026" x="4443413" y="1885950"/>
          <p14:tracePt t="22035" x="4494213" y="1895475"/>
          <p14:tracePt t="22043" x="4545013" y="1911350"/>
          <p14:tracePt t="22051" x="4587875" y="1928813"/>
          <p14:tracePt t="22058" x="4630738" y="1928813"/>
          <p14:tracePt t="22067" x="4656138" y="1928813"/>
          <p14:tracePt t="22073" x="4689475" y="1928813"/>
          <p14:tracePt t="22081" x="4724400" y="1928813"/>
          <p14:tracePt t="22089" x="4775200" y="1928813"/>
          <p14:tracePt t="22098" x="4826000" y="1928813"/>
          <p14:tracePt t="22105" x="4884738" y="1928813"/>
          <p14:tracePt t="22114" x="4962525" y="1928813"/>
          <p14:tracePt t="22124" x="5029200" y="1928813"/>
          <p14:tracePt t="22131" x="5114925" y="1928813"/>
          <p14:tracePt t="22137" x="5199063" y="1928813"/>
          <p14:tracePt t="22150" x="5284788" y="1928813"/>
          <p14:tracePt t="22153" x="5343525" y="1928813"/>
          <p14:tracePt t="22162" x="5411788" y="1928813"/>
          <p14:tracePt t="22169" x="5487988" y="1928813"/>
          <p14:tracePt t="22177" x="5573713" y="1928813"/>
          <p14:tracePt t="22185" x="5657850" y="1928813"/>
          <p14:tracePt t="22193" x="5743575" y="1928813"/>
          <p14:tracePt t="22201" x="5811838" y="1928813"/>
          <p14:tracePt t="22209" x="5888038" y="1920875"/>
          <p14:tracePt t="22217" x="5956300" y="1911350"/>
          <p14:tracePt t="22225" x="6015038" y="1911350"/>
          <p14:tracePt t="22233" x="6075363" y="1903413"/>
          <p14:tracePt t="22241" x="6134100" y="1895475"/>
          <p14:tracePt t="22251" x="6184900" y="1870075"/>
          <p14:tracePt t="22258" x="6210300" y="1870075"/>
          <p14:tracePt t="22268" x="6235700" y="1870075"/>
          <p14:tracePt t="22274" x="6270625" y="1860550"/>
          <p14:tracePt t="22283" x="6303963" y="1852613"/>
          <p14:tracePt t="22290" x="6329363" y="1835150"/>
          <p14:tracePt t="22300" x="6346825" y="1827213"/>
          <p14:tracePt t="22306" x="6354763" y="1819275"/>
          <p14:tracePt t="22317" x="6364288" y="1809750"/>
          <p14:tracePt t="22322" x="6380163" y="1801813"/>
          <p14:tracePt t="22378" x="6380163" y="1793875"/>
          <p14:tracePt t="22547" x="6380163" y="1784350"/>
          <p14:tracePt t="22571" x="6380163" y="1776413"/>
          <p14:tracePt t="22578" x="6380163" y="1766888"/>
          <p14:tracePt t="22586" x="6372225" y="1766888"/>
          <p14:tracePt t="22594" x="6372225" y="1758950"/>
          <p14:tracePt t="22610" x="6364288" y="1741488"/>
          <p14:tracePt t="22635" x="6364288" y="1733550"/>
          <p14:tracePt t="22642" x="6354763" y="1725613"/>
          <p14:tracePt t="22658" x="6346825" y="1708150"/>
          <p14:tracePt t="22667" x="6346825" y="1700213"/>
          <p14:tracePt t="22674" x="6338888" y="1700213"/>
          <p14:tracePt t="22690" x="6329363" y="1682750"/>
          <p14:tracePt t="22701" x="6321425" y="1657350"/>
          <p14:tracePt t="22706" x="6311900" y="1657350"/>
          <p14:tracePt t="22716" x="6303963" y="1631950"/>
          <p14:tracePt t="22722" x="6286500" y="1606550"/>
          <p14:tracePt t="22733" x="6278563" y="1597025"/>
          <p14:tracePt t="22738" x="6278563" y="1589088"/>
          <p14:tracePt t="22754" x="6278563" y="1581150"/>
          <p14:tracePt t="23097" x="6311900" y="1581150"/>
          <p14:tracePt t="23106" x="6338888" y="1581150"/>
          <p14:tracePt t="23114" x="6364288" y="1581150"/>
          <p14:tracePt t="23121" x="6423025" y="1581150"/>
          <p14:tracePt t="23132" x="6491288" y="1555750"/>
          <p14:tracePt t="23151" x="6694488" y="1530350"/>
          <p14:tracePt t="23155" x="6797675" y="1520825"/>
          <p14:tracePt t="23168" x="6881813" y="1504950"/>
          <p14:tracePt t="23172" x="6942138" y="1487488"/>
          <p14:tracePt t="23177" x="6992938" y="1477963"/>
          <p14:tracePt t="23185" x="7018338" y="1477963"/>
          <p14:tracePt t="23193" x="7059613" y="1452563"/>
          <p14:tracePt t="23202" x="7069138" y="1452563"/>
          <p14:tracePt t="23209" x="7102475" y="1444625"/>
          <p14:tracePt t="23218" x="7112000" y="1444625"/>
          <p14:tracePt t="23642" x="7085013" y="1436688"/>
          <p14:tracePt t="23652" x="7077075" y="1436688"/>
          <p14:tracePt t="23658" x="7051675" y="1436688"/>
          <p14:tracePt t="23668" x="7026275" y="1419225"/>
          <p14:tracePt t="23674" x="7008813" y="1419225"/>
          <p14:tracePt t="23684" x="6975475" y="1411288"/>
          <p14:tracePt t="23690" x="6942138" y="1411288"/>
          <p14:tracePt t="23700" x="6907213" y="1411288"/>
          <p14:tracePt t="23706" x="6864350" y="1411288"/>
          <p14:tracePt t="23716" x="6823075" y="1411288"/>
          <p14:tracePt t="23722" x="6754813" y="1411288"/>
          <p14:tracePt t="23733" x="6678613" y="1411288"/>
          <p14:tracePt t="23738" x="6592888" y="1444625"/>
          <p14:tracePt t="23749" x="6516688" y="1477963"/>
          <p14:tracePt t="23754" x="6423025" y="1520825"/>
          <p14:tracePt t="23766" x="6338888" y="1555750"/>
          <p14:tracePt t="23770" x="6235700" y="1606550"/>
          <p14:tracePt t="23779" x="6126163" y="1649413"/>
          <p14:tracePt t="23786" x="6040438" y="1690688"/>
          <p14:tracePt t="23796" x="5946775" y="1725613"/>
          <p14:tracePt t="23801" x="5888038" y="1766888"/>
          <p14:tracePt t="23811" x="5811838" y="1809750"/>
          <p14:tracePt t="23817" x="5743575" y="1870075"/>
          <p14:tracePt t="23826" x="5675313" y="1911350"/>
          <p14:tracePt t="23834" x="5624513" y="1954213"/>
          <p14:tracePt t="23843" x="5591175" y="1989138"/>
          <p14:tracePt t="23851" x="5538788" y="2039938"/>
          <p14:tracePt t="23858" x="5522913" y="2073275"/>
          <p14:tracePt t="23867" x="5513388" y="2108200"/>
          <p14:tracePt t="23874" x="5497513" y="2141538"/>
          <p14:tracePt t="23882" x="5497513" y="2174875"/>
          <p14:tracePt t="23890" x="5497513" y="2184400"/>
          <p14:tracePt t="23900" x="5497513" y="2209800"/>
          <p14:tracePt t="23906" x="5548313" y="2235200"/>
          <p14:tracePt t="23915" x="5649913" y="2252663"/>
          <p14:tracePt t="23922" x="5768975" y="2278063"/>
          <p14:tracePt t="23933" x="5921375" y="2278063"/>
          <p14:tracePt t="23938" x="6057900" y="2278063"/>
          <p14:tracePt t="23949" x="6227763" y="2278063"/>
          <p14:tracePt t="23954" x="6346825" y="2278063"/>
          <p14:tracePt t="23966" x="6354763" y="2278063"/>
          <p14:tracePt t="23971" x="6405563" y="2235200"/>
          <p14:tracePt t="23978" x="6534150" y="2200275"/>
          <p14:tracePt t="23987" x="6635750" y="2184400"/>
          <p14:tracePt t="23994" x="6661150" y="2184400"/>
          <p14:tracePt t="24018" x="6686550" y="2166938"/>
          <p14:tracePt t="24026" x="6745288" y="2159000"/>
          <p14:tracePt t="24034" x="6823075" y="2124075"/>
          <p14:tracePt t="24051" x="6864350" y="2090738"/>
          <p14:tracePt t="24058" x="6864350" y="2073275"/>
          <p14:tracePt t="24067" x="6864350" y="2014538"/>
          <p14:tracePt t="24074" x="6848475" y="1997075"/>
          <p14:tracePt t="24083" x="6838950" y="1989138"/>
          <p14:tracePt t="24090" x="6831013" y="1979613"/>
          <p14:tracePt t="24098" x="6831013" y="1971675"/>
          <p14:tracePt t="24106" x="6831013" y="1963738"/>
          <p14:tracePt t="24117" x="6823075" y="1954213"/>
          <p14:tracePt t="24122" x="6813550" y="1946275"/>
          <p14:tracePt t="24131" x="6805613" y="1938338"/>
          <p14:tracePt t="24139" x="6797675" y="1911350"/>
          <p14:tracePt t="24151" x="6780213" y="1885950"/>
          <p14:tracePt t="24155" x="6762750" y="1878013"/>
          <p14:tracePt t="24166" x="6737350" y="1852613"/>
          <p14:tracePt t="24171" x="6719888" y="1844675"/>
          <p14:tracePt t="24182" x="6694488" y="1819275"/>
          <p14:tracePt t="24186" x="6661150" y="1801813"/>
          <p14:tracePt t="24194" x="6626225" y="1793875"/>
          <p14:tracePt t="24203" x="6567488" y="1758950"/>
          <p14:tracePt t="24211" x="6508750" y="1741488"/>
          <p14:tracePt t="24219" x="6415088" y="1690688"/>
          <p14:tracePt t="24226" x="6372225" y="1682750"/>
          <p14:tracePt t="24234" x="6303963" y="1639888"/>
          <p14:tracePt t="24243" x="6245225" y="1622425"/>
          <p14:tracePt t="24250" x="6210300" y="1606550"/>
          <p14:tracePt t="24259" x="6159500" y="1589088"/>
          <p14:tracePt t="24266" x="6142038" y="1571625"/>
          <p14:tracePt t="24274" x="6116638" y="1563688"/>
          <p14:tracePt t="24283" x="6091238" y="1555750"/>
          <p14:tracePt t="24290" x="6075363" y="1555750"/>
          <p14:tracePt t="24299" x="6065838" y="1546225"/>
          <p14:tracePt t="24307" x="6049963" y="1546225"/>
          <p14:tracePt t="24315" x="6032500" y="1530350"/>
          <p14:tracePt t="24322" x="6015038" y="1530350"/>
          <p14:tracePt t="24332" x="5972175" y="1530350"/>
          <p14:tracePt t="24338" x="5921375" y="1520825"/>
          <p14:tracePt t="24349" x="5862638" y="1512888"/>
          <p14:tracePt t="24354" x="5794375" y="1512888"/>
          <p14:tracePt t="24365" x="5735638" y="1504950"/>
          <p14:tracePt t="24370" x="5683250" y="1487488"/>
          <p14:tracePt t="24382" x="5649913" y="1487488"/>
          <p14:tracePt t="24387" x="5632450" y="1487488"/>
          <p14:tracePt t="24394" x="5607050" y="1477963"/>
          <p14:tracePt t="24402" x="5581650" y="1477963"/>
          <p14:tracePt t="24410" x="5573713" y="1477963"/>
          <p14:tracePt t="24418" x="5565775" y="1470025"/>
          <p14:tracePt t="24442" x="5556250" y="1470025"/>
          <p14:tracePt t="24451" x="5538788" y="1470025"/>
          <p14:tracePt t="24458" x="5530850" y="1470025"/>
          <p14:tracePt t="24467" x="5513388" y="1470025"/>
          <p14:tracePt t="24475" x="5487988" y="1462088"/>
          <p14:tracePt t="24484" x="5462588" y="1462088"/>
          <p14:tracePt t="24490" x="5454650" y="1462088"/>
          <p14:tracePt t="24498" x="5429250" y="1462088"/>
          <p14:tracePt t="24507" x="5421313" y="1462088"/>
          <p14:tracePt t="24522" x="5394325" y="1462088"/>
          <p14:tracePt t="24533" x="5386388" y="1462088"/>
          <p14:tracePt t="24538" x="5343525" y="1462088"/>
          <p14:tracePt t="24548" x="5292725" y="1444625"/>
          <p14:tracePt t="24554" x="5249863" y="1444625"/>
          <p14:tracePt t="24565" x="5216525" y="1436688"/>
          <p14:tracePt t="24570" x="5183188" y="1427163"/>
          <p14:tracePt t="24582" x="5148263" y="1419225"/>
          <p14:tracePt t="24586" x="5140325" y="1401763"/>
          <p14:tracePt t="24595" x="5132388" y="1401763"/>
          <p14:tracePt t="24618" x="5106988" y="1393825"/>
          <p14:tracePt t="24659" x="5097463" y="1393825"/>
          <p14:tracePt t="24771" x="5089525" y="1393825"/>
          <p14:tracePt t="24796" x="5080000" y="1393825"/>
          <p14:tracePt t="24803" x="5072063" y="1393825"/>
          <p14:tracePt t="24811" x="5064125" y="1393825"/>
          <p14:tracePt t="24834" x="5046663" y="1411288"/>
          <p14:tracePt t="24858" x="5046663" y="1419225"/>
          <p14:tracePt t="24867" x="5046663" y="1427163"/>
          <p14:tracePt t="24874" x="5046663" y="1436688"/>
          <p14:tracePt t="25034" x="5038725" y="1444625"/>
          <p14:tracePt t="25050" x="5029200" y="1444625"/>
          <p14:tracePt t="25058" x="5013325" y="1427163"/>
          <p14:tracePt t="25066" x="5013325" y="1419225"/>
          <p14:tracePt t="25074" x="5003800" y="1419225"/>
          <p14:tracePt t="25083" x="4978400" y="1401763"/>
          <p14:tracePt t="25090" x="4970463" y="1393825"/>
          <p14:tracePt t="25099" x="4945063" y="1385888"/>
          <p14:tracePt t="25106" x="4910138" y="1385888"/>
          <p14:tracePt t="25114" x="4894263" y="1376363"/>
          <p14:tracePt t="25130" x="4876800" y="1376363"/>
          <p14:tracePt t="25258" x="4868863" y="1376363"/>
          <p14:tracePt t="25274" x="4843463" y="1376363"/>
          <p14:tracePt t="25283" x="4833938" y="1393825"/>
          <p14:tracePt t="25290" x="4818063" y="1436688"/>
          <p14:tracePt t="25299" x="4818063" y="1470025"/>
          <p14:tracePt t="25306" x="4783138" y="1504950"/>
          <p14:tracePt t="25316" x="4783138" y="1538288"/>
          <p14:tracePt t="25434" x="4757738" y="1546225"/>
          <p14:tracePt t="25442" x="4714875" y="1546225"/>
          <p14:tracePt t="25450" x="4646613" y="1546225"/>
          <p14:tracePt t="25459" x="4570413" y="1546225"/>
          <p14:tracePt t="25466" x="4554538" y="1546225"/>
          <p14:tracePt t="25475" x="4537075" y="1546225"/>
          <p14:tracePt t="25522" x="4529138" y="1555750"/>
          <p14:tracePt t="25539" x="4529138" y="1563688"/>
          <p14:tracePt t="25554" x="4529138" y="1589088"/>
          <p14:tracePt t="25570" x="4529138" y="1622425"/>
          <p14:tracePt t="25578" x="4529138" y="1639888"/>
          <p14:tracePt t="25586" x="4529138" y="1665288"/>
          <p14:tracePt t="25598" x="4529138" y="1708150"/>
          <p14:tracePt t="25603" x="4529138" y="1716088"/>
          <p14:tracePt t="25614" x="4537075" y="1733550"/>
          <p14:tracePt t="25618" x="4537075" y="1741488"/>
          <p14:tracePt t="25970" x="4545013" y="1751013"/>
          <p14:tracePt t="26010" x="4554538" y="1766888"/>
          <p14:tracePt t="26018" x="4554538" y="1809750"/>
          <p14:tracePt t="26027" x="4554538" y="1870075"/>
          <p14:tracePt t="26035" x="4554538" y="1928813"/>
          <p14:tracePt t="26042" x="4570413" y="1989138"/>
          <p14:tracePt t="26051" x="4570413" y="2014538"/>
          <p14:tracePt t="26058" x="4570413" y="2039938"/>
          <p14:tracePt t="26067" x="4570413" y="2055813"/>
          <p14:tracePt t="26074" x="4570413" y="2073275"/>
          <p14:tracePt t="26082" x="4570413" y="2082800"/>
          <p14:tracePt t="26090" x="4570413" y="2090738"/>
          <p14:tracePt t="26099" x="4570413" y="2108200"/>
          <p14:tracePt t="26106" x="4570413" y="2124075"/>
          <p14:tracePt t="26115" x="4570413" y="2159000"/>
          <p14:tracePt t="26122" x="4570413" y="2174875"/>
          <p14:tracePt t="26131" x="4570413" y="2209800"/>
          <p14:tracePt t="26152" x="4570413" y="2286000"/>
          <p14:tracePt t="26155" x="4570413" y="2328863"/>
          <p14:tracePt t="26165" x="4579938" y="2362200"/>
          <p14:tracePt t="26170" x="4579938" y="2371725"/>
          <p14:tracePt t="26180" x="4579938" y="2405063"/>
          <p14:tracePt t="26186" x="4595813" y="2422525"/>
          <p14:tracePt t="26197" x="4605338" y="2438400"/>
          <p14:tracePt t="26202" x="4605338" y="2463800"/>
          <p14:tracePt t="26214" x="4613275" y="2481263"/>
          <p14:tracePt t="26218" x="4621213" y="2498725"/>
          <p14:tracePt t="26226" x="4621213" y="2506663"/>
          <p14:tracePt t="26250" x="4621213" y="2516188"/>
          <p14:tracePt t="26339" x="4621213" y="2524125"/>
          <p14:tracePt t="26364" x="4630738" y="2524125"/>
          <p14:tracePt t="26370" x="4638675" y="2524125"/>
          <p14:tracePt t="26378" x="4646613" y="2524125"/>
          <p14:tracePt t="26386" x="4656138" y="2524125"/>
          <p14:tracePt t="26397" x="4673600" y="2524125"/>
          <p14:tracePt t="26414" x="4706938" y="2516188"/>
          <p14:tracePt t="26418" x="4724400" y="2506663"/>
          <p14:tracePt t="26426" x="4732338" y="2506663"/>
          <p14:tracePt t="26434" x="4749800" y="2498725"/>
          <p14:tracePt t="26451" x="4783138" y="2489200"/>
          <p14:tracePt t="26458" x="4808538" y="2463800"/>
          <p14:tracePt t="26474" x="4826000" y="2455863"/>
          <p14:tracePt t="26490" x="4843463" y="2438400"/>
          <p14:tracePt t="26507" x="4843463" y="2430463"/>
          <p14:tracePt t="26522" x="4851400" y="2430463"/>
          <p14:tracePt t="26531" x="4859338" y="2422525"/>
          <p14:tracePt t="26538" x="4859338" y="2405063"/>
          <p14:tracePt t="26547" x="4868863" y="2405063"/>
          <p14:tracePt t="26554" x="4868863" y="2371725"/>
          <p14:tracePt t="26565" x="4884738" y="2354263"/>
          <p14:tracePt t="26570" x="4894263" y="2354263"/>
          <p14:tracePt t="26581" x="4894263" y="2336800"/>
          <p14:tracePt t="26586" x="4902200" y="2336800"/>
          <p14:tracePt t="26602" x="4902200" y="2328863"/>
          <p14:tracePt t="26618" x="4902200" y="2311400"/>
          <p14:tracePt t="26634" x="4902200" y="2303463"/>
          <p14:tracePt t="26642" x="4902200" y="2293938"/>
          <p14:tracePt t="26649" x="4910138" y="2278063"/>
          <p14:tracePt t="26659" x="4910138" y="2260600"/>
          <p14:tracePt t="26666" x="4910138" y="2243138"/>
          <p14:tracePt t="26674" x="4919663" y="2243138"/>
          <p14:tracePt t="26682" x="4919663" y="2227263"/>
          <p14:tracePt t="26690" x="4919663" y="2200275"/>
          <p14:tracePt t="26714" x="4919663" y="2192338"/>
          <p14:tracePt t="26731" x="4919663" y="2184400"/>
          <p14:tracePt t="26746" x="4919663" y="2174875"/>
          <p14:tracePt t="26754" x="4927600" y="2166938"/>
          <p14:tracePt t="26842" x="4927600" y="2159000"/>
          <p14:tracePt t="27090" x="4910138" y="2159000"/>
          <p14:tracePt t="27098" x="4894263" y="2166938"/>
          <p14:tracePt t="27106" x="4868863" y="2184400"/>
          <p14:tracePt t="27115" x="4826000" y="2200275"/>
          <p14:tracePt t="27122" x="4783138" y="2227263"/>
          <p14:tracePt t="27130" x="4706938" y="2260600"/>
          <p14:tracePt t="27138" x="4664075" y="2286000"/>
          <p14:tracePt t="27151" x="4570413" y="2328863"/>
          <p14:tracePt t="27154" x="4511675" y="2362200"/>
          <p14:tracePt t="27162" x="4435475" y="2405063"/>
          <p14:tracePt t="27171" x="4359275" y="2447925"/>
          <p14:tracePt t="27181" x="4291013" y="2463800"/>
          <p14:tracePt t="27187" x="4256088" y="2498725"/>
          <p14:tracePt t="27196" x="4230688" y="2506663"/>
          <p14:tracePt t="27202" x="4222750" y="2516188"/>
          <p14:tracePt t="27466" x="4230688" y="2516188"/>
          <p14:tracePt t="27474" x="4248150" y="2516188"/>
          <p14:tracePt t="27482" x="4265613" y="2516188"/>
          <p14:tracePt t="27490" x="4291013" y="2516188"/>
          <p14:tracePt t="27506" x="4298950" y="2516188"/>
          <p14:tracePt t="27514" x="4324350" y="2516188"/>
          <p14:tracePt t="27522" x="4332288" y="2516188"/>
          <p14:tracePt t="27530" x="4349750" y="2516188"/>
          <p14:tracePt t="27539" x="4359275" y="2516188"/>
          <p14:tracePt t="27547" x="4384675" y="2516188"/>
          <p14:tracePt t="27554" x="4400550" y="2516188"/>
          <p14:tracePt t="27564" x="4418013" y="2516188"/>
          <p14:tracePt t="27570" x="4451350" y="2516188"/>
          <p14:tracePt t="27580" x="4486275" y="2516188"/>
          <p14:tracePt t="27586" x="4545013" y="2481263"/>
          <p14:tracePt t="27595" x="4562475" y="2481263"/>
          <p14:tracePt t="27602" x="4605338" y="2481263"/>
          <p14:tracePt t="27612" x="4638675" y="2473325"/>
          <p14:tracePt t="27618" x="4681538" y="2473325"/>
          <p14:tracePt t="27628" x="4714875" y="2463800"/>
          <p14:tracePt t="27634" x="4757738" y="2463800"/>
          <p14:tracePt t="27646" x="4783138" y="2455863"/>
          <p14:tracePt t="27650" x="4808538" y="2455863"/>
          <p14:tracePt t="27666" x="4818063" y="2455863"/>
          <p14:tracePt t="27674" x="4833938" y="2455863"/>
          <p14:tracePt t="27690" x="4843463" y="2455863"/>
          <p14:tracePt t="27770" x="4851400" y="2455863"/>
          <p14:tracePt t="27797" x="4859338" y="2447925"/>
          <p14:tracePt t="28499" x="4851400" y="2447925"/>
          <p14:tracePt t="28602" x="4843463" y="2447925"/>
          <p14:tracePt t="28628" x="4833938" y="2447925"/>
          <p14:tracePt t="28642" x="4826000" y="2447925"/>
          <p14:tracePt t="28659" x="4818063" y="2447925"/>
          <p14:tracePt t="28666" x="4808538" y="2438400"/>
          <p14:tracePt t="28698" x="4800600" y="2430463"/>
          <p14:tracePt t="29130" x="4818063" y="2430463"/>
          <p14:tracePt t="29140" x="4843463" y="2430463"/>
          <p14:tracePt t="29147" x="4902200" y="2438400"/>
          <p14:tracePt t="29155" x="4945063" y="2455863"/>
          <p14:tracePt t="29162" x="5003800" y="2455863"/>
          <p14:tracePt t="29170" x="5054600" y="2463800"/>
          <p14:tracePt t="29178" x="5080000" y="2463800"/>
          <p14:tracePt t="29186" x="5106988" y="2463800"/>
          <p14:tracePt t="29194" x="5132388" y="2463800"/>
          <p14:tracePt t="29202" x="5140325" y="2463800"/>
          <p14:tracePt t="29212" x="5165725" y="2463800"/>
          <p14:tracePt t="29218" x="5199063" y="2463800"/>
          <p14:tracePt t="29227" x="5216525" y="2447925"/>
          <p14:tracePt t="29234" x="5233988" y="2438400"/>
          <p14:tracePt t="29244" x="5241925" y="2438400"/>
          <p14:tracePt t="29250" x="5259388" y="2430463"/>
          <p14:tracePt t="29260" x="5292725" y="2413000"/>
          <p14:tracePt t="29266" x="5310188" y="2405063"/>
          <p14:tracePt t="29278" x="5335588" y="2397125"/>
          <p14:tracePt t="29283" x="5353050" y="2397125"/>
          <p14:tracePt t="29450" x="5343525" y="2397125"/>
          <p14:tracePt t="29466" x="5335588" y="2397125"/>
          <p14:tracePt t="29482" x="5327650" y="2397125"/>
          <p14:tracePt t="29491" x="5318125" y="2397125"/>
          <p14:tracePt t="29554" x="5302250" y="2397125"/>
          <p14:tracePt t="29562" x="5284788" y="2397125"/>
          <p14:tracePt t="29570" x="5276850" y="2405063"/>
          <p14:tracePt t="29579" x="5249863" y="2422525"/>
          <p14:tracePt t="29595" x="5233988" y="2430463"/>
          <p14:tracePt t="29610" x="5224463" y="2438400"/>
          <p14:tracePt t="29628" x="5216525" y="2447925"/>
          <p14:tracePt t="29643" x="5199063" y="2455863"/>
          <p14:tracePt t="29650" x="5191125" y="2463800"/>
          <p14:tracePt t="29660" x="5173663" y="2473325"/>
          <p14:tracePt t="29666" x="5165725" y="2489200"/>
          <p14:tracePt t="29676" x="5140325" y="2524125"/>
          <p14:tracePt t="29682" x="5122863" y="2541588"/>
          <p14:tracePt t="29694" x="5097463" y="2574925"/>
          <p14:tracePt t="29698" x="5089525" y="2592388"/>
          <p14:tracePt t="29706" x="5054600" y="2625725"/>
          <p14:tracePt t="29714" x="5038725" y="2643188"/>
          <p14:tracePt t="29722" x="5003800" y="2676525"/>
          <p14:tracePt t="29730" x="4978400" y="2701925"/>
          <p14:tracePt t="29738" x="4953000" y="2727325"/>
          <p14:tracePt t="29747" x="4919663" y="2752725"/>
          <p14:tracePt t="29754" x="4884738" y="2778125"/>
          <p14:tracePt t="29763" x="4868863" y="2795588"/>
          <p14:tracePt t="29770" x="4818063" y="2820988"/>
          <p14:tracePt t="29779" x="4775200" y="2846388"/>
          <p14:tracePt t="29786" x="4732338" y="2871788"/>
          <p14:tracePt t="29796" x="4714875" y="2881313"/>
          <p14:tracePt t="29802" x="4699000" y="2889250"/>
          <p14:tracePt t="29810" x="4673600" y="2906713"/>
          <p14:tracePt t="29874" x="4664075" y="2906713"/>
          <p14:tracePt t="30050" x="4656138" y="2906713"/>
          <p14:tracePt t="30058" x="4646613" y="2906713"/>
          <p14:tracePt t="30075" x="4646613" y="2897188"/>
          <p14:tracePt t="30083" x="4638675" y="2889250"/>
          <p14:tracePt t="30094" x="4630738" y="2881313"/>
          <p14:tracePt t="30111" x="4621213" y="2871788"/>
          <p14:tracePt t="30115" x="4621213" y="2863850"/>
          <p14:tracePt t="30132" x="4621213" y="2855913"/>
          <p14:tracePt t="30162" x="4605338" y="2838450"/>
          <p14:tracePt t="30170" x="4595813" y="2830513"/>
          <p14:tracePt t="30196" x="4595813" y="2820988"/>
          <p14:tracePt t="30234" x="4595813" y="2813050"/>
          <p14:tracePt t="30250" x="4595813" y="2805113"/>
          <p14:tracePt t="30266" x="4595813" y="2787650"/>
          <p14:tracePt t="30402" x="4595813" y="2778125"/>
          <p14:tracePt t="30458" x="4595813" y="2770188"/>
          <p14:tracePt t="30482" x="4595813" y="2762250"/>
          <p14:tracePt t="30498" x="4595813" y="2752725"/>
          <p14:tracePt t="30539" x="4595813" y="2744788"/>
          <p14:tracePt t="30603" x="4595813" y="2727325"/>
          <p14:tracePt t="30659" x="4595813" y="2719388"/>
          <p14:tracePt t="30786" x="4587875" y="2711450"/>
          <p14:tracePt t="30834" x="4587875" y="2701925"/>
          <p14:tracePt t="30906" x="4587875" y="2693988"/>
          <p14:tracePt t="30938" x="4587875" y="2686050"/>
          <p14:tracePt t="30978" x="4595813" y="2676525"/>
          <p14:tracePt t="31011" x="4605338" y="2676525"/>
          <p14:tracePt t="31042" x="4605338" y="2668588"/>
          <p14:tracePt t="31050" x="4613275" y="2660650"/>
          <p14:tracePt t="31066" x="4630738" y="2660650"/>
          <p14:tracePt t="31073" x="4630738" y="2651125"/>
          <p14:tracePt t="31091" x="4638675" y="2643188"/>
          <p14:tracePt t="31098" x="4656138" y="2643188"/>
          <p14:tracePt t="31110" x="4664075" y="2643188"/>
          <p14:tracePt t="31114" x="4689475" y="2625725"/>
          <p14:tracePt t="31126" x="4714875" y="2625725"/>
          <p14:tracePt t="31146" x="4826000" y="2608263"/>
          <p14:tracePt t="31154" x="4868863" y="2600325"/>
          <p14:tracePt t="31163" x="4884738" y="2600325"/>
          <p14:tracePt t="31171" x="4919663" y="2600325"/>
          <p14:tracePt t="31179" x="4962525" y="2582863"/>
          <p14:tracePt t="31186" x="4987925" y="2582863"/>
          <p14:tracePt t="31202" x="4995863" y="2582863"/>
          <p14:tracePt t="31218" x="5003800" y="2582863"/>
          <p14:tracePt t="31226" x="5013325" y="2582863"/>
          <p14:tracePt t="31234" x="5021263" y="2574925"/>
          <p14:tracePt t="31243" x="5029200" y="2574925"/>
          <p14:tracePt t="31250" x="5054600" y="2566988"/>
          <p14:tracePt t="31266" x="5072063" y="2566988"/>
          <p14:tracePt t="31277" x="5106988" y="2549525"/>
          <p14:tracePt t="31282" x="5114925" y="2541588"/>
          <p14:tracePt t="31293" x="5140325" y="2541588"/>
          <p14:tracePt t="31298" x="5148263" y="2532063"/>
          <p14:tracePt t="31309" x="5157788" y="2532063"/>
          <p14:tracePt t="31818" x="5165725" y="2532063"/>
          <p14:tracePt t="31826" x="5165725" y="2541588"/>
          <p14:tracePt t="31834" x="5140325" y="2557463"/>
          <p14:tracePt t="31844" x="5122863" y="2582863"/>
          <p14:tracePt t="31850" x="5097463" y="2600325"/>
          <p14:tracePt t="31859" x="5072063" y="2625725"/>
          <p14:tracePt t="31867" x="5029200" y="2676525"/>
          <p14:tracePt t="31875" x="4987925" y="2727325"/>
          <p14:tracePt t="31882" x="4935538" y="2820988"/>
          <p14:tracePt t="31892" x="4876800" y="2906713"/>
          <p14:tracePt t="31898" x="4808538" y="3016250"/>
          <p14:tracePt t="31908" x="4749800" y="3101975"/>
          <p14:tracePt t="31914" x="4681538" y="3195638"/>
          <p14:tracePt t="31924" x="4638675" y="3263900"/>
          <p14:tracePt t="31930" x="4595813" y="3314700"/>
          <p14:tracePt t="31943" x="4554538" y="3348038"/>
          <p14:tracePt t="31946" x="4554538" y="3365500"/>
          <p14:tracePt t="31955" x="4545013" y="3373438"/>
          <p14:tracePt t="32163" x="4537075" y="3373438"/>
          <p14:tracePt t="32178" x="4529138" y="3373438"/>
          <p14:tracePt t="32196" x="4519613" y="3365500"/>
          <p14:tracePt t="32219" x="4511675" y="3355975"/>
          <p14:tracePt t="32242" x="4503738" y="3340100"/>
          <p14:tracePt t="32251" x="4494213" y="3322638"/>
          <p14:tracePt t="32269" x="4494213" y="3314700"/>
          <p14:tracePt t="32286" x="4494213" y="3305175"/>
          <p14:tracePt t="32295" x="4494213" y="3289300"/>
          <p14:tracePt t="32306" x="4494213" y="3279775"/>
          <p14:tracePt t="32315" x="4494213" y="3271838"/>
          <p14:tracePt t="32326" x="4494213" y="3254375"/>
          <p14:tracePt t="32330" x="4494213" y="3246438"/>
          <p14:tracePt t="32342" x="4494213" y="3238500"/>
          <p14:tracePt t="32346" x="4494213" y="3228975"/>
          <p14:tracePt t="32358" x="4494213" y="3221038"/>
          <p14:tracePt t="32362" x="4494213" y="3211513"/>
          <p14:tracePt t="32371" x="4494213" y="3203575"/>
          <p14:tracePt t="32377" x="4494213" y="3195638"/>
          <p14:tracePt t="32386" x="4503738" y="3178175"/>
          <p14:tracePt t="32411" x="4503738" y="3160713"/>
          <p14:tracePt t="32418" x="4511675" y="3144838"/>
          <p14:tracePt t="32467" x="4519613" y="3144838"/>
          <p14:tracePt t="32483" x="4529138" y="3127375"/>
          <p14:tracePt t="32490" x="4529138" y="3109913"/>
          <p14:tracePt t="32506" x="4537075" y="3084513"/>
          <p14:tracePt t="32515" x="4554538" y="3076575"/>
          <p14:tracePt t="32526" x="4554538" y="3059113"/>
          <p14:tracePt t="32531" x="4562475" y="3051175"/>
          <p14:tracePt t="32541" x="4562475" y="3041650"/>
          <p14:tracePt t="32563" x="4562475" y="3025775"/>
          <p14:tracePt t="32571" x="4570413" y="3016250"/>
          <p14:tracePt t="32596" x="4579938" y="3016250"/>
          <p14:tracePt t="32602" x="4587875" y="3008313"/>
          <p14:tracePt t="32682" x="4587875" y="3000375"/>
          <p14:tracePt t="32730" x="4595813" y="3000375"/>
          <p14:tracePt t="32739" x="4605338" y="3000375"/>
          <p14:tracePt t="32746" x="4630738" y="3000375"/>
          <p14:tracePt t="32755" x="4664075" y="3000375"/>
          <p14:tracePt t="32762" x="4699000" y="3000375"/>
          <p14:tracePt t="32771" x="4749800" y="3000375"/>
          <p14:tracePt t="32778" x="4826000" y="3033713"/>
          <p14:tracePt t="32786" x="4859338" y="3051175"/>
          <p14:tracePt t="32796" x="4910138" y="3067050"/>
          <p14:tracePt t="32802" x="4945063" y="3084513"/>
          <p14:tracePt t="32810" x="4962525" y="3094038"/>
          <p14:tracePt t="32818" x="4978400" y="3101975"/>
          <p14:tracePt t="32826" x="4987925" y="3109913"/>
          <p14:tracePt t="32834" x="4995863" y="3119438"/>
          <p14:tracePt t="32843" x="5003800" y="3119438"/>
          <p14:tracePt t="33274" x="5003800" y="3109913"/>
          <p14:tracePt t="33306" x="4987925" y="3109913"/>
          <p14:tracePt t="33322" x="4978400" y="3101975"/>
          <p14:tracePt t="33338" x="4970463" y="3101975"/>
          <p14:tracePt t="33347" x="4945063" y="3094038"/>
          <p14:tracePt t="33362" x="4945063" y="3084513"/>
          <p14:tracePt t="33386" x="4935538" y="3076575"/>
          <p14:tracePt t="33402" x="4919663" y="3076575"/>
          <p14:tracePt t="33426" x="4910138" y="3076575"/>
          <p14:tracePt t="33466" x="4902200" y="3067050"/>
          <p14:tracePt t="33594" x="4910138" y="3067050"/>
          <p14:tracePt t="33603" x="4919663" y="3067050"/>
          <p14:tracePt t="33618" x="4935538" y="3067050"/>
          <p14:tracePt t="33627" x="4945063" y="3067050"/>
          <p14:tracePt t="33642" x="4953000" y="3067050"/>
          <p14:tracePt t="33650" x="4962525" y="3067050"/>
          <p14:tracePt t="33658" x="4970463" y="3067050"/>
          <p14:tracePt t="33666" x="4978400" y="3067050"/>
          <p14:tracePt t="33699" x="4987925" y="3067050"/>
          <p14:tracePt t="33708" x="4995863" y="3067050"/>
          <p14:tracePt t="33715" x="5003800" y="3067050"/>
          <p14:tracePt t="33724" x="5013325" y="3067050"/>
          <p14:tracePt t="33731" x="5038725" y="3067050"/>
          <p14:tracePt t="33741" x="5046663" y="3067050"/>
          <p14:tracePt t="33746" x="5064125" y="3067050"/>
          <p14:tracePt t="33758" x="5089525" y="3051175"/>
          <p14:tracePt t="33773" x="5114925" y="3051175"/>
          <p14:tracePt t="33778" x="5122863" y="3051175"/>
          <p14:tracePt t="33790" x="5140325" y="3051175"/>
          <p14:tracePt t="33803" x="5148263" y="3051175"/>
          <p14:tracePt t="33811" x="5157788" y="3041650"/>
          <p14:tracePt t="33827" x="5165725" y="3041650"/>
          <p14:tracePt t="33850" x="5173663" y="3041650"/>
          <p14:tracePt t="33860" x="5173663" y="3051175"/>
          <p14:tracePt t="33866" x="5173663" y="3076575"/>
          <p14:tracePt t="33875" x="5165725" y="3094038"/>
          <p14:tracePt t="33882" x="5148263" y="3127375"/>
          <p14:tracePt t="33893" x="5132388" y="3144838"/>
          <p14:tracePt t="33898" x="5106988" y="3170238"/>
          <p14:tracePt t="33908" x="5089525" y="3178175"/>
          <p14:tracePt t="33914" x="5054600" y="3211513"/>
          <p14:tracePt t="33924" x="5046663" y="3211513"/>
          <p14:tracePt t="33931" x="5029200" y="3221038"/>
          <p14:tracePt t="33940" x="4978400" y="3246438"/>
          <p14:tracePt t="33946" x="4970463" y="3254375"/>
          <p14:tracePt t="33957" x="4953000" y="3254375"/>
          <p14:tracePt t="33962" x="4935538" y="3263900"/>
          <p14:tracePt t="33975" x="4919663" y="3279775"/>
          <p14:tracePt t="33979" x="4902200" y="3279775"/>
          <p14:tracePt t="33989" x="4876800" y="3289300"/>
          <p14:tracePt t="33994" x="4868863" y="3289300"/>
          <p14:tracePt t="34003" x="4843463" y="3297238"/>
          <p14:tracePt t="34010" x="4818063" y="3305175"/>
          <p14:tracePt t="34019" x="4775200" y="3314700"/>
          <p14:tracePt t="34026" x="4749800" y="3330575"/>
          <p14:tracePt t="34035" x="4732338" y="3330575"/>
          <p14:tracePt t="34043" x="4714875" y="3340100"/>
          <p14:tracePt t="34051" x="4681538" y="3355975"/>
          <p14:tracePt t="34059" x="4673600" y="3355975"/>
          <p14:tracePt t="34066" x="4664075" y="3355975"/>
          <p14:tracePt t="34091" x="4646613" y="3355975"/>
          <p14:tracePt t="34100" x="4638675" y="3355975"/>
          <p14:tracePt t="34115" x="4630738" y="3355975"/>
          <p14:tracePt t="34124" x="4613275" y="3355975"/>
          <p14:tracePt t="34203" x="4595813" y="3355975"/>
          <p14:tracePt t="34243" x="4579938" y="3355975"/>
          <p14:tracePt t="34266" x="4570413" y="3348038"/>
          <p14:tracePt t="34299" x="4562475" y="3348038"/>
          <p14:tracePt t="34314" x="4554538" y="3348038"/>
          <p14:tracePt t="34323" x="4545013" y="3340100"/>
          <p14:tracePt t="34338" x="4537075" y="3340100"/>
          <p14:tracePt t="34378" x="4537075" y="3330575"/>
          <p14:tracePt t="34562" x="4554538" y="3330575"/>
          <p14:tracePt t="34570" x="4562475" y="3330575"/>
          <p14:tracePt t="34578" x="4579938" y="3330575"/>
          <p14:tracePt t="34594" x="4595813" y="3330575"/>
          <p14:tracePt t="34602" x="4613275" y="3330575"/>
          <p14:tracePt t="34619" x="4630738" y="3330575"/>
          <p14:tracePt t="34634" x="4638675" y="3330575"/>
          <p14:tracePt t="34650" x="4646613" y="3330575"/>
          <p14:tracePt t="34659" x="4664075" y="3330575"/>
          <p14:tracePt t="34674" x="4673600" y="3330575"/>
          <p14:tracePt t="34682" x="4681538" y="3330575"/>
          <p14:tracePt t="34922" x="4689475" y="3330575"/>
          <p14:tracePt t="35051" x="4699000" y="3314700"/>
          <p14:tracePt t="35082" x="4706938" y="3305175"/>
          <p14:tracePt t="35114" x="4714875" y="3297238"/>
          <p14:tracePt t="35130" x="4714875" y="3289300"/>
          <p14:tracePt t="35146" x="4732338" y="3279775"/>
          <p14:tracePt t="35162" x="4732338" y="3271838"/>
          <p14:tracePt t="35186" x="4732338" y="3263900"/>
          <p14:tracePt t="35210" x="4740275" y="3263900"/>
          <p14:tracePt t="35251" x="4740275" y="3246438"/>
          <p14:tracePt t="35298" x="4740275" y="3238500"/>
          <p14:tracePt t="35338" x="4757738" y="3238500"/>
          <p14:tracePt t="35346" x="4765675" y="3238500"/>
          <p14:tracePt t="35362" x="4791075" y="3238500"/>
          <p14:tracePt t="35369" x="4800600" y="3238500"/>
          <p14:tracePt t="35378" x="4859338" y="3238500"/>
          <p14:tracePt t="35389" x="4910138" y="3238500"/>
          <p14:tracePt t="35394" x="4970463" y="3238500"/>
          <p14:tracePt t="35406" x="5029200" y="3238500"/>
          <p14:tracePt t="35410" x="5080000" y="3254375"/>
          <p14:tracePt t="35418" x="5106988" y="3254375"/>
          <p14:tracePt t="35426" x="5132388" y="3254375"/>
          <p14:tracePt t="35434" x="5165725" y="3254375"/>
          <p14:tracePt t="35441" x="5199063" y="3271838"/>
          <p14:tracePt t="35450" x="5208588" y="3271838"/>
          <p14:tracePt t="35459" x="5233988" y="3271838"/>
          <p14:tracePt t="35466" x="5249863" y="3271838"/>
          <p14:tracePt t="35475" x="5267325" y="3271838"/>
          <p14:tracePt t="35482" x="5284788" y="3271838"/>
          <p14:tracePt t="35490" x="5292725" y="3271838"/>
          <p14:tracePt t="35498" x="5302250" y="3271838"/>
          <p14:tracePt t="35507" x="5310188" y="3271838"/>
          <p14:tracePt t="35603" x="5318125" y="3271838"/>
          <p14:tracePt t="35658" x="5318125" y="3263900"/>
          <p14:tracePt t="35666" x="5310188" y="3263900"/>
          <p14:tracePt t="35674" x="5302250" y="3263900"/>
          <p14:tracePt t="35691" x="5276850" y="3263900"/>
          <p14:tracePt t="35698" x="5267325" y="3263900"/>
          <p14:tracePt t="35707" x="5241925" y="3263900"/>
          <p14:tracePt t="35714" x="5216525" y="3263900"/>
          <p14:tracePt t="35722" x="5199063" y="3263900"/>
          <p14:tracePt t="35730" x="5148263" y="3271838"/>
          <p14:tracePt t="35738" x="5114925" y="3289300"/>
          <p14:tracePt t="35746" x="5054600" y="3314700"/>
          <p14:tracePt t="35755" x="5021263" y="3330575"/>
          <p14:tracePt t="35762" x="4987925" y="3348038"/>
          <p14:tracePt t="35772" x="4935538" y="3390900"/>
          <p14:tracePt t="35778" x="4859338" y="3433763"/>
          <p14:tracePt t="35789" x="4826000" y="3449638"/>
          <p14:tracePt t="35795" x="4757738" y="3502025"/>
          <p14:tracePt t="35804" x="4706938" y="3543300"/>
          <p14:tracePt t="35810" x="4646613" y="3578225"/>
          <p14:tracePt t="35822" x="4621213" y="3603625"/>
          <p14:tracePt t="35827" x="4579938" y="3629025"/>
          <p14:tracePt t="35834" x="4562475" y="3646488"/>
          <p14:tracePt t="35842" x="4537075" y="3654425"/>
          <p14:tracePt t="35850" x="4511675" y="3662363"/>
          <p14:tracePt t="35858" x="4503738" y="3671888"/>
          <p14:tracePt t="35875" x="4494213" y="3671888"/>
          <p14:tracePt t="35882" x="4486275" y="3671888"/>
          <p14:tracePt t="35907" x="4476750" y="3671888"/>
          <p14:tracePt t="35923" x="4468813" y="3671888"/>
          <p14:tracePt t="35930" x="4460875" y="3671888"/>
          <p14:tracePt t="35946" x="4451350" y="3671888"/>
          <p14:tracePt t="35955" x="4443413" y="3671888"/>
          <p14:tracePt t="35973" x="4435475" y="3671888"/>
          <p14:tracePt t="36002" x="4425950" y="3662363"/>
          <p14:tracePt t="36051" x="4418013" y="3662363"/>
          <p14:tracePt t="36058" x="4410075" y="3654425"/>
          <p14:tracePt t="36074" x="4400550" y="3654425"/>
          <p14:tracePt t="36082" x="4392613" y="3646488"/>
          <p14:tracePt t="36091" x="4375150" y="3636963"/>
          <p14:tracePt t="36107" x="4367213" y="3629025"/>
          <p14:tracePt t="36130" x="4359275" y="3619500"/>
          <p14:tracePt t="36146" x="4349750" y="3611563"/>
          <p14:tracePt t="36155" x="4341813" y="3603625"/>
          <p14:tracePt t="36194" x="4332288" y="3594100"/>
          <p14:tracePt t="36210" x="4332288" y="3586163"/>
          <p14:tracePt t="36378" x="4332288" y="3578225"/>
          <p14:tracePt t="36474" x="4332288" y="3568700"/>
          <p14:tracePt t="36490" x="4332288" y="3560763"/>
          <p14:tracePt t="36498" x="4332288" y="3552825"/>
          <p14:tracePt t="36554" x="4332288" y="3543300"/>
          <p14:tracePt t="36571" x="4332288" y="3535363"/>
          <p14:tracePt t="36586" x="4332288" y="3527425"/>
          <p14:tracePt t="36602" x="4332288" y="3517900"/>
          <p14:tracePt t="36626" x="4332288" y="3509963"/>
          <p14:tracePt t="36635" x="4332288" y="3484563"/>
          <p14:tracePt t="36643" x="4341813" y="3475038"/>
          <p14:tracePt t="36659" x="4341813" y="3459163"/>
          <p14:tracePt t="36667" x="4341813" y="3449638"/>
          <p14:tracePt t="36690" x="4341813" y="3441700"/>
          <p14:tracePt t="36698" x="4341813" y="3424238"/>
          <p14:tracePt t="36730" x="4341813" y="3416300"/>
          <p14:tracePt t="36740" x="4341813" y="3408363"/>
          <p14:tracePt t="37162" x="4349750" y="3408363"/>
          <p14:tracePt t="37258" x="4367213" y="3408363"/>
          <p14:tracePt t="37290" x="4375150" y="3408363"/>
          <p14:tracePt t="37298" x="4392613" y="3408363"/>
          <p14:tracePt t="37307" x="4400550" y="3408363"/>
          <p14:tracePt t="37323" x="4410075" y="3408363"/>
          <p14:tracePt t="37330" x="4418013" y="3408363"/>
          <p14:tracePt t="37339" x="4425950" y="3408363"/>
          <p14:tracePt t="37355" x="4435475" y="3408363"/>
          <p14:tracePt t="37786" x="4443413" y="3408363"/>
          <p14:tracePt t="37795" x="4460875" y="3408363"/>
          <p14:tracePt t="37819" x="4468813" y="3408363"/>
          <p14:tracePt t="37827" x="4494213" y="3408363"/>
          <p14:tracePt t="37842" x="4511675" y="3408363"/>
          <p14:tracePt t="37850" x="4519613" y="3408363"/>
          <p14:tracePt t="37858" x="4545013" y="3408363"/>
          <p14:tracePt t="37870" x="4570413" y="3408363"/>
          <p14:tracePt t="37874" x="4579938" y="3408363"/>
          <p14:tracePt t="37882" x="4595813" y="3408363"/>
          <p14:tracePt t="37889" x="4621213" y="3408363"/>
          <p14:tracePt t="37898" x="4630738" y="3408363"/>
          <p14:tracePt t="37907" x="4646613" y="3408363"/>
          <p14:tracePt t="37914" x="4664075" y="3408363"/>
          <p14:tracePt t="37922" x="4681538" y="3408363"/>
          <p14:tracePt t="37930" x="4714875" y="3408363"/>
          <p14:tracePt t="37939" x="4749800" y="3408363"/>
          <p14:tracePt t="37946" x="4783138" y="3390900"/>
          <p14:tracePt t="37955" x="4800600" y="3390900"/>
          <p14:tracePt t="37962" x="4826000" y="3390900"/>
          <p14:tracePt t="37971" x="4833938" y="3390900"/>
          <p14:tracePt t="37978" x="4859338" y="3390900"/>
          <p14:tracePt t="37987" x="4876800" y="3390900"/>
          <p14:tracePt t="37994" x="4894263" y="3390900"/>
          <p14:tracePt t="38004" x="4902200" y="3390900"/>
          <p14:tracePt t="38010" x="4919663" y="3390900"/>
          <p14:tracePt t="38021" x="4935538" y="3390900"/>
          <p14:tracePt t="38026" x="4945063" y="3390900"/>
          <p14:tracePt t="38036" x="4962525" y="3390900"/>
          <p14:tracePt t="38042" x="4970463" y="3390900"/>
          <p14:tracePt t="38054" x="4987925" y="3390900"/>
          <p14:tracePt t="38058" x="5003800" y="3390900"/>
          <p14:tracePt t="38070" x="5021263" y="3390900"/>
          <p14:tracePt t="38074" x="5046663" y="3390900"/>
          <p14:tracePt t="38092" x="5046663" y="3382963"/>
          <p14:tracePt t="38842" x="5046663" y="3390900"/>
          <p14:tracePt t="38899" x="5038725" y="3398838"/>
          <p14:tracePt t="38915" x="5038725" y="3408363"/>
          <p14:tracePt t="38931" x="5029200" y="3408363"/>
          <p14:tracePt t="38946" x="5021263" y="3424238"/>
          <p14:tracePt t="38954" x="5013325" y="3433763"/>
          <p14:tracePt t="38962" x="5003800" y="3441700"/>
          <p14:tracePt t="38971" x="4987925" y="3459163"/>
          <p14:tracePt t="38978" x="4970463" y="3484563"/>
          <p14:tracePt t="38985" x="4945063" y="3509963"/>
          <p14:tracePt t="38994" x="4927600" y="3517900"/>
          <p14:tracePt t="39003" x="4902200" y="3560763"/>
          <p14:tracePt t="39010" x="4894263" y="3568700"/>
          <p14:tracePt t="39019" x="4876800" y="3619500"/>
          <p14:tracePt t="39026" x="4859338" y="3662363"/>
          <p14:tracePt t="39036" x="4851400" y="3671888"/>
          <p14:tracePt t="39042" x="4843463" y="3687763"/>
          <p14:tracePt t="39051" x="4843463" y="3713163"/>
          <p14:tracePt t="39058" x="4833938" y="3730625"/>
          <p14:tracePt t="39069" x="4833938" y="3738563"/>
          <p14:tracePt t="39074" x="4833938" y="3773488"/>
          <p14:tracePt t="39086" x="4833938" y="3798888"/>
          <p14:tracePt t="39090" x="4833938" y="3816350"/>
          <p14:tracePt t="39098" x="4833938" y="3849688"/>
          <p14:tracePt t="39107" x="4833938" y="3875088"/>
          <p14:tracePt t="39115" x="4833938" y="3883025"/>
          <p14:tracePt t="39122" x="4833938" y="3892550"/>
          <p14:tracePt t="39131" x="4833938" y="3908425"/>
          <p14:tracePt t="39154" x="4851400" y="3917950"/>
          <p14:tracePt t="39171" x="4859338" y="3925888"/>
          <p14:tracePt t="39188" x="4876800" y="3935413"/>
          <p14:tracePt t="39194" x="4884738" y="3935413"/>
          <p14:tracePt t="39226" x="4894263" y="3935413"/>
          <p14:tracePt t="39236" x="4910138" y="3935413"/>
          <p14:tracePt t="39259" x="4927600" y="3935413"/>
          <p14:tracePt t="39267" x="4945063" y="3935413"/>
          <p14:tracePt t="39275" x="4953000" y="3935413"/>
          <p14:tracePt t="39288" x="4962525" y="3935413"/>
          <p14:tracePt t="39292" x="4987925" y="3908425"/>
          <p14:tracePt t="39305" x="4995863" y="3908425"/>
          <p14:tracePt t="39308" x="5021263" y="3900488"/>
          <p14:tracePt t="39323" x="5021263" y="3892550"/>
          <p14:tracePt t="39331" x="5021263" y="3883025"/>
          <p14:tracePt t="39363" x="5021263" y="3857625"/>
          <p14:tracePt t="39378" x="5021263" y="3849688"/>
          <p14:tracePt t="39387" x="5021263" y="3841750"/>
          <p14:tracePt t="39395" x="5013325" y="3832225"/>
          <p14:tracePt t="39410" x="5013325" y="3824288"/>
          <p14:tracePt t="39420" x="4995863" y="3816350"/>
          <p14:tracePt t="39435" x="4978400" y="3806825"/>
          <p14:tracePt t="39546" x="4987925" y="3790950"/>
          <p14:tracePt t="39554" x="5013325" y="3773488"/>
          <p14:tracePt t="39562" x="5072063" y="3738563"/>
          <p14:tracePt t="39571" x="5140325" y="3722688"/>
          <p14:tracePt t="39578" x="5259388" y="3687763"/>
          <p14:tracePt t="39586" x="5360988" y="3662363"/>
          <p14:tracePt t="39594" x="5437188" y="3654425"/>
          <p14:tracePt t="39603" x="5530850" y="3654425"/>
          <p14:tracePt t="39610" x="5591175" y="3629025"/>
          <p14:tracePt t="39619" x="5641975" y="3619500"/>
          <p14:tracePt t="39626" x="5649913" y="3619500"/>
          <p14:tracePt t="39715" x="5657850" y="3619500"/>
          <p14:tracePt t="39738" x="5632450" y="3629025"/>
          <p14:tracePt t="39746" x="5616575" y="3636963"/>
          <p14:tracePt t="39758" x="5607050" y="3636963"/>
          <p14:tracePt t="39763" x="5599113" y="3646488"/>
          <p14:tracePt t="39771" x="5581650" y="3646488"/>
          <p14:tracePt t="39778" x="5565775" y="3646488"/>
          <p14:tracePt t="39787" x="5548313" y="3654425"/>
          <p14:tracePt t="39803" x="5530850" y="3662363"/>
          <p14:tracePt t="39818" x="5505450" y="3671888"/>
          <p14:tracePt t="39826" x="5480050" y="3679825"/>
          <p14:tracePt t="39835" x="5462588" y="3679825"/>
          <p14:tracePt t="39842" x="5437188" y="3705225"/>
          <p14:tracePt t="39853" x="5403850" y="3713163"/>
          <p14:tracePt t="39858" x="5368925" y="3722688"/>
          <p14:tracePt t="39868" x="5335588" y="3738563"/>
          <p14:tracePt t="39874" x="5318125" y="3748088"/>
          <p14:tracePt t="39885" x="5302250" y="3756025"/>
          <p14:tracePt t="39892" x="5284788" y="3756025"/>
          <p14:tracePt t="39901" x="5276850" y="3756025"/>
          <p14:tracePt t="39906" x="5267325" y="3756025"/>
          <p14:tracePt t="39914" x="5259388" y="3756025"/>
          <p14:tracePt t="39923" x="5241925" y="3756025"/>
          <p14:tracePt t="39930" x="5233988" y="3756025"/>
          <p14:tracePt t="39938" x="5216525" y="3756025"/>
          <p14:tracePt t="39946" x="5183188" y="3763963"/>
          <p14:tracePt t="39955" x="5173663" y="3773488"/>
          <p14:tracePt t="39962" x="5122863" y="3790950"/>
          <p14:tracePt t="39970" x="5097463" y="3798888"/>
          <p14:tracePt t="39978" x="5029200" y="3832225"/>
          <p14:tracePt t="39986" x="4953000" y="3849688"/>
          <p14:tracePt t="39994" x="4894263" y="3892550"/>
          <p14:tracePt t="40004" x="4818063" y="3943350"/>
          <p14:tracePt t="40010" x="4749800" y="3968750"/>
          <p14:tracePt t="40019" x="4689475" y="3994150"/>
          <p14:tracePt t="40026" x="4646613" y="4011613"/>
          <p14:tracePt t="40036" x="4595813" y="4037013"/>
          <p14:tracePt t="40043" x="4570413" y="4052888"/>
          <p14:tracePt t="40051" x="4537075" y="4070350"/>
          <p14:tracePt t="40058" x="4529138" y="4079875"/>
          <p14:tracePt t="40068" x="4511675" y="4087813"/>
          <p14:tracePt t="40106" x="4503738" y="4095750"/>
          <p14:tracePt t="40122" x="4494213" y="4095750"/>
          <p14:tracePt t="40130" x="4494213" y="4105275"/>
          <p14:tracePt t="40194" x="4486275" y="4113213"/>
          <p14:tracePt t="40202" x="4468813" y="4121150"/>
          <p14:tracePt t="40226" x="4468813" y="4130675"/>
          <p14:tracePt t="40282" x="4468813" y="4138613"/>
          <p14:tracePt t="40826" x="4468813" y="4146550"/>
          <p14:tracePt t="40858" x="4476750" y="4146550"/>
          <p14:tracePt t="40884" x="4476750" y="4138613"/>
          <p14:tracePt t="40906" x="4503738" y="4130675"/>
          <p14:tracePt t="40922" x="4529138" y="4105275"/>
          <p14:tracePt t="40931" x="4537075" y="4105275"/>
          <p14:tracePt t="40939" x="4562475" y="4087813"/>
          <p14:tracePt t="40948" x="4595813" y="4079875"/>
          <p14:tracePt t="40954" x="4630738" y="4062413"/>
          <p14:tracePt t="40962" x="4681538" y="4044950"/>
          <p14:tracePt t="40970" x="4740275" y="4011613"/>
          <p14:tracePt t="40978" x="4800600" y="3994150"/>
          <p14:tracePt t="40986" x="4894263" y="3951288"/>
          <p14:tracePt t="40994" x="4935538" y="3943350"/>
          <p14:tracePt t="41002" x="5003800" y="3900488"/>
          <p14:tracePt t="41010" x="5046663" y="3892550"/>
          <p14:tracePt t="41018" x="5097463" y="3857625"/>
          <p14:tracePt t="41026" x="5132388" y="3841750"/>
          <p14:tracePt t="41034" x="5165725" y="3832225"/>
          <p14:tracePt t="41042" x="5208588" y="3806825"/>
          <p14:tracePt t="41050" x="5216525" y="3798888"/>
          <p14:tracePt t="41059" x="5241925" y="3773488"/>
          <p14:tracePt t="41067" x="5267325" y="3756025"/>
          <p14:tracePt t="41074" x="5310188" y="3738563"/>
          <p14:tracePt t="41084" x="5353050" y="3705225"/>
          <p14:tracePt t="41091" x="5378450" y="3679825"/>
          <p14:tracePt t="41099" x="5386388" y="3662363"/>
          <p14:tracePt t="41106" x="5429250" y="3636963"/>
          <p14:tracePt t="41118" x="5429250" y="3629025"/>
          <p14:tracePt t="41125" x="5437188" y="3619500"/>
          <p14:tracePt t="41298" x="5437188" y="3611563"/>
          <p14:tracePt t="41322" x="5429250" y="3611563"/>
          <p14:tracePt t="41331" x="5421313" y="3611563"/>
          <p14:tracePt t="41339" x="5411788" y="3619500"/>
          <p14:tracePt t="41354" x="5403850" y="3619500"/>
          <p14:tracePt t="41362" x="5386388" y="3636963"/>
          <p14:tracePt t="41371" x="5378450" y="3646488"/>
          <p14:tracePt t="41378" x="5368925" y="3646488"/>
          <p14:tracePt t="41386" x="5353050" y="3654425"/>
          <p14:tracePt t="41394" x="5353050" y="3662363"/>
          <p14:tracePt t="41403" x="5335588" y="3671888"/>
          <p14:tracePt t="41410" x="5310188" y="3687763"/>
          <p14:tracePt t="41418" x="5292725" y="3697288"/>
          <p14:tracePt t="41426" x="5292725" y="3705225"/>
          <p14:tracePt t="41435" x="5284788" y="3713163"/>
          <p14:tracePt t="41442" x="5276850" y="3722688"/>
          <p14:tracePt t="41451" x="5276850" y="3738563"/>
          <p14:tracePt t="41458" x="5259388" y="3756025"/>
          <p14:tracePt t="41474" x="5249863" y="3763963"/>
          <p14:tracePt t="41484" x="5249863" y="3773488"/>
          <p14:tracePt t="41490" x="5241925" y="3790950"/>
          <p14:tracePt t="41500" x="5241925" y="3798888"/>
          <p14:tracePt t="41506" x="5233988" y="3806825"/>
          <p14:tracePt t="41516" x="5224463" y="3816350"/>
          <p14:tracePt t="41534" x="5216525" y="3832225"/>
          <p14:tracePt t="41539" x="5216525" y="3841750"/>
          <p14:tracePt t="41551" x="5208588" y="3849688"/>
          <p14:tracePt t="41554" x="5199063" y="3875088"/>
          <p14:tracePt t="41563" x="5191125" y="3883025"/>
          <p14:tracePt t="41569" x="5183188" y="3908425"/>
          <p14:tracePt t="41578" x="5173663" y="3908425"/>
          <p14:tracePt t="41586" x="5165725" y="3935413"/>
          <p14:tracePt t="41595" x="5157788" y="3943350"/>
          <p14:tracePt t="41602" x="5148263" y="3951288"/>
          <p14:tracePt t="41610" x="5140325" y="3976688"/>
          <p14:tracePt t="41619" x="5132388" y="3994150"/>
          <p14:tracePt t="41699" x="5132388" y="4002088"/>
          <p14:tracePt t="41706" x="5122863" y="4011613"/>
          <p14:tracePt t="41722" x="5114925" y="4019550"/>
          <p14:tracePt t="41818" x="5106988" y="4027488"/>
          <p14:tracePt t="41826" x="5106988" y="4037013"/>
          <p14:tracePt t="41836" x="5106988" y="4044950"/>
          <p14:tracePt t="41850" x="5097463" y="4052888"/>
          <p14:tracePt t="41858" x="5089525" y="4062413"/>
          <p14:tracePt t="42003" x="5089525" y="4070350"/>
          <p14:tracePt t="42042" x="5097463" y="4070350"/>
          <p14:tracePt t="42058" x="5122863" y="4070350"/>
          <p14:tracePt t="42067" x="5132388" y="4070350"/>
          <p14:tracePt t="42075" x="5157788" y="4070350"/>
          <p14:tracePt t="42082" x="5173663" y="4062413"/>
          <p14:tracePt t="42090" x="5199063" y="4052888"/>
          <p14:tracePt t="42100" x="5208588" y="4044950"/>
          <p14:tracePt t="42106" x="5241925" y="4027488"/>
          <p14:tracePt t="42116" x="5276850" y="4011613"/>
          <p14:tracePt t="42123" x="5318125" y="3976688"/>
          <p14:tracePt t="42133" x="5353050" y="3943350"/>
          <p14:tracePt t="42154" x="5522913" y="3816350"/>
          <p14:tracePt t="42163" x="5599113" y="3748088"/>
          <p14:tracePt t="42170" x="5683250" y="3671888"/>
          <p14:tracePt t="42178" x="5761038" y="3611563"/>
          <p14:tracePt t="42186" x="5811838" y="3560763"/>
          <p14:tracePt t="42194" x="5905500" y="3502025"/>
          <p14:tracePt t="42202" x="5956300" y="3449638"/>
          <p14:tracePt t="42210" x="6032500" y="3398838"/>
          <p14:tracePt t="42219" x="6057900" y="3355975"/>
          <p14:tracePt t="42226" x="6108700" y="3305175"/>
          <p14:tracePt t="42234" x="6134100" y="3279775"/>
          <p14:tracePt t="42242" x="6151563" y="3263900"/>
          <p14:tracePt t="42252" x="6167438" y="3238500"/>
          <p14:tracePt t="42258" x="6176963" y="3211513"/>
          <p14:tracePt t="42266" x="6176963" y="3186113"/>
          <p14:tracePt t="42274" x="6184900" y="3178175"/>
          <p14:tracePt t="42284" x="6194425" y="3152775"/>
          <p14:tracePt t="42290" x="6202363" y="3135313"/>
          <p14:tracePt t="42299" x="6210300" y="3109913"/>
          <p14:tracePt t="42306" x="6210300" y="3101975"/>
          <p14:tracePt t="42315" x="6210300" y="3076575"/>
          <p14:tracePt t="42322" x="6219825" y="3067050"/>
          <p14:tracePt t="42331" x="6219825" y="3051175"/>
          <p14:tracePt t="42338" x="6227763" y="3033713"/>
          <p14:tracePt t="42354" x="6227763" y="3008313"/>
          <p14:tracePt t="42366" x="6235700" y="3000375"/>
          <p14:tracePt t="42650" x="6253163" y="2990850"/>
          <p14:tracePt t="42659" x="6286500" y="2974975"/>
          <p14:tracePt t="42667" x="6321425" y="2965450"/>
          <p14:tracePt t="42674" x="6346825" y="2949575"/>
          <p14:tracePt t="42684" x="6380163" y="2922588"/>
          <p14:tracePt t="42691" x="6415088" y="2906713"/>
          <p14:tracePt t="42700" x="6440488" y="2881313"/>
          <p14:tracePt t="42706" x="6473825" y="2855913"/>
          <p14:tracePt t="42715" x="6516688" y="2813050"/>
          <p14:tracePt t="42723" x="6550025" y="2778125"/>
          <p14:tracePt t="42732" x="6567488" y="2744788"/>
          <p14:tracePt t="42737" x="6592888" y="2701925"/>
          <p14:tracePt t="42749" x="6618288" y="2660650"/>
          <p14:tracePt t="42754" x="6635750" y="2608263"/>
          <p14:tracePt t="42765" x="6643688" y="2582863"/>
          <p14:tracePt t="42770" x="6643688" y="2557463"/>
          <p14:tracePt t="42778" x="6653213" y="2532063"/>
          <p14:tracePt t="42786" x="6653213" y="2516188"/>
          <p14:tracePt t="42795" x="6661150" y="2489200"/>
          <p14:tracePt t="42810" x="6661150" y="2463800"/>
          <p14:tracePt t="42818" x="6661150" y="2455863"/>
          <p14:tracePt t="42826" x="6661150" y="2422525"/>
          <p14:tracePt t="42835" x="6661150" y="2405063"/>
          <p14:tracePt t="42842" x="6661150" y="2387600"/>
          <p14:tracePt t="42851" x="6661150" y="2354263"/>
          <p14:tracePt t="42858" x="6661150" y="2336800"/>
          <p14:tracePt t="42867" x="6661150" y="2319338"/>
          <p14:tracePt t="42874" x="6661150" y="2303463"/>
          <p14:tracePt t="42884" x="6661150" y="2293938"/>
          <p14:tracePt t="42890" x="6661150" y="2286000"/>
          <p14:tracePt t="42900" x="6661150" y="2278063"/>
          <p14:tracePt t="42916" x="6661150" y="2268538"/>
          <p14:tracePt t="42922" x="6661150" y="2252663"/>
          <p14:tracePt t="42934" x="6653213" y="2235200"/>
          <p14:tracePt t="42938" x="6643688" y="2235200"/>
          <p14:tracePt t="42948" x="6635750" y="2209800"/>
          <p14:tracePt t="42954" x="6635750" y="2200275"/>
          <p14:tracePt t="42965" x="6635750" y="2184400"/>
          <p14:tracePt t="42970" x="6618288" y="2166938"/>
          <p14:tracePt t="42978" x="6600825" y="2149475"/>
          <p14:tracePt t="42986" x="6592888" y="2133600"/>
          <p14:tracePt t="43003" x="6584950" y="2124075"/>
          <p14:tracePt t="43018" x="6575425" y="2108200"/>
          <p14:tracePt t="43074" x="6559550" y="2082800"/>
          <p14:tracePt t="43090" x="6542088" y="2065338"/>
          <p14:tracePt t="43100" x="6524625" y="2055813"/>
          <p14:tracePt t="43106" x="6499225" y="2047875"/>
          <p14:tracePt t="43116" x="6491288" y="2030413"/>
          <p14:tracePt t="43122" x="6465888" y="2022475"/>
          <p14:tracePt t="43132" x="6448425" y="2022475"/>
          <p14:tracePt t="43153" x="6430963" y="2014538"/>
          <p14:tracePt t="43166" x="6423025" y="2005013"/>
          <p14:tracePt t="43338" x="6423025" y="1997075"/>
          <p14:tracePt t="43466" x="6430963" y="1997075"/>
          <p14:tracePt t="43483" x="6430963" y="1989138"/>
          <p14:tracePt t="43490" x="6430963" y="1971675"/>
          <p14:tracePt t="43498" x="6430963" y="1954213"/>
          <p14:tracePt t="43506" x="6430963" y="1928813"/>
          <p14:tracePt t="43515" x="6440488" y="1911350"/>
          <p14:tracePt t="43522" x="6473825" y="1870075"/>
          <p14:tracePt t="43531" x="6491288" y="1819275"/>
          <p14:tracePt t="43538" x="6508750" y="1776413"/>
          <p14:tracePt t="43549" x="6516688" y="1758950"/>
          <p14:tracePt t="43554" x="6534150" y="1716088"/>
          <p14:tracePt t="43564" x="6575425" y="1665288"/>
          <p14:tracePt t="43571" x="6618288" y="1597025"/>
          <p14:tracePt t="43582" x="6669088" y="1520825"/>
          <p14:tracePt t="43586" x="6711950" y="1462088"/>
          <p14:tracePt t="43595" x="6770688" y="1393825"/>
          <p14:tracePt t="43602" x="6823075" y="1343025"/>
          <p14:tracePt t="43611" x="6848475" y="1317625"/>
          <p14:tracePt t="43618" x="6873875" y="1292225"/>
          <p14:tracePt t="43626" x="6907213" y="1249363"/>
          <p14:tracePt t="43635" x="6924675" y="1241425"/>
          <p14:tracePt t="43642" x="6950075" y="1223963"/>
          <p14:tracePt t="43651" x="6983413" y="1206500"/>
          <p14:tracePt t="43658" x="7018338" y="1181100"/>
          <p14:tracePt t="43667" x="7043738" y="1173163"/>
          <p14:tracePt t="43674" x="7069138" y="1155700"/>
          <p14:tracePt t="43683" x="7112000" y="1147763"/>
          <p14:tracePt t="43690" x="7162800" y="1112838"/>
          <p14:tracePt t="43698" x="7229475" y="1104900"/>
          <p14:tracePt t="43706" x="7323138" y="1079500"/>
          <p14:tracePt t="43715" x="7408863" y="1044575"/>
          <p14:tracePt t="43722" x="7510463" y="1028700"/>
          <p14:tracePt t="43733" x="7637463" y="1003300"/>
          <p14:tracePt t="43739" x="7723188" y="993775"/>
          <p14:tracePt t="43748" x="7756525" y="993775"/>
          <p14:tracePt t="43754" x="7773988" y="993775"/>
          <p14:tracePt t="43770" x="7781925" y="993775"/>
          <p14:tracePt t="43850" x="7766050" y="1011238"/>
          <p14:tracePt t="43859" x="7672388" y="1036638"/>
          <p14:tracePt t="43868" x="7612063" y="1062038"/>
          <p14:tracePt t="43874" x="7553325" y="1079500"/>
          <p14:tracePt t="43882" x="7477125" y="1104900"/>
          <p14:tracePt t="43890" x="7416800" y="1130300"/>
          <p14:tracePt t="43900" x="7383463" y="1163638"/>
          <p14:tracePt t="43906" x="7373938" y="1163638"/>
          <p14:tracePt t="43916" x="7358063" y="1163638"/>
          <p14:tracePt t="43979" x="7358063" y="1173163"/>
          <p14:tracePt t="44012" x="7358063" y="1181100"/>
          <p14:tracePt t="44018" x="7358063" y="1189038"/>
          <p14:tracePt t="44034" x="7348538" y="1189038"/>
          <p14:tracePt t="44131" x="7340600" y="1189038"/>
          <p14:tracePt t="44339" x="7332663" y="1198563"/>
          <p14:tracePt t="44347" x="7323138" y="1206500"/>
          <p14:tracePt t="44354" x="7315200" y="1206500"/>
          <p14:tracePt t="44364" x="7307263" y="1216025"/>
          <p14:tracePt t="44370" x="7297738" y="1223963"/>
          <p14:tracePt t="44380" x="7264400" y="1249363"/>
          <p14:tracePt t="44386" x="7239000" y="1257300"/>
          <p14:tracePt t="44398" x="7204075" y="1266825"/>
          <p14:tracePt t="44403" x="7170738" y="1282700"/>
          <p14:tracePt t="44414" x="7127875" y="1292225"/>
          <p14:tracePt t="44418" x="7102475" y="1300163"/>
          <p14:tracePt t="44442" x="7085013" y="1317625"/>
          <p14:tracePt t="44450" x="7059613" y="1343025"/>
          <p14:tracePt t="44458" x="7034213" y="1368425"/>
          <p14:tracePt t="44467" x="7008813" y="1385888"/>
          <p14:tracePt t="44474" x="6958013" y="1444625"/>
          <p14:tracePt t="44482" x="6932613" y="1487488"/>
          <p14:tracePt t="44490" x="6889750" y="1563688"/>
          <p14:tracePt t="44498" x="6831013" y="1649413"/>
          <p14:tracePt t="44506" x="6788150" y="1700213"/>
          <p14:tracePt t="44515" x="6780213" y="1716088"/>
          <p14:tracePt t="44602" x="6780213" y="1725613"/>
          <p14:tracePt t="44611" x="6770688" y="1741488"/>
          <p14:tracePt t="44619" x="6762750" y="1751013"/>
          <p14:tracePt t="44627" x="6754813" y="1766888"/>
          <p14:tracePt t="44634" x="6729413" y="1819275"/>
          <p14:tracePt t="44642" x="6719888" y="1827213"/>
          <p14:tracePt t="44652" x="6704013" y="1852613"/>
          <p14:tracePt t="44659" x="6686550" y="1870075"/>
          <p14:tracePt t="44666" x="6669088" y="1885950"/>
          <p14:tracePt t="44674" x="6669088" y="1903413"/>
          <p14:tracePt t="44685" x="6653213" y="1920875"/>
          <p14:tracePt t="44690" x="6635750" y="1938338"/>
          <p14:tracePt t="44698" x="6618288" y="1963738"/>
          <p14:tracePt t="44706" x="6592888" y="1989138"/>
          <p14:tracePt t="44715" x="6567488" y="2022475"/>
          <p14:tracePt t="44722" x="6542088" y="2047875"/>
          <p14:tracePt t="44731" x="6499225" y="2098675"/>
          <p14:tracePt t="44738" x="6473825" y="2159000"/>
          <p14:tracePt t="44747" x="6456363" y="2192338"/>
          <p14:tracePt t="44754" x="6423025" y="2243138"/>
          <p14:tracePt t="44765" x="6405563" y="2278063"/>
          <p14:tracePt t="44771" x="6397625" y="2311400"/>
          <p14:tracePt t="44779" x="6380163" y="2344738"/>
          <p14:tracePt t="44786" x="6380163" y="2371725"/>
          <p14:tracePt t="44800" x="6372225" y="2405063"/>
          <p14:tracePt t="44803" x="6364288" y="2413000"/>
          <p14:tracePt t="44813" x="6364288" y="2422525"/>
          <p14:tracePt t="44819" x="6364288" y="2430463"/>
          <p14:tracePt t="44826" x="6364288" y="2438400"/>
          <p14:tracePt t="44883" x="6364288" y="2447925"/>
          <p14:tracePt t="44890" x="6364288" y="2463800"/>
          <p14:tracePt t="44915" x="6364288" y="2473325"/>
          <p14:tracePt t="44932" x="6372225" y="2489200"/>
          <p14:tracePt t="44942" x="6380163" y="2498725"/>
          <p14:tracePt t="44954" x="6380163" y="2506663"/>
          <p14:tracePt t="44962" x="6397625" y="2516188"/>
          <p14:tracePt t="44971" x="6405563" y="2516188"/>
          <p14:tracePt t="44980" x="6415088" y="2516188"/>
          <p14:tracePt t="44986" x="6430963" y="2516188"/>
          <p14:tracePt t="44998" x="6440488" y="2524125"/>
          <p14:tracePt t="45002" x="6473825" y="2524125"/>
          <p14:tracePt t="45014" x="6508750" y="2524125"/>
          <p14:tracePt t="45018" x="6542088" y="2524125"/>
          <p14:tracePt t="45027" x="6567488" y="2524125"/>
          <p14:tracePt t="45034" x="6610350" y="2524125"/>
          <p14:tracePt t="45043" x="6643688" y="2524125"/>
          <p14:tracePt t="45050" x="6669088" y="2524125"/>
          <p14:tracePt t="45058" x="6678613" y="2524125"/>
          <p14:tracePt t="45066" x="6694488" y="2524125"/>
          <p14:tracePt t="45074" x="6711950" y="2524125"/>
          <p14:tracePt t="45082" x="6719888" y="2524125"/>
          <p14:tracePt t="45090" x="6737350" y="2506663"/>
          <p14:tracePt t="45098" x="6754813" y="2498725"/>
          <p14:tracePt t="45106" x="6780213" y="2489200"/>
          <p14:tracePt t="45114" x="6797675" y="2473325"/>
          <p14:tracePt t="45122" x="6823075" y="2463800"/>
          <p14:tracePt t="45134" x="6856413" y="2455863"/>
          <p14:tracePt t="45140" x="6864350" y="2455863"/>
          <p14:tracePt t="45154" x="6881813" y="2447925"/>
          <p14:tracePt t="45498" x="6881813" y="2438400"/>
          <p14:tracePt t="45907" x="6881813" y="2463800"/>
          <p14:tracePt t="45914" x="6881813" y="2489200"/>
          <p14:tracePt t="45922" x="6881813" y="2516188"/>
          <p14:tracePt t="45930" x="6881813" y="2549525"/>
          <p14:tracePt t="45938" x="6881813" y="2574925"/>
          <p14:tracePt t="45946" x="6881813" y="2608263"/>
          <p14:tracePt t="45954" x="6881813" y="2651125"/>
          <p14:tracePt t="45963" x="6881813" y="2711450"/>
          <p14:tracePt t="45970" x="6881813" y="2752725"/>
          <p14:tracePt t="45986" x="6881813" y="2871788"/>
          <p14:tracePt t="45997" x="6881813" y="2914650"/>
          <p14:tracePt t="46003" x="6881813" y="2982913"/>
          <p14:tracePt t="46013" x="6881813" y="3008313"/>
          <p14:tracePt t="46018" x="6881813" y="3051175"/>
          <p14:tracePt t="46031" x="6881813" y="3084513"/>
          <p14:tracePt t="46034" x="6864350" y="3135313"/>
          <p14:tracePt t="46043" x="6848475" y="3186113"/>
          <p14:tracePt t="46051" x="6831013" y="3263900"/>
          <p14:tracePt t="46059" x="6813550" y="3322638"/>
          <p14:tracePt t="46066" x="6788150" y="3398838"/>
          <p14:tracePt t="46075" x="6780213" y="3424238"/>
          <p14:tracePt t="46082" x="6770688" y="3475038"/>
          <p14:tracePt t="46090" x="6754813" y="3492500"/>
          <p14:tracePt t="46106" x="6745288" y="3509963"/>
          <p14:tracePt t="46114" x="6745288" y="3535363"/>
          <p14:tracePt t="46132" x="6729413" y="3552825"/>
          <p14:tracePt t="46152" x="6711950" y="3586163"/>
          <p14:tracePt t="46154" x="6704013" y="3611563"/>
          <p14:tracePt t="46170" x="6704013" y="3629025"/>
          <p14:tracePt t="46179" x="6694488" y="3629025"/>
          <p14:tracePt t="46722" x="6694488" y="3619500"/>
          <p14:tracePt t="46730" x="6694488" y="3611563"/>
          <p14:tracePt t="46747" x="6694488" y="3594100"/>
          <p14:tracePt t="46754" x="6694488" y="3586163"/>
          <p14:tracePt t="46826" x="6694488" y="3578225"/>
          <p14:tracePt t="46834" x="6694488" y="3560763"/>
          <p14:tracePt t="46850" x="6694488" y="3552825"/>
          <p14:tracePt t="46866" x="6694488" y="3543300"/>
          <p14:tracePt t="46875" x="6694488" y="3535363"/>
          <p14:tracePt t="46890" x="6694488" y="3527425"/>
          <p14:tracePt t="46898" x="6694488" y="3517900"/>
          <p14:tracePt t="46914" x="6694488" y="3502025"/>
          <p14:tracePt t="46922" x="6694488" y="3492500"/>
          <p14:tracePt t="46938" x="6694488" y="3484563"/>
          <p14:tracePt t="46954" x="6694488" y="3475038"/>
          <p14:tracePt t="46963" x="6694488" y="3467100"/>
          <p14:tracePt t="46970" x="6694488" y="3459163"/>
          <p14:tracePt t="47090" x="6686550" y="3459163"/>
          <p14:tracePt t="47098" x="6678613" y="3459163"/>
          <p14:tracePt t="47107" x="6661150" y="3459163"/>
          <p14:tracePt t="47115" x="6653213" y="3467100"/>
          <p14:tracePt t="47122" x="6635750" y="3475038"/>
          <p14:tracePt t="47131" x="6610350" y="3492500"/>
          <p14:tracePt t="47138" x="6600825" y="3502025"/>
          <p14:tracePt t="47146" x="6584950" y="3517900"/>
          <p14:tracePt t="47162" x="6516688" y="3586163"/>
          <p14:tracePt t="47170" x="6483350" y="3619500"/>
          <p14:tracePt t="47178" x="6448425" y="3654425"/>
          <p14:tracePt t="47186" x="6389688" y="3705225"/>
          <p14:tracePt t="47194" x="6354763" y="3730625"/>
          <p14:tracePt t="47202" x="6329363" y="3748088"/>
          <p14:tracePt t="47212" x="6303963" y="3756025"/>
          <p14:tracePt t="47282" x="6296025" y="3763963"/>
          <p14:tracePt t="47370" x="6286500" y="3773488"/>
          <p14:tracePt t="47730" x="6286500" y="3781425"/>
          <p14:tracePt t="47747" x="6296025" y="3790950"/>
          <p14:tracePt t="47754" x="6311900" y="3806825"/>
          <p14:tracePt t="47763" x="6311900" y="3816350"/>
          <p14:tracePt t="47770" x="6338888" y="3824288"/>
          <p14:tracePt t="47780" x="6364288" y="3841750"/>
          <p14:tracePt t="47787" x="6397625" y="3867150"/>
          <p14:tracePt t="47797" x="6448425" y="3900488"/>
          <p14:tracePt t="47801" x="6456363" y="3917950"/>
          <p14:tracePt t="47811" x="6483350" y="3935413"/>
          <p14:tracePt t="47818" x="6524625" y="3976688"/>
          <p14:tracePt t="47829" x="6550025" y="3994150"/>
          <p14:tracePt t="47835" x="6567488" y="4011613"/>
          <p14:tracePt t="47845" x="6575425" y="4011613"/>
          <p14:tracePt t="47851" x="6592888" y="4019550"/>
          <p14:tracePt t="47862" x="6600825" y="4027488"/>
          <p14:tracePt t="47867" x="6610350" y="4037013"/>
          <p14:tracePt t="47914" x="6626225" y="4037013"/>
          <p14:tracePt t="47931" x="6635750" y="4037013"/>
          <p14:tracePt t="47938" x="6653213" y="4037013"/>
          <p14:tracePt t="47954" x="6661150" y="4027488"/>
          <p14:tracePt t="47970" x="6678613" y="4019550"/>
          <p14:tracePt t="48186" x="6678613" y="4011613"/>
          <p14:tracePt t="48202" x="6678613" y="4002088"/>
          <p14:tracePt t="48394" x="6686550" y="3994150"/>
          <p14:tracePt t="48426" x="6694488" y="3986213"/>
          <p14:tracePt t="48730" x="6719888" y="3994150"/>
          <p14:tracePt t="48738" x="6770688" y="4011613"/>
          <p14:tracePt t="48746" x="6813550" y="4019550"/>
          <p14:tracePt t="48755" x="6873875" y="4019550"/>
          <p14:tracePt t="48763" x="6942138" y="4019550"/>
          <p14:tracePt t="48770" x="7059613" y="4019550"/>
          <p14:tracePt t="48779" x="7213600" y="4019550"/>
          <p14:tracePt t="48786" x="7408863" y="4019550"/>
          <p14:tracePt t="48796" x="7586663" y="4019550"/>
          <p14:tracePt t="48802" x="7807325" y="3986213"/>
          <p14:tracePt t="48810" x="7986713" y="3935413"/>
          <p14:tracePt t="48818" x="8189913" y="3875088"/>
          <p14:tracePt t="48828" x="8318500" y="3841750"/>
          <p14:tracePt t="48834" x="8478838" y="3790950"/>
          <p14:tracePt t="48844" x="8632825" y="3738563"/>
          <p14:tracePt t="48850" x="8793163" y="3713163"/>
          <p14:tracePt t="48860" x="8929688" y="3662363"/>
          <p14:tracePt t="48866" x="9056688" y="3603625"/>
          <p14:tracePt t="48876" x="9158288" y="3560763"/>
          <p14:tracePt t="48882" x="9269413" y="3502025"/>
          <p14:tracePt t="48893" x="9328150" y="3459163"/>
          <p14:tracePt t="48898" x="9380538" y="3433763"/>
          <p14:tracePt t="48907" x="9431338" y="3382963"/>
          <p14:tracePt t="48914" x="9472613" y="3340100"/>
          <p14:tracePt t="48922" x="9490075" y="3305175"/>
          <p14:tracePt t="48932" x="9515475" y="3254375"/>
          <p14:tracePt t="48938" x="9523413" y="3221038"/>
          <p14:tracePt t="48947" x="9532938" y="3186113"/>
          <p14:tracePt t="48954" x="9540875" y="3127375"/>
          <p14:tracePt t="48964" x="9558338" y="3094038"/>
          <p14:tracePt t="48970" x="9558338" y="3051175"/>
          <p14:tracePt t="48979" x="9558338" y="3025775"/>
          <p14:tracePt t="48986" x="9558338" y="2982913"/>
          <p14:tracePt t="48995" x="9558338" y="2957513"/>
          <p14:tracePt t="49003" x="9558338" y="2922588"/>
          <p14:tracePt t="49012" x="9558338" y="2906713"/>
          <p14:tracePt t="49018" x="9558338" y="2881313"/>
          <p14:tracePt t="49026" x="9558338" y="2846388"/>
          <p14:tracePt t="49034" x="9558338" y="2813050"/>
          <p14:tracePt t="49044" x="9558338" y="2787650"/>
          <p14:tracePt t="49050" x="9550400" y="2744788"/>
          <p14:tracePt t="49061" x="9540875" y="2701925"/>
          <p14:tracePt t="49066" x="9540875" y="2676525"/>
          <p14:tracePt t="49087" x="9515475" y="2625725"/>
          <p14:tracePt t="49093" x="9507538" y="2608263"/>
          <p14:tracePt t="49098" x="9498013" y="2582863"/>
          <p14:tracePt t="49110" x="9490075" y="2557463"/>
          <p14:tracePt t="49114" x="9472613" y="2541588"/>
          <p14:tracePt t="49123" x="9464675" y="2532063"/>
          <p14:tracePt t="49129" x="9447213" y="2506663"/>
          <p14:tracePt t="49139" x="9439275" y="2498725"/>
          <p14:tracePt t="49151" x="9439275" y="2489200"/>
          <p14:tracePt t="49154" x="9431338" y="2489200"/>
          <p14:tracePt t="49164" x="9421813" y="2481263"/>
          <p14:tracePt t="49171" x="9421813" y="2473325"/>
          <p14:tracePt t="49179" x="9405938" y="2473325"/>
          <p14:tracePt t="49190" x="9388475" y="2463800"/>
          <p14:tracePt t="49197" x="9371013" y="2447925"/>
          <p14:tracePt t="49211" x="9337675" y="2447925"/>
          <p14:tracePt t="49218" x="9302750" y="2447925"/>
          <p14:tracePt t="49226" x="9261475" y="2438400"/>
          <p14:tracePt t="49235" x="9201150" y="2438400"/>
          <p14:tracePt t="49243" x="9117013" y="2438400"/>
          <p14:tracePt t="49250" x="9048750" y="2438400"/>
          <p14:tracePt t="49260" x="8929688" y="2438400"/>
          <p14:tracePt t="49266" x="8818563" y="2455863"/>
          <p14:tracePt t="49276" x="8742363" y="2481263"/>
          <p14:tracePt t="49282" x="8623300" y="2516188"/>
          <p14:tracePt t="49293" x="8496300" y="2557463"/>
          <p14:tracePt t="49299" x="8377238" y="2617788"/>
          <p14:tracePt t="49310" x="8258175" y="2693988"/>
          <p14:tracePt t="49315" x="8139113" y="2752725"/>
          <p14:tracePt t="49322" x="8054975" y="2820988"/>
          <p14:tracePt t="49330" x="7961313" y="2889250"/>
          <p14:tracePt t="49338" x="7893050" y="2965450"/>
          <p14:tracePt t="49346" x="7832725" y="3041650"/>
          <p14:tracePt t="49354" x="7799388" y="3160713"/>
          <p14:tracePt t="49362" x="7766050" y="3279775"/>
          <p14:tracePt t="49370" x="7731125" y="3382963"/>
          <p14:tracePt t="49379" x="7731125" y="3509963"/>
          <p14:tracePt t="49386" x="7723188" y="3619500"/>
          <p14:tracePt t="49395" x="7723188" y="3730625"/>
          <p14:tracePt t="49402" x="7723188" y="3816350"/>
          <p14:tracePt t="49410" x="7731125" y="3867150"/>
          <p14:tracePt t="49418" x="7748588" y="3892550"/>
          <p14:tracePt t="49426" x="7781925" y="3935413"/>
          <p14:tracePt t="49434" x="7859713" y="3968750"/>
          <p14:tracePt t="49443" x="7943850" y="3976688"/>
          <p14:tracePt t="49450" x="8045450" y="3994150"/>
          <p14:tracePt t="49459" x="8164513" y="4011613"/>
          <p14:tracePt t="49466" x="8275638" y="4011613"/>
          <p14:tracePt t="49477" x="8402638" y="4011613"/>
          <p14:tracePt t="49482" x="8555038" y="4011613"/>
          <p14:tracePt t="49494" x="8658225" y="3986213"/>
          <p14:tracePt t="49498" x="8750300" y="3943350"/>
          <p14:tracePt t="49510" x="8853488" y="3908425"/>
          <p14:tracePt t="49514" x="8904288" y="3883025"/>
          <p14:tracePt t="49526" x="8963025" y="3824288"/>
          <p14:tracePt t="49531" x="9013825" y="3773488"/>
          <p14:tracePt t="49538" x="9082088" y="3705225"/>
          <p14:tracePt t="49546" x="9167813" y="3611563"/>
          <p14:tracePt t="49554" x="9236075" y="3535363"/>
          <p14:tracePt t="49561" x="9286875" y="3441700"/>
          <p14:tracePt t="49570" x="9363075" y="3348038"/>
          <p14:tracePt t="49579" x="9431338" y="3263900"/>
          <p14:tracePt t="49586" x="9482138" y="3170238"/>
          <p14:tracePt t="49594" x="9540875" y="3076575"/>
          <p14:tracePt t="49602" x="9601200" y="2982913"/>
          <p14:tracePt t="49611" x="9634538" y="2897188"/>
          <p14:tracePt t="49618" x="9652000" y="2838450"/>
          <p14:tracePt t="49625" x="9677400" y="2778125"/>
          <p14:tracePt t="49634" x="9677400" y="2727325"/>
          <p14:tracePt t="49644" x="9677400" y="2686050"/>
          <p14:tracePt t="49650" x="9667875" y="2643188"/>
          <p14:tracePt t="49660" x="9652000" y="2608263"/>
          <p14:tracePt t="49666" x="9617075" y="2566988"/>
          <p14:tracePt t="49675" x="9591675" y="2557463"/>
          <p14:tracePt t="49683" x="9540875" y="2541588"/>
          <p14:tracePt t="49692" x="9490075" y="2524125"/>
          <p14:tracePt t="49698" x="9439275" y="2516188"/>
          <p14:tracePt t="49709" x="9396413" y="2489200"/>
          <p14:tracePt t="49714" x="9363075" y="2481263"/>
          <p14:tracePt t="49723" x="9353550" y="2481263"/>
          <p14:tracePt t="49730" x="9337675" y="2481263"/>
          <p14:tracePt t="49739" x="9328150" y="2481263"/>
          <p14:tracePt t="49746" x="9320213" y="2481263"/>
          <p14:tracePt t="49763" x="9302750" y="2481263"/>
          <p14:tracePt t="49770" x="9294813" y="2481263"/>
          <p14:tracePt t="49779" x="9286875" y="2481263"/>
          <p14:tracePt t="49786" x="9261475" y="2481263"/>
          <p14:tracePt t="49797" x="9226550" y="2516188"/>
          <p14:tracePt t="49802" x="9158288" y="2557463"/>
          <p14:tracePt t="49811" x="9082088" y="2651125"/>
          <p14:tracePt t="49818" x="8997950" y="2744788"/>
          <p14:tracePt t="49830" x="8894763" y="2889250"/>
          <p14:tracePt t="49834" x="8828088" y="3008313"/>
          <p14:tracePt t="49844" x="8724900" y="3144838"/>
          <p14:tracePt t="49850" x="8640763" y="3263900"/>
          <p14:tracePt t="49860" x="8496300" y="3449638"/>
          <p14:tracePt t="49866" x="8445500" y="3502025"/>
          <p14:tracePt t="49963" x="8470900" y="3502025"/>
          <p14:tracePt t="49978" x="8496300" y="3502025"/>
          <p14:tracePt t="50010" x="8504238" y="3484563"/>
          <p14:tracePt t="50018" x="8504238" y="3467100"/>
          <p14:tracePt t="50027" x="8513763" y="3459163"/>
          <p14:tracePt t="50035" x="8513763" y="3441700"/>
          <p14:tracePt t="50043" x="8521700" y="3416300"/>
          <p14:tracePt t="50050" x="8539163" y="3382963"/>
          <p14:tracePt t="50059" x="8547100" y="3365500"/>
          <p14:tracePt t="50066" x="8572500" y="3322638"/>
          <p14:tracePt t="50076" x="8632825" y="3271838"/>
          <p14:tracePt t="50082" x="8658225" y="3238500"/>
          <p14:tracePt t="50093" x="8699500" y="3186113"/>
          <p14:tracePt t="50111" x="8785225" y="3094038"/>
          <p14:tracePt t="50115" x="8836025" y="3041650"/>
          <p14:tracePt t="50128" x="8878888" y="2990850"/>
          <p14:tracePt t="50131" x="8937625" y="2922588"/>
          <p14:tracePt t="50139" x="8988425" y="2846388"/>
          <p14:tracePt t="50147" x="9031288" y="2770188"/>
          <p14:tracePt t="50154" x="9082088" y="2693988"/>
          <p14:tracePt t="50162" x="9132888" y="2643188"/>
          <p14:tracePt t="50170" x="9175750" y="2566988"/>
          <p14:tracePt t="50180" x="9218613" y="2498725"/>
          <p14:tracePt t="50186" x="9261475" y="2422525"/>
          <p14:tracePt t="50195" x="9294813" y="2344738"/>
          <p14:tracePt t="50202" x="9337675" y="2286000"/>
          <p14:tracePt t="50212" x="9380538" y="2209800"/>
          <p14:tracePt t="50218" x="9421813" y="2133600"/>
          <p14:tracePt t="50227" x="9439275" y="2098675"/>
          <p14:tracePt t="50234" x="9482138" y="2047875"/>
          <p14:tracePt t="50244" x="9490075" y="1989138"/>
          <p14:tracePt t="50250" x="9498013" y="1938338"/>
          <p14:tracePt t="50259" x="9515475" y="1903413"/>
          <p14:tracePt t="50266" x="9515475" y="1870075"/>
          <p14:tracePt t="50275" x="9515475" y="1852613"/>
          <p14:tracePt t="50282" x="9515475" y="1827213"/>
          <p14:tracePt t="50293" x="9515475" y="1809750"/>
          <p14:tracePt t="50298" x="9515475" y="1801813"/>
          <p14:tracePt t="50311" x="9515475" y="1793875"/>
          <p14:tracePt t="50314" x="9515475" y="1784350"/>
          <p14:tracePt t="50330" x="9507538" y="1776413"/>
          <p14:tracePt t="50386" x="9498013" y="1776413"/>
          <p14:tracePt t="50402" x="9482138" y="1776413"/>
          <p14:tracePt t="50410" x="9447213" y="1776413"/>
          <p14:tracePt t="50418" x="9413875" y="1801813"/>
          <p14:tracePt t="50426" x="9388475" y="1827213"/>
          <p14:tracePt t="50434" x="9345613" y="1878013"/>
          <p14:tracePt t="50443" x="9294813" y="1954213"/>
          <p14:tracePt t="50450" x="9261475" y="2047875"/>
          <p14:tracePt t="50459" x="9236075" y="2174875"/>
          <p14:tracePt t="50466" x="9226550" y="2303463"/>
          <p14:tracePt t="50476" x="9226550" y="2430463"/>
          <p14:tracePt t="50482" x="9226550" y="2566988"/>
          <p14:tracePt t="50492" x="9226550" y="2693988"/>
          <p14:tracePt t="50498" x="9226550" y="2813050"/>
          <p14:tracePt t="50509" x="9277350" y="2914650"/>
          <p14:tracePt t="50514" x="9320213" y="2990850"/>
          <p14:tracePt t="50526" x="9371013" y="3067050"/>
          <p14:tracePt t="50530" x="9388475" y="3094038"/>
          <p14:tracePt t="50539" x="9431338" y="3135313"/>
          <p14:tracePt t="50546" x="9447213" y="3160713"/>
          <p14:tracePt t="50554" x="9490075" y="3186113"/>
          <p14:tracePt t="50562" x="9523413" y="3228975"/>
          <p14:tracePt t="50570" x="9583738" y="3238500"/>
          <p14:tracePt t="50579" x="9652000" y="3271838"/>
          <p14:tracePt t="50586" x="9694863" y="3289300"/>
          <p14:tracePt t="50595" x="9745663" y="3297238"/>
          <p14:tracePt t="50602" x="9796463" y="3330575"/>
          <p14:tracePt t="50613" x="9839325" y="3340100"/>
          <p14:tracePt t="50618" x="9898063" y="3340100"/>
          <p14:tracePt t="50627" x="9940925" y="3348038"/>
          <p14:tracePt t="50635" x="9966325" y="3348038"/>
          <p14:tracePt t="50642" x="9991725" y="3348038"/>
          <p14:tracePt t="50650" x="10009188" y="3348038"/>
          <p14:tracePt t="50659" x="10017125" y="3348038"/>
          <p14:tracePt t="50666" x="10034588" y="3348038"/>
          <p14:tracePt t="50676" x="10059988" y="3340100"/>
          <p14:tracePt t="50682" x="10085388" y="3314700"/>
          <p14:tracePt t="50692" x="10101263" y="3297238"/>
          <p14:tracePt t="50698" x="10126663" y="3271838"/>
          <p14:tracePt t="50709" x="10144125" y="3228975"/>
          <p14:tracePt t="50714" x="10153650" y="3178175"/>
          <p14:tracePt t="50726" x="10179050" y="3109913"/>
          <p14:tracePt t="50730" x="10186988" y="3033713"/>
          <p14:tracePt t="50742" x="10186988" y="2974975"/>
          <p14:tracePt t="50746" x="10186988" y="2914650"/>
          <p14:tracePt t="50754" x="10194925" y="2846388"/>
          <p14:tracePt t="50764" x="10194925" y="2787650"/>
          <p14:tracePt t="50770" x="10194925" y="2744788"/>
          <p14:tracePt t="50779" x="10194925" y="2701925"/>
          <p14:tracePt t="50786" x="10169525" y="2651125"/>
          <p14:tracePt t="50794" x="10153650" y="2600325"/>
          <p14:tracePt t="50803" x="10126663" y="2566988"/>
          <p14:tracePt t="50811" x="10118725" y="2549525"/>
          <p14:tracePt t="50818" x="10101263" y="2524125"/>
          <p14:tracePt t="50827" x="10085388" y="2516188"/>
          <p14:tracePt t="50834" x="10085388" y="2506663"/>
          <p14:tracePt t="50850" x="10067925" y="2481263"/>
          <p14:tracePt t="50858" x="10050463" y="2481263"/>
          <p14:tracePt t="50875" x="10050463" y="2473325"/>
          <p14:tracePt t="50907" x="10034588" y="2473325"/>
          <p14:tracePt t="50954" x="10025063" y="2463800"/>
          <p14:tracePt t="51034" x="10025063" y="2455863"/>
          <p14:tracePt t="51226" x="10025063" y="2463800"/>
          <p14:tracePt t="51234" x="9983788" y="2498725"/>
          <p14:tracePt t="51243" x="9931400" y="2549525"/>
          <p14:tracePt t="51250" x="9880600" y="2608263"/>
          <p14:tracePt t="51258" x="9855200" y="2643188"/>
          <p14:tracePt t="51266" x="9796463" y="2719388"/>
          <p14:tracePt t="51275" x="9745663" y="2813050"/>
          <p14:tracePt t="51282" x="9685338" y="2871788"/>
          <p14:tracePt t="51292" x="9626600" y="2982913"/>
          <p14:tracePt t="51298" x="9583738" y="3059113"/>
          <p14:tracePt t="51308" x="9550400" y="3160713"/>
          <p14:tracePt t="51314" x="9515475" y="3263900"/>
          <p14:tracePt t="51324" x="9482138" y="3382963"/>
          <p14:tracePt t="51330" x="9456738" y="3492500"/>
          <p14:tracePt t="51342" x="9439275" y="3594100"/>
          <p14:tracePt t="51347" x="9421813" y="3679825"/>
          <p14:tracePt t="51355" x="9413875" y="3773488"/>
          <p14:tracePt t="51362" x="9413875" y="3824288"/>
          <p14:tracePt t="51370" x="9413875" y="3883025"/>
          <p14:tracePt t="51378" x="9413875" y="3925888"/>
          <p14:tracePt t="51386" x="9421813" y="3994150"/>
          <p14:tracePt t="51394" x="9439275" y="4037013"/>
          <p14:tracePt t="51402" x="9456738" y="4070350"/>
          <p14:tracePt t="51410" x="9490075" y="4121150"/>
          <p14:tracePt t="51418" x="9540875" y="4164013"/>
          <p14:tracePt t="51427" x="9601200" y="4214813"/>
          <p14:tracePt t="51434" x="9659938" y="4249738"/>
          <p14:tracePt t="51442" x="9720263" y="4275138"/>
          <p14:tracePt t="51450" x="9812338" y="4308475"/>
          <p14:tracePt t="51458" x="9855200" y="4316413"/>
          <p14:tracePt t="51466" x="9940925" y="4316413"/>
          <p14:tracePt t="51475" x="10017125" y="4333875"/>
          <p14:tracePt t="51482" x="10059988" y="4333875"/>
          <p14:tracePt t="51493" x="10126663" y="4333875"/>
          <p14:tracePt t="51498" x="10186988" y="4333875"/>
          <p14:tracePt t="51507" x="10263188" y="4316413"/>
          <p14:tracePt t="51514" x="10348913" y="4300538"/>
          <p14:tracePt t="51524" x="10425113" y="4249738"/>
          <p14:tracePt t="51530" x="10544175" y="4189413"/>
          <p14:tracePt t="51542" x="10663238" y="4146550"/>
          <p14:tracePt t="51546" x="10798175" y="4070350"/>
          <p14:tracePt t="51557" x="10891838" y="4019550"/>
          <p14:tracePt t="51563" x="10968038" y="3968750"/>
          <p14:tracePt t="51570" x="11018838" y="3935413"/>
          <p14:tracePt t="51579" x="11096625" y="3849688"/>
          <p14:tracePt t="51586" x="11137900" y="3798888"/>
          <p14:tracePt t="51594" x="11188700" y="3748088"/>
          <p14:tracePt t="51602" x="11231563" y="3697288"/>
          <p14:tracePt t="51610" x="11256963" y="3662363"/>
          <p14:tracePt t="51618" x="11291888" y="3594100"/>
          <p14:tracePt t="51627" x="11317288" y="3560763"/>
          <p14:tracePt t="51634" x="11342688" y="3535363"/>
          <p14:tracePt t="51642" x="11360150" y="3509963"/>
          <p14:tracePt t="51650" x="11385550" y="3467100"/>
          <p14:tracePt t="51658" x="11393488" y="3459163"/>
          <p14:tracePt t="51666" x="11401425" y="3449638"/>
          <p14:tracePt t="51674" x="11401425" y="3433763"/>
          <p14:tracePt t="51682" x="11410950" y="3416300"/>
          <p14:tracePt t="51691" x="11418888" y="3390900"/>
          <p14:tracePt t="51698" x="11426825" y="3373438"/>
          <p14:tracePt t="51708" x="11426825" y="3355975"/>
          <p14:tracePt t="51714" x="11436350" y="3330575"/>
          <p14:tracePt t="51725" x="11436350" y="3322638"/>
          <p14:tracePt t="51730" x="11444288" y="3297238"/>
          <p14:tracePt t="51740" x="11444288" y="3279775"/>
          <p14:tracePt t="51746" x="11444288" y="3263900"/>
          <p14:tracePt t="51759" x="11444288" y="3246438"/>
          <p14:tracePt t="51762" x="11444288" y="3221038"/>
          <p14:tracePt t="51770" x="11444288" y="3211513"/>
          <p14:tracePt t="51777" x="11444288" y="3178175"/>
          <p14:tracePt t="51786" x="11444288" y="3170238"/>
          <p14:tracePt t="51794" x="11444288" y="3135313"/>
          <p14:tracePt t="51803" x="11444288" y="3109913"/>
          <p14:tracePt t="51811" x="11444288" y="3101975"/>
          <p14:tracePt t="51818" x="11444288" y="3067050"/>
          <p14:tracePt t="51827" x="11436350" y="3051175"/>
          <p14:tracePt t="51834" x="11426825" y="3025775"/>
          <p14:tracePt t="51844" x="11418888" y="2990850"/>
          <p14:tracePt t="51850" x="11410950" y="2974975"/>
          <p14:tracePt t="51859" x="11401425" y="2932113"/>
          <p14:tracePt t="51866" x="11385550" y="2881313"/>
          <p14:tracePt t="51875" x="11376025" y="2855913"/>
          <p14:tracePt t="51882" x="11368088" y="2820988"/>
          <p14:tracePt t="51892" x="11360150" y="2805113"/>
          <p14:tracePt t="51898" x="11360150" y="2778125"/>
          <p14:tracePt t="51907" x="11333163" y="2727325"/>
          <p14:tracePt t="51914" x="11325225" y="2701925"/>
          <p14:tracePt t="51925" x="11299825" y="2651125"/>
          <p14:tracePt t="51930" x="11282363" y="2592388"/>
          <p14:tracePt t="51941" x="11274425" y="2557463"/>
          <p14:tracePt t="51946" x="11266488" y="2506663"/>
          <p14:tracePt t="51958" x="11256963" y="2481263"/>
          <p14:tracePt t="51962" x="11249025" y="2455863"/>
          <p14:tracePt t="51971" x="11249025" y="2430463"/>
          <p14:tracePt t="51978" x="11241088" y="2413000"/>
          <p14:tracePt t="51986" x="11223625" y="2379663"/>
          <p14:tracePt t="51994" x="11206163" y="2371725"/>
          <p14:tracePt t="52002" x="11198225" y="2344738"/>
          <p14:tracePt t="52011" x="11172825" y="2319338"/>
          <p14:tracePt t="52019" x="11163300" y="2303463"/>
          <p14:tracePt t="52025" x="11147425" y="2286000"/>
          <p14:tracePt t="52034" x="11137900" y="2260600"/>
          <p14:tracePt t="52042" x="11129963" y="2252663"/>
          <p14:tracePt t="52051" x="11122025" y="2235200"/>
          <p14:tracePt t="52059" x="11104563" y="2227263"/>
          <p14:tracePt t="52066" x="11104563" y="2217738"/>
          <p14:tracePt t="52074" x="11096625" y="2209800"/>
          <p14:tracePt t="52082" x="11079163" y="2200275"/>
          <p14:tracePt t="52091" x="11079163" y="2192338"/>
          <p14:tracePt t="52098" x="11071225" y="2184400"/>
          <p14:tracePt t="52122" x="11061700" y="2184400"/>
          <p14:tracePt t="52141" x="11044238" y="2184400"/>
          <p14:tracePt t="52147" x="11028363" y="2184400"/>
          <p14:tracePt t="52170" x="11010900" y="2184400"/>
          <p14:tracePt t="52177" x="11002963" y="2184400"/>
          <p14:tracePt t="52235" x="10993438" y="2184400"/>
          <p14:tracePt t="52250" x="10977563" y="2184400"/>
          <p14:tracePt t="52259" x="10960100" y="2192338"/>
          <p14:tracePt t="52266" x="10942638" y="2209800"/>
          <p14:tracePt t="52276" x="10909300" y="2235200"/>
          <p14:tracePt t="52282" x="10883900" y="2252663"/>
          <p14:tracePt t="52292" x="10848975" y="2260600"/>
          <p14:tracePt t="52298" x="10833100" y="2268538"/>
          <p14:tracePt t="52339" x="10833100" y="2278063"/>
          <p14:tracePt t="52347" x="10807700" y="2293938"/>
          <p14:tracePt t="52355" x="10790238" y="2311400"/>
          <p14:tracePt t="52363" x="10772775" y="2319338"/>
          <p14:tracePt t="52373" x="10756900" y="2336800"/>
          <p14:tracePt t="52378" x="10729913" y="2354263"/>
          <p14:tracePt t="52387" x="10721975" y="2362200"/>
          <p14:tracePt t="52394" x="10721975" y="2371725"/>
          <p14:tracePt t="52402" x="10714038" y="2379663"/>
          <p14:tracePt t="52418" x="10704513" y="2387600"/>
          <p14:tracePt t="52426" x="10696575" y="2397125"/>
          <p14:tracePt t="52434" x="10688638" y="2405063"/>
          <p14:tracePt t="52444" x="10663238" y="2430463"/>
          <p14:tracePt t="52450" x="10645775" y="2447925"/>
          <p14:tracePt t="52459" x="10628313" y="2473325"/>
          <p14:tracePt t="52466" x="10585450" y="2516188"/>
          <p14:tracePt t="52475" x="10569575" y="2541588"/>
          <p14:tracePt t="52482" x="10552113" y="2582863"/>
          <p14:tracePt t="52490" x="10534650" y="2600325"/>
          <p14:tracePt t="52498" x="10526713" y="2608263"/>
          <p14:tracePt t="52507" x="10526713" y="2625725"/>
          <p14:tracePt t="52514" x="10509250" y="2643188"/>
          <p14:tracePt t="52524" x="10509250" y="2651125"/>
          <p14:tracePt t="52546" x="10509250" y="2660650"/>
          <p14:tracePt t="52558" x="10501313" y="2668588"/>
          <p14:tracePt t="52573" x="10501313" y="2676525"/>
          <p14:tracePt t="52578" x="10501313" y="2686050"/>
          <p14:tracePt t="52587" x="10501313" y="2693988"/>
          <p14:tracePt t="52602" x="10493375" y="2693988"/>
          <p14:tracePt t="53410" x="10493375" y="2711450"/>
          <p14:tracePt t="53419" x="10475913" y="2736850"/>
          <p14:tracePt t="53426" x="10458450" y="2744788"/>
          <p14:tracePt t="53434" x="10433050" y="2762250"/>
          <p14:tracePt t="53442" x="10415588" y="2762250"/>
          <p14:tracePt t="53522" x="10415588" y="2770188"/>
          <p14:tracePt t="53530" x="10382250" y="2795588"/>
          <p14:tracePt t="53537" x="10331450" y="2838450"/>
          <p14:tracePt t="53547" x="10237788" y="2932113"/>
          <p14:tracePt t="53556" x="10212388" y="2965450"/>
          <p14:tracePt t="53562" x="10194925" y="2982913"/>
          <p14:tracePt t="53594" x="10179050" y="2990850"/>
          <p14:tracePt t="53603" x="10161588" y="3008313"/>
          <p14:tracePt t="53610" x="10126663" y="3033713"/>
          <p14:tracePt t="53618" x="10101263" y="3051175"/>
          <p14:tracePt t="53626" x="10067925" y="3076575"/>
          <p14:tracePt t="53634" x="10059988" y="3094038"/>
          <p14:tracePt t="53644" x="10009188" y="3127375"/>
          <p14:tracePt t="53650" x="9991725" y="3144838"/>
          <p14:tracePt t="53660" x="9966325" y="3178175"/>
          <p14:tracePt t="53666" x="9956800" y="3203575"/>
          <p14:tracePt t="53674" x="9931400" y="3254375"/>
          <p14:tracePt t="53682" x="9923463" y="3263900"/>
          <p14:tracePt t="53690" x="9915525" y="3297238"/>
          <p14:tracePt t="53698" x="9898063" y="3355975"/>
          <p14:tracePt t="53707" x="9898063" y="3382963"/>
          <p14:tracePt t="53714" x="9898063" y="3433763"/>
          <p14:tracePt t="53723" x="9898063" y="3492500"/>
          <p14:tracePt t="53730" x="9898063" y="3560763"/>
          <p14:tracePt t="53740" x="9940925" y="3646488"/>
          <p14:tracePt t="53746" x="9983788" y="3705225"/>
          <p14:tracePt t="53757" x="10067925" y="3763963"/>
          <p14:tracePt t="53762" x="10144125" y="3816350"/>
          <p14:tracePt t="53772" x="10186988" y="3824288"/>
          <p14:tracePt t="53778" x="10313988" y="3824288"/>
          <p14:tracePt t="53790" x="10425113" y="3824288"/>
          <p14:tracePt t="53795" x="10552113" y="3824288"/>
          <p14:tracePt t="53806" x="10628313" y="3824288"/>
          <p14:tracePt t="53810" x="10739438" y="3824288"/>
          <p14:tracePt t="53819" x="10841038" y="3824288"/>
          <p14:tracePt t="53825" x="10926763" y="3781425"/>
          <p14:tracePt t="53834" x="10993438" y="3738563"/>
          <p14:tracePt t="53842" x="11028363" y="3722688"/>
          <p14:tracePt t="53850" x="11044238" y="3705225"/>
          <p14:tracePt t="53859" x="11044238" y="3687763"/>
          <p14:tracePt t="53866" x="11028363" y="3662363"/>
          <p14:tracePt t="53875" x="11010900" y="3662363"/>
          <p14:tracePt t="53882" x="10968038" y="3646488"/>
          <p14:tracePt t="53892" x="10926763" y="3636963"/>
          <p14:tracePt t="53898" x="10848975" y="3619500"/>
          <p14:tracePt t="53907" x="10790238" y="3594100"/>
          <p14:tracePt t="53914" x="10739438" y="3568700"/>
          <p14:tracePt t="53922" x="10714038" y="3552825"/>
          <p14:tracePt t="53941" x="10704513" y="3535363"/>
          <p14:tracePt t="53956" x="10696575" y="3527425"/>
          <p14:tracePt t="53973" x="10696575" y="3509963"/>
          <p14:tracePt t="53979" x="10688638" y="3484563"/>
          <p14:tracePt t="53989" x="10671175" y="3459163"/>
          <p14:tracePt t="53994" x="10653713" y="3433763"/>
          <p14:tracePt t="54007" x="10620375" y="3398838"/>
          <p14:tracePt t="54010" x="10585450" y="3365500"/>
          <p14:tracePt t="54018" x="10569575" y="3340100"/>
          <p14:tracePt t="54026" x="10534650" y="3305175"/>
          <p14:tracePt t="54035" x="10501313" y="3263900"/>
          <p14:tracePt t="54042" x="10450513" y="3238500"/>
          <p14:tracePt t="54050" x="10425113" y="3211513"/>
          <p14:tracePt t="54058" x="10382250" y="3170238"/>
          <p14:tracePt t="54066" x="10348913" y="3144838"/>
          <p14:tracePt t="54075" x="10313988" y="3101975"/>
          <p14:tracePt t="54083" x="10288588" y="3084513"/>
          <p14:tracePt t="54090" x="10255250" y="3041650"/>
          <p14:tracePt t="54098" x="10229850" y="2990850"/>
          <p14:tracePt t="54106" x="10204450" y="2965450"/>
          <p14:tracePt t="54114" x="10153650" y="2914650"/>
          <p14:tracePt t="54122" x="10126663" y="2889250"/>
          <p14:tracePt t="54143" x="10085388" y="2855913"/>
          <p14:tracePt t="54148" x="10085388" y="2846388"/>
          <p14:tracePt t="54156" x="10075863" y="2846388"/>
          <p14:tracePt t="54162" x="10059988" y="2838450"/>
          <p14:tracePt t="54202" x="10050463" y="2838450"/>
          <p14:tracePt t="54210" x="10042525" y="2838450"/>
          <p14:tracePt t="54219" x="10025063" y="2838450"/>
          <p14:tracePt t="54227" x="10009188" y="2820988"/>
          <p14:tracePt t="54235" x="9991725" y="2820988"/>
          <p14:tracePt t="54243" x="9983788" y="2820988"/>
          <p14:tracePt t="54250" x="9940925" y="2830513"/>
          <p14:tracePt t="54260" x="9855200" y="2871788"/>
          <p14:tracePt t="54266" x="9779000" y="2914650"/>
          <p14:tracePt t="54275" x="9720263" y="2965450"/>
          <p14:tracePt t="54282" x="9667875" y="3008313"/>
          <p14:tracePt t="54292" x="9591675" y="3067050"/>
          <p14:tracePt t="54298" x="9540875" y="3101975"/>
          <p14:tracePt t="54308" x="9472613" y="3144838"/>
          <p14:tracePt t="54315" x="9447213" y="3160713"/>
          <p14:tracePt t="54323" x="9380538" y="3211513"/>
          <p14:tracePt t="54330" x="9353550" y="3238500"/>
          <p14:tracePt t="54339" x="9302750" y="3279775"/>
          <p14:tracePt t="54346" x="9294813" y="3279775"/>
          <p14:tracePt t="54386" x="9302750" y="3263900"/>
          <p14:tracePt t="54394" x="9328150" y="3228975"/>
          <p14:tracePt t="54403" x="9328150" y="3211513"/>
          <p14:tracePt t="54410" x="9328150" y="3203575"/>
          <p14:tracePt t="54419" x="9328150" y="3178175"/>
          <p14:tracePt t="54426" x="9328150" y="3170238"/>
          <p14:tracePt t="54435" x="9320213" y="3170238"/>
          <p14:tracePt t="54450" x="9312275" y="3160713"/>
          <p14:tracePt t="54466" x="9312275" y="3152775"/>
          <p14:tracePt t="54475" x="9302750" y="3152775"/>
          <p14:tracePt t="54482" x="9286875" y="3144838"/>
          <p14:tracePt t="54498" x="9269413" y="3135313"/>
          <p14:tracePt t="54506" x="9261475" y="3127375"/>
          <p14:tracePt t="54514" x="9244013" y="3127375"/>
          <p14:tracePt t="54522" x="9236075" y="3119438"/>
          <p14:tracePt t="54530" x="9218613" y="3101975"/>
          <p14:tracePt t="54538" x="9193213" y="3084513"/>
          <p14:tracePt t="54546" x="9175750" y="3084513"/>
          <p14:tracePt t="54555" x="9158288" y="3067050"/>
          <p14:tracePt t="54562" x="9142413" y="3059113"/>
          <p14:tracePt t="54571" x="9117013" y="3051175"/>
          <p14:tracePt t="54578" x="9099550" y="3041650"/>
          <p14:tracePt t="54589" x="9064625" y="3016250"/>
          <p14:tracePt t="54594" x="9056688" y="3008313"/>
          <p14:tracePt t="54606" x="9039225" y="3000375"/>
          <p14:tracePt t="54611" x="9005888" y="2974975"/>
          <p14:tracePt t="54623" x="8980488" y="2965450"/>
          <p14:tracePt t="54626" x="8972550" y="2965450"/>
          <p14:tracePt t="54634" x="8955088" y="2957513"/>
          <p14:tracePt t="54642" x="8947150" y="2940050"/>
          <p14:tracePt t="54650" x="8937625" y="2932113"/>
          <p14:tracePt t="54658" x="8912225" y="2922588"/>
          <p14:tracePt t="54666" x="8894763" y="2906713"/>
          <p14:tracePt t="54675" x="8869363" y="2897188"/>
          <p14:tracePt t="54682" x="8853488" y="2889250"/>
          <p14:tracePt t="54692" x="8836025" y="2871788"/>
          <p14:tracePt t="54698" x="8802688" y="2863850"/>
          <p14:tracePt t="54707" x="8785225" y="2855913"/>
          <p14:tracePt t="54714" x="8750300" y="2846388"/>
          <p14:tracePt t="54730" x="8734425" y="2838450"/>
          <p14:tracePt t="54738" x="8724900" y="2838450"/>
          <p14:tracePt t="54746" x="8716963" y="2830513"/>
          <p14:tracePt t="54756" x="8709025" y="2830513"/>
          <p14:tracePt t="54762" x="8699500" y="2820988"/>
          <p14:tracePt t="54787" x="8691563" y="2820988"/>
          <p14:tracePt t="54796" x="8666163" y="2813050"/>
          <p14:tracePt t="54810" x="8648700" y="2813050"/>
          <p14:tracePt t="54822" x="8640763" y="2813050"/>
          <p14:tracePt t="54826" x="8632825" y="2813050"/>
          <p14:tracePt t="55066" x="8623300" y="2813050"/>
          <p14:tracePt t="55074" x="8615363" y="2813050"/>
          <p14:tracePt t="55082" x="8605838" y="2813050"/>
          <p14:tracePt t="55090" x="8589963" y="2813050"/>
          <p14:tracePt t="55098" x="8564563" y="2813050"/>
          <p14:tracePt t="55106" x="8547100" y="2813050"/>
          <p14:tracePt t="55114" x="8521700" y="2813050"/>
          <p14:tracePt t="55123" x="8513763" y="2813050"/>
          <p14:tracePt t="55143" x="8453438" y="2813050"/>
          <p14:tracePt t="55146" x="8445500" y="2813050"/>
          <p14:tracePt t="55156" x="8420100" y="2813050"/>
          <p14:tracePt t="55162" x="8410575" y="2813050"/>
          <p14:tracePt t="55172" x="8402638" y="2813050"/>
          <p14:tracePt t="55218" x="8377238" y="2813050"/>
          <p14:tracePt t="55226" x="8351838" y="2805113"/>
          <p14:tracePt t="55234" x="8343900" y="2805113"/>
          <p14:tracePt t="55242" x="8308975" y="2805113"/>
          <p14:tracePt t="55251" x="8291513" y="2795588"/>
          <p14:tracePt t="55257" x="8266113" y="2795588"/>
          <p14:tracePt t="55266" x="8250238" y="2795588"/>
          <p14:tracePt t="55274" x="8232775" y="2795588"/>
          <p14:tracePt t="55594" x="8240713" y="2795588"/>
          <p14:tracePt t="55610" x="8250238" y="2795588"/>
          <p14:tracePt t="55626" x="8266113" y="2795588"/>
          <p14:tracePt t="55642" x="8275638" y="2795588"/>
          <p14:tracePt t="55651" x="8283575" y="2795588"/>
          <p14:tracePt t="55667" x="8291513" y="2795588"/>
          <p14:tracePt t="55690" x="8318500" y="2805113"/>
          <p14:tracePt t="55706" x="8326438" y="2805113"/>
          <p14:tracePt t="55714" x="8343900" y="2805113"/>
          <p14:tracePt t="55723" x="8351838" y="2813050"/>
          <p14:tracePt t="55730" x="8369300" y="2820988"/>
          <p14:tracePt t="55738" x="8377238" y="2830513"/>
          <p14:tracePt t="55746" x="8394700" y="2830513"/>
          <p14:tracePt t="55762" x="8402638" y="2830513"/>
          <p14:tracePt t="55773" x="8420100" y="2838450"/>
          <p14:tracePt t="55778" x="8428038" y="2838450"/>
          <p14:tracePt t="55789" x="8435975" y="2838450"/>
          <p14:tracePt t="55795" x="8453438" y="2838450"/>
          <p14:tracePt t="55804" x="8462963" y="2838450"/>
          <p14:tracePt t="55835" x="8478838" y="2846388"/>
          <p14:tracePt t="55842" x="8488363" y="2846388"/>
          <p14:tracePt t="55851" x="8496300" y="2855913"/>
          <p14:tracePt t="55858" x="8513763" y="2863850"/>
          <p14:tracePt t="55866" x="8529638" y="2863850"/>
          <p14:tracePt t="55882" x="8529638" y="2871788"/>
          <p14:tracePt t="55891" x="8547100" y="2881313"/>
          <p14:tracePt t="55898" x="8564563" y="2889250"/>
          <p14:tracePt t="55907" x="8572500" y="2906713"/>
          <p14:tracePt t="55914" x="8589963" y="2914650"/>
          <p14:tracePt t="55924" x="8597900" y="2922588"/>
          <p14:tracePt t="55930" x="8597900" y="2940050"/>
          <p14:tracePt t="55939" x="8597900" y="2957513"/>
          <p14:tracePt t="55946" x="8597900" y="2974975"/>
          <p14:tracePt t="55956" x="8597900" y="3008313"/>
          <p14:tracePt t="55962" x="8597900" y="3051175"/>
          <p14:tracePt t="55972" x="8597900" y="3094038"/>
          <p14:tracePt t="55978" x="8597900" y="3135313"/>
          <p14:tracePt t="55987" x="8580438" y="3170238"/>
          <p14:tracePt t="55994" x="8539163" y="3221038"/>
          <p14:tracePt t="56004" x="8513763" y="3263900"/>
          <p14:tracePt t="56010" x="8470900" y="3297238"/>
          <p14:tracePt t="56020" x="8435975" y="3348038"/>
          <p14:tracePt t="56026" x="8385175" y="3382963"/>
          <p14:tracePt t="56038" x="8359775" y="3398838"/>
          <p14:tracePt t="56042" x="8326438" y="3424238"/>
          <p14:tracePt t="56050" x="8301038" y="3441700"/>
          <p14:tracePt t="56058" x="8275638" y="3441700"/>
          <p14:tracePt t="56067" x="8240713" y="3475038"/>
          <p14:tracePt t="56074" x="8215313" y="3475038"/>
          <p14:tracePt t="56082" x="8174038" y="3484563"/>
          <p14:tracePt t="56091" x="8139113" y="3509963"/>
          <p14:tracePt t="56098" x="8113713" y="3509963"/>
          <p14:tracePt t="56106" x="8113713" y="3517900"/>
          <p14:tracePt t="56138" x="8105775" y="3517900"/>
          <p14:tracePt t="56171" x="8096250" y="3517900"/>
          <p14:tracePt t="56218" x="8088313" y="3517900"/>
          <p14:tracePt t="56235" x="8080375" y="3517900"/>
          <p14:tracePt t="56342" x="8080375" y="3509963"/>
          <p14:tracePt t="56355" x="8080375" y="3502025"/>
          <p14:tracePt t="56362" x="8070850" y="3502025"/>
          <p14:tracePt t="56372" x="8070850" y="3492500"/>
          <p14:tracePt t="56387" x="8070850" y="3484563"/>
          <p14:tracePt t="56394" x="8070850" y="3475038"/>
          <p14:tracePt t="56436" x="8070850" y="3459163"/>
          <p14:tracePt t="56466" x="8070850" y="3449638"/>
          <p14:tracePt t="56482" x="8070850" y="3441700"/>
          <p14:tracePt t="56490" x="8070850" y="3433763"/>
          <p14:tracePt t="56499" x="8070850" y="3424238"/>
          <p14:tracePt t="56515" x="8070850" y="3416300"/>
          <p14:tracePt t="56522" x="8070850" y="3408363"/>
          <p14:tracePt t="56538" x="8070850" y="3398838"/>
          <p14:tracePt t="56555" x="8070850" y="3390900"/>
          <p14:tracePt t="56571" x="8070850" y="3382963"/>
          <p14:tracePt t="56578" x="8070850" y="3373438"/>
          <p14:tracePt t="56587" x="8070850" y="3365500"/>
          <p14:tracePt t="56594" x="8080375" y="3355975"/>
          <p14:tracePt t="56610" x="8080375" y="3348038"/>
          <p14:tracePt t="56620" x="8088313" y="3340100"/>
          <p14:tracePt t="56636" x="8088313" y="3330575"/>
          <p14:tracePt t="56655" x="8088313" y="3322638"/>
          <p14:tracePt t="56674" x="8088313" y="3314700"/>
          <p14:tracePt t="56690" x="8088313" y="3305175"/>
          <p14:tracePt t="56802" x="8088313" y="3297238"/>
          <p14:tracePt t="56819" x="8088313" y="3289300"/>
          <p14:tracePt t="56883" x="8088313" y="3271838"/>
          <p14:tracePt t="56898" x="8088313" y="3263900"/>
          <p14:tracePt t="56914" x="8088313" y="3254375"/>
          <p14:tracePt t="56923" x="8088313" y="3238500"/>
          <p14:tracePt t="56946" x="8088313" y="3228975"/>
          <p14:tracePt t="56962" x="8088313" y="3221038"/>
          <p14:tracePt t="56978" x="8096250" y="3203575"/>
          <p14:tracePt t="56987" x="8105775" y="3195638"/>
          <p14:tracePt t="56994" x="8113713" y="3186113"/>
          <p14:tracePt t="57004" x="8113713" y="3178175"/>
          <p14:tracePt t="57010" x="8121650" y="3170238"/>
          <p14:tracePt t="57020" x="8139113" y="3160713"/>
          <p14:tracePt t="57026" x="8139113" y="3152775"/>
          <p14:tracePt t="57036" x="8156575" y="3135313"/>
          <p14:tracePt t="57053" x="8174038" y="3135313"/>
          <p14:tracePt t="57074" x="8181975" y="3135313"/>
          <p14:tracePt t="57083" x="8199438" y="3135313"/>
          <p14:tracePt t="57106" x="8207375" y="3135313"/>
          <p14:tracePt t="57114" x="8215313" y="3135313"/>
          <p14:tracePt t="57122" x="8224838" y="3135313"/>
          <p14:tracePt t="57139" x="8232775" y="3135313"/>
          <p14:tracePt t="57156" x="8240713" y="3135313"/>
          <p14:tracePt t="57170" x="8240713" y="3144838"/>
          <p14:tracePt t="57178" x="8250238" y="3144838"/>
          <p14:tracePt t="57186" x="8250238" y="3152775"/>
          <p14:tracePt t="57194" x="8258175" y="3170238"/>
          <p14:tracePt t="57203" x="8266113" y="3170238"/>
          <p14:tracePt t="57219" x="8266113" y="3186113"/>
          <p14:tracePt t="57226" x="8266113" y="3203575"/>
          <p14:tracePt t="57242" x="8258175" y="3203575"/>
          <p14:tracePt t="57253" x="8258175" y="3221038"/>
          <p14:tracePt t="57271" x="8258175" y="3254375"/>
          <p14:tracePt t="57274" x="8250238" y="3254375"/>
          <p14:tracePt t="57283" x="8240713" y="3279775"/>
          <p14:tracePt t="57291" x="8232775" y="3297238"/>
          <p14:tracePt t="57299" x="8224838" y="3305175"/>
          <p14:tracePt t="57306" x="8215313" y="3330575"/>
          <p14:tracePt t="57314" x="8199438" y="3348038"/>
          <p14:tracePt t="57331" x="8189913" y="3382963"/>
          <p14:tracePt t="57346" x="8181975" y="3408363"/>
          <p14:tracePt t="57354" x="8174038" y="3416300"/>
          <p14:tracePt t="57403" x="8164513" y="3416300"/>
          <p14:tracePt t="57499" x="8156575" y="3416300"/>
          <p14:tracePt t="57554" x="8147050" y="3416300"/>
          <p14:tracePt t="57586" x="8147050" y="3398838"/>
          <p14:tracePt t="57610" x="8147050" y="3390900"/>
          <p14:tracePt t="57618" x="8156575" y="3382963"/>
          <p14:tracePt t="57626" x="8156575" y="3373438"/>
          <p14:tracePt t="57636" x="8164513" y="3373438"/>
          <p14:tracePt t="57642" x="8181975" y="3365500"/>
          <p14:tracePt t="57659" x="8189913" y="3355975"/>
          <p14:tracePt t="57671" x="8189913" y="3348038"/>
          <p14:tracePt t="57674" x="8199438" y="3348038"/>
          <p14:tracePt t="57686" x="8199438" y="3340100"/>
          <p14:tracePt t="57690" x="8215313" y="3340100"/>
          <p14:tracePt t="57698" x="8224838" y="3330575"/>
          <p14:tracePt t="57706" x="8232775" y="3322638"/>
          <p14:tracePt t="57715" x="8240713" y="3322638"/>
          <p14:tracePt t="57723" x="8250238" y="3322638"/>
          <p14:tracePt t="57730" x="8258175" y="3314700"/>
          <p14:tracePt t="57738" x="8266113" y="3314700"/>
          <p14:tracePt t="57746" x="8283575" y="3314700"/>
          <p14:tracePt t="57755" x="8301038" y="3314700"/>
          <p14:tracePt t="57762" x="8326438" y="3314700"/>
          <p14:tracePt t="57771" x="8343900" y="3314700"/>
          <p14:tracePt t="57778" x="8359775" y="3314700"/>
          <p14:tracePt t="57787" x="8385175" y="3314700"/>
          <p14:tracePt t="57803" x="8394700" y="3314700"/>
          <p14:tracePt t="57858" x="8410575" y="3314700"/>
          <p14:tracePt t="57874" x="8410575" y="3322638"/>
          <p14:tracePt t="57883" x="8420100" y="3322638"/>
          <p14:tracePt t="57891" x="8428038" y="3322638"/>
          <p14:tracePt t="57898" x="8435975" y="3330575"/>
          <p14:tracePt t="57907" x="8470900" y="3340100"/>
          <p14:tracePt t="57914" x="8488363" y="3355975"/>
          <p14:tracePt t="57922" x="8513763" y="3365500"/>
          <p14:tracePt t="57930" x="8547100" y="3373438"/>
          <p14:tracePt t="57939" x="8580438" y="3390900"/>
          <p14:tracePt t="57946" x="8632825" y="3408363"/>
          <p14:tracePt t="57956" x="8666163" y="3416300"/>
          <p14:tracePt t="57962" x="8709025" y="3433763"/>
          <p14:tracePt t="57970" x="8767763" y="3433763"/>
          <p14:tracePt t="57978" x="8793163" y="3441700"/>
          <p14:tracePt t="57986" x="8810625" y="3441700"/>
          <p14:tracePt t="57994" x="8843963" y="3441700"/>
          <p14:tracePt t="58106" x="8853488" y="3449638"/>
          <p14:tracePt t="58130" x="8861425" y="3449638"/>
          <p14:tracePt t="58138" x="8861425" y="3459163"/>
          <p14:tracePt t="58162" x="8853488" y="3475038"/>
          <p14:tracePt t="58170" x="8843963" y="3475038"/>
          <p14:tracePt t="58178" x="8836025" y="3492500"/>
          <p14:tracePt t="58188" x="8818563" y="3517900"/>
          <p14:tracePt t="58194" x="8785225" y="3552825"/>
          <p14:tracePt t="58202" x="8767763" y="3603625"/>
          <p14:tracePt t="58210" x="8750300" y="3629025"/>
          <p14:tracePt t="58219" x="8724900" y="3662363"/>
          <p14:tracePt t="58226" x="8699500" y="3697288"/>
          <p14:tracePt t="58236" x="8674100" y="3722688"/>
          <p14:tracePt t="58242" x="8658225" y="3738563"/>
          <p14:tracePt t="58253" x="8632825" y="3763963"/>
          <p14:tracePt t="58268" x="8615363" y="3781425"/>
          <p14:tracePt t="58274" x="8597900" y="3798888"/>
          <p14:tracePt t="58290" x="8589963" y="3806825"/>
          <p14:tracePt t="58298" x="8572500" y="3806825"/>
          <p14:tracePt t="58314" x="8572500" y="3816350"/>
          <p14:tracePt t="58330" x="8564563" y="3816350"/>
          <p14:tracePt t="58346" x="8547100" y="3816350"/>
          <p14:tracePt t="58362" x="8539163" y="3816350"/>
          <p14:tracePt t="58378" x="8529638" y="3816350"/>
          <p14:tracePt t="58395" x="8521700" y="3816350"/>
          <p14:tracePt t="58410" x="8513763" y="3816350"/>
          <p14:tracePt t="58442" x="8504238" y="3816350"/>
          <p14:tracePt t="58546" x="8488363" y="3816350"/>
          <p14:tracePt t="58570" x="8478838" y="3816350"/>
          <p14:tracePt t="58698" x="8470900" y="3816350"/>
          <p14:tracePt t="58706" x="8453438" y="3816350"/>
          <p14:tracePt t="58715" x="8445500" y="3816350"/>
          <p14:tracePt t="58722" x="8402638" y="3832225"/>
          <p14:tracePt t="58730" x="8377238" y="3849688"/>
          <p14:tracePt t="58740" x="8326438" y="3883025"/>
          <p14:tracePt t="58746" x="8291513" y="3917950"/>
          <p14:tracePt t="58755" x="8258175" y="3943350"/>
          <p14:tracePt t="58762" x="8207375" y="3986213"/>
          <p14:tracePt t="58770" x="8164513" y="4002088"/>
          <p14:tracePt t="58778" x="8156575" y="4019550"/>
          <p14:tracePt t="58786" x="8139113" y="4027488"/>
          <p14:tracePt t="58796" x="8113713" y="4052888"/>
          <p14:tracePt t="58803" x="8096250" y="4070350"/>
          <p14:tracePt t="58810" x="8088313" y="4079875"/>
          <p14:tracePt t="58819" x="8080375" y="4079875"/>
          <p14:tracePt t="58837" x="8070850" y="4087813"/>
          <p14:tracePt t="58955" x="8062913" y="4087813"/>
          <p14:tracePt t="58986" x="8062913" y="4070350"/>
          <p14:tracePt t="59003" x="8062913" y="4052888"/>
          <p14:tracePt t="59010" x="8062913" y="4027488"/>
          <p14:tracePt t="59026" x="8062913" y="4002088"/>
          <p14:tracePt t="59034" x="8062913" y="3986213"/>
          <p14:tracePt t="59042" x="8062913" y="3960813"/>
          <p14:tracePt t="59052" x="8062913" y="3943350"/>
          <p14:tracePt t="59058" x="8062913" y="3900488"/>
          <p14:tracePt t="59068" x="8062913" y="3875088"/>
          <p14:tracePt t="59074" x="8062913" y="3841750"/>
          <p14:tracePt t="59085" x="8062913" y="3806825"/>
          <p14:tracePt t="59090" x="8062913" y="3781425"/>
          <p14:tracePt t="59101" x="8062913" y="3763963"/>
          <p14:tracePt t="59106" x="8062913" y="3748088"/>
          <p14:tracePt t="59119" x="8062913" y="3730625"/>
          <p14:tracePt t="59122" x="8062913" y="3713163"/>
          <p14:tracePt t="59130" x="8062913" y="3697288"/>
          <p14:tracePt t="59156" x="8062913" y="3679825"/>
          <p14:tracePt t="59162" x="8062913" y="3671888"/>
          <p14:tracePt t="59179" x="8062913" y="3662363"/>
          <p14:tracePt t="59194" x="8062913" y="3654425"/>
          <p14:tracePt t="59258" x="8062913" y="3636963"/>
          <p14:tracePt t="59379" x="8054975" y="3629025"/>
          <p14:tracePt t="59418" x="8045450" y="3629025"/>
          <p14:tracePt t="59538" x="8029575" y="3629025"/>
          <p14:tracePt t="59634" x="8029575" y="3636963"/>
          <p14:tracePt t="59642" x="8020050" y="3646488"/>
          <p14:tracePt t="59668" x="8012113" y="3646488"/>
          <p14:tracePt t="59682" x="8004175" y="3662363"/>
          <p14:tracePt t="59698" x="7994650" y="3671888"/>
          <p14:tracePt t="59715" x="7986713" y="3671888"/>
          <p14:tracePt t="59723" x="7969250" y="3679825"/>
          <p14:tracePt t="59731" x="7969250" y="3687763"/>
          <p14:tracePt t="59738" x="7951788" y="3705225"/>
          <p14:tracePt t="59796" x="7943850" y="3722688"/>
          <p14:tracePt t="59804" x="7935913" y="3738563"/>
          <p14:tracePt t="59811" x="7935913" y="3748088"/>
          <p14:tracePt t="59819" x="7926388" y="3773488"/>
          <p14:tracePt t="59826" x="7918450" y="3806825"/>
          <p14:tracePt t="59834" x="7910513" y="3849688"/>
          <p14:tracePt t="59842" x="7900988" y="3900488"/>
          <p14:tracePt t="59851" x="7893050" y="3943350"/>
          <p14:tracePt t="59858" x="7893050" y="3986213"/>
          <p14:tracePt t="59868" x="7893050" y="4002088"/>
          <p14:tracePt t="60035" x="7885113" y="4002088"/>
          <p14:tracePt t="60042" x="7832725" y="4002088"/>
          <p14:tracePt t="60051" x="7807325" y="3968750"/>
          <p14:tracePt t="60059" x="7807325" y="3925888"/>
          <p14:tracePt t="60068" x="7799388" y="3917950"/>
          <p14:tracePt t="60074" x="7791450" y="3900488"/>
          <p14:tracePt t="60442" x="7766050" y="3900488"/>
          <p14:tracePt t="60451" x="7740650" y="3900488"/>
          <p14:tracePt t="60458" x="7723188" y="3900488"/>
          <p14:tracePt t="60466" x="7680325" y="3900488"/>
          <p14:tracePt t="60474" x="7629525" y="3900488"/>
          <p14:tracePt t="60485" x="7586663" y="3900488"/>
          <p14:tracePt t="60492" x="7502525" y="3917950"/>
          <p14:tracePt t="60501" x="7408863" y="3951288"/>
          <p14:tracePt t="60506" x="7323138" y="3968750"/>
          <p14:tracePt t="60517" x="7204075" y="4011613"/>
          <p14:tracePt t="60522" x="7094538" y="4044950"/>
          <p14:tracePt t="60535" x="6992938" y="4087813"/>
          <p14:tracePt t="60538" x="6881813" y="4130675"/>
          <p14:tracePt t="60547" x="6780213" y="4189413"/>
          <p14:tracePt t="60554" x="6686550" y="4249738"/>
          <p14:tracePt t="60562" x="6584950" y="4316413"/>
          <p14:tracePt t="60570" x="6491288" y="4410075"/>
          <p14:tracePt t="60578" x="6430963" y="4486275"/>
          <p14:tracePt t="60587" x="6415088" y="4579938"/>
          <p14:tracePt t="60594" x="6415088" y="4622800"/>
          <p14:tracePt t="60603" x="6423025" y="4648200"/>
          <p14:tracePt t="60754" x="6346825" y="4673600"/>
          <p14:tracePt t="60763" x="6065838" y="4673600"/>
          <p14:tracePt t="60770" x="5607050" y="4673600"/>
          <p14:tracePt t="60778" x="5173663" y="4673600"/>
          <p14:tracePt t="60786" x="4587875" y="4759325"/>
          <p14:tracePt t="60796" x="4052888" y="4818063"/>
          <p14:tracePt t="60802" x="3551238" y="4878388"/>
          <p14:tracePt t="60810" x="3211513" y="4954588"/>
          <p14:tracePt t="60819" x="2998788" y="4979988"/>
          <p14:tracePt t="60826" x="2795588" y="5038725"/>
          <p14:tracePt t="60835" x="2668588" y="5073650"/>
          <p14:tracePt t="60842" x="2565400" y="5106988"/>
          <p14:tracePt t="60851" x="2455863" y="5141913"/>
          <p14:tracePt t="60858" x="2344738" y="5167313"/>
          <p14:tracePt t="60867" x="2225675" y="5175250"/>
          <p14:tracePt t="60874" x="2098675" y="5200650"/>
          <p14:tracePt t="60883" x="1971675" y="5208588"/>
          <p14:tracePt t="60890" x="1843088" y="5226050"/>
          <p14:tracePt t="60900" x="1698625" y="5260975"/>
          <p14:tracePt t="60906" x="1614488" y="5268913"/>
          <p14:tracePt t="60916" x="1477963" y="5276850"/>
          <p14:tracePt t="60922" x="1384300" y="5294313"/>
          <p14:tracePt t="60933" x="1282700" y="5311775"/>
          <p14:tracePt t="60939" x="1189038" y="5327650"/>
          <p14:tracePt t="60950" x="1112838" y="5337175"/>
          <p14:tracePt t="60954" x="1069975" y="5345113"/>
          <p14:tracePt t="60963" x="993775" y="5362575"/>
          <p14:tracePt t="60970" x="985838" y="5362575"/>
          <p14:tracePt t="60978" x="976313" y="5362575"/>
          <p14:tracePt t="61035" x="968375" y="5362575"/>
          <p14:tracePt t="61042" x="960438" y="5362575"/>
          <p14:tracePt t="61051" x="950913" y="5353050"/>
          <p14:tracePt t="61058" x="925513" y="5337175"/>
          <p14:tracePt t="61066" x="909638" y="5337175"/>
          <p14:tracePt t="61084" x="884238" y="5337175"/>
          <p14:tracePt t="61090" x="874713" y="5327650"/>
          <p14:tracePt t="61099" x="874713" y="5319713"/>
          <p14:tracePt t="61116" x="849313" y="5311775"/>
          <p14:tracePt t="61133" x="841375" y="5302250"/>
          <p14:tracePt t="61154" x="831850" y="5294313"/>
          <p14:tracePt t="61162" x="823913" y="5276850"/>
          <p14:tracePt t="61171" x="815975" y="5260975"/>
          <p14:tracePt t="61178" x="806450" y="5226050"/>
          <p14:tracePt t="61186" x="806450" y="5208588"/>
          <p14:tracePt t="61194" x="798513" y="5192713"/>
          <p14:tracePt t="61202" x="781050" y="5167313"/>
          <p14:tracePt t="61210" x="773113" y="5149850"/>
          <p14:tracePt t="61226" x="765175" y="5132388"/>
          <p14:tracePt t="61274" x="765175" y="5124450"/>
          <p14:tracePt t="61331" x="755650" y="5116513"/>
          <p14:tracePt t="61347" x="747713" y="5099050"/>
          <p14:tracePt t="61363" x="747713" y="5091113"/>
          <p14:tracePt t="61370" x="739775" y="5081588"/>
          <p14:tracePt t="61378" x="730250" y="5064125"/>
          <p14:tracePt t="61386" x="730250" y="5056188"/>
          <p14:tracePt t="61395" x="722313" y="5056188"/>
          <p14:tracePt t="61401" x="714375" y="5038725"/>
          <p14:tracePt t="61419" x="714375" y="5030788"/>
          <p14:tracePt t="61426" x="704850" y="5030788"/>
          <p14:tracePt t="61442" x="704850" y="4997450"/>
          <p14:tracePt t="61451" x="696913" y="4987925"/>
          <p14:tracePt t="61458" x="696913" y="4979988"/>
          <p14:tracePt t="61466" x="688975" y="4954588"/>
          <p14:tracePt t="61474" x="688975" y="4946650"/>
          <p14:tracePt t="61483" x="671513" y="4919663"/>
          <p14:tracePt t="61491" x="671513" y="4903788"/>
          <p14:tracePt t="61500" x="671513" y="4860925"/>
          <p14:tracePt t="61506" x="671513" y="4835525"/>
          <p14:tracePt t="61515" x="671513" y="4775200"/>
          <p14:tracePt t="61522" x="671513" y="4733925"/>
          <p14:tracePt t="61533" x="671513" y="4691063"/>
          <p14:tracePt t="61538" x="671513" y="4648200"/>
          <p14:tracePt t="61549" x="671513" y="4579938"/>
          <p14:tracePt t="61554" x="688975" y="4529138"/>
          <p14:tracePt t="61562" x="714375" y="4478338"/>
          <p14:tracePt t="61569" x="739775" y="4419600"/>
          <p14:tracePt t="61578" x="781050" y="4351338"/>
          <p14:tracePt t="61586" x="831850" y="4275138"/>
          <p14:tracePt t="61594" x="892175" y="4197350"/>
          <p14:tracePt t="61602" x="942975" y="4146550"/>
          <p14:tracePt t="61610" x="993775" y="4070350"/>
          <p14:tracePt t="61619" x="1054100" y="4011613"/>
          <p14:tracePt t="61626" x="1112838" y="3960813"/>
          <p14:tracePt t="61635" x="1163638" y="3908425"/>
          <p14:tracePt t="61642" x="1249363" y="3849688"/>
          <p14:tracePt t="61652" x="1308100" y="3798888"/>
          <p14:tracePt t="61658" x="1376363" y="3748088"/>
          <p14:tracePt t="61666" x="1452563" y="3687763"/>
          <p14:tracePt t="61674" x="1520825" y="3636963"/>
          <p14:tracePt t="61683" x="1597025" y="3568700"/>
          <p14:tracePt t="61690" x="1639888" y="3527425"/>
          <p14:tracePt t="61699" x="1698625" y="3484563"/>
          <p14:tracePt t="61706" x="1724025" y="3467100"/>
          <p14:tracePt t="61716" x="1749425" y="3441700"/>
          <p14:tracePt t="61722" x="1766888" y="3433763"/>
          <p14:tracePt t="61731" x="1776413" y="3416300"/>
          <p14:tracePt t="61738" x="1784350" y="3408363"/>
          <p14:tracePt t="61751" x="1801813" y="3398838"/>
          <p14:tracePt t="61765" x="1817688" y="3390900"/>
          <p14:tracePt t="61770" x="1827213" y="3382963"/>
          <p14:tracePt t="61779" x="1827213" y="3373438"/>
          <p14:tracePt t="61787" x="1835150" y="3373438"/>
          <p14:tracePt t="61850" x="1843088" y="3365500"/>
          <p14:tracePt t="63850" x="1835150" y="3365500"/>
          <p14:tracePt t="63890" x="1817688" y="3365500"/>
          <p14:tracePt t="65466" x="1827213" y="3365500"/>
          <p14:tracePt t="66162" x="1843088" y="3365500"/>
          <p14:tracePt t="67435" x="1852613" y="3365500"/>
          <p14:tracePt t="67441" x="1868488" y="3365500"/>
          <p14:tracePt t="67450" x="1885950" y="3365500"/>
          <p14:tracePt t="67460" x="1903413" y="3365500"/>
          <p14:tracePt t="67466" x="1928813" y="3382963"/>
          <p14:tracePt t="67478" x="1954213" y="3398838"/>
          <p14:tracePt t="67482" x="1979613" y="3408363"/>
          <p14:tracePt t="67493" x="2005013" y="3424238"/>
          <p14:tracePt t="67498" x="2012950" y="3433763"/>
          <p14:tracePt t="67506" x="2047875" y="3459163"/>
          <p14:tracePt t="67514" x="2073275" y="3475038"/>
          <p14:tracePt t="67523" x="2106613" y="3509963"/>
          <p14:tracePt t="67530" x="2149475" y="3535363"/>
          <p14:tracePt t="67538" x="2182813" y="3586163"/>
          <p14:tracePt t="67546" x="2217738" y="3654425"/>
          <p14:tracePt t="67554" x="2243138" y="3773488"/>
          <p14:tracePt t="67562" x="2243138" y="3900488"/>
          <p14:tracePt t="67570" x="2243138" y="4037013"/>
          <p14:tracePt t="67579" x="2243138" y="4164013"/>
          <p14:tracePt t="67586" x="2192338" y="4257675"/>
          <p14:tracePt t="67595" x="2065338" y="4368800"/>
          <p14:tracePt t="67602" x="2030413" y="4419600"/>
          <p14:tracePt t="67610" x="2022475" y="4427538"/>
          <p14:tracePt t="67706" x="2030413" y="4427538"/>
          <p14:tracePt t="67714" x="2055813" y="4427538"/>
          <p14:tracePt t="67722" x="2081213" y="4427538"/>
          <p14:tracePt t="67730" x="2081213" y="4419600"/>
          <p14:tracePt t="67738" x="2081213" y="4410075"/>
          <p14:tracePt t="67747" x="2081213" y="4394200"/>
          <p14:tracePt t="67754" x="2081213" y="4384675"/>
          <p14:tracePt t="67762" x="2081213" y="4376738"/>
          <p14:tracePt t="67786" x="2098675" y="4368800"/>
          <p14:tracePt t="67818" x="2098675" y="4359275"/>
          <p14:tracePt t="67834" x="2098675" y="4351338"/>
          <p14:tracePt t="67866" x="2098675" y="4341813"/>
          <p14:tracePt t="67914" x="2106613" y="4333875"/>
          <p14:tracePt t="67954" x="2106613" y="4325938"/>
          <p14:tracePt t="67986" x="2116138" y="4316413"/>
          <p14:tracePt t="68026" x="2124075" y="4316413"/>
          <p14:tracePt t="68050" x="2124075" y="4308475"/>
          <p14:tracePt t="68122" x="2124075" y="4300538"/>
          <p14:tracePt t="68130" x="2132013" y="4300538"/>
          <p14:tracePt t="68202" x="2132013" y="4291013"/>
          <p14:tracePt t="68210" x="2141538" y="4283075"/>
          <p14:tracePt t="68244" x="2149475" y="4275138"/>
          <p14:tracePt t="68266" x="2149475" y="4265613"/>
          <p14:tracePt t="68306" x="2157413" y="4249738"/>
          <p14:tracePt t="68346" x="2166938" y="4240213"/>
          <p14:tracePt t="68354" x="2166938" y="4232275"/>
          <p14:tracePt t="68362" x="2174875" y="4224338"/>
          <p14:tracePt t="68370" x="2174875" y="4214813"/>
          <p14:tracePt t="68378" x="2192338" y="4197350"/>
          <p14:tracePt t="68386" x="2208213" y="4181475"/>
          <p14:tracePt t="68394" x="2217738" y="4164013"/>
          <p14:tracePt t="68402" x="2235200" y="4146550"/>
          <p14:tracePt t="68410" x="2243138" y="4121150"/>
          <p14:tracePt t="68418" x="2251075" y="4113213"/>
          <p14:tracePt t="68425" x="2268538" y="4095750"/>
          <p14:tracePt t="68434" x="2286000" y="4070350"/>
          <p14:tracePt t="68444" x="2311400" y="4019550"/>
          <p14:tracePt t="68450" x="2327275" y="4002088"/>
          <p14:tracePt t="68461" x="2352675" y="3968750"/>
          <p14:tracePt t="68466" x="2362200" y="3960813"/>
          <p14:tracePt t="68475" x="2362200" y="3925888"/>
          <p14:tracePt t="68482" x="2379663" y="3908425"/>
          <p14:tracePt t="68493" x="2395538" y="3883025"/>
          <p14:tracePt t="68498" x="2413000" y="3849688"/>
          <p14:tracePt t="68510" x="2438400" y="3816350"/>
          <p14:tracePt t="68514" x="2455863" y="3773488"/>
          <p14:tracePt t="68522" x="2471738" y="3763963"/>
          <p14:tracePt t="68530" x="2481263" y="3756025"/>
          <p14:tracePt t="68538" x="2489200" y="3748088"/>
          <p14:tracePt t="68570" x="2430463" y="3748088"/>
          <p14:tracePt t="68579" x="2362200" y="3763963"/>
          <p14:tracePt t="68586" x="2286000" y="3773488"/>
          <p14:tracePt t="68596" x="2276475" y="3773488"/>
          <p14:tracePt t="68714" x="2235200" y="3816350"/>
          <p14:tracePt t="68723" x="2217738" y="3849688"/>
          <p14:tracePt t="68730" x="2141538" y="3867150"/>
          <p14:tracePt t="68738" x="2132013" y="3883025"/>
          <p14:tracePt t="68746" x="2116138" y="3892550"/>
          <p14:tracePt t="68754" x="2098675" y="3892550"/>
          <p14:tracePt t="68795" x="2098675" y="3883025"/>
          <p14:tracePt t="68811" x="2106613" y="3867150"/>
          <p14:tracePt t="68906" x="2106613" y="3857625"/>
          <p14:tracePt t="68923" x="2106613" y="3849688"/>
          <p14:tracePt t="68939" x="2116138" y="3849688"/>
          <p14:tracePt t="68947" x="2116138" y="3832225"/>
          <p14:tracePt t="68962" x="2116138" y="3824288"/>
          <p14:tracePt t="68994" x="2116138" y="3806825"/>
          <p14:tracePt t="69002" x="2116138" y="3798888"/>
          <p14:tracePt t="69011" x="2124075" y="3798888"/>
          <p14:tracePt t="69018" x="2132013" y="3790950"/>
          <p14:tracePt t="69602" x="2132013" y="3781425"/>
          <p14:tracePt t="69618" x="2141538" y="3781425"/>
          <p14:tracePt t="69627" x="2141538" y="3773488"/>
          <p14:tracePt t="69666" x="2141538" y="3763963"/>
          <p14:tracePt t="69738" x="2141538" y="3756025"/>
          <p14:tracePt t="71371" x="2149475" y="3756025"/>
          <p14:tracePt t="72010" x="2157413" y="3756025"/>
          <p14:tracePt t="72035" x="2166938" y="3756025"/>
          <p14:tracePt t="72042" x="2174875" y="3756025"/>
          <p14:tracePt t="72050" x="2182813" y="3756025"/>
          <p14:tracePt t="72059" x="2200275" y="3763963"/>
          <p14:tracePt t="72066" x="2217738" y="3781425"/>
          <p14:tracePt t="72082" x="2225675" y="3790950"/>
          <p14:tracePt t="72089" x="2235200" y="3798888"/>
          <p14:tracePt t="72098" x="2251075" y="3824288"/>
          <p14:tracePt t="72107" x="2293938" y="3883025"/>
          <p14:tracePt t="72114" x="2336800" y="3943350"/>
          <p14:tracePt t="72123" x="2405063" y="4062413"/>
          <p14:tracePt t="72143" x="2532063" y="4265613"/>
          <p14:tracePt t="72147" x="2600325" y="4376738"/>
          <p14:tracePt t="72157" x="2676525" y="4486275"/>
          <p14:tracePt t="72162" x="2744788" y="4605338"/>
          <p14:tracePt t="72175" x="2811463" y="4708525"/>
          <p14:tracePt t="72179" x="2871788" y="4827588"/>
          <p14:tracePt t="72186" x="2940050" y="4919663"/>
          <p14:tracePt t="72194" x="2998788" y="5013325"/>
          <p14:tracePt t="72203" x="3049588" y="5073650"/>
          <p14:tracePt t="72210" x="3092450" y="5124450"/>
          <p14:tracePt t="72219" x="3109913" y="5157788"/>
          <p14:tracePt t="72226" x="3117850" y="5167313"/>
          <p14:tracePt t="72339" x="3127375" y="5167313"/>
          <p14:tracePt t="72354" x="3152775" y="5167313"/>
          <p14:tracePt t="72363" x="3186113" y="5167313"/>
          <p14:tracePt t="72371" x="3203575" y="5167313"/>
          <p14:tracePt t="72378" x="3228975" y="5167313"/>
          <p14:tracePt t="72389" x="3262313" y="5167313"/>
          <p14:tracePt t="72394" x="3297238" y="5157788"/>
          <p14:tracePt t="72403" x="3313113" y="5157788"/>
          <p14:tracePt t="72409" x="3363913" y="5141913"/>
          <p14:tracePt t="72418" x="3424238" y="5106988"/>
          <p14:tracePt t="72426" x="3457575" y="5099050"/>
          <p14:tracePt t="72434" x="3508375" y="5081588"/>
          <p14:tracePt t="72443" x="3568700" y="5048250"/>
          <p14:tracePt t="72450" x="3619500" y="5030788"/>
          <p14:tracePt t="72459" x="3678238" y="5013325"/>
          <p14:tracePt t="72466" x="3713163" y="5005388"/>
          <p14:tracePt t="72474" x="3746500" y="4987925"/>
          <p14:tracePt t="72482" x="3781425" y="4972050"/>
          <p14:tracePt t="72490" x="3814763" y="4962525"/>
          <p14:tracePt t="72498" x="3822700" y="4954588"/>
          <p14:tracePt t="72507" x="3832225" y="4954588"/>
          <p14:tracePt t="72978" x="3840163" y="4954588"/>
          <p14:tracePt t="72986" x="3840163" y="5013325"/>
          <p14:tracePt t="72994" x="3756025" y="5091113"/>
          <p14:tracePt t="73003" x="3678238" y="5157788"/>
          <p14:tracePt t="73011" x="3627438" y="5235575"/>
          <p14:tracePt t="73018" x="3441700" y="5380038"/>
          <p14:tracePt t="73026" x="3363913" y="5380038"/>
          <p14:tracePt t="73146" x="3363913" y="5387975"/>
          <p14:tracePt t="73162" x="3348038" y="5387975"/>
          <p14:tracePt t="73169" x="3287713" y="5395913"/>
          <p14:tracePt t="73178" x="3279775" y="5395913"/>
          <p14:tracePt t="73186" x="3211513" y="5395913"/>
          <p14:tracePt t="73194" x="3194050" y="5395913"/>
          <p14:tracePt t="73210" x="3194050" y="5380038"/>
          <p14:tracePt t="73218" x="3194050" y="5362575"/>
          <p14:tracePt t="73226" x="3194050" y="5353050"/>
          <p14:tracePt t="73243" x="3194050" y="5327650"/>
          <p14:tracePt t="73251" x="3236913" y="5294313"/>
          <p14:tracePt t="73259" x="3244850" y="5286375"/>
          <p14:tracePt t="73266" x="3305175" y="5251450"/>
          <p14:tracePt t="73275" x="3355975" y="5235575"/>
          <p14:tracePt t="73282" x="3398838" y="5235575"/>
          <p14:tracePt t="73291" x="3475038" y="5200650"/>
          <p14:tracePt t="73298" x="3533775" y="5192713"/>
          <p14:tracePt t="73308" x="3576638" y="5175250"/>
          <p14:tracePt t="73314" x="3652838" y="5141913"/>
          <p14:tracePt t="73324" x="3713163" y="5124450"/>
          <p14:tracePt t="73330" x="3814763" y="5124450"/>
          <p14:tracePt t="73339" x="3916363" y="5099050"/>
          <p14:tracePt t="73346" x="4017963" y="5091113"/>
          <p14:tracePt t="73355" x="4103688" y="5073650"/>
          <p14:tracePt t="73362" x="4187825" y="5064125"/>
          <p14:tracePt t="73372" x="4265613" y="5048250"/>
          <p14:tracePt t="73378" x="4341813" y="5030788"/>
          <p14:tracePt t="73388" x="4410075" y="5022850"/>
          <p14:tracePt t="73394" x="4468813" y="5022850"/>
          <p14:tracePt t="73406" x="4545013" y="5013325"/>
          <p14:tracePt t="73410" x="4587875" y="4997450"/>
          <p14:tracePt t="73419" x="4646613" y="4997450"/>
          <p14:tracePt t="73426" x="4689475" y="4987925"/>
          <p14:tracePt t="73434" x="4740275" y="4979988"/>
          <p14:tracePt t="73443" x="4775200" y="4979988"/>
          <p14:tracePt t="73450" x="4791075" y="4979988"/>
          <p14:tracePt t="73459" x="4818063" y="4979988"/>
          <p14:tracePt t="73466" x="4851400" y="4979988"/>
          <p14:tracePt t="73474" x="4859338" y="4979988"/>
          <p14:tracePt t="73482" x="4876800" y="4979988"/>
          <p14:tracePt t="73491" x="4894263" y="4972050"/>
          <p14:tracePt t="73498" x="4902200" y="4972050"/>
          <p14:tracePt t="73507" x="4927600" y="4972050"/>
          <p14:tracePt t="73516" x="4945063" y="4972050"/>
          <p14:tracePt t="73524" x="4970463" y="4972050"/>
          <p14:tracePt t="73529" x="4978400" y="4972050"/>
          <p14:tracePt t="73539" x="4995863" y="4972050"/>
          <p14:tracePt t="73546" x="5003800" y="4972050"/>
          <p14:tracePt t="73555" x="5013325" y="4972050"/>
          <p14:tracePt t="73562" x="5029200" y="4972050"/>
          <p14:tracePt t="73572" x="5038725" y="4972050"/>
          <p14:tracePt t="73579" x="5046663" y="4972050"/>
          <p14:tracePt t="73626" x="5054600" y="4972050"/>
          <p14:tracePt t="73642" x="5064125" y="4972050"/>
          <p14:tracePt t="73651" x="5072063" y="4972050"/>
          <p14:tracePt t="73674" x="5097463" y="4972050"/>
          <p14:tracePt t="73682" x="5106988" y="4972050"/>
          <p14:tracePt t="73690" x="5140325" y="4972050"/>
          <p14:tracePt t="73698" x="5183188" y="4987925"/>
          <p14:tracePt t="73706" x="5216525" y="4987925"/>
          <p14:tracePt t="73714" x="5276850" y="4997450"/>
          <p14:tracePt t="73723" x="5335588" y="5005388"/>
          <p14:tracePt t="73730" x="5403850" y="5005388"/>
          <p14:tracePt t="73738" x="5480050" y="5013325"/>
          <p14:tracePt t="73746" x="5538788" y="5038725"/>
          <p14:tracePt t="73756" x="5607050" y="5038725"/>
          <p14:tracePt t="73762" x="5683250" y="5038725"/>
          <p14:tracePt t="73771" x="5726113" y="5038725"/>
          <p14:tracePt t="73778" x="5761038" y="5038725"/>
          <p14:tracePt t="73788" x="5768975" y="5038725"/>
          <p14:tracePt t="73794" x="5794375" y="5038725"/>
          <p14:tracePt t="73818" x="5802313" y="5038725"/>
          <p14:tracePt t="73842" x="5827713" y="5030788"/>
          <p14:tracePt t="73970" x="5837238" y="5038725"/>
          <p14:tracePt t="73978" x="5837238" y="5081588"/>
          <p14:tracePt t="73986" x="5811838" y="5106988"/>
          <p14:tracePt t="73994" x="5743575" y="5149850"/>
          <p14:tracePt t="74006" x="5726113" y="5157788"/>
          <p14:tracePt t="74138" x="5718175" y="5157788"/>
          <p14:tracePt t="74202" x="5718175" y="5167313"/>
          <p14:tracePt t="74210" x="5726113" y="5167313"/>
          <p14:tracePt t="74219" x="5743575" y="5157788"/>
          <p14:tracePt t="74226" x="5751513" y="5157788"/>
          <p14:tracePt t="74234" x="5761038" y="5149850"/>
          <p14:tracePt t="74243" x="5776913" y="5132388"/>
          <p14:tracePt t="74258" x="5794375" y="5124450"/>
          <p14:tracePt t="74314" x="5811838" y="5124450"/>
          <p14:tracePt t="74323" x="5819775" y="5124450"/>
          <p14:tracePt t="74346" x="5827713" y="5124450"/>
          <p14:tracePt t="74354" x="5837238" y="5124450"/>
          <p14:tracePt t="74362" x="5837238" y="5116513"/>
          <p14:tracePt t="74371" x="5853113" y="5106988"/>
          <p14:tracePt t="74388" x="5870575" y="5106988"/>
          <p14:tracePt t="74394" x="5880100" y="5099050"/>
          <p14:tracePt t="74404" x="5888038" y="5099050"/>
          <p14:tracePt t="74422" x="5895975" y="5099050"/>
          <p14:tracePt t="74442" x="5895975" y="5091113"/>
          <p14:tracePt t="74690" x="5913438" y="5091113"/>
          <p14:tracePt t="74698" x="5930900" y="5091113"/>
          <p14:tracePt t="74706" x="5972175" y="5091113"/>
          <p14:tracePt t="74714" x="6015038" y="5091113"/>
          <p14:tracePt t="74722" x="6108700" y="5091113"/>
          <p14:tracePt t="74730" x="6227763" y="5091113"/>
          <p14:tracePt t="74739" x="6380163" y="5091113"/>
          <p14:tracePt t="74746" x="6534150" y="5091113"/>
          <p14:tracePt t="74757" x="6686550" y="5091113"/>
          <p14:tracePt t="74762" x="6831013" y="5091113"/>
          <p14:tracePt t="74772" x="6958013" y="5081588"/>
          <p14:tracePt t="74777" x="7059613" y="5048250"/>
          <p14:tracePt t="74788" x="7102475" y="5038725"/>
          <p14:tracePt t="74797" x="7127875" y="5030788"/>
          <p14:tracePt t="74890" x="7112000" y="5030788"/>
          <p14:tracePt t="74899" x="7069138" y="5030788"/>
          <p14:tracePt t="74906" x="7008813" y="5030788"/>
          <p14:tracePt t="74914" x="6924675" y="5030788"/>
          <p14:tracePt t="74923" x="6797675" y="5030788"/>
          <p14:tracePt t="74930" x="6643688" y="5030788"/>
          <p14:tracePt t="74939" x="6430963" y="5030788"/>
          <p14:tracePt t="74946" x="6142038" y="5030788"/>
          <p14:tracePt t="74954" x="5819775" y="5030788"/>
          <p14:tracePt t="74962" x="5538788" y="5091113"/>
          <p14:tracePt t="74970" x="5208588" y="5124450"/>
          <p14:tracePt t="74978" x="4859338" y="5251450"/>
          <p14:tracePt t="74987" x="4545013" y="5302250"/>
          <p14:tracePt t="74994" x="4230688" y="5413375"/>
          <p14:tracePt t="75004" x="3951288" y="5464175"/>
          <p14:tracePt t="75010" x="3814763" y="5507038"/>
          <p14:tracePt t="75162" x="3806825" y="5514975"/>
          <p14:tracePt t="75170" x="3781425" y="5532438"/>
          <p14:tracePt t="75178" x="3771900" y="5532438"/>
          <p14:tracePt t="75188" x="3746500" y="5497513"/>
          <p14:tracePt t="75194" x="3738563" y="5489575"/>
          <p14:tracePt t="75204" x="3713163" y="5481638"/>
          <p14:tracePt t="75210" x="3678238" y="5481638"/>
          <p14:tracePt t="75220" x="3670300" y="5481638"/>
          <p14:tracePt t="75226" x="3662363" y="5481638"/>
          <p14:tracePt t="75258" x="3644900" y="5481638"/>
          <p14:tracePt t="75274" x="3636963" y="5481638"/>
          <p14:tracePt t="75283" x="3611563" y="5481638"/>
          <p14:tracePt t="75290" x="3568700" y="5481638"/>
          <p14:tracePt t="75298" x="3508375" y="5481638"/>
          <p14:tracePt t="75306" x="3449638" y="5481638"/>
          <p14:tracePt t="75314" x="3406775" y="5481638"/>
          <p14:tracePt t="75322" x="3363913" y="5481638"/>
          <p14:tracePt t="75330" x="3330575" y="5481638"/>
          <p14:tracePt t="75339" x="3297238" y="5481638"/>
          <p14:tracePt t="75346" x="3262313" y="5481638"/>
          <p14:tracePt t="75355" x="3254375" y="5481638"/>
          <p14:tracePt t="75361" x="3244850" y="5481638"/>
          <p14:tracePt t="75371" x="3236913" y="5481638"/>
          <p14:tracePt t="75411" x="3228975" y="5481638"/>
          <p14:tracePt t="75417" x="3203575" y="5481638"/>
          <p14:tracePt t="75426" x="3160713" y="5481638"/>
          <p14:tracePt t="75437" x="3109913" y="5481638"/>
          <p14:tracePt t="75442" x="3067050" y="5481638"/>
          <p14:tracePt t="75454" x="3049588" y="5481638"/>
          <p14:tracePt t="75458" x="3016250" y="5481638"/>
          <p14:tracePt t="75467" x="2973388" y="5481638"/>
          <p14:tracePt t="75474" x="2947988" y="5481638"/>
          <p14:tracePt t="75482" x="2930525" y="5481638"/>
          <p14:tracePt t="75490" x="2914650" y="5481638"/>
          <p14:tracePt t="75498" x="2897188" y="5489575"/>
          <p14:tracePt t="75540" x="2897188" y="5497513"/>
          <p14:tracePt t="75556" x="2879725" y="5497513"/>
          <p14:tracePt t="75562" x="2863850" y="5497513"/>
          <p14:tracePt t="75578" x="2820988" y="5507038"/>
          <p14:tracePt t="75586" x="2811463" y="5507038"/>
          <p14:tracePt t="75594" x="2795588" y="5514975"/>
          <p14:tracePt t="75604" x="2760663" y="5514975"/>
          <p14:tracePt t="75610" x="2744788" y="5514975"/>
          <p14:tracePt t="75619" x="2719388" y="5524500"/>
          <p14:tracePt t="75626" x="2709863" y="5532438"/>
          <p14:tracePt t="75722" x="2701925" y="5532438"/>
          <p14:tracePt t="75739" x="2693988" y="5532438"/>
          <p14:tracePt t="75746" x="2676525" y="5532438"/>
          <p14:tracePt t="75755" x="2668588" y="5532438"/>
          <p14:tracePt t="75762" x="2651125" y="5532438"/>
          <p14:tracePt t="75771" x="2641600" y="5532438"/>
          <p14:tracePt t="75778" x="2616200" y="5532438"/>
          <p14:tracePt t="75788" x="2582863" y="5532438"/>
          <p14:tracePt t="75795" x="2540000" y="5532438"/>
          <p14:tracePt t="75805" x="2497138" y="5532438"/>
          <p14:tracePt t="75810" x="2438400" y="5532438"/>
          <p14:tracePt t="75820" x="2379663" y="5532438"/>
          <p14:tracePt t="75826" x="2319338" y="5549900"/>
          <p14:tracePt t="75836" x="2268538" y="5549900"/>
          <p14:tracePt t="75843" x="2251075" y="5549900"/>
          <p14:tracePt t="75853" x="2235200" y="5549900"/>
          <p14:tracePt t="75914" x="2225675" y="5549900"/>
          <p14:tracePt t="75922" x="2217738" y="5549900"/>
          <p14:tracePt t="75930" x="2208213" y="5549900"/>
          <p14:tracePt t="75962" x="2200275" y="5549900"/>
          <p14:tracePt t="75978" x="2192338" y="5549900"/>
          <p14:tracePt t="75987" x="2182813" y="5549900"/>
          <p14:tracePt t="76020" x="2182813" y="5540375"/>
          <p14:tracePt t="76042" x="2182813" y="5532438"/>
          <p14:tracePt t="76050" x="2182813" y="5524500"/>
          <p14:tracePt t="76059" x="2182813" y="5514975"/>
          <p14:tracePt t="76274" x="2174875" y="5507038"/>
          <p14:tracePt t="76354" x="2166938" y="5507038"/>
          <p14:tracePt t="77571" x="2166938" y="5497513"/>
          <p14:tracePt t="77602" x="2182813" y="5497513"/>
          <p14:tracePt t="77619" x="2200275" y="5497513"/>
          <p14:tracePt t="77626" x="2208213" y="5497513"/>
          <p14:tracePt t="77634" x="2235200" y="5497513"/>
          <p14:tracePt t="77642" x="2260600" y="5497513"/>
          <p14:tracePt t="77653" x="2286000" y="5497513"/>
          <p14:tracePt t="77658" x="2311400" y="5497513"/>
          <p14:tracePt t="77669" x="2352675" y="5497513"/>
          <p14:tracePt t="77674" x="2387600" y="5497513"/>
          <p14:tracePt t="77686" x="2420938" y="5497513"/>
          <p14:tracePt t="77690" x="2430463" y="5497513"/>
          <p14:tracePt t="77702" x="2455863" y="5497513"/>
          <p14:tracePt t="77706" x="2471738" y="5497513"/>
          <p14:tracePt t="77714" x="2481263" y="5497513"/>
          <p14:tracePt t="77730" x="2489200" y="5497513"/>
          <p14:tracePt t="77746" x="2497138" y="5497513"/>
          <p14:tracePt t="77778" x="2514600" y="5497513"/>
          <p14:tracePt t="77874" x="2524125" y="5497513"/>
          <p14:tracePt t="77898" x="2532063" y="5497513"/>
          <p14:tracePt t="77946" x="2540000" y="5497513"/>
          <p14:tracePt t="77954" x="2549525" y="5497513"/>
          <p14:tracePt t="77962" x="2574925" y="5497513"/>
          <p14:tracePt t="77971" x="2600325" y="5497513"/>
          <p14:tracePt t="77978" x="2633663" y="5489575"/>
          <p14:tracePt t="77987" x="2659063" y="5481638"/>
          <p14:tracePt t="77994" x="2693988" y="5472113"/>
          <p14:tracePt t="78003" x="2709863" y="5472113"/>
          <p14:tracePt t="78010" x="2744788" y="5464175"/>
          <p14:tracePt t="78019" x="2778125" y="5456238"/>
          <p14:tracePt t="78026" x="2811463" y="5438775"/>
          <p14:tracePt t="78036" x="2846388" y="5430838"/>
          <p14:tracePt t="78042" x="2889250" y="5421313"/>
          <p14:tracePt t="78052" x="2905125" y="5421313"/>
          <p14:tracePt t="78074" x="2930525" y="5421313"/>
          <p14:tracePt t="78084" x="2973388" y="5421313"/>
          <p14:tracePt t="78090" x="2998788" y="5421313"/>
          <p14:tracePt t="78102" x="3041650" y="5413375"/>
          <p14:tracePt t="78106" x="3074988" y="5413375"/>
          <p14:tracePt t="78114" x="3109913" y="5395913"/>
          <p14:tracePt t="78122" x="3135313" y="5395913"/>
          <p14:tracePt t="78139" x="3168650" y="5387975"/>
          <p14:tracePt t="78146" x="3194050" y="5380038"/>
          <p14:tracePt t="78155" x="3228975" y="5380038"/>
          <p14:tracePt t="78162" x="3244850" y="5380038"/>
          <p14:tracePt t="78171" x="3270250" y="5370513"/>
          <p14:tracePt t="78178" x="3279775" y="5370513"/>
          <p14:tracePt t="78346" x="3287713" y="5370513"/>
          <p14:tracePt t="78403" x="3297238" y="5370513"/>
          <p14:tracePt t="78410" x="3305175" y="5370513"/>
          <p14:tracePt t="78435" x="3313113" y="5370513"/>
          <p14:tracePt t="78442" x="3330575" y="5370513"/>
          <p14:tracePt t="78707" x="3338513" y="5370513"/>
          <p14:tracePt t="78715" x="3363913" y="5370513"/>
          <p14:tracePt t="78722" x="3398838" y="5370513"/>
          <p14:tracePt t="78731" x="3441700" y="5370513"/>
          <p14:tracePt t="78738" x="3500438" y="5370513"/>
          <p14:tracePt t="78746" x="3568700" y="5370513"/>
          <p14:tracePt t="78754" x="3644900" y="5370513"/>
          <p14:tracePt t="78762" x="3713163" y="5370513"/>
          <p14:tracePt t="78771" x="3771900" y="5370513"/>
          <p14:tracePt t="78778" x="3814763" y="5370513"/>
          <p14:tracePt t="78787" x="3848100" y="5370513"/>
          <p14:tracePt t="78794" x="3857625" y="5370513"/>
          <p14:tracePt t="78802" x="3865563" y="5370513"/>
          <p14:tracePt t="79098" x="3883025" y="5370513"/>
          <p14:tracePt t="79106" x="3925888" y="5370513"/>
          <p14:tracePt t="79114" x="4010025" y="5370513"/>
          <p14:tracePt t="79122" x="4078288" y="5370513"/>
          <p14:tracePt t="79133" x="4179888" y="5370513"/>
          <p14:tracePt t="79156" x="4451350" y="5353050"/>
          <p14:tracePt t="79162" x="4519613" y="5345113"/>
          <p14:tracePt t="79171" x="4613275" y="5327650"/>
          <p14:tracePt t="79178" x="4638675" y="5319713"/>
          <p14:tracePt t="79188" x="4656138" y="5319713"/>
          <p14:tracePt t="79194" x="4681538" y="5319713"/>
          <p14:tracePt t="79354" x="4681538" y="5337175"/>
          <p14:tracePt t="79363" x="4681538" y="5353050"/>
          <p14:tracePt t="79371" x="4656138" y="5370513"/>
          <p14:tracePt t="79378" x="4638675" y="5380038"/>
          <p14:tracePt t="79386" x="4638675" y="5395913"/>
          <p14:tracePt t="79506" x="4613275" y="5395913"/>
          <p14:tracePt t="79514" x="4562475" y="5413375"/>
          <p14:tracePt t="79522" x="4554538" y="5413375"/>
          <p14:tracePt t="79535" x="4537075" y="5413375"/>
          <p14:tracePt t="79539" x="4529138" y="5413375"/>
          <p14:tracePt t="79546" x="4486275" y="5413375"/>
          <p14:tracePt t="79554" x="4486275" y="5405438"/>
          <p14:tracePt t="79570" x="4486275" y="5395913"/>
          <p14:tracePt t="79578" x="4486275" y="5380038"/>
          <p14:tracePt t="79586" x="4503738" y="5353050"/>
          <p14:tracePt t="79602" x="4511675" y="5345113"/>
          <p14:tracePt t="79610" x="4519613" y="5337175"/>
          <p14:tracePt t="79626" x="4537075" y="5319713"/>
          <p14:tracePt t="79715" x="4554538" y="5319713"/>
          <p14:tracePt t="79747" x="4562475" y="5319713"/>
          <p14:tracePt t="79754" x="4570413" y="5319713"/>
          <p14:tracePt t="79762" x="4587875" y="5319713"/>
          <p14:tracePt t="79770" x="4595813" y="5311775"/>
          <p14:tracePt t="79778" x="4605338" y="5311775"/>
          <p14:tracePt t="79785" x="4613275" y="5311775"/>
          <p14:tracePt t="79796" x="4630738" y="5311775"/>
          <p14:tracePt t="79802" x="4656138" y="5311775"/>
          <p14:tracePt t="79810" x="4673600" y="5311775"/>
          <p14:tracePt t="79819" x="4706938" y="5311775"/>
          <p14:tracePt t="79826" x="4740275" y="5311775"/>
          <p14:tracePt t="79834" x="4765675" y="5311775"/>
          <p14:tracePt t="79842" x="4791075" y="5311775"/>
          <p14:tracePt t="79850" x="4833938" y="5311775"/>
          <p14:tracePt t="79858" x="4868863" y="5311775"/>
          <p14:tracePt t="79866" x="4884738" y="5311775"/>
          <p14:tracePt t="79874" x="4902200" y="5311775"/>
          <p14:tracePt t="79884" x="4927600" y="5302250"/>
          <p14:tracePt t="79899" x="4945063" y="5302250"/>
          <p14:tracePt t="79906" x="4962525" y="5302250"/>
          <p14:tracePt t="79922" x="4970463" y="5302250"/>
          <p14:tracePt t="79933" x="4978400" y="5302250"/>
          <p14:tracePt t="79938" x="4987925" y="5302250"/>
          <p14:tracePt t="79986" x="4995863" y="5302250"/>
          <p14:tracePt t="79993" x="5003800" y="5302250"/>
          <p14:tracePt t="80002" x="5003800" y="5311775"/>
          <p14:tracePt t="80018" x="5013325" y="5311775"/>
          <p14:tracePt t="80066" x="5029200" y="5327650"/>
          <p14:tracePt t="80074" x="5029200" y="5337175"/>
          <p14:tracePt t="80090" x="5029200" y="5353050"/>
          <p14:tracePt t="80100" x="5029200" y="5387975"/>
          <p14:tracePt t="80106" x="5029200" y="5430838"/>
          <p14:tracePt t="80115" x="5029200" y="5472113"/>
          <p14:tracePt t="80122" x="5013325" y="5514975"/>
          <p14:tracePt t="80132" x="4978400" y="5557838"/>
          <p14:tracePt t="80138" x="4953000" y="5616575"/>
          <p14:tracePt t="80152" x="4910138" y="5626100"/>
          <p14:tracePt t="80242" x="4894263" y="5626100"/>
          <p14:tracePt t="80250" x="4876800" y="5626100"/>
          <p14:tracePt t="80258" x="4859338" y="5626100"/>
          <p14:tracePt t="80266" x="4851400" y="5626100"/>
          <p14:tracePt t="80290" x="4851400" y="5616575"/>
          <p14:tracePt t="80299" x="4851400" y="5600700"/>
          <p14:tracePt t="80306" x="4884738" y="5583238"/>
          <p14:tracePt t="80316" x="4910138" y="5575300"/>
          <p14:tracePt t="80322" x="4927600" y="5565775"/>
          <p14:tracePt t="80332" x="4953000" y="5549900"/>
          <p14:tracePt t="80338" x="4953000" y="5540375"/>
          <p14:tracePt t="80350" x="4970463" y="5540375"/>
          <p14:tracePt t="80363" x="4978400" y="5532438"/>
          <p14:tracePt t="80394" x="4995863" y="5532438"/>
          <p14:tracePt t="80403" x="5003800" y="5532438"/>
          <p14:tracePt t="80410" x="5029200" y="5532438"/>
          <p14:tracePt t="80418" x="5046663" y="5532438"/>
          <p14:tracePt t="80426" x="5054600" y="5524500"/>
          <p14:tracePt t="80435" x="5080000" y="5514975"/>
          <p14:tracePt t="80442" x="5089525" y="5507038"/>
          <p14:tracePt t="80451" x="5097463" y="5507038"/>
          <p14:tracePt t="80458" x="5106988" y="5507038"/>
          <p14:tracePt t="80467" x="5114925" y="5507038"/>
          <p14:tracePt t="80522" x="5132388" y="5507038"/>
          <p14:tracePt t="80530" x="5148263" y="5507038"/>
          <p14:tracePt t="80538" x="5173663" y="5507038"/>
          <p14:tracePt t="80547" x="5216525" y="5507038"/>
          <p14:tracePt t="80554" x="5249863" y="5507038"/>
          <p14:tracePt t="80562" x="5292725" y="5507038"/>
          <p14:tracePt t="80570" x="5335588" y="5507038"/>
          <p14:tracePt t="80579" x="5378450" y="5507038"/>
          <p14:tracePt t="80585" x="5411788" y="5507038"/>
          <p14:tracePt t="80594" x="5437188" y="5507038"/>
          <p14:tracePt t="80602" x="5472113" y="5507038"/>
          <p14:tracePt t="80610" x="5497513" y="5507038"/>
          <p14:tracePt t="80618" x="5505450" y="5507038"/>
          <p14:tracePt t="80626" x="5522913" y="5507038"/>
          <p14:tracePt t="80634" x="5538788" y="5507038"/>
          <p14:tracePt t="80642" x="5548313" y="5507038"/>
          <p14:tracePt t="80650" x="5556250" y="5507038"/>
          <p14:tracePt t="80796" x="5565775" y="5507038"/>
          <p14:tracePt t="80810" x="5573713" y="5497513"/>
          <p14:tracePt t="80866" x="5581650" y="5497513"/>
          <p14:tracePt t="80873" x="5591175" y="5497513"/>
          <p14:tracePt t="80890" x="5599113" y="5497513"/>
          <p14:tracePt t="80900" x="5616575" y="5497513"/>
          <p14:tracePt t="80906" x="5624513" y="5489575"/>
          <p14:tracePt t="80917" x="5632450" y="5481638"/>
          <p14:tracePt t="80922" x="5649913" y="5472113"/>
          <p14:tracePt t="80932" x="5692775" y="5464175"/>
          <p14:tracePt t="80938" x="5708650" y="5456238"/>
          <p14:tracePt t="80955" x="5726113" y="5456238"/>
          <p14:tracePt t="80966" x="5735638" y="5456238"/>
          <p14:tracePt t="80969" x="5743575" y="5446713"/>
          <p14:tracePt t="81002" x="5751513" y="5446713"/>
          <p14:tracePt t="81010" x="5751513" y="5438775"/>
          <p14:tracePt t="81018" x="5761038" y="5438775"/>
          <p14:tracePt t="81026" x="5776913" y="5430838"/>
          <p14:tracePt t="81034" x="5794375" y="5430838"/>
          <p14:tracePt t="81042" x="5819775" y="5430838"/>
          <p14:tracePt t="81051" x="5845175" y="5413375"/>
          <p14:tracePt t="81066" x="5870575" y="5405438"/>
          <p14:tracePt t="81074" x="5880100" y="5405438"/>
          <p14:tracePt t="81082" x="5888038" y="5405438"/>
          <p14:tracePt t="81090" x="5895975" y="5405438"/>
          <p14:tracePt t="81098" x="5913438" y="5405438"/>
          <p14:tracePt t="81107" x="5921375" y="5405438"/>
          <p14:tracePt t="81115" x="5930900" y="5405438"/>
          <p14:tracePt t="81122" x="5930900" y="5395913"/>
          <p14:tracePt t="81131" x="5946775" y="5395913"/>
          <p14:tracePt t="81154" x="5981700" y="5395913"/>
          <p14:tracePt t="81166" x="5989638" y="5387975"/>
          <p14:tracePt t="81234" x="6007100" y="5387975"/>
          <p14:tracePt t="81242" x="6040438" y="5387975"/>
          <p14:tracePt t="81251" x="6065838" y="5370513"/>
          <p14:tracePt t="81260" x="6108700" y="5370513"/>
          <p14:tracePt t="81267" x="6126163" y="5370513"/>
          <p14:tracePt t="81274" x="6159500" y="5370513"/>
          <p14:tracePt t="81283" x="6202363" y="5370513"/>
          <p14:tracePt t="81291" x="6235700" y="5362575"/>
          <p14:tracePt t="81298" x="6270625" y="5362575"/>
          <p14:tracePt t="81306" x="6296025" y="5353050"/>
          <p14:tracePt t="81316" x="6311900" y="5353050"/>
          <p14:tracePt t="81322" x="6338888" y="5353050"/>
          <p14:tracePt t="81331" x="6354763" y="5345113"/>
          <p14:tracePt t="81338" x="6372225" y="5337175"/>
          <p14:tracePt t="81348" x="6380163" y="5337175"/>
          <p14:tracePt t="81746" x="6364288" y="5337175"/>
          <p14:tracePt t="81756" x="6338888" y="5337175"/>
          <p14:tracePt t="81763" x="6296025" y="5345113"/>
          <p14:tracePt t="81770" x="6253163" y="5345113"/>
          <p14:tracePt t="81783" x="6176963" y="5353050"/>
          <p14:tracePt t="81787" x="6091238" y="5353050"/>
          <p14:tracePt t="81796" x="5989638" y="5387975"/>
          <p14:tracePt t="81801" x="5930900" y="5387975"/>
          <p14:tracePt t="81811" x="5845175" y="5395913"/>
          <p14:tracePt t="81820" x="5776913" y="5395913"/>
          <p14:tracePt t="81826" x="5726113" y="5395913"/>
          <p14:tracePt t="81834" x="5657850" y="5395913"/>
          <p14:tracePt t="81842" x="5649913" y="5395913"/>
          <p14:tracePt t="81851" x="5641975" y="5395913"/>
          <p14:tracePt t="81890" x="5624513" y="5395913"/>
          <p14:tracePt t="83170" x="5616575" y="5395913"/>
          <p14:tracePt t="83283" x="5607050" y="5395913"/>
          <p14:tracePt t="83522" x="5599113" y="5395913"/>
          <p14:tracePt t="83530" x="5591175" y="5395913"/>
          <p14:tracePt t="83554" x="5581650" y="5405438"/>
          <p14:tracePt t="83561" x="5573713" y="5413375"/>
          <p14:tracePt t="83579" x="5565775" y="5413375"/>
          <p14:tracePt t="83587" x="5556250" y="5421313"/>
          <p14:tracePt t="83596" x="5548313" y="5430838"/>
          <p14:tracePt t="83602" x="5538788" y="5430838"/>
          <p14:tracePt t="83613" x="5530850" y="5430838"/>
          <p14:tracePt t="83618" x="5522913" y="5430838"/>
          <p14:tracePt t="83626" x="5522913" y="5438775"/>
          <p14:tracePt t="84874" x="5513388" y="5438775"/>
          <p14:tracePt t="87442" x="5505450" y="5438775"/>
          <p14:tracePt t="87962" x="5480050" y="5438775"/>
          <p14:tracePt t="87970" x="5394325" y="5405438"/>
          <p14:tracePt t="87978" x="5302250" y="5387975"/>
          <p14:tracePt t="87986" x="5191125" y="5345113"/>
          <p14:tracePt t="87995" x="5029200" y="5268913"/>
          <p14:tracePt t="88002" x="4808538" y="5157788"/>
          <p14:tracePt t="88011" x="4638675" y="5048250"/>
          <p14:tracePt t="88018" x="4476750" y="4903788"/>
          <p14:tracePt t="88025" x="4316413" y="4759325"/>
          <p14:tracePt t="88034" x="4129088" y="4579938"/>
          <p14:tracePt t="88044" x="3873500" y="4308475"/>
          <p14:tracePt t="88050" x="3602038" y="4052888"/>
          <p14:tracePt t="88060" x="3363913" y="3867150"/>
          <p14:tracePt t="88066" x="3168650" y="3687763"/>
          <p14:tracePt t="88075" x="3024188" y="3527425"/>
          <p14:tracePt t="88082" x="2922588" y="3408363"/>
          <p14:tracePt t="88093" x="2803525" y="3246438"/>
          <p14:tracePt t="88098" x="2668588" y="3109913"/>
          <p14:tracePt t="88111" x="2540000" y="3016250"/>
          <p14:tracePt t="88116" x="2430463" y="2914650"/>
          <p14:tracePt t="88122" x="2293938" y="2813050"/>
          <p14:tracePt t="88134" x="2174875" y="2736850"/>
          <p14:tracePt t="88139" x="2065338" y="2660650"/>
          <p14:tracePt t="88146" x="1946275" y="2574925"/>
          <p14:tracePt t="88154" x="1852613" y="2506663"/>
          <p14:tracePt t="88162" x="1758950" y="2438400"/>
          <p14:tracePt t="88170" x="1682750" y="2387600"/>
          <p14:tracePt t="88179" x="1631950" y="2328863"/>
          <p14:tracePt t="88186" x="1606550" y="2311400"/>
          <p14:tracePt t="88194" x="1589088" y="2286000"/>
          <p14:tracePt t="88202" x="1589088" y="2268538"/>
          <p14:tracePt t="88211" x="1579563" y="2252663"/>
          <p14:tracePt t="88218" x="1579563" y="2243138"/>
          <p14:tracePt t="88227" x="1579563" y="2235200"/>
          <p14:tracePt t="88234" x="1579563" y="2227263"/>
          <p14:tracePt t="88314" x="1579563" y="2200275"/>
          <p14:tracePt t="88323" x="1579563" y="2192338"/>
          <p14:tracePt t="88330" x="1579563" y="2174875"/>
          <p14:tracePt t="88339" x="1554163" y="2141538"/>
          <p14:tracePt t="88346" x="1528763" y="2116138"/>
          <p14:tracePt t="88354" x="1503363" y="2098675"/>
          <p14:tracePt t="88363" x="1477963" y="2082800"/>
          <p14:tracePt t="88370" x="1470025" y="2082800"/>
          <p14:tracePt t="88379" x="1462088" y="2073275"/>
          <p14:tracePt t="88386" x="1452563" y="2047875"/>
          <p14:tracePt t="88395" x="1427163" y="2014538"/>
          <p14:tracePt t="88402" x="1401763" y="1954213"/>
          <p14:tracePt t="88411" x="1325563" y="1870075"/>
          <p14:tracePt t="88418" x="1257300" y="1766888"/>
          <p14:tracePt t="88426" x="1163638" y="1631950"/>
          <p14:tracePt t="88434" x="1019175" y="1470025"/>
          <p14:tracePt t="88443" x="841375" y="1257300"/>
          <p14:tracePt t="88450" x="654050" y="1079500"/>
          <p14:tracePt t="88459" x="466725" y="925513"/>
          <p14:tracePt t="88466" x="306388" y="765175"/>
          <p14:tracePt t="88475" x="195263" y="654050"/>
          <p14:tracePt t="88482" x="93663" y="552450"/>
          <p14:tracePt t="88492" x="17463" y="458788"/>
          <p14:tracePt t="91033" x="136525" y="2082800"/>
          <p14:tracePt t="91033" x="203200" y="2149475"/>
          <p14:tracePt t="91033" x="280988" y="2209800"/>
          <p14:tracePt t="91033" x="357188" y="2260600"/>
          <p14:tracePt t="91033" x="415925" y="2286000"/>
          <p14:tracePt t="91033" x="484188" y="2328863"/>
          <p14:tracePt t="91033" x="501650" y="2336800"/>
          <p14:tracePt t="91033" x="527050" y="2336800"/>
          <p14:tracePt t="91033" x="552450" y="2344738"/>
          <p14:tracePt t="91033" x="577850" y="2354263"/>
          <p14:tracePt t="91033" x="585788" y="2354263"/>
          <p14:tracePt t="91033" x="595313" y="2354263"/>
          <p14:tracePt t="91033" x="603250" y="2362200"/>
          <p14:tracePt t="91033" x="636588" y="2371725"/>
          <p14:tracePt t="91033" x="661988" y="2371725"/>
          <p14:tracePt t="91033" x="688975" y="2379663"/>
          <p14:tracePt t="91033" x="730250" y="2397125"/>
          <p14:tracePt t="91033" x="755650" y="2397125"/>
          <p14:tracePt t="91033" x="781050" y="2405063"/>
          <p14:tracePt t="91033" x="831850" y="2413000"/>
          <p14:tracePt t="91033" x="858838" y="2413000"/>
          <p14:tracePt t="91033" x="884238" y="2422525"/>
          <p14:tracePt t="91033" x="900113" y="2422525"/>
          <p14:tracePt t="91033" x="917575" y="2422525"/>
          <p14:tracePt t="91033" x="935038" y="2438400"/>
          <p14:tracePt t="91033" x="935038" y="2447925"/>
          <p14:tracePt t="91033" x="950913" y="2481263"/>
          <p14:tracePt t="91033" x="950913" y="2489200"/>
          <p14:tracePt t="91033" x="960438" y="2506663"/>
          <p14:tracePt t="91033" x="968375" y="2541588"/>
          <p14:tracePt t="91033" x="985838" y="2592388"/>
          <p14:tracePt t="91033" x="1003300" y="2651125"/>
          <p14:tracePt t="91033" x="1011238" y="2711450"/>
          <p14:tracePt t="91033" x="1044575" y="2770188"/>
          <p14:tracePt t="91033" x="1062038" y="2830513"/>
          <p14:tracePt t="91033" x="1062038" y="2863850"/>
          <p14:tracePt t="91033" x="1069975" y="2897188"/>
          <p14:tracePt t="91033" x="1079500" y="2914650"/>
          <p14:tracePt t="91033" x="1087438" y="2922588"/>
          <p14:tracePt t="91033" x="1095375" y="2932113"/>
          <p14:tracePt t="91033" x="1104900" y="2932113"/>
          <p14:tracePt t="91033" x="1112838" y="2940050"/>
          <p14:tracePt t="91033" x="1130300" y="2957513"/>
          <p14:tracePt t="91033" x="1138238" y="2965450"/>
          <p14:tracePt t="91033" x="1147763" y="2974975"/>
          <p14:tracePt t="91033" x="1155700" y="2974975"/>
          <p14:tracePt t="91033" x="1173163" y="2990850"/>
          <p14:tracePt t="91033" x="1181100" y="3000375"/>
          <p14:tracePt t="91033" x="1189038" y="3000375"/>
          <p14:tracePt t="91033" x="1198563" y="3000375"/>
          <p14:tracePt t="91033" x="1206500" y="3000375"/>
          <p14:tracePt t="91033" x="1214438" y="3000375"/>
          <p14:tracePt t="91033" x="1223963" y="3000375"/>
          <p14:tracePt t="91033" x="1231900" y="3008313"/>
          <p14:tracePt t="91033" x="1231900" y="3016250"/>
          <p14:tracePt t="91033" x="1239838" y="3025775"/>
          <p14:tracePt t="91033" x="1249363" y="3033713"/>
          <p14:tracePt t="91033" x="1249363" y="3041650"/>
          <p14:tracePt t="91033" x="1265238" y="3051175"/>
          <p14:tracePt t="91033" x="1290638" y="3076575"/>
          <p14:tracePt t="91033" x="1308100" y="3109913"/>
          <p14:tracePt t="91033" x="1333500" y="3135313"/>
          <p14:tracePt t="91033" x="1368425" y="3178175"/>
          <p14:tracePt t="91033" x="1393825" y="3203575"/>
          <p14:tracePt t="91033" x="1427163" y="3254375"/>
          <p14:tracePt t="91033" x="1462088" y="3305175"/>
          <p14:tracePt t="91033" x="1470025" y="3322638"/>
          <p14:tracePt t="91033" x="1477963" y="3355975"/>
          <p14:tracePt t="91033" x="1477963" y="3365500"/>
          <p14:tracePt t="91033" x="1487488" y="3373438"/>
          <p14:tracePt t="91033" x="1512888" y="3416300"/>
          <p14:tracePt t="91033" x="1554163" y="3467100"/>
          <p14:tracePt t="91033" x="1571625" y="3484563"/>
          <p14:tracePt t="91033" x="1606550" y="3527425"/>
          <p14:tracePt t="91033" x="1614488" y="3527425"/>
          <p14:tracePt t="91033" x="1622425" y="3543300"/>
          <p14:tracePt t="91033" x="1622425" y="3552825"/>
          <p14:tracePt t="91033" x="1631950" y="3552825"/>
          <p14:tracePt t="91033" x="1647825" y="3552825"/>
          <p14:tracePt t="91033" x="1647825" y="3560763"/>
          <p14:tracePt t="91033" x="1657350" y="3568700"/>
          <p14:tracePt t="91033" x="1665288" y="3578225"/>
          <p14:tracePt t="91033" x="1690688" y="3578225"/>
          <p14:tracePt t="91033" x="1708150" y="3586163"/>
          <p14:tracePt t="91033" x="1724025" y="3586163"/>
          <p14:tracePt t="91033" x="1733550" y="3594100"/>
          <p14:tracePt t="91033" x="1741488" y="3603625"/>
          <p14:tracePt t="91033" x="1758950" y="3603625"/>
          <p14:tracePt t="91033" x="1766888" y="3611563"/>
          <p14:tracePt t="91033" x="1784350" y="3619500"/>
          <p14:tracePt t="91033" x="1792288" y="3619500"/>
          <p14:tracePt t="91033" x="1801813" y="3619500"/>
          <p14:tracePt t="91033" x="1827213" y="3619500"/>
          <p14:tracePt t="91033" x="1852613" y="3646488"/>
          <p14:tracePt t="91033" x="1885950" y="3654425"/>
          <p14:tracePt t="91033" x="1903413" y="3679825"/>
          <p14:tracePt t="91033" x="1928813" y="3687763"/>
          <p14:tracePt t="91033" x="1987550" y="3722688"/>
          <p14:tracePt t="91033" x="2065338" y="3773488"/>
          <p14:tracePt t="91033" x="2132013" y="3816350"/>
          <p14:tracePt t="91033" x="2208213" y="3883025"/>
          <p14:tracePt t="91033" x="2301875" y="3943350"/>
          <p14:tracePt t="91033" x="2362200" y="4011613"/>
          <p14:tracePt t="91033" x="2471738" y="4079875"/>
          <p14:tracePt t="91033" x="2540000" y="4146550"/>
          <p14:tracePt t="91033" x="2633663" y="4224338"/>
          <p14:tracePt t="91033" x="2684463" y="4291013"/>
          <p14:tracePt t="91033" x="2744788" y="4333875"/>
          <p14:tracePt t="91033" x="2795588" y="4368800"/>
          <p14:tracePt t="91033" x="2846388" y="4384675"/>
          <p14:tracePt t="91033" x="2854325" y="4384675"/>
          <p14:tracePt t="91033" x="2879725" y="4384675"/>
          <p14:tracePt t="91033" x="2889250" y="4384675"/>
          <p14:tracePt t="91033" x="2914650" y="4384675"/>
          <p14:tracePt t="91033" x="2930525" y="4384675"/>
          <p14:tracePt t="91033" x="2922588" y="4384675"/>
          <p14:tracePt t="91033" x="2914650" y="4384675"/>
          <p14:tracePt t="91033" x="2914650" y="4376738"/>
          <p14:tracePt t="91033" x="2914650" y="4359275"/>
          <p14:tracePt t="91033" x="2914650" y="4351338"/>
          <p14:tracePt t="91033" x="2922588" y="4341813"/>
          <p14:tracePt t="91033" x="2922588" y="4333875"/>
          <p14:tracePt t="91033" x="2922588" y="4325938"/>
          <p14:tracePt t="91033" x="2930525" y="4325938"/>
          <p14:tracePt t="91033" x="2940050" y="4325938"/>
          <p14:tracePt t="91033" x="2947988" y="4325938"/>
          <p14:tracePt t="91033" x="2973388" y="4325938"/>
          <p14:tracePt t="91033" x="3041650" y="4325938"/>
          <p14:tracePt t="91033" x="3109913" y="4341813"/>
          <p14:tracePt t="91033" x="3228975" y="4394200"/>
          <p14:tracePt t="91033" x="3406775" y="4470400"/>
          <p14:tracePt t="91033" x="3644900" y="4572000"/>
          <p14:tracePt t="91033" x="3865563" y="4683125"/>
          <p14:tracePt t="91033" x="4162425" y="4802188"/>
          <p14:tracePt t="91033" x="4460875" y="4903788"/>
          <p14:tracePt t="91033" x="4706938" y="5038725"/>
          <p14:tracePt t="91033" x="4987925" y="5175250"/>
          <p14:tracePt t="91033" x="5267325" y="5319713"/>
          <p14:tracePt t="91033" x="5522913" y="5472113"/>
          <p14:tracePt t="91033" x="5802313" y="5626100"/>
          <p14:tracePt t="91033" x="6024563" y="5761038"/>
          <p14:tracePt t="91033" x="6253163" y="5889625"/>
          <p14:tracePt t="91033" x="6534150" y="6042025"/>
          <p14:tracePt t="91033" x="6729413" y="6153150"/>
          <p14:tracePt t="91033" x="6950075" y="6262688"/>
          <p14:tracePt t="91033" x="7137400" y="6348413"/>
          <p14:tracePt t="91033" x="7323138" y="6416675"/>
          <p14:tracePt t="91033" x="7510463" y="6500813"/>
          <p14:tracePt t="91033" x="7654925" y="6551613"/>
          <p14:tracePt t="91033" x="7799388" y="6586538"/>
          <p14:tracePt t="91033" x="7918450" y="6627813"/>
          <p14:tracePt t="91033" x="8045450" y="6637338"/>
          <p14:tracePt t="91033" x="8147050" y="6637338"/>
          <p14:tracePt t="91033" x="8258175" y="6637338"/>
          <p14:tracePt t="91033" x="8359775" y="6637338"/>
          <p14:tracePt t="91033" x="8428038" y="6637338"/>
          <p14:tracePt t="91033" x="8496300" y="6637338"/>
          <p14:tracePt t="91033" x="8547100" y="6611938"/>
          <p14:tracePt t="91033" x="8580438" y="6602413"/>
          <p14:tracePt t="91033" x="8632825" y="6594475"/>
          <p14:tracePt t="91033" x="8648700" y="6594475"/>
          <p14:tracePt t="91033" x="8709025" y="6569075"/>
          <p14:tracePt t="91033" x="8777288" y="6569075"/>
          <p14:tracePt t="91033" x="8853488" y="6561138"/>
          <p14:tracePt t="91033" x="8955088" y="6543675"/>
          <p14:tracePt t="91033" x="9056688" y="6526213"/>
          <p14:tracePt t="91033" x="9150350" y="6518275"/>
          <p14:tracePt t="91033" x="9269413" y="6492875"/>
          <p14:tracePt t="91033" x="9388475" y="6457950"/>
          <p14:tracePt t="91033" x="9498013" y="6432550"/>
          <p14:tracePt t="91033" x="9617075" y="6381750"/>
          <p14:tracePt t="91033" x="9745663" y="6348413"/>
          <p14:tracePt t="91033" x="9880600" y="6313488"/>
          <p14:tracePt t="91033" x="9983788" y="6272213"/>
          <p14:tracePt t="91033" x="8980488" y="6067425"/>
          <p14:tracePt t="91033" x="8428038" y="6135688"/>
          <p14:tracePt t="91033" x="7951788" y="6194425"/>
          <p14:tracePt t="91033" x="7604125" y="6194425"/>
          <p14:tracePt t="91033" x="7451725" y="6194425"/>
          <p14:tracePt t="91033" x="7340600" y="6194425"/>
          <p14:tracePt t="91033" x="7264400" y="6194425"/>
          <p14:tracePt t="91033" x="7162800" y="6178550"/>
          <p14:tracePt t="91033" x="7077075" y="6169025"/>
          <p14:tracePt t="91033" x="7000875" y="6135688"/>
          <p14:tracePt t="91033" x="6958013" y="6110288"/>
          <p14:tracePt t="91033" x="6899275" y="6102350"/>
          <p14:tracePt t="91033" x="6856413" y="6076950"/>
          <p14:tracePt t="91033" x="6823075" y="6067425"/>
          <p14:tracePt t="91033" x="6788150" y="6042025"/>
          <p14:tracePt t="91033" x="6762750" y="6034088"/>
          <p14:tracePt t="91033" x="6729413" y="6016625"/>
          <p14:tracePt t="91033" x="6669088" y="5983288"/>
          <p14:tracePt t="91033" x="6626225" y="5973763"/>
          <p14:tracePt t="91033" x="6534150" y="5940425"/>
          <p14:tracePt t="91033" x="6430963" y="5932488"/>
          <p14:tracePt t="91033" x="6364288" y="5922963"/>
          <p14:tracePt t="91033" x="6261100" y="5922963"/>
          <p14:tracePt t="91033" x="6202363" y="5915025"/>
          <p14:tracePt t="91033" x="6142038" y="5897563"/>
          <p14:tracePt t="91033" x="6116638" y="5889625"/>
          <p14:tracePt t="91033" x="6116638" y="5905500"/>
          <p14:tracePt t="91033" x="6108700" y="5905500"/>
          <p14:tracePt t="91033" x="6083300" y="5905500"/>
          <p14:tracePt t="91033" x="6065838" y="5897563"/>
          <p14:tracePt t="91033" x="6049963" y="5889625"/>
          <p14:tracePt t="91033" x="6024563" y="5889625"/>
          <p14:tracePt t="91033" x="5997575" y="5880100"/>
          <p14:tracePt t="91033" x="5938838" y="5872163"/>
          <p14:tracePt t="91033" x="5921375" y="5872163"/>
          <p14:tracePt t="91033" x="5888038" y="5872163"/>
          <p14:tracePt t="91033" x="5870575" y="5864225"/>
          <p14:tracePt t="91033" x="5862638" y="5864225"/>
          <p14:tracePt t="91033" x="5853113" y="5864225"/>
          <p14:tracePt t="91033" x="5827713" y="5846763"/>
          <p14:tracePt t="91033" x="5819775" y="5846763"/>
          <p14:tracePt t="91033" x="5786438" y="5838825"/>
          <p14:tracePt t="91033" x="5761038" y="5829300"/>
          <p14:tracePt t="91033" x="5718175" y="5821363"/>
          <p14:tracePt t="91033" x="5667375" y="5803900"/>
          <p14:tracePt t="91033" x="5641975" y="5795963"/>
          <p14:tracePt t="91033" x="5591175" y="5788025"/>
          <p14:tracePt t="91033" x="5530850" y="5761038"/>
          <p14:tracePt t="91033" x="5480050" y="5745163"/>
          <p14:tracePt t="91033" x="5454650" y="5745163"/>
          <p14:tracePt t="91033" x="5403850" y="5719763"/>
          <p14:tracePt t="91033" x="5378450" y="5710238"/>
          <p14:tracePt t="91033" x="5368925" y="5702300"/>
          <p14:tracePt t="91033" x="5343525" y="5694363"/>
          <p14:tracePt t="91033" x="5335588" y="5684838"/>
          <p14:tracePt t="91033" x="5327650" y="5676900"/>
          <p14:tracePt t="91033" x="5310188" y="5676900"/>
          <p14:tracePt t="91033" x="5302250" y="5659438"/>
          <p14:tracePt t="91033" x="5284788" y="5651500"/>
          <p14:tracePt t="91033" x="5267325" y="5641975"/>
          <p14:tracePt t="91033" x="5259388" y="5634038"/>
          <p14:tracePt t="91033" x="5249863" y="5626100"/>
          <p14:tracePt t="91033" x="5233988" y="5608638"/>
          <p14:tracePt t="91033" x="5216525" y="5600700"/>
          <p14:tracePt t="91033" x="5183188" y="5591175"/>
          <p14:tracePt t="91033" x="5148263" y="5591175"/>
          <p14:tracePt t="91033" x="5122863" y="5591175"/>
          <p14:tracePt t="91033" x="5114925" y="5591175"/>
          <p14:tracePt t="91033" x="5106988" y="5591175"/>
          <p14:tracePt t="91033" x="5072063" y="5591175"/>
          <p14:tracePt t="91033" x="5029200" y="5591175"/>
          <p14:tracePt t="91033" x="4987925" y="5591175"/>
          <p14:tracePt t="91033" x="4935538" y="5591175"/>
          <p14:tracePt t="91033" x="4894263" y="5591175"/>
          <p14:tracePt t="91033" x="4826000" y="5591175"/>
          <p14:tracePt t="91033" x="4749800" y="5591175"/>
          <p14:tracePt t="91033" x="4664075" y="5591175"/>
          <p14:tracePt t="91033" x="4595813" y="5591175"/>
          <p14:tracePt t="91033" x="4537075" y="5591175"/>
          <p14:tracePt t="91033" x="4529138" y="5591175"/>
          <p14:tracePt t="91033" x="4519613" y="5591175"/>
          <p14:tracePt t="91033" x="4511675" y="5591175"/>
          <p14:tracePt t="91033" x="4519613" y="5591175"/>
          <p14:tracePt t="91033" x="4519613" y="5575300"/>
          <p14:tracePt t="91033" x="4537075" y="5549900"/>
          <p14:tracePt t="91033" x="4494213" y="5549900"/>
          <p14:tracePt t="91033" x="4418013" y="5532438"/>
          <p14:tracePt t="91033" x="4392613" y="5540375"/>
          <p14:tracePt t="91033" x="4375150" y="5540375"/>
          <p14:tracePt t="91033" x="4359275" y="5540375"/>
          <p14:tracePt t="91033" x="4384675" y="5549900"/>
          <p14:tracePt t="91033" x="4486275" y="5591175"/>
          <p14:tracePt t="91033" x="4605338" y="5626100"/>
          <p14:tracePt t="91033" x="4808538" y="5668963"/>
          <p14:tracePt t="91033" x="5097463" y="5753100"/>
          <p14:tracePt t="91033" x="5487988" y="5829300"/>
          <p14:tracePt t="91033" x="5938838" y="5905500"/>
          <p14:tracePt t="91033" x="6380163" y="5948363"/>
          <p14:tracePt t="91033" x="6805613" y="6024563"/>
          <p14:tracePt t="91033" x="7246938" y="6076950"/>
          <p14:tracePt t="91033" x="7781925" y="6143625"/>
          <p14:tracePt t="91033" x="8275638" y="6178550"/>
          <p14:tracePt t="91033" x="8683625" y="6194425"/>
          <p14:tracePt t="91033" x="9099550" y="6221413"/>
          <p14:tracePt t="91033" x="9439275" y="6221413"/>
          <p14:tracePt t="91033" x="9677400" y="6221413"/>
          <p14:tracePt t="91033" x="9694863" y="6092825"/>
          <p14:tracePt t="91033" x="9532938" y="6092825"/>
          <p14:tracePt t="91033" x="9523413" y="6110288"/>
          <p14:tracePt t="91033" x="9371013" y="6169025"/>
          <p14:tracePt t="91033" x="9320213" y="6237288"/>
          <p14:tracePt t="91033" x="9312275" y="6237288"/>
          <p14:tracePt t="91033" x="9302750" y="6237288"/>
          <p14:tracePt t="91033" x="9312275" y="6237288"/>
          <p14:tracePt t="91033" x="9320213" y="6237288"/>
          <p14:tracePt t="91033" x="9345613" y="6237288"/>
          <p14:tracePt t="91033" x="9380538" y="6237288"/>
          <p14:tracePt t="91033" x="9421813" y="6237288"/>
          <p14:tracePt t="91033" x="9464675" y="6237288"/>
          <p14:tracePt t="91033" x="9490075" y="6229350"/>
          <p14:tracePt t="91033" x="9558338" y="6211888"/>
          <p14:tracePt t="91033" x="9601200" y="6186488"/>
          <p14:tracePt t="91033" x="9659938" y="6178550"/>
          <p14:tracePt t="91033" x="9720263" y="6161088"/>
          <p14:tracePt t="91033" x="9786938" y="6135688"/>
          <p14:tracePt t="91033" x="9829800" y="6127750"/>
          <p14:tracePt t="91033" x="11860213" y="5091113"/>
          <p14:tracePt t="91033" x="11903075" y="4997450"/>
          <p14:tracePt t="91033" x="11961813" y="4894263"/>
          <p14:tracePt t="91033" x="12030075" y="4775200"/>
          <p14:tracePt t="91033" x="12106275" y="4657725"/>
          <p14:tracePt t="91033" x="12158663" y="4554538"/>
          <p14:tracePt t="91033" x="12106275" y="4359275"/>
          <p14:tracePt t="91033" x="12030075" y="4427538"/>
          <p14:tracePt t="91033" x="11903075" y="4554538"/>
          <p14:tracePt t="91033" x="11869738" y="4572000"/>
          <p14:tracePt t="91033" x="11860213" y="4572000"/>
          <p14:tracePt t="91033" x="11860213" y="4564063"/>
          <p14:tracePt t="91033" x="11885613" y="4546600"/>
          <p14:tracePt t="91033" x="11911013" y="4521200"/>
          <p14:tracePt t="91033" x="11961813" y="4478338"/>
          <p14:tracePt t="91033" x="11996738" y="4452938"/>
          <p14:tracePt t="91033" x="12030075" y="4427538"/>
          <p14:tracePt t="91033" x="12055475" y="4402138"/>
          <p14:tracePt t="91033" x="12080875" y="4376738"/>
          <p14:tracePt t="91033" x="12090400" y="4368800"/>
          <p14:tracePt t="91033" x="12106275" y="4325938"/>
          <p14:tracePt t="91033" x="12115800" y="4300538"/>
          <p14:tracePt t="91033" x="12123738" y="4265613"/>
          <p14:tracePt t="91033" x="12133263" y="4206875"/>
          <p14:tracePt t="91033" x="12158663" y="4146550"/>
          <p14:tracePt t="91033" x="12166600" y="4105275"/>
          <p14:tracePt t="91033" x="12166600" y="4062413"/>
          <p14:tracePt t="91033" x="12166600" y="4011613"/>
          <p14:tracePt t="91033" x="12166600" y="3968750"/>
          <p14:tracePt t="91033" x="12166600" y="3908425"/>
          <p14:tracePt t="91033" x="12166600" y="3867150"/>
          <p14:tracePt t="91033" x="12166600" y="3816350"/>
          <p14:tracePt t="91033" x="12141200" y="3738563"/>
          <p14:tracePt t="91033" x="12080875" y="3654425"/>
          <p14:tracePt t="91033" x="12014200" y="3552825"/>
          <p14:tracePt t="91033" x="11920538" y="3484563"/>
          <p14:tracePt t="91033" x="11784013" y="3398838"/>
          <p14:tracePt t="91033" x="11537950" y="3263900"/>
          <p14:tracePt t="91033" x="11266488" y="3160713"/>
          <p14:tracePt t="91033" x="10934700" y="3016250"/>
          <p14:tracePt t="91033" x="10560050" y="2897188"/>
          <p14:tracePt t="91033" x="10085388" y="2820988"/>
          <p14:tracePt t="91033" x="9702800" y="2711450"/>
          <p14:tracePt t="91033" x="9277350" y="2608263"/>
          <p14:tracePt t="91033" x="8878888" y="2498725"/>
          <p14:tracePt t="91033" x="8589963" y="2413000"/>
          <p14:tracePt t="91033" x="8224838" y="2336800"/>
          <p14:tracePt t="91033" x="7875588" y="2243138"/>
          <p14:tracePt t="91033" x="7604125" y="2217738"/>
          <p14:tracePt t="91033" x="7348538" y="2166938"/>
          <p14:tracePt t="91033" x="7188200" y="2141538"/>
          <p14:tracePt t="91033" x="7043738" y="2108200"/>
          <p14:tracePt t="91033" x="6942138" y="2098675"/>
          <p14:tracePt t="91033" x="6899275" y="2098675"/>
          <p14:tracePt t="91033" x="6856413" y="2098675"/>
          <p14:tracePt t="91033" x="6813550" y="2098675"/>
          <p14:tracePt t="91033" x="6788150" y="2098675"/>
          <p14:tracePt t="91033" x="6770688" y="2098675"/>
          <p14:tracePt t="91033" x="6729413" y="2133600"/>
          <p14:tracePt t="91033" x="6719888" y="2149475"/>
          <p14:tracePt t="91033" x="6694488" y="2192338"/>
          <p14:tracePt t="91033" x="6694488" y="2235200"/>
          <p14:tracePt t="91033" x="6694488" y="2268538"/>
          <p14:tracePt t="91033" x="6694488" y="2319338"/>
          <p14:tracePt t="91033" x="6694488" y="2328863"/>
          <p14:tracePt t="91033" x="6745288" y="2336800"/>
          <p14:tracePt t="91033" x="6873875" y="2430463"/>
          <p14:tracePt t="91033" x="7069138" y="2541588"/>
          <p14:tracePt t="91033" x="7204075" y="2608263"/>
          <p14:tracePt t="91033" x="7256463" y="2643188"/>
          <p14:tracePt t="91033" x="7256463" y="2651125"/>
          <p14:tracePt t="91033" x="7264400" y="2643188"/>
          <p14:tracePt t="91033" x="7246938" y="2625725"/>
          <p14:tracePt t="91033" x="7239000" y="2617788"/>
          <p14:tracePt t="91033" x="7188200" y="2600325"/>
          <p14:tracePt t="91033" x="7153275" y="2582863"/>
          <p14:tracePt t="91033" x="7069138" y="2549525"/>
          <p14:tracePt t="91033" x="6992938" y="2516188"/>
          <p14:tracePt t="91033" x="6889750" y="2473325"/>
          <p14:tracePt t="91033" x="6737350" y="2413000"/>
          <p14:tracePt t="91033" x="6491288" y="2311400"/>
          <p14:tracePt t="91033" x="6108700" y="2141538"/>
          <p14:tracePt t="91033" x="5641975" y="1954213"/>
          <p14:tracePt t="91033" x="5064125" y="1758950"/>
          <p14:tracePt t="91033" x="4425950" y="1589088"/>
          <p14:tracePt t="91033" x="3797300" y="1419225"/>
          <p14:tracePt t="91033" x="3049588" y="1189038"/>
          <p14:tracePt t="91033" x="2286000" y="1028700"/>
          <p14:tracePt t="91033" x="1538288" y="823913"/>
          <p14:tracePt t="91033" x="892175" y="696913"/>
          <p14:tracePt t="91033" x="288925" y="544513"/>
          <p14:tracePt t="91033" x="220663" y="101600"/>
          <p14:tracePt t="91033" x="263525" y="212725"/>
          <p14:tracePt t="91033" x="322263" y="322263"/>
          <p14:tracePt t="91033" x="347663" y="400050"/>
          <p14:tracePt t="91033" x="400050" y="492125"/>
          <p14:tracePt t="91033" x="450850" y="569913"/>
          <p14:tracePt t="91033" x="501650" y="663575"/>
          <p14:tracePt t="91033" x="544513" y="722313"/>
          <p14:tracePt t="91033" x="569913" y="773113"/>
          <p14:tracePt t="91033" x="611188" y="833438"/>
          <p14:tracePt t="91033" x="636588" y="884238"/>
          <p14:tracePt t="91033" x="646113" y="909638"/>
          <p14:tracePt t="91033" x="661988" y="942975"/>
          <p14:tracePt t="91033" x="661988" y="952500"/>
          <p14:tracePt t="91033" x="679450" y="968375"/>
          <p14:tracePt t="91033" x="679450" y="977900"/>
          <p14:tracePt t="91033" x="679450" y="985838"/>
          <p14:tracePt t="91033" x="679450" y="993775"/>
          <p14:tracePt t="91033" x="679450" y="1011238"/>
          <p14:tracePt t="91033" x="679450" y="993775"/>
          <p14:tracePt t="91033" x="679450" y="985838"/>
          <p14:tracePt t="91033" x="671513" y="977900"/>
          <p14:tracePt t="91033" x="671513" y="968375"/>
          <p14:tracePt t="91033" x="671513" y="960438"/>
          <p14:tracePt t="91033" x="671513" y="952500"/>
          <p14:tracePt t="91033" x="671513" y="935038"/>
          <p14:tracePt t="91033" x="654050" y="917575"/>
          <p14:tracePt t="91033" x="646113" y="892175"/>
          <p14:tracePt t="91033" x="646113" y="884238"/>
          <p14:tracePt t="91033" x="636588" y="866775"/>
          <p14:tracePt t="91033" x="636588" y="858838"/>
          <p14:tracePt t="91033" x="636588" y="849313"/>
          <p14:tracePt t="91033" x="628650" y="823913"/>
          <p14:tracePt t="91033" x="628650" y="815975"/>
          <p14:tracePt t="91033" x="628650" y="798513"/>
          <p14:tracePt t="91033" x="611188" y="773113"/>
          <p14:tracePt t="91033" x="611188" y="765175"/>
          <p14:tracePt t="91033" x="611188" y="755650"/>
          <p14:tracePt t="91033" x="611188" y="730250"/>
          <p14:tracePt t="91033" x="603250" y="722313"/>
          <p14:tracePt t="91033" x="603250" y="714375"/>
          <p14:tracePt t="91033" x="603250" y="696913"/>
          <p14:tracePt t="91033" x="603250" y="688975"/>
          <p14:tracePt t="91033" x="595313" y="654050"/>
          <p14:tracePt t="91033" x="595313" y="646113"/>
          <p14:tracePt t="91033" x="577850" y="611188"/>
          <p14:tracePt t="91033" x="569913" y="585788"/>
          <p14:tracePt t="91033" x="560388" y="560388"/>
          <p14:tracePt t="91033" x="560388" y="552450"/>
          <p14:tracePt t="91033" x="552450" y="527050"/>
          <p14:tracePt t="91033" x="544513" y="501650"/>
          <p14:tracePt t="91033" x="544513" y="492125"/>
          <p14:tracePt t="91033" x="534988" y="466725"/>
          <p14:tracePt t="91033" x="534988" y="450850"/>
          <p14:tracePt t="91033" x="517525" y="415925"/>
          <p14:tracePt t="91033" x="501650" y="382588"/>
          <p14:tracePt t="91033" x="492125" y="374650"/>
          <p14:tracePt t="91033" x="484188" y="339725"/>
          <p14:tracePt t="91033" x="476250" y="331788"/>
          <p14:tracePt t="91033" x="458788" y="306388"/>
          <p14:tracePt t="91033" x="458788" y="296863"/>
          <p14:tracePt t="91033" x="450850" y="263525"/>
          <p14:tracePt t="91033" x="441325" y="255588"/>
          <p14:tracePt t="91033" x="433388" y="230188"/>
          <p14:tracePt t="91033" x="425450" y="220663"/>
          <p14:tracePt t="91033" x="415925" y="203200"/>
          <p14:tracePt t="91033" x="407988" y="187325"/>
          <p14:tracePt t="91033" x="382588" y="152400"/>
          <p14:tracePt t="91033" x="373063" y="136525"/>
          <p14:tracePt t="91033" x="365125" y="127000"/>
          <p14:tracePt t="91033" x="357188" y="111125"/>
          <p14:tracePt t="91033" x="357188" y="101600"/>
          <p14:tracePt t="91033" x="347663" y="93663"/>
          <p14:tracePt t="91033" x="339725" y="93663"/>
          <p14:tracePt t="91033" x="331788" y="93663"/>
          <p14:tracePt t="91033" x="314325" y="76200"/>
          <p14:tracePt t="91033" x="306388" y="58738"/>
          <p14:tracePt t="91033" x="296863" y="50800"/>
          <p14:tracePt t="91033" x="280988" y="25400"/>
          <p14:tracePt t="91033" x="280988" y="17463"/>
          <p14:tracePt t="91033" x="271463"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Introduction of Digestion</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EFBA6E1A-4E49-4ECF-BC20-D670D134113F}"/>
              </a:ext>
            </a:extLst>
          </p:cNvPr>
          <p:cNvPicPr>
            <a:picLocks noChangeAspect="1"/>
          </p:cNvPicPr>
          <p:nvPr/>
        </p:nvPicPr>
        <p:blipFill>
          <a:blip r:embed="rId2"/>
          <a:stretch>
            <a:fillRect/>
          </a:stretch>
        </p:blipFill>
        <p:spPr>
          <a:xfrm>
            <a:off x="-1" y="1984"/>
            <a:ext cx="1504949" cy="908720"/>
          </a:xfrm>
          <a:prstGeom prst="rect">
            <a:avLst/>
          </a:prstGeom>
        </p:spPr>
      </p:pic>
      <p:sp>
        <p:nvSpPr>
          <p:cNvPr id="9" name="TextBox 8">
            <a:extLst>
              <a:ext uri="{FF2B5EF4-FFF2-40B4-BE49-F238E27FC236}">
                <a16:creationId xmlns="" xmlns:a16="http://schemas.microsoft.com/office/drawing/2014/main" id="{C49E9560-74E9-4955-9F13-474AF37A3AD4}"/>
              </a:ext>
            </a:extLst>
          </p:cNvPr>
          <p:cNvSpPr txBox="1"/>
          <p:nvPr/>
        </p:nvSpPr>
        <p:spPr>
          <a:xfrm>
            <a:off x="226142" y="910704"/>
            <a:ext cx="11641393" cy="5324535"/>
          </a:xfrm>
          <a:prstGeom prst="rect">
            <a:avLst/>
          </a:prstGeom>
          <a:noFill/>
        </p:spPr>
        <p:txBody>
          <a:bodyPr wrap="square">
            <a:spAutoFit/>
          </a:bodyPr>
          <a:lstStyle/>
          <a:p>
            <a:pPr marL="514350" indent="-514350" algn="just">
              <a:buFont typeface="+mj-lt"/>
              <a:buAutoNum type="arabicPeriod"/>
            </a:pPr>
            <a:r>
              <a:rPr lang="en-US" sz="2000" b="1" dirty="0"/>
              <a:t>Digestion</a:t>
            </a:r>
            <a:r>
              <a:rPr lang="en-US" sz="2000" dirty="0"/>
              <a:t> is the breakdown of large insoluble food molecules into small water-soluble food molecules so that they can be absorbed into the watery blood plasma.</a:t>
            </a:r>
          </a:p>
          <a:p>
            <a:pPr marL="514350" indent="-514350" algn="just">
              <a:buFont typeface="+mj-lt"/>
              <a:buAutoNum type="arabicPeriod"/>
            </a:pPr>
            <a:endParaRPr lang="en-US" sz="2000" dirty="0"/>
          </a:p>
          <a:p>
            <a:pPr marL="514350" indent="-514350" algn="just">
              <a:buFont typeface="+mj-lt"/>
              <a:buAutoNum type="arabicPeriod"/>
            </a:pPr>
            <a:r>
              <a:rPr lang="en-US" sz="2000" dirty="0"/>
              <a:t>Digestion is a form of catabolism that is often divided into two processes based on how food is broken down: mechanical and chemical digestion.</a:t>
            </a:r>
          </a:p>
          <a:p>
            <a:pPr marL="514350" indent="-514350" algn="just">
              <a:buFont typeface="+mj-lt"/>
              <a:buAutoNum type="arabicPeriod"/>
            </a:pPr>
            <a:endParaRPr lang="en-US" sz="2000" dirty="0"/>
          </a:p>
          <a:p>
            <a:pPr marL="514350" indent="-514350" algn="just">
              <a:buFont typeface="+mj-lt"/>
              <a:buAutoNum type="arabicPeriod"/>
            </a:pPr>
            <a:r>
              <a:rPr lang="en-US" sz="2000" dirty="0"/>
              <a:t>The term </a:t>
            </a:r>
            <a:r>
              <a:rPr lang="en-US" sz="2000" b="1" dirty="0"/>
              <a:t>mechanical digestion</a:t>
            </a:r>
            <a:r>
              <a:rPr lang="en-US" sz="2000" dirty="0"/>
              <a:t> refers to the physical breakdown of large pieces of food into smaller pieces which can subsequently be accessed by digestive enzymes. </a:t>
            </a:r>
          </a:p>
          <a:p>
            <a:pPr marL="514350" indent="-514350" algn="just">
              <a:buFont typeface="+mj-lt"/>
              <a:buAutoNum type="arabicPeriod"/>
            </a:pPr>
            <a:endParaRPr lang="en-US" sz="2000" dirty="0"/>
          </a:p>
          <a:p>
            <a:pPr marL="514350" indent="-514350" algn="just">
              <a:buFont typeface="+mj-lt"/>
              <a:buAutoNum type="arabicPeriod"/>
            </a:pPr>
            <a:r>
              <a:rPr lang="en-US" sz="2000" dirty="0"/>
              <a:t>In </a:t>
            </a:r>
            <a:r>
              <a:rPr lang="en-US" sz="2000" b="1" dirty="0"/>
              <a:t>chemical digestion</a:t>
            </a:r>
            <a:r>
              <a:rPr lang="en-US" sz="2000" dirty="0"/>
              <a:t>, enzymes break down food into the small molecules the body can use. </a:t>
            </a:r>
          </a:p>
          <a:p>
            <a:pPr marL="514350" indent="-514350" algn="just">
              <a:buFont typeface="+mj-lt"/>
              <a:buAutoNum type="arabicPeriod"/>
            </a:pPr>
            <a:endParaRPr lang="en-US" sz="2000" dirty="0"/>
          </a:p>
          <a:p>
            <a:pPr marL="514350" indent="-514350" algn="just">
              <a:buFont typeface="+mj-lt"/>
              <a:buAutoNum type="arabicPeriod"/>
            </a:pPr>
            <a:r>
              <a:rPr lang="en-US" sz="2000" dirty="0"/>
              <a:t>salivary glands, contains salivary amylase, an enzyme which starts the digestion of starch in the food; the saliva also contains mucus, which lubricates the food, and potassium bi carbonate, which provides the ideal conditions of pH (alkaline) for amylase to work.</a:t>
            </a:r>
          </a:p>
          <a:p>
            <a:pPr marL="514350" indent="-514350" algn="just">
              <a:buFont typeface="+mj-lt"/>
              <a:buAutoNum type="arabicPeriod"/>
            </a:pPr>
            <a:endParaRPr lang="en-US" sz="2000" dirty="0"/>
          </a:p>
          <a:p>
            <a:pPr marL="514350" indent="-514350" algn="just">
              <a:buFont typeface="+mj-lt"/>
              <a:buAutoNum type="arabicPeriod"/>
            </a:pPr>
            <a:r>
              <a:rPr lang="en-US" sz="2000" dirty="0"/>
              <a:t> After undergoing mastication and starch digestion, the food will be in the form of a small, round slurry mass called a bolus.</a:t>
            </a:r>
          </a:p>
        </p:txBody>
      </p:sp>
    </p:spTree>
    <p:extLst>
      <p:ext uri="{BB962C8B-B14F-4D97-AF65-F5344CB8AC3E}">
        <p14:creationId xmlns="" xmlns:p14="http://schemas.microsoft.com/office/powerpoint/2010/main" val="1509416991"/>
      </p:ext>
    </p:extLst>
  </p:cSld>
  <p:clrMapOvr>
    <a:masterClrMapping/>
  </p:clrMapOvr>
  <mc:AlternateContent xmlns:mc="http://schemas.openxmlformats.org/markup-compatibility/2006">
    <mc:Choice xmlns="" xmlns:p14="http://schemas.microsoft.com/office/powerpoint/2010/main" Requires="p14">
      <p:transition spd="slow" p14:dur="2000" advTm="104146"/>
    </mc:Choice>
    <mc:Fallback>
      <p:transition spd="slow" advTm="104146"/>
    </mc:Fallback>
  </mc:AlternateContent>
  <p:timing>
    <p:tnLst>
      <p:par>
        <p:cTn id="1" dur="indefinite" restart="never" nodeType="tmRoot"/>
      </p:par>
    </p:tnLst>
  </p:timing>
  <p:extLst>
    <p:ext uri="{3A86A75C-4F4B-4683-9AE1-C65F6400EC91}">
      <p14:laserTraceLst xmlns="" xmlns:p14="http://schemas.microsoft.com/office/powerpoint/2010/main">
        <p14:tracePtLst>
          <p14:tracePt t="539" x="6091238" y="1614488"/>
          <p14:tracePt t="546" x="6091238" y="1639888"/>
          <p14:tracePt t="553" x="6091238" y="1674813"/>
          <p14:tracePt t="563" x="6108700" y="1716088"/>
          <p14:tracePt t="569" x="6116638" y="1776413"/>
          <p14:tracePt t="578" x="6142038" y="1852613"/>
          <p14:tracePt t="585" x="6159500" y="1938338"/>
          <p14:tracePt t="598" x="6210300" y="2039938"/>
          <p14:tracePt t="602" x="6270625" y="2159000"/>
          <p14:tracePt t="610" x="6338888" y="2278063"/>
          <p14:tracePt t="619" x="6415088" y="2371725"/>
          <p14:tracePt t="627" x="6483350" y="2455863"/>
          <p14:tracePt t="635" x="6550025" y="2506663"/>
          <p14:tracePt t="642" x="6584950" y="2524125"/>
          <p14:tracePt t="651" x="6618288" y="2541588"/>
          <p14:tracePt t="658" x="6653213" y="2549525"/>
          <p14:tracePt t="668" x="6669088" y="2557463"/>
          <p14:tracePt t="674" x="6678613" y="2557463"/>
          <p14:tracePt t="683" x="6686550" y="2557463"/>
          <p14:tracePt t="690" x="6704013" y="2557463"/>
          <p14:tracePt t="700" x="6719888" y="2557463"/>
          <p14:tracePt t="706" x="6729413" y="2557463"/>
          <p14:tracePt t="714" x="6737350" y="2557463"/>
          <p14:tracePt t="722" x="6745288" y="2557463"/>
          <p14:tracePt t="747" x="6754813" y="2557463"/>
          <p14:tracePt t="762" x="6762750" y="2557463"/>
          <p14:tracePt t="770" x="6762750" y="2549525"/>
          <p14:tracePt t="779" x="6762750" y="2541588"/>
          <p14:tracePt t="786" x="6762750" y="2516188"/>
          <p14:tracePt t="796" x="6762750" y="2489200"/>
          <p14:tracePt t="802" x="6762750" y="2473325"/>
          <p14:tracePt t="812" x="6762750" y="2438400"/>
          <p14:tracePt t="818" x="6762750" y="2430463"/>
          <p14:tracePt t="826" x="6762750" y="2405063"/>
          <p14:tracePt t="834" x="6762750" y="2387600"/>
          <p14:tracePt t="842" x="6762750" y="2371725"/>
          <p14:tracePt t="850" x="6762750" y="2354263"/>
          <p14:tracePt t="866" x="6762750" y="2336800"/>
          <p14:tracePt t="874" x="6754813" y="2336800"/>
          <p14:tracePt t="899" x="6754813" y="2328863"/>
          <p14:tracePt t="915" x="6745288" y="2319338"/>
          <p14:tracePt t="932" x="6745288" y="2311400"/>
          <p14:tracePt t="938" x="6737350" y="2311400"/>
          <p14:tracePt t="1010" x="6729413" y="2293938"/>
          <p14:tracePt t="1282" x="6719888" y="2293938"/>
          <p14:tracePt t="41283" x="6719888" y="2303463"/>
          <p14:tracePt t="41290" x="6694488" y="2328863"/>
          <p14:tracePt t="41298" x="6653213" y="2371725"/>
          <p14:tracePt t="41306" x="6575425" y="2438400"/>
          <p14:tracePt t="41314" x="6483350" y="2516188"/>
          <p14:tracePt t="41322" x="6372225" y="2617788"/>
          <p14:tracePt t="41332" x="6227763" y="2727325"/>
          <p14:tracePt t="41338" x="6151563" y="2846388"/>
          <p14:tracePt t="41348" x="6100763" y="2932113"/>
          <p14:tracePt t="41354" x="6083300" y="2974975"/>
          <p14:tracePt t="41363" x="6049963" y="3041650"/>
          <p14:tracePt t="41370" x="6040438" y="3067050"/>
          <p14:tracePt t="41379" x="6015038" y="3119438"/>
          <p14:tracePt t="41386" x="5997575" y="3152775"/>
          <p14:tracePt t="41395" x="5964238" y="3221038"/>
          <p14:tracePt t="41402" x="5905500" y="3314700"/>
          <p14:tracePt t="41411" x="5862638" y="3416300"/>
          <p14:tracePt t="41418" x="5768975" y="3535363"/>
          <p14:tracePt t="41428" x="5641975" y="3687763"/>
          <p14:tracePt t="41434" x="5522913" y="3867150"/>
          <p14:tracePt t="41444" x="5429250" y="3968750"/>
          <p14:tracePt t="41450" x="5343525" y="4037013"/>
          <p14:tracePt t="41461" x="5284788" y="4095750"/>
          <p14:tracePt t="41466" x="5208588" y="4138613"/>
          <p14:tracePt t="41474" x="5165725" y="4164013"/>
          <p14:tracePt t="41484" x="5106988" y="4206875"/>
          <p14:tracePt t="41490" x="5054600" y="4240213"/>
          <p14:tracePt t="41498" x="5021263" y="4257675"/>
          <p14:tracePt t="41506" x="4987925" y="4257675"/>
          <p14:tracePt t="41579" x="4978400" y="4257675"/>
          <p14:tracePt t="41595" x="4978400" y="4265613"/>
          <p14:tracePt t="41602" x="4953000" y="4265613"/>
          <p14:tracePt t="41609" x="4927600" y="4265613"/>
          <p14:tracePt t="41618" x="4894263" y="4283075"/>
          <p14:tracePt t="41627" x="4859338" y="4283075"/>
          <p14:tracePt t="41634" x="4833938" y="4291013"/>
          <p14:tracePt t="41642" x="4808538" y="4291013"/>
          <p14:tracePt t="41650" x="4800600" y="4300538"/>
          <p14:tracePt t="41698" x="4791075" y="4300538"/>
          <p14:tracePt t="41706" x="4783138" y="4300538"/>
          <p14:tracePt t="41714" x="4765675" y="4316413"/>
          <p14:tracePt t="41722" x="4732338" y="4325938"/>
          <p14:tracePt t="41730" x="4689475" y="4333875"/>
          <p14:tracePt t="41738" x="4638675" y="4341813"/>
          <p14:tracePt t="41747" x="4613275" y="4359275"/>
          <p14:tracePt t="41754" x="4570413" y="4359275"/>
          <p14:tracePt t="41764" x="4537075" y="4368800"/>
          <p14:tracePt t="41770" x="4511675" y="4376738"/>
          <p14:tracePt t="41779" x="4468813" y="4402138"/>
          <p14:tracePt t="41786" x="4425950" y="4452938"/>
          <p14:tracePt t="41794" x="4410075" y="4470400"/>
          <p14:tracePt t="41802" x="4367213" y="4503738"/>
          <p14:tracePt t="41810" x="4349750" y="4529138"/>
          <p14:tracePt t="41818" x="4306888" y="4546600"/>
          <p14:tracePt t="41827" x="4306888" y="4564063"/>
          <p14:tracePt t="41962" x="4306888" y="4554538"/>
          <p14:tracePt t="41970" x="4306888" y="4503738"/>
          <p14:tracePt t="41978" x="4298950" y="4452938"/>
          <p14:tracePt t="41986" x="4291013" y="4445000"/>
          <p14:tracePt t="41995" x="4291013" y="4419600"/>
          <p14:tracePt t="42002" x="4291013" y="4410075"/>
          <p14:tracePt t="42010" x="4291013" y="4402138"/>
          <p14:tracePt t="42018" x="4291013" y="4394200"/>
          <p14:tracePt t="42075" x="4291013" y="4384675"/>
          <p14:tracePt t="42082" x="4291013" y="4376738"/>
          <p14:tracePt t="42090" x="4291013" y="4351338"/>
          <p14:tracePt t="42099" x="4281488" y="4333875"/>
          <p14:tracePt t="42106" x="4265613" y="4300538"/>
          <p14:tracePt t="42114" x="4248150" y="4265613"/>
          <p14:tracePt t="42122" x="4240213" y="4257675"/>
          <p14:tracePt t="42131" x="4222750" y="4206875"/>
          <p14:tracePt t="42138" x="4205288" y="4171950"/>
          <p14:tracePt t="42147" x="4197350" y="4146550"/>
          <p14:tracePt t="42154" x="4187825" y="4138613"/>
          <p14:tracePt t="42165" x="4179888" y="4113213"/>
          <p14:tracePt t="42170" x="4162425" y="4095750"/>
          <p14:tracePt t="42186" x="4154488" y="4079875"/>
          <p14:tracePt t="42258" x="4154488" y="4070350"/>
          <p14:tracePt t="42266" x="4154488" y="4062413"/>
          <p14:tracePt t="42349" x="4154488" y="4052888"/>
          <p14:tracePt t="42386" x="4137025" y="4052888"/>
          <p14:tracePt t="42395" x="4129088" y="4052888"/>
          <p14:tracePt t="42411" x="4121150" y="4052888"/>
          <p14:tracePt t="42418" x="4103688" y="4052888"/>
          <p14:tracePt t="42427" x="4095750" y="4052888"/>
          <p14:tracePt t="42434" x="4070350" y="4052888"/>
          <p14:tracePt t="42443" x="4060825" y="4052888"/>
          <p14:tracePt t="42450" x="4035425" y="4052888"/>
          <p14:tracePt t="42460" x="4027488" y="4052888"/>
          <p14:tracePt t="42466" x="4017963" y="4052888"/>
          <p14:tracePt t="42476" x="3992563" y="4052888"/>
          <p14:tracePt t="42482" x="3976688" y="4037013"/>
          <p14:tracePt t="42490" x="3967163" y="4027488"/>
          <p14:tracePt t="42499" x="3925888" y="4019550"/>
          <p14:tracePt t="42506" x="3890963" y="4019550"/>
          <p14:tracePt t="42514" x="3822700" y="4019550"/>
          <p14:tracePt t="42522" x="3781425" y="4011613"/>
          <p14:tracePt t="42530" x="3703638" y="3994150"/>
          <p14:tracePt t="42538" x="3619500" y="3976688"/>
          <p14:tracePt t="42547" x="3576638" y="3976688"/>
          <p14:tracePt t="42554" x="3543300" y="3968750"/>
          <p14:tracePt t="42563" x="3517900" y="3968750"/>
          <p14:tracePt t="42570" x="3482975" y="3960813"/>
          <p14:tracePt t="42586" x="3467100" y="3960813"/>
          <p14:tracePt t="42595" x="3457575" y="3960813"/>
          <p14:tracePt t="42602" x="3449638" y="3951288"/>
          <p14:tracePt t="42610" x="3432175" y="3943350"/>
          <p14:tracePt t="42618" x="3414713" y="3943350"/>
          <p14:tracePt t="42626" x="3398838" y="3943350"/>
          <p14:tracePt t="42634" x="3389313" y="3935413"/>
          <p14:tracePt t="42643" x="3381375" y="3935413"/>
          <p14:tracePt t="42650" x="3381375" y="3925888"/>
          <p14:tracePt t="42662" x="3373438" y="3917950"/>
          <p14:tracePt t="42666" x="3363913" y="3908425"/>
          <p14:tracePt t="42677" x="3355975" y="3908425"/>
          <p14:tracePt t="42722" x="3348038" y="3900488"/>
          <p14:tracePt t="42746" x="3330575" y="3900488"/>
          <p14:tracePt t="42762" x="3322638" y="3900488"/>
          <p14:tracePt t="42770" x="3313113" y="3900488"/>
          <p14:tracePt t="42778" x="3287713" y="3900488"/>
          <p14:tracePt t="42786" x="3254375" y="3900488"/>
          <p14:tracePt t="42794" x="3211513" y="3900488"/>
          <p14:tracePt t="42802" x="3194050" y="3900488"/>
          <p14:tracePt t="42812" x="3168650" y="3883025"/>
          <p14:tracePt t="42818" x="3160713" y="3875088"/>
          <p14:tracePt t="42826" x="3143250" y="3875088"/>
          <p14:tracePt t="42834" x="3117850" y="3875088"/>
          <p14:tracePt t="42843" x="3059113" y="3875088"/>
          <p14:tracePt t="42850" x="2998788" y="3892550"/>
          <p14:tracePt t="42861" x="2940050" y="3908425"/>
          <p14:tracePt t="42866" x="2871788" y="3943350"/>
          <p14:tracePt t="42877" x="2854325" y="3951288"/>
          <p14:tracePt t="42882" x="2838450" y="3951288"/>
          <p14:tracePt t="42898" x="2820988" y="3951288"/>
          <p14:tracePt t="42930" x="2820988" y="3943350"/>
          <p14:tracePt t="42938" x="2820988" y="3935413"/>
          <p14:tracePt t="42962" x="2854325" y="3892550"/>
          <p14:tracePt t="42970" x="2871788" y="3892550"/>
          <p14:tracePt t="42978" x="2897188" y="3867150"/>
          <p14:tracePt t="42986" x="2922588" y="3849688"/>
          <p14:tracePt t="42996" x="2940050" y="3849688"/>
          <p14:tracePt t="43002" x="2955925" y="3824288"/>
          <p14:tracePt t="43012" x="3008313" y="3806825"/>
          <p14:tracePt t="43018" x="3024188" y="3790950"/>
          <p14:tracePt t="43025" x="3049588" y="3781425"/>
          <p14:tracePt t="43034" x="3067050" y="3763963"/>
          <p14:tracePt t="43044" x="3092450" y="3738563"/>
          <p14:tracePt t="43050" x="3127375" y="3722688"/>
          <p14:tracePt t="43060" x="3168650" y="3697288"/>
          <p14:tracePt t="43067" x="3194050" y="3687763"/>
          <p14:tracePt t="43076" x="3236913" y="3662363"/>
          <p14:tracePt t="43082" x="3262313" y="3646488"/>
          <p14:tracePt t="43093" x="3270250" y="3636963"/>
          <p14:tracePt t="43098" x="3322638" y="3611563"/>
          <p14:tracePt t="43106" x="3355975" y="3594100"/>
          <p14:tracePt t="43116" x="3389313" y="3578225"/>
          <p14:tracePt t="43122" x="3414713" y="3560763"/>
          <p14:tracePt t="43131" x="3441700" y="3552825"/>
          <p14:tracePt t="43138" x="3475038" y="3527425"/>
          <p14:tracePt t="43154" x="3482975" y="3517900"/>
          <p14:tracePt t="43458" x="3492500" y="3517900"/>
          <p14:tracePt t="43530" x="3533775" y="3527425"/>
          <p14:tracePt t="43539" x="3586163" y="3527425"/>
          <p14:tracePt t="43547" x="3602038" y="3527425"/>
          <p14:tracePt t="43554" x="3611563" y="3527425"/>
          <p14:tracePt t="43714" x="3594100" y="3517900"/>
          <p14:tracePt t="43722" x="3576638" y="3509963"/>
          <p14:tracePt t="43746" x="3568700" y="3509963"/>
          <p14:tracePt t="43762" x="3559175" y="3509963"/>
          <p14:tracePt t="43778" x="3559175" y="3527425"/>
          <p14:tracePt t="43786" x="3568700" y="3527425"/>
          <p14:tracePt t="43795" x="3576638" y="3552825"/>
          <p14:tracePt t="43802" x="3594100" y="3578225"/>
          <p14:tracePt t="43811" x="3594100" y="3586163"/>
          <p14:tracePt t="43834" x="3594100" y="3594100"/>
          <p14:tracePt t="43946" x="3602038" y="3603625"/>
          <p14:tracePt t="45226" x="3619500" y="3603625"/>
          <p14:tracePt t="45466" x="3627438" y="3594100"/>
          <p14:tracePt t="46282" x="3627438" y="3578225"/>
          <p14:tracePt t="46290" x="3627438" y="3568700"/>
          <p14:tracePt t="46307" x="3627438" y="3560763"/>
          <p14:tracePt t="46314" x="3619500" y="3535363"/>
          <p14:tracePt t="46355" x="3644900" y="3535363"/>
          <p14:tracePt t="46523" x="3636963" y="3535363"/>
          <p14:tracePt t="46530" x="3533775" y="3535363"/>
          <p14:tracePt t="46538" x="3500438" y="3535363"/>
          <p14:tracePt t="46548" x="3492500" y="3535363"/>
          <p14:tracePt t="46556" x="3457575" y="3517900"/>
          <p14:tracePt t="46562" x="3441700" y="3517900"/>
          <p14:tracePt t="46610" x="3432175" y="3517900"/>
          <p14:tracePt t="46618" x="3414713" y="3517900"/>
          <p14:tracePt t="46626" x="3389313" y="3502025"/>
          <p14:tracePt t="46634" x="3381375" y="3502025"/>
          <p14:tracePt t="46643" x="3348038" y="3492500"/>
          <p14:tracePt t="46650" x="3313113" y="3484563"/>
          <p14:tracePt t="46659" x="3287713" y="3475038"/>
          <p14:tracePt t="46666" x="3262313" y="3459163"/>
          <p14:tracePt t="46674" x="3254375" y="3449638"/>
          <p14:tracePt t="46682" x="3228975" y="3441700"/>
          <p14:tracePt t="46690" x="3194050" y="3416300"/>
          <p14:tracePt t="46698" x="3168650" y="3398838"/>
          <p14:tracePt t="46706" x="3117850" y="3365500"/>
          <p14:tracePt t="46714" x="3100388" y="3348038"/>
          <p14:tracePt t="46723" x="3074988" y="3322638"/>
          <p14:tracePt t="46730" x="3049588" y="3305175"/>
          <p14:tracePt t="46739" x="3033713" y="3297238"/>
          <p14:tracePt t="46746" x="3008313" y="3271838"/>
          <p14:tracePt t="46757" x="2982913" y="3228975"/>
          <p14:tracePt t="46763" x="2955925" y="3203575"/>
          <p14:tracePt t="46772" x="2940050" y="3195638"/>
          <p14:tracePt t="46778" x="2905125" y="3152775"/>
          <p14:tracePt t="46787" x="2871788" y="3135313"/>
          <p14:tracePt t="46795" x="2838450" y="3119438"/>
          <p14:tracePt t="46802" x="2811463" y="3101975"/>
          <p14:tracePt t="46811" x="2752725" y="3067050"/>
          <p14:tracePt t="46818" x="2744788" y="3051175"/>
          <p14:tracePt t="46826" x="2709863" y="3033713"/>
          <p14:tracePt t="46833" x="2668588" y="3016250"/>
          <p14:tracePt t="46844" x="2625725" y="3008313"/>
          <p14:tracePt t="46850" x="2574925" y="2990850"/>
          <p14:tracePt t="46859" x="2532063" y="2982913"/>
          <p14:tracePt t="46866" x="2514600" y="2974975"/>
          <p14:tracePt t="46875" x="2497138" y="2965450"/>
          <p14:tracePt t="47018" x="2395538" y="2965450"/>
          <p14:tracePt t="47026" x="2301875" y="3051175"/>
          <p14:tracePt t="47034" x="2157413" y="3084513"/>
          <p14:tracePt t="47042" x="2047875" y="3084513"/>
          <p14:tracePt t="47050" x="1954213" y="3067050"/>
          <p14:tracePt t="47060" x="1878013" y="3025775"/>
          <p14:tracePt t="47066" x="1843088" y="3000375"/>
          <p14:tracePt t="47075" x="1817688" y="2974975"/>
          <p14:tracePt t="47082" x="1792288" y="2949575"/>
          <p14:tracePt t="47091" x="1776413" y="2914650"/>
          <p14:tracePt t="47098" x="1733550" y="2846388"/>
          <p14:tracePt t="47105" x="1690688" y="2744788"/>
          <p14:tracePt t="47114" x="1614488" y="2643188"/>
          <p14:tracePt t="47123" x="1528763" y="2524125"/>
          <p14:tracePt t="47130" x="1427163" y="2379663"/>
          <p14:tracePt t="47140" x="1350963" y="2278063"/>
          <p14:tracePt t="47146" x="1249363" y="2166938"/>
          <p14:tracePt t="47155" x="1112838" y="1997075"/>
          <p14:tracePt t="47162" x="960438" y="1819275"/>
          <p14:tracePt t="47173" x="806450" y="1631950"/>
          <p14:tracePt t="47178" x="688975" y="1462088"/>
          <p14:tracePt t="47189" x="577850" y="1282700"/>
          <p14:tracePt t="47193" x="433388" y="1079500"/>
          <p14:tracePt t="47203" x="347663" y="960438"/>
          <p14:tracePt t="47210" x="246063" y="815975"/>
          <p14:tracePt t="47218" x="169863" y="722313"/>
          <p14:tracePt t="47228" x="85725" y="646113"/>
          <p14:tracePt t="47234" x="17463" y="569913"/>
          <p14:tracePt t="48163" x="152400" y="1538288"/>
          <p14:tracePt t="48173" x="390525" y="1725613"/>
          <p14:tracePt t="48178" x="509588" y="1801813"/>
          <p14:tracePt t="48186" x="646113" y="1870075"/>
          <p14:tracePt t="48194" x="806450" y="1954213"/>
          <p14:tracePt t="48202" x="900113" y="2005013"/>
          <p14:tracePt t="48210" x="1003300" y="2065338"/>
          <p14:tracePt t="48218" x="1069975" y="2108200"/>
          <p14:tracePt t="48227" x="1130300" y="2141538"/>
          <p14:tracePt t="48233" x="1206500" y="2166938"/>
          <p14:tracePt t="48242" x="1239838" y="2174875"/>
          <p14:tracePt t="48250" x="1274763" y="2174875"/>
          <p14:tracePt t="48259" x="1317625" y="2192338"/>
          <p14:tracePt t="48267" x="1358900" y="2200275"/>
          <p14:tracePt t="48275" x="1409700" y="2209800"/>
          <p14:tracePt t="48282" x="1470025" y="2217738"/>
          <p14:tracePt t="48293" x="1528763" y="2252663"/>
          <p14:tracePt t="48298" x="1589088" y="2260600"/>
          <p14:tracePt t="48308" x="1639888" y="2268538"/>
          <p14:tracePt t="48314" x="1682750" y="2268538"/>
          <p14:tracePt t="48324" x="1724025" y="2286000"/>
          <p14:tracePt t="48330" x="1749425" y="2286000"/>
          <p14:tracePt t="48341" x="1766888" y="2286000"/>
          <p14:tracePt t="48475" x="1766888" y="2293938"/>
          <p14:tracePt t="48539" x="1766888" y="2303463"/>
          <p14:tracePt t="48555" x="1766888" y="2311400"/>
          <p14:tracePt t="48563" x="1766888" y="2319338"/>
          <p14:tracePt t="48572" x="1766888" y="2328863"/>
          <p14:tracePt t="48579" x="1766888" y="2354263"/>
          <p14:tracePt t="48587" x="1758950" y="2387600"/>
          <p14:tracePt t="48595" x="1749425" y="2422525"/>
          <p14:tracePt t="48603" x="1741488" y="2481263"/>
          <p14:tracePt t="48611" x="1716088" y="2541588"/>
          <p14:tracePt t="48619" x="1698625" y="2574925"/>
          <p14:tracePt t="48628" x="1690688" y="2633663"/>
          <p14:tracePt t="48635" x="1682750" y="2686050"/>
          <p14:tracePt t="48644" x="1665288" y="2719388"/>
          <p14:tracePt t="48651" x="1657350" y="2744788"/>
          <p14:tracePt t="48660" x="1657350" y="2762250"/>
          <p14:tracePt t="48668" x="1647825" y="2778125"/>
          <p14:tracePt t="48677" x="1647825" y="2795588"/>
          <p14:tracePt t="48683" x="1639888" y="2805113"/>
          <p14:tracePt t="48700" x="1639888" y="2830513"/>
          <p14:tracePt t="48706" x="1622425" y="2855913"/>
          <p14:tracePt t="48723" x="1622425" y="2863850"/>
          <p14:tracePt t="48731" x="1622425" y="2871788"/>
          <p14:tracePt t="51755" x="1622425" y="2881313"/>
          <p14:tracePt t="51763" x="1622425" y="2906713"/>
          <p14:tracePt t="51771" x="1631950" y="2965450"/>
          <p14:tracePt t="51778" x="1639888" y="3008313"/>
          <p14:tracePt t="51787" x="1673225" y="3067050"/>
          <p14:tracePt t="51795" x="1690688" y="3160713"/>
          <p14:tracePt t="51805" x="1733550" y="3221038"/>
          <p14:tracePt t="51811" x="1792288" y="3297238"/>
          <p14:tracePt t="51820" x="1827213" y="3373438"/>
          <p14:tracePt t="51826" x="1868488" y="3441700"/>
          <p14:tracePt t="51837" x="1920875" y="3509963"/>
          <p14:tracePt t="51842" x="1979613" y="3586163"/>
          <p14:tracePt t="51853" x="2012950" y="3619500"/>
          <p14:tracePt t="51858" x="2065338" y="3671888"/>
          <p14:tracePt t="51867" x="2090738" y="3713163"/>
          <p14:tracePt t="51875" x="2098675" y="3713163"/>
          <p14:tracePt t="51882" x="2116138" y="3730625"/>
          <p14:tracePt t="51899" x="2116138" y="3738563"/>
          <p14:tracePt t="57563" x="2098675" y="3748088"/>
          <p14:tracePt t="57570" x="2098675" y="3763963"/>
          <p14:tracePt t="57579" x="2055813" y="3798888"/>
          <p14:tracePt t="57586" x="2030413" y="3867150"/>
          <p14:tracePt t="57595" x="1971675" y="3943350"/>
          <p14:tracePt t="57602" x="1911350" y="4044950"/>
          <p14:tracePt t="57610" x="1878013" y="4146550"/>
          <p14:tracePt t="57620" x="1835150" y="4224338"/>
          <p14:tracePt t="57626" x="1827213" y="4308475"/>
          <p14:tracePt t="57634" x="1809750" y="4351338"/>
          <p14:tracePt t="57659" x="1809750" y="4359275"/>
          <p14:tracePt t="57739" x="1749425" y="4376738"/>
          <p14:tracePt t="57746" x="1631950" y="4376738"/>
          <p14:tracePt t="57754" x="1563688" y="4376738"/>
          <p14:tracePt t="57763" x="1462088" y="4376738"/>
          <p14:tracePt t="57770" x="1350963" y="4376738"/>
          <p14:tracePt t="57779" x="1265238" y="4376738"/>
          <p14:tracePt t="57786" x="1206500" y="4376738"/>
          <p14:tracePt t="57794" x="1181100" y="4402138"/>
          <p14:tracePt t="57803" x="1163638" y="4410075"/>
          <p14:tracePt t="57810" x="1147763" y="4427538"/>
          <p14:tracePt t="57818" x="1138238" y="4445000"/>
          <p14:tracePt t="57826" x="1120775" y="4460875"/>
          <p14:tracePt t="57835" x="1112838" y="4478338"/>
          <p14:tracePt t="57842" x="1104900" y="4478338"/>
          <p14:tracePt t="57851" x="1087438" y="4513263"/>
          <p14:tracePt t="57858" x="1079500" y="4538663"/>
          <p14:tracePt t="57866" x="1054100" y="4554538"/>
          <p14:tracePt t="57874" x="1028700" y="4572000"/>
          <p14:tracePt t="57884" x="993775" y="4597400"/>
          <p14:tracePt t="57890" x="976313" y="4622800"/>
          <p14:tracePt t="57899" x="968375" y="4630738"/>
          <p14:tracePt t="57906" x="968375" y="4640263"/>
          <p14:tracePt t="57915" x="960438" y="4640263"/>
          <p14:tracePt t="57922" x="942975" y="4640263"/>
          <p14:tracePt t="57938" x="935038" y="4657725"/>
          <p14:tracePt t="57949" x="925513" y="4665663"/>
          <p14:tracePt t="57955" x="917575" y="4683125"/>
          <p14:tracePt t="57964" x="909638" y="4691063"/>
          <p14:tracePt t="57970" x="909638" y="4699000"/>
          <p14:tracePt t="57978" x="900113" y="4708525"/>
          <p14:tracePt t="58114" x="900113" y="4716463"/>
          <p14:tracePt t="58130" x="900113" y="4724400"/>
          <p14:tracePt t="58186" x="909638" y="4733925"/>
          <p14:tracePt t="58235" x="925513" y="4733925"/>
          <p14:tracePt t="58243" x="935038" y="4733925"/>
          <p14:tracePt t="58251" x="942975" y="4733925"/>
          <p14:tracePt t="58258" x="960438" y="4741863"/>
          <p14:tracePt t="58267" x="985838" y="4749800"/>
          <p14:tracePt t="58274" x="1011238" y="4767263"/>
          <p14:tracePt t="58284" x="1044575" y="4775200"/>
          <p14:tracePt t="58290" x="1062038" y="4784725"/>
          <p14:tracePt t="58299" x="1104900" y="4784725"/>
          <p14:tracePt t="58306" x="1120775" y="4784725"/>
          <p14:tracePt t="58315" x="1181100" y="4775200"/>
          <p14:tracePt t="58322" x="1198563" y="4749800"/>
          <p14:tracePt t="58331" x="1231900" y="4724400"/>
          <p14:tracePt t="58338" x="1274763" y="4708525"/>
          <p14:tracePt t="58347" x="1317625" y="4683125"/>
          <p14:tracePt t="58354" x="1333500" y="4673600"/>
          <p14:tracePt t="58364" x="1343025" y="4665663"/>
          <p14:tracePt t="58371" x="1350963" y="4648200"/>
          <p14:tracePt t="58381" x="1358900" y="4640263"/>
          <p14:tracePt t="58395" x="1333500" y="4640263"/>
          <p14:tracePt t="58403" x="1290638" y="4640263"/>
          <p14:tracePt t="58419" x="1231900" y="4614863"/>
          <p14:tracePt t="58426" x="1214438" y="4614863"/>
          <p14:tracePt t="58435" x="1198563" y="4614863"/>
          <p14:tracePt t="58491" x="1198563" y="4605338"/>
          <p14:tracePt t="58555" x="1198563" y="4597400"/>
          <p14:tracePt t="58891" x="1189038" y="4597400"/>
          <p14:tracePt t="59587" x="1181100" y="4589463"/>
          <p14:tracePt t="61931" x="1189038" y="4589463"/>
          <p14:tracePt t="61938" x="1206500" y="4589463"/>
          <p14:tracePt t="61947" x="1223963" y="4589463"/>
          <p14:tracePt t="61954" x="1231900" y="4589463"/>
          <p14:tracePt t="61963" x="1239838" y="4572000"/>
          <p14:tracePt t="61970" x="1257300" y="4564063"/>
          <p14:tracePt t="61980" x="1282700" y="4554538"/>
          <p14:tracePt t="61986" x="1300163" y="4546600"/>
          <p14:tracePt t="61995" x="1350963" y="4521200"/>
          <p14:tracePt t="62003" x="1384300" y="4513263"/>
          <p14:tracePt t="62011" x="1444625" y="4478338"/>
          <p14:tracePt t="62018" x="1495425" y="4460875"/>
          <p14:tracePt t="62028" x="1528763" y="4435475"/>
          <p14:tracePt t="62034" x="1579563" y="4419600"/>
          <p14:tracePt t="62045" x="1622425" y="4384675"/>
          <p14:tracePt t="62051" x="1647825" y="4376738"/>
          <p14:tracePt t="62060" x="1665288" y="4359275"/>
          <p14:tracePt t="62066" x="1682750" y="4351338"/>
          <p14:tracePt t="62075" x="1690688" y="4341813"/>
          <p14:tracePt t="62098" x="1698625" y="4333875"/>
          <p14:tracePt t="62114" x="1708150" y="4325938"/>
          <p14:tracePt t="62123" x="1716088" y="4325938"/>
          <p14:tracePt t="62130" x="1724025" y="4300538"/>
          <p14:tracePt t="62138" x="1733550" y="4291013"/>
          <p14:tracePt t="62147" x="1749425" y="4283075"/>
          <p14:tracePt t="62154" x="1758950" y="4265613"/>
          <p14:tracePt t="62165" x="1766888" y="4257675"/>
          <p14:tracePt t="62171" x="1776413" y="4249738"/>
          <p14:tracePt t="62186" x="1784350" y="4240213"/>
          <p14:tracePt t="62228" x="1792288" y="4232275"/>
          <p14:tracePt t="62243" x="1801813" y="4232275"/>
          <p14:tracePt t="62267" x="1809750" y="4214813"/>
          <p14:tracePt t="62275" x="1817688" y="4214813"/>
          <p14:tracePt t="62323" x="1827213" y="4214813"/>
          <p14:tracePt t="62330" x="1835150" y="4214813"/>
          <p14:tracePt t="62379" x="1860550" y="4214813"/>
          <p14:tracePt t="62387" x="1878013" y="4214813"/>
          <p14:tracePt t="62396" x="1911350" y="4214813"/>
          <p14:tracePt t="62404" x="1954213" y="4214813"/>
          <p14:tracePt t="62410" x="1987550" y="4224338"/>
          <p14:tracePt t="62418" x="2038350" y="4240213"/>
          <p14:tracePt t="62428" x="2073275" y="4257675"/>
          <p14:tracePt t="62434" x="2124075" y="4283075"/>
          <p14:tracePt t="62446" x="2132013" y="4283075"/>
          <p14:tracePt t="62450" x="2157413" y="4300538"/>
          <p14:tracePt t="62461" x="2166938" y="4308475"/>
          <p14:tracePt t="62466" x="2174875" y="4316413"/>
          <p14:tracePt t="62477" x="2192338" y="4325938"/>
          <p14:tracePt t="62546" x="2200275" y="4325938"/>
          <p14:tracePt t="68707" x="2208213" y="4351338"/>
          <p14:tracePt t="68714" x="2235200" y="4384675"/>
          <p14:tracePt t="68723" x="2276475" y="4435475"/>
          <p14:tracePt t="68730" x="2344738" y="4503738"/>
          <p14:tracePt t="68739" x="2430463" y="4597400"/>
          <p14:tracePt t="68746" x="2557463" y="4724400"/>
          <p14:tracePt t="68754" x="2684463" y="4843463"/>
          <p14:tracePt t="68762" x="2820988" y="4979988"/>
          <p14:tracePt t="68772" x="2973388" y="5081588"/>
          <p14:tracePt t="68778" x="3074988" y="5183188"/>
          <p14:tracePt t="68789" x="3168650" y="5260975"/>
          <p14:tracePt t="68795" x="3270250" y="5319713"/>
          <p14:tracePt t="68806" x="3322638" y="5345113"/>
          <p14:tracePt t="68810" x="3355975" y="5362575"/>
          <p14:tracePt t="68820" x="3373438" y="5380038"/>
          <p14:tracePt t="68827" x="3381375" y="5380038"/>
          <p14:tracePt t="68834" x="3389313" y="5387975"/>
          <p14:tracePt t="68875" x="3398838" y="5387975"/>
          <p14:tracePt t="68883" x="3424238" y="5395913"/>
          <p14:tracePt t="68891" x="3482975" y="5405438"/>
          <p14:tracePt t="68898" x="3551238" y="5438775"/>
          <p14:tracePt t="68908" x="3636963" y="5446713"/>
          <p14:tracePt t="68914" x="3713163" y="5456238"/>
          <p14:tracePt t="68926" x="3771900" y="5481638"/>
          <p14:tracePt t="68931" x="3840163" y="5481638"/>
          <p14:tracePt t="68938" x="3865563" y="5481638"/>
          <p14:tracePt t="68946" x="3900488" y="5481638"/>
          <p14:tracePt t="68954" x="3925888" y="5481638"/>
          <p14:tracePt t="68988" x="3941763" y="5481638"/>
          <p14:tracePt t="69010" x="3951288" y="5472113"/>
          <p14:tracePt t="69035" x="3959225" y="5456238"/>
          <p14:tracePt t="69051" x="3959225" y="5446713"/>
          <p14:tracePt t="69059" x="3959225" y="5430838"/>
          <p14:tracePt t="69066" x="3959225" y="5421313"/>
          <p14:tracePt t="69074" x="3959225" y="5413375"/>
          <p14:tracePt t="69082" x="3959225" y="5395913"/>
          <p14:tracePt t="69092" x="3959225" y="5387975"/>
          <p14:tracePt t="69107" x="3959225" y="5380038"/>
          <p14:tracePt t="69125" x="3959225" y="5362575"/>
          <p14:tracePt t="69130" x="3959225" y="5353050"/>
          <p14:tracePt t="69139" x="3951288" y="5345113"/>
          <p14:tracePt t="69146" x="3951288" y="5327650"/>
          <p14:tracePt t="69156" x="3933825" y="5311775"/>
          <p14:tracePt t="69178" x="3925888" y="5302250"/>
          <p14:tracePt t="69188" x="3925888" y="5294313"/>
          <p14:tracePt t="69205" x="3916363" y="5286375"/>
          <p14:tracePt t="69210" x="3908425" y="5276850"/>
          <p14:tracePt t="69219" x="3908425" y="5268913"/>
          <p14:tracePt t="69275" x="3890963" y="5260975"/>
          <p14:tracePt t="69339" x="3883025" y="5251450"/>
          <p14:tracePt t="69443" x="3883025" y="5243513"/>
          <p14:tracePt t="69474" x="3883025" y="5235575"/>
          <p14:tracePt t="69490" x="3883025" y="5226050"/>
          <p14:tracePt t="69523" x="3883025" y="5218113"/>
          <p14:tracePt t="69651" x="3883025" y="5208588"/>
          <p14:tracePt t="69667" x="3890963" y="5208588"/>
          <p14:tracePt t="69675" x="3900488" y="5208588"/>
          <p14:tracePt t="69690" x="3908425" y="5208588"/>
          <p14:tracePt t="69698" x="3933825" y="5208588"/>
          <p14:tracePt t="69706" x="3959225" y="5192713"/>
          <p14:tracePt t="69714" x="3992563" y="5192713"/>
          <p14:tracePt t="69723" x="4027488" y="5183188"/>
          <p14:tracePt t="69731" x="4044950" y="5175250"/>
          <p14:tracePt t="69739" x="4078288" y="5167313"/>
          <p14:tracePt t="69746" x="4103688" y="5157788"/>
          <p14:tracePt t="69754" x="4129088" y="5157788"/>
          <p14:tracePt t="69763" x="4137025" y="5149850"/>
          <p14:tracePt t="69771" x="4162425" y="5141913"/>
          <p14:tracePt t="69778" x="4179888" y="5132388"/>
          <p14:tracePt t="69788" x="4205288" y="5116513"/>
          <p14:tracePt t="69795" x="4205288" y="5106988"/>
          <p14:tracePt t="69805" x="4214813" y="5106988"/>
          <p14:tracePt t="69842" x="4205288" y="5106988"/>
          <p14:tracePt t="69852" x="4162425" y="5106988"/>
          <p14:tracePt t="69858" x="4137025" y="5106988"/>
          <p14:tracePt t="69866" x="4111625" y="5106988"/>
          <p14:tracePt t="69874" x="4027488" y="5106988"/>
          <p14:tracePt t="69882" x="3992563" y="5106988"/>
          <p14:tracePt t="69890" x="3941763" y="5106988"/>
          <p14:tracePt t="69899" x="3933825" y="5106988"/>
          <p14:tracePt t="69923" x="3857625" y="5116513"/>
          <p14:tracePt t="69931" x="3746500" y="5116513"/>
          <p14:tracePt t="69940" x="3559175" y="5091113"/>
          <p14:tracePt t="69947" x="3492500" y="5081588"/>
          <p14:tracePt t="69956" x="3406775" y="5081588"/>
          <p14:tracePt t="69962" x="3305175" y="5081588"/>
          <p14:tracePt t="69970" x="3244850" y="5081588"/>
          <p14:tracePt t="69978" x="3203575" y="5081588"/>
          <p14:tracePt t="69988" x="3194050" y="5081588"/>
          <p14:tracePt t="70010" x="3186113" y="5073650"/>
          <p14:tracePt t="70026" x="3186113" y="5064125"/>
          <p14:tracePt t="70035" x="3186113" y="5056188"/>
          <p14:tracePt t="70515" x="3194050" y="5056188"/>
          <p14:tracePt t="70523" x="3203575" y="5056188"/>
          <p14:tracePt t="70531" x="3211513" y="5056188"/>
          <p14:tracePt t="70539" x="3219450" y="5056188"/>
          <p14:tracePt t="70557" x="3228975" y="5056188"/>
          <p14:tracePt t="70571" x="3236913" y="5048250"/>
          <p14:tracePt t="70621" x="3254375" y="5048250"/>
          <p14:tracePt t="70635" x="3262313" y="5048250"/>
          <p14:tracePt t="70651" x="3270250" y="5048250"/>
          <p14:tracePt t="70658" x="3287713" y="5048250"/>
          <p14:tracePt t="70683" x="3297238" y="5048250"/>
          <p14:tracePt t="70690" x="3305175" y="5048250"/>
          <p14:tracePt t="76538" x="3305175" y="5038725"/>
          <p14:tracePt t="76555" x="3305175" y="5030788"/>
          <p14:tracePt t="76563" x="3297238" y="5030788"/>
          <p14:tracePt t="76586" x="3297238" y="5022850"/>
          <p14:tracePt t="76610" x="3287713" y="5013325"/>
          <p14:tracePt t="76626" x="3287713" y="4997450"/>
          <p14:tracePt t="76635" x="3279775" y="4987925"/>
          <p14:tracePt t="76651" x="3270250" y="4972050"/>
          <p14:tracePt t="76667" x="3262313" y="4954588"/>
          <p14:tracePt t="76683" x="3254375" y="4946650"/>
          <p14:tracePt t="76699" x="3244850" y="4937125"/>
          <p14:tracePt t="76707" x="3244850" y="4929188"/>
          <p14:tracePt t="76715" x="3236913" y="4929188"/>
          <p14:tracePt t="76723" x="3236913" y="4919663"/>
          <p14:tracePt t="76731" x="3219450" y="4903788"/>
          <p14:tracePt t="76739" x="3211513" y="4903788"/>
          <p14:tracePt t="76749" x="3211513" y="4894263"/>
          <p14:tracePt t="76754" x="3194050" y="4878388"/>
          <p14:tracePt t="76764" x="3186113" y="4878388"/>
          <p14:tracePt t="76770" x="3168650" y="4852988"/>
          <p14:tracePt t="76779" x="3152775" y="4835525"/>
          <p14:tracePt t="76786" x="3117850" y="4818063"/>
          <p14:tracePt t="76795" x="3067050" y="4775200"/>
          <p14:tracePt t="76804" x="3033713" y="4759325"/>
          <p14:tracePt t="76810" x="3008313" y="4733925"/>
          <p14:tracePt t="76819" x="2982913" y="4724400"/>
          <p14:tracePt t="76826" x="2955925" y="4699000"/>
          <p14:tracePt t="76834" x="2947988" y="4691063"/>
          <p14:tracePt t="76842" x="2914650" y="4673600"/>
          <p14:tracePt t="76852" x="2897188" y="4657725"/>
          <p14:tracePt t="76858" x="2889250" y="4648200"/>
          <p14:tracePt t="76869" x="2879725" y="4648200"/>
          <p14:tracePt t="76890" x="2871788" y="4640263"/>
          <p14:tracePt t="76898" x="2854325" y="4622800"/>
          <p14:tracePt t="76906" x="2846388" y="4614863"/>
          <p14:tracePt t="76916" x="2803525" y="4589463"/>
          <p14:tracePt t="76922" x="2760663" y="4572000"/>
          <p14:tracePt t="76931" x="2719388" y="4546600"/>
          <p14:tracePt t="76938" x="2684463" y="4529138"/>
          <p14:tracePt t="76948" x="2633663" y="4486275"/>
          <p14:tracePt t="76954" x="2600325" y="4470400"/>
          <p14:tracePt t="76965" x="2582863" y="4452938"/>
          <p14:tracePt t="76970" x="2565400" y="4435475"/>
          <p14:tracePt t="76979" x="2549525" y="4419600"/>
          <p14:tracePt t="76988" x="2532063" y="4410075"/>
          <p14:tracePt t="77011" x="2524125" y="4402138"/>
          <p14:tracePt t="77067" x="2524125" y="4394200"/>
          <p14:tracePt t="77090" x="2497138" y="4384675"/>
          <p14:tracePt t="77186" x="2481263" y="4376738"/>
          <p14:tracePt t="89571" x="2497138" y="4376738"/>
          <p14:tracePt t="89579" x="2514600" y="4376738"/>
          <p14:tracePt t="89585" x="2565400" y="4384675"/>
          <p14:tracePt t="89594" x="2641600" y="4427538"/>
          <p14:tracePt t="89604" x="2719388" y="4460875"/>
          <p14:tracePt t="89611" x="2871788" y="4538663"/>
          <p14:tracePt t="89619" x="3127375" y="4691063"/>
          <p14:tracePt t="89626" x="3348038" y="4818063"/>
          <p14:tracePt t="89637" x="3517900" y="4919663"/>
          <p14:tracePt t="89643" x="3627438" y="4979988"/>
          <p14:tracePt t="89651" x="3729038" y="5030788"/>
          <p14:tracePt t="89660" x="3822700" y="5091113"/>
          <p14:tracePt t="89666" x="3925888" y="5149850"/>
          <p14:tracePt t="89676" x="4044950" y="5208588"/>
          <p14:tracePt t="89682" x="4162425" y="5268913"/>
          <p14:tracePt t="89696" x="4306888" y="5327650"/>
          <p14:tracePt t="89698" x="4519613" y="5405438"/>
          <p14:tracePt t="89706" x="4732338" y="5481638"/>
          <p14:tracePt t="89714" x="4935538" y="5540375"/>
          <p14:tracePt t="89725" x="5140325" y="5608638"/>
          <p14:tracePt t="89730" x="5284788" y="5651500"/>
          <p14:tracePt t="89740" x="5497513" y="5719763"/>
          <p14:tracePt t="89746" x="5657850" y="5745163"/>
          <p14:tracePt t="89757" x="5811838" y="5753100"/>
          <p14:tracePt t="89762" x="5946775" y="5788025"/>
          <p14:tracePt t="89770" x="6075363" y="5803900"/>
          <p14:tracePt t="89778" x="6184900" y="5813425"/>
          <p14:tracePt t="89786" x="6270625" y="5838825"/>
          <p14:tracePt t="89794" x="6364288" y="5846763"/>
          <p14:tracePt t="89804" x="6456363" y="5846763"/>
          <p14:tracePt t="89810" x="6534150" y="5846763"/>
          <p14:tracePt t="89820" x="6618288" y="5846763"/>
          <p14:tracePt t="89826" x="6686550" y="5846763"/>
          <p14:tracePt t="89838" x="6788150" y="5846763"/>
          <p14:tracePt t="89842" x="6899275" y="5846763"/>
          <p14:tracePt t="89851" x="7008813" y="5846763"/>
          <p14:tracePt t="89858" x="7127875" y="5872163"/>
          <p14:tracePt t="89866" x="7256463" y="5897563"/>
          <p14:tracePt t="89874" x="7358063" y="5915025"/>
          <p14:tracePt t="89883" x="7459663" y="5922963"/>
          <p14:tracePt t="89892" x="7545388" y="5957888"/>
          <p14:tracePt t="89898" x="7621588" y="5973763"/>
          <p14:tracePt t="89906" x="7697788" y="5999163"/>
          <p14:tracePt t="89915" x="7781925" y="6024563"/>
          <p14:tracePt t="89923" x="7875588" y="6059488"/>
          <p14:tracePt t="89930" x="7977188" y="6084888"/>
          <p14:tracePt t="89939" x="8088313" y="6127750"/>
          <p14:tracePt t="89946" x="8207375" y="6153150"/>
          <p14:tracePt t="89956" x="8334375" y="6186488"/>
          <p14:tracePt t="89962" x="8504238" y="6237288"/>
          <p14:tracePt t="89971" x="8632825" y="6262688"/>
          <p14:tracePt t="89978" x="8759825" y="6272213"/>
          <p14:tracePt t="89987" x="8878888" y="6297613"/>
          <p14:tracePt t="89995" x="8988425" y="6297613"/>
          <p14:tracePt t="90005" x="9091613" y="6297613"/>
          <p14:tracePt t="90010" x="9175750" y="6297613"/>
          <p14:tracePt t="90019" x="9236075" y="6305550"/>
          <p14:tracePt t="90026" x="9294813" y="6313488"/>
          <p14:tracePt t="90036" x="9337675" y="6313488"/>
          <p14:tracePt t="90042" x="9380538" y="6323013"/>
          <p14:tracePt t="90051" x="9405938" y="6323013"/>
          <p14:tracePt t="90060" x="9413875" y="6323013"/>
          <p14:tracePt t="90067" x="9431338" y="6338888"/>
          <p14:tracePt t="90091" x="9447213" y="6348413"/>
          <p14:tracePt t="90098" x="9456738" y="6356350"/>
          <p14:tracePt t="90107" x="9490075" y="6381750"/>
          <p14:tracePt t="90114" x="9515475" y="6391275"/>
          <p14:tracePt t="90124" x="9550400" y="6407150"/>
          <p14:tracePt t="90130" x="9601200" y="6442075"/>
          <p14:tracePt t="90139" x="9634538" y="6457950"/>
          <p14:tracePt t="90146" x="9659938" y="6475413"/>
          <p14:tracePt t="90156" x="9694863" y="6483350"/>
          <p14:tracePt t="90163" x="9720263" y="6510338"/>
          <p14:tracePt t="90170" x="9736138" y="6518275"/>
          <p14:tracePt t="90178" x="9753600" y="6518275"/>
          <p14:tracePt t="90186" x="9796463" y="6543675"/>
          <p14:tracePt t="90194" x="9804400" y="6543675"/>
          <p14:tracePt t="90202" x="9812338" y="6551613"/>
          <p14:tracePt t="90222" x="9812338" y="6561138"/>
          <p14:tracePt t="90236" x="9829800" y="6561138"/>
          <p14:tracePt t="90242" x="9839325" y="6569075"/>
          <p14:tracePt t="90253" x="9847263" y="6586538"/>
          <p14:tracePt t="90267" x="9864725" y="6594475"/>
          <p14:tracePt t="90283" x="9890125" y="6619875"/>
          <p14:tracePt t="96445" x="9761538" y="5973763"/>
          <p14:tracePt t="96452" x="9694863" y="5957888"/>
          <p14:tracePt t="96459" x="9652000" y="5948363"/>
          <p14:tracePt t="96468" x="9575800" y="5922963"/>
          <p14:tracePt t="96474" x="9498013" y="5905500"/>
          <p14:tracePt t="96484" x="9431338" y="5905500"/>
          <p14:tracePt t="96491" x="9345613" y="5880100"/>
          <p14:tracePt t="96501" x="9269413" y="5880100"/>
          <p14:tracePt t="96508" x="9175750" y="5872163"/>
          <p14:tracePt t="96517" x="9074150" y="5846763"/>
          <p14:tracePt t="96523" x="8972550" y="5846763"/>
          <p14:tracePt t="96533" x="8886825" y="5846763"/>
          <p14:tracePt t="96540" x="8785225" y="5838825"/>
          <p14:tracePt t="96549" x="8724900" y="5838825"/>
          <p14:tracePt t="96554" x="8658225" y="5838825"/>
          <p14:tracePt t="96566" x="8623300" y="5838825"/>
          <p14:tracePt t="96571" x="8615363" y="5838825"/>
          <p14:tracePt t="96581" x="8597900" y="5838825"/>
          <p14:tracePt t="96586" x="8564563" y="5838825"/>
          <p14:tracePt t="96595" x="8555038" y="5838825"/>
          <p14:tracePt t="96603" x="8539163" y="5838825"/>
          <p14:tracePt t="96611" x="8521700" y="5829300"/>
          <p14:tracePt t="96618" x="8513763" y="5829300"/>
          <p14:tracePt t="96636" x="8504238" y="5829300"/>
          <p14:tracePt t="96684" x="8496300" y="5829300"/>
          <p14:tracePt t="96875" x="8478838" y="5829300"/>
          <p14:tracePt t="96891" x="8470900" y="5829300"/>
          <p14:tracePt t="96907" x="8453438" y="5821363"/>
          <p14:tracePt t="96916" x="8445500" y="5813425"/>
          <p14:tracePt t="96923" x="8445500" y="5803900"/>
          <p14:tracePt t="96930" x="8435975" y="5803900"/>
          <p14:tracePt t="96940" x="8402638" y="5778500"/>
          <p14:tracePt t="96955" x="8394700" y="5770563"/>
          <p14:tracePt t="96964" x="8377238" y="5761038"/>
          <p14:tracePt t="96970" x="8359775" y="5745163"/>
          <p14:tracePt t="96981" x="8351838" y="5735638"/>
          <p14:tracePt t="96987" x="8334375" y="5719763"/>
          <p14:tracePt t="96997" x="8291513" y="5694363"/>
          <p14:tracePt t="97003" x="8283575" y="5684838"/>
          <p14:tracePt t="97011" x="8258175" y="5676900"/>
          <p14:tracePt t="97019" x="8232775" y="5651500"/>
          <p14:tracePt t="97028" x="8207375" y="5626100"/>
          <p14:tracePt t="97035" x="8174038" y="5600700"/>
          <p14:tracePt t="97042" x="8121650" y="5557838"/>
          <p14:tracePt t="97053" x="8054975" y="5514975"/>
          <p14:tracePt t="97059" x="8020050" y="5489575"/>
          <p14:tracePt t="97067" x="7986713" y="5456238"/>
          <p14:tracePt t="97075" x="7935913" y="5430838"/>
          <p14:tracePt t="97085" x="7918450" y="5413375"/>
          <p14:tracePt t="97091" x="7885113" y="5395913"/>
          <p14:tracePt t="97098" x="7867650" y="5380038"/>
          <p14:tracePt t="97107" x="7859713" y="5370513"/>
          <p14:tracePt t="97116" x="7850188" y="5370513"/>
          <p14:tracePt t="99123" x="7842250" y="5370513"/>
          <p14:tracePt t="99131" x="7807325" y="5370513"/>
          <p14:tracePt t="99138" x="7781925" y="5370513"/>
          <p14:tracePt t="99147" x="7723188" y="5387975"/>
          <p14:tracePt t="99154" x="7654925" y="5387975"/>
          <p14:tracePt t="99163" x="7553325" y="5387975"/>
          <p14:tracePt t="99170" x="7459663" y="5387975"/>
          <p14:tracePt t="99180" x="7373938" y="5387975"/>
          <p14:tracePt t="99187" x="7289800" y="5387975"/>
          <p14:tracePt t="99196" x="7145338" y="5370513"/>
          <p14:tracePt t="99202" x="6992938" y="5362575"/>
          <p14:tracePt t="99212" x="6805613" y="5319713"/>
          <p14:tracePt t="99218" x="6584950" y="5286375"/>
          <p14:tracePt t="99228" x="6397625" y="5260975"/>
          <p14:tracePt t="99235" x="6270625" y="5226050"/>
          <p14:tracePt t="99246" x="6134100" y="5183188"/>
          <p14:tracePt t="99250" x="6024563" y="5132388"/>
          <p14:tracePt t="99259" x="5913438" y="5091113"/>
          <p14:tracePt t="99267" x="5811838" y="5030788"/>
          <p14:tracePt t="99275" x="5675313" y="4954588"/>
          <p14:tracePt t="99283" x="5548313" y="4894263"/>
          <p14:tracePt t="99291" x="5378450" y="4843463"/>
          <p14:tracePt t="99300" x="5302250" y="4835525"/>
          <p14:tracePt t="99307" x="5233988" y="4827588"/>
          <p14:tracePt t="99434" x="5173663" y="4894263"/>
          <p14:tracePt t="99443" x="5089525" y="4962525"/>
          <p14:tracePt t="99452" x="5013325" y="5056188"/>
          <p14:tracePt t="99459" x="4935538" y="5116513"/>
          <p14:tracePt t="99467" x="4919663" y="5124450"/>
          <p14:tracePt t="99523" x="4902200" y="5124450"/>
          <p14:tracePt t="99603" x="4894263" y="5124450"/>
          <p14:tracePt t="99618" x="4894263" y="5116513"/>
          <p14:tracePt t="99667" x="4894263" y="5106988"/>
          <p14:tracePt t="99683" x="4894263" y="5091113"/>
          <p14:tracePt t="99707" x="4894263" y="5081588"/>
          <p14:tracePt t="99723" x="4894263" y="5064125"/>
          <p14:tracePt t="99732" x="4894263" y="5048250"/>
          <p14:tracePt t="99738" x="4894263" y="5022850"/>
          <p14:tracePt t="99747" x="4894263" y="5013325"/>
          <p14:tracePt t="99755" x="4894263" y="4987925"/>
          <p14:tracePt t="99765" x="4894263" y="4979988"/>
          <p14:tracePt t="99795" x="4894263" y="4972050"/>
          <p14:tracePt t="99810" x="4894263" y="4954588"/>
          <p14:tracePt t="99915" x="4894263" y="4946650"/>
          <p14:tracePt t="99922" x="4902200" y="4946650"/>
          <p14:tracePt t="99931" x="4927600" y="4937125"/>
          <p14:tracePt t="99939" x="4962525" y="4937125"/>
          <p14:tracePt t="99948" x="5003800" y="4929188"/>
          <p14:tracePt t="99954" x="5064125" y="4929188"/>
          <p14:tracePt t="99964" x="5140325" y="4894263"/>
          <p14:tracePt t="99970" x="5224463" y="4878388"/>
          <p14:tracePt t="99979" x="5318125" y="4852988"/>
          <p14:tracePt t="99987" x="5403850" y="4827588"/>
          <p14:tracePt t="99995" x="5462588" y="4810125"/>
          <p14:tracePt t="100003" x="5556250" y="4767263"/>
          <p14:tracePt t="100012" x="5616575" y="4759325"/>
          <p14:tracePt t="100018" x="5641975" y="4733925"/>
          <p14:tracePt t="100035" x="5649913" y="4724400"/>
          <p14:tracePt t="100060" x="5641975" y="4724400"/>
          <p14:tracePt t="100068" x="5607050" y="4724400"/>
          <p14:tracePt t="100075" x="5599113" y="4724400"/>
          <p14:tracePt t="100163" x="5581650" y="4724400"/>
          <p14:tracePt t="100403" x="5581650" y="4708525"/>
          <p14:tracePt t="100451" x="5581650" y="4699000"/>
          <p14:tracePt t="100461" x="5591175" y="4691063"/>
          <p14:tracePt t="100603" x="5573713" y="4691063"/>
          <p14:tracePt t="100610" x="5565775" y="4691063"/>
          <p14:tracePt t="100619" x="5548313" y="4691063"/>
          <p14:tracePt t="100628" x="5530850" y="4691063"/>
          <p14:tracePt t="100635" x="5513388" y="4691063"/>
          <p14:tracePt t="100644" x="5487988" y="4691063"/>
          <p14:tracePt t="100650" x="5462588" y="4691063"/>
          <p14:tracePt t="100661" x="5437188" y="4691063"/>
          <p14:tracePt t="100667" x="5411788" y="4691063"/>
          <p14:tracePt t="100676" x="5394325" y="4691063"/>
          <p14:tracePt t="100739" x="5394325" y="4683125"/>
          <p14:tracePt t="100746" x="5394325" y="4640263"/>
          <p14:tracePt t="100754" x="5403850" y="4579938"/>
          <p14:tracePt t="100764" x="5411788" y="4486275"/>
          <p14:tracePt t="100771" x="5411788" y="4394200"/>
          <p14:tracePt t="100780" x="5411788" y="4291013"/>
          <p14:tracePt t="100787" x="5411788" y="4189413"/>
          <p14:tracePt t="100797" x="5411788" y="4079875"/>
          <p14:tracePt t="100804" x="5411788" y="4019550"/>
          <p14:tracePt t="100811" x="5411788" y="3951288"/>
          <p14:tracePt t="100819" x="5411788" y="3935413"/>
          <p14:tracePt t="101539" x="5411788" y="3943350"/>
          <p14:tracePt t="101803" x="5403850" y="3935413"/>
          <p14:tracePt t="101811" x="5368925" y="3925888"/>
          <p14:tracePt t="101819" x="5318125" y="3900488"/>
          <p14:tracePt t="101827" x="5259388" y="3875088"/>
          <p14:tracePt t="101835" x="5183188" y="3841750"/>
          <p14:tracePt t="101844" x="5064125" y="3781425"/>
          <p14:tracePt t="101850" x="4962525" y="3730625"/>
          <p14:tracePt t="101860" x="4833938" y="3687763"/>
          <p14:tracePt t="101867" x="4699000" y="3629025"/>
          <p14:tracePt t="101875" x="4503738" y="3543300"/>
          <p14:tracePt t="101882" x="4332288" y="3502025"/>
          <p14:tracePt t="101893" x="4179888" y="3441700"/>
          <p14:tracePt t="101899" x="3933825" y="3340100"/>
          <p14:tracePt t="101907" x="3746500" y="3254375"/>
          <p14:tracePt t="101914" x="3602038" y="3160713"/>
          <p14:tracePt t="101923" x="3482975" y="3094038"/>
          <p14:tracePt t="101932" x="3363913" y="2990850"/>
          <p14:tracePt t="101939" x="3287713" y="2940050"/>
          <p14:tracePt t="101948" x="3219450" y="2871788"/>
          <p14:tracePt t="101955" x="3152775" y="2820988"/>
          <p14:tracePt t="101963" x="3092450" y="2778125"/>
          <p14:tracePt t="101971" x="3059113" y="2762250"/>
          <p14:tracePt t="101979" x="3016250" y="2727325"/>
          <p14:tracePt t="101986" x="2973388" y="2719388"/>
          <p14:tracePt t="101995" x="2930525" y="2719388"/>
          <p14:tracePt t="102003" x="2922588" y="2719388"/>
          <p14:tracePt t="102010" x="2914650" y="2719388"/>
          <p14:tracePt t="102019" x="2889250" y="2719388"/>
          <p14:tracePt t="102027" x="2879725" y="2719388"/>
          <p14:tracePt t="102123" x="2879725" y="2736850"/>
          <p14:tracePt t="102130" x="2905125" y="2805113"/>
          <p14:tracePt t="102139" x="2879725" y="2830513"/>
          <p14:tracePt t="102148" x="2846388" y="2855913"/>
          <p14:tracePt t="102155" x="2811463" y="2863850"/>
          <p14:tracePt t="102163" x="2795588" y="2863850"/>
          <p14:tracePt t="102171" x="2770188" y="2863850"/>
          <p14:tracePt t="102227" x="2778125" y="2855913"/>
          <p14:tracePt t="102259" x="2786063" y="2838450"/>
          <p14:tracePt t="102467" x="2786063" y="2830513"/>
          <p14:tracePt t="102474" x="2786063" y="2813050"/>
          <p14:tracePt t="102483" x="2770188" y="2795588"/>
          <p14:tracePt t="102491" x="2735263" y="2778125"/>
          <p14:tracePt t="102500" x="2684463" y="2752725"/>
          <p14:tracePt t="102509" x="2608263" y="2711450"/>
          <p14:tracePt t="102515" x="2549525" y="2686050"/>
          <p14:tracePt t="102523" x="2446338" y="2643188"/>
          <p14:tracePt t="102532" x="2311400" y="2592388"/>
          <p14:tracePt t="102539" x="2192338" y="2532063"/>
          <p14:tracePt t="102547" x="2065338" y="2489200"/>
          <p14:tracePt t="102555" x="1936750" y="2438400"/>
          <p14:tracePt t="102564" x="1801813" y="2379663"/>
          <p14:tracePt t="102571" x="1698625" y="2319338"/>
          <p14:tracePt t="102579" x="1597025" y="2260600"/>
          <p14:tracePt t="102586" x="1520825" y="2235200"/>
          <p14:tracePt t="102596" x="1470025" y="2209800"/>
          <p14:tracePt t="102602" x="1419225" y="2174875"/>
          <p14:tracePt t="102612" x="1393825" y="2159000"/>
          <p14:tracePt t="102618" x="1333500" y="2116138"/>
          <p14:tracePt t="102627" x="1282700" y="2073275"/>
          <p14:tracePt t="102635" x="1223963" y="2022475"/>
          <p14:tracePt t="102642" x="1155700" y="1971675"/>
          <p14:tracePt t="102651" x="1087438" y="1911350"/>
          <p14:tracePt t="102660" x="1044575" y="1885950"/>
          <p14:tracePt t="102667" x="1003300" y="1852613"/>
          <p14:tracePt t="102677" x="976313" y="1844675"/>
          <p14:tracePt t="102682" x="960438" y="1827213"/>
          <p14:tracePt t="102693" x="909638" y="1793875"/>
          <p14:tracePt t="102710" x="892175" y="1776413"/>
          <p14:tracePt t="102747" x="900113" y="1758950"/>
          <p14:tracePt t="102763" x="917575" y="1751013"/>
          <p14:tracePt t="102859" x="874713" y="1776413"/>
          <p14:tracePt t="102866" x="823913" y="1819275"/>
          <p14:tracePt t="102874" x="798513" y="1819275"/>
          <p14:tracePt t="102894" x="790575" y="1819275"/>
          <p14:tracePt t="102900" x="790575" y="1776413"/>
          <p14:tracePt t="102910" x="790575" y="1751013"/>
          <p14:tracePt t="102915" x="798513" y="1716088"/>
          <p14:tracePt t="102923" x="798513" y="1682750"/>
          <p14:tracePt t="102931" x="798513" y="1649413"/>
          <p14:tracePt t="102939" x="798513" y="1622425"/>
          <p14:tracePt t="102947" x="798513" y="1589088"/>
          <p14:tracePt t="102955" x="798513" y="1563688"/>
          <p14:tracePt t="102962" x="798513" y="1530350"/>
          <p14:tracePt t="102971" x="790575" y="1512888"/>
          <p14:tracePt t="102980" x="781050" y="1487488"/>
          <p14:tracePt t="102986" x="765175" y="1452563"/>
          <p14:tracePt t="102996" x="755650" y="1427163"/>
          <p14:tracePt t="103003" x="739775" y="1401763"/>
          <p14:tracePt t="103012" x="704850" y="1360488"/>
          <p14:tracePt t="103018" x="696913" y="1333500"/>
          <p14:tracePt t="103027" x="654050" y="1292225"/>
          <p14:tracePt t="103035" x="620713" y="1249363"/>
          <p14:tracePt t="103042" x="611188" y="1223963"/>
          <p14:tracePt t="103050" x="595313" y="1206500"/>
          <p14:tracePt t="103059" x="569913" y="1155700"/>
          <p14:tracePt t="103067" x="544513" y="1130300"/>
          <p14:tracePt t="103076" x="527050" y="1104900"/>
          <p14:tracePt t="103083" x="509588" y="1087438"/>
          <p14:tracePt t="103092" x="476250" y="1044575"/>
          <p14:tracePt t="103099" x="433388" y="1011238"/>
          <p14:tracePt t="103109" x="373063" y="968375"/>
          <p14:tracePt t="103116" x="331788" y="925513"/>
          <p14:tracePt t="103123" x="296863" y="900113"/>
          <p14:tracePt t="103131" x="280988" y="884238"/>
          <p14:tracePt t="103139" x="246063" y="841375"/>
          <p14:tracePt t="103147" x="230188" y="823913"/>
          <p14:tracePt t="103155" x="212725" y="808038"/>
          <p14:tracePt t="103163" x="195263" y="790575"/>
          <p14:tracePt t="103170" x="169863" y="747713"/>
          <p14:tracePt t="103181" x="152400" y="730250"/>
          <p14:tracePt t="103187" x="136525" y="704850"/>
          <p14:tracePt t="103197" x="93663" y="663575"/>
          <p14:tracePt t="103203" x="42863" y="646113"/>
          <p14:tracePt t="103211" x="7938" y="603250"/>
          <p14:tracePt t="104146" x="407988" y="1954213"/>
          <p14:tracePt t="104146" x="603250" y="2073275"/>
          <p14:tracePt t="104146" x="849313" y="2174875"/>
          <p14:tracePt t="104146" x="1036638" y="2260600"/>
          <p14:tracePt t="104146" x="1249363" y="2354263"/>
          <p14:tracePt t="104146" x="1384300" y="2397125"/>
          <p14:tracePt t="104146" x="1528763" y="2447925"/>
          <p14:tracePt t="104146" x="1614488" y="2473325"/>
          <p14:tracePt t="104146" x="1708150" y="2506663"/>
          <p14:tracePt t="104146" x="1749425" y="2516188"/>
          <p14:tracePt t="104146" x="1766888" y="2516188"/>
          <p14:tracePt t="104146" x="1776413" y="2516188"/>
          <p14:tracePt t="104146" x="1784350" y="2516188"/>
          <p14:tracePt t="104146" x="1792288" y="2516188"/>
          <p14:tracePt t="104146" x="1809750" y="2516188"/>
          <p14:tracePt t="104146" x="1817688" y="2524125"/>
          <p14:tracePt t="104146" x="1817688" y="2532063"/>
          <p14:tracePt t="104146" x="1827213" y="2541588"/>
          <p14:tracePt t="104146" x="1843088" y="2541588"/>
          <p14:tracePt t="104146" x="1852613" y="2549525"/>
          <p14:tracePt t="104146" x="1893888" y="2574925"/>
          <p14:tracePt t="104146" x="1928813" y="2592388"/>
          <p14:tracePt t="104146" x="1954213" y="2617788"/>
          <p14:tracePt t="104146" x="2030413" y="2676525"/>
          <p14:tracePt t="104146" x="2106613" y="2711450"/>
          <p14:tracePt t="104146" x="2149475" y="2736850"/>
          <p14:tracePt t="104146" x="2225675" y="2770188"/>
          <p14:tracePt t="104146" x="2293938" y="2787650"/>
          <p14:tracePt t="104146" x="2311400" y="2795588"/>
          <p14:tracePt t="104146" x="2362200" y="2830513"/>
          <p14:tracePt t="104146" x="2379663" y="2830513"/>
          <p14:tracePt t="104146" x="2413000" y="2838450"/>
          <p14:tracePt t="104146" x="2446338" y="2838450"/>
          <p14:tracePt t="104146" x="2471738" y="2838450"/>
          <p14:tracePt t="104146" x="2506663" y="2838450"/>
          <p14:tracePt t="104146" x="2514600" y="2855913"/>
          <p14:tracePt t="104146" x="2524125" y="2855913"/>
          <p14:tracePt t="104146" x="2540000" y="2838450"/>
          <p14:tracePt t="104146" x="2549525" y="2830513"/>
          <p14:tracePt t="104146" x="2557463" y="2820988"/>
          <p14:tracePt t="104146" x="2582863" y="2795588"/>
          <p14:tracePt t="104146" x="2608263" y="2795588"/>
          <p14:tracePt t="104146" x="2641600" y="2795588"/>
          <p14:tracePt t="104146" x="2676525" y="2795588"/>
          <p14:tracePt t="104146" x="2727325" y="2795588"/>
          <p14:tracePt t="104146" x="2770188" y="2795588"/>
          <p14:tracePt t="104146" x="2871788" y="2820988"/>
          <p14:tracePt t="104146" x="3008313" y="2881313"/>
          <p14:tracePt t="104146" x="3186113" y="3008313"/>
          <p14:tracePt t="104146" x="3406775" y="3119438"/>
          <p14:tracePt t="104146" x="3636963" y="3271838"/>
          <p14:tracePt t="104146" x="3900488" y="3441700"/>
          <p14:tracePt t="104146" x="4154488" y="3611563"/>
          <p14:tracePt t="104146" x="4468813" y="3798888"/>
          <p14:tracePt t="104146" x="4775200" y="3960813"/>
          <p14:tracePt t="104146" x="5089525" y="4146550"/>
          <p14:tracePt t="104146" x="5353050" y="4249738"/>
          <p14:tracePt t="104146" x="5632450" y="4384675"/>
          <p14:tracePt t="104146" x="5895975" y="4486275"/>
          <p14:tracePt t="104146" x="6159500" y="4546600"/>
          <p14:tracePt t="104146" x="6397625" y="4564063"/>
          <p14:tracePt t="104146" x="6567488" y="4564063"/>
          <p14:tracePt t="104146" x="6788150" y="4546600"/>
          <p14:tracePt t="104146" x="7018338" y="4478338"/>
          <p14:tracePt t="104146" x="7289800" y="4359275"/>
          <p14:tracePt t="104146" x="7535863" y="4249738"/>
          <p14:tracePt t="104146" x="7799388" y="4070350"/>
          <p14:tracePt t="104146" x="8054975" y="3900488"/>
          <p14:tracePt t="104146" x="8258175" y="3756025"/>
          <p14:tracePt t="104146" x="8445500" y="3629025"/>
          <p14:tracePt t="104146" x="8597900" y="3484563"/>
          <p14:tracePt t="104146" x="8843963" y="3271838"/>
          <p14:tracePt t="104146" x="8980488" y="3135313"/>
          <p14:tracePt t="104146" x="9142413" y="2974975"/>
          <p14:tracePt t="104146" x="9286875" y="2813050"/>
          <p14:tracePt t="104146" x="9405938" y="2686050"/>
          <p14:tracePt t="104146" x="9472613" y="2574925"/>
          <p14:tracePt t="104146" x="9550400" y="2455863"/>
          <p14:tracePt t="104146" x="9642475" y="2303463"/>
          <p14:tracePt t="104146" x="9710738" y="2184400"/>
          <p14:tracePt t="104146" x="9804400" y="2005013"/>
          <p14:tracePt t="104146" x="9923463" y="1827213"/>
          <p14:tracePt t="104146" x="10025063" y="1631950"/>
          <p14:tracePt t="104146" x="10153650" y="1436688"/>
          <p14:tracePt t="104146" x="10229850" y="1300163"/>
          <p14:tracePt t="104146" x="10298113" y="1112838"/>
          <p14:tracePt t="104146" x="10356850" y="985838"/>
          <p14:tracePt t="104146" x="10425113" y="815975"/>
          <p14:tracePt t="104146" x="10501313" y="654050"/>
          <p14:tracePt t="104146" x="10628313" y="425450"/>
          <p14:tracePt t="104146" x="10739438" y="230188"/>
          <p14:tracePt t="104146" x="10866438" y="50800"/>
          <p14:tracePt t="104146" x="11961813" y="255588"/>
          <p14:tracePt t="104146" x="11818938" y="374650"/>
          <p14:tracePt t="104146" x="11707813" y="441325"/>
          <p14:tracePt t="104146" x="11707813" y="450850"/>
          <p14:tracePt t="104146" x="11715750" y="450850"/>
          <p14:tracePt t="104146" x="11725275" y="450850"/>
          <p14:tracePt t="104146" x="11733213" y="450850"/>
          <p14:tracePt t="104146" x="11741150" y="450850"/>
          <p14:tracePt t="104146" x="11766550" y="450850"/>
          <p14:tracePt t="104146" x="11801475" y="433388"/>
          <p14:tracePt t="104146" x="11826875" y="415925"/>
          <p14:tracePt t="104146" x="11869738" y="390525"/>
          <p14:tracePt t="104146" x="11920538" y="357188"/>
          <p14:tracePt t="104146" x="11971338" y="314325"/>
          <p14:tracePt t="104146" x="12065000" y="263525"/>
          <p14:tracePt t="104146" x="12166600" y="20320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rPr>
              <a:t>Mucous cells of the stomach lining </a:t>
            </a:r>
            <a:endParaRPr lang="en-IN" sz="2800" b="1" dirty="0">
              <a:solidFill>
                <a:schemeClr val="bg1"/>
              </a:solidFill>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35A6D555-BD25-4AEF-B8C5-284DDA712489}"/>
              </a:ext>
            </a:extLst>
          </p:cNvPr>
          <p:cNvPicPr>
            <a:picLocks noChangeAspect="1"/>
          </p:cNvPicPr>
          <p:nvPr/>
        </p:nvPicPr>
        <p:blipFill>
          <a:blip r:embed="rId2"/>
          <a:stretch>
            <a:fillRect/>
          </a:stretch>
        </p:blipFill>
        <p:spPr>
          <a:xfrm>
            <a:off x="-1" y="1984"/>
            <a:ext cx="1504949" cy="908720"/>
          </a:xfrm>
          <a:prstGeom prst="rect">
            <a:avLst/>
          </a:prstGeom>
        </p:spPr>
      </p:pic>
      <p:pic>
        <p:nvPicPr>
          <p:cNvPr id="10" name="Content Placeholder 3">
            <a:extLst>
              <a:ext uri="{FF2B5EF4-FFF2-40B4-BE49-F238E27FC236}">
                <a16:creationId xmlns="" xmlns:a16="http://schemas.microsoft.com/office/drawing/2014/main" id="{63988F96-2482-4E9E-A562-48711105F252}"/>
              </a:ext>
            </a:extLst>
          </p:cNvPr>
          <p:cNvPicPr>
            <a:picLocks noGrp="1" noChangeAspect="1"/>
          </p:cNvPicPr>
          <p:nvPr>
            <p:ph idx="1"/>
          </p:nvPr>
        </p:nvPicPr>
        <p:blipFill>
          <a:blip r:embed="rId3"/>
          <a:stretch>
            <a:fillRect/>
          </a:stretch>
        </p:blipFill>
        <p:spPr>
          <a:xfrm>
            <a:off x="8042786" y="908720"/>
            <a:ext cx="4149213" cy="2635138"/>
          </a:xfrm>
          <a:prstGeom prst="rect">
            <a:avLst/>
          </a:prstGeom>
        </p:spPr>
      </p:pic>
      <p:sp>
        <p:nvSpPr>
          <p:cNvPr id="12" name="TextBox 11">
            <a:extLst>
              <a:ext uri="{FF2B5EF4-FFF2-40B4-BE49-F238E27FC236}">
                <a16:creationId xmlns="" xmlns:a16="http://schemas.microsoft.com/office/drawing/2014/main" id="{F1D46C16-81CC-46ED-B2EC-4A062D051CA9}"/>
              </a:ext>
            </a:extLst>
          </p:cNvPr>
          <p:cNvSpPr txBox="1"/>
          <p:nvPr/>
        </p:nvSpPr>
        <p:spPr>
          <a:xfrm>
            <a:off x="349043" y="871926"/>
            <a:ext cx="7895304" cy="400110"/>
          </a:xfrm>
          <a:prstGeom prst="rect">
            <a:avLst/>
          </a:prstGeom>
          <a:noFill/>
        </p:spPr>
        <p:txBody>
          <a:bodyPr wrap="square">
            <a:spAutoFit/>
          </a:bodyPr>
          <a:lstStyle/>
          <a:p>
            <a:r>
              <a:rPr lang="en-US" sz="2000" b="1" dirty="0">
                <a:latin typeface="Abadi" panose="020B0604020104020204" pitchFamily="34" charset="0"/>
              </a:rPr>
              <a:t>Mucous cells of the stomach lining secrete mucus (pink) into the lumen</a:t>
            </a:r>
          </a:p>
        </p:txBody>
      </p:sp>
      <p:sp>
        <p:nvSpPr>
          <p:cNvPr id="13" name="Content Placeholder 2">
            <a:extLst>
              <a:ext uri="{FF2B5EF4-FFF2-40B4-BE49-F238E27FC236}">
                <a16:creationId xmlns="" xmlns:a16="http://schemas.microsoft.com/office/drawing/2014/main" id="{C5BD5547-2AC1-4ACF-8FB4-7BA2D1A5739B}"/>
              </a:ext>
            </a:extLst>
          </p:cNvPr>
          <p:cNvSpPr txBox="1">
            <a:spLocks/>
          </p:cNvSpPr>
          <p:nvPr/>
        </p:nvSpPr>
        <p:spPr>
          <a:xfrm>
            <a:off x="988142" y="1272036"/>
            <a:ext cx="6189405" cy="23838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IN" b="1" dirty="0">
                <a:latin typeface="Abadi" panose="020B0604020104020204" pitchFamily="34" charset="0"/>
              </a:rPr>
              <a:t> </a:t>
            </a:r>
            <a:r>
              <a:rPr lang="en-IN" sz="1800" b="1" dirty="0">
                <a:latin typeface="Abadi" panose="020B0604020104020204" pitchFamily="34" charset="0"/>
              </a:rPr>
              <a:t>It is a viscous colloid containing</a:t>
            </a:r>
          </a:p>
          <a:p>
            <a:pPr algn="just">
              <a:lnSpc>
                <a:spcPct val="100000"/>
              </a:lnSpc>
            </a:pPr>
            <a:r>
              <a:rPr lang="en-IN" sz="1800" b="1" dirty="0">
                <a:latin typeface="Abadi" panose="020B0604020104020204" pitchFamily="34" charset="0"/>
              </a:rPr>
              <a:t> Inorganic salts</a:t>
            </a:r>
          </a:p>
          <a:p>
            <a:pPr algn="just">
              <a:lnSpc>
                <a:spcPct val="100000"/>
              </a:lnSpc>
            </a:pPr>
            <a:r>
              <a:rPr lang="en-IN" sz="1800" b="1" dirty="0">
                <a:latin typeface="Abadi" panose="020B0604020104020204" pitchFamily="34" charset="0"/>
              </a:rPr>
              <a:t> Antimicrobial enzymes (such as lysozymes)</a:t>
            </a:r>
          </a:p>
          <a:p>
            <a:pPr algn="just">
              <a:lnSpc>
                <a:spcPct val="100000"/>
              </a:lnSpc>
            </a:pPr>
            <a:r>
              <a:rPr lang="en-IN" sz="1800" b="1" dirty="0">
                <a:latin typeface="Abadi" panose="020B0604020104020204" pitchFamily="34" charset="0"/>
              </a:rPr>
              <a:t> Immunoglobulins</a:t>
            </a:r>
          </a:p>
          <a:p>
            <a:pPr algn="just">
              <a:lnSpc>
                <a:spcPct val="100000"/>
              </a:lnSpc>
            </a:pPr>
            <a:r>
              <a:rPr lang="en-IN" sz="1800" b="1" dirty="0">
                <a:latin typeface="Abadi" panose="020B0604020104020204" pitchFamily="34" charset="0"/>
              </a:rPr>
              <a:t> Glycoproteins such as lactoferrin </a:t>
            </a:r>
          </a:p>
          <a:p>
            <a:pPr algn="just">
              <a:lnSpc>
                <a:spcPct val="100000"/>
              </a:lnSpc>
            </a:pPr>
            <a:r>
              <a:rPr lang="en-IN" sz="1800" b="1" dirty="0">
                <a:latin typeface="Abadi" panose="020B0604020104020204" pitchFamily="34" charset="0"/>
              </a:rPr>
              <a:t> Mucin</a:t>
            </a:r>
          </a:p>
        </p:txBody>
      </p:sp>
      <p:sp>
        <p:nvSpPr>
          <p:cNvPr id="17" name="TextBox 16">
            <a:extLst>
              <a:ext uri="{FF2B5EF4-FFF2-40B4-BE49-F238E27FC236}">
                <a16:creationId xmlns="" xmlns:a16="http://schemas.microsoft.com/office/drawing/2014/main" id="{85F57F31-D6F9-41B3-B8BB-0D3E9E1601A5}"/>
              </a:ext>
            </a:extLst>
          </p:cNvPr>
          <p:cNvSpPr txBox="1"/>
          <p:nvPr/>
        </p:nvSpPr>
        <p:spPr>
          <a:xfrm>
            <a:off x="255639" y="3543858"/>
            <a:ext cx="11149780" cy="3139321"/>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Abadi" panose="020B0604020104020204" pitchFamily="34" charset="0"/>
              </a:rPr>
              <a:t>The amino- and carboxy-terminal regions are very lightly glycosylated, but rich in cysteines.</a:t>
            </a:r>
          </a:p>
          <a:p>
            <a:pPr marL="285750" indent="-285750" algn="just">
              <a:buFont typeface="Wingdings" panose="05000000000000000000" pitchFamily="2" charset="2"/>
              <a:buChar char="v"/>
            </a:pPr>
            <a:endParaRPr lang="en-US" dirty="0">
              <a:latin typeface="Abadi" panose="020B0604020104020204" pitchFamily="34" charset="0"/>
            </a:endParaRPr>
          </a:p>
          <a:p>
            <a:pPr marL="285750" indent="-285750" algn="just">
              <a:buFont typeface="Wingdings" panose="05000000000000000000" pitchFamily="2" charset="2"/>
              <a:buChar char="v"/>
            </a:pPr>
            <a:r>
              <a:rPr lang="en-US" dirty="0">
                <a:latin typeface="Abadi" panose="020B0604020104020204" pitchFamily="34" charset="0"/>
              </a:rPr>
              <a:t> The cysteine residues participate in establishing disulfide linkages within and among mucin monomers.</a:t>
            </a:r>
          </a:p>
          <a:p>
            <a:pPr marL="285750" indent="-285750" algn="just">
              <a:buFont typeface="Wingdings" panose="05000000000000000000" pitchFamily="2" charset="2"/>
              <a:buChar char="v"/>
            </a:pPr>
            <a:endParaRPr lang="en-US" dirty="0">
              <a:latin typeface="Abadi" panose="020B0604020104020204" pitchFamily="34" charset="0"/>
            </a:endParaRPr>
          </a:p>
          <a:p>
            <a:pPr marL="285750" indent="-285750" algn="just">
              <a:buFont typeface="Wingdings" panose="05000000000000000000" pitchFamily="2" charset="2"/>
              <a:buChar char="v"/>
            </a:pPr>
            <a:r>
              <a:rPr lang="en-US" dirty="0">
                <a:latin typeface="Abadi" panose="020B0604020104020204" pitchFamily="34" charset="0"/>
              </a:rPr>
              <a:t>A large central region formed of multiple tandem repeats of 10 to 80 residue sequences in which up to half of the amino acids are serine or threonine.</a:t>
            </a:r>
          </a:p>
          <a:p>
            <a:pPr marL="285750" indent="-285750" algn="just">
              <a:buFont typeface="Wingdings" panose="05000000000000000000" pitchFamily="2" charset="2"/>
              <a:buChar char="v"/>
            </a:pPr>
            <a:endParaRPr lang="en-US" dirty="0">
              <a:latin typeface="Abadi" panose="020B0604020104020204" pitchFamily="34" charset="0"/>
            </a:endParaRPr>
          </a:p>
          <a:p>
            <a:pPr marL="285750" indent="-285750" algn="just">
              <a:buFont typeface="Wingdings" panose="05000000000000000000" pitchFamily="2" charset="2"/>
              <a:buChar char="v"/>
            </a:pPr>
            <a:r>
              <a:rPr lang="en-US" dirty="0">
                <a:latin typeface="Abadi" panose="020B0604020104020204" pitchFamily="34" charset="0"/>
              </a:rPr>
              <a:t> This area becomes saturated with hundreds of O-linked oligosaccharides. </a:t>
            </a:r>
          </a:p>
          <a:p>
            <a:pPr marL="285750" indent="-285750" algn="just">
              <a:buFont typeface="Wingdings" panose="05000000000000000000" pitchFamily="2" charset="2"/>
              <a:buChar char="v"/>
            </a:pPr>
            <a:endParaRPr lang="en-US" dirty="0">
              <a:latin typeface="Abadi" panose="020B0604020104020204" pitchFamily="34" charset="0"/>
            </a:endParaRPr>
          </a:p>
          <a:p>
            <a:pPr marL="285750" indent="-285750" algn="just">
              <a:buFont typeface="Wingdings" panose="05000000000000000000" pitchFamily="2" charset="2"/>
              <a:buChar char="v"/>
            </a:pPr>
            <a:r>
              <a:rPr lang="en-US" dirty="0">
                <a:latin typeface="Abadi" panose="020B0604020104020204" pitchFamily="34" charset="0"/>
              </a:rPr>
              <a:t>N-linked oligosaccharides are also found on mucins, but in less abundance than O-linked sugars.</a:t>
            </a:r>
          </a:p>
          <a:p>
            <a:pPr marL="285750" indent="-285750" algn="just">
              <a:buFont typeface="Wingdings" panose="05000000000000000000" pitchFamily="2" charset="2"/>
              <a:buChar char="v"/>
            </a:pPr>
            <a:endParaRPr lang="en-US" dirty="0">
              <a:latin typeface="Abadi" panose="020B0604020104020204" pitchFamily="34" charset="0"/>
            </a:endParaRPr>
          </a:p>
        </p:txBody>
      </p:sp>
    </p:spTree>
    <p:extLst>
      <p:ext uri="{BB962C8B-B14F-4D97-AF65-F5344CB8AC3E}">
        <p14:creationId xmlns="" xmlns:p14="http://schemas.microsoft.com/office/powerpoint/2010/main" val="2075237592"/>
      </p:ext>
    </p:extLst>
  </p:cSld>
  <p:clrMapOvr>
    <a:masterClrMapping/>
  </p:clrMapOvr>
  <p:transition advTm="94609">
    <p:dissolve/>
  </p:transition>
  <p:extLst>
    <p:ext uri="{3A86A75C-4F4B-4683-9AE1-C65F6400EC91}">
      <p14:laserTraceLst xmlns="" xmlns:p14="http://schemas.microsoft.com/office/powerpoint/2010/main">
        <p14:tracePtLst>
          <p14:tracePt t="507" x="11869738" y="3144838"/>
          <p14:tracePt t="515" x="11682413" y="3119438"/>
          <p14:tracePt t="523" x="11512550" y="3076575"/>
          <p14:tracePt t="531" x="11360150" y="3025775"/>
          <p14:tracePt t="538" x="11071225" y="2940050"/>
          <p14:tracePt t="547" x="10815638" y="2881313"/>
          <p14:tracePt t="554" x="10585450" y="2813050"/>
          <p14:tracePt t="564" x="10313988" y="2693988"/>
          <p14:tracePt t="570" x="10042525" y="2592388"/>
          <p14:tracePt t="580" x="9829800" y="2524125"/>
          <p14:tracePt t="586" x="9702800" y="2498725"/>
          <p14:tracePt t="596" x="9575800" y="2447925"/>
          <p14:tracePt t="602" x="9490075" y="2438400"/>
          <p14:tracePt t="611" x="9421813" y="2405063"/>
          <p14:tracePt t="619" x="9353550" y="2405063"/>
          <p14:tracePt t="627" x="9294813" y="2405063"/>
          <p14:tracePt t="635" x="9251950" y="2405063"/>
          <p14:tracePt t="642" x="9209088" y="2405063"/>
          <p14:tracePt t="650" x="9150350" y="2405063"/>
          <p14:tracePt t="658" x="9107488" y="2405063"/>
          <p14:tracePt t="666" x="9091613" y="2422525"/>
          <p14:tracePt t="674" x="9091613" y="2438400"/>
          <p14:tracePt t="690" x="9091613" y="2447925"/>
          <p14:tracePt t="802" x="9056688" y="2447925"/>
          <p14:tracePt t="811" x="9031288" y="2447925"/>
          <p14:tracePt t="819" x="8912225" y="2489200"/>
          <p14:tracePt t="826" x="8810625" y="2524125"/>
          <p14:tracePt t="834" x="8750300" y="2549525"/>
          <p14:tracePt t="842" x="8716963" y="2549525"/>
          <p14:tracePt t="851" x="8691563" y="2549525"/>
          <p14:tracePt t="857" x="8658225" y="2549525"/>
          <p14:tracePt t="866" x="8632825" y="2549525"/>
          <p14:tracePt t="874" x="8597900" y="2549525"/>
          <p14:tracePt t="898" x="8539163" y="2549525"/>
          <p14:tracePt t="906" x="8521700" y="2549525"/>
          <p14:tracePt t="914" x="8478838" y="2541588"/>
          <p14:tracePt t="922" x="8435975" y="2541588"/>
          <p14:tracePt t="930" x="8351838" y="2541588"/>
          <p14:tracePt t="938" x="8250238" y="2541588"/>
          <p14:tracePt t="947" x="8131175" y="2506663"/>
          <p14:tracePt t="954" x="7994650" y="2489200"/>
          <p14:tracePt t="963" x="7850188" y="2481263"/>
          <p14:tracePt t="970" x="7688263" y="2438400"/>
          <p14:tracePt t="979" x="7561263" y="2430463"/>
          <p14:tracePt t="986" x="7416800" y="2405063"/>
          <p14:tracePt t="997" x="7307263" y="2379663"/>
          <p14:tracePt t="1002" x="7229475" y="2371725"/>
          <p14:tracePt t="1012" x="7127875" y="2362200"/>
          <p14:tracePt t="1018" x="7051675" y="2336800"/>
          <p14:tracePt t="1027" x="7008813" y="2319338"/>
          <p14:tracePt t="1035" x="6958013" y="2311400"/>
          <p14:tracePt t="1042" x="6915150" y="2293938"/>
          <p14:tracePt t="1050" x="6881813" y="2286000"/>
          <p14:tracePt t="1058" x="6864350" y="2278063"/>
          <p14:tracePt t="1066" x="6856413" y="2278063"/>
          <p14:tracePt t="1115" x="6848475" y="2278063"/>
          <p14:tracePt t="1130" x="6838950" y="2319338"/>
          <p14:tracePt t="1138" x="6838950" y="2328863"/>
          <p14:tracePt t="1147" x="6881813" y="2397125"/>
          <p14:tracePt t="1154" x="6907213" y="2438400"/>
          <p14:tracePt t="1258" x="6899275" y="2463800"/>
          <p14:tracePt t="1283" x="6856413" y="2498725"/>
          <p14:tracePt t="1290" x="6805613" y="2498725"/>
          <p14:tracePt t="1299" x="6729413" y="2506663"/>
          <p14:tracePt t="1306" x="6669088" y="2506663"/>
          <p14:tracePt t="1316" x="6610350" y="2506663"/>
          <p14:tracePt t="1322" x="6524625" y="2481263"/>
          <p14:tracePt t="1331" x="6448425" y="2463800"/>
          <p14:tracePt t="1338" x="6415088" y="2463800"/>
          <p14:tracePt t="1346" x="6397625" y="2447925"/>
          <p14:tracePt t="1354" x="6372225" y="2430463"/>
          <p14:tracePt t="1362" x="6338888" y="2405063"/>
          <p14:tracePt t="1370" x="6311900" y="2379663"/>
          <p14:tracePt t="1379" x="6235700" y="2336800"/>
          <p14:tracePt t="1386" x="6167438" y="2303463"/>
          <p14:tracePt t="1396" x="6091238" y="2260600"/>
          <p14:tracePt t="1402" x="5989638" y="2200275"/>
          <p14:tracePt t="1413" x="5870575" y="2133600"/>
          <p14:tracePt t="1418" x="5794375" y="2098675"/>
          <p14:tracePt t="1426" x="5718175" y="2039938"/>
          <p14:tracePt t="1436" x="5641975" y="1989138"/>
          <p14:tracePt t="1442" x="5573713" y="1946275"/>
          <p14:tracePt t="1450" x="5497513" y="1885950"/>
          <p14:tracePt t="1458" x="5454650" y="1852613"/>
          <p14:tracePt t="1467" x="5394325" y="1809750"/>
          <p14:tracePt t="1474" x="5343525" y="1758950"/>
          <p14:tracePt t="1483" x="5302250" y="1690688"/>
          <p14:tracePt t="1490" x="5276850" y="1657350"/>
          <p14:tracePt t="1501" x="5241925" y="1614488"/>
          <p14:tracePt t="1506" x="5199063" y="1563688"/>
          <p14:tracePt t="1516" x="5165725" y="1530350"/>
          <p14:tracePt t="1522" x="5122863" y="1487488"/>
          <p14:tracePt t="1530" x="5072063" y="1436688"/>
          <p14:tracePt t="1538" x="5021263" y="1385888"/>
          <p14:tracePt t="1547" x="4970463" y="1317625"/>
          <p14:tracePt t="1554" x="4876800" y="1223963"/>
          <p14:tracePt t="1562" x="4808538" y="1163638"/>
          <p14:tracePt t="1570" x="4740275" y="1122363"/>
          <p14:tracePt t="1580" x="4689475" y="1079500"/>
          <p14:tracePt t="1586" x="4630738" y="1019175"/>
          <p14:tracePt t="1595" x="4587875" y="985838"/>
          <p14:tracePt t="1602" x="4537075" y="942975"/>
          <p14:tracePt t="1612" x="4511675" y="925513"/>
          <p14:tracePt t="1618" x="4503738" y="909638"/>
          <p14:tracePt t="1629" x="4486275" y="909638"/>
          <p14:tracePt t="1635" x="4468813" y="892175"/>
          <p14:tracePt t="1682" x="4460875" y="892175"/>
          <p14:tracePt t="1690" x="4451350" y="892175"/>
          <p14:tracePt t="1699" x="4443413" y="892175"/>
          <p14:tracePt t="1706" x="4435475" y="884238"/>
          <p14:tracePt t="1714" x="4435475" y="874713"/>
          <p14:tracePt t="1721" x="4425950" y="874713"/>
          <p14:tracePt t="1738" x="4410075" y="874713"/>
          <p14:tracePt t="1946" x="4410075" y="866775"/>
          <p14:tracePt t="1963" x="4410075" y="858838"/>
          <p14:tracePt t="1970" x="4410075" y="849313"/>
          <p14:tracePt t="2235" x="4392613" y="849313"/>
          <p14:tracePt t="3170" x="4410075" y="849313"/>
          <p14:tracePt t="3178" x="4425950" y="858838"/>
          <p14:tracePt t="3186" x="4443413" y="858838"/>
          <p14:tracePt t="3202" x="4460875" y="858838"/>
          <p14:tracePt t="3212" x="4486275" y="858838"/>
          <p14:tracePt t="3218" x="4494213" y="858838"/>
          <p14:tracePt t="3227" x="4519613" y="858838"/>
          <p14:tracePt t="3235" x="4529138" y="858838"/>
          <p14:tracePt t="3245" x="4554538" y="858838"/>
          <p14:tracePt t="3250" x="4562475" y="858838"/>
          <p14:tracePt t="3260" x="4579938" y="866775"/>
          <p14:tracePt t="3266" x="4595813" y="866775"/>
          <p14:tracePt t="3274" x="4605338" y="866775"/>
          <p14:tracePt t="3282" x="4621213" y="866775"/>
          <p14:tracePt t="3290" x="4630738" y="866775"/>
          <p14:tracePt t="3298" x="4646613" y="866775"/>
          <p14:tracePt t="3306" x="4664075" y="866775"/>
          <p14:tracePt t="3314" x="4681538" y="866775"/>
          <p14:tracePt t="3322" x="4689475" y="866775"/>
          <p14:tracePt t="3330" x="4699000" y="866775"/>
          <p14:tracePt t="3442" x="4714875" y="866775"/>
          <p14:tracePt t="3450" x="4732338" y="866775"/>
          <p14:tracePt t="3466" x="4757738" y="866775"/>
          <p14:tracePt t="3475" x="4765675" y="866775"/>
          <p14:tracePt t="3482" x="4808538" y="866775"/>
          <p14:tracePt t="3490" x="4843463" y="866775"/>
          <p14:tracePt t="3498" x="4884738" y="866775"/>
          <p14:tracePt t="3506" x="4927600" y="866775"/>
          <p14:tracePt t="3514" x="4987925" y="866775"/>
          <p14:tracePt t="3522" x="5089525" y="866775"/>
          <p14:tracePt t="3530" x="5157788" y="866775"/>
          <p14:tracePt t="3538" x="5241925" y="866775"/>
          <p14:tracePt t="3546" x="5343525" y="866775"/>
          <p14:tracePt t="3553" x="5429250" y="866775"/>
          <p14:tracePt t="3563" x="5497513" y="866775"/>
          <p14:tracePt t="3570" x="5573713" y="866775"/>
          <p14:tracePt t="3579" x="5657850" y="866775"/>
          <p14:tracePt t="3586" x="5700713" y="866775"/>
          <p14:tracePt t="3594" x="5726113" y="866775"/>
          <p14:tracePt t="3602" x="5743575" y="866775"/>
          <p14:tracePt t="3610" x="5751513" y="866775"/>
          <p14:tracePt t="3618" x="5761038" y="866775"/>
          <p14:tracePt t="3658" x="5768975" y="866775"/>
          <p14:tracePt t="3666" x="5776913" y="866775"/>
          <p14:tracePt t="3682" x="5794375" y="866775"/>
          <p14:tracePt t="3690" x="5811838" y="858838"/>
          <p14:tracePt t="3698" x="5837238" y="849313"/>
          <p14:tracePt t="3714" x="5862638" y="841375"/>
          <p14:tracePt t="3722" x="5870575" y="841375"/>
          <p14:tracePt t="3731" x="5888038" y="833438"/>
          <p14:tracePt t="3931" x="5895975" y="833438"/>
          <p14:tracePt t="3938" x="5921375" y="833438"/>
          <p14:tracePt t="3947" x="5964238" y="833438"/>
          <p14:tracePt t="3954" x="6049963" y="833438"/>
          <p14:tracePt t="3962" x="6126163" y="858838"/>
          <p14:tracePt t="3970" x="6245225" y="874713"/>
          <p14:tracePt t="3981" x="6338888" y="874713"/>
          <p14:tracePt t="3986" x="6465888" y="900113"/>
          <p14:tracePt t="3994" x="6626225" y="909638"/>
          <p14:tracePt t="4001" x="6805613" y="935038"/>
          <p14:tracePt t="4011" x="6958013" y="935038"/>
          <p14:tracePt t="4018" x="7153275" y="935038"/>
          <p14:tracePt t="4027" x="7358063" y="935038"/>
          <p14:tracePt t="4034" x="7527925" y="935038"/>
          <p14:tracePt t="4043" x="7731125" y="935038"/>
          <p14:tracePt t="4050" x="7935913" y="935038"/>
          <p14:tracePt t="4060" x="8105775" y="909638"/>
          <p14:tracePt t="4066" x="8232775" y="874713"/>
          <p14:tracePt t="4077" x="8351838" y="841375"/>
          <p14:tracePt t="4082" x="8420100" y="808038"/>
          <p14:tracePt t="4091" x="8478838" y="798513"/>
          <p14:tracePt t="4099" x="8496300" y="781050"/>
          <p14:tracePt t="4210" x="8504238" y="781050"/>
          <p14:tracePt t="4218" x="8504238" y="815975"/>
          <p14:tracePt t="4225" x="8504238" y="874713"/>
          <p14:tracePt t="4238" x="8478838" y="935038"/>
          <p14:tracePt t="4244" x="8435975" y="1011238"/>
          <p14:tracePt t="4250" x="8428038" y="1036638"/>
          <p14:tracePt t="4259" x="8394700" y="1062038"/>
          <p14:tracePt t="4266" x="8369300" y="1062038"/>
          <p14:tracePt t="4277" x="8359775" y="1069975"/>
          <p14:tracePt t="4291" x="8351838" y="1069975"/>
          <p14:tracePt t="4362" x="8351838" y="1087438"/>
          <p14:tracePt t="4370" x="8369300" y="1054100"/>
          <p14:tracePt t="4379" x="8377238" y="1036638"/>
          <p14:tracePt t="4386" x="8377238" y="1028700"/>
          <p14:tracePt t="4395" x="8385175" y="1019175"/>
          <p14:tracePt t="4402" x="8394700" y="1019175"/>
          <p14:tracePt t="4428" x="8394700" y="1011238"/>
          <p14:tracePt t="4434" x="8394700" y="993775"/>
          <p14:tracePt t="4443" x="8394700" y="977900"/>
          <p14:tracePt t="4450" x="8394700" y="968375"/>
          <p14:tracePt t="4460" x="8394700" y="952500"/>
          <p14:tracePt t="4466" x="8394700" y="942975"/>
          <p14:tracePt t="4491" x="8394700" y="935038"/>
          <p14:tracePt t="4570" x="8377238" y="935038"/>
          <p14:tracePt t="4586" x="8369300" y="935038"/>
          <p14:tracePt t="4602" x="8359775" y="935038"/>
          <p14:tracePt t="4611" x="8351838" y="935038"/>
          <p14:tracePt t="4618" x="8343900" y="935038"/>
          <p14:tracePt t="4627" x="8334375" y="935038"/>
          <p14:tracePt t="4644" x="8308975" y="935038"/>
          <p14:tracePt t="4650" x="8283575" y="935038"/>
          <p14:tracePt t="4660" x="8266113" y="935038"/>
          <p14:tracePt t="4666" x="8232775" y="935038"/>
          <p14:tracePt t="4677" x="8199438" y="935038"/>
          <p14:tracePt t="4682" x="8189913" y="935038"/>
          <p14:tracePt t="4692" x="8164513" y="935038"/>
          <p14:tracePt t="4698" x="8156575" y="935038"/>
          <p14:tracePt t="4710" x="8131175" y="942975"/>
          <p14:tracePt t="4715" x="8113713" y="952500"/>
          <p14:tracePt t="4722" x="8088313" y="960438"/>
          <p14:tracePt t="4730" x="8080375" y="968375"/>
          <p14:tracePt t="4738" x="8020050" y="1011238"/>
          <p14:tracePt t="4748" x="7943850" y="1054100"/>
          <p14:tracePt t="4754" x="7824788" y="1112838"/>
          <p14:tracePt t="4762" x="7662863" y="1206500"/>
          <p14:tracePt t="4770" x="7493000" y="1300163"/>
          <p14:tracePt t="4780" x="7281863" y="1411288"/>
          <p14:tracePt t="4786" x="6950075" y="1555750"/>
          <p14:tracePt t="4795" x="6643688" y="1700213"/>
          <p14:tracePt t="4802" x="6286500" y="1852613"/>
          <p14:tracePt t="4810" x="5964238" y="1979613"/>
          <p14:tracePt t="4818" x="5743575" y="2090738"/>
          <p14:tracePt t="4826" x="5607050" y="2149475"/>
          <p14:tracePt t="4834" x="5530850" y="2166938"/>
          <p14:tracePt t="4843" x="5513388" y="2174875"/>
          <p14:tracePt t="4850" x="5505450" y="2184400"/>
          <p14:tracePt t="4859" x="5513388" y="2192338"/>
          <p14:tracePt t="4866" x="5632450" y="2174875"/>
          <p14:tracePt t="4875" x="5802313" y="2098675"/>
          <p14:tracePt t="4882" x="5930900" y="2082800"/>
          <p14:tracePt t="4896" x="6032500" y="2073275"/>
          <p14:tracePt t="4900" x="6032500" y="2065338"/>
          <p14:tracePt t="5018" x="5972175" y="2090738"/>
          <p14:tracePt t="5025" x="5870575" y="2090738"/>
          <p14:tracePt t="5034" x="5735638" y="2090738"/>
          <p14:tracePt t="5045" x="5632450" y="2055813"/>
          <p14:tracePt t="5050" x="5505450" y="2047875"/>
          <p14:tracePt t="5059" x="5403850" y="2039938"/>
          <p14:tracePt t="5066" x="5343525" y="2014538"/>
          <p14:tracePt t="5076" x="5318125" y="2014538"/>
          <p14:tracePt t="5106" x="5302250" y="2014538"/>
          <p14:tracePt t="5114" x="5276850" y="2022475"/>
          <p14:tracePt t="5122" x="5224463" y="2030413"/>
          <p14:tracePt t="5131" x="5122863" y="2065338"/>
          <p14:tracePt t="5138" x="4978400" y="2116138"/>
          <p14:tracePt t="5148" x="4749800" y="2159000"/>
          <p14:tracePt t="5154" x="4511675" y="2243138"/>
          <p14:tracePt t="5163" x="4197350" y="2328863"/>
          <p14:tracePt t="5170" x="3941763" y="2397125"/>
          <p14:tracePt t="5178" x="3703638" y="2473325"/>
          <p14:tracePt t="5186" x="3525838" y="2524125"/>
          <p14:tracePt t="5195" x="3414713" y="2574925"/>
          <p14:tracePt t="5202" x="3322638" y="2592388"/>
          <p14:tracePt t="5211" x="3236913" y="2608263"/>
          <p14:tracePt t="5218" x="3219450" y="2617788"/>
          <p14:tracePt t="5266" x="3211513" y="2625725"/>
          <p14:tracePt t="5282" x="3211513" y="2651125"/>
          <p14:tracePt t="5290" x="3211513" y="2676525"/>
          <p14:tracePt t="5298" x="3194050" y="2711450"/>
          <p14:tracePt t="5309" x="3178175" y="2787650"/>
          <p14:tracePt t="5314" x="3143250" y="2846388"/>
          <p14:tracePt t="5322" x="3127375" y="2897188"/>
          <p14:tracePt t="5331" x="3127375" y="2906713"/>
          <p14:tracePt t="5338" x="3127375" y="2922588"/>
          <p14:tracePt t="5354" x="3127375" y="2932113"/>
          <p14:tracePt t="5362" x="3127375" y="2940050"/>
          <p14:tracePt t="5370" x="3127375" y="2957513"/>
          <p14:tracePt t="5378" x="3127375" y="2982913"/>
          <p14:tracePt t="5386" x="3127375" y="3000375"/>
          <p14:tracePt t="5394" x="3127375" y="3016250"/>
          <p14:tracePt t="5402" x="3127375" y="3051175"/>
          <p14:tracePt t="5411" x="3127375" y="3076575"/>
          <p14:tracePt t="5418" x="3127375" y="3135313"/>
          <p14:tracePt t="5427" x="3127375" y="3178175"/>
          <p14:tracePt t="5434" x="3127375" y="3238500"/>
          <p14:tracePt t="5442" x="3127375" y="3279775"/>
          <p14:tracePt t="5450" x="3127375" y="3322638"/>
          <p14:tracePt t="5459" x="3127375" y="3355975"/>
          <p14:tracePt t="5466" x="3127375" y="3373438"/>
          <p14:tracePt t="5476" x="3127375" y="3390900"/>
          <p14:tracePt t="5482" x="3127375" y="3398838"/>
          <p14:tracePt t="5492" x="3127375" y="3408363"/>
          <p14:tracePt t="5498" x="3127375" y="3416300"/>
          <p14:tracePt t="5554" x="3127375" y="3424238"/>
          <p14:tracePt t="6953" x="3127375" y="3416300"/>
          <p14:tracePt t="6969" x="3127375" y="3408363"/>
          <p14:tracePt t="6985" x="3135313" y="3398838"/>
          <p14:tracePt t="7001" x="3135313" y="3390900"/>
          <p14:tracePt t="8419" x="3143250" y="3390900"/>
          <p14:tracePt t="8426" x="3152775" y="3390900"/>
          <p14:tracePt t="8434" x="3152775" y="3398838"/>
          <p14:tracePt t="8442" x="3178175" y="3424238"/>
          <p14:tracePt t="8450" x="3186113" y="3441700"/>
          <p14:tracePt t="8459" x="3211513" y="3467100"/>
          <p14:tracePt t="8466" x="3244850" y="3484563"/>
          <p14:tracePt t="8473" x="3313113" y="3517900"/>
          <p14:tracePt t="8482" x="3389313" y="3578225"/>
          <p14:tracePt t="8490" x="3492500" y="3594100"/>
          <p14:tracePt t="8498" x="3619500" y="3646488"/>
          <p14:tracePt t="8509" x="3806825" y="3697288"/>
          <p14:tracePt t="8515" x="4111625" y="3730625"/>
          <p14:tracePt t="8524" x="4476750" y="3806825"/>
          <p14:tracePt t="8530" x="4910138" y="3806825"/>
          <p14:tracePt t="8541" x="5454650" y="3806825"/>
          <p14:tracePt t="8547" x="6116638" y="3806825"/>
          <p14:tracePt t="8558" x="6864350" y="3806825"/>
          <p14:tracePt t="8562" x="7553325" y="3806825"/>
          <p14:tracePt t="8574" x="8308975" y="3722688"/>
          <p14:tracePt t="8578" x="9074150" y="3611563"/>
          <p14:tracePt t="8587" x="9779000" y="3475038"/>
          <p14:tracePt t="8594" x="10323513" y="3314700"/>
          <p14:tracePt t="8603" x="10790238" y="3170238"/>
          <p14:tracePt t="8611" x="11061700" y="3033713"/>
          <p14:tracePt t="8619" x="11198225" y="2974975"/>
          <p14:tracePt t="8628" x="11256963" y="2914650"/>
          <p14:tracePt t="8634" x="11274425" y="2906713"/>
          <p14:tracePt t="8643" x="11274425" y="2897188"/>
          <p14:tracePt t="8651" x="11274425" y="2889250"/>
          <p14:tracePt t="8660" x="11274425" y="2881313"/>
          <p14:tracePt t="8666" x="11274425" y="2863850"/>
          <p14:tracePt t="8675" x="11266488" y="2846388"/>
          <p14:tracePt t="8682" x="11256963" y="2813050"/>
          <p14:tracePt t="8690" x="11241088" y="2778125"/>
          <p14:tracePt t="8698" x="11241088" y="2762250"/>
          <p14:tracePt t="8707" x="11241088" y="2727325"/>
          <p14:tracePt t="8714" x="11241088" y="2686050"/>
          <p14:tracePt t="8724" x="11241088" y="2643188"/>
          <p14:tracePt t="8730" x="11223625" y="2582863"/>
          <p14:tracePt t="8740" x="11206163" y="2506663"/>
          <p14:tracePt t="8746" x="11188700" y="2481263"/>
          <p14:tracePt t="8757" x="11172825" y="2455863"/>
          <p14:tracePt t="8762" x="11155363" y="2447925"/>
          <p14:tracePt t="8774" x="11147425" y="2430463"/>
          <p14:tracePt t="8778" x="11129963" y="2413000"/>
          <p14:tracePt t="8787" x="11096625" y="2405063"/>
          <p14:tracePt t="8794" x="11044238" y="2379663"/>
          <p14:tracePt t="8802" x="11002963" y="2354263"/>
          <p14:tracePt t="8811" x="10968038" y="2344738"/>
          <p14:tracePt t="8818" x="10917238" y="2319338"/>
          <p14:tracePt t="8827" x="10883900" y="2311400"/>
          <p14:tracePt t="8834" x="10848975" y="2303463"/>
          <p14:tracePt t="8843" x="10833100" y="2286000"/>
          <p14:tracePt t="8850" x="10815638" y="2278063"/>
          <p14:tracePt t="8860" x="10790238" y="2268538"/>
          <p14:tracePt t="8866" x="10747375" y="2268538"/>
          <p14:tracePt t="8876" x="10645775" y="2235200"/>
          <p14:tracePt t="8882" x="10560050" y="2227263"/>
          <p14:tracePt t="8891" x="10501313" y="2227263"/>
          <p14:tracePt t="8913" x="10153650" y="2174875"/>
          <p14:tracePt t="8923" x="10085388" y="2166938"/>
          <p14:tracePt t="8930" x="10009188" y="2166938"/>
          <p14:tracePt t="8940" x="9966325" y="2166938"/>
          <p14:tracePt t="8947" x="9956800" y="2166938"/>
          <p14:tracePt t="8956" x="9948863" y="2166938"/>
          <p14:tracePt t="9019" x="9940925" y="2166938"/>
          <p14:tracePt t="9034" x="9940925" y="2184400"/>
          <p14:tracePt t="9043" x="9931400" y="2184400"/>
          <p14:tracePt t="9050" x="9931400" y="2200275"/>
          <p14:tracePt t="9066" x="9931400" y="2227263"/>
          <p14:tracePt t="9075" x="9931400" y="2235200"/>
          <p14:tracePt t="9140" x="9931400" y="2243138"/>
          <p14:tracePt t="9162" x="9948863" y="2243138"/>
          <p14:tracePt t="9170" x="9956800" y="2243138"/>
          <p14:tracePt t="9179" x="9966325" y="2235200"/>
          <p14:tracePt t="9187" x="9974263" y="2235200"/>
          <p14:tracePt t="9194" x="9983788" y="2217738"/>
          <p14:tracePt t="9210" x="9983788" y="2209800"/>
          <p14:tracePt t="9274" x="9983788" y="2200275"/>
          <p14:tracePt t="9330" x="9983788" y="2192338"/>
          <p14:tracePt t="9378" x="9974263" y="2192338"/>
          <p14:tracePt t="9394" x="9966325" y="2192338"/>
          <p14:tracePt t="9434" x="9956800" y="2192338"/>
          <p14:tracePt t="9450" x="9948863" y="2192338"/>
          <p14:tracePt t="9466" x="9940925" y="2192338"/>
          <p14:tracePt t="9578" x="9940925" y="2184400"/>
          <p14:tracePt t="9587" x="9940925" y="2174875"/>
          <p14:tracePt t="9594" x="9940925" y="2166938"/>
          <p14:tracePt t="9602" x="9956800" y="2149475"/>
          <p14:tracePt t="9610" x="9966325" y="2141538"/>
          <p14:tracePt t="9619" x="9966325" y="2133600"/>
          <p14:tracePt t="9627" x="9974263" y="2116138"/>
          <p14:tracePt t="9634" x="9974263" y="2108200"/>
          <p14:tracePt t="9658" x="9974263" y="2098675"/>
          <p14:tracePt t="9730" x="9974263" y="2082800"/>
          <p14:tracePt t="9827" x="9974263" y="2073275"/>
          <p14:tracePt t="10082" x="9966325" y="2073275"/>
          <p14:tracePt t="10130" x="9956800" y="2082800"/>
          <p14:tracePt t="10820" x="9974263" y="2073275"/>
          <p14:tracePt t="10867" x="9983788" y="2065338"/>
          <p14:tracePt t="10874" x="9991725" y="2055813"/>
          <p14:tracePt t="10890" x="10009188" y="2039938"/>
          <p14:tracePt t="10898" x="10009188" y="2030413"/>
          <p14:tracePt t="10907" x="10025063" y="2022475"/>
          <p14:tracePt t="10914" x="10034588" y="2005013"/>
          <p14:tracePt t="10923" x="10034588" y="1997075"/>
          <p14:tracePt t="10939" x="10034588" y="1989138"/>
          <p14:tracePt t="10946" x="10034588" y="1979613"/>
          <p14:tracePt t="11066" x="10034588" y="1971675"/>
          <p14:tracePt t="11082" x="10025063" y="1971675"/>
          <p14:tracePt t="11098" x="9999663" y="1971675"/>
          <p14:tracePt t="11106" x="9991725" y="1971675"/>
          <p14:tracePt t="11113" x="9966325" y="1971675"/>
          <p14:tracePt t="11122" x="9956800" y="1971675"/>
          <p14:tracePt t="11130" x="9931400" y="1971675"/>
          <p14:tracePt t="11140" x="9923463" y="1971675"/>
          <p14:tracePt t="11146" x="9906000" y="1971675"/>
          <p14:tracePt t="11154" x="9898063" y="1971675"/>
          <p14:tracePt t="11162" x="9898063" y="1979613"/>
          <p14:tracePt t="11171" x="9880600" y="1989138"/>
          <p14:tracePt t="11178" x="9872663" y="2014538"/>
          <p14:tracePt t="11187" x="9864725" y="2022475"/>
          <p14:tracePt t="11194" x="9864725" y="2047875"/>
          <p14:tracePt t="11203" x="9864725" y="2073275"/>
          <p14:tracePt t="11210" x="9864725" y="2090738"/>
          <p14:tracePt t="11220" x="9864725" y="2116138"/>
          <p14:tracePt t="11226" x="9864725" y="2133600"/>
          <p14:tracePt t="11235" x="9864725" y="2141538"/>
          <p14:tracePt t="11251" x="9864725" y="2159000"/>
          <p14:tracePt t="11258" x="9864725" y="2166938"/>
          <p14:tracePt t="11266" x="9872663" y="2166938"/>
          <p14:tracePt t="11274" x="9890125" y="2166938"/>
          <p14:tracePt t="11282" x="9906000" y="2166938"/>
          <p14:tracePt t="11290" x="9931400" y="2166938"/>
          <p14:tracePt t="11298" x="9940925" y="2166938"/>
          <p14:tracePt t="11308" x="9974263" y="2166938"/>
          <p14:tracePt t="11314" x="9999663" y="2159000"/>
          <p14:tracePt t="11322" x="10009188" y="2149475"/>
          <p14:tracePt t="11330" x="10025063" y="2133600"/>
          <p14:tracePt t="11339" x="10042525" y="2108200"/>
          <p14:tracePt t="11355" x="10042525" y="2090738"/>
          <p14:tracePt t="11362" x="10042525" y="2073275"/>
          <p14:tracePt t="11370" x="10042525" y="2065338"/>
          <p14:tracePt t="11378" x="10042525" y="2047875"/>
          <p14:tracePt t="11388" x="10042525" y="2030413"/>
          <p14:tracePt t="11394" x="10042525" y="2014538"/>
          <p14:tracePt t="11403" x="10042525" y="1997075"/>
          <p14:tracePt t="11410" x="10042525" y="1989138"/>
          <p14:tracePt t="11420" x="10034588" y="1971675"/>
          <p14:tracePt t="11426" x="10017125" y="1954213"/>
          <p14:tracePt t="11437" x="9999663" y="1938338"/>
          <p14:tracePt t="11450" x="9974263" y="1928813"/>
          <p14:tracePt t="11466" x="9966325" y="1928813"/>
          <p14:tracePt t="11498" x="9948863" y="1928813"/>
          <p14:tracePt t="11523" x="9940925" y="1928813"/>
          <p14:tracePt t="11538" x="9931400" y="1928813"/>
          <p14:tracePt t="11554" x="9915525" y="1928813"/>
          <p14:tracePt t="11571" x="9906000" y="1928813"/>
          <p14:tracePt t="11586" x="9898063" y="1928813"/>
          <p14:tracePt t="11610" x="9890125" y="1938338"/>
          <p14:tracePt t="11706" x="9880600" y="1938338"/>
          <p14:tracePt t="11778" x="9872663" y="1946275"/>
          <p14:tracePt t="11785" x="9864725" y="1946275"/>
          <p14:tracePt t="11794" x="9847263" y="1954213"/>
          <p14:tracePt t="11805" x="9839325" y="1963738"/>
          <p14:tracePt t="11922" x="9855200" y="1946275"/>
          <p14:tracePt t="11930" x="9880600" y="1920875"/>
          <p14:tracePt t="11938" x="9906000" y="1895475"/>
          <p14:tracePt t="11946" x="9931400" y="1870075"/>
          <p14:tracePt t="11953" x="9931400" y="1860550"/>
          <p14:tracePt t="11962" x="9940925" y="1835150"/>
          <p14:tracePt t="11978" x="9940925" y="1819275"/>
          <p14:tracePt t="11985" x="9940925" y="1809750"/>
          <p14:tracePt t="11994" x="9940925" y="1801813"/>
          <p14:tracePt t="12004" x="9940925" y="1776413"/>
          <p14:tracePt t="12010" x="9931400" y="1758950"/>
          <p14:tracePt t="12019" x="9906000" y="1733550"/>
          <p14:tracePt t="12026" x="9880600" y="1725613"/>
          <p14:tracePt t="12038" x="9855200" y="1716088"/>
          <p14:tracePt t="12042" x="9812338" y="1700213"/>
          <p14:tracePt t="12050" x="9771063" y="1690688"/>
          <p14:tracePt t="12060" x="9710738" y="1690688"/>
          <p14:tracePt t="12066" x="9609138" y="1690688"/>
          <p14:tracePt t="12074" x="9523413" y="1690688"/>
          <p14:tracePt t="12082" x="9413875" y="1690688"/>
          <p14:tracePt t="12090" x="9294813" y="1690688"/>
          <p14:tracePt t="12098" x="9167813" y="1716088"/>
          <p14:tracePt t="12106" x="9039225" y="1766888"/>
          <p14:tracePt t="12114" x="8921750" y="1784350"/>
          <p14:tracePt t="12122" x="8836025" y="1819275"/>
          <p14:tracePt t="12130" x="8785225" y="1844675"/>
          <p14:tracePt t="12140" x="8709025" y="1870075"/>
          <p14:tracePt t="12146" x="8691563" y="1885950"/>
          <p14:tracePt t="12154" x="8674100" y="1903413"/>
          <p14:tracePt t="12162" x="8658225" y="1920875"/>
          <p14:tracePt t="12171" x="8640763" y="1938338"/>
          <p14:tracePt t="12179" x="8640763" y="1954213"/>
          <p14:tracePt t="12186" x="8640763" y="1979613"/>
          <p14:tracePt t="12194" x="8640763" y="2005013"/>
          <p14:tracePt t="12204" x="8709025" y="2039938"/>
          <p14:tracePt t="12210" x="8785225" y="2039938"/>
          <p14:tracePt t="12219" x="8843963" y="2055813"/>
          <p14:tracePt t="12330" x="8828088" y="2055813"/>
          <p14:tracePt t="12338" x="8810625" y="2055813"/>
          <p14:tracePt t="12346" x="8793163" y="2055813"/>
          <p14:tracePt t="12354" x="8785225" y="2055813"/>
          <p14:tracePt t="13018" x="8777288" y="2055813"/>
          <p14:tracePt t="13042" x="8777288" y="2065338"/>
          <p14:tracePt t="13058" x="8777288" y="2073275"/>
          <p14:tracePt t="13074" x="8777288" y="2082800"/>
          <p14:tracePt t="13090" x="8785225" y="2090738"/>
          <p14:tracePt t="13098" x="8785225" y="2098675"/>
          <p14:tracePt t="13114" x="8785225" y="2124075"/>
          <p14:tracePt t="13130" x="8793163" y="2159000"/>
          <p14:tracePt t="13139" x="8793163" y="2166938"/>
          <p14:tracePt t="13146" x="8793163" y="2174875"/>
          <p14:tracePt t="13154" x="8793163" y="2192338"/>
          <p14:tracePt t="13170" x="8793163" y="2209800"/>
          <p14:tracePt t="13178" x="8793163" y="2217738"/>
          <p14:tracePt t="13186" x="8793163" y="2235200"/>
          <p14:tracePt t="13194" x="8793163" y="2243138"/>
          <p14:tracePt t="13203" x="8793163" y="2260600"/>
          <p14:tracePt t="13210" x="8793163" y="2278063"/>
          <p14:tracePt t="13220" x="8793163" y="2286000"/>
          <p14:tracePt t="13226" x="8793163" y="2293938"/>
          <p14:tracePt t="13236" x="8793163" y="2303463"/>
          <p14:tracePt t="13978" x="8793163" y="2311400"/>
          <p14:tracePt t="14018" x="8793163" y="2319338"/>
          <p14:tracePt t="14027" x="8793163" y="2328863"/>
          <p14:tracePt t="14074" x="8802688" y="2344738"/>
          <p14:tracePt t="14731" x="8818563" y="2344738"/>
          <p14:tracePt t="14858" x="8802688" y="2344738"/>
          <p14:tracePt t="14866" x="8777288" y="2344738"/>
          <p14:tracePt t="14874" x="8734425" y="2344738"/>
          <p14:tracePt t="14882" x="8674100" y="2344738"/>
          <p14:tracePt t="14902" x="8462963" y="2344738"/>
          <p14:tracePt t="14907" x="8326438" y="2344738"/>
          <p14:tracePt t="14914" x="8181975" y="2354263"/>
          <p14:tracePt t="14922" x="8054975" y="2387600"/>
          <p14:tracePt t="14930" x="7885113" y="2438400"/>
          <p14:tracePt t="14938" x="7740650" y="2473325"/>
          <p14:tracePt t="14946" x="7578725" y="2524125"/>
          <p14:tracePt t="14955" x="7426325" y="2574925"/>
          <p14:tracePt t="14962" x="7289800" y="2633663"/>
          <p14:tracePt t="14970" x="7188200" y="2686050"/>
          <p14:tracePt t="14978" x="7102475" y="2711450"/>
          <p14:tracePt t="14987" x="7034213" y="2752725"/>
          <p14:tracePt t="14994" x="6975475" y="2795588"/>
          <p14:tracePt t="15002" x="6889750" y="2855913"/>
          <p14:tracePt t="15010" x="6831013" y="2871788"/>
          <p14:tracePt t="15018" x="6780213" y="2914650"/>
          <p14:tracePt t="15026" x="6729413" y="2949575"/>
          <p14:tracePt t="15034" x="6669088" y="3000375"/>
          <p14:tracePt t="15042" x="6643688" y="3016250"/>
          <p14:tracePt t="15052" x="6600825" y="3041650"/>
          <p14:tracePt t="15058" x="6575425" y="3059113"/>
          <p14:tracePt t="15069" x="6550025" y="3076575"/>
          <p14:tracePt t="15074" x="6542088" y="3084513"/>
          <p14:tracePt t="15138" x="6534150" y="3094038"/>
          <p14:tracePt t="15146" x="6534150" y="3109913"/>
          <p14:tracePt t="15154" x="6516688" y="3119438"/>
          <p14:tracePt t="15194" x="6508750" y="3127375"/>
          <p14:tracePt t="15210" x="6508750" y="3144838"/>
          <p14:tracePt t="15226" x="6508750" y="3160713"/>
          <p14:tracePt t="15242" x="6508750" y="3178175"/>
          <p14:tracePt t="15267" x="6499225" y="3195638"/>
          <p14:tracePt t="15284" x="6499225" y="3203575"/>
          <p14:tracePt t="15290" x="6499225" y="3211513"/>
          <p14:tracePt t="15314" x="6499225" y="3221038"/>
          <p14:tracePt t="15362" x="6499225" y="3228975"/>
          <p14:tracePt t="15378" x="6499225" y="3238500"/>
          <p14:tracePt t="15394" x="6499225" y="3246438"/>
          <p14:tracePt t="16010" x="6508750" y="3246438"/>
          <p14:tracePt t="16026" x="6534150" y="3238500"/>
          <p14:tracePt t="16035" x="6559550" y="3228975"/>
          <p14:tracePt t="16042" x="6575425" y="3211513"/>
          <p14:tracePt t="16049" x="6635750" y="3195638"/>
          <p14:tracePt t="16058" x="6678613" y="3186113"/>
          <p14:tracePt t="16068" x="6754813" y="3178175"/>
          <p14:tracePt t="16074" x="6873875" y="3152775"/>
          <p14:tracePt t="16083" x="7026275" y="3144838"/>
          <p14:tracePt t="16090" x="7213600" y="3101975"/>
          <p14:tracePt t="16100" x="7451725" y="3067050"/>
          <p14:tracePt t="16106" x="7731125" y="3025775"/>
          <p14:tracePt t="16117" x="8037513" y="2974975"/>
          <p14:tracePt t="16122" x="8326438" y="2889250"/>
          <p14:tracePt t="16132" x="8648700" y="2795588"/>
          <p14:tracePt t="16138" x="8878888" y="2719388"/>
          <p14:tracePt t="16146" x="9013825" y="2668588"/>
          <p14:tracePt t="16154" x="9132888" y="2633663"/>
          <p14:tracePt t="16162" x="9167813" y="2617788"/>
          <p14:tracePt t="16170" x="9175750" y="2608263"/>
          <p14:tracePt t="16330" x="9167813" y="2608263"/>
          <p14:tracePt t="16338" x="9142413" y="2608263"/>
          <p14:tracePt t="16347" x="9124950" y="2608263"/>
          <p14:tracePt t="16354" x="9099550" y="2617788"/>
          <p14:tracePt t="16362" x="9082088" y="2633663"/>
          <p14:tracePt t="16371" x="9064625" y="2643188"/>
          <p14:tracePt t="16378" x="9048750" y="2668588"/>
          <p14:tracePt t="16386" x="9039225" y="2668588"/>
          <p14:tracePt t="16394" x="9013825" y="2686050"/>
          <p14:tracePt t="16403" x="9005888" y="2701925"/>
          <p14:tracePt t="16410" x="8997950" y="2701925"/>
          <p14:tracePt t="16419" x="8988425" y="2711450"/>
          <p14:tracePt t="16426" x="8988425" y="2719388"/>
          <p14:tracePt t="16443" x="8972550" y="2727325"/>
          <p14:tracePt t="16466" x="8972550" y="2736850"/>
          <p14:tracePt t="16474" x="8955088" y="2752725"/>
          <p14:tracePt t="16491" x="8937625" y="2770188"/>
          <p14:tracePt t="16499" x="8929688" y="2778125"/>
          <p14:tracePt t="16515" x="8921750" y="2778125"/>
          <p14:tracePt t="17818" x="8912225" y="2778125"/>
          <p14:tracePt t="17826" x="8904288" y="2778125"/>
          <p14:tracePt t="17842" x="8886825" y="2795588"/>
          <p14:tracePt t="17858" x="8853488" y="2805113"/>
          <p14:tracePt t="17867" x="8843963" y="2813050"/>
          <p14:tracePt t="17970" x="8802688" y="2820988"/>
          <p14:tracePt t="17978" x="8724900" y="2855913"/>
          <p14:tracePt t="17987" x="8632825" y="2871788"/>
          <p14:tracePt t="17994" x="8589963" y="2897188"/>
          <p14:tracePt t="18002" x="8488363" y="2897188"/>
          <p14:tracePt t="18010" x="8428038" y="2906713"/>
          <p14:tracePt t="18018" x="8394700" y="2906713"/>
          <p14:tracePt t="18026" x="8377238" y="2906713"/>
          <p14:tracePt t="18123" x="8369300" y="2906713"/>
          <p14:tracePt t="18226" x="8359775" y="2906713"/>
          <p14:tracePt t="18426" x="8343900" y="2906713"/>
          <p14:tracePt t="18538" x="8334375" y="2906713"/>
          <p14:tracePt t="18579" x="8326438" y="2906713"/>
          <p14:tracePt t="18594" x="8308975" y="2906713"/>
          <p14:tracePt t="18610" x="8291513" y="2914650"/>
          <p14:tracePt t="18618" x="8283575" y="2914650"/>
          <p14:tracePt t="18626" x="8266113" y="2932113"/>
          <p14:tracePt t="18643" x="8240713" y="2949575"/>
          <p14:tracePt t="18652" x="8232775" y="2949575"/>
          <p14:tracePt t="18658" x="8224838" y="2957513"/>
          <p14:tracePt t="18666" x="8199438" y="2965450"/>
          <p14:tracePt t="18674" x="8189913" y="2965450"/>
          <p14:tracePt t="18683" x="8174038" y="2974975"/>
          <p14:tracePt t="18690" x="8147050" y="2982913"/>
          <p14:tracePt t="18699" x="8105775" y="3000375"/>
          <p14:tracePt t="18706" x="8080375" y="3008313"/>
          <p14:tracePt t="18714" x="8045450" y="3016250"/>
          <p14:tracePt t="18722" x="8020050" y="3025775"/>
          <p14:tracePt t="18730" x="8004175" y="3033713"/>
          <p14:tracePt t="18738" x="7994650" y="3033713"/>
          <p14:tracePt t="18748" x="7977188" y="3033713"/>
          <p14:tracePt t="18754" x="7969250" y="3033713"/>
          <p14:tracePt t="18786" x="7961313" y="3041650"/>
          <p14:tracePt t="18858" x="7951788" y="3051175"/>
          <p14:tracePt t="18866" x="7943850" y="3051175"/>
          <p14:tracePt t="18874" x="7918450" y="3059113"/>
          <p14:tracePt t="18883" x="7893050" y="3067050"/>
          <p14:tracePt t="18902" x="7850188" y="3084513"/>
          <p14:tracePt t="18906" x="7832725" y="3084513"/>
          <p14:tracePt t="18914" x="7824788" y="3084513"/>
          <p14:tracePt t="18923" x="7816850" y="3084513"/>
          <p14:tracePt t="18930" x="7807325" y="3094038"/>
          <p14:tracePt t="18954" x="7791450" y="3094038"/>
          <p14:tracePt t="18964" x="7781925" y="3101975"/>
          <p14:tracePt t="18970" x="7766050" y="3119438"/>
          <p14:tracePt t="18981" x="7740650" y="3119438"/>
          <p14:tracePt t="18986" x="7715250" y="3127375"/>
          <p14:tracePt t="18996" x="7672388" y="3135313"/>
          <p14:tracePt t="19002" x="7654925" y="3135313"/>
          <p14:tracePt t="19010" x="7637463" y="3152775"/>
          <p14:tracePt t="19018" x="7621588" y="3152775"/>
          <p14:tracePt t="19026" x="7604125" y="3160713"/>
          <p14:tracePt t="19098" x="7578725" y="3170238"/>
          <p14:tracePt t="19114" x="7570788" y="3170238"/>
          <p14:tracePt t="19122" x="7570788" y="3178175"/>
          <p14:tracePt t="19130" x="7553325" y="3178175"/>
          <p14:tracePt t="19139" x="7518400" y="3178175"/>
          <p14:tracePt t="19148" x="7493000" y="3195638"/>
          <p14:tracePt t="19154" x="7442200" y="3195638"/>
          <p14:tracePt t="19164" x="7408863" y="3203575"/>
          <p14:tracePt t="19170" x="7391400" y="3211513"/>
          <p14:tracePt t="19181" x="7348538" y="3221038"/>
          <p14:tracePt t="19185" x="7307263" y="3238500"/>
          <p14:tracePt t="19194" x="7264400" y="3246438"/>
          <p14:tracePt t="19203" x="7229475" y="3254375"/>
          <p14:tracePt t="19210" x="7196138" y="3263900"/>
          <p14:tracePt t="19219" x="7188200" y="3263900"/>
          <p14:tracePt t="19226" x="7162800" y="3263900"/>
          <p14:tracePt t="19236" x="7153275" y="3263900"/>
          <p14:tracePt t="19242" x="7145338" y="3271838"/>
          <p14:tracePt t="19250" x="7127875" y="3271838"/>
          <p14:tracePt t="19266" x="7119938" y="3271838"/>
          <p14:tracePt t="19274" x="7119938" y="3279775"/>
          <p14:tracePt t="19290" x="7094538" y="3289300"/>
          <p14:tracePt t="19306" x="7077075" y="3297238"/>
          <p14:tracePt t="19322" x="7051675" y="3297238"/>
          <p14:tracePt t="19330" x="7034213" y="3297238"/>
          <p14:tracePt t="19348" x="7026275" y="3305175"/>
          <p14:tracePt t="19354" x="7018338" y="3305175"/>
          <p14:tracePt t="19402" x="7008813" y="3305175"/>
          <p14:tracePt t="19410" x="6992938" y="3305175"/>
          <p14:tracePt t="19418" x="6967538" y="3314700"/>
          <p14:tracePt t="19426" x="6915150" y="3314700"/>
          <p14:tracePt t="19435" x="6873875" y="3322638"/>
          <p14:tracePt t="19442" x="6797675" y="3330575"/>
          <p14:tracePt t="19450" x="6719888" y="3348038"/>
          <p14:tracePt t="19458" x="6678613" y="3355975"/>
          <p14:tracePt t="19466" x="6600825" y="3365500"/>
          <p14:tracePt t="19474" x="6559550" y="3365500"/>
          <p14:tracePt t="19482" x="6534150" y="3373438"/>
          <p14:tracePt t="19490" x="6491288" y="3373438"/>
          <p14:tracePt t="19499" x="6473825" y="3382963"/>
          <p14:tracePt t="19506" x="6448425" y="3390900"/>
          <p14:tracePt t="19515" x="6430963" y="3398838"/>
          <p14:tracePt t="19522" x="6423025" y="3398838"/>
          <p14:tracePt t="19554" x="6405563" y="3408363"/>
          <p14:tracePt t="19562" x="6389688" y="3416300"/>
          <p14:tracePt t="19571" x="6354763" y="3416300"/>
          <p14:tracePt t="19580" x="6311900" y="3441700"/>
          <p14:tracePt t="19586" x="6253163" y="3449638"/>
          <p14:tracePt t="19597" x="6210300" y="3467100"/>
          <p14:tracePt t="19602" x="6142038" y="3484563"/>
          <p14:tracePt t="19611" x="6100763" y="3502025"/>
          <p14:tracePt t="19618" x="6065838" y="3502025"/>
          <p14:tracePt t="19627" x="6024563" y="3527425"/>
          <p14:tracePt t="19690" x="6015038" y="3527425"/>
          <p14:tracePt t="20146" x="6032500" y="3517900"/>
          <p14:tracePt t="20154" x="6065838" y="3492500"/>
          <p14:tracePt t="20162" x="6083300" y="3484563"/>
          <p14:tracePt t="20170" x="6100763" y="3475038"/>
          <p14:tracePt t="20180" x="6151563" y="3459163"/>
          <p14:tracePt t="20187" x="6167438" y="3449638"/>
          <p14:tracePt t="20196" x="6194425" y="3441700"/>
          <p14:tracePt t="20202" x="6245225" y="3424238"/>
          <p14:tracePt t="20212" x="6261100" y="3408363"/>
          <p14:tracePt t="20218" x="6278563" y="3408363"/>
          <p14:tracePt t="20227" x="6296025" y="3408363"/>
          <p14:tracePt t="20236" x="6296025" y="3398838"/>
          <p14:tracePt t="20354" x="6311900" y="3398838"/>
          <p14:tracePt t="20362" x="6346825" y="3416300"/>
          <p14:tracePt t="20370" x="6405563" y="3459163"/>
          <p14:tracePt t="20380" x="6473825" y="3535363"/>
          <p14:tracePt t="20386" x="6499225" y="3552825"/>
          <p14:tracePt t="20594" x="6405563" y="3509963"/>
          <p14:tracePt t="20602" x="6346825" y="3509963"/>
          <p14:tracePt t="20610" x="6159500" y="3459163"/>
          <p14:tracePt t="20618" x="6007100" y="3408363"/>
          <p14:tracePt t="20628" x="5913438" y="3398838"/>
          <p14:tracePt t="20634" x="5827713" y="3398838"/>
          <p14:tracePt t="20642" x="5776913" y="3398838"/>
          <p14:tracePt t="21362" x="5768975" y="3398838"/>
          <p14:tracePt t="21826" x="5761038" y="3398838"/>
          <p14:tracePt t="22306" x="5751513" y="3408363"/>
          <p14:tracePt t="22330" x="5743575" y="3408363"/>
          <p14:tracePt t="22347" x="5743575" y="3416300"/>
          <p14:tracePt t="22354" x="5743575" y="3424238"/>
          <p14:tracePt t="22362" x="5743575" y="3433763"/>
          <p14:tracePt t="22370" x="5743575" y="3459163"/>
          <p14:tracePt t="22379" x="5743575" y="3467100"/>
          <p14:tracePt t="22386" x="5743575" y="3484563"/>
          <p14:tracePt t="22395" x="5743575" y="3502025"/>
          <p14:tracePt t="22402" x="5751513" y="3527425"/>
          <p14:tracePt t="22412" x="5761038" y="3527425"/>
          <p14:tracePt t="22418" x="5761038" y="3535363"/>
          <p14:tracePt t="22506" x="5786438" y="3527425"/>
          <p14:tracePt t="22514" x="5761038" y="3517900"/>
          <p14:tracePt t="22522" x="5735638" y="3527425"/>
          <p14:tracePt t="22530" x="5726113" y="3535363"/>
          <p14:tracePt t="22538" x="5708650" y="3543300"/>
          <p14:tracePt t="22547" x="5692775" y="3552825"/>
          <p14:tracePt t="22554" x="5641975" y="3552825"/>
          <p14:tracePt t="22563" x="5599113" y="3552825"/>
          <p14:tracePt t="22570" x="5556250" y="3527425"/>
          <p14:tracePt t="22579" x="5530850" y="3527425"/>
          <p14:tracePt t="22586" x="5522913" y="3517900"/>
          <p14:tracePt t="22602" x="5513388" y="3509963"/>
          <p14:tracePt t="24475" x="5505450" y="3509963"/>
          <p14:tracePt t="24490" x="5513388" y="3517900"/>
          <p14:tracePt t="24498" x="5530850" y="3535363"/>
          <p14:tracePt t="24507" x="5538788" y="3552825"/>
          <p14:tracePt t="24515" x="5538788" y="3578225"/>
          <p14:tracePt t="24522" x="5538788" y="3603625"/>
          <p14:tracePt t="24538" x="5513388" y="3611563"/>
          <p14:tracePt t="24579" x="5497513" y="3611563"/>
          <p14:tracePt t="24586" x="5497513" y="3619500"/>
          <p14:tracePt t="24595" x="5454650" y="3646488"/>
          <p14:tracePt t="24602" x="5437188" y="3662363"/>
          <p14:tracePt t="24610" x="5403850" y="3679825"/>
          <p14:tracePt t="24618" x="5360988" y="3679825"/>
          <p14:tracePt t="24626" x="5343525" y="3679825"/>
          <p14:tracePt t="24634" x="5335588" y="3679825"/>
          <p14:tracePt t="24644" x="5327650" y="3679825"/>
          <p14:tracePt t="24650" x="5318125" y="3679825"/>
          <p14:tracePt t="24906" x="5318125" y="3671888"/>
          <p14:tracePt t="25042" x="5318125" y="3662363"/>
          <p14:tracePt t="25250" x="5318125" y="3654425"/>
          <p14:tracePt t="25362" x="5318125" y="3646488"/>
          <p14:tracePt t="25370" x="5318125" y="3629025"/>
          <p14:tracePt t="25379" x="5318125" y="3611563"/>
          <p14:tracePt t="25386" x="5327650" y="3603625"/>
          <p14:tracePt t="25450" x="5335588" y="3603625"/>
          <p14:tracePt t="25858" x="5327650" y="3603625"/>
          <p14:tracePt t="26370" x="5318125" y="3603625"/>
          <p14:tracePt t="26386" x="5318125" y="3611563"/>
          <p14:tracePt t="26394" x="5318125" y="3619500"/>
          <p14:tracePt t="26402" x="5318125" y="3654425"/>
          <p14:tracePt t="26410" x="5318125" y="3713163"/>
          <p14:tracePt t="26418" x="5318125" y="3798888"/>
          <p14:tracePt t="26426" x="5173663" y="3925888"/>
          <p14:tracePt t="26434" x="4884738" y="4105275"/>
          <p14:tracePt t="26443" x="4699000" y="4214813"/>
          <p14:tracePt t="26450" x="4511675" y="4283075"/>
          <p14:tracePt t="26458" x="4494213" y="4291013"/>
          <p14:tracePt t="26562" x="4494213" y="4300538"/>
          <p14:tracePt t="26594" x="4503738" y="4275138"/>
          <p14:tracePt t="26602" x="4511675" y="4240213"/>
          <p14:tracePt t="26611" x="4519613" y="4224338"/>
          <p14:tracePt t="26626" x="4529138" y="4197350"/>
          <p14:tracePt t="26634" x="4537075" y="4181475"/>
          <p14:tracePt t="26642" x="4545013" y="4171950"/>
          <p14:tracePt t="26650" x="4545013" y="4164013"/>
          <p14:tracePt t="26666" x="4554538" y="4156075"/>
          <p14:tracePt t="26682" x="4562475" y="4146550"/>
          <p14:tracePt t="26698" x="4587875" y="4146550"/>
          <p14:tracePt t="26707" x="4613275" y="4146550"/>
          <p14:tracePt t="26714" x="4646613" y="4130675"/>
          <p14:tracePt t="26724" x="4699000" y="4130675"/>
          <p14:tracePt t="26730" x="4757738" y="4121150"/>
          <p14:tracePt t="26741" x="4859338" y="4105275"/>
          <p14:tracePt t="26746" x="4987925" y="4105275"/>
          <p14:tracePt t="26754" x="5148263" y="4070350"/>
          <p14:tracePt t="26762" x="5394325" y="4037013"/>
          <p14:tracePt t="26771" x="5718175" y="4037013"/>
          <p14:tracePt t="26780" x="6100763" y="3986213"/>
          <p14:tracePt t="26786" x="6516688" y="3968750"/>
          <p14:tracePt t="26794" x="6975475" y="3943350"/>
          <p14:tracePt t="26802" x="7451725" y="3883025"/>
          <p14:tracePt t="26810" x="7807325" y="3849688"/>
          <p14:tracePt t="26818" x="8139113" y="3798888"/>
          <p14:tracePt t="26826" x="8420100" y="3763963"/>
          <p14:tracePt t="26834" x="8623300" y="3705225"/>
          <p14:tracePt t="26843" x="8878888" y="3629025"/>
          <p14:tracePt t="26850" x="8997950" y="3603625"/>
          <p14:tracePt t="26858" x="9124950" y="3552825"/>
          <p14:tracePt t="26866" x="9226550" y="3535363"/>
          <p14:tracePt t="26874" x="9277350" y="3509963"/>
          <p14:tracePt t="26882" x="9328150" y="3492500"/>
          <p14:tracePt t="26894" x="9337675" y="3484563"/>
          <p14:tracePt t="26898" x="9353550" y="3467100"/>
          <p14:tracePt t="26908" x="9363075" y="3459163"/>
          <p14:tracePt t="26913" x="9363075" y="3449638"/>
          <p14:tracePt t="26923" x="9363075" y="3441700"/>
          <p14:tracePt t="26930" x="9363075" y="3416300"/>
          <p14:tracePt t="26941" x="9363075" y="3408363"/>
          <p14:tracePt t="26946" x="9363075" y="3398838"/>
          <p14:tracePt t="26956" x="9363075" y="3382963"/>
          <p14:tracePt t="26962" x="9363075" y="3373438"/>
          <p14:tracePt t="26970" x="9363075" y="3365500"/>
          <p14:tracePt t="26979" x="9363075" y="3348038"/>
          <p14:tracePt t="27018" x="9363075" y="3340100"/>
          <p14:tracePt t="27026" x="9363075" y="3330575"/>
          <p14:tracePt t="27034" x="9353550" y="3330575"/>
          <p14:tracePt t="27042" x="9353550" y="3322638"/>
          <p14:tracePt t="27050" x="9353550" y="3305175"/>
          <p14:tracePt t="27066" x="9345613" y="3297238"/>
          <p14:tracePt t="27091" x="9328150" y="3297238"/>
          <p14:tracePt t="27106" x="9294813" y="3279775"/>
          <p14:tracePt t="27114" x="9277350" y="3271838"/>
          <p14:tracePt t="27123" x="9236075" y="3254375"/>
          <p14:tracePt t="27130" x="9218613" y="3254375"/>
          <p14:tracePt t="27141" x="9209088" y="3238500"/>
          <p14:tracePt t="27163" x="9201150" y="3228975"/>
          <p14:tracePt t="27171" x="9175750" y="3221038"/>
          <p14:tracePt t="27179" x="9124950" y="3186113"/>
          <p14:tracePt t="27186" x="8988425" y="3144838"/>
          <p14:tracePt t="27194" x="8785225" y="3067050"/>
          <p14:tracePt t="27202" x="8462963" y="2982913"/>
          <p14:tracePt t="27211" x="8062913" y="2889250"/>
          <p14:tracePt t="27218" x="7578725" y="2770188"/>
          <p14:tracePt t="27226" x="7059613" y="2625725"/>
          <p14:tracePt t="27234" x="6465888" y="2473325"/>
          <p14:tracePt t="27242" x="5819775" y="2405063"/>
          <p14:tracePt t="27250" x="5029200" y="2293938"/>
          <p14:tracePt t="27259" x="4154488" y="2184400"/>
          <p14:tracePt t="27266" x="3254375" y="2014538"/>
          <p14:tracePt t="27275" x="2293938" y="1903413"/>
          <p14:tracePt t="27282" x="1358900" y="1758950"/>
          <p14:tracePt t="27290" x="458788" y="1649413"/>
          <p14:tracePt t="28105" x="111125" y="2319338"/>
          <p14:tracePt t="28105" x="127000" y="2319338"/>
          <p14:tracePt t="28105" x="144463" y="2319338"/>
          <p14:tracePt t="28105" x="152400" y="2319338"/>
          <p14:tracePt t="28105" x="161925" y="2319338"/>
          <p14:tracePt t="28105" x="169863" y="2319338"/>
          <p14:tracePt t="28105" x="177800" y="2319338"/>
          <p14:tracePt t="28105" x="195263" y="2319338"/>
          <p14:tracePt t="28105" x="203200" y="2319338"/>
          <p14:tracePt t="28105" x="212725" y="2319338"/>
          <p14:tracePt t="28105" x="220663" y="2311400"/>
          <p14:tracePt t="28105" x="230188" y="2311400"/>
          <p14:tracePt t="28105" x="246063" y="2286000"/>
          <p14:tracePt t="28105" x="255588" y="2286000"/>
          <p14:tracePt t="28105" x="263525" y="2286000"/>
          <p14:tracePt t="28105" x="271463" y="2286000"/>
          <p14:tracePt t="28105" x="280988" y="2286000"/>
          <p14:tracePt t="28105" x="288925" y="2286000"/>
          <p14:tracePt t="28105" x="296863" y="2286000"/>
          <p14:tracePt t="28105" x="314325" y="2278063"/>
          <p14:tracePt t="28105" x="314325" y="2268538"/>
          <p14:tracePt t="28105" x="314325" y="2278063"/>
          <p14:tracePt t="28105" x="314325" y="2286000"/>
          <p14:tracePt t="28105" x="314325" y="2293938"/>
          <p14:tracePt t="28105" x="314325" y="2303463"/>
          <p14:tracePt t="28105" x="314325" y="2311400"/>
          <p14:tracePt t="28105" x="314325" y="2319338"/>
          <p14:tracePt t="28105" x="314325" y="2336800"/>
          <p14:tracePt t="28105" x="314325" y="2362200"/>
          <p14:tracePt t="28105" x="314325" y="2387600"/>
          <p14:tracePt t="28105" x="322263" y="2430463"/>
          <p14:tracePt t="28105" x="331788" y="2438400"/>
          <p14:tracePt t="28105" x="339725" y="2473325"/>
          <p14:tracePt t="28105" x="339725" y="2506663"/>
          <p14:tracePt t="28105" x="347663" y="2549525"/>
          <p14:tracePt t="28105" x="357188" y="2600325"/>
          <p14:tracePt t="28105" x="390525" y="2660650"/>
          <p14:tracePt t="28105" x="415925" y="2762250"/>
          <p14:tracePt t="28105" x="450850" y="2863850"/>
          <p14:tracePt t="28105" x="466725" y="2982913"/>
          <p14:tracePt t="28105" x="501650" y="3084513"/>
          <p14:tracePt t="28105" x="527050" y="3170238"/>
          <p14:tracePt t="28105" x="560388" y="3263900"/>
          <p14:tracePt t="28105" x="577850" y="3330575"/>
          <p14:tracePt t="28105" x="611188" y="3433763"/>
          <p14:tracePt t="28105" x="636588" y="3502025"/>
          <p14:tracePt t="28105" x="679450" y="3586163"/>
          <p14:tracePt t="28105" x="688975" y="3636963"/>
          <p14:tracePt t="28105" x="704850" y="3679825"/>
          <p14:tracePt t="28105" x="714375" y="3697288"/>
          <p14:tracePt t="28105" x="722313" y="3722688"/>
          <p14:tracePt t="28105" x="730250" y="3730625"/>
          <p14:tracePt t="28105" x="730250" y="3738563"/>
          <p14:tracePt t="28105" x="730250" y="3756025"/>
          <p14:tracePt t="28105" x="747713" y="3790950"/>
          <p14:tracePt t="28105" x="755650" y="3816350"/>
          <p14:tracePt t="28105" x="765175" y="3857625"/>
          <p14:tracePt t="28105" x="798513" y="3925888"/>
          <p14:tracePt t="28105" x="823913" y="3986213"/>
          <p14:tracePt t="28105" x="858838" y="4062413"/>
          <p14:tracePt t="28105" x="874713" y="4095750"/>
          <p14:tracePt t="28105" x="909638" y="4146550"/>
          <p14:tracePt t="28105" x="925513" y="4181475"/>
          <p14:tracePt t="28105" x="925513" y="4189413"/>
          <p14:tracePt t="28105" x="935038" y="4189413"/>
          <p14:tracePt t="28105" x="942975" y="4189413"/>
          <p14:tracePt t="28105" x="849313" y="4181475"/>
          <p14:tracePt t="28105" x="722313" y="4181475"/>
          <p14:tracePt t="28105" x="654050" y="4070350"/>
          <p14:tracePt t="28105" x="611188" y="4011613"/>
          <p14:tracePt t="28105" x="595313" y="3976688"/>
          <p14:tracePt t="28105" x="595313" y="3968750"/>
          <p14:tracePt t="28105" x="585788" y="3960813"/>
          <p14:tracePt t="28105" x="585788" y="3951288"/>
          <p14:tracePt t="28105" x="585788" y="3943350"/>
          <p14:tracePt t="28105" x="585788" y="3935413"/>
          <p14:tracePt t="28105" x="569913" y="3925888"/>
          <p14:tracePt t="28105" x="560388" y="3917950"/>
          <p14:tracePt t="28105" x="552450" y="3900488"/>
          <p14:tracePt t="28105" x="544513" y="3900488"/>
          <p14:tracePt t="28105" x="527050" y="3875088"/>
          <p14:tracePt t="28105" x="509588" y="3867150"/>
          <p14:tracePt t="28105" x="501650" y="3849688"/>
          <p14:tracePt t="28105" x="492125" y="3832225"/>
          <p14:tracePt t="28105" x="476250" y="3790950"/>
          <p14:tracePt t="28105" x="476250" y="3748088"/>
          <p14:tracePt t="28105" x="476250" y="3697288"/>
          <p14:tracePt t="28105" x="476250" y="3611563"/>
          <p14:tracePt t="28105" x="476250" y="3552825"/>
          <p14:tracePt t="28105" x="517525" y="3449638"/>
          <p14:tracePt t="28105" x="595313" y="3348038"/>
          <p14:tracePt t="28105" x="661988" y="3254375"/>
          <p14:tracePt t="28105" x="730250" y="3152775"/>
          <p14:tracePt t="28105" x="790575" y="3059113"/>
          <p14:tracePt t="28105" x="866775" y="2965450"/>
          <p14:tracePt t="28105" x="925513" y="2889250"/>
          <p14:tracePt t="28105" x="950913" y="2820988"/>
          <p14:tracePt t="28105" x="985838" y="2762250"/>
          <p14:tracePt t="28105" x="1003300" y="2727325"/>
          <p14:tracePt t="28105" x="1019175" y="2693988"/>
          <p14:tracePt t="28105" x="1019175" y="2676525"/>
          <p14:tracePt t="28105" x="1019175" y="2651125"/>
          <p14:tracePt t="28105" x="1019175" y="2660650"/>
          <p14:tracePt t="28105" x="1019175" y="2668588"/>
          <p14:tracePt t="28105" x="1019175" y="2676525"/>
          <p14:tracePt t="28105" x="1019175" y="2686050"/>
          <p14:tracePt t="28105" x="1019175" y="2701925"/>
          <p14:tracePt t="28105" x="1028700" y="2744788"/>
          <p14:tracePt t="28105" x="1036638" y="2770188"/>
          <p14:tracePt t="28105" x="1044575" y="2795588"/>
          <p14:tracePt t="28105" x="1079500" y="2838450"/>
          <p14:tracePt t="28105" x="1130300" y="2881313"/>
          <p14:tracePt t="28105" x="1189038" y="2906713"/>
          <p14:tracePt t="28105" x="1282700" y="2940050"/>
          <p14:tracePt t="28105" x="1343025" y="2957513"/>
          <p14:tracePt t="28105" x="1384300" y="2957513"/>
          <p14:tracePt t="28105" x="1419225" y="2957513"/>
          <p14:tracePt t="28105" x="1435100" y="2957513"/>
          <p14:tracePt t="28105" x="1444625" y="2932113"/>
          <p14:tracePt t="28105" x="1444625" y="2871788"/>
          <p14:tracePt t="28105" x="1419225" y="2795588"/>
          <p14:tracePt t="28105" x="1384300" y="2744788"/>
          <p14:tracePt t="28105" x="1333500" y="2651125"/>
          <p14:tracePt t="28105" x="1282700" y="2574925"/>
          <p14:tracePt t="28105" x="1231900" y="2473325"/>
          <p14:tracePt t="28105" x="1173163" y="2379663"/>
          <p14:tracePt t="28105" x="1130300" y="2286000"/>
          <p14:tracePt t="28105" x="1079500" y="2200275"/>
          <p14:tracePt t="28105" x="1044575" y="2124075"/>
          <p14:tracePt t="28105" x="1028700" y="2065338"/>
          <p14:tracePt t="28105" x="1028700" y="2039938"/>
          <p14:tracePt t="28105" x="1019175" y="2022475"/>
          <p14:tracePt t="28105" x="1019175" y="2005013"/>
          <p14:tracePt t="28105" x="1019175" y="1997075"/>
          <p14:tracePt t="28105" x="1019175" y="1989138"/>
          <p14:tracePt t="28105" x="1028700" y="1979613"/>
          <p14:tracePt t="28105" x="1062038" y="1971675"/>
          <p14:tracePt t="28105" x="1069975" y="1971675"/>
          <p14:tracePt t="28105" x="1087438" y="1971675"/>
          <p14:tracePt t="28105" x="1095375" y="1971675"/>
          <p14:tracePt t="28105" x="1095375" y="1946275"/>
          <p14:tracePt t="28105" x="1087438" y="1938338"/>
          <p14:tracePt t="28105" x="1079500" y="1903413"/>
          <p14:tracePt t="28105" x="1036638" y="1860550"/>
          <p14:tracePt t="28105" x="1003300" y="1827213"/>
          <p14:tracePt t="28105" x="950913" y="1776413"/>
          <p14:tracePt t="28105" x="900113" y="1733550"/>
          <p14:tracePt t="28105" x="831850" y="1665288"/>
          <p14:tracePt t="28105" x="755650" y="1589088"/>
          <p14:tracePt t="28105" x="661988" y="1520825"/>
          <p14:tracePt t="28105" x="577850" y="1436688"/>
          <p14:tracePt t="28105" x="484188" y="1317625"/>
          <p14:tracePt t="28105" x="390525" y="1223963"/>
          <p14:tracePt t="28105" x="306388" y="1138238"/>
          <p14:tracePt t="28105" x="255588" y="1062038"/>
          <p14:tracePt t="28105" x="195263" y="985838"/>
          <p14:tracePt t="28105" x="144463" y="909638"/>
          <p14:tracePt t="28105" x="119063" y="841375"/>
          <p14:tracePt t="28105" x="85725" y="773113"/>
          <p14:tracePt t="28105" x="76200" y="722313"/>
          <p14:tracePt t="28105" x="76200" y="679450"/>
          <p14:tracePt t="28105" x="68263" y="636588"/>
          <p14:tracePt t="28105" x="68263" y="611188"/>
          <p14:tracePt t="28105" x="42863" y="577850"/>
          <p14:tracePt t="28105" x="25400" y="552450"/>
          <p14:tracePt t="28282" x="365125" y="2795588"/>
          <p14:tracePt t="28291" x="552450" y="2897188"/>
          <p14:tracePt t="28299" x="688975" y="2949575"/>
          <p14:tracePt t="28307" x="806450" y="3008313"/>
          <p14:tracePt t="28316" x="917575" y="3041650"/>
          <p14:tracePt t="28323" x="993775" y="3051175"/>
          <p14:tracePt t="28333" x="1095375" y="3059113"/>
          <p14:tracePt t="28338" x="1181100" y="3084513"/>
          <p14:tracePt t="28347" x="1257300" y="3101975"/>
          <p14:tracePt t="28355" x="1358900" y="3127375"/>
          <p14:tracePt t="28362" x="1401763" y="3144838"/>
          <p14:tracePt t="28371" x="1470025" y="3170238"/>
          <p14:tracePt t="28379" x="1512888" y="3170238"/>
          <p14:tracePt t="28387" x="1528763" y="3178175"/>
          <p14:tracePt t="28523" x="1528763" y="3203575"/>
          <p14:tracePt t="28531" x="1538288" y="3211513"/>
          <p14:tracePt t="28539" x="1546225" y="3228975"/>
          <p14:tracePt t="28555" x="1554163" y="3254375"/>
          <p14:tracePt t="28565" x="1554163" y="3263900"/>
          <p14:tracePt t="28571" x="1563688" y="3279775"/>
          <p14:tracePt t="28581" x="1579563" y="3297238"/>
          <p14:tracePt t="28587" x="1589088" y="3314700"/>
          <p14:tracePt t="28594" x="1597025" y="3322638"/>
          <p14:tracePt t="28604" x="1614488" y="3340100"/>
          <p14:tracePt t="28613" x="1622425" y="3348038"/>
          <p14:tracePt t="28619" x="1622425" y="3355975"/>
          <p14:tracePt t="28628" x="1647825" y="3373438"/>
          <p14:tracePt t="28635" x="1673225" y="3398838"/>
          <p14:tracePt t="28645" x="1698625" y="3424238"/>
          <p14:tracePt t="28650" x="1749425" y="3449638"/>
          <p14:tracePt t="28662" x="1776413" y="3459163"/>
          <p14:tracePt t="28667" x="1809750" y="3467100"/>
          <p14:tracePt t="28679" x="1835150" y="3467100"/>
          <p14:tracePt t="28683" x="1860550" y="3467100"/>
          <p14:tracePt t="28739" x="1868488" y="3467100"/>
          <p14:tracePt t="28859" x="1878013" y="3484563"/>
          <p14:tracePt t="28867" x="1878013" y="3492500"/>
          <p14:tracePt t="28883" x="1878013" y="3509963"/>
          <p14:tracePt t="28899" x="1878013" y="3517900"/>
          <p14:tracePt t="28907" x="1878013" y="3543300"/>
          <p14:tracePt t="28915" x="1878013" y="3568700"/>
          <p14:tracePt t="28923" x="1878013" y="3611563"/>
          <p14:tracePt t="28931" x="1893888" y="3654425"/>
          <p14:tracePt t="28939" x="1893888" y="3687763"/>
          <p14:tracePt t="28948" x="1911350" y="3722688"/>
          <p14:tracePt t="28955" x="1920875" y="3763963"/>
          <p14:tracePt t="28963" x="1936750" y="3806825"/>
          <p14:tracePt t="28970" x="1946275" y="3824288"/>
          <p14:tracePt t="28980" x="1971675" y="3857625"/>
          <p14:tracePt t="28986" x="1987550" y="3867150"/>
          <p14:tracePt t="28995" x="2022475" y="3867150"/>
          <p14:tracePt t="29003" x="2030413" y="3875088"/>
          <p14:tracePt t="29011" x="2065338" y="3875088"/>
          <p14:tracePt t="29019" x="2098675" y="3875088"/>
          <p14:tracePt t="29029" x="2124075" y="3892550"/>
          <p14:tracePt t="29035" x="2132013" y="3892550"/>
          <p14:tracePt t="29044" x="2157413" y="3900488"/>
          <p14:tracePt t="29051" x="2174875" y="3900488"/>
          <p14:tracePt t="29061" x="2182813" y="3900488"/>
          <p14:tracePt t="29067" x="2217738" y="3917950"/>
          <p14:tracePt t="29078" x="2276475" y="3935413"/>
          <p14:tracePt t="29082" x="2370138" y="3951288"/>
          <p14:tracePt t="29091" x="2395538" y="3960813"/>
          <p14:tracePt t="29099" x="2413000" y="3960813"/>
          <p14:tracePt t="29107" x="2438400" y="3960813"/>
          <p14:tracePt t="29123" x="2446338" y="3960813"/>
          <p14:tracePt t="29220" x="2455863" y="3960813"/>
          <p14:tracePt t="29243" x="2438400" y="3960813"/>
          <p14:tracePt t="29267" x="2438400" y="3976688"/>
          <p14:tracePt t="29362" x="2438400" y="3968750"/>
          <p14:tracePt t="29370" x="2446338" y="3968750"/>
          <p14:tracePt t="29379" x="2471738" y="3968750"/>
          <p14:tracePt t="29387" x="2481263" y="3968750"/>
          <p14:tracePt t="29395" x="2506663" y="3968750"/>
          <p14:tracePt t="29403" x="2514600" y="3968750"/>
          <p14:tracePt t="29411" x="2524125" y="3968750"/>
          <p14:tracePt t="29431" x="2540000" y="3968750"/>
          <p14:tracePt t="29444" x="2549525" y="3968750"/>
          <p14:tracePt t="29475" x="2557463" y="3968750"/>
          <p14:tracePt t="29482" x="2565400" y="3968750"/>
          <p14:tracePt t="29498" x="2565400" y="3976688"/>
          <p14:tracePt t="29507" x="2565400" y="3986213"/>
          <p14:tracePt t="29514" x="2574925" y="3994150"/>
          <p14:tracePt t="29530" x="2574925" y="4002088"/>
          <p14:tracePt t="29539" x="2574925" y="4011613"/>
          <p14:tracePt t="29555" x="2574925" y="4019550"/>
          <p14:tracePt t="29587" x="2574925" y="4027488"/>
          <p14:tracePt t="29603" x="2565400" y="4037013"/>
          <p14:tracePt t="29613" x="2557463" y="4037013"/>
          <p14:tracePt t="29619" x="2549525" y="4044950"/>
          <p14:tracePt t="29627" x="2540000" y="4052888"/>
          <p14:tracePt t="29644" x="2524125" y="4062413"/>
          <p14:tracePt t="29875" x="2540000" y="4062413"/>
          <p14:tracePt t="29883" x="2565400" y="4062413"/>
          <p14:tracePt t="29892" x="2633663" y="4079875"/>
          <p14:tracePt t="29899" x="2693988" y="4095750"/>
          <p14:tracePt t="29907" x="2770188" y="4130675"/>
          <p14:tracePt t="29916" x="2811463" y="4146550"/>
          <p14:tracePt t="29923" x="2879725" y="4181475"/>
          <p14:tracePt t="29932" x="2905125" y="4189413"/>
          <p14:tracePt t="29939" x="2930525" y="4197350"/>
          <p14:tracePt t="29947" x="2940050" y="4206875"/>
          <p14:tracePt t="30044" x="2947988" y="4206875"/>
          <p14:tracePt t="30051" x="2947988" y="4214813"/>
          <p14:tracePt t="30058" x="2940050" y="4224338"/>
          <p14:tracePt t="30066" x="2930525" y="4240213"/>
          <p14:tracePt t="30077" x="2922588" y="4249738"/>
          <p14:tracePt t="30083" x="2905125" y="4275138"/>
          <p14:tracePt t="30098" x="2879725" y="4275138"/>
          <p14:tracePt t="30163" x="2879725" y="4265613"/>
          <p14:tracePt t="30179" x="2879725" y="4257675"/>
          <p14:tracePt t="30219" x="2863850" y="4249738"/>
          <p14:tracePt t="30234" x="2838450" y="4249738"/>
          <p14:tracePt t="30243" x="2828925" y="4249738"/>
          <p14:tracePt t="30267" x="2811463" y="4249738"/>
          <p14:tracePt t="30308" x="2811463" y="4240213"/>
          <p14:tracePt t="30315" x="2811463" y="4224338"/>
          <p14:tracePt t="30324" x="2828925" y="4206875"/>
          <p14:tracePt t="30331" x="2828925" y="4197350"/>
          <p14:tracePt t="30347" x="2828925" y="4181475"/>
          <p14:tracePt t="30483" x="2838450" y="4164013"/>
          <p14:tracePt t="30587" x="2838450" y="4156075"/>
          <p14:tracePt t="30612" x="2846388" y="4156075"/>
          <p14:tracePt t="30618" x="2846388" y="4146550"/>
          <p14:tracePt t="30628" x="2854325" y="4138613"/>
          <p14:tracePt t="30699" x="2871788" y="4138613"/>
          <p14:tracePt t="30707" x="2897188" y="4138613"/>
          <p14:tracePt t="30715" x="2914650" y="4138613"/>
          <p14:tracePt t="30723" x="2930525" y="4138613"/>
          <p14:tracePt t="30755" x="2930525" y="4130675"/>
          <p14:tracePt t="31978" x="2940050" y="4121150"/>
          <p14:tracePt t="32195" x="2947988" y="4113213"/>
          <p14:tracePt t="32250" x="2955925" y="4113213"/>
          <p14:tracePt t="32259" x="2965450" y="4113213"/>
          <p14:tracePt t="32266" x="2973388" y="4113213"/>
          <p14:tracePt t="32274" x="2998788" y="4113213"/>
          <p14:tracePt t="32282" x="3008313" y="4113213"/>
          <p14:tracePt t="32291" x="3024188" y="4113213"/>
          <p14:tracePt t="32299" x="3049588" y="4113213"/>
          <p14:tracePt t="32307" x="3059113" y="4113213"/>
          <p14:tracePt t="32314" x="3074988" y="4113213"/>
          <p14:tracePt t="32324" x="3100388" y="4113213"/>
          <p14:tracePt t="32330" x="3109913" y="4113213"/>
          <p14:tracePt t="32347" x="3117850" y="4113213"/>
          <p14:tracePt t="32363" x="3135313" y="4113213"/>
          <p14:tracePt t="32378" x="3143250" y="4113213"/>
          <p14:tracePt t="32387" x="3160713" y="4113213"/>
          <p14:tracePt t="32395" x="3178175" y="4113213"/>
          <p14:tracePt t="32402" x="3203575" y="4113213"/>
          <p14:tracePt t="32411" x="3219450" y="4113213"/>
          <p14:tracePt t="32419" x="3262313" y="4113213"/>
          <p14:tracePt t="32427" x="3322638" y="4113213"/>
          <p14:tracePt t="32434" x="3398838" y="4113213"/>
          <p14:tracePt t="32443" x="3449638" y="4113213"/>
          <p14:tracePt t="32451" x="3533775" y="4113213"/>
          <p14:tracePt t="32459" x="3611563" y="4113213"/>
          <p14:tracePt t="32466" x="3670300" y="4113213"/>
          <p14:tracePt t="32475" x="3687763" y="4113213"/>
          <p14:tracePt t="32483" x="3703638" y="4105275"/>
          <p14:tracePt t="32499" x="3713163" y="4105275"/>
          <p14:tracePt t="32523" x="3721100" y="4105275"/>
          <p14:tracePt t="32571" x="3721100" y="4121150"/>
          <p14:tracePt t="32578" x="3703638" y="4130675"/>
          <p14:tracePt t="32586" x="3644900" y="4130675"/>
          <p14:tracePt t="32595" x="3594100" y="4121150"/>
          <p14:tracePt t="32603" x="3559175" y="4113213"/>
          <p14:tracePt t="32618" x="3543300" y="4113213"/>
          <p14:tracePt t="32627" x="3517900" y="4113213"/>
          <p14:tracePt t="32643" x="3492500" y="4105275"/>
          <p14:tracePt t="32676" x="3475038" y="4105275"/>
          <p14:tracePt t="32682" x="3467100" y="4095750"/>
          <p14:tracePt t="32699" x="3467100" y="4087813"/>
          <p14:tracePt t="32819" x="3467100" y="4079875"/>
          <p14:tracePt t="32843" x="3475038" y="4079875"/>
          <p14:tracePt t="32851" x="3482975" y="4079875"/>
          <p14:tracePt t="32859" x="3500438" y="4079875"/>
          <p14:tracePt t="32867" x="3508375" y="4079875"/>
          <p14:tracePt t="32883" x="3533775" y="4079875"/>
          <p14:tracePt t="32891" x="3551238" y="4079875"/>
          <p14:tracePt t="32899" x="3586163" y="4079875"/>
          <p14:tracePt t="32907" x="3619500" y="4079875"/>
          <p14:tracePt t="32914" x="3627438" y="4079875"/>
          <p14:tracePt t="32924" x="3652838" y="4079875"/>
          <p14:tracePt t="32931" x="3662363" y="4079875"/>
          <p14:tracePt t="33395" x="3670300" y="4079875"/>
          <p14:tracePt t="33411" x="3678238" y="4079875"/>
          <p14:tracePt t="33419" x="3687763" y="4070350"/>
          <p14:tracePt t="33466" x="3695700" y="4062413"/>
          <p14:tracePt t="33475" x="3721100" y="4052888"/>
          <p14:tracePt t="33483" x="3729038" y="4052888"/>
          <p14:tracePt t="33493" x="3746500" y="4044950"/>
          <p14:tracePt t="33498" x="3763963" y="4044950"/>
          <p14:tracePt t="33506" x="3797300" y="4044950"/>
          <p14:tracePt t="33515" x="3848100" y="4037013"/>
          <p14:tracePt t="33523" x="3883025" y="4037013"/>
          <p14:tracePt t="33530" x="3951288" y="4011613"/>
          <p14:tracePt t="33539" x="3992563" y="4011613"/>
          <p14:tracePt t="33547" x="4035425" y="4002088"/>
          <p14:tracePt t="33555" x="4070350" y="4002088"/>
          <p14:tracePt t="33563" x="4111625" y="4002088"/>
          <p14:tracePt t="33574" x="4137025" y="4002088"/>
          <p14:tracePt t="33643" x="4146550" y="4002088"/>
          <p14:tracePt t="33651" x="4162425" y="4011613"/>
          <p14:tracePt t="33660" x="4187825" y="4052888"/>
          <p14:tracePt t="33667" x="4205288" y="4121150"/>
          <p14:tracePt t="33675" x="4205288" y="4146550"/>
          <p14:tracePt t="33699" x="4205288" y="4156075"/>
          <p14:tracePt t="33780" x="4222750" y="4156075"/>
          <p14:tracePt t="33787" x="4240213" y="4146550"/>
          <p14:tracePt t="33883" x="4214813" y="4146550"/>
          <p14:tracePt t="33891" x="4187825" y="4146550"/>
          <p14:tracePt t="33899" x="4171950" y="4130675"/>
          <p14:tracePt t="33931" x="4171950" y="4121150"/>
          <p14:tracePt t="33971" x="4171950" y="4113213"/>
          <p14:tracePt t="33987" x="4179888" y="4105275"/>
          <p14:tracePt t="34026" x="4187825" y="4105275"/>
          <p14:tracePt t="34035" x="4197350" y="4105275"/>
          <p14:tracePt t="34043" x="4214813" y="4105275"/>
          <p14:tracePt t="34051" x="4256088" y="4113213"/>
          <p14:tracePt t="34059" x="4298950" y="4121150"/>
          <p14:tracePt t="34066" x="4375150" y="4156075"/>
          <p14:tracePt t="34076" x="4468813" y="4181475"/>
          <p14:tracePt t="34083" x="4537075" y="4189413"/>
          <p14:tracePt t="34092" x="4630738" y="4232275"/>
          <p14:tracePt t="34099" x="4689475" y="4257675"/>
          <p14:tracePt t="34107" x="4740275" y="4283075"/>
          <p14:tracePt t="34115" x="4783138" y="4291013"/>
          <p14:tracePt t="34123" x="4808538" y="4308475"/>
          <p14:tracePt t="34131" x="4833938" y="4316413"/>
          <p14:tracePt t="34141" x="4859338" y="4316413"/>
          <p14:tracePt t="34587" x="4868863" y="4316413"/>
          <p14:tracePt t="34627" x="4876800" y="4308475"/>
          <p14:tracePt t="34659" x="4876800" y="4291013"/>
          <p14:tracePt t="34707" x="4876800" y="4283075"/>
          <p14:tracePt t="35331" x="4876800" y="4275138"/>
          <p14:tracePt t="35338" x="4902200" y="4275138"/>
          <p14:tracePt t="35347" x="4953000" y="4283075"/>
          <p14:tracePt t="35356" x="5029200" y="4300538"/>
          <p14:tracePt t="35363" x="5114925" y="4308475"/>
          <p14:tracePt t="35372" x="5199063" y="4316413"/>
          <p14:tracePt t="35378" x="5292725" y="4341813"/>
          <p14:tracePt t="35388" x="5343525" y="4341813"/>
          <p14:tracePt t="35394" x="5403850" y="4341813"/>
          <p14:tracePt t="35405" x="5437188" y="4351338"/>
          <p14:tracePt t="35411" x="5472113" y="4351338"/>
          <p14:tracePt t="35419" x="5480050" y="4351338"/>
          <p14:tracePt t="35442" x="5505450" y="4351338"/>
          <p14:tracePt t="35499" x="5497513" y="4351338"/>
          <p14:tracePt t="35595" x="5487988" y="4351338"/>
          <p14:tracePt t="35603" x="5454650" y="4351338"/>
          <p14:tracePt t="35610" x="5437188" y="4351338"/>
          <p14:tracePt t="35619" x="5386388" y="4359275"/>
          <p14:tracePt t="35626" x="5343525" y="4359275"/>
          <p14:tracePt t="35635" x="5327650" y="4359275"/>
          <p14:tracePt t="35643" x="5318125" y="4359275"/>
          <p14:tracePt t="35651" x="5318125" y="4351338"/>
          <p14:tracePt t="35667" x="5318125" y="4325938"/>
          <p14:tracePt t="35675" x="5318125" y="4316413"/>
          <p14:tracePt t="35939" x="5327650" y="4308475"/>
          <p14:tracePt t="35971" x="5335588" y="4300538"/>
          <p14:tracePt t="36051" x="5343525" y="4300538"/>
          <p14:tracePt t="36058" x="5353050" y="4300538"/>
          <p14:tracePt t="36066" x="5360988" y="4300538"/>
          <p14:tracePt t="36075" x="5378450" y="4300538"/>
          <p14:tracePt t="36090" x="5386388" y="4300538"/>
          <p14:tracePt t="36115" x="5394325" y="4291013"/>
          <p14:tracePt t="36131" x="5403850" y="4291013"/>
          <p14:tracePt t="36156" x="5411788" y="4291013"/>
          <p14:tracePt t="36162" x="5421313" y="4291013"/>
          <p14:tracePt t="36259" x="5437188" y="4283075"/>
          <p14:tracePt t="36299" x="5454650" y="4275138"/>
          <p14:tracePt t="36307" x="5462588" y="4275138"/>
          <p14:tracePt t="36314" x="5487988" y="4275138"/>
          <p14:tracePt t="36324" x="5513388" y="4275138"/>
          <p14:tracePt t="36330" x="5556250" y="4265613"/>
          <p14:tracePt t="36339" x="5581650" y="4265613"/>
          <p14:tracePt t="36347" x="5599113" y="4265613"/>
          <p14:tracePt t="36355" x="5632450" y="4265613"/>
          <p14:tracePt t="36363" x="5649913" y="4265613"/>
          <p14:tracePt t="36372" x="5667375" y="4265613"/>
          <p14:tracePt t="36378" x="5700713" y="4265613"/>
          <p14:tracePt t="36388" x="5726113" y="4265613"/>
          <p14:tracePt t="36394" x="5751513" y="4265613"/>
          <p14:tracePt t="36404" x="5794375" y="4265613"/>
          <p14:tracePt t="36410" x="5845175" y="4265613"/>
          <p14:tracePt t="36422" x="5895975" y="4265613"/>
          <p14:tracePt t="36426" x="5938838" y="4265613"/>
          <p14:tracePt t="36444" x="5989638" y="4265613"/>
          <p14:tracePt t="36611" x="5997575" y="4265613"/>
          <p14:tracePt t="36626" x="6007100" y="4265613"/>
          <p14:tracePt t="36643" x="6015038" y="4265613"/>
          <p14:tracePt t="36658" x="6024563" y="4265613"/>
          <p14:tracePt t="36667" x="6040438" y="4249738"/>
          <p14:tracePt t="36691" x="6049963" y="4249738"/>
          <p14:tracePt t="36715" x="6057900" y="4249738"/>
          <p14:tracePt t="36723" x="6075363" y="4240213"/>
          <p14:tracePt t="36730" x="6100763" y="4240213"/>
          <p14:tracePt t="36740" x="6108700" y="4232275"/>
          <p14:tracePt t="36747" x="6116638" y="4232275"/>
          <p14:tracePt t="36756" x="6134100" y="4232275"/>
          <p14:tracePt t="36762" x="6167438" y="4232275"/>
          <p14:tracePt t="36772" x="6194425" y="4232275"/>
          <p14:tracePt t="36779" x="6235700" y="4232275"/>
          <p14:tracePt t="36787" x="6261100" y="4232275"/>
          <p14:tracePt t="36794" x="6321425" y="4214813"/>
          <p14:tracePt t="36804" x="6354763" y="4206875"/>
          <p14:tracePt t="36810" x="6397625" y="4206875"/>
          <p14:tracePt t="36821" x="6440488" y="4197350"/>
          <p14:tracePt t="36826" x="6473825" y="4197350"/>
          <p14:tracePt t="36836" x="6491288" y="4189413"/>
          <p14:tracePt t="36843" x="6524625" y="4189413"/>
          <p14:tracePt t="36851" x="6542088" y="4171950"/>
          <p14:tracePt t="36859" x="6550025" y="4171950"/>
          <p14:tracePt t="36867" x="6559550" y="4164013"/>
          <p14:tracePt t="36890" x="6567488" y="4164013"/>
          <p14:tracePt t="36923" x="6575425" y="4164013"/>
          <p14:tracePt t="36930" x="6584950" y="4164013"/>
          <p14:tracePt t="36940" x="6584950" y="4156075"/>
          <p14:tracePt t="36963" x="6600825" y="4146550"/>
          <p14:tracePt t="36995" x="6610350" y="4138613"/>
          <p14:tracePt t="37034" x="6618288" y="4138613"/>
          <p14:tracePt t="37043" x="6626225" y="4138613"/>
          <p14:tracePt t="37052" x="6635750" y="4138613"/>
          <p14:tracePt t="37058" x="6653213" y="4138613"/>
          <p14:tracePt t="37067" x="6686550" y="4138613"/>
          <p14:tracePt t="37075" x="6711950" y="4138613"/>
          <p14:tracePt t="37083" x="6745288" y="4138613"/>
          <p14:tracePt t="37090" x="6780213" y="4138613"/>
          <p14:tracePt t="37099" x="6823075" y="4138613"/>
          <p14:tracePt t="37106" x="6864350" y="4146550"/>
          <p14:tracePt t="37115" x="6915150" y="4181475"/>
          <p14:tracePt t="37124" x="6942138" y="4197350"/>
          <p14:tracePt t="37131" x="6950075" y="4214813"/>
          <p14:tracePt t="37140" x="6950075" y="4224338"/>
          <p14:tracePt t="37162" x="6950075" y="4232275"/>
          <p14:tracePt t="37283" x="6967538" y="4240213"/>
          <p14:tracePt t="37291" x="6992938" y="4224338"/>
          <p14:tracePt t="37298" x="7018338" y="4214813"/>
          <p14:tracePt t="37307" x="7026275" y="4214813"/>
          <p14:tracePt t="37323" x="7069138" y="4206875"/>
          <p14:tracePt t="37330" x="7077075" y="4206875"/>
          <p14:tracePt t="37340" x="7145338" y="4197350"/>
          <p14:tracePt t="37347" x="7162800" y="4181475"/>
          <p14:tracePt t="37356" x="7162800" y="4171950"/>
          <p14:tracePt t="37379" x="7170738" y="4171950"/>
          <p14:tracePt t="37394" x="7170738" y="4164013"/>
          <p14:tracePt t="37419" x="7178675" y="4156075"/>
          <p14:tracePt t="37426" x="7188200" y="4146550"/>
          <p14:tracePt t="37438" x="7196138" y="4146550"/>
          <p14:tracePt t="37603" x="7204075" y="4146550"/>
          <p14:tracePt t="37850" x="7213600" y="4138613"/>
          <p14:tracePt t="37963" x="7213600" y="4130675"/>
          <p14:tracePt t="37994" x="7221538" y="4121150"/>
          <p14:tracePt t="38020" x="7229475" y="4113213"/>
          <p14:tracePt t="38028" x="7239000" y="4105275"/>
          <p14:tracePt t="38043" x="7246938" y="4105275"/>
          <p14:tracePt t="38058" x="7264400" y="4087813"/>
          <p14:tracePt t="38067" x="7272338" y="4087813"/>
          <p14:tracePt t="38083" x="7281863" y="4079875"/>
          <p14:tracePt t="38100" x="7297738" y="4070350"/>
          <p14:tracePt t="38147" x="7315200" y="4070350"/>
          <p14:tracePt t="38155" x="7348538" y="4062413"/>
          <p14:tracePt t="38172" x="7383463" y="4052888"/>
          <p14:tracePt t="38178" x="7416800" y="4044950"/>
          <p14:tracePt t="38188" x="7426325" y="4044950"/>
          <p14:tracePt t="38195" x="7451725" y="4037013"/>
          <p14:tracePt t="38204" x="7467600" y="4037013"/>
          <p14:tracePt t="38210" x="7477125" y="4037013"/>
          <p14:tracePt t="38220" x="7493000" y="4037013"/>
          <p14:tracePt t="38226" x="7518400" y="4037013"/>
          <p14:tracePt t="38243" x="7535863" y="4027488"/>
          <p14:tracePt t="38253" x="7545388" y="4027488"/>
          <p14:tracePt t="38258" x="7561263" y="4027488"/>
          <p14:tracePt t="38270" x="7586663" y="4027488"/>
          <p14:tracePt t="38283" x="7604125" y="4019550"/>
          <p14:tracePt t="38290" x="7621588" y="4011613"/>
          <p14:tracePt t="38298" x="7629525" y="4011613"/>
          <p14:tracePt t="38307" x="7637463" y="4011613"/>
          <p14:tracePt t="38322" x="7654925" y="4011613"/>
          <p14:tracePt t="38331" x="7662863" y="4011613"/>
          <p14:tracePt t="38339" x="7688263" y="4011613"/>
          <p14:tracePt t="38346" x="7697788" y="4011613"/>
          <p14:tracePt t="38355" x="7705725" y="4011613"/>
          <p14:tracePt t="38362" x="7723188" y="4002088"/>
          <p14:tracePt t="38371" x="7740650" y="4002088"/>
          <p14:tracePt t="38387" x="7748588" y="4002088"/>
          <p14:tracePt t="38451" x="7756525" y="4002088"/>
          <p14:tracePt t="38468" x="7766050" y="4002088"/>
          <p14:tracePt t="38475" x="7773988" y="4002088"/>
          <p14:tracePt t="38587" x="7781925" y="4002088"/>
          <p14:tracePt t="38594" x="7791450" y="4002088"/>
          <p14:tracePt t="38603" x="7799388" y="4002088"/>
          <p14:tracePt t="38610" x="7824788" y="4002088"/>
          <p14:tracePt t="38618" x="7867650" y="4002088"/>
          <p14:tracePt t="38627" x="7926388" y="3994150"/>
          <p14:tracePt t="38636" x="7977188" y="3968750"/>
          <p14:tracePt t="38643" x="8029575" y="3968750"/>
          <p14:tracePt t="38652" x="8080375" y="3968750"/>
          <p14:tracePt t="38658" x="8147050" y="3968750"/>
          <p14:tracePt t="38670" x="8174038" y="3960813"/>
          <p14:tracePt t="38675" x="8189913" y="3960813"/>
          <p14:tracePt t="38691" x="8199438" y="3960813"/>
          <p14:tracePt t="38739" x="8207375" y="3960813"/>
          <p14:tracePt t="38762" x="8224838" y="3951288"/>
          <p14:tracePt t="38780" x="8240713" y="3935413"/>
          <p14:tracePt t="39699" x="8266113" y="3935413"/>
          <p14:tracePt t="39707" x="8275638" y="3943350"/>
          <p14:tracePt t="39715" x="8301038" y="3951288"/>
          <p14:tracePt t="39723" x="8308975" y="3951288"/>
          <p14:tracePt t="39731" x="8334375" y="3960813"/>
          <p14:tracePt t="39738" x="8351838" y="3968750"/>
          <p14:tracePt t="39747" x="8394700" y="3976688"/>
          <p14:tracePt t="39755" x="8428038" y="3986213"/>
          <p14:tracePt t="39762" x="8470900" y="3994150"/>
          <p14:tracePt t="39771" x="8521700" y="4019550"/>
          <p14:tracePt t="39780" x="8555038" y="4027488"/>
          <p14:tracePt t="39787" x="8572500" y="4027488"/>
          <p14:tracePt t="39795" x="8580438" y="4027488"/>
          <p14:tracePt t="39803" x="8597900" y="4027488"/>
          <p14:tracePt t="39867" x="8615363" y="4027488"/>
          <p14:tracePt t="40339" x="8605838" y="4027488"/>
          <p14:tracePt t="40347" x="8589963" y="4027488"/>
          <p14:tracePt t="40354" x="8564563" y="4027488"/>
          <p14:tracePt t="40363" x="8521700" y="4027488"/>
          <p14:tracePt t="40370" x="8453438" y="4052888"/>
          <p14:tracePt t="40378" x="8394700" y="4062413"/>
          <p14:tracePt t="40388" x="8250238" y="4079875"/>
          <p14:tracePt t="40394" x="8139113" y="4087813"/>
          <p14:tracePt t="40404" x="7994650" y="4121150"/>
          <p14:tracePt t="40410" x="7850188" y="4130675"/>
          <p14:tracePt t="40420" x="7705725" y="4146550"/>
          <p14:tracePt t="40426" x="7527925" y="4181475"/>
          <p14:tracePt t="40434" x="7373938" y="4181475"/>
          <p14:tracePt t="40442" x="7213600" y="4181475"/>
          <p14:tracePt t="40452" x="7077075" y="4181475"/>
          <p14:tracePt t="40458" x="6950075" y="4181475"/>
          <p14:tracePt t="40468" x="6823075" y="4197350"/>
          <p14:tracePt t="40474" x="6694488" y="4206875"/>
          <p14:tracePt t="40484" x="6592888" y="4232275"/>
          <p14:tracePt t="40490" x="6508750" y="4240213"/>
          <p14:tracePt t="40501" x="6415088" y="4275138"/>
          <p14:tracePt t="40506" x="6405563" y="4291013"/>
          <p14:tracePt t="40517" x="6397625" y="4308475"/>
          <p14:tracePt t="40523" x="6397625" y="4316413"/>
          <p14:tracePt t="40538" x="6380163" y="4325938"/>
          <p14:tracePt t="40643" x="6338888" y="4341813"/>
          <p14:tracePt t="40650" x="6296025" y="4341813"/>
          <p14:tracePt t="40659" x="6245225" y="4341813"/>
          <p14:tracePt t="40668" x="6184900" y="4325938"/>
          <p14:tracePt t="40675" x="6159500" y="4308475"/>
          <p14:tracePt t="40684" x="6134100" y="4283075"/>
          <p14:tracePt t="40707" x="6134100" y="4275138"/>
          <p14:tracePt t="40771" x="6116638" y="4275138"/>
          <p14:tracePt t="40786" x="6108700" y="4283075"/>
          <p14:tracePt t="41187" x="6100763" y="4291013"/>
          <p14:tracePt t="41195" x="6083300" y="4308475"/>
          <p14:tracePt t="41203" x="6075363" y="4308475"/>
          <p14:tracePt t="41219" x="6057900" y="4341813"/>
          <p14:tracePt t="41226" x="6040438" y="4359275"/>
          <p14:tracePt t="41235" x="5997575" y="4376738"/>
          <p14:tracePt t="41242" x="5956300" y="4402138"/>
          <p14:tracePt t="41251" x="5895975" y="4435475"/>
          <p14:tracePt t="41258" x="5862638" y="4452938"/>
          <p14:tracePt t="41266" x="5827713" y="4478338"/>
          <p14:tracePt t="41275" x="5776913" y="4495800"/>
          <p14:tracePt t="41284" x="5726113" y="4538663"/>
          <p14:tracePt t="41290" x="5667375" y="4564063"/>
          <p14:tracePt t="41301" x="5616575" y="4597400"/>
          <p14:tracePt t="41307" x="5538788" y="4648200"/>
          <p14:tracePt t="41316" x="5505450" y="4665663"/>
          <p14:tracePt t="41322" x="5454650" y="4691063"/>
          <p14:tracePt t="41333" x="5421313" y="4708525"/>
          <p14:tracePt t="41339" x="5378450" y="4741863"/>
          <p14:tracePt t="41347" x="5360988" y="4741863"/>
          <p14:tracePt t="41355" x="5318125" y="4759325"/>
          <p14:tracePt t="41363" x="5292725" y="4775200"/>
          <p14:tracePt t="41371" x="5284788" y="4792663"/>
          <p14:tracePt t="41379" x="5249863" y="4810125"/>
          <p14:tracePt t="41387" x="5199063" y="4827588"/>
          <p14:tracePt t="41394" x="5157788" y="4835525"/>
          <p14:tracePt t="41403" x="5106988" y="4868863"/>
          <p14:tracePt t="41410" x="5054600" y="4878388"/>
          <p14:tracePt t="41419" x="5003800" y="4911725"/>
          <p14:tracePt t="41426" x="4978400" y="4919663"/>
          <p14:tracePt t="41435" x="4953000" y="4919663"/>
          <p14:tracePt t="41454" x="4919663" y="4919663"/>
          <p14:tracePt t="41458" x="4919663" y="4929188"/>
          <p14:tracePt t="41523" x="4902200" y="4929188"/>
          <p14:tracePt t="41539" x="4894263" y="4929188"/>
          <p14:tracePt t="41547" x="4868863" y="4929188"/>
          <p14:tracePt t="41555" x="4851400" y="4929188"/>
          <p14:tracePt t="41563" x="4826000" y="4929188"/>
          <p14:tracePt t="41571" x="4808538" y="4929188"/>
          <p14:tracePt t="41579" x="4800600" y="4929188"/>
          <p14:tracePt t="41587" x="4765675" y="4946650"/>
          <p14:tracePt t="41594" x="4732338" y="4954588"/>
          <p14:tracePt t="41604" x="4699000" y="4962525"/>
          <p14:tracePt t="41611" x="4689475" y="4962525"/>
          <p14:tracePt t="41620" x="4673600" y="4972050"/>
          <p14:tracePt t="41643" x="4664075" y="4972050"/>
          <p14:tracePt t="41651" x="4656138" y="4979988"/>
          <p14:tracePt t="41659" x="4638675" y="4987925"/>
          <p14:tracePt t="41668" x="4630738" y="4987925"/>
          <p14:tracePt t="41675" x="4605338" y="4997450"/>
          <p14:tracePt t="41683" x="4587875" y="5005388"/>
          <p14:tracePt t="41691" x="4554538" y="5022850"/>
          <p14:tracePt t="41702" x="4519613" y="5038725"/>
          <p14:tracePt t="41707" x="4486275" y="5048250"/>
          <p14:tracePt t="41717" x="4468813" y="5048250"/>
          <p14:tracePt t="41723" x="4451350" y="5064125"/>
          <p14:tracePt t="41811" x="4443413" y="5064125"/>
          <p14:tracePt t="41819" x="4435475" y="5064125"/>
          <p14:tracePt t="41827" x="4418013" y="5064125"/>
          <p14:tracePt t="41835" x="4400550" y="5064125"/>
          <p14:tracePt t="41842" x="4384675" y="5064125"/>
          <p14:tracePt t="41851" x="4367213" y="5064125"/>
          <p14:tracePt t="41858" x="4359275" y="5073650"/>
          <p14:tracePt t="41867" x="4349750" y="5073650"/>
          <p14:tracePt t="41939" x="4341813" y="5073650"/>
          <p14:tracePt t="41947" x="4332288" y="5073650"/>
          <p14:tracePt t="41955" x="4316413" y="5073650"/>
          <p14:tracePt t="41963" x="4298950" y="5073650"/>
          <p14:tracePt t="41971" x="4281488" y="5073650"/>
          <p14:tracePt t="41979" x="4273550" y="5073650"/>
          <p14:tracePt t="41986" x="4265613" y="5073650"/>
          <p14:tracePt t="41994" x="4248150" y="5073650"/>
          <p14:tracePt t="42003" x="4230688" y="5073650"/>
          <p14:tracePt t="42019" x="4205288" y="5073650"/>
          <p14:tracePt t="42026" x="4197350" y="5073650"/>
          <p14:tracePt t="42035" x="4162425" y="5073650"/>
          <p14:tracePt t="42042" x="4121150" y="5073650"/>
          <p14:tracePt t="42052" x="4103688" y="5081588"/>
          <p14:tracePt t="42058" x="4070350" y="5091113"/>
          <p14:tracePt t="42068" x="4070350" y="5099050"/>
          <p14:tracePt t="42074" x="4060825" y="5099050"/>
          <p14:tracePt t="42090" x="4052888" y="5099050"/>
          <p14:tracePt t="42171" x="4044950" y="5116513"/>
          <p14:tracePt t="42179" x="3992563" y="5124450"/>
          <p14:tracePt t="42187" x="3925888" y="5124450"/>
          <p14:tracePt t="42195" x="3883025" y="5124450"/>
          <p14:tracePt t="42203" x="3865563" y="5124450"/>
          <p14:tracePt t="42211" x="3848100" y="5106988"/>
          <p14:tracePt t="42219" x="3840163" y="5091113"/>
          <p14:tracePt t="42226" x="3832225" y="5081588"/>
          <p14:tracePt t="42235" x="3832225" y="5073650"/>
          <p14:tracePt t="42243" x="3832225" y="5064125"/>
          <p14:tracePt t="42258" x="3832225" y="5056188"/>
          <p14:tracePt t="42450" x="3822700" y="5056188"/>
          <p14:tracePt t="42780" x="3814763" y="5048250"/>
          <p14:tracePt t="42795" x="3814763" y="5038725"/>
          <p14:tracePt t="42811" x="3806825" y="5038725"/>
          <p14:tracePt t="43419" x="3814763" y="5022850"/>
          <p14:tracePt t="43426" x="3822700" y="5005388"/>
          <p14:tracePt t="43435" x="3840163" y="4997450"/>
          <p14:tracePt t="43443" x="3873500" y="4979988"/>
          <p14:tracePt t="43451" x="3908425" y="4954588"/>
          <p14:tracePt t="43459" x="3959225" y="4946650"/>
          <p14:tracePt t="43469" x="3992563" y="4929188"/>
          <p14:tracePt t="43474" x="4052888" y="4903788"/>
          <p14:tracePt t="43483" x="4086225" y="4886325"/>
          <p14:tracePt t="43490" x="4121150" y="4868863"/>
          <p14:tracePt t="43499" x="4146550" y="4860925"/>
          <p14:tracePt t="43506" x="4154488" y="4852988"/>
          <p14:tracePt t="43514" x="4162425" y="4843463"/>
          <p14:tracePt t="43523" x="4162425" y="4835525"/>
          <p14:tracePt t="43539" x="4171950" y="4827588"/>
          <p14:tracePt t="43547" x="4179888" y="4818063"/>
          <p14:tracePt t="43571" x="4179888" y="4810125"/>
          <p14:tracePt t="43580" x="4179888" y="4802188"/>
          <p14:tracePt t="43596" x="4187825" y="4784725"/>
          <p14:tracePt t="43604" x="4187825" y="4775200"/>
          <p14:tracePt t="43611" x="4187825" y="4759325"/>
          <p14:tracePt t="43618" x="4187825" y="4749800"/>
          <p14:tracePt t="43626" x="4187825" y="4733925"/>
          <p14:tracePt t="43651" x="4187825" y="4724400"/>
          <p14:tracePt t="43770" x="4187825" y="4749800"/>
          <p14:tracePt t="43780" x="4179888" y="4792663"/>
          <p14:tracePt t="43787" x="4162425" y="4827588"/>
          <p14:tracePt t="43795" x="4154488" y="4878388"/>
          <p14:tracePt t="43804" x="4154488" y="4886325"/>
          <p14:tracePt t="43811" x="4154488" y="4911725"/>
          <p14:tracePt t="43818" x="4154488" y="4919663"/>
          <p14:tracePt t="43915" x="4121150" y="4937125"/>
          <p14:tracePt t="43923" x="4052888" y="4937125"/>
          <p14:tracePt t="43930" x="3992563" y="4937125"/>
          <p14:tracePt t="43938" x="3933825" y="4937125"/>
          <p14:tracePt t="43948" x="3900488" y="4937125"/>
          <p14:tracePt t="43955" x="3883025" y="4937125"/>
          <p14:tracePt t="43979" x="3883025" y="4919663"/>
          <p14:tracePt t="43987" x="3883025" y="4911725"/>
          <p14:tracePt t="44083" x="3883025" y="4903788"/>
          <p14:tracePt t="44171" x="3883025" y="4886325"/>
          <p14:tracePt t="44195" x="3900488" y="4878388"/>
          <p14:tracePt t="44235" x="3916363" y="4868863"/>
          <p14:tracePt t="44243" x="3925888" y="4868863"/>
          <p14:tracePt t="44259" x="3951288" y="4860925"/>
          <p14:tracePt t="44267" x="3959225" y="4860925"/>
          <p14:tracePt t="44275" x="3992563" y="4860925"/>
          <p14:tracePt t="44283" x="4027488" y="4860925"/>
          <p14:tracePt t="44290" x="4044950" y="4860925"/>
          <p14:tracePt t="44299" x="4103688" y="4843463"/>
          <p14:tracePt t="44306" x="4171950" y="4843463"/>
          <p14:tracePt t="44317" x="4214813" y="4843463"/>
          <p14:tracePt t="44322" x="4273550" y="4843463"/>
          <p14:tracePt t="44331" x="4316413" y="4843463"/>
          <p14:tracePt t="44339" x="4375150" y="4843463"/>
          <p14:tracePt t="44348" x="4410075" y="4835525"/>
          <p14:tracePt t="44354" x="4435475" y="4835525"/>
          <p14:tracePt t="44364" x="4451350" y="4835525"/>
          <p14:tracePt t="44370" x="4476750" y="4827588"/>
          <p14:tracePt t="44499" x="4486275" y="4827588"/>
          <p14:tracePt t="44506" x="4494213" y="4827588"/>
          <p14:tracePt t="44515" x="4503738" y="4827588"/>
          <p14:tracePt t="44523" x="4529138" y="4835525"/>
          <p14:tracePt t="44530" x="4562475" y="4868863"/>
          <p14:tracePt t="44538" x="4605338" y="4911725"/>
          <p14:tracePt t="44547" x="4656138" y="4946650"/>
          <p14:tracePt t="44554" x="4706938" y="4987925"/>
          <p14:tracePt t="44564" x="4714875" y="5005388"/>
          <p14:tracePt t="44570" x="4732338" y="5005388"/>
          <p14:tracePt t="44580" x="4749800" y="5022850"/>
          <p14:tracePt t="44651" x="4749800" y="5030788"/>
          <p14:tracePt t="44659" x="4732338" y="5030788"/>
          <p14:tracePt t="44668" x="4724400" y="5030788"/>
          <p14:tracePt t="44675" x="4714875" y="5030788"/>
          <p14:tracePt t="44684" x="4699000" y="5030788"/>
          <p14:tracePt t="44691" x="4689475" y="5030788"/>
          <p14:tracePt t="44739" x="4689475" y="5022850"/>
          <p14:tracePt t="44746" x="4689475" y="5005388"/>
          <p14:tracePt t="44755" x="4689475" y="4997450"/>
          <p14:tracePt t="44764" x="4689475" y="4979988"/>
          <p14:tracePt t="44781" x="4689475" y="4972050"/>
          <p14:tracePt t="44786" x="4689475" y="4962525"/>
          <p14:tracePt t="44798" x="4699000" y="4946650"/>
          <p14:tracePt t="44802" x="4706938" y="4946650"/>
          <p14:tracePt t="44827" x="4706938" y="4937125"/>
          <p14:tracePt t="44915" x="4714875" y="4929188"/>
          <p14:tracePt t="44995" x="4714875" y="4919663"/>
          <p14:tracePt t="45011" x="4724400" y="4911725"/>
          <p14:tracePt t="45027" x="4732338" y="4903788"/>
          <p14:tracePt t="45131" x="4732338" y="4894263"/>
          <p14:tracePt t="45145" x="4740275" y="4894263"/>
          <p14:tracePt t="45156" x="4749800" y="4886325"/>
          <p14:tracePt t="45163" x="4765675" y="4886325"/>
          <p14:tracePt t="45175" x="4775200" y="4886325"/>
          <p14:tracePt t="45181" x="4791075" y="4886325"/>
          <p14:tracePt t="45187" x="4808538" y="4868863"/>
          <p14:tracePt t="45198" x="4833938" y="4868863"/>
          <p14:tracePt t="45203" x="4851400" y="4860925"/>
          <p14:tracePt t="45213" x="4876800" y="4852988"/>
          <p14:tracePt t="45218" x="4894263" y="4852988"/>
          <p14:tracePt t="45227" x="4927600" y="4843463"/>
          <p14:tracePt t="45233" x="4970463" y="4827588"/>
          <p14:tracePt t="45242" x="5003800" y="4818063"/>
          <p14:tracePt t="45251" x="5054600" y="4802188"/>
          <p14:tracePt t="45259" x="5080000" y="4792663"/>
          <p14:tracePt t="45267" x="5106988" y="4775200"/>
          <p14:tracePt t="45274" x="5132388" y="4767263"/>
          <p14:tracePt t="45282" x="5148263" y="4759325"/>
          <p14:tracePt t="45290" x="5157788" y="4749800"/>
          <p14:tracePt t="45300" x="5165725" y="4741863"/>
          <p14:tracePt t="45306" x="5191125" y="4724400"/>
          <p14:tracePt t="45317" x="5216525" y="4708525"/>
          <p14:tracePt t="45322" x="5249863" y="4683125"/>
          <p14:tracePt t="45331" x="5318125" y="4640263"/>
          <p14:tracePt t="45338" x="5403850" y="4597400"/>
          <p14:tracePt t="45347" x="5480050" y="4546600"/>
          <p14:tracePt t="45355" x="5530850" y="4529138"/>
          <p14:tracePt t="45362" x="5591175" y="4495800"/>
          <p14:tracePt t="45370" x="5624513" y="4486275"/>
          <p14:tracePt t="45380" x="5632450" y="4486275"/>
          <p14:tracePt t="45386" x="5649913" y="4486275"/>
          <p14:tracePt t="45459" x="5624513" y="4486275"/>
          <p14:tracePt t="45466" x="5573713" y="4486275"/>
          <p14:tracePt t="45475" x="5522913" y="4495800"/>
          <p14:tracePt t="45483" x="5480050" y="4503738"/>
          <p14:tracePt t="45490" x="5472113" y="4503738"/>
          <p14:tracePt t="45499" x="5462588" y="4503738"/>
          <p14:tracePt t="45539" x="5480050" y="4486275"/>
          <p14:tracePt t="45547" x="5487988" y="4470400"/>
          <p14:tracePt t="45555" x="5522913" y="4470400"/>
          <p14:tracePt t="45564" x="5548313" y="4470400"/>
          <p14:tracePt t="45570" x="5556250" y="4470400"/>
          <p14:tracePt t="45581" x="5565775" y="4470400"/>
          <p14:tracePt t="45596" x="5581650" y="4470400"/>
          <p14:tracePt t="45618" x="5599113" y="4470400"/>
          <p14:tracePt t="45630" x="5624513" y="4470400"/>
          <p14:tracePt t="45635" x="5632450" y="4470400"/>
          <p14:tracePt t="45643" x="5657850" y="4470400"/>
          <p14:tracePt t="45650" x="5667375" y="4470400"/>
          <p14:tracePt t="45659" x="5692775" y="4470400"/>
          <p14:tracePt t="45666" x="5708650" y="4470400"/>
          <p14:tracePt t="45675" x="5718175" y="4470400"/>
          <p14:tracePt t="45683" x="5743575" y="4478338"/>
          <p14:tracePt t="45690" x="5768975" y="4486275"/>
          <p14:tracePt t="45699" x="5811838" y="4513263"/>
          <p14:tracePt t="45706" x="5862638" y="4521200"/>
          <p14:tracePt t="45716" x="5895975" y="4564063"/>
          <p14:tracePt t="45723" x="5946775" y="4579938"/>
          <p14:tracePt t="45732" x="5997575" y="4605338"/>
          <p14:tracePt t="45739" x="6024563" y="4622800"/>
          <p14:tracePt t="45746" x="6057900" y="4648200"/>
          <p14:tracePt t="45754" x="6075363" y="4657725"/>
          <p14:tracePt t="45763" x="6100763" y="4673600"/>
          <p14:tracePt t="45771" x="6108700" y="4683125"/>
          <p14:tracePt t="45780" x="6116638" y="4691063"/>
          <p14:tracePt t="45802" x="6134100" y="4708525"/>
          <p14:tracePt t="45814" x="6159500" y="4733925"/>
          <p14:tracePt t="45818" x="6167438" y="4741863"/>
          <p14:tracePt t="45834" x="6176963" y="4767263"/>
          <p14:tracePt t="45851" x="6194425" y="4775200"/>
          <p14:tracePt t="45859" x="6194425" y="4792663"/>
          <p14:tracePt t="45867" x="6194425" y="4835525"/>
          <p14:tracePt t="45874" x="6194425" y="4878388"/>
          <p14:tracePt t="45883" x="6194425" y="4911725"/>
          <p14:tracePt t="45891" x="6194425" y="4946650"/>
          <p14:tracePt t="45899" x="6194425" y="4954588"/>
          <p14:tracePt t="45906" x="6184900" y="4962525"/>
          <p14:tracePt t="45915" x="6151563" y="4962525"/>
          <p14:tracePt t="45922" x="6126163" y="4962525"/>
          <p14:tracePt t="45931" x="6108700" y="4962525"/>
          <p14:tracePt t="45938" x="6091238" y="4962525"/>
          <p14:tracePt t="45947" x="6083300" y="4962525"/>
          <p14:tracePt t="45954" x="6075363" y="4962525"/>
          <p14:tracePt t="45963" x="6065838" y="4972050"/>
          <p14:tracePt t="45970" x="6049963" y="4972050"/>
          <p14:tracePt t="46018" x="5981700" y="4979988"/>
          <p14:tracePt t="46028" x="5946775" y="4979988"/>
          <p14:tracePt t="46035" x="5880100" y="4979988"/>
          <p14:tracePt t="46044" x="5853113" y="4979988"/>
          <p14:tracePt t="46051" x="5802313" y="4979988"/>
          <p14:tracePt t="46058" x="5735638" y="4979988"/>
          <p14:tracePt t="46067" x="5708650" y="4972050"/>
          <p14:tracePt t="46074" x="5683250" y="4962525"/>
          <p14:tracePt t="46083" x="5675313" y="4962525"/>
          <p14:tracePt t="46090" x="5675313" y="4954588"/>
          <p14:tracePt t="46099" x="5675313" y="4937125"/>
          <p14:tracePt t="46107" x="5692775" y="4919663"/>
          <p14:tracePt t="46116" x="5718175" y="4911725"/>
          <p14:tracePt t="46122" x="5743575" y="4886325"/>
          <p14:tracePt t="46148" x="5743575" y="4878388"/>
          <p14:tracePt t="46163" x="5751513" y="4868863"/>
          <p14:tracePt t="46212" x="5761038" y="4868863"/>
          <p14:tracePt t="46275" x="5768975" y="4868863"/>
          <p14:tracePt t="46291" x="5776913" y="4860925"/>
          <p14:tracePt t="46299" x="5786438" y="4852988"/>
          <p14:tracePt t="46316" x="5794375" y="4852988"/>
          <p14:tracePt t="46322" x="5811838" y="4843463"/>
          <p14:tracePt t="46332" x="5819775" y="4843463"/>
          <p14:tracePt t="46338" x="5845175" y="4843463"/>
          <p14:tracePt t="46347" x="5870575" y="4835525"/>
          <p14:tracePt t="46354" x="5895975" y="4835525"/>
          <p14:tracePt t="46365" x="5930900" y="4835525"/>
          <p14:tracePt t="46371" x="5972175" y="4835525"/>
          <p14:tracePt t="46379" x="6032500" y="4835525"/>
          <p14:tracePt t="46387" x="6075363" y="4835525"/>
          <p14:tracePt t="46397" x="6126163" y="4835525"/>
          <p14:tracePt t="46402" x="6210300" y="4835525"/>
          <p14:tracePt t="46412" x="6286500" y="4835525"/>
          <p14:tracePt t="46419" x="6346825" y="4827588"/>
          <p14:tracePt t="46429" x="6389688" y="4827588"/>
          <p14:tracePt t="46435" x="6430963" y="4827588"/>
          <p14:tracePt t="46450" x="6473825" y="4827588"/>
          <p14:tracePt t="46459" x="6483350" y="4827588"/>
          <p14:tracePt t="46538" x="6491288" y="4827588"/>
          <p14:tracePt t="46546" x="6499225" y="4827588"/>
          <p14:tracePt t="46555" x="6534150" y="4827588"/>
          <p14:tracePt t="46564" x="6559550" y="4827588"/>
          <p14:tracePt t="46571" x="6575425" y="4852988"/>
          <p14:tracePt t="46579" x="6575425" y="4878388"/>
          <p14:tracePt t="46682" x="6567488" y="4886325"/>
          <p14:tracePt t="46690" x="6559550" y="4894263"/>
          <p14:tracePt t="46723" x="6559550" y="4903788"/>
          <p14:tracePt t="46794" x="6575425" y="4886325"/>
          <p14:tracePt t="46819" x="6592888" y="4878388"/>
          <p14:tracePt t="47091" x="6600825" y="4868863"/>
          <p14:tracePt t="47450" x="6600825" y="4860925"/>
          <p14:tracePt t="47459" x="6610350" y="4860925"/>
          <p14:tracePt t="47482" x="6626225" y="4860925"/>
          <p14:tracePt t="47498" x="6635750" y="4852988"/>
          <p14:tracePt t="47571" x="6643688" y="4852988"/>
          <p14:tracePt t="47579" x="6653213" y="4852988"/>
          <p14:tracePt t="47595" x="6661150" y="4852988"/>
          <p14:tracePt t="47602" x="6669088" y="4843463"/>
          <p14:tracePt t="48739" x="6678613" y="4852988"/>
          <p14:tracePt t="48754" x="6686550" y="4852988"/>
          <p14:tracePt t="48764" x="6694488" y="4852988"/>
          <p14:tracePt t="48779" x="6711950" y="4868863"/>
          <p14:tracePt t="48786" x="6745288" y="4894263"/>
          <p14:tracePt t="48796" x="6788150" y="4937125"/>
          <p14:tracePt t="48804" x="6805613" y="4979988"/>
          <p14:tracePt t="48812" x="6823075" y="5056188"/>
          <p14:tracePt t="48818" x="6823075" y="5141913"/>
          <p14:tracePt t="48827" x="6823075" y="5183188"/>
          <p14:tracePt t="48835" x="6838950" y="5208588"/>
          <p14:tracePt t="48845" x="6848475" y="5235575"/>
          <p14:tracePt t="48851" x="6848475" y="5243513"/>
          <p14:tracePt t="48955" x="6838950" y="5243513"/>
          <p14:tracePt t="48981" x="6823075" y="5226050"/>
          <p14:tracePt t="48987" x="6813550" y="5183188"/>
          <p14:tracePt t="48997" x="6813550" y="5175250"/>
          <p14:tracePt t="49019" x="6813550" y="5157788"/>
          <p14:tracePt t="49339" x="6823075" y="5149850"/>
          <p14:tracePt t="49347" x="6915150" y="5124450"/>
          <p14:tracePt t="49355" x="7034213" y="5073650"/>
          <p14:tracePt t="49363" x="7264400" y="4997450"/>
          <p14:tracePt t="49370" x="7272338" y="4997450"/>
          <p14:tracePt t="49467" x="7272338" y="4972050"/>
          <p14:tracePt t="49474" x="7256463" y="4972050"/>
          <p14:tracePt t="49483" x="7229475" y="4972050"/>
          <p14:tracePt t="49493" x="7213600" y="4954588"/>
          <p14:tracePt t="49499" x="7127875" y="4919663"/>
          <p14:tracePt t="49510" x="7000875" y="4878388"/>
          <p14:tracePt t="49515" x="6915150" y="4860925"/>
          <p14:tracePt t="49524" x="6856413" y="4843463"/>
          <p14:tracePt t="49531" x="6848475" y="4835525"/>
          <p14:tracePt t="49643" x="6831013" y="4835525"/>
          <p14:tracePt t="49715" x="6823075" y="4835525"/>
          <p14:tracePt t="50107" x="6813550" y="4835525"/>
          <p14:tracePt t="50115" x="6805613" y="4835525"/>
          <p14:tracePt t="50131" x="6797675" y="4835525"/>
          <p14:tracePt t="50140" x="6788150" y="4835525"/>
          <p14:tracePt t="50148" x="6780213" y="4835525"/>
          <p14:tracePt t="50155" x="6770688" y="4835525"/>
          <p14:tracePt t="50163" x="6754813" y="4843463"/>
          <p14:tracePt t="50171" x="6729413" y="4852988"/>
          <p14:tracePt t="50187" x="6719888" y="4852988"/>
          <p14:tracePt t="50323" x="6704013" y="4860925"/>
          <p14:tracePt t="51818" x="6694488" y="4860925"/>
          <p14:tracePt t="51827" x="6686550" y="4860925"/>
          <p14:tracePt t="51891" x="6669088" y="4860925"/>
          <p14:tracePt t="51898" x="6661150" y="4868863"/>
          <p14:tracePt t="52243" x="6653213" y="4886325"/>
          <p14:tracePt t="52251" x="6626225" y="4919663"/>
          <p14:tracePt t="52259" x="6610350" y="4946650"/>
          <p14:tracePt t="52266" x="6584950" y="4979988"/>
          <p14:tracePt t="52275" x="6559550" y="5005388"/>
          <p14:tracePt t="52282" x="6516688" y="5038725"/>
          <p14:tracePt t="52290" x="6483350" y="5081588"/>
          <p14:tracePt t="52298" x="6415088" y="5132388"/>
          <p14:tracePt t="52307" x="6380163" y="5157788"/>
          <p14:tracePt t="52314" x="6329363" y="5200650"/>
          <p14:tracePt t="52324" x="6261100" y="5235575"/>
          <p14:tracePt t="52331" x="6227763" y="5260975"/>
          <p14:tracePt t="52341" x="6176963" y="5302250"/>
          <p14:tracePt t="52346" x="6142038" y="5327650"/>
          <p14:tracePt t="52355" x="6108700" y="5345113"/>
          <p14:tracePt t="52364" x="6057900" y="5387975"/>
          <p14:tracePt t="52373" x="6015038" y="5413375"/>
          <p14:tracePt t="52378" x="5981700" y="5438775"/>
          <p14:tracePt t="52387" x="5913438" y="5489575"/>
          <p14:tracePt t="52395" x="5837238" y="5514975"/>
          <p14:tracePt t="52402" x="5802313" y="5549900"/>
          <p14:tracePt t="52410" x="5743575" y="5575300"/>
          <p14:tracePt t="52419" x="5708650" y="5591175"/>
          <p14:tracePt t="52428" x="5692775" y="5600700"/>
          <p14:tracePt t="52445" x="5649913" y="5616575"/>
          <p14:tracePt t="52451" x="5649913" y="5626100"/>
          <p14:tracePt t="52738" x="5641975" y="5626100"/>
          <p14:tracePt t="53122" x="5632450" y="5616575"/>
          <p14:tracePt t="53130" x="5624513" y="5608638"/>
          <p14:tracePt t="53547" x="5624513" y="5600700"/>
          <p14:tracePt t="53571" x="5624513" y="5591175"/>
          <p14:tracePt t="53619" x="5624513" y="5575300"/>
          <p14:tracePt t="53651" x="5624513" y="5565775"/>
          <p14:tracePt t="53659" x="5632450" y="5565775"/>
          <p14:tracePt t="53691" x="5641975" y="5549900"/>
          <p14:tracePt t="53708" x="5641975" y="5540375"/>
          <p14:tracePt t="53715" x="5649913" y="5540375"/>
          <p14:tracePt t="53723" x="5657850" y="5532438"/>
          <p14:tracePt t="53738" x="5657850" y="5524500"/>
          <p14:tracePt t="53747" x="5667375" y="5514975"/>
          <p14:tracePt t="53763" x="5667375" y="5497513"/>
          <p14:tracePt t="53780" x="5675313" y="5489575"/>
          <p14:tracePt t="53790" x="5683250" y="5489575"/>
          <p14:tracePt t="53795" x="5692775" y="5472113"/>
          <p14:tracePt t="53805" x="5700713" y="5464175"/>
          <p14:tracePt t="53811" x="5718175" y="5446713"/>
          <p14:tracePt t="53819" x="5718175" y="5438775"/>
          <p14:tracePt t="53827" x="5735638" y="5421313"/>
          <p14:tracePt t="53835" x="5751513" y="5413375"/>
          <p14:tracePt t="53844" x="5751513" y="5405438"/>
          <p14:tracePt t="53850" x="5761038" y="5395913"/>
          <p14:tracePt t="53995" x="5761038" y="5387975"/>
          <p14:tracePt t="54019" x="5768975" y="5370513"/>
          <p14:tracePt t="54043" x="5786438" y="5353050"/>
          <p14:tracePt t="54068" x="5794375" y="5353050"/>
          <p14:tracePt t="54083" x="5794375" y="5345113"/>
          <p14:tracePt t="54091" x="5802313" y="5337175"/>
          <p14:tracePt t="54099" x="5819775" y="5327650"/>
          <p14:tracePt t="54115" x="5819775" y="5319713"/>
          <p14:tracePt t="54123" x="5853113" y="5311775"/>
          <p14:tracePt t="54147" x="5870575" y="5302250"/>
          <p14:tracePt t="54156" x="5888038" y="5294313"/>
          <p14:tracePt t="54163" x="5888038" y="5286375"/>
          <p14:tracePt t="54173" x="5905500" y="5276850"/>
          <p14:tracePt t="54179" x="5930900" y="5260975"/>
          <p14:tracePt t="54189" x="5964238" y="5251450"/>
          <p14:tracePt t="54195" x="5972175" y="5251450"/>
          <p14:tracePt t="54206" x="6007100" y="5243513"/>
          <p14:tracePt t="54211" x="6032500" y="5226050"/>
          <p14:tracePt t="54219" x="6049963" y="5218113"/>
          <p14:tracePt t="54228" x="6065838" y="5208588"/>
          <p14:tracePt t="54235" x="6083300" y="5200650"/>
          <p14:tracePt t="54244" x="6100763" y="5183188"/>
          <p14:tracePt t="54250" x="6108700" y="5183188"/>
          <p14:tracePt t="54267" x="6116638" y="5175250"/>
          <p14:tracePt t="54275" x="6126163" y="5167313"/>
          <p14:tracePt t="54282" x="6126163" y="5157788"/>
          <p14:tracePt t="54292" x="6142038" y="5149850"/>
          <p14:tracePt t="54298" x="6159500" y="5141913"/>
          <p14:tracePt t="54309" x="6167438" y="5132388"/>
          <p14:tracePt t="54315" x="6176963" y="5124450"/>
          <p14:tracePt t="54322" x="6184900" y="5124450"/>
          <p14:tracePt t="54331" x="6194425" y="5116513"/>
          <p14:tracePt t="54339" x="6194425" y="5106988"/>
          <p14:tracePt t="54347" x="6210300" y="5099050"/>
          <p14:tracePt t="54356" x="6219825" y="5091113"/>
          <p14:tracePt t="54435" x="6245225" y="5091113"/>
          <p14:tracePt t="54444" x="6253163" y="5091113"/>
          <p14:tracePt t="54451" x="6278563" y="5099050"/>
          <p14:tracePt t="54459" x="6296025" y="5132388"/>
          <p14:tracePt t="54467" x="6296025" y="5167313"/>
          <p14:tracePt t="54476" x="6296025" y="5192713"/>
          <p14:tracePt t="54482" x="6296025" y="5218113"/>
          <p14:tracePt t="54491" x="6210300" y="5260975"/>
          <p14:tracePt t="54499" x="6176963" y="5268913"/>
          <p14:tracePt t="54619" x="6167438" y="5276850"/>
          <p14:tracePt t="54651" x="6194425" y="5251450"/>
          <p14:tracePt t="54659" x="6245225" y="5208588"/>
          <p14:tracePt t="54666" x="6261100" y="5200650"/>
          <p14:tracePt t="54674" x="6286500" y="5192713"/>
          <p14:tracePt t="54683" x="6329363" y="5157788"/>
          <p14:tracePt t="54693" x="6346825" y="5157788"/>
          <p14:tracePt t="54699" x="6372225" y="5157788"/>
          <p14:tracePt t="54708" x="6380163" y="5149850"/>
          <p14:tracePt t="54714" x="6389688" y="5149850"/>
          <p14:tracePt t="54724" x="6397625" y="5149850"/>
          <p14:tracePt t="54762" x="6415088" y="5149850"/>
          <p14:tracePt t="54770" x="6423025" y="5141913"/>
          <p14:tracePt t="54780" x="6423025" y="5132388"/>
          <p14:tracePt t="54787" x="6448425" y="5132388"/>
          <p14:tracePt t="54795" x="6465888" y="5132388"/>
          <p14:tracePt t="54805" x="6508750" y="5132388"/>
          <p14:tracePt t="54810" x="6542088" y="5132388"/>
          <p14:tracePt t="54821" x="6584950" y="5132388"/>
          <p14:tracePt t="54826" x="6626225" y="5132388"/>
          <p14:tracePt t="54834" x="6669088" y="5132388"/>
          <p14:tracePt t="54842" x="6719888" y="5132388"/>
          <p14:tracePt t="54850" x="6762750" y="5132388"/>
          <p14:tracePt t="54859" x="6780213" y="5132388"/>
          <p14:tracePt t="54866" x="6797675" y="5132388"/>
          <p14:tracePt t="54875" x="6823075" y="5132388"/>
          <p14:tracePt t="54947" x="6838950" y="5132388"/>
          <p14:tracePt t="54955" x="6848475" y="5132388"/>
          <p14:tracePt t="54962" x="6889750" y="5132388"/>
          <p14:tracePt t="54973" x="6907213" y="5132388"/>
          <p14:tracePt t="54978" x="6942138" y="5132388"/>
          <p14:tracePt t="54988" x="6983413" y="5132388"/>
          <p14:tracePt t="54995" x="7008813" y="5132388"/>
          <p14:tracePt t="55005" x="7034213" y="5132388"/>
          <p14:tracePt t="55010" x="7059613" y="5132388"/>
          <p14:tracePt t="55022" x="7077075" y="5132388"/>
          <p14:tracePt t="55026" x="7094538" y="5141913"/>
          <p14:tracePt t="55059" x="7102475" y="5141913"/>
          <p14:tracePt t="55067" x="7119938" y="5141913"/>
          <p14:tracePt t="55075" x="7137400" y="5149850"/>
          <p14:tracePt t="55083" x="7170738" y="5175250"/>
          <p14:tracePt t="55091" x="7204075" y="5183188"/>
          <p14:tracePt t="55099" x="7229475" y="5208588"/>
          <p14:tracePt t="55108" x="7281863" y="5260975"/>
          <p14:tracePt t="55114" x="7323138" y="5311775"/>
          <p14:tracePt t="55123" x="7358063" y="5387975"/>
          <p14:tracePt t="55130" x="7373938" y="5438775"/>
          <p14:tracePt t="55139" x="7373938" y="5464175"/>
          <p14:tracePt t="55154" x="7373938" y="5472113"/>
          <p14:tracePt t="55379" x="7383463" y="5481638"/>
          <p14:tracePt t="55386" x="7391400" y="5481638"/>
          <p14:tracePt t="55403" x="7408863" y="5472113"/>
          <p14:tracePt t="55410" x="7416800" y="5456238"/>
          <p14:tracePt t="55422" x="7426325" y="5456238"/>
          <p14:tracePt t="55427" x="7426325" y="5446713"/>
          <p14:tracePt t="55456" x="7442200" y="5438775"/>
          <p14:tracePt t="55459" x="7451725" y="5430838"/>
          <p14:tracePt t="55491" x="7459663" y="5430838"/>
          <p14:tracePt t="55499" x="7467600" y="5421313"/>
          <p14:tracePt t="55523" x="7477125" y="5413375"/>
          <p14:tracePt t="55531" x="7502525" y="5413375"/>
          <p14:tracePt t="55539" x="7527925" y="5395913"/>
          <p14:tracePt t="55546" x="7553325" y="5387975"/>
          <p14:tracePt t="55555" x="7586663" y="5380038"/>
          <p14:tracePt t="55562" x="7646988" y="5380038"/>
          <p14:tracePt t="55570" x="7680325" y="5370513"/>
          <p14:tracePt t="55578" x="7723188" y="5353050"/>
          <p14:tracePt t="55588" x="7756525" y="5345113"/>
          <p14:tracePt t="55594" x="7773988" y="5337175"/>
          <p14:tracePt t="55603" x="7799388" y="5337175"/>
          <p14:tracePt t="55611" x="7807325" y="5337175"/>
          <p14:tracePt t="55621" x="7824788" y="5327650"/>
          <p14:tracePt t="56123" x="7832725" y="5327650"/>
          <p14:tracePt t="56139" x="7859713" y="5327650"/>
          <p14:tracePt t="56146" x="7875588" y="5327650"/>
          <p14:tracePt t="56155" x="7900988" y="5327650"/>
          <p14:tracePt t="56162" x="7935913" y="5327650"/>
          <p14:tracePt t="56171" x="7986713" y="5353050"/>
          <p14:tracePt t="56178" x="8029575" y="5362575"/>
          <p14:tracePt t="56187" x="8088313" y="5370513"/>
          <p14:tracePt t="56194" x="8131175" y="5380038"/>
          <p14:tracePt t="56203" x="8181975" y="5395913"/>
          <p14:tracePt t="56210" x="8224838" y="5395913"/>
          <p14:tracePt t="56220" x="8258175" y="5395913"/>
          <p14:tracePt t="56226" x="8266113" y="5395913"/>
          <p14:tracePt t="56237" x="8275638" y="5395913"/>
          <p14:tracePt t="56242" x="8291513" y="5395913"/>
          <p14:tracePt t="56259" x="8308975" y="5395913"/>
          <p14:tracePt t="56267" x="8343900" y="5395913"/>
          <p14:tracePt t="56274" x="8394700" y="5405438"/>
          <p14:tracePt t="56282" x="8445500" y="5413375"/>
          <p14:tracePt t="56290" x="8470900" y="5421313"/>
          <p14:tracePt t="56298" x="8478838" y="5430838"/>
          <p14:tracePt t="56307" x="8488363" y="5438775"/>
          <p14:tracePt t="56459" x="8488363" y="5456238"/>
          <p14:tracePt t="56467" x="8462963" y="5472113"/>
          <p14:tracePt t="56474" x="8453438" y="5497513"/>
          <p14:tracePt t="56483" x="8453438" y="5507038"/>
          <p14:tracePt t="56491" x="8453438" y="5514975"/>
          <p14:tracePt t="56498" x="8453438" y="5540375"/>
          <p14:tracePt t="56539" x="8462963" y="5540375"/>
          <p14:tracePt t="56547" x="8470900" y="5540375"/>
          <p14:tracePt t="56619" x="8488363" y="5540375"/>
          <p14:tracePt t="56858" x="8496300" y="5532438"/>
          <p14:tracePt t="57042" x="8496300" y="5524500"/>
          <p14:tracePt t="60716" x="8504238" y="5514975"/>
          <p14:tracePt t="63123" x="8521700" y="5507038"/>
          <p14:tracePt t="63131" x="8589963" y="5497513"/>
          <p14:tracePt t="63139" x="8666163" y="5481638"/>
          <p14:tracePt t="63148" x="8709025" y="5481638"/>
          <p14:tracePt t="63154" x="8724900" y="5481638"/>
          <p14:tracePt t="63165" x="8742363" y="5481638"/>
          <p14:tracePt t="63170" x="8767763" y="5489575"/>
          <p14:tracePt t="63181" x="8836025" y="5532438"/>
          <p14:tracePt t="63187" x="8894763" y="5575300"/>
          <p14:tracePt t="63195" x="8980488" y="5641975"/>
          <p14:tracePt t="63203" x="9082088" y="5702300"/>
          <p14:tracePt t="63211" x="9175750" y="5770563"/>
          <p14:tracePt t="63218" x="9269413" y="5838825"/>
          <p14:tracePt t="63227" x="9353550" y="5915025"/>
          <p14:tracePt t="63235" x="9431338" y="5940425"/>
          <p14:tracePt t="63243" x="9498013" y="5983288"/>
          <p14:tracePt t="63252" x="9558338" y="6024563"/>
          <p14:tracePt t="63259" x="9609138" y="6049963"/>
          <p14:tracePt t="63268" x="9634538" y="6059488"/>
          <p14:tracePt t="63275" x="9642475" y="6059488"/>
          <p14:tracePt t="63291" x="9659938" y="6067425"/>
          <p14:tracePt t="63299" x="9667875" y="6067425"/>
          <p14:tracePt t="63306" x="9667875" y="6076950"/>
          <p14:tracePt t="63314" x="9694863" y="6076950"/>
          <p14:tracePt t="63322" x="9736138" y="6102350"/>
          <p14:tracePt t="63330" x="9786938" y="6118225"/>
          <p14:tracePt t="63338" x="9829800" y="6127750"/>
          <p14:tracePt t="63349" x="9898063" y="6161088"/>
          <p14:tracePt t="83973" x="11903075" y="4987925"/>
          <p14:tracePt t="83978" x="11834813" y="4903788"/>
          <p14:tracePt t="83987" x="11766550" y="4792663"/>
          <p14:tracePt t="83996" x="11674475" y="4699000"/>
          <p14:tracePt t="84003" x="11596688" y="4648200"/>
          <p14:tracePt t="84014" x="11452225" y="4538663"/>
          <p14:tracePt t="84019" x="11350625" y="4486275"/>
          <p14:tracePt t="84029" x="11231563" y="4435475"/>
          <p14:tracePt t="84035" x="11096625" y="4394200"/>
          <p14:tracePt t="84043" x="10968038" y="4341813"/>
          <p14:tracePt t="84051" x="10807700" y="4308475"/>
          <p14:tracePt t="84059" x="10645775" y="4283075"/>
          <p14:tracePt t="84067" x="10450513" y="4249738"/>
          <p14:tracePt t="84075" x="10313988" y="4249738"/>
          <p14:tracePt t="84083" x="10161588" y="4249738"/>
          <p14:tracePt t="84090" x="10034588" y="4249738"/>
          <p14:tracePt t="84099" x="9906000" y="4249738"/>
          <p14:tracePt t="84107" x="9779000" y="4249738"/>
          <p14:tracePt t="84116" x="9667875" y="4257675"/>
          <p14:tracePt t="84123" x="9566275" y="4275138"/>
          <p14:tracePt t="84132" x="9472613" y="4308475"/>
          <p14:tracePt t="84139" x="9380538" y="4359275"/>
          <p14:tracePt t="84147" x="9337675" y="4376738"/>
          <p14:tracePt t="84154" x="9269413" y="4419600"/>
          <p14:tracePt t="84165" x="9218613" y="4460875"/>
          <p14:tracePt t="84171" x="9142413" y="4529138"/>
          <p14:tracePt t="84180" x="9074150" y="4589463"/>
          <p14:tracePt t="84187" x="9005888" y="4657725"/>
          <p14:tracePt t="84196" x="8912225" y="4767263"/>
          <p14:tracePt t="84203" x="8836025" y="4860925"/>
          <p14:tracePt t="84213" x="8777288" y="4937125"/>
          <p14:tracePt t="84219" x="8716963" y="5030788"/>
          <p14:tracePt t="84232" x="8666163" y="5106988"/>
          <p14:tracePt t="84235" x="8632825" y="5208588"/>
          <p14:tracePt t="84243" x="8605838" y="5268913"/>
          <p14:tracePt t="84252" x="8597900" y="5345113"/>
          <p14:tracePt t="84259" x="8580438" y="5405438"/>
          <p14:tracePt t="84266" x="8572500" y="5446713"/>
          <p14:tracePt t="84275" x="8572500" y="5497513"/>
          <p14:tracePt t="84285" x="8572500" y="5524500"/>
          <p14:tracePt t="84291" x="8572500" y="5549900"/>
          <p14:tracePt t="84299" x="8572500" y="5575300"/>
          <p14:tracePt t="84307" x="8580438" y="5591175"/>
          <p14:tracePt t="84315" x="8580438" y="5608638"/>
          <p14:tracePt t="84322" x="8589963" y="5634038"/>
          <p14:tracePt t="84339" x="8589963" y="5641975"/>
          <p14:tracePt t="84348" x="8597900" y="5641975"/>
          <p14:tracePt t="84354" x="8605838" y="5641975"/>
          <p14:tracePt t="84365" x="8623300" y="5641975"/>
          <p14:tracePt t="84371" x="8648700" y="5641975"/>
          <p14:tracePt t="84379" x="8683625" y="5641975"/>
          <p14:tracePt t="84387" x="8691563" y="5641975"/>
          <p14:tracePt t="84396" x="8724900" y="5641975"/>
          <p14:tracePt t="84403" x="8750300" y="5641975"/>
          <p14:tracePt t="84412" x="8767763" y="5641975"/>
          <p14:tracePt t="84419" x="8810625" y="5641975"/>
          <p14:tracePt t="84429" x="8861425" y="5600700"/>
          <p14:tracePt t="84435" x="8886825" y="5583238"/>
          <p14:tracePt t="84444" x="8955088" y="5489575"/>
          <p14:tracePt t="84452" x="9005888" y="5387975"/>
          <p14:tracePt t="84459" x="9064625" y="5268913"/>
          <p14:tracePt t="84467" x="9099550" y="5149850"/>
          <p14:tracePt t="84475" x="9150350" y="5005388"/>
          <p14:tracePt t="84483" x="9158288" y="4843463"/>
          <p14:tracePt t="84491" x="9193213" y="4683125"/>
          <p14:tracePt t="84499" x="9193213" y="4546600"/>
          <p14:tracePt t="84507" x="9193213" y="4419600"/>
          <p14:tracePt t="84516" x="9193213" y="4291013"/>
          <p14:tracePt t="84522" x="9183688" y="4164013"/>
          <p14:tracePt t="84532" x="9158288" y="4070350"/>
          <p14:tracePt t="84538" x="9107488" y="3994150"/>
          <p14:tracePt t="84547" x="9056688" y="3917950"/>
          <p14:tracePt t="84554" x="9023350" y="3867150"/>
          <p14:tracePt t="84564" x="8963025" y="3790950"/>
          <p14:tracePt t="84571" x="8912225" y="3722688"/>
          <p14:tracePt t="84580" x="8818563" y="3646488"/>
          <p14:tracePt t="84599" x="8632825" y="3517900"/>
          <p14:tracePt t="84604" x="8529638" y="3467100"/>
          <p14:tracePt t="84612" x="8453438" y="3441700"/>
          <p14:tracePt t="84618" x="8369300" y="3408363"/>
          <p14:tracePt t="84629" x="8291513" y="3382963"/>
          <p14:tracePt t="84635" x="8224838" y="3348038"/>
          <p14:tracePt t="84647" x="8181975" y="3340100"/>
          <p14:tracePt t="84652" x="8147050" y="3330575"/>
          <p14:tracePt t="84659" x="8113713" y="3314700"/>
          <p14:tracePt t="84667" x="8105775" y="3314700"/>
          <p14:tracePt t="84675" x="8105775" y="3305175"/>
          <p14:tracePt t="84738" x="8096250" y="3297238"/>
          <p14:tracePt t="84746" x="8096250" y="3289300"/>
          <p14:tracePt t="84754" x="8096250" y="3279775"/>
          <p14:tracePt t="84764" x="8121650" y="3279775"/>
          <p14:tracePt t="84770" x="8174038" y="3263900"/>
          <p14:tracePt t="84778" x="8215313" y="3246438"/>
          <p14:tracePt t="84786" x="8250238" y="3238500"/>
          <p14:tracePt t="84971" x="8258175" y="3228975"/>
          <p14:tracePt t="84979" x="8258175" y="3203575"/>
          <p14:tracePt t="84986" x="8215313" y="3144838"/>
          <p14:tracePt t="84996" x="8164513" y="3067050"/>
          <p14:tracePt t="85003" x="8080375" y="3000375"/>
          <p14:tracePt t="85011" x="8037513" y="2949575"/>
          <p14:tracePt t="85018" x="7977188" y="2881313"/>
          <p14:tracePt t="85028" x="7910513" y="2820988"/>
          <p14:tracePt t="85037" x="7850188" y="2778125"/>
          <p14:tracePt t="85045" x="7799388" y="2752725"/>
          <p14:tracePt t="85053" x="7705725" y="2719388"/>
          <p14:tracePt t="85062" x="7621588" y="2693988"/>
          <p14:tracePt t="85067" x="7545388" y="2693988"/>
          <p14:tracePt t="85075" x="7477125" y="2693988"/>
          <p14:tracePt t="85083" x="7408863" y="2693988"/>
          <p14:tracePt t="85091" x="7340600" y="2744788"/>
          <p14:tracePt t="85099" x="7323138" y="2787650"/>
          <p14:tracePt t="85106" x="7307263" y="2906713"/>
          <p14:tracePt t="85116" x="7281863" y="2957513"/>
          <p14:tracePt t="85187" x="7281863" y="3016250"/>
          <p14:tracePt t="85195" x="7281863" y="3094038"/>
          <p14:tracePt t="85202" x="7281863" y="3144838"/>
          <p14:tracePt t="85212" x="7281863" y="3170238"/>
          <p14:tracePt t="85219" x="7272338" y="3228975"/>
          <p14:tracePt t="85228" x="7170738" y="3330575"/>
          <p14:tracePt t="85235" x="7112000" y="3373438"/>
          <p14:tracePt t="85244" x="7008813" y="3398838"/>
          <p14:tracePt t="85251" x="6950075" y="3424238"/>
          <p14:tracePt t="85259" x="6915150" y="3433763"/>
          <p14:tracePt t="85266" x="6899275" y="3441700"/>
          <p14:tracePt t="85322" x="6889750" y="3449638"/>
          <p14:tracePt t="85387" x="6881813" y="3449638"/>
          <p14:tracePt t="85403" x="6873875" y="3449638"/>
          <p14:tracePt t="85410" x="6864350" y="3441700"/>
          <p14:tracePt t="85426" x="6864350" y="3433763"/>
          <p14:tracePt t="85443" x="6856413" y="3424238"/>
          <p14:tracePt t="85450" x="6838950" y="3408363"/>
          <p14:tracePt t="85461" x="6831013" y="3398838"/>
          <p14:tracePt t="85466" x="6823075" y="3382963"/>
          <p14:tracePt t="85475" x="6813550" y="3373438"/>
          <p14:tracePt t="85483" x="6797675" y="3355975"/>
          <p14:tracePt t="85491" x="6797675" y="3340100"/>
          <p14:tracePt t="85499" x="6788150" y="3340100"/>
          <p14:tracePt t="85531" x="6788150" y="3330575"/>
          <p14:tracePt t="85611" x="6788150" y="3340100"/>
          <p14:tracePt t="85619" x="6770688" y="3408363"/>
          <p14:tracePt t="85627" x="6754813" y="3502025"/>
          <p14:tracePt t="85636" x="6719888" y="3603625"/>
          <p14:tracePt t="85646" x="6704013" y="3713163"/>
          <p14:tracePt t="85651" x="6694488" y="3790950"/>
          <p14:tracePt t="85661" x="6635750" y="3867150"/>
          <p14:tracePt t="85667" x="6635750" y="3875088"/>
          <p14:tracePt t="85763" x="6610350" y="3900488"/>
          <p14:tracePt t="85770" x="6575425" y="3908425"/>
          <p14:tracePt t="85780" x="6550025" y="3917950"/>
          <p14:tracePt t="85786" x="6516688" y="3908425"/>
          <p14:tracePt t="85795" x="6491288" y="3883025"/>
          <p14:tracePt t="85812" x="6491288" y="3875088"/>
          <p14:tracePt t="85819" x="6491288" y="3867150"/>
          <p14:tracePt t="85851" x="6499225" y="3867150"/>
          <p14:tracePt t="85891" x="6516688" y="3857625"/>
          <p14:tracePt t="85899" x="6516688" y="3849688"/>
          <p14:tracePt t="85915" x="6516688" y="3832225"/>
          <p14:tracePt t="85923" x="6516688" y="3816350"/>
          <p14:tracePt t="85931" x="6516688" y="3806825"/>
          <p14:tracePt t="85947" x="6516688" y="3798888"/>
          <p14:tracePt t="85954" x="6524625" y="3790950"/>
          <p14:tracePt t="86051" x="6524625" y="3773488"/>
          <p14:tracePt t="86059" x="6524625" y="3763963"/>
          <p14:tracePt t="86083" x="6524625" y="3748088"/>
          <p14:tracePt t="86099" x="6524625" y="3738563"/>
          <p14:tracePt t="86123" x="6534150" y="3713163"/>
          <p14:tracePt t="86131" x="6534150" y="3705225"/>
          <p14:tracePt t="86139" x="6534150" y="3697288"/>
          <p14:tracePt t="86148" x="6534150" y="3671888"/>
          <p14:tracePt t="86154" x="6534150" y="3636963"/>
          <p14:tracePt t="86165" x="6534150" y="3619500"/>
          <p14:tracePt t="86170" x="6534150" y="3594100"/>
          <p14:tracePt t="86179" x="6534150" y="3560763"/>
          <p14:tracePt t="86186" x="6534150" y="3527425"/>
          <p14:tracePt t="86197" x="6534150" y="3502025"/>
          <p14:tracePt t="86203" x="6534150" y="3475038"/>
          <p14:tracePt t="86211" x="6534150" y="3441700"/>
          <p14:tracePt t="86218" x="6534150" y="3416300"/>
          <p14:tracePt t="86228" x="6534150" y="3382963"/>
          <p14:tracePt t="86235" x="6534150" y="3355975"/>
          <p14:tracePt t="86244" x="6534150" y="3322638"/>
          <p14:tracePt t="86250" x="6534150" y="3279775"/>
          <p14:tracePt t="86263" x="6534150" y="3263900"/>
          <p14:tracePt t="86267" x="6534150" y="3238500"/>
          <p14:tracePt t="86277" x="6524625" y="3203575"/>
          <p14:tracePt t="86283" x="6516688" y="3186113"/>
          <p14:tracePt t="86291" x="6516688" y="3160713"/>
          <p14:tracePt t="86300" x="6508750" y="3152775"/>
          <p14:tracePt t="86307" x="6508750" y="3135313"/>
          <p14:tracePt t="86316" x="6499225" y="3119438"/>
          <p14:tracePt t="86331" x="6491288" y="3094038"/>
          <p14:tracePt t="86339" x="6473825" y="3076575"/>
          <p14:tracePt t="86347" x="6473825" y="3067050"/>
          <p14:tracePt t="86355" x="6473825" y="3059113"/>
          <p14:tracePt t="86364" x="6465888" y="3051175"/>
          <p14:tracePt t="86418" x="6456363" y="3051175"/>
          <p14:tracePt t="86426" x="6456363" y="3041650"/>
          <p14:tracePt t="86475" x="6456363" y="3033713"/>
          <p14:tracePt t="86531" x="6448425" y="3025775"/>
          <p14:tracePt t="87699" x="6440488" y="3025775"/>
          <p14:tracePt t="87708" x="6440488" y="3051175"/>
          <p14:tracePt t="87715" x="6448425" y="3067050"/>
          <p14:tracePt t="87731" x="6465888" y="3084513"/>
          <p14:tracePt t="87739" x="6473825" y="3094038"/>
          <p14:tracePt t="87747" x="6491288" y="3109913"/>
          <p14:tracePt t="87755" x="6516688" y="3135313"/>
          <p14:tracePt t="87764" x="6575425" y="3160713"/>
          <p14:tracePt t="87771" x="6610350" y="3178175"/>
          <p14:tracePt t="87781" x="6678613" y="3195638"/>
          <p14:tracePt t="87786" x="6754813" y="3238500"/>
          <p14:tracePt t="87796" x="6848475" y="3254375"/>
          <p14:tracePt t="87802" x="6967538" y="3263900"/>
          <p14:tracePt t="87812" x="7094538" y="3289300"/>
          <p14:tracePt t="87818" x="7246938" y="3297238"/>
          <p14:tracePt t="87828" x="7391400" y="3297238"/>
          <p14:tracePt t="87835" x="7561263" y="3297238"/>
          <p14:tracePt t="87842" x="7781925" y="3279775"/>
          <p14:tracePt t="87850" x="8012113" y="3195638"/>
          <p14:tracePt t="87861" x="8275638" y="3119438"/>
          <p14:tracePt t="87867" x="8504238" y="3059113"/>
          <p14:tracePt t="87876" x="8724900" y="2965450"/>
          <p14:tracePt t="87882" x="8921750" y="2922588"/>
          <p14:tracePt t="87894" x="9039225" y="2889250"/>
          <p14:tracePt t="87900" x="9150350" y="2838450"/>
          <p14:tracePt t="87908" x="9244013" y="2805113"/>
          <p14:tracePt t="87915" x="9320213" y="2770188"/>
          <p14:tracePt t="87923" x="9396413" y="2727325"/>
          <p14:tracePt t="87931" x="9439275" y="2711450"/>
          <p14:tracePt t="87939" x="9523413" y="2668588"/>
          <p14:tracePt t="87947" x="9575800" y="2625725"/>
          <p14:tracePt t="87955" x="9591675" y="2608263"/>
          <p14:tracePt t="87964" x="9642475" y="2574925"/>
          <p14:tracePt t="87970" x="9677400" y="2541588"/>
          <p14:tracePt t="87981" x="9702800" y="2524125"/>
          <p14:tracePt t="87987" x="9745663" y="2473325"/>
          <p14:tracePt t="87997" x="9796463" y="2405063"/>
          <p14:tracePt t="88003" x="9880600" y="2328863"/>
          <p14:tracePt t="88011" x="9956800" y="2260600"/>
          <p14:tracePt t="88019" x="10050463" y="2184400"/>
          <p14:tracePt t="88028" x="10126663" y="2133600"/>
          <p14:tracePt t="88035" x="10220325" y="2073275"/>
          <p14:tracePt t="88043" x="10280650" y="2022475"/>
          <p14:tracePt t="88051" x="10331450" y="1979613"/>
          <p14:tracePt t="88061" x="10374313" y="1954213"/>
          <p14:tracePt t="88067" x="10382250" y="1938338"/>
          <p14:tracePt t="88123" x="10382250" y="1920875"/>
          <p14:tracePt t="88139" x="10382250" y="1911350"/>
          <p14:tracePt t="88147" x="10382250" y="1903413"/>
          <p14:tracePt t="88155" x="10382250" y="1885950"/>
          <p14:tracePt t="88171" x="10374313" y="1885950"/>
          <p14:tracePt t="88203" x="10356850" y="1885950"/>
          <p14:tracePt t="88211" x="10348913" y="1885950"/>
          <p14:tracePt t="88251" x="10339388" y="1885950"/>
          <p14:tracePt t="88267" x="10313988" y="1885950"/>
          <p14:tracePt t="88283" x="10313988" y="1903413"/>
          <p14:tracePt t="88291" x="10306050" y="1911350"/>
          <p14:tracePt t="88299" x="10298113" y="1928813"/>
          <p14:tracePt t="88324" x="10298113" y="1938338"/>
          <p14:tracePt t="88435" x="10288588" y="1928813"/>
          <p14:tracePt t="88460" x="10280650" y="1928813"/>
          <p14:tracePt t="88483" x="10271125" y="1920875"/>
          <p14:tracePt t="88499" x="10245725" y="1911350"/>
          <p14:tracePt t="88515" x="10237788" y="1911350"/>
          <p14:tracePt t="88524" x="10220325" y="1911350"/>
          <p14:tracePt t="88531" x="10212388" y="1911350"/>
          <p14:tracePt t="88539" x="10186988" y="1911350"/>
          <p14:tracePt t="88547" x="10186988" y="1920875"/>
          <p14:tracePt t="88555" x="10161588" y="1928813"/>
          <p14:tracePt t="88564" x="10153650" y="1946275"/>
          <p14:tracePt t="88571" x="10144125" y="1954213"/>
          <p14:tracePt t="88580" x="10126663" y="1971675"/>
          <p14:tracePt t="88612" x="10110788" y="1989138"/>
          <p14:tracePt t="88675" x="10110788" y="1997075"/>
          <p14:tracePt t="88683" x="10118725" y="1997075"/>
          <p14:tracePt t="88691" x="10144125" y="1997075"/>
          <p14:tracePt t="88699" x="10153650" y="1997075"/>
          <p14:tracePt t="88709" x="10169525" y="1997075"/>
          <p14:tracePt t="88714" x="10179050" y="1997075"/>
          <p14:tracePt t="88726" x="10186988" y="1989138"/>
          <p14:tracePt t="88730" x="10186988" y="1971675"/>
          <p14:tracePt t="88739" x="10204450" y="1928813"/>
          <p14:tracePt t="88746" x="10212388" y="1920875"/>
          <p14:tracePt t="88755" x="10212388" y="1911350"/>
          <p14:tracePt t="88764" x="10212388" y="1903413"/>
          <p14:tracePt t="88770" x="10212388" y="1885950"/>
          <p14:tracePt t="88779" x="10212388" y="1870075"/>
          <p14:tracePt t="88795" x="10212388" y="1852613"/>
          <p14:tracePt t="88802" x="10212388" y="1844675"/>
          <p14:tracePt t="88811" x="10212388" y="1835150"/>
          <p14:tracePt t="88835" x="10204450" y="1827213"/>
          <p14:tracePt t="88877" x="10194925" y="1827213"/>
          <p14:tracePt t="88884" x="10186988" y="1827213"/>
          <p14:tracePt t="88891" x="10169525" y="1827213"/>
          <p14:tracePt t="88899" x="10161588" y="1827213"/>
          <p14:tracePt t="88908" x="10136188" y="1844675"/>
          <p14:tracePt t="88914" x="10118725" y="1852613"/>
          <p14:tracePt t="88924" x="10101263" y="1852613"/>
          <p14:tracePt t="88930" x="10101263" y="1860550"/>
          <p14:tracePt t="88939" x="10085388" y="1878013"/>
          <p14:tracePt t="88947" x="10067925" y="1885950"/>
          <p14:tracePt t="88963" x="10034588" y="1911350"/>
          <p14:tracePt t="88971" x="10025063" y="1928813"/>
          <p14:tracePt t="88980" x="10017125" y="1946275"/>
          <p14:tracePt t="88986" x="10009188" y="1963738"/>
          <p14:tracePt t="89034" x="10009188" y="1979613"/>
          <p14:tracePt t="89060" x="10009188" y="1989138"/>
          <p14:tracePt t="89075" x="10034588" y="1989138"/>
          <p14:tracePt t="89082" x="10067925" y="1989138"/>
          <p14:tracePt t="89090" x="10085388" y="1989138"/>
          <p14:tracePt t="89099" x="10101263" y="1989138"/>
          <p14:tracePt t="89114" x="10118725" y="1989138"/>
          <p14:tracePt t="89126" x="10144125" y="1979613"/>
          <p14:tracePt t="89131" x="10169525" y="1963738"/>
          <p14:tracePt t="89142" x="10179050" y="1938338"/>
          <p14:tracePt t="89147" x="10186988" y="1928813"/>
          <p14:tracePt t="89155" x="10186988" y="1920875"/>
          <p14:tracePt t="89171" x="10186988" y="1911350"/>
          <p14:tracePt t="89180" x="10186988" y="1903413"/>
          <p14:tracePt t="89211" x="10186988" y="1895475"/>
          <p14:tracePt t="89219" x="10186988" y="1885950"/>
          <p14:tracePt t="89234" x="10186988" y="1878013"/>
          <p14:tracePt t="89251" x="10179050" y="1878013"/>
          <p14:tracePt t="89275" x="10169525" y="1878013"/>
          <p14:tracePt t="89282" x="10161588" y="1878013"/>
          <p14:tracePt t="89293" x="10136188" y="1878013"/>
          <p14:tracePt t="89299" x="10118725" y="1878013"/>
          <p14:tracePt t="89308" x="10110788" y="1878013"/>
          <p14:tracePt t="89315" x="10093325" y="1878013"/>
          <p14:tracePt t="89325" x="10085388" y="1878013"/>
          <p14:tracePt t="89330" x="10075863" y="1878013"/>
          <p14:tracePt t="89341" x="10059988" y="1878013"/>
          <p14:tracePt t="89346" x="10042525" y="1878013"/>
          <p14:tracePt t="89355" x="10034588" y="1885950"/>
          <p14:tracePt t="89362" x="10025063" y="1903413"/>
          <p14:tracePt t="89370" x="10017125" y="1911350"/>
          <p14:tracePt t="89379" x="10009188" y="1928813"/>
          <p14:tracePt t="89387" x="9999663" y="1954213"/>
          <p14:tracePt t="89395" x="9999663" y="1963738"/>
          <p14:tracePt t="89402" x="9991725" y="1979613"/>
          <p14:tracePt t="89412" x="9991725" y="1997075"/>
          <p14:tracePt t="89427" x="9991725" y="2014538"/>
          <p14:tracePt t="89443" x="9991725" y="2022475"/>
          <p14:tracePt t="89467" x="9991725" y="2030413"/>
          <p14:tracePt t="89475" x="9991725" y="2047875"/>
          <p14:tracePt t="89938" x="9999663" y="2065338"/>
          <p14:tracePt t="89946" x="10025063" y="2073275"/>
          <p14:tracePt t="89956" x="10050463" y="2082800"/>
          <p14:tracePt t="89963" x="10067925" y="2090738"/>
          <p14:tracePt t="89971" x="10110788" y="2090738"/>
          <p14:tracePt t="89979" x="10153650" y="2090738"/>
          <p14:tracePt t="89987" x="10186988" y="2090738"/>
          <p14:tracePt t="89994" x="10220325" y="2090738"/>
          <p14:tracePt t="90003" x="10263188" y="2090738"/>
          <p14:tracePt t="90011" x="10288588" y="2090738"/>
          <p14:tracePt t="90019" x="10306050" y="2073275"/>
          <p14:tracePt t="90026" x="10323513" y="2055813"/>
          <p14:tracePt t="90034" x="10339388" y="2039938"/>
          <p14:tracePt t="90044" x="10339388" y="2030413"/>
          <p14:tracePt t="90051" x="10348913" y="2014538"/>
          <p14:tracePt t="90059" x="10348913" y="1989138"/>
          <p14:tracePt t="90074" x="10348913" y="1979613"/>
          <p14:tracePt t="90083" x="10348913" y="1971675"/>
          <p14:tracePt t="90092" x="10339388" y="1963738"/>
          <p14:tracePt t="90098" x="10339388" y="1954213"/>
          <p14:tracePt t="90107" x="10323513" y="1938338"/>
          <p14:tracePt t="90114" x="10298113" y="1928813"/>
          <p14:tracePt t="90125" x="10263188" y="1903413"/>
          <p14:tracePt t="90131" x="10255250" y="1903413"/>
          <p14:tracePt t="90141" x="10245725" y="1895475"/>
          <p14:tracePt t="90146" x="10229850" y="1895475"/>
          <p14:tracePt t="90162" x="10204450" y="1895475"/>
          <p14:tracePt t="90170" x="10194925" y="1895475"/>
          <p14:tracePt t="90178" x="10179050" y="1895475"/>
          <p14:tracePt t="90187" x="10161588" y="1895475"/>
          <p14:tracePt t="90194" x="10153650" y="1903413"/>
          <p14:tracePt t="90203" x="10126663" y="1928813"/>
          <p14:tracePt t="90211" x="10118725" y="1946275"/>
          <p14:tracePt t="90218" x="10110788" y="1979613"/>
          <p14:tracePt t="90228" x="10093325" y="1997075"/>
          <p14:tracePt t="90234" x="10093325" y="2030413"/>
          <p14:tracePt t="90244" x="10093325" y="2055813"/>
          <p14:tracePt t="90250" x="10085388" y="2073275"/>
          <p14:tracePt t="90260" x="10085388" y="2090738"/>
          <p14:tracePt t="90267" x="10085388" y="2098675"/>
          <p14:tracePt t="90276" x="10085388" y="2108200"/>
          <p14:tracePt t="90298" x="10093325" y="2116138"/>
          <p14:tracePt t="90308" x="10110788" y="2116138"/>
          <p14:tracePt t="90314" x="10118725" y="2116138"/>
          <p14:tracePt t="90325" x="10144125" y="2116138"/>
          <p14:tracePt t="90331" x="10169525" y="2116138"/>
          <p14:tracePt t="90340" x="10179050" y="2116138"/>
          <p14:tracePt t="90346" x="10194925" y="2116138"/>
          <p14:tracePt t="90356" x="10204450" y="2116138"/>
          <p14:tracePt t="90379" x="10204450" y="2108200"/>
          <p14:tracePt t="90387" x="10204450" y="2098675"/>
          <p14:tracePt t="90403" x="10204450" y="2073275"/>
          <p14:tracePt t="90411" x="10204450" y="2065338"/>
          <p14:tracePt t="90418" x="10204450" y="2047875"/>
          <p14:tracePt t="90426" x="10204450" y="2030413"/>
          <p14:tracePt t="90443" x="10186988" y="2005013"/>
          <p14:tracePt t="90450" x="10179050" y="2005013"/>
          <p14:tracePt t="90466" x="10161588" y="2005013"/>
          <p14:tracePt t="90483" x="10153650" y="2005013"/>
          <p14:tracePt t="90498" x="10136188" y="2005013"/>
          <p14:tracePt t="90507" x="10126663" y="2005013"/>
          <p14:tracePt t="90523" x="10118725" y="2005013"/>
          <p14:tracePt t="90530" x="10101263" y="2005013"/>
          <p14:tracePt t="90546" x="10093325" y="2005013"/>
          <p14:tracePt t="90558" x="10075863" y="2005013"/>
          <p14:tracePt t="90563" x="10067925" y="2005013"/>
          <p14:tracePt t="90578" x="10050463" y="2014538"/>
          <p14:tracePt t="90587" x="10042525" y="2014538"/>
          <p14:tracePt t="90595" x="10025063" y="2022475"/>
          <p14:tracePt t="90618" x="10009188" y="2030413"/>
          <p14:tracePt t="90635" x="9999663" y="2030413"/>
          <p14:tracePt t="90643" x="9999663" y="2039938"/>
          <p14:tracePt t="90650" x="9991725" y="2047875"/>
          <p14:tracePt t="90666" x="9966325" y="2047875"/>
          <p14:tracePt t="90675" x="9948863" y="2065338"/>
          <p14:tracePt t="90682" x="9915525" y="2082800"/>
          <p14:tracePt t="90692" x="9880600" y="2090738"/>
          <p14:tracePt t="90699" x="9864725" y="2098675"/>
          <p14:tracePt t="90706" x="9821863" y="2124075"/>
          <p14:tracePt t="90714" x="9786938" y="2133600"/>
          <p14:tracePt t="90723" x="9736138" y="2159000"/>
          <p14:tracePt t="90730" x="9685338" y="2184400"/>
          <p14:tracePt t="90740" x="9659938" y="2192338"/>
          <p14:tracePt t="90746" x="9617075" y="2217738"/>
          <p14:tracePt t="90757" x="9591675" y="2227263"/>
          <p14:tracePt t="90762" x="9583738" y="2235200"/>
          <p14:tracePt t="90773" x="9575800" y="2235200"/>
          <p14:tracePt t="90794" x="9575800" y="2243138"/>
          <p14:tracePt t="90803" x="9575800" y="2252663"/>
          <p14:tracePt t="90819" x="9575800" y="2286000"/>
          <p14:tracePt t="90827" x="9583738" y="2293938"/>
          <p14:tracePt t="90834" x="9609138" y="2311400"/>
          <p14:tracePt t="90843" x="9609138" y="2319338"/>
          <p14:tracePt t="90851" x="9617075" y="2328863"/>
          <p14:tracePt t="90860" x="9634538" y="2328863"/>
          <p14:tracePt t="90867" x="9642475" y="2328863"/>
          <p14:tracePt t="90876" x="9667875" y="2328863"/>
          <p14:tracePt t="90883" x="9685338" y="2328863"/>
          <p14:tracePt t="90891" x="9710738" y="2328863"/>
          <p14:tracePt t="90898" x="9720263" y="2328863"/>
          <p14:tracePt t="90906" x="9771063" y="2319338"/>
          <p14:tracePt t="90914" x="9786938" y="2303463"/>
          <p14:tracePt t="90925" x="9821863" y="2286000"/>
          <p14:tracePt t="90930" x="9839325" y="2260600"/>
          <p14:tracePt t="90939" x="9855200" y="2235200"/>
          <p14:tracePt t="90946" x="9872663" y="2209800"/>
          <p14:tracePt t="90956" x="9880600" y="2192338"/>
          <p14:tracePt t="90963" x="9890125" y="2159000"/>
          <p14:tracePt t="90973" x="9898063" y="2124075"/>
          <p14:tracePt t="90978" x="9898063" y="2082800"/>
          <p14:tracePt t="90987" x="9898063" y="2055813"/>
          <p14:tracePt t="90994" x="9898063" y="2022475"/>
          <p14:tracePt t="91003" x="9898063" y="1997075"/>
          <p14:tracePt t="91010" x="9898063" y="1979613"/>
          <p14:tracePt t="91019" x="9872663" y="1946275"/>
          <p14:tracePt t="91027" x="9864725" y="1938338"/>
          <p14:tracePt t="91035" x="9855200" y="1928813"/>
          <p14:tracePt t="91043" x="9839325" y="1920875"/>
          <p14:tracePt t="91059" x="9812338" y="1920875"/>
          <p14:tracePt t="91075" x="9779000" y="1920875"/>
          <p14:tracePt t="91082" x="9771063" y="1920875"/>
          <p14:tracePt t="91090" x="9736138" y="1928813"/>
          <p14:tracePt t="91098" x="9710738" y="1938338"/>
          <p14:tracePt t="91106" x="9685338" y="1954213"/>
          <p14:tracePt t="91115" x="9659938" y="1971675"/>
          <p14:tracePt t="91124" x="9642475" y="1989138"/>
          <p14:tracePt t="91130" x="9634538" y="2005013"/>
          <p14:tracePt t="91140" x="9626600" y="2005013"/>
          <p14:tracePt t="91146" x="9617075" y="2014538"/>
          <p14:tracePt t="91158" x="9617075" y="2022475"/>
          <p14:tracePt t="91162" x="9617075" y="2030413"/>
          <p14:tracePt t="91178" x="9617075" y="2047875"/>
          <p14:tracePt t="91187" x="9617075" y="2055813"/>
          <p14:tracePt t="91194" x="9617075" y="2065338"/>
          <p14:tracePt t="91202" x="9617075" y="2090738"/>
          <p14:tracePt t="91219" x="9626600" y="2090738"/>
          <p14:tracePt t="91370" x="9558338" y="2116138"/>
          <p14:tracePt t="91378" x="9456738" y="2166938"/>
          <p14:tracePt t="91387" x="9320213" y="2227263"/>
          <p14:tracePt t="91396" x="9218613" y="2286000"/>
          <p14:tracePt t="91403" x="9107488" y="2379663"/>
          <p14:tracePt t="91412" x="9099550" y="2387600"/>
          <p14:tracePt t="91546" x="9082088" y="2387600"/>
          <p14:tracePt t="91554" x="9064625" y="2387600"/>
          <p14:tracePt t="91563" x="9005888" y="2387600"/>
          <p14:tracePt t="91571" x="8947150" y="2371725"/>
          <p14:tracePt t="91578" x="8929688" y="2362200"/>
          <p14:tracePt t="91619" x="8937625" y="2354263"/>
          <p14:tracePt t="91626" x="8947150" y="2354263"/>
          <p14:tracePt t="91634" x="8955088" y="2354263"/>
          <p14:tracePt t="91650" x="8963025" y="2344738"/>
          <p14:tracePt t="91657" x="8972550" y="2344738"/>
          <p14:tracePt t="91665" x="8988425" y="2344738"/>
          <p14:tracePt t="91674" x="9023350" y="2344738"/>
          <p14:tracePt t="91682" x="9074150" y="2344738"/>
          <p14:tracePt t="91690" x="9142413" y="2344738"/>
          <p14:tracePt t="91698" x="9244013" y="2344738"/>
          <p14:tracePt t="91707" x="9345613" y="2344738"/>
          <p14:tracePt t="91714" x="9472613" y="2344738"/>
          <p14:tracePt t="91723" x="9601200" y="2344738"/>
          <p14:tracePt t="91729" x="9720263" y="2344738"/>
          <p14:tracePt t="91738" x="9864725" y="2328863"/>
          <p14:tracePt t="91746" x="9983788" y="2303463"/>
          <p14:tracePt t="91755" x="10126663" y="2268538"/>
          <p14:tracePt t="91762" x="10237788" y="2243138"/>
          <p14:tracePt t="91771" x="10339388" y="2184400"/>
          <p14:tracePt t="91777" x="10425113" y="2133600"/>
          <p14:tracePt t="91786" x="10501313" y="2073275"/>
          <p14:tracePt t="91793" x="10577513" y="1997075"/>
          <p14:tracePt t="91801" x="10612438" y="1920875"/>
          <p14:tracePt t="91809" x="10645775" y="1852613"/>
          <p14:tracePt t="91817" x="10653713" y="1766888"/>
          <p14:tracePt t="91825" x="10671175" y="1708150"/>
          <p14:tracePt t="91834" x="10671175" y="1649413"/>
          <p14:tracePt t="91842" x="10671175" y="1606550"/>
          <p14:tracePt t="91850" x="10671175" y="1571625"/>
          <p14:tracePt t="91857" x="10671175" y="1546225"/>
          <p14:tracePt t="91866" x="10663238" y="1546225"/>
          <p14:tracePt t="91873" x="10645775" y="1538288"/>
          <p14:tracePt t="91890" x="10602913" y="1538288"/>
          <p14:tracePt t="91898" x="10560050" y="1538288"/>
          <p14:tracePt t="91906" x="10518775" y="1538288"/>
          <p14:tracePt t="91913" x="10458450" y="1546225"/>
          <p14:tracePt t="91922" x="10382250" y="1571625"/>
          <p14:tracePt t="91930" x="10306050" y="1614488"/>
          <p14:tracePt t="91939" x="10255250" y="1649413"/>
          <p14:tracePt t="91946" x="10204450" y="1674813"/>
          <p14:tracePt t="91956" x="10153650" y="1716088"/>
          <p14:tracePt t="91962" x="10101263" y="1741488"/>
          <p14:tracePt t="91972" x="10093325" y="1758950"/>
          <p14:tracePt t="91978" x="10075863" y="1776413"/>
          <p14:tracePt t="91995" x="10075863" y="1784350"/>
          <p14:tracePt t="92003" x="10075863" y="1793875"/>
          <p14:tracePt t="92011" x="10075863" y="1809750"/>
          <p14:tracePt t="92019" x="10075863" y="1819275"/>
          <p14:tracePt t="92027" x="10075863" y="1844675"/>
          <p14:tracePt t="92035" x="10075863" y="1860550"/>
          <p14:tracePt t="92075" x="10075863" y="1870075"/>
          <p14:tracePt t="92082" x="10075863" y="1878013"/>
          <p14:tracePt t="92099" x="10085388" y="1878013"/>
          <p14:tracePt t="92147" x="10085388" y="1895475"/>
          <p14:tracePt t="92154" x="10085388" y="1928813"/>
          <p14:tracePt t="92163" x="10085388" y="1971675"/>
          <p14:tracePt t="92171" x="10085388" y="2055813"/>
          <p14:tracePt t="92179" x="9999663" y="2149475"/>
          <p14:tracePt t="92189" x="9923463" y="2217738"/>
          <p14:tracePt t="92195" x="9745663" y="2328863"/>
          <p14:tracePt t="92205" x="9677400" y="2371725"/>
          <p14:tracePt t="92210" x="9667875" y="2371725"/>
          <p14:tracePt t="92338" x="9652000" y="2371725"/>
          <p14:tracePt t="92346" x="9575800" y="2362200"/>
          <p14:tracePt t="92355" x="9431338" y="2344738"/>
          <p14:tracePt t="92363" x="9302750" y="2319338"/>
          <p14:tracePt t="92372" x="9244013" y="2311400"/>
          <p14:tracePt t="92378" x="9209088" y="2303463"/>
          <p14:tracePt t="92389" x="9201150" y="2303463"/>
          <p14:tracePt t="92435" x="9201150" y="2293938"/>
          <p14:tracePt t="92443" x="9193213" y="2286000"/>
          <p14:tracePt t="92450" x="9167813" y="2268538"/>
          <p14:tracePt t="92459" x="9142413" y="2260600"/>
          <p14:tracePt t="92467" x="9091613" y="2243138"/>
          <p14:tracePt t="92475" x="9031288" y="2227263"/>
          <p14:tracePt t="92482" x="8955088" y="2192338"/>
          <p14:tracePt t="92490" x="8894763" y="2184400"/>
          <p14:tracePt t="92498" x="8836025" y="2159000"/>
          <p14:tracePt t="92507" x="8810625" y="2159000"/>
          <p14:tracePt t="92514" x="8802688" y="2159000"/>
          <p14:tracePt t="92995" x="8793163" y="2159000"/>
          <p14:tracePt t="93178" x="8777288" y="2149475"/>
          <p14:tracePt t="93186" x="8709025" y="2141538"/>
          <p14:tracePt t="93195" x="8605838" y="2124075"/>
          <p14:tracePt t="93203" x="8513763" y="2116138"/>
          <p14:tracePt t="93210" x="8428038" y="2116138"/>
          <p14:tracePt t="93222" x="8308975" y="2116138"/>
          <p14:tracePt t="93226" x="8199438" y="2116138"/>
          <p14:tracePt t="93235" x="8070850" y="2116138"/>
          <p14:tracePt t="93242" x="7918450" y="2116138"/>
          <p14:tracePt t="93251" x="7791450" y="2116138"/>
          <p14:tracePt t="93259" x="7637463" y="2116138"/>
          <p14:tracePt t="93266" x="7485063" y="2166938"/>
          <p14:tracePt t="93275" x="7358063" y="2217738"/>
          <p14:tracePt t="93282" x="7272338" y="2235200"/>
          <p14:tracePt t="93291" x="7221538" y="2260600"/>
          <p14:tracePt t="93298" x="7196138" y="2260600"/>
          <p14:tracePt t="93323" x="7188200" y="2260600"/>
          <p14:tracePt t="93419" x="7178675" y="2260600"/>
          <p14:tracePt t="93442" x="7137400" y="2260600"/>
          <p14:tracePt t="93451" x="7034213" y="2260600"/>
          <p14:tracePt t="93458" x="6932613" y="2260600"/>
          <p14:tracePt t="93466" x="6848475" y="2260600"/>
          <p14:tracePt t="93475" x="6831013" y="2260600"/>
          <p14:tracePt t="93482" x="6805613" y="2260600"/>
          <p14:tracePt t="93491" x="6797675" y="2260600"/>
          <p14:tracePt t="93508" x="6788150" y="2260600"/>
          <p14:tracePt t="93514" x="6729413" y="2260600"/>
          <p14:tracePt t="93523" x="6618288" y="2243138"/>
          <p14:tracePt t="93530" x="6389688" y="2200275"/>
          <p14:tracePt t="93540" x="5989638" y="2108200"/>
          <p14:tracePt t="93546" x="5421313" y="1954213"/>
          <p14:tracePt t="93555" x="4714875" y="1827213"/>
          <p14:tracePt t="93563" x="3900488" y="1708150"/>
          <p14:tracePt t="93570" x="2990850" y="1546225"/>
          <p14:tracePt t="93578" x="2116138" y="1427163"/>
          <p14:tracePt t="93589" x="1181100" y="1292225"/>
          <p14:tracePt t="94609" x="569913" y="1257300"/>
          <p14:tracePt t="94609" x="976313" y="1368425"/>
          <p14:tracePt t="94609" x="1452563" y="1444625"/>
          <p14:tracePt t="94609" x="1979613" y="1512888"/>
          <p14:tracePt t="94609" x="2481263" y="1571625"/>
          <p14:tracePt t="94609" x="3041650" y="1631950"/>
          <p14:tracePt t="94609" x="3594100" y="1649413"/>
          <p14:tracePt t="94609" x="4017963" y="1649413"/>
          <p14:tracePt t="94609" x="4486275" y="1649413"/>
          <p14:tracePt t="94609" x="4800600" y="1649413"/>
          <p14:tracePt t="94609" x="5029200" y="1649413"/>
          <p14:tracePt t="94609" x="5208588" y="1649413"/>
          <p14:tracePt t="94609" x="5292725" y="1639888"/>
          <p14:tracePt t="94609" x="5360988" y="1614488"/>
          <p14:tracePt t="94609" x="5343525" y="1597025"/>
          <p14:tracePt t="94609" x="5335588" y="1597025"/>
          <p14:tracePt t="94609" x="5302250" y="1597025"/>
          <p14:tracePt t="94609" x="5241925" y="1597025"/>
          <p14:tracePt t="94609" x="5165725" y="1597025"/>
          <p14:tracePt t="94609" x="5029200" y="1622425"/>
          <p14:tracePt t="94609" x="4894263" y="1674813"/>
          <p14:tracePt t="94609" x="4765675" y="1674813"/>
          <p14:tracePt t="94609" x="4681538" y="1674813"/>
          <p14:tracePt t="94609" x="4673600" y="1682750"/>
          <p14:tracePt t="94609" x="4673600" y="1690688"/>
          <p14:tracePt t="94609" x="4706938" y="1682750"/>
          <p14:tracePt t="94609" x="4749800" y="1682750"/>
          <p14:tracePt t="94609" x="4818063" y="1657350"/>
          <p14:tracePt t="94609" x="4884738" y="1649413"/>
          <p14:tracePt t="94609" x="4970463" y="1639888"/>
          <p14:tracePt t="94609" x="5097463" y="1639888"/>
          <p14:tracePt t="94609" x="5216525" y="1639888"/>
          <p14:tracePt t="94609" x="5353050" y="1639888"/>
          <p14:tracePt t="94609" x="5505450" y="1639888"/>
          <p14:tracePt t="94609" x="5632450" y="1639888"/>
          <p14:tracePt t="94609" x="5802313" y="1639888"/>
          <p14:tracePt t="94609" x="5946775" y="1639888"/>
          <p14:tracePt t="94609" x="6100763" y="1622425"/>
          <p14:tracePt t="94609" x="6296025" y="1622425"/>
          <p14:tracePt t="94609" x="6483350" y="1597025"/>
          <p14:tracePt t="94609" x="6635750" y="1589088"/>
          <p14:tracePt t="94609" x="6797675" y="1571625"/>
          <p14:tracePt t="94609" x="6924675" y="1563688"/>
          <p14:tracePt t="94609" x="7102475" y="1538288"/>
          <p14:tracePt t="94609" x="7289800" y="1512888"/>
          <p14:tracePt t="94609" x="7502525" y="1495425"/>
          <p14:tracePt t="94609" x="7731125" y="1452563"/>
          <p14:tracePt t="94609" x="7961313" y="1393825"/>
          <p14:tracePt t="94609" x="8224838" y="1308100"/>
          <p14:tracePt t="94609" x="8428038" y="1231900"/>
          <p14:tracePt t="94609" x="8666163" y="1155700"/>
          <p14:tracePt t="94609" x="8921750" y="1104900"/>
          <p14:tracePt t="94609" x="9193213" y="968375"/>
          <p14:tracePt t="94609" x="9439275" y="874713"/>
          <p14:tracePt t="94609" x="9702800" y="773113"/>
          <p14:tracePt t="94609" x="10009188" y="628650"/>
          <p14:tracePt t="94609" x="10280650" y="509588"/>
          <p14:tracePt t="94609" x="10585450" y="365125"/>
          <p14:tracePt t="94609" x="10858500" y="246063"/>
          <p14:tracePt t="94609" x="11087100" y="101600"/>
          <p14:tracePt t="94609" x="10985500" y="220663"/>
          <p14:tracePt t="94609" x="10985500" y="374650"/>
          <p14:tracePt t="94609" x="10985500" y="585788"/>
          <p14:tracePt t="94609" x="10926763" y="900113"/>
          <p14:tracePt t="94609" x="10756900" y="1231900"/>
          <p14:tracePt t="94609" x="10442575" y="1716088"/>
          <p14:tracePt t="94609" x="9956800" y="2252663"/>
          <p14:tracePt t="94609" x="9421813" y="2787650"/>
          <p14:tracePt t="94609" x="8886825" y="3246438"/>
          <p14:tracePt t="94609" x="8828088" y="3305175"/>
          <p14:tracePt t="94609" x="8818563" y="3305175"/>
          <p14:tracePt t="94609" x="8555038" y="3552825"/>
          <p14:tracePt t="94609" x="8266113" y="3857625"/>
          <p14:tracePt t="94609" x="8207375" y="3883025"/>
          <p14:tracePt t="94609" x="8199438" y="3892550"/>
          <p14:tracePt t="94609" x="8207375" y="3883025"/>
          <p14:tracePt t="94609" x="8275638" y="3832225"/>
          <p14:tracePt t="94609" x="8359775" y="3773488"/>
          <p14:tracePt t="94609" x="8478838" y="3713163"/>
          <p14:tracePt t="94609" x="8648700" y="3646488"/>
          <p14:tracePt t="94609" x="8861425" y="3578225"/>
          <p14:tracePt t="94609" x="9117013" y="3509963"/>
          <p14:tracePt t="94609" x="9523413" y="3390900"/>
          <p14:tracePt t="94609" x="10034588" y="3289300"/>
          <p14:tracePt t="94609" x="10509250" y="3211513"/>
          <p14:tracePt t="94609" x="10960100" y="3135313"/>
          <p14:tracePt t="94609" x="11520488" y="3076575"/>
          <p14:tracePt t="94609" x="12030075" y="2974975"/>
          <p14:tracePt t="94609" x="11401425" y="1741488"/>
          <p14:tracePt t="94609" x="10883900" y="1741488"/>
          <p14:tracePt t="94609" x="10390188" y="1741488"/>
          <p14:tracePt t="94609" x="9872663" y="1741488"/>
          <p14:tracePt t="94609" x="9353550" y="1700213"/>
          <p14:tracePt t="94609" x="8843963" y="1639888"/>
          <p14:tracePt t="94609" x="8232775" y="1571625"/>
          <p14:tracePt t="94609" x="7612063" y="1487488"/>
          <p14:tracePt t="94609" x="6967538" y="1385888"/>
          <p14:tracePt t="94609" x="6296025" y="1292225"/>
          <p14:tracePt t="94609" x="5675313" y="1189038"/>
          <p14:tracePt t="94609" x="5106988" y="1087438"/>
          <p14:tracePt t="94609" x="4537075" y="960438"/>
          <p14:tracePt t="94609" x="4111625" y="841375"/>
          <p14:tracePt t="94609" x="3703638" y="704850"/>
          <p14:tracePt t="94609" x="3414713" y="620713"/>
          <p14:tracePt t="94609" x="3194050" y="527050"/>
          <p14:tracePt t="94609" x="3067050" y="466725"/>
          <p14:tracePt t="94609" x="2955925" y="407988"/>
          <p14:tracePt t="94609" x="2897188" y="357188"/>
          <p14:tracePt t="94609" x="2879725" y="339725"/>
          <p14:tracePt t="94609" x="2846388" y="322263"/>
          <p14:tracePt t="94609" x="2838450" y="314325"/>
          <p14:tracePt t="94609" x="2820988" y="306388"/>
          <p14:tracePt t="94609" x="2795588" y="288925"/>
          <p14:tracePt t="94609" x="2786063" y="280988"/>
          <p14:tracePt t="94609" x="2770188" y="280988"/>
          <p14:tracePt t="94609" x="2744788" y="280988"/>
          <p14:tracePt t="94609" x="2735263" y="280988"/>
          <p14:tracePt t="94609" x="2752725" y="296863"/>
          <p14:tracePt t="94609" x="2854325" y="339725"/>
          <p14:tracePt t="94609" x="3016250" y="390525"/>
          <p14:tracePt t="94609" x="3297238" y="441325"/>
          <p14:tracePt t="94609" x="3611563" y="509588"/>
          <p14:tracePt t="94609" x="3941763" y="569913"/>
          <p14:tracePt t="94609" x="4443413" y="603250"/>
          <p14:tracePt t="94609" x="4740275" y="620713"/>
          <p14:tracePt t="94609" x="4894263" y="620713"/>
          <p14:tracePt t="94609" x="5140325" y="663575"/>
          <p14:tracePt t="94609" x="5249863" y="663575"/>
          <p14:tracePt t="94609" x="5870575" y="646113"/>
          <p14:tracePt t="94609" x="6296025" y="569913"/>
          <p14:tracePt t="94609" x="6942138" y="458788"/>
          <p14:tracePt t="94609" x="7383463" y="425450"/>
          <p14:tracePt t="94609" x="7791450" y="400050"/>
          <p14:tracePt t="94609" x="7910513" y="382588"/>
          <p14:tracePt t="94609" x="7926388" y="382588"/>
          <p14:tracePt t="94609" x="7900988" y="365125"/>
          <p14:tracePt t="94609" x="7824788" y="306388"/>
          <p14:tracePt t="94609" x="7766050" y="263525"/>
          <p14:tracePt t="94609" x="7723188" y="246063"/>
          <p14:tracePt t="94609" x="7715250" y="230188"/>
          <p14:tracePt t="94609" x="7705725" y="230188"/>
          <p14:tracePt t="94609" x="7705725" y="212725"/>
          <p14:tracePt t="94609" x="7781925" y="195263"/>
          <p14:tracePt t="94609" x="7961313" y="169863"/>
          <p14:tracePt t="94609" x="8258175" y="152400"/>
          <p14:tracePt t="94609" x="8615363" y="119063"/>
          <p14:tracePt t="94609" x="9201150" y="50800"/>
          <p14:tracePt t="94609" x="9728200" y="7938"/>
          <p14:tracePt t="94961" x="9056688" y="214153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9</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Regulation of HCl</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77C2A0FE-D613-4DA8-B1CC-EB5440DE0478}"/>
              </a:ext>
            </a:extLst>
          </p:cNvPr>
          <p:cNvPicPr>
            <a:picLocks noChangeAspect="1"/>
          </p:cNvPicPr>
          <p:nvPr/>
        </p:nvPicPr>
        <p:blipFill>
          <a:blip r:embed="rId2"/>
          <a:stretch>
            <a:fillRect/>
          </a:stretch>
        </p:blipFill>
        <p:spPr>
          <a:xfrm>
            <a:off x="-1" y="1984"/>
            <a:ext cx="1504949" cy="908720"/>
          </a:xfrm>
          <a:prstGeom prst="rect">
            <a:avLst/>
          </a:prstGeom>
        </p:spPr>
      </p:pic>
      <p:sp>
        <p:nvSpPr>
          <p:cNvPr id="14" name="TextBox 13">
            <a:extLst>
              <a:ext uri="{FF2B5EF4-FFF2-40B4-BE49-F238E27FC236}">
                <a16:creationId xmlns="" xmlns:a16="http://schemas.microsoft.com/office/drawing/2014/main" id="{2311B402-3C7B-4AF1-A1C3-70C732368A9C}"/>
              </a:ext>
            </a:extLst>
          </p:cNvPr>
          <p:cNvSpPr txBox="1"/>
          <p:nvPr/>
        </p:nvSpPr>
        <p:spPr>
          <a:xfrm>
            <a:off x="7837967" y="934719"/>
            <a:ext cx="4124639" cy="2585323"/>
          </a:xfrm>
          <a:prstGeom prst="rect">
            <a:avLst/>
          </a:prstGeom>
          <a:noFill/>
        </p:spPr>
        <p:txBody>
          <a:bodyPr wrap="square">
            <a:spAutoFit/>
          </a:bodyPr>
          <a:lstStyle/>
          <a:p>
            <a:pPr marL="0" indent="0" algn="just">
              <a:buNone/>
            </a:pPr>
            <a:r>
              <a:rPr lang="en-IN" b="1" dirty="0">
                <a:latin typeface="Abadi" panose="020B0604020104020204" pitchFamily="34" charset="0"/>
              </a:rPr>
              <a:t>Endocrine regulation</a:t>
            </a:r>
          </a:p>
          <a:p>
            <a:pPr marL="0" indent="0" algn="just">
              <a:buNone/>
            </a:pPr>
            <a:endParaRPr lang="en-IN" b="1" dirty="0">
              <a:latin typeface="Abadi" panose="020B0604020104020204" pitchFamily="34" charset="0"/>
            </a:endParaRPr>
          </a:p>
          <a:p>
            <a:pPr algn="just"/>
            <a:r>
              <a:rPr lang="en-IN" sz="1800" b="1" dirty="0">
                <a:latin typeface="Abadi" panose="020B0604020104020204" pitchFamily="34" charset="0"/>
              </a:rPr>
              <a:t>Protein---stomach---stimulate pyloric gland----release </a:t>
            </a:r>
            <a:r>
              <a:rPr lang="en-IN" sz="1800" b="1" dirty="0">
                <a:solidFill>
                  <a:srgbClr val="0070C0"/>
                </a:solidFill>
                <a:latin typeface="Abadi" panose="020B0604020104020204" pitchFamily="34" charset="0"/>
              </a:rPr>
              <a:t>gastrin</a:t>
            </a:r>
          </a:p>
          <a:p>
            <a:pPr algn="just"/>
            <a:r>
              <a:rPr lang="en-IN" sz="1800" b="1" dirty="0">
                <a:solidFill>
                  <a:srgbClr val="0070C0"/>
                </a:solidFill>
                <a:latin typeface="Abadi" panose="020B0604020104020204" pitchFamily="34" charset="0"/>
              </a:rPr>
              <a:t>Gastrin</a:t>
            </a:r>
            <a:r>
              <a:rPr lang="en-IN" sz="1800" b="1" dirty="0">
                <a:latin typeface="Abadi" panose="020B0604020104020204" pitchFamily="34" charset="0"/>
              </a:rPr>
              <a:t>  stimulate </a:t>
            </a:r>
            <a:r>
              <a:rPr lang="en-IN" sz="1800" b="1" dirty="0">
                <a:solidFill>
                  <a:srgbClr val="00B050"/>
                </a:solidFill>
                <a:latin typeface="Abadi" panose="020B0604020104020204" pitchFamily="34" charset="0"/>
              </a:rPr>
              <a:t>ECL cell </a:t>
            </a:r>
            <a:r>
              <a:rPr lang="en-IN" sz="1800" b="1" dirty="0">
                <a:latin typeface="Abadi" panose="020B0604020104020204" pitchFamily="34" charset="0"/>
              </a:rPr>
              <a:t>(enterochromaffin like cells)</a:t>
            </a:r>
          </a:p>
          <a:p>
            <a:pPr algn="just"/>
            <a:r>
              <a:rPr lang="en-IN" sz="1800" b="1" dirty="0">
                <a:latin typeface="Abadi" panose="020B0604020104020204" pitchFamily="34" charset="0"/>
              </a:rPr>
              <a:t>ECL cell release </a:t>
            </a:r>
            <a:r>
              <a:rPr lang="en-IN" sz="1800" b="1" dirty="0">
                <a:solidFill>
                  <a:srgbClr val="00B050"/>
                </a:solidFill>
                <a:latin typeface="Abadi" panose="020B0604020104020204" pitchFamily="34" charset="0"/>
              </a:rPr>
              <a:t>histamine</a:t>
            </a:r>
          </a:p>
          <a:p>
            <a:pPr algn="just"/>
            <a:r>
              <a:rPr lang="en-IN" sz="1800" b="1" dirty="0">
                <a:latin typeface="Abadi" panose="020B0604020104020204" pitchFamily="34" charset="0"/>
              </a:rPr>
              <a:t>Histamine stimulate </a:t>
            </a:r>
            <a:r>
              <a:rPr lang="en-IN" sz="1800" b="1" dirty="0">
                <a:solidFill>
                  <a:srgbClr val="00B050"/>
                </a:solidFill>
                <a:latin typeface="Abadi" panose="020B0604020104020204" pitchFamily="34" charset="0"/>
              </a:rPr>
              <a:t>oxyntic cell </a:t>
            </a:r>
            <a:r>
              <a:rPr lang="en-IN" sz="1800" b="1" dirty="0">
                <a:latin typeface="Abadi" panose="020B0604020104020204" pitchFamily="34" charset="0"/>
              </a:rPr>
              <a:t>secrete HCL</a:t>
            </a:r>
          </a:p>
        </p:txBody>
      </p:sp>
      <p:sp>
        <p:nvSpPr>
          <p:cNvPr id="19" name="Content Placeholder 2">
            <a:extLst>
              <a:ext uri="{FF2B5EF4-FFF2-40B4-BE49-F238E27FC236}">
                <a16:creationId xmlns="" xmlns:a16="http://schemas.microsoft.com/office/drawing/2014/main" id="{385F752E-E0B1-46AE-A7A7-64EF55EE3576}"/>
              </a:ext>
            </a:extLst>
          </p:cNvPr>
          <p:cNvSpPr txBox="1">
            <a:spLocks/>
          </p:cNvSpPr>
          <p:nvPr/>
        </p:nvSpPr>
        <p:spPr>
          <a:xfrm>
            <a:off x="-15771" y="1206035"/>
            <a:ext cx="1679167" cy="7060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mj-lt"/>
              <a:buAutoNum type="arabicPeriod"/>
            </a:pPr>
            <a:r>
              <a:rPr lang="en-IN" dirty="0"/>
              <a:t>protein</a:t>
            </a:r>
          </a:p>
        </p:txBody>
      </p:sp>
      <p:sp>
        <p:nvSpPr>
          <p:cNvPr id="20" name="Arrow: Right 19">
            <a:extLst>
              <a:ext uri="{FF2B5EF4-FFF2-40B4-BE49-F238E27FC236}">
                <a16:creationId xmlns="" xmlns:a16="http://schemas.microsoft.com/office/drawing/2014/main" id="{5D607DC5-7310-49DC-B922-078D086B619C}"/>
              </a:ext>
            </a:extLst>
          </p:cNvPr>
          <p:cNvSpPr/>
          <p:nvPr/>
        </p:nvSpPr>
        <p:spPr>
          <a:xfrm>
            <a:off x="1673944" y="1374057"/>
            <a:ext cx="490384" cy="4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 xmlns:a16="http://schemas.microsoft.com/office/drawing/2014/main" id="{30564534-14D3-4972-B004-2C4BF3241243}"/>
              </a:ext>
            </a:extLst>
          </p:cNvPr>
          <p:cNvSpPr txBox="1"/>
          <p:nvPr/>
        </p:nvSpPr>
        <p:spPr>
          <a:xfrm flipH="1">
            <a:off x="2322939" y="1232287"/>
            <a:ext cx="1078847" cy="369332"/>
          </a:xfrm>
          <a:prstGeom prst="rect">
            <a:avLst/>
          </a:prstGeom>
          <a:noFill/>
        </p:spPr>
        <p:txBody>
          <a:bodyPr wrap="square" rtlCol="0">
            <a:spAutoFit/>
          </a:bodyPr>
          <a:lstStyle/>
          <a:p>
            <a:r>
              <a:rPr lang="en-IN" dirty="0"/>
              <a:t>stomach</a:t>
            </a:r>
          </a:p>
        </p:txBody>
      </p:sp>
      <p:sp>
        <p:nvSpPr>
          <p:cNvPr id="22" name="Arrow: Right 21">
            <a:extLst>
              <a:ext uri="{FF2B5EF4-FFF2-40B4-BE49-F238E27FC236}">
                <a16:creationId xmlns="" xmlns:a16="http://schemas.microsoft.com/office/drawing/2014/main" id="{C715FF7F-5840-47C2-A8BD-A7B77486F804}"/>
              </a:ext>
            </a:extLst>
          </p:cNvPr>
          <p:cNvSpPr/>
          <p:nvPr/>
        </p:nvSpPr>
        <p:spPr>
          <a:xfrm>
            <a:off x="3311210" y="1393705"/>
            <a:ext cx="490384" cy="4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 xmlns:a16="http://schemas.microsoft.com/office/drawing/2014/main" id="{F24DF04A-272E-4F48-9B64-9FC98FE10927}"/>
              </a:ext>
            </a:extLst>
          </p:cNvPr>
          <p:cNvSpPr txBox="1"/>
          <p:nvPr/>
        </p:nvSpPr>
        <p:spPr>
          <a:xfrm flipH="1">
            <a:off x="3968410" y="1142658"/>
            <a:ext cx="1078847" cy="646331"/>
          </a:xfrm>
          <a:prstGeom prst="rect">
            <a:avLst/>
          </a:prstGeom>
          <a:noFill/>
        </p:spPr>
        <p:txBody>
          <a:bodyPr wrap="square" rtlCol="0">
            <a:spAutoFit/>
          </a:bodyPr>
          <a:lstStyle/>
          <a:p>
            <a:r>
              <a:rPr lang="en-IN" dirty="0"/>
              <a:t>Pyloric gland</a:t>
            </a:r>
          </a:p>
        </p:txBody>
      </p:sp>
      <p:sp>
        <p:nvSpPr>
          <p:cNvPr id="24" name="Arrow: Right 23">
            <a:extLst>
              <a:ext uri="{FF2B5EF4-FFF2-40B4-BE49-F238E27FC236}">
                <a16:creationId xmlns="" xmlns:a16="http://schemas.microsoft.com/office/drawing/2014/main" id="{A6DDC85C-1EDF-4218-A2C1-465F6110B7F2}"/>
              </a:ext>
            </a:extLst>
          </p:cNvPr>
          <p:cNvSpPr/>
          <p:nvPr/>
        </p:nvSpPr>
        <p:spPr>
          <a:xfrm>
            <a:off x="4777004" y="1421220"/>
            <a:ext cx="490384" cy="4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 xmlns:a16="http://schemas.microsoft.com/office/drawing/2014/main" id="{2A9117A1-6A94-46C1-AEBD-40C5AA8B76A8}"/>
              </a:ext>
            </a:extLst>
          </p:cNvPr>
          <p:cNvSpPr txBox="1"/>
          <p:nvPr/>
        </p:nvSpPr>
        <p:spPr>
          <a:xfrm>
            <a:off x="5400349" y="1283717"/>
            <a:ext cx="868678" cy="369332"/>
          </a:xfrm>
          <a:prstGeom prst="rect">
            <a:avLst/>
          </a:prstGeom>
          <a:noFill/>
        </p:spPr>
        <p:txBody>
          <a:bodyPr wrap="square" rtlCol="0">
            <a:spAutoFit/>
          </a:bodyPr>
          <a:lstStyle/>
          <a:p>
            <a:r>
              <a:rPr lang="en-IN" dirty="0"/>
              <a:t>gastrin</a:t>
            </a:r>
          </a:p>
        </p:txBody>
      </p:sp>
      <p:sp>
        <p:nvSpPr>
          <p:cNvPr id="26" name="Arrow: Down 25">
            <a:extLst>
              <a:ext uri="{FF2B5EF4-FFF2-40B4-BE49-F238E27FC236}">
                <a16:creationId xmlns="" xmlns:a16="http://schemas.microsoft.com/office/drawing/2014/main" id="{A5052801-B960-494F-91AA-C004592ED14A}"/>
              </a:ext>
            </a:extLst>
          </p:cNvPr>
          <p:cNvSpPr/>
          <p:nvPr/>
        </p:nvSpPr>
        <p:spPr>
          <a:xfrm rot="19539204" flipH="1">
            <a:off x="6336903" y="1569986"/>
            <a:ext cx="94126" cy="540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 xmlns:a16="http://schemas.microsoft.com/office/drawing/2014/main" id="{6185BF6F-C700-4893-9196-6F47B53FE916}"/>
              </a:ext>
            </a:extLst>
          </p:cNvPr>
          <p:cNvSpPr txBox="1"/>
          <p:nvPr/>
        </p:nvSpPr>
        <p:spPr>
          <a:xfrm flipH="1">
            <a:off x="6459094" y="2035592"/>
            <a:ext cx="588461" cy="646331"/>
          </a:xfrm>
          <a:prstGeom prst="rect">
            <a:avLst/>
          </a:prstGeom>
          <a:noFill/>
        </p:spPr>
        <p:txBody>
          <a:bodyPr wrap="square" rtlCol="0">
            <a:spAutoFit/>
          </a:bodyPr>
          <a:lstStyle/>
          <a:p>
            <a:r>
              <a:rPr lang="en-IN" dirty="0"/>
              <a:t>ECL cell</a:t>
            </a:r>
          </a:p>
        </p:txBody>
      </p:sp>
      <p:sp>
        <p:nvSpPr>
          <p:cNvPr id="28" name="Arrow: Down 27">
            <a:extLst>
              <a:ext uri="{FF2B5EF4-FFF2-40B4-BE49-F238E27FC236}">
                <a16:creationId xmlns="" xmlns:a16="http://schemas.microsoft.com/office/drawing/2014/main" id="{4B24B793-43FF-4A22-A824-FF9C42DB8042}"/>
              </a:ext>
            </a:extLst>
          </p:cNvPr>
          <p:cNvSpPr/>
          <p:nvPr/>
        </p:nvSpPr>
        <p:spPr>
          <a:xfrm>
            <a:off x="6704066" y="2716626"/>
            <a:ext cx="45719" cy="276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 xmlns:a16="http://schemas.microsoft.com/office/drawing/2014/main" id="{AF9334C8-23FF-4E80-81F4-E184EFAE58E0}"/>
              </a:ext>
            </a:extLst>
          </p:cNvPr>
          <p:cNvSpPr txBox="1"/>
          <p:nvPr/>
        </p:nvSpPr>
        <p:spPr>
          <a:xfrm>
            <a:off x="6163542" y="2961042"/>
            <a:ext cx="1371600" cy="369332"/>
          </a:xfrm>
          <a:prstGeom prst="rect">
            <a:avLst/>
          </a:prstGeom>
          <a:noFill/>
        </p:spPr>
        <p:txBody>
          <a:bodyPr wrap="square" rtlCol="0">
            <a:spAutoFit/>
          </a:bodyPr>
          <a:lstStyle/>
          <a:p>
            <a:r>
              <a:rPr lang="en-IN" dirty="0"/>
              <a:t>Histamine</a:t>
            </a:r>
          </a:p>
        </p:txBody>
      </p:sp>
      <p:sp>
        <p:nvSpPr>
          <p:cNvPr id="30" name="TextBox 29">
            <a:extLst>
              <a:ext uri="{FF2B5EF4-FFF2-40B4-BE49-F238E27FC236}">
                <a16:creationId xmlns="" xmlns:a16="http://schemas.microsoft.com/office/drawing/2014/main" id="{1D6AB012-69B7-4B99-A8DB-774564DA786D}"/>
              </a:ext>
            </a:extLst>
          </p:cNvPr>
          <p:cNvSpPr txBox="1"/>
          <p:nvPr/>
        </p:nvSpPr>
        <p:spPr>
          <a:xfrm flipH="1">
            <a:off x="5157699" y="3642816"/>
            <a:ext cx="1569226" cy="369332"/>
          </a:xfrm>
          <a:prstGeom prst="rect">
            <a:avLst/>
          </a:prstGeom>
          <a:noFill/>
        </p:spPr>
        <p:txBody>
          <a:bodyPr wrap="square" rtlCol="0">
            <a:spAutoFit/>
          </a:bodyPr>
          <a:lstStyle/>
          <a:p>
            <a:r>
              <a:rPr lang="en-IN" dirty="0"/>
              <a:t>Oxyntic cells</a:t>
            </a:r>
          </a:p>
        </p:txBody>
      </p:sp>
      <p:sp>
        <p:nvSpPr>
          <p:cNvPr id="31" name="Arrow: Down 30">
            <a:extLst>
              <a:ext uri="{FF2B5EF4-FFF2-40B4-BE49-F238E27FC236}">
                <a16:creationId xmlns="" xmlns:a16="http://schemas.microsoft.com/office/drawing/2014/main" id="{F50E51CA-470C-4B53-924F-D48F2ABB0F3F}"/>
              </a:ext>
            </a:extLst>
          </p:cNvPr>
          <p:cNvSpPr/>
          <p:nvPr/>
        </p:nvSpPr>
        <p:spPr>
          <a:xfrm rot="1806203">
            <a:off x="6302407" y="3286399"/>
            <a:ext cx="163116" cy="366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Down 31">
            <a:extLst>
              <a:ext uri="{FF2B5EF4-FFF2-40B4-BE49-F238E27FC236}">
                <a16:creationId xmlns="" xmlns:a16="http://schemas.microsoft.com/office/drawing/2014/main" id="{69D6CD0F-496A-4913-8AE2-51E38F972D11}"/>
              </a:ext>
            </a:extLst>
          </p:cNvPr>
          <p:cNvSpPr/>
          <p:nvPr/>
        </p:nvSpPr>
        <p:spPr>
          <a:xfrm rot="19669722">
            <a:off x="6474247" y="3873162"/>
            <a:ext cx="246790" cy="539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 xmlns:a16="http://schemas.microsoft.com/office/drawing/2014/main" id="{73023E05-59C4-4916-8391-3E6F2B0C77CE}"/>
              </a:ext>
            </a:extLst>
          </p:cNvPr>
          <p:cNvSpPr txBox="1"/>
          <p:nvPr/>
        </p:nvSpPr>
        <p:spPr>
          <a:xfrm flipH="1">
            <a:off x="6593980" y="4382124"/>
            <a:ext cx="686539" cy="369332"/>
          </a:xfrm>
          <a:prstGeom prst="rect">
            <a:avLst/>
          </a:prstGeom>
          <a:noFill/>
        </p:spPr>
        <p:txBody>
          <a:bodyPr wrap="square" rtlCol="0">
            <a:spAutoFit/>
          </a:bodyPr>
          <a:lstStyle/>
          <a:p>
            <a:r>
              <a:rPr lang="en-IN" dirty="0"/>
              <a:t>HCL</a:t>
            </a:r>
          </a:p>
        </p:txBody>
      </p:sp>
      <p:sp>
        <p:nvSpPr>
          <p:cNvPr id="34" name="TextBox 33">
            <a:extLst>
              <a:ext uri="{FF2B5EF4-FFF2-40B4-BE49-F238E27FC236}">
                <a16:creationId xmlns="" xmlns:a16="http://schemas.microsoft.com/office/drawing/2014/main" id="{14E15D23-637D-4A80-90D2-F1CC86B99D0A}"/>
              </a:ext>
            </a:extLst>
          </p:cNvPr>
          <p:cNvSpPr txBox="1"/>
          <p:nvPr/>
        </p:nvSpPr>
        <p:spPr>
          <a:xfrm flipH="1">
            <a:off x="274873" y="2860644"/>
            <a:ext cx="1143000" cy="646331"/>
          </a:xfrm>
          <a:prstGeom prst="rect">
            <a:avLst/>
          </a:prstGeom>
          <a:noFill/>
        </p:spPr>
        <p:txBody>
          <a:bodyPr wrap="square" rtlCol="0">
            <a:spAutoFit/>
          </a:bodyPr>
          <a:lstStyle/>
          <a:p>
            <a:r>
              <a:rPr lang="en-IN" dirty="0"/>
              <a:t>2. </a:t>
            </a:r>
            <a:r>
              <a:rPr lang="en-IN" dirty="0" err="1"/>
              <a:t>Vagus</a:t>
            </a:r>
            <a:r>
              <a:rPr lang="en-IN" dirty="0"/>
              <a:t> nerve</a:t>
            </a:r>
          </a:p>
        </p:txBody>
      </p:sp>
      <p:sp>
        <p:nvSpPr>
          <p:cNvPr id="35" name="Arrow: Right 34">
            <a:extLst>
              <a:ext uri="{FF2B5EF4-FFF2-40B4-BE49-F238E27FC236}">
                <a16:creationId xmlns="" xmlns:a16="http://schemas.microsoft.com/office/drawing/2014/main" id="{C5D37FC3-765F-4EAE-A610-B91A11170CAE}"/>
              </a:ext>
            </a:extLst>
          </p:cNvPr>
          <p:cNvSpPr/>
          <p:nvPr/>
        </p:nvSpPr>
        <p:spPr>
          <a:xfrm rot="1956366">
            <a:off x="1293554" y="3354318"/>
            <a:ext cx="768998" cy="549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 xmlns:a16="http://schemas.microsoft.com/office/drawing/2014/main" id="{64AF4E5A-3601-4086-8485-0BF0BBC56549}"/>
              </a:ext>
            </a:extLst>
          </p:cNvPr>
          <p:cNvSpPr txBox="1"/>
          <p:nvPr/>
        </p:nvSpPr>
        <p:spPr>
          <a:xfrm flipH="1">
            <a:off x="2004860" y="3499299"/>
            <a:ext cx="1569226" cy="369332"/>
          </a:xfrm>
          <a:prstGeom prst="rect">
            <a:avLst/>
          </a:prstGeom>
          <a:noFill/>
        </p:spPr>
        <p:txBody>
          <a:bodyPr wrap="square" rtlCol="0">
            <a:spAutoFit/>
          </a:bodyPr>
          <a:lstStyle/>
          <a:p>
            <a:r>
              <a:rPr lang="en-IN" dirty="0"/>
              <a:t>acetylcholine</a:t>
            </a:r>
          </a:p>
        </p:txBody>
      </p:sp>
      <p:sp>
        <p:nvSpPr>
          <p:cNvPr id="37" name="Arrow: Down 36">
            <a:extLst>
              <a:ext uri="{FF2B5EF4-FFF2-40B4-BE49-F238E27FC236}">
                <a16:creationId xmlns="" xmlns:a16="http://schemas.microsoft.com/office/drawing/2014/main" id="{83918FBA-8405-45D2-A848-7153A6720B8C}"/>
              </a:ext>
            </a:extLst>
          </p:cNvPr>
          <p:cNvSpPr/>
          <p:nvPr/>
        </p:nvSpPr>
        <p:spPr>
          <a:xfrm rot="16773503">
            <a:off x="4277787" y="3000167"/>
            <a:ext cx="53163" cy="1515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 xmlns:a16="http://schemas.microsoft.com/office/drawing/2014/main" id="{76A3AC91-EFF7-4F4F-9F88-95054DB29536}"/>
              </a:ext>
            </a:extLst>
          </p:cNvPr>
          <p:cNvSpPr txBox="1"/>
          <p:nvPr/>
        </p:nvSpPr>
        <p:spPr>
          <a:xfrm>
            <a:off x="0" y="4195374"/>
            <a:ext cx="6982305" cy="2308324"/>
          </a:xfrm>
          <a:prstGeom prst="rect">
            <a:avLst/>
          </a:prstGeom>
          <a:noFill/>
        </p:spPr>
        <p:txBody>
          <a:bodyPr wrap="square">
            <a:spAutoFit/>
          </a:bodyPr>
          <a:lstStyle/>
          <a:p>
            <a:r>
              <a:rPr lang="en-US" dirty="0"/>
              <a:t>The pH of gastric acid is 1.5 to 3.5</a:t>
            </a:r>
            <a:endParaRPr lang="en-US" baseline="30000" dirty="0"/>
          </a:p>
          <a:p>
            <a:endParaRPr lang="en-US" dirty="0"/>
          </a:p>
          <a:p>
            <a:r>
              <a:rPr lang="en-US" dirty="0"/>
              <a:t>In the human stomach lumen, the acidity being maintained by the </a:t>
            </a:r>
            <a:r>
              <a:rPr lang="en-US" dirty="0">
                <a:solidFill>
                  <a:srgbClr val="00B050"/>
                </a:solidFill>
              </a:rPr>
              <a:t>proton pump H</a:t>
            </a:r>
            <a:r>
              <a:rPr lang="en-US" baseline="30000" dirty="0">
                <a:solidFill>
                  <a:srgbClr val="00B050"/>
                </a:solidFill>
              </a:rPr>
              <a:t>+</a:t>
            </a:r>
            <a:r>
              <a:rPr lang="en-US" dirty="0">
                <a:solidFill>
                  <a:srgbClr val="00B050"/>
                </a:solidFill>
              </a:rPr>
              <a:t>/K</a:t>
            </a:r>
            <a:r>
              <a:rPr lang="en-US" baseline="30000" dirty="0">
                <a:solidFill>
                  <a:srgbClr val="00B050"/>
                </a:solidFill>
              </a:rPr>
              <a:t>+</a:t>
            </a:r>
            <a:r>
              <a:rPr lang="en-US" dirty="0">
                <a:solidFill>
                  <a:srgbClr val="00B050"/>
                </a:solidFill>
              </a:rPr>
              <a:t> ATPase</a:t>
            </a:r>
            <a:r>
              <a:rPr lang="en-US" dirty="0"/>
              <a:t>.</a:t>
            </a:r>
          </a:p>
          <a:p>
            <a:endParaRPr lang="en-US" dirty="0"/>
          </a:p>
          <a:p>
            <a:r>
              <a:rPr lang="en-US" dirty="0"/>
              <a:t> The parietal cell releases</a:t>
            </a:r>
            <a:r>
              <a:rPr lang="en-US" dirty="0">
                <a:solidFill>
                  <a:srgbClr val="00B050"/>
                </a:solidFill>
              </a:rPr>
              <a:t> bicarbonate </a:t>
            </a:r>
            <a:r>
              <a:rPr lang="en-US" dirty="0"/>
              <a:t>into the bloodstream in the process, which causes a temporary rise of pH in the blood, known as an </a:t>
            </a:r>
            <a:r>
              <a:rPr lang="en-US" dirty="0">
                <a:solidFill>
                  <a:srgbClr val="0070C0"/>
                </a:solidFill>
              </a:rPr>
              <a:t>alkaline tide</a:t>
            </a:r>
            <a:r>
              <a:rPr lang="en-US" dirty="0"/>
              <a:t>. </a:t>
            </a:r>
            <a:endParaRPr lang="en-IN" dirty="0"/>
          </a:p>
        </p:txBody>
      </p:sp>
      <p:sp>
        <p:nvSpPr>
          <p:cNvPr id="41" name="TextBox 40">
            <a:extLst>
              <a:ext uri="{FF2B5EF4-FFF2-40B4-BE49-F238E27FC236}">
                <a16:creationId xmlns="" xmlns:a16="http://schemas.microsoft.com/office/drawing/2014/main" id="{F37D4C35-AC1B-4914-B1A0-9E57A15B152C}"/>
              </a:ext>
            </a:extLst>
          </p:cNvPr>
          <p:cNvSpPr txBox="1"/>
          <p:nvPr/>
        </p:nvSpPr>
        <p:spPr>
          <a:xfrm>
            <a:off x="7778859" y="3639684"/>
            <a:ext cx="4124639" cy="2031325"/>
          </a:xfrm>
          <a:prstGeom prst="rect">
            <a:avLst/>
          </a:prstGeom>
          <a:noFill/>
        </p:spPr>
        <p:txBody>
          <a:bodyPr wrap="square">
            <a:spAutoFit/>
          </a:bodyPr>
          <a:lstStyle/>
          <a:p>
            <a:pPr marL="285750" indent="-285750" algn="just">
              <a:buFont typeface="Wingdings" panose="05000000000000000000" pitchFamily="2" charset="2"/>
              <a:buChar char="v"/>
            </a:pPr>
            <a:r>
              <a:rPr lang="en-US" b="1" dirty="0">
                <a:latin typeface="Abadi" panose="020B0604020104020204" pitchFamily="34" charset="0"/>
              </a:rPr>
              <a:t>A typical adult human stomach will secrete about 1.5 liters of gastric acid daily</a:t>
            </a:r>
          </a:p>
          <a:p>
            <a:pPr marL="285750" indent="-285750" algn="just">
              <a:buFont typeface="Wingdings" panose="05000000000000000000" pitchFamily="2" charset="2"/>
              <a:buChar char="v"/>
            </a:pPr>
            <a:endParaRPr lang="en-US" b="1" dirty="0">
              <a:latin typeface="Abadi" panose="020B0604020104020204" pitchFamily="34" charset="0"/>
            </a:endParaRPr>
          </a:p>
          <a:p>
            <a:pPr marL="285750" indent="-285750" algn="just">
              <a:buFont typeface="Wingdings" panose="05000000000000000000" pitchFamily="2" charset="2"/>
              <a:buChar char="v"/>
            </a:pPr>
            <a:r>
              <a:rPr lang="en-US" b="1" dirty="0">
                <a:latin typeface="Abadi" panose="020B0604020104020204" pitchFamily="34" charset="0"/>
              </a:rPr>
              <a:t>In infants and toddlers gastric juice also contains </a:t>
            </a:r>
            <a:r>
              <a:rPr lang="en-US" b="1" dirty="0">
                <a:solidFill>
                  <a:srgbClr val="0070C0"/>
                </a:solidFill>
                <a:latin typeface="Abadi" panose="020B0604020104020204" pitchFamily="34" charset="0"/>
              </a:rPr>
              <a:t>rennin </a:t>
            </a:r>
            <a:r>
              <a:rPr lang="en-US" b="1" dirty="0">
                <a:latin typeface="Abadi" panose="020B0604020104020204" pitchFamily="34" charset="0"/>
              </a:rPr>
              <a:t>which cause protein digestion in infants</a:t>
            </a:r>
            <a:endParaRPr lang="en-IN" b="1" dirty="0">
              <a:latin typeface="Abadi" panose="020B0604020104020204" pitchFamily="34" charset="0"/>
            </a:endParaRPr>
          </a:p>
        </p:txBody>
      </p:sp>
    </p:spTree>
    <p:extLst>
      <p:ext uri="{BB962C8B-B14F-4D97-AF65-F5344CB8AC3E}">
        <p14:creationId xmlns="" xmlns:p14="http://schemas.microsoft.com/office/powerpoint/2010/main" val="2281449738"/>
      </p:ext>
    </p:extLst>
  </p:cSld>
  <p:clrMapOvr>
    <a:masterClrMapping/>
  </p:clrMapOvr>
  <p:transition advTm="133820">
    <p:dissolve/>
  </p:transition>
  <p:extLst>
    <p:ext uri="{3A86A75C-4F4B-4683-9AE1-C65F6400EC91}">
      <p14:laserTraceLst xmlns="" xmlns:p14="http://schemas.microsoft.com/office/powerpoint/2010/main">
        <p14:tracePtLst>
          <p14:tracePt t="277" x="6770688" y="4410075"/>
          <p14:tracePt t="284" x="6745288" y="4394200"/>
          <p14:tracePt t="292" x="6729413" y="4368800"/>
          <p14:tracePt t="303" x="6694488" y="4316413"/>
          <p14:tracePt t="309" x="6653213" y="4257675"/>
          <p14:tracePt t="321" x="6618288" y="4197350"/>
          <p14:tracePt t="325" x="6584950" y="4121150"/>
          <p14:tracePt t="333" x="6559550" y="4052888"/>
          <p14:tracePt t="340" x="6524625" y="4002088"/>
          <p14:tracePt t="349" x="6491288" y="3925888"/>
          <p14:tracePt t="356" x="6465888" y="3867150"/>
          <p14:tracePt t="365" x="6380163" y="3773488"/>
          <p14:tracePt t="372" x="6346825" y="3713163"/>
          <p14:tracePt t="381" x="6296025" y="3636963"/>
          <p14:tracePt t="388" x="6245225" y="3527425"/>
          <p14:tracePt t="397" x="6194425" y="3449638"/>
          <p14:tracePt t="405" x="6134100" y="3355975"/>
          <p14:tracePt t="412" x="6083300" y="3279775"/>
          <p14:tracePt t="421" x="6015038" y="3186113"/>
          <p14:tracePt t="428" x="5930900" y="3094038"/>
          <p14:tracePt t="437" x="5880100" y="3033713"/>
          <p14:tracePt t="446" x="5837238" y="2965450"/>
          <p14:tracePt t="456" x="5794375" y="2932113"/>
          <p14:tracePt t="462" x="5761038" y="2889250"/>
          <p14:tracePt t="470" x="5718175" y="2855913"/>
          <p14:tracePt t="476" x="5683250" y="2820988"/>
          <p14:tracePt t="489" x="5657850" y="2805113"/>
          <p14:tracePt t="496" x="5641975" y="2787650"/>
          <p14:tracePt t="503" x="5632450" y="2778125"/>
          <p14:tracePt t="508" x="5632450" y="2770188"/>
          <p14:tracePt t="949" x="5641975" y="2770188"/>
          <p14:tracePt t="958" x="5641975" y="2752725"/>
          <p14:tracePt t="965" x="5641975" y="2744788"/>
          <p14:tracePt t="973" x="5641975" y="2701925"/>
          <p14:tracePt t="981" x="5641975" y="2676525"/>
          <p14:tracePt t="990" x="5641975" y="2643188"/>
          <p14:tracePt t="997" x="5641975" y="2608263"/>
          <p14:tracePt t="1005" x="5624513" y="2574925"/>
          <p14:tracePt t="1013" x="5624513" y="2532063"/>
          <p14:tracePt t="1023" x="5616575" y="2489200"/>
          <p14:tracePt t="1029" x="5599113" y="2455863"/>
          <p14:tracePt t="1039" x="5599113" y="2405063"/>
          <p14:tracePt t="1045" x="5591175" y="2387600"/>
          <p14:tracePt t="1054" x="5573713" y="2354263"/>
          <p14:tracePt t="1061" x="5556250" y="2311400"/>
          <p14:tracePt t="1070" x="5548313" y="2293938"/>
          <p14:tracePt t="1077" x="5538788" y="2252663"/>
          <p14:tracePt t="1088" x="5530850" y="2217738"/>
          <p14:tracePt t="1093" x="5513388" y="2192338"/>
          <p14:tracePt t="1103" x="5505450" y="2159000"/>
          <p14:tracePt t="1109" x="5497513" y="2133600"/>
          <p14:tracePt t="1121" x="5487988" y="2133600"/>
          <p14:tracePt t="1126" x="5480050" y="2108200"/>
          <p14:tracePt t="1137" x="5454650" y="2090738"/>
          <p14:tracePt t="1141" x="5421313" y="2090738"/>
          <p14:tracePt t="1154" x="5343525" y="2082800"/>
          <p14:tracePt t="1157" x="5233988" y="2082800"/>
          <p14:tracePt t="1166" x="5157788" y="2098675"/>
          <p14:tracePt t="1172" x="5038725" y="2184400"/>
          <p14:tracePt t="1181" x="4970463" y="2209800"/>
          <p14:tracePt t="1189" x="4953000" y="2227263"/>
          <p14:tracePt t="1253" x="4843463" y="2303463"/>
          <p14:tracePt t="1262" x="4800600" y="2328863"/>
          <p14:tracePt t="1271" x="4656138" y="2430463"/>
          <p14:tracePt t="1278" x="4562475" y="2481263"/>
          <p14:tracePt t="1287" x="4554538" y="2489200"/>
          <p14:tracePt t="1293" x="4545013" y="2524125"/>
          <p14:tracePt t="1303" x="4529138" y="2549525"/>
          <p14:tracePt t="1309" x="4519613" y="2557463"/>
          <p14:tracePt t="1341" x="4529138" y="2557463"/>
          <p14:tracePt t="1357" x="4545013" y="2557463"/>
          <p14:tracePt t="1366" x="4554538" y="2557463"/>
          <p14:tracePt t="1437" x="4562475" y="2557463"/>
          <p14:tracePt t="2117" x="4570413" y="2541588"/>
          <p14:tracePt t="2157" x="4570413" y="2532063"/>
          <p14:tracePt t="2167" x="4570413" y="2524125"/>
          <p14:tracePt t="2182" x="4579938" y="2516188"/>
          <p14:tracePt t="2191" x="4587875" y="2506663"/>
          <p14:tracePt t="2197" x="4587875" y="2489200"/>
          <p14:tracePt t="2213" x="4595813" y="2473325"/>
          <p14:tracePt t="2221" x="4595813" y="2463800"/>
          <p14:tracePt t="2228" x="4605338" y="2455863"/>
          <p14:tracePt t="2253" x="4621213" y="2438400"/>
          <p14:tracePt t="2270" x="4621213" y="2430463"/>
          <p14:tracePt t="2286" x="4630738" y="2397125"/>
          <p14:tracePt t="2292" x="4638675" y="2387600"/>
          <p14:tracePt t="2303" x="4638675" y="2371725"/>
          <p14:tracePt t="2309" x="4656138" y="2354263"/>
          <p14:tracePt t="2319" x="4664075" y="2336800"/>
          <p14:tracePt t="2325" x="4681538" y="2303463"/>
          <p14:tracePt t="2335" x="4706938" y="2260600"/>
          <p14:tracePt t="2341" x="4714875" y="2227263"/>
          <p14:tracePt t="2351" x="4740275" y="2200275"/>
          <p14:tracePt t="2357" x="4757738" y="2184400"/>
          <p14:tracePt t="2368" x="4783138" y="2133600"/>
          <p14:tracePt t="2372" x="4791075" y="2124075"/>
          <p14:tracePt t="2382" x="4800600" y="2108200"/>
          <p14:tracePt t="2389" x="4800600" y="2082800"/>
          <p14:tracePt t="2397" x="4843463" y="2047875"/>
          <p14:tracePt t="2405" x="4843463" y="2030413"/>
          <p14:tracePt t="2413" x="4884738" y="1989138"/>
          <p14:tracePt t="2422" x="4910138" y="1946275"/>
          <p14:tracePt t="2429" x="4953000" y="1911350"/>
          <p14:tracePt t="2438" x="4987925" y="1860550"/>
          <p14:tracePt t="2445" x="5038725" y="1819275"/>
          <p14:tracePt t="2453" x="5080000" y="1793875"/>
          <p14:tracePt t="2461" x="5114925" y="1766888"/>
          <p14:tracePt t="2470" x="5165725" y="1725613"/>
          <p14:tracePt t="2476" x="5216525" y="1682750"/>
          <p14:tracePt t="2485" x="5267325" y="1665288"/>
          <p14:tracePt t="2493" x="5327650" y="1622425"/>
          <p14:tracePt t="2502" x="5394325" y="1589088"/>
          <p14:tracePt t="2509" x="5429250" y="1571625"/>
          <p14:tracePt t="2518" x="5505450" y="1538288"/>
          <p14:tracePt t="2525" x="5538788" y="1530350"/>
          <p14:tracePt t="2535" x="5599113" y="1520825"/>
          <p14:tracePt t="2541" x="5657850" y="1512888"/>
          <p14:tracePt t="2552" x="5700713" y="1495425"/>
          <p14:tracePt t="2556" x="5735638" y="1495425"/>
          <p14:tracePt t="2569" x="5761038" y="1495425"/>
          <p14:tracePt t="2573" x="5794375" y="1487488"/>
          <p14:tracePt t="2583" x="5811838" y="1487488"/>
          <p14:tracePt t="2589" x="5827713" y="1477963"/>
          <p14:tracePt t="2597" x="5853113" y="1477963"/>
          <p14:tracePt t="2621" x="5853113" y="1495425"/>
          <p14:tracePt t="2628" x="5853113" y="1512888"/>
          <p14:tracePt t="2637" x="5827713" y="1530350"/>
          <p14:tracePt t="2644" x="5786438" y="1546225"/>
          <p14:tracePt t="2654" x="5761038" y="1563688"/>
          <p14:tracePt t="2660" x="5743575" y="1571625"/>
          <p14:tracePt t="2669" x="5735638" y="1571625"/>
          <p14:tracePt t="2837" x="5743575" y="1571625"/>
          <p14:tracePt t="2846" x="5751513" y="1571625"/>
          <p14:tracePt t="2853" x="5761038" y="1571625"/>
          <p14:tracePt t="2869" x="5776913" y="1571625"/>
          <p14:tracePt t="2877" x="5811838" y="1589088"/>
          <p14:tracePt t="2884" x="5819775" y="1606550"/>
          <p14:tracePt t="2907" x="5870575" y="1657350"/>
          <p14:tracePt t="2909" x="5888038" y="1674813"/>
          <p14:tracePt t="2918" x="5905500" y="1690688"/>
          <p14:tracePt t="2924" x="5921375" y="1725613"/>
          <p14:tracePt t="2934" x="5930900" y="1751013"/>
          <p14:tracePt t="2941" x="5930900" y="1766888"/>
          <p14:tracePt t="2950" x="5938838" y="1801813"/>
          <p14:tracePt t="2957" x="5938838" y="1809750"/>
          <p14:tracePt t="2968" x="5938838" y="1844675"/>
          <p14:tracePt t="2973" x="5938838" y="1870075"/>
          <p14:tracePt t="2984" x="5946775" y="1911350"/>
          <p14:tracePt t="2989" x="5946775" y="1938338"/>
          <p14:tracePt t="2997" x="5946775" y="1997075"/>
          <p14:tracePt t="3005" x="5946775" y="2014538"/>
          <p14:tracePt t="3013" x="5946775" y="2047875"/>
          <p14:tracePt t="3020" x="5946775" y="2082800"/>
          <p14:tracePt t="3028" x="5946775" y="2116138"/>
          <p14:tracePt t="3037" x="5930900" y="2149475"/>
          <p14:tracePt t="3044" x="5930900" y="2184400"/>
          <p14:tracePt t="3053" x="5921375" y="2209800"/>
          <p14:tracePt t="3061" x="5895975" y="2278063"/>
          <p14:tracePt t="3070" x="5870575" y="2311400"/>
          <p14:tracePt t="3077" x="5862638" y="2354263"/>
          <p14:tracePt t="3085" x="5837238" y="2397125"/>
          <p14:tracePt t="3093" x="5802313" y="2447925"/>
          <p14:tracePt t="3102" x="5776913" y="2489200"/>
          <p14:tracePt t="3109" x="5718175" y="2549525"/>
          <p14:tracePt t="3119" x="5700713" y="2592388"/>
          <p14:tracePt t="3125" x="5667375" y="2625725"/>
          <p14:tracePt t="3134" x="5649913" y="2643188"/>
          <p14:tracePt t="3140" x="5632450" y="2660650"/>
          <p14:tracePt t="3151" x="5607050" y="2686050"/>
          <p14:tracePt t="3157" x="5599113" y="2701925"/>
          <p14:tracePt t="3167" x="5581650" y="2711450"/>
          <p14:tracePt t="3172" x="5556250" y="2736850"/>
          <p14:tracePt t="3184" x="5548313" y="2736850"/>
          <p14:tracePt t="3188" x="5530850" y="2762250"/>
          <p14:tracePt t="3197" x="5513388" y="2770188"/>
          <p14:tracePt t="3207" x="5487988" y="2778125"/>
          <p14:tracePt t="3213" x="5472113" y="2795588"/>
          <p14:tracePt t="3222" x="5472113" y="2805113"/>
          <p14:tracePt t="3229" x="5454650" y="2813050"/>
          <p14:tracePt t="3716" x="5446713" y="2813050"/>
          <p14:tracePt t="3725" x="5429250" y="2820988"/>
          <p14:tracePt t="3733" x="5421313" y="2820988"/>
          <p14:tracePt t="3741" x="5368925" y="2830513"/>
          <p14:tracePt t="3751" x="5353050" y="2830513"/>
          <p14:tracePt t="3757" x="5310188" y="2838450"/>
          <p14:tracePt t="3767" x="5302250" y="2838450"/>
          <p14:tracePt t="3773" x="5292725" y="2838450"/>
          <p14:tracePt t="3798" x="5276850" y="2838450"/>
          <p14:tracePt t="3805" x="5249863" y="2838450"/>
          <p14:tracePt t="3813" x="5224463" y="2838450"/>
          <p14:tracePt t="3821" x="5191125" y="2838450"/>
          <p14:tracePt t="3829" x="5148263" y="2830513"/>
          <p14:tracePt t="3837" x="5089525" y="2820988"/>
          <p14:tracePt t="3844" x="5029200" y="2813050"/>
          <p14:tracePt t="3853" x="4978400" y="2813050"/>
          <p14:tracePt t="3861" x="4910138" y="2805113"/>
          <p14:tracePt t="3870" x="4833938" y="2778125"/>
          <p14:tracePt t="3876" x="4749800" y="2762250"/>
          <p14:tracePt t="3887" x="4646613" y="2727325"/>
          <p14:tracePt t="3892" x="4545013" y="2701925"/>
          <p14:tracePt t="3904" x="4425950" y="2668588"/>
          <p14:tracePt t="3909" x="4316413" y="2651125"/>
          <p14:tracePt t="3918" x="4214813" y="2651125"/>
          <p14:tracePt t="3925" x="4129088" y="2651125"/>
          <p14:tracePt t="3934" x="4070350" y="2651125"/>
          <p14:tracePt t="3940" x="4060825" y="2651125"/>
          <p14:tracePt t="3957" x="4070350" y="2660650"/>
          <p14:tracePt t="3967" x="4111625" y="2660650"/>
          <p14:tracePt t="4069" x="4162425" y="2643188"/>
          <p14:tracePt t="4076" x="4171950" y="2633663"/>
          <p14:tracePt t="4085" x="4281488" y="2633663"/>
          <p14:tracePt t="4092" x="4375150" y="2608263"/>
          <p14:tracePt t="4101" x="4410075" y="2600325"/>
          <p14:tracePt t="4134" x="4400550" y="2600325"/>
          <p14:tracePt t="4140" x="4392613" y="2600325"/>
          <p14:tracePt t="4151" x="4375150" y="2592388"/>
          <p14:tracePt t="4157" x="4359275" y="2592388"/>
          <p14:tracePt t="4166" x="4324350" y="2592388"/>
          <p14:tracePt t="4172" x="4298950" y="2582863"/>
          <p14:tracePt t="4184" x="4273550" y="2582863"/>
          <p14:tracePt t="4189" x="4230688" y="2582863"/>
          <p14:tracePt t="4200" x="4162425" y="2582863"/>
          <p14:tracePt t="4204" x="4103688" y="2582863"/>
          <p14:tracePt t="4213" x="4002088" y="2582863"/>
          <p14:tracePt t="4220" x="3890963" y="2566988"/>
          <p14:tracePt t="4229" x="3746500" y="2541588"/>
          <p14:tracePt t="4237" x="3568700" y="2524125"/>
          <p14:tracePt t="4245" x="3313113" y="2481263"/>
          <p14:tracePt t="4253" x="3100388" y="2455863"/>
          <p14:tracePt t="4260" x="2846388" y="2405063"/>
          <p14:tracePt t="4270" x="2659063" y="2379663"/>
          <p14:tracePt t="4277" x="2463800" y="2354263"/>
          <p14:tracePt t="4286" x="2276475" y="2319338"/>
          <p14:tracePt t="4292" x="2132013" y="2311400"/>
          <p14:tracePt t="4302" x="1946275" y="2260600"/>
          <p14:tracePt t="4308" x="1792288" y="2243138"/>
          <p14:tracePt t="4318" x="1631950" y="2209800"/>
          <p14:tracePt t="4324" x="1409700" y="2174875"/>
          <p14:tracePt t="4334" x="1249363" y="2149475"/>
          <p14:tracePt t="4340" x="1104900" y="2141538"/>
          <p14:tracePt t="4351" x="976313" y="2133600"/>
          <p14:tracePt t="4357" x="866775" y="2133600"/>
          <p14:tracePt t="4366" x="781050" y="2133600"/>
          <p14:tracePt t="4373" x="679450" y="2133600"/>
          <p14:tracePt t="4383" x="628650" y="2133600"/>
          <p14:tracePt t="4389" x="527050" y="2159000"/>
          <p14:tracePt t="4400" x="433388" y="2192338"/>
          <p14:tracePt t="4404" x="331788" y="2235200"/>
          <p14:tracePt t="4417" x="255588" y="2278063"/>
          <p14:tracePt t="4421" x="161925" y="2328863"/>
          <p14:tracePt t="4430" x="76200" y="2371725"/>
          <p14:tracePt t="5182" x="101600" y="2463800"/>
          <p14:tracePt t="5190" x="203200" y="2422525"/>
          <p14:tracePt t="5198" x="331788" y="2362200"/>
          <p14:tracePt t="5204" x="466725" y="2319338"/>
          <p14:tracePt t="5217" x="577850" y="2286000"/>
          <p14:tracePt t="5220" x="714375" y="2243138"/>
          <p14:tracePt t="5232" x="823913" y="2192338"/>
          <p14:tracePt t="5237" x="935038" y="2149475"/>
          <p14:tracePt t="5245" x="993775" y="2108200"/>
          <p14:tracePt t="5252" x="1062038" y="2065338"/>
          <p14:tracePt t="5261" x="1112838" y="2030413"/>
          <p14:tracePt t="5269" x="1138238" y="1997075"/>
          <p14:tracePt t="5277" x="1189038" y="1946275"/>
          <p14:tracePt t="5286" x="1206500" y="1911350"/>
          <p14:tracePt t="5292" x="1223963" y="1878013"/>
          <p14:tracePt t="5301" x="1231900" y="1844675"/>
          <p14:tracePt t="5308" x="1239838" y="1793875"/>
          <p14:tracePt t="5319" x="1239838" y="1766888"/>
          <p14:tracePt t="5325" x="1239838" y="1708150"/>
          <p14:tracePt t="5334" x="1239838" y="1674813"/>
          <p14:tracePt t="5340" x="1239838" y="1631950"/>
          <p14:tracePt t="5350" x="1231900" y="1614488"/>
          <p14:tracePt t="5357" x="1231900" y="1589088"/>
          <p14:tracePt t="5366" x="1214438" y="1563688"/>
          <p14:tracePt t="5373" x="1214438" y="1546225"/>
          <p14:tracePt t="5382" x="1198563" y="1538288"/>
          <p14:tracePt t="5389" x="1155700" y="1530350"/>
          <p14:tracePt t="5398" x="1120775" y="1487488"/>
          <p14:tracePt t="5405" x="1087438" y="1452563"/>
          <p14:tracePt t="5416" x="1054100" y="1401763"/>
          <p14:tracePt t="5421" x="1044575" y="1385888"/>
          <p14:tracePt t="5432" x="1028700" y="1368425"/>
          <p14:tracePt t="5437" x="1011238" y="1360488"/>
          <p14:tracePt t="5454" x="993775" y="1333500"/>
          <p14:tracePt t="5461" x="985838" y="1333500"/>
          <p14:tracePt t="5469" x="968375" y="1317625"/>
          <p14:tracePt t="5477" x="942975" y="1308100"/>
          <p14:tracePt t="5486" x="917575" y="1292225"/>
          <p14:tracePt t="5492" x="892175" y="1274763"/>
          <p14:tracePt t="5509" x="858838" y="1257300"/>
          <p14:tracePt t="5518" x="849313" y="1257300"/>
          <p14:tracePt t="5525" x="831850" y="1249363"/>
          <p14:tracePt t="5533" x="798513" y="1241425"/>
          <p14:tracePt t="5541" x="755650" y="1241425"/>
          <p14:tracePt t="5551" x="730250" y="1241425"/>
          <p14:tracePt t="5556" x="688975" y="1241425"/>
          <p14:tracePt t="5567" x="646113" y="1241425"/>
          <p14:tracePt t="5573" x="620713" y="1241425"/>
          <p14:tracePt t="5582" x="595313" y="1241425"/>
          <p14:tracePt t="5589" x="577850" y="1241425"/>
          <p14:tracePt t="5599" x="560388" y="1241425"/>
          <p14:tracePt t="5604" x="552450" y="1241425"/>
          <p14:tracePt t="5616" x="544513" y="1241425"/>
          <p14:tracePt t="5634" x="534988" y="1241425"/>
          <p14:tracePt t="5637" x="517525" y="1249363"/>
          <p14:tracePt t="5645" x="484188" y="1257300"/>
          <p14:tracePt t="5653" x="458788" y="1266825"/>
          <p14:tracePt t="5661" x="425450" y="1274763"/>
          <p14:tracePt t="5669" x="407988" y="1282700"/>
          <p14:tracePt t="5677" x="390525" y="1292225"/>
          <p14:tracePt t="5684" x="373063" y="1300163"/>
          <p14:tracePt t="5692" x="365125" y="1300163"/>
          <p14:tracePt t="5701" x="357188" y="1308100"/>
          <p14:tracePt t="5708" x="339725" y="1325563"/>
          <p14:tracePt t="5716" x="331788" y="1333500"/>
          <p14:tracePt t="5724" x="314325" y="1350963"/>
          <p14:tracePt t="5733" x="288925" y="1376363"/>
          <p14:tracePt t="5741" x="280988" y="1385888"/>
          <p14:tracePt t="5750" x="271463" y="1393825"/>
          <p14:tracePt t="5757" x="255588" y="1411288"/>
          <p14:tracePt t="5765" x="246063" y="1436688"/>
          <p14:tracePt t="5782" x="246063" y="1462088"/>
          <p14:tracePt t="5789" x="246063" y="1487488"/>
          <p14:tracePt t="5798" x="246063" y="1504950"/>
          <p14:tracePt t="5804" x="246063" y="1538288"/>
          <p14:tracePt t="5815" x="246063" y="1555750"/>
          <p14:tracePt t="5821" x="246063" y="1581150"/>
          <p14:tracePt t="5832" x="255588" y="1597025"/>
          <p14:tracePt t="5837" x="263525" y="1631950"/>
          <p14:tracePt t="5848" x="271463" y="1665288"/>
          <p14:tracePt t="5853" x="271463" y="1682750"/>
          <p14:tracePt t="5860" x="280988" y="1690688"/>
          <p14:tracePt t="5870" x="288925" y="1700213"/>
          <p14:tracePt t="5877" x="296863" y="1708150"/>
          <p14:tracePt t="5885" x="306388" y="1708150"/>
          <p14:tracePt t="5892" x="322263" y="1716088"/>
          <p14:tracePt t="5900" x="365125" y="1733550"/>
          <p14:tracePt t="5918" x="450850" y="1766888"/>
          <p14:tracePt t="5925" x="484188" y="1784350"/>
          <p14:tracePt t="5934" x="509588" y="1784350"/>
          <p14:tracePt t="5941" x="552450" y="1784350"/>
          <p14:tracePt t="5949" x="595313" y="1784350"/>
          <p14:tracePt t="5956" x="636588" y="1784350"/>
          <p14:tracePt t="5966" x="671513" y="1784350"/>
          <p14:tracePt t="6141" x="679450" y="1784350"/>
          <p14:tracePt t="6149" x="679450" y="1776413"/>
          <p14:tracePt t="6167" x="661988" y="1776413"/>
          <p14:tracePt t="6253" x="654050" y="1776413"/>
          <p14:tracePt t="6261" x="620713" y="1776413"/>
          <p14:tracePt t="6549" x="611188" y="1766888"/>
          <p14:tracePt t="6676" x="611188" y="1776413"/>
          <p14:tracePt t="6684" x="620713" y="1809750"/>
          <p14:tracePt t="6691" x="661988" y="1860550"/>
          <p14:tracePt t="6699" x="714375" y="1911350"/>
          <p14:tracePt t="6707" x="790575" y="1963738"/>
          <p14:tracePt t="6716" x="884238" y="2014538"/>
          <p14:tracePt t="6724" x="985838" y="2065338"/>
          <p14:tracePt t="6732" x="1104900" y="2108200"/>
          <p14:tracePt t="6740" x="1206500" y="2133600"/>
          <p14:tracePt t="6749" x="1325563" y="2166938"/>
          <p14:tracePt t="6756" x="1384300" y="2166938"/>
          <p14:tracePt t="6764" x="1452563" y="2174875"/>
          <p14:tracePt t="6772" x="1512888" y="2184400"/>
          <p14:tracePt t="6782" x="1554163" y="2184400"/>
          <p14:tracePt t="6788" x="1589088" y="2184400"/>
          <p14:tracePt t="6797" x="1631950" y="2174875"/>
          <p14:tracePt t="6804" x="1657350" y="2174875"/>
          <p14:tracePt t="6813" x="1698625" y="2166938"/>
          <p14:tracePt t="6819" x="1776413" y="2166938"/>
          <p14:tracePt t="6829" x="1835150" y="2159000"/>
          <p14:tracePt t="6836" x="1893888" y="2149475"/>
          <p14:tracePt t="6845" x="1979613" y="2149475"/>
          <p14:tracePt t="6852" x="2047875" y="2124075"/>
          <p14:tracePt t="6863" x="2106613" y="2116138"/>
          <p14:tracePt t="6868" x="2157413" y="2108200"/>
          <p14:tracePt t="6876" x="2174875" y="2108200"/>
          <p14:tracePt t="6924" x="2182813" y="2098675"/>
          <p14:tracePt t="6956" x="2182813" y="2090738"/>
          <p14:tracePt t="6980" x="2182813" y="2073275"/>
          <p14:tracePt t="7004" x="2166938" y="2055813"/>
          <p14:tracePt t="7021" x="2149475" y="2047875"/>
          <p14:tracePt t="7037" x="2141538" y="2047875"/>
          <p14:tracePt t="7045" x="2124075" y="2047875"/>
          <p14:tracePt t="7052" x="2116138" y="2047875"/>
          <p14:tracePt t="7069" x="2106613" y="2047875"/>
          <p14:tracePt t="7084" x="2073275" y="2022475"/>
          <p14:tracePt t="7093" x="2073275" y="2014538"/>
          <p14:tracePt t="7101" x="2065338" y="1997075"/>
          <p14:tracePt t="7108" x="2047875" y="1971675"/>
          <p14:tracePt t="7119" x="2030413" y="1938338"/>
          <p14:tracePt t="7124" x="2022475" y="1928813"/>
          <p14:tracePt t="7134" x="2005013" y="1911350"/>
          <p14:tracePt t="7140" x="1997075" y="1903413"/>
          <p14:tracePt t="7166" x="1987550" y="1903413"/>
          <p14:tracePt t="7198" x="1979613" y="1903413"/>
          <p14:tracePt t="7205" x="1971675" y="1895475"/>
          <p14:tracePt t="7221" x="1962150" y="1895475"/>
          <p14:tracePt t="7230" x="1946275" y="1895475"/>
          <p14:tracePt t="7237" x="1928813" y="1885950"/>
          <p14:tracePt t="7252" x="1920875" y="1885950"/>
          <p14:tracePt t="7332" x="1911350" y="1885950"/>
          <p14:tracePt t="7389" x="1911350" y="1878013"/>
          <p14:tracePt t="7415" x="1920875" y="1860550"/>
          <p14:tracePt t="7805" x="1920875" y="1844675"/>
          <p14:tracePt t="7813" x="1928813" y="1827213"/>
          <p14:tracePt t="7821" x="1954213" y="1801813"/>
          <p14:tracePt t="7831" x="1979613" y="1784350"/>
          <p14:tracePt t="7837" x="2005013" y="1784350"/>
          <p14:tracePt t="7848" x="2022475" y="1776413"/>
          <p14:tracePt t="7853" x="2047875" y="1776413"/>
          <p14:tracePt t="7863" x="2073275" y="1758950"/>
          <p14:tracePt t="7868" x="2090738" y="1758950"/>
          <p14:tracePt t="7881" x="2098675" y="1758950"/>
          <p14:tracePt t="7893" x="2124075" y="1758950"/>
          <p14:tracePt t="7917" x="2174875" y="1741488"/>
          <p14:tracePt t="7924" x="2200275" y="1725613"/>
          <p14:tracePt t="7934" x="2235200" y="1716088"/>
          <p14:tracePt t="7940" x="2260600" y="1708150"/>
          <p14:tracePt t="7949" x="2276475" y="1708150"/>
          <p14:tracePt t="7956" x="2293938" y="1708150"/>
          <p14:tracePt t="7966" x="2293938" y="1700213"/>
          <p14:tracePt t="7973" x="2311400" y="1700213"/>
          <p14:tracePt t="7981" x="2327275" y="1690688"/>
          <p14:tracePt t="8030" x="2352675" y="1690688"/>
          <p14:tracePt t="8037" x="2352675" y="1682750"/>
          <p14:tracePt t="8070" x="2362200" y="1674813"/>
          <p14:tracePt t="8309" x="2387600" y="1649413"/>
          <p14:tracePt t="8317" x="2463800" y="1606550"/>
          <p14:tracePt t="8325" x="2497138" y="1597025"/>
          <p14:tracePt t="8334" x="2540000" y="1571625"/>
          <p14:tracePt t="8341" x="2590800" y="1563688"/>
          <p14:tracePt t="8349" x="2625725" y="1555750"/>
          <p14:tracePt t="8357" x="2641600" y="1546225"/>
          <p14:tracePt t="8366" x="2668588" y="1546225"/>
          <p14:tracePt t="8373" x="2676525" y="1546225"/>
          <p14:tracePt t="8430" x="2684463" y="1546225"/>
          <p14:tracePt t="8549" x="2693988" y="1546225"/>
          <p14:tracePt t="8565" x="2693988" y="1555750"/>
          <p14:tracePt t="8581" x="2693988" y="1563688"/>
          <p14:tracePt t="8590" x="2693988" y="1571625"/>
          <p14:tracePt t="8725" x="2693988" y="1581150"/>
          <p14:tracePt t="8975" x="2701925" y="1581150"/>
          <p14:tracePt t="8982" x="2719388" y="1581150"/>
          <p14:tracePt t="8989" x="2735263" y="1581150"/>
          <p14:tracePt t="8998" x="2760663" y="1581150"/>
          <p14:tracePt t="9006" x="2778125" y="1581150"/>
          <p14:tracePt t="9014" x="2803525" y="1589088"/>
          <p14:tracePt t="9021" x="2838450" y="1614488"/>
          <p14:tracePt t="9031" x="2846388" y="1614488"/>
          <p14:tracePt t="9037" x="2879725" y="1631950"/>
          <p14:tracePt t="9046" x="2905125" y="1639888"/>
          <p14:tracePt t="9053" x="2947988" y="1657350"/>
          <p14:tracePt t="9062" x="2973388" y="1665288"/>
          <p14:tracePt t="9069" x="2998788" y="1665288"/>
          <p14:tracePt t="9081" x="3024188" y="1674813"/>
          <p14:tracePt t="9085" x="3041650" y="1674813"/>
          <p14:tracePt t="9099" x="3059113" y="1674813"/>
          <p14:tracePt t="9102" x="3067050" y="1674813"/>
          <p14:tracePt t="9112" x="3074988" y="1674813"/>
          <p14:tracePt t="9117" x="3084513" y="1674813"/>
          <p14:tracePt t="9125" x="3092450" y="1674813"/>
          <p14:tracePt t="9134" x="3100388" y="1682750"/>
          <p14:tracePt t="9141" x="3117850" y="1682750"/>
          <p14:tracePt t="9149" x="3135313" y="1682750"/>
          <p14:tracePt t="9157" x="3143250" y="1682750"/>
          <p14:tracePt t="9165" x="3152775" y="1682750"/>
          <p14:tracePt t="9182" x="3160713" y="1682750"/>
          <p14:tracePt t="9389" x="3160713" y="1674813"/>
          <p14:tracePt t="9717" x="3168650" y="1674813"/>
          <p14:tracePt t="9726" x="3186113" y="1674813"/>
          <p14:tracePt t="9734" x="3194050" y="1674813"/>
          <p14:tracePt t="9742" x="3219450" y="1674813"/>
          <p14:tracePt t="9749" x="3236913" y="1674813"/>
          <p14:tracePt t="9757" x="3254375" y="1674813"/>
          <p14:tracePt t="9765" x="3287713" y="1674813"/>
          <p14:tracePt t="9773" x="3297238" y="1674813"/>
          <p14:tracePt t="9781" x="3313113" y="1674813"/>
          <p14:tracePt t="9788" x="3330575" y="1674813"/>
          <p14:tracePt t="9797" x="3348038" y="1674813"/>
          <p14:tracePt t="9805" x="3355975" y="1674813"/>
          <p14:tracePt t="9814" x="3363913" y="1674813"/>
          <p14:tracePt t="9821" x="3381375" y="1674813"/>
          <p14:tracePt t="9830" x="3406775" y="1674813"/>
          <p14:tracePt t="9837" x="3424238" y="1674813"/>
          <p14:tracePt t="9848" x="3457575" y="1674813"/>
          <p14:tracePt t="9853" x="3475038" y="1674813"/>
          <p14:tracePt t="9863" x="3500438" y="1682750"/>
          <p14:tracePt t="9880" x="3508375" y="1682750"/>
          <p14:tracePt t="9925" x="3525838" y="1682750"/>
          <p14:tracePt t="9933" x="3533775" y="1690688"/>
          <p14:tracePt t="9941" x="3543300" y="1700213"/>
          <p14:tracePt t="9950" x="3559175" y="1708150"/>
          <p14:tracePt t="10012" x="3568700" y="1716088"/>
          <p14:tracePt t="10035" x="3586163" y="1716088"/>
          <p14:tracePt t="10044" x="3602038" y="1733550"/>
          <p14:tracePt t="10051" x="3611563" y="1741488"/>
          <p14:tracePt t="10060" x="3627438" y="1741488"/>
          <p14:tracePt t="10068" x="3644900" y="1741488"/>
          <p14:tracePt t="10077" x="3670300" y="1741488"/>
          <p14:tracePt t="10083" x="3678238" y="1741488"/>
          <p14:tracePt t="10093" x="3713163" y="1741488"/>
          <p14:tracePt t="10099" x="3756025" y="1741488"/>
          <p14:tracePt t="10110" x="3797300" y="1741488"/>
          <p14:tracePt t="10116" x="3857625" y="1741488"/>
          <p14:tracePt t="10128" x="3916363" y="1741488"/>
          <p14:tracePt t="10132" x="3959225" y="1741488"/>
          <p14:tracePt t="10140" x="4052888" y="1716088"/>
          <p14:tracePt t="10148" x="4095750" y="1700213"/>
          <p14:tracePt t="10156" x="4137025" y="1674813"/>
          <p14:tracePt t="10164" x="4171950" y="1649413"/>
          <p14:tracePt t="10172" x="4197350" y="1622425"/>
          <p14:tracePt t="10180" x="4222750" y="1597025"/>
          <p14:tracePt t="10189" x="4230688" y="1581150"/>
          <p14:tracePt t="10198" x="4248150" y="1555750"/>
          <p14:tracePt t="10204" x="4273550" y="1520825"/>
          <p14:tracePt t="10212" x="4281488" y="1512888"/>
          <p14:tracePt t="10220" x="4316413" y="1477963"/>
          <p14:tracePt t="10229" x="4332288" y="1462088"/>
          <p14:tracePt t="10236" x="4349750" y="1436688"/>
          <p14:tracePt t="10245" x="4359275" y="1419225"/>
          <p14:tracePt t="10252" x="4367213" y="1411288"/>
          <p14:tracePt t="10397" x="4367213" y="1427163"/>
          <p14:tracePt t="10405" x="4367213" y="1436688"/>
          <p14:tracePt t="10415" x="4367213" y="1470025"/>
          <p14:tracePt t="10422" x="4367213" y="1512888"/>
          <p14:tracePt t="10430" x="4367213" y="1555750"/>
          <p14:tracePt t="10437" x="4367213" y="1606550"/>
          <p14:tracePt t="10446" x="4349750" y="1649413"/>
          <p14:tracePt t="10453" x="4316413" y="1716088"/>
          <p14:tracePt t="10462" x="4298950" y="1758950"/>
          <p14:tracePt t="10469" x="4291013" y="1784350"/>
          <p14:tracePt t="10479" x="4273550" y="1809750"/>
          <p14:tracePt t="10485" x="4265613" y="1844675"/>
          <p14:tracePt t="10498" x="4248150" y="1860550"/>
          <p14:tracePt t="10502" x="4248150" y="1870075"/>
          <p14:tracePt t="10512" x="4248150" y="1885950"/>
          <p14:tracePt t="10517" x="4240213" y="1903413"/>
          <p14:tracePt t="10528" x="4222750" y="1920875"/>
          <p14:tracePt t="10533" x="4214813" y="1946275"/>
          <p14:tracePt t="10548" x="4205288" y="1954213"/>
          <p14:tracePt t="10636" x="4197350" y="1963738"/>
          <p14:tracePt t="10668" x="4187825" y="1963738"/>
          <p14:tracePt t="10692" x="4179888" y="1963738"/>
          <p14:tracePt t="10725" x="4162425" y="1963738"/>
          <p14:tracePt t="10741" x="4154488" y="1963738"/>
          <p14:tracePt t="11117" x="4154488" y="1954213"/>
          <p14:tracePt t="11156" x="4154488" y="1946275"/>
          <p14:tracePt t="11197" x="4154488" y="1938338"/>
          <p14:tracePt t="11229" x="4146550" y="1938338"/>
          <p14:tracePt t="11237" x="4146550" y="1928813"/>
          <p14:tracePt t="11373" x="4137025" y="1920875"/>
          <p14:tracePt t="11413" x="4129088" y="1920875"/>
          <p14:tracePt t="11430" x="4111625" y="1920875"/>
          <p14:tracePt t="11453" x="4103688" y="1920875"/>
          <p14:tracePt t="11517" x="4095750" y="1920875"/>
          <p14:tracePt t="11532" x="4095750" y="1895475"/>
          <p14:tracePt t="11541" x="4095750" y="1852613"/>
          <p14:tracePt t="11549" x="4103688" y="1809750"/>
          <p14:tracePt t="11557" x="4137025" y="1733550"/>
          <p14:tracePt t="11565" x="4197350" y="1614488"/>
          <p14:tracePt t="11573" x="4256088" y="1520825"/>
          <p14:tracePt t="11581" x="4332288" y="1427163"/>
          <p14:tracePt t="11589" x="4435475" y="1325563"/>
          <p14:tracePt t="11596" x="4519613" y="1266825"/>
          <p14:tracePt t="11605" x="4613275" y="1198563"/>
          <p14:tracePt t="11613" x="4706938" y="1138238"/>
          <p14:tracePt t="11620" x="4765675" y="1096963"/>
          <p14:tracePt t="11629" x="4843463" y="1054100"/>
          <p14:tracePt t="11636" x="4894263" y="1019175"/>
          <p14:tracePt t="11646" x="4945063" y="993775"/>
          <p14:tracePt t="11652" x="5013325" y="960438"/>
          <p14:tracePt t="11661" x="5072063" y="942975"/>
          <p14:tracePt t="11668" x="5106988" y="935038"/>
          <p14:tracePt t="11677" x="5122863" y="935038"/>
          <p14:tracePt t="11684" x="5140325" y="935038"/>
          <p14:tracePt t="11694" x="5148263" y="935038"/>
          <p14:tracePt t="11700" x="5157788" y="935038"/>
          <p14:tracePt t="11710" x="5165725" y="935038"/>
          <p14:tracePt t="11716" x="5183188" y="935038"/>
          <p14:tracePt t="11728" x="5199063" y="935038"/>
          <p14:tracePt t="11733" x="5224463" y="935038"/>
          <p14:tracePt t="11745" x="5241925" y="952500"/>
          <p14:tracePt t="11749" x="5259388" y="960438"/>
          <p14:tracePt t="11761" x="5276850" y="968375"/>
          <p14:tracePt t="11764" x="5302250" y="985838"/>
          <p14:tracePt t="11773" x="5310188" y="1003300"/>
          <p14:tracePt t="11780" x="5327650" y="1028700"/>
          <p14:tracePt t="11789" x="5343525" y="1054100"/>
          <p14:tracePt t="11797" x="5360988" y="1096963"/>
          <p14:tracePt t="11805" x="5386388" y="1138238"/>
          <p14:tracePt t="11813" x="5386388" y="1189038"/>
          <p14:tracePt t="11821" x="5386388" y="1231900"/>
          <p14:tracePt t="11829" x="5386388" y="1274763"/>
          <p14:tracePt t="11836" x="5386388" y="1300163"/>
          <p14:tracePt t="11846" x="5386388" y="1325563"/>
          <p14:tracePt t="11852" x="5378450" y="1350963"/>
          <p14:tracePt t="11862" x="5368925" y="1376363"/>
          <p14:tracePt t="11868" x="5353050" y="1393825"/>
          <p14:tracePt t="11878" x="5343525" y="1411288"/>
          <p14:tracePt t="11897" x="5335588" y="1427163"/>
          <p14:tracePt t="11901" x="5335588" y="1436688"/>
          <p14:tracePt t="11911" x="5335588" y="1444625"/>
          <p14:tracePt t="11917" x="5318125" y="1462088"/>
          <p14:tracePt t="11926" x="5310188" y="1470025"/>
          <p14:tracePt t="11933" x="5302250" y="1470025"/>
          <p14:tracePt t="11943" x="5284788" y="1495425"/>
          <p14:tracePt t="11949" x="5276850" y="1512888"/>
          <p14:tracePt t="11960" x="5267325" y="1512888"/>
          <p14:tracePt t="11964" x="5267325" y="1538288"/>
          <p14:tracePt t="11981" x="5249863" y="1563688"/>
          <p14:tracePt t="11997" x="5249863" y="1571625"/>
          <p14:tracePt t="12005" x="5249863" y="1581150"/>
          <p14:tracePt t="12013" x="5249863" y="1589088"/>
          <p14:tracePt t="12045" x="5249863" y="1597025"/>
          <p14:tracePt t="12062" x="5249863" y="1606550"/>
          <p14:tracePt t="12069" x="5249863" y="1614488"/>
          <p14:tracePt t="12078" x="5276850" y="1614488"/>
          <p14:tracePt t="12084" x="5318125" y="1614488"/>
          <p14:tracePt t="12094" x="5360988" y="1614488"/>
          <p14:tracePt t="12099" x="5421313" y="1631950"/>
          <p14:tracePt t="12108" x="5487988" y="1631950"/>
          <p14:tracePt t="12115" x="5565775" y="1631950"/>
          <p14:tracePt t="12124" x="5607050" y="1631950"/>
          <p14:tracePt t="12131" x="5649913" y="1631950"/>
          <p14:tracePt t="12141" x="5683250" y="1631950"/>
          <p14:tracePt t="12147" x="5700713" y="1631950"/>
          <p14:tracePt t="12163" x="5708650" y="1622425"/>
          <p14:tracePt t="12332" x="5708650" y="1614488"/>
          <p14:tracePt t="12380" x="5708650" y="1606550"/>
          <p14:tracePt t="12388" x="5708650" y="1597025"/>
          <p14:tracePt t="12396" x="5708650" y="1589088"/>
          <p14:tracePt t="12412" x="5708650" y="1581150"/>
          <p14:tracePt t="12419" x="5700713" y="1571625"/>
          <p14:tracePt t="12436" x="5692775" y="1571625"/>
          <p14:tracePt t="12452" x="5667375" y="1571625"/>
          <p14:tracePt t="12460" x="5657850" y="1571625"/>
          <p14:tracePt t="12468" x="5624513" y="1571625"/>
          <p14:tracePt t="12478" x="5591175" y="1571625"/>
          <p14:tracePt t="12484" x="5565775" y="1555750"/>
          <p14:tracePt t="12493" x="5556250" y="1546225"/>
          <p14:tracePt t="12677" x="5548313" y="1546225"/>
          <p14:tracePt t="12684" x="5556250" y="1563688"/>
          <p14:tracePt t="12693" x="5599113" y="1614488"/>
          <p14:tracePt t="12700" x="5641975" y="1682750"/>
          <p14:tracePt t="12709" x="5708650" y="1784350"/>
          <p14:tracePt t="12716" x="5768975" y="1885950"/>
          <p14:tracePt t="12725" x="5827713" y="1963738"/>
          <p14:tracePt t="12732" x="5895975" y="2047875"/>
          <p14:tracePt t="12741" x="5946775" y="2098675"/>
          <p14:tracePt t="12748" x="5989638" y="2149475"/>
          <p14:tracePt t="12757" x="5989638" y="2159000"/>
          <p14:tracePt t="12764" x="6015038" y="2159000"/>
          <p14:tracePt t="12828" x="6032500" y="2166938"/>
          <p14:tracePt t="12836" x="6040438" y="2184400"/>
          <p14:tracePt t="12844" x="6057900" y="2192338"/>
          <p14:tracePt t="12852" x="6083300" y="2200275"/>
          <p14:tracePt t="12860" x="6100763" y="2217738"/>
          <p14:tracePt t="12877" x="6126163" y="2217738"/>
          <p14:tracePt t="12884" x="6126163" y="2227263"/>
          <p14:tracePt t="12893" x="6151563" y="2235200"/>
          <p14:tracePt t="12911" x="6194425" y="2260600"/>
          <p14:tracePt t="12916" x="6210300" y="2260600"/>
          <p14:tracePt t="12925" x="6245225" y="2268538"/>
          <p14:tracePt t="12932" x="6270625" y="2268538"/>
          <p14:tracePt t="12942" x="6286500" y="2286000"/>
          <p14:tracePt t="12948" x="6303963" y="2286000"/>
          <p14:tracePt t="12958" x="6321425" y="2293938"/>
          <p14:tracePt t="12975" x="6354763" y="2303463"/>
          <p14:tracePt t="12991" x="6389688" y="2311400"/>
          <p14:tracePt t="12996" x="6397625" y="2328863"/>
          <p14:tracePt t="13004" x="6423025" y="2336800"/>
          <p14:tracePt t="13012" x="6430963" y="2336800"/>
          <p14:tracePt t="13020" x="6448425" y="2344738"/>
          <p14:tracePt t="13028" x="6456363" y="2344738"/>
          <p14:tracePt t="13036" x="6491288" y="2371725"/>
          <p14:tracePt t="13044" x="6499225" y="2379663"/>
          <p14:tracePt t="13053" x="6516688" y="2387600"/>
          <p14:tracePt t="13061" x="6524625" y="2387600"/>
          <p14:tracePt t="13068" x="6534150" y="2397125"/>
          <p14:tracePt t="13117" x="6542088" y="2397125"/>
          <p14:tracePt t="13126" x="6559550" y="2397125"/>
          <p14:tracePt t="13133" x="6567488" y="2397125"/>
          <p14:tracePt t="13149" x="6592888" y="2397125"/>
          <p14:tracePt t="13165" x="6600825" y="2397125"/>
          <p14:tracePt t="13180" x="6618288" y="2397125"/>
          <p14:tracePt t="13205" x="6626225" y="2397125"/>
          <p14:tracePt t="13221" x="6635750" y="2397125"/>
          <p14:tracePt t="13229" x="6661150" y="2397125"/>
          <p14:tracePt t="13269" x="6669088" y="2397125"/>
          <p14:tracePt t="13798" x="6643688" y="2422525"/>
          <p14:tracePt t="13806" x="6626225" y="2455863"/>
          <p14:tracePt t="13813" x="6618288" y="2489200"/>
          <p14:tracePt t="13828" x="6610350" y="2516188"/>
          <p14:tracePt t="13837" x="6610350" y="2524125"/>
          <p14:tracePt t="13845" x="6592888" y="2557463"/>
          <p14:tracePt t="13853" x="6592888" y="2582863"/>
          <p14:tracePt t="13862" x="6592888" y="2608263"/>
          <p14:tracePt t="13869" x="6592888" y="2617788"/>
          <p14:tracePt t="13877" x="6592888" y="2633663"/>
          <p14:tracePt t="13886" x="6592888" y="2643188"/>
          <p14:tracePt t="13894" x="6592888" y="2651125"/>
          <p14:tracePt t="13913" x="6592888" y="2668588"/>
          <p14:tracePt t="13917" x="6592888" y="2693988"/>
          <p14:tracePt t="13925" x="6592888" y="2727325"/>
          <p14:tracePt t="13933" x="6592888" y="2744788"/>
          <p14:tracePt t="13943" x="6592888" y="2770188"/>
          <p14:tracePt t="13948" x="6592888" y="2805113"/>
          <p14:tracePt t="13958" x="6592888" y="2813050"/>
          <p14:tracePt t="13964" x="6592888" y="2838450"/>
          <p14:tracePt t="13976" x="6592888" y="2855913"/>
          <p14:tracePt t="13981" x="6592888" y="2863850"/>
          <p14:tracePt t="13991" x="6600825" y="2881313"/>
          <p14:tracePt t="13997" x="6610350" y="2897188"/>
          <p14:tracePt t="14009" x="6635750" y="2922588"/>
          <p14:tracePt t="14021" x="6643688" y="2932113"/>
          <p14:tracePt t="14085" x="6653213" y="2932113"/>
          <p14:tracePt t="14125" x="6661150" y="2932113"/>
          <p14:tracePt t="14165" x="6661150" y="2940050"/>
          <p14:tracePt t="14189" x="6669088" y="2940050"/>
          <p14:tracePt t="14285" x="6678613" y="2949575"/>
          <p14:tracePt t="14292" x="6678613" y="2957513"/>
          <p14:tracePt t="14301" x="6678613" y="2982913"/>
          <p14:tracePt t="14309" x="6678613" y="3000375"/>
          <p14:tracePt t="14317" x="6678613" y="3041650"/>
          <p14:tracePt t="14325" x="6678613" y="3101975"/>
          <p14:tracePt t="14333" x="6678613" y="3160713"/>
          <p14:tracePt t="14342" x="6643688" y="3228975"/>
          <p14:tracePt t="14349" x="6626225" y="3297238"/>
          <p14:tracePt t="14358" x="6592888" y="3365500"/>
          <p14:tracePt t="14365" x="6575425" y="3398838"/>
          <p14:tracePt t="14376" x="6524625" y="3484563"/>
          <p14:tracePt t="14381" x="6524625" y="3517900"/>
          <p14:tracePt t="14390" x="6508750" y="3543300"/>
          <p14:tracePt t="14397" x="6508750" y="3568700"/>
          <p14:tracePt t="14408" x="6499225" y="3568700"/>
          <p14:tracePt t="14461" x="6499225" y="3578225"/>
          <p14:tracePt t="14597" x="6499225" y="3586163"/>
          <p14:tracePt t="14621" x="6499225" y="3594100"/>
          <p14:tracePt t="14629" x="6499225" y="3603625"/>
          <p14:tracePt t="14637" x="6491288" y="3611563"/>
          <p14:tracePt t="14645" x="6483350" y="3619500"/>
          <p14:tracePt t="14653" x="6483350" y="3629025"/>
          <p14:tracePt t="14661" x="6465888" y="3636963"/>
          <p14:tracePt t="14669" x="6440488" y="3646488"/>
          <p14:tracePt t="14676" x="6415088" y="3671888"/>
          <p14:tracePt t="14685" x="6405563" y="3679825"/>
          <p14:tracePt t="14693" x="6397625" y="3679825"/>
          <p14:tracePt t="14700" x="6389688" y="3687763"/>
          <p14:tracePt t="14717" x="6380163" y="3705225"/>
          <p14:tracePt t="14781" x="6372225" y="3705225"/>
          <p14:tracePt t="14797" x="6354763" y="3705225"/>
          <p14:tracePt t="14821" x="6354763" y="3713163"/>
          <p14:tracePt t="14853" x="6346825" y="3722688"/>
          <p14:tracePt t="14862" x="6329363" y="3730625"/>
          <p14:tracePt t="14869" x="6321425" y="3748088"/>
          <p14:tracePt t="14877" x="6303963" y="3773488"/>
          <p14:tracePt t="14895" x="6235700" y="3816350"/>
          <p14:tracePt t="14900" x="6235700" y="3824288"/>
          <p14:tracePt t="14910" x="6202363" y="3841750"/>
          <p14:tracePt t="14927" x="6184900" y="3849688"/>
          <p14:tracePt t="14981" x="6176963" y="3849688"/>
          <p14:tracePt t="15013" x="6167438" y="3857625"/>
          <p14:tracePt t="15021" x="6159500" y="3857625"/>
          <p14:tracePt t="15029" x="6151563" y="3857625"/>
          <p14:tracePt t="15333" x="6142038" y="3849688"/>
          <p14:tracePt t="15341" x="6134100" y="3849688"/>
          <p14:tracePt t="15349" x="6116638" y="3849688"/>
          <p14:tracePt t="15358" x="6057900" y="3824288"/>
          <p14:tracePt t="15365" x="5997575" y="3806825"/>
          <p14:tracePt t="15373" x="5870575" y="3756025"/>
          <p14:tracePt t="15380" x="5768975" y="3738563"/>
          <p14:tracePt t="15391" x="5599113" y="3687763"/>
          <p14:tracePt t="15396" x="5421313" y="3611563"/>
          <p14:tracePt t="15407" x="5199063" y="3527425"/>
          <p14:tracePt t="15412" x="4987925" y="3433763"/>
          <p14:tracePt t="15425" x="4732338" y="3279775"/>
          <p14:tracePt t="15428" x="4476750" y="3127375"/>
          <p14:tracePt t="15441" x="4205288" y="3008313"/>
          <p14:tracePt t="15445" x="4017963" y="2932113"/>
          <p14:tracePt t="15453" x="3756025" y="2855913"/>
          <p14:tracePt t="15461" x="3576638" y="2778125"/>
          <p14:tracePt t="15468" x="3424238" y="2736850"/>
          <p14:tracePt t="15479" x="3297238" y="2693988"/>
          <p14:tracePt t="15485" x="3194050" y="2676525"/>
          <p14:tracePt t="15493" x="3117850" y="2660650"/>
          <p14:tracePt t="15501" x="3049588" y="2643188"/>
          <p14:tracePt t="15510" x="2998788" y="2643188"/>
          <p14:tracePt t="15516" x="2930525" y="2643188"/>
          <p14:tracePt t="15524" x="2846388" y="2643188"/>
          <p14:tracePt t="15533" x="2778125" y="2643188"/>
          <p14:tracePt t="15542" x="2659063" y="2643188"/>
          <p14:tracePt t="15549" x="2549525" y="2643188"/>
          <p14:tracePt t="15558" x="2438400" y="2643188"/>
          <p14:tracePt t="15564" x="2336800" y="2643188"/>
          <p14:tracePt t="15574" x="2208213" y="2668588"/>
          <p14:tracePt t="15581" x="2065338" y="2693988"/>
          <p14:tracePt t="15591" x="1954213" y="2701925"/>
          <p14:tracePt t="15597" x="1860550" y="2711450"/>
          <p14:tracePt t="15607" x="1792288" y="2727325"/>
          <p14:tracePt t="15613" x="1733550" y="2744788"/>
          <p14:tracePt t="15623" x="1682750" y="2744788"/>
          <p14:tracePt t="15629" x="1647825" y="2752725"/>
          <p14:tracePt t="15640" x="1606550" y="2762250"/>
          <p14:tracePt t="15645" x="1579563" y="2770188"/>
          <p14:tracePt t="15653" x="1538288" y="2795588"/>
          <p14:tracePt t="15661" x="1462088" y="2820988"/>
          <p14:tracePt t="15669" x="1384300" y="2855913"/>
          <p14:tracePt t="15678" x="1343025" y="2871788"/>
          <p14:tracePt t="15685" x="1274763" y="2906713"/>
          <p14:tracePt t="15693" x="1198563" y="2922588"/>
          <p14:tracePt t="15700" x="1138238" y="2957513"/>
          <p14:tracePt t="15711" x="1079500" y="2974975"/>
          <p14:tracePt t="15716" x="1011238" y="3008313"/>
          <p14:tracePt t="15726" x="935038" y="3051175"/>
          <p14:tracePt t="15733" x="874713" y="3067050"/>
          <p14:tracePt t="15743" x="815975" y="3101975"/>
          <p14:tracePt t="15748" x="773113" y="3127375"/>
          <p14:tracePt t="15758" x="739775" y="3170238"/>
          <p14:tracePt t="15764" x="704850" y="3195638"/>
          <p14:tracePt t="15774" x="696913" y="3211513"/>
          <p14:tracePt t="15780" x="688975" y="3228975"/>
          <p14:tracePt t="15797" x="688975" y="3238500"/>
          <p14:tracePt t="15807" x="688975" y="3246438"/>
          <p14:tracePt t="15813" x="688975" y="3254375"/>
          <p14:tracePt t="15837" x="688975" y="3263900"/>
          <p14:tracePt t="15845" x="688975" y="3271838"/>
          <p14:tracePt t="15857" x="696913" y="3271838"/>
          <p14:tracePt t="15860" x="714375" y="3271838"/>
          <p14:tracePt t="15869" x="739775" y="3271838"/>
          <p14:tracePt t="15876" x="781050" y="3271838"/>
          <p14:tracePt t="15885" x="806450" y="3271838"/>
          <p14:tracePt t="15894" x="841375" y="3271838"/>
          <p14:tracePt t="15910" x="884238" y="3271838"/>
          <p14:tracePt t="15916" x="909638" y="3254375"/>
          <p14:tracePt t="15924" x="935038" y="3238500"/>
          <p14:tracePt t="15932" x="960438" y="3211513"/>
          <p14:tracePt t="15943" x="960438" y="3178175"/>
          <p14:tracePt t="15948" x="976313" y="3135313"/>
          <p14:tracePt t="15957" x="976313" y="3094038"/>
          <p14:tracePt t="15964" x="1003300" y="3041650"/>
          <p14:tracePt t="15974" x="1003300" y="3008313"/>
          <p14:tracePt t="15980" x="1003300" y="2965450"/>
          <p14:tracePt t="15990" x="1003300" y="2949575"/>
          <p14:tracePt t="15996" x="1003300" y="2932113"/>
          <p14:tracePt t="16006" x="1003300" y="2914650"/>
          <p14:tracePt t="16013" x="985838" y="2881313"/>
          <p14:tracePt t="16023" x="960438" y="2863850"/>
          <p14:tracePt t="16028" x="917575" y="2855913"/>
          <p14:tracePt t="16040" x="900113" y="2846388"/>
          <p14:tracePt t="16044" x="884238" y="2846388"/>
          <p14:tracePt t="16057" x="849313" y="2846388"/>
          <p14:tracePt t="16061" x="831850" y="2846388"/>
          <p14:tracePt t="16069" x="806450" y="2846388"/>
          <p14:tracePt t="16077" x="747713" y="2855913"/>
          <p14:tracePt t="16085" x="679450" y="2889250"/>
          <p14:tracePt t="16093" x="577850" y="2914650"/>
          <p14:tracePt t="16100" x="517525" y="2922588"/>
          <p14:tracePt t="16109" x="433388" y="2957513"/>
          <p14:tracePt t="16116" x="331788" y="2974975"/>
          <p14:tracePt t="16127" x="238125" y="3008313"/>
          <p14:tracePt t="16133" x="136525" y="3033713"/>
          <p14:tracePt t="16143" x="50800" y="3076575"/>
          <p14:tracePt t="16510" x="42863" y="3502025"/>
          <p14:tracePt t="16518" x="76200" y="3509963"/>
          <p14:tracePt t="16526" x="111125" y="3509963"/>
          <p14:tracePt t="16532" x="152400" y="3517900"/>
          <p14:tracePt t="16541" x="187325" y="3517900"/>
          <p14:tracePt t="16549" x="212725" y="3517900"/>
          <p14:tracePt t="16558" x="238125" y="3535363"/>
          <p14:tracePt t="16565" x="271463" y="3535363"/>
          <p14:tracePt t="16575" x="306388" y="3535363"/>
          <p14:tracePt t="16580" x="347663" y="3535363"/>
          <p14:tracePt t="16589" x="400050" y="3535363"/>
          <p14:tracePt t="16596" x="450850" y="3535363"/>
          <p14:tracePt t="16605" x="517525" y="3535363"/>
          <p14:tracePt t="16613" x="595313" y="3527425"/>
          <p14:tracePt t="16622" x="646113" y="3527425"/>
          <p14:tracePt t="16628" x="714375" y="3517900"/>
          <p14:tracePt t="16639" x="781050" y="3492500"/>
          <p14:tracePt t="16645" x="841375" y="3484563"/>
          <p14:tracePt t="16657" x="884238" y="3484563"/>
          <p14:tracePt t="16660" x="917575" y="3484563"/>
          <p14:tracePt t="16671" x="950913" y="3475038"/>
          <p14:tracePt t="16676" x="976313" y="3475038"/>
          <p14:tracePt t="16685" x="1003300" y="3475038"/>
          <p14:tracePt t="16692" x="1011238" y="3475038"/>
          <p14:tracePt t="16701" x="1028700" y="3475038"/>
          <p14:tracePt t="16709" x="1036638" y="3475038"/>
          <p14:tracePt t="16717" x="1044575" y="3475038"/>
          <p14:tracePt t="16725" x="1054100" y="3475038"/>
          <p14:tracePt t="16732" x="1079500" y="3475038"/>
          <p14:tracePt t="16741" x="1104900" y="3484563"/>
          <p14:tracePt t="16749" x="1147763" y="3492500"/>
          <p14:tracePt t="16757" x="1223963" y="3509963"/>
          <p14:tracePt t="16765" x="1308100" y="3560763"/>
          <p14:tracePt t="16772" x="1401763" y="3594100"/>
          <p14:tracePt t="16780" x="1512888" y="3629025"/>
          <p14:tracePt t="16790" x="1631950" y="3662363"/>
          <p14:tracePt t="16797" x="1758950" y="3687763"/>
          <p14:tracePt t="16806" x="1893888" y="3730625"/>
          <p14:tracePt t="16813" x="1979613" y="3781425"/>
          <p14:tracePt t="16821" x="2098675" y="3798888"/>
          <p14:tracePt t="16829" x="2182813" y="3832225"/>
          <p14:tracePt t="16840" x="2260600" y="3841750"/>
          <p14:tracePt t="16845" x="2319338" y="3875088"/>
          <p14:tracePt t="16854" x="2352675" y="3883025"/>
          <p14:tracePt t="16981" x="2370138" y="3883025"/>
          <p14:tracePt t="17045" x="2370138" y="3892550"/>
          <p14:tracePt t="17053" x="2352675" y="3892550"/>
          <p14:tracePt t="17061" x="2336800" y="3892550"/>
          <p14:tracePt t="17069" x="2301875" y="3900488"/>
          <p14:tracePt t="17077" x="2268538" y="3900488"/>
          <p14:tracePt t="17086" x="2251075" y="3900488"/>
          <p14:tracePt t="17092" x="2243138" y="3900488"/>
          <p14:tracePt t="17101" x="2235200" y="3900488"/>
          <p14:tracePt t="17197" x="2225675" y="3900488"/>
          <p14:tracePt t="17206" x="2208213" y="3900488"/>
          <p14:tracePt t="17213" x="2200275" y="3900488"/>
          <p14:tracePt t="17224" x="2192338" y="3900488"/>
          <p14:tracePt t="17240" x="2174875" y="3900488"/>
          <p14:tracePt t="18237" x="2182813" y="3900488"/>
          <p14:tracePt t="18244" x="2192338" y="3900488"/>
          <p14:tracePt t="18253" x="2200275" y="3900488"/>
          <p14:tracePt t="18277" x="2208213" y="3900488"/>
          <p14:tracePt t="18301" x="2217738" y="3900488"/>
          <p14:tracePt t="18308" x="2235200" y="3892550"/>
          <p14:tracePt t="18317" x="2243138" y="3892550"/>
          <p14:tracePt t="18325" x="2268538" y="3883025"/>
          <p14:tracePt t="18340" x="2293938" y="3875088"/>
          <p14:tracePt t="18397" x="2301875" y="3875088"/>
          <p14:tracePt t="18405" x="2311400" y="3875088"/>
          <p14:tracePt t="18412" x="2327275" y="3875088"/>
          <p14:tracePt t="18421" x="2336800" y="3867150"/>
          <p14:tracePt t="18429" x="2352675" y="3867150"/>
          <p14:tracePt t="18437" x="2405063" y="3849688"/>
          <p14:tracePt t="18444" x="2413000" y="3841750"/>
          <p14:tracePt t="18454" x="2446338" y="3832225"/>
          <p14:tracePt t="18460" x="2463800" y="3832225"/>
          <p14:tracePt t="18471" x="2471738" y="3824288"/>
          <p14:tracePt t="18476" x="2481263" y="3824288"/>
          <p14:tracePt t="18488" x="2489200" y="3824288"/>
          <p14:tracePt t="18973" x="2497138" y="3816350"/>
          <p14:tracePt t="19029" x="2514600" y="3816350"/>
          <p14:tracePt t="19038" x="2524125" y="3816350"/>
          <p14:tracePt t="19044" x="2557463" y="3816350"/>
          <p14:tracePt t="19054" x="2600325" y="3816350"/>
          <p14:tracePt t="19061" x="2641600" y="3816350"/>
          <p14:tracePt t="19070" x="2676525" y="3816350"/>
          <p14:tracePt t="19076" x="2719388" y="3816350"/>
          <p14:tracePt t="19088" x="2752725" y="3806825"/>
          <p14:tracePt t="19093" x="2778125" y="3806825"/>
          <p14:tracePt t="19104" x="2795588" y="3806825"/>
          <p14:tracePt t="19108" x="2828925" y="3806825"/>
          <p14:tracePt t="19121" x="2854325" y="3806825"/>
          <p14:tracePt t="19125" x="2879725" y="3806825"/>
          <p14:tracePt t="19134" x="2905125" y="3806825"/>
          <p14:tracePt t="19141" x="2922588" y="3806825"/>
          <p14:tracePt t="19149" x="2947988" y="3806825"/>
          <p14:tracePt t="19156" x="2955925" y="3806825"/>
          <p14:tracePt t="19165" x="2990850" y="3806825"/>
          <p14:tracePt t="19181" x="2998788" y="3806825"/>
          <p14:tracePt t="19188" x="3016250" y="3806825"/>
          <p14:tracePt t="19196" x="3024188" y="3806825"/>
          <p14:tracePt t="19214" x="3033713" y="3806825"/>
          <p14:tracePt t="19221" x="3059113" y="3806825"/>
          <p14:tracePt t="19229" x="3092450" y="3806825"/>
          <p14:tracePt t="19238" x="3127375" y="3806825"/>
          <p14:tracePt t="19245" x="3143250" y="3806825"/>
          <p14:tracePt t="19254" x="3186113" y="3806825"/>
          <p14:tracePt t="19260" x="3219450" y="3816350"/>
          <p14:tracePt t="19271" x="3279775" y="3816350"/>
          <p14:tracePt t="19277" x="3322638" y="3816350"/>
          <p14:tracePt t="19285" x="3355975" y="3816350"/>
          <p14:tracePt t="19292" x="3406775" y="3816350"/>
          <p14:tracePt t="19304" x="3441700" y="3816350"/>
          <p14:tracePt t="19309" x="3482975" y="3816350"/>
          <p14:tracePt t="19321" x="3543300" y="3816350"/>
          <p14:tracePt t="19325" x="3568700" y="3816350"/>
          <p14:tracePt t="19333" x="3611563" y="3816350"/>
          <p14:tracePt t="19341" x="3644900" y="3816350"/>
          <p14:tracePt t="19349" x="3662363" y="3816350"/>
          <p14:tracePt t="19357" x="3678238" y="3816350"/>
          <p14:tracePt t="19365" x="3695700" y="3816350"/>
          <p14:tracePt t="19389" x="3703638" y="3816350"/>
          <p14:tracePt t="19605" x="3703638" y="3832225"/>
          <p14:tracePt t="19613" x="3695700" y="3849688"/>
          <p14:tracePt t="19621" x="3670300" y="3867150"/>
          <p14:tracePt t="19629" x="3652838" y="3875088"/>
          <p14:tracePt t="19637" x="3644900" y="3883025"/>
          <p14:tracePt t="19644" x="3619500" y="3900488"/>
          <p14:tracePt t="19655" x="3602038" y="3917950"/>
          <p14:tracePt t="19661" x="3594100" y="3917950"/>
          <p14:tracePt t="19670" x="3586163" y="3917950"/>
          <p14:tracePt t="19677" x="3576638" y="3925888"/>
          <p14:tracePt t="19701" x="3568700" y="3935413"/>
          <p14:tracePt t="19717" x="3559175" y="3935413"/>
          <p14:tracePt t="19725" x="3543300" y="3943350"/>
          <p14:tracePt t="19737" x="3533775" y="3943350"/>
          <p14:tracePt t="19749" x="3533775" y="3951288"/>
          <p14:tracePt t="19861" x="3525838" y="3951288"/>
          <p14:tracePt t="19989" x="3517900" y="3951288"/>
          <p14:tracePt t="20373" x="3517900" y="3960813"/>
          <p14:tracePt t="20381" x="3508375" y="3968750"/>
          <p14:tracePt t="20390" x="3500438" y="3994150"/>
          <p14:tracePt t="20396" x="3482975" y="4037013"/>
          <p14:tracePt t="20405" x="3457575" y="4087813"/>
          <p14:tracePt t="20413" x="3414713" y="4156075"/>
          <p14:tracePt t="20422" x="3398838" y="4171950"/>
          <p14:tracePt t="20429" x="3330575" y="4181475"/>
          <p14:tracePt t="20437" x="3322638" y="4181475"/>
          <p14:tracePt t="20445" x="3305175" y="4181475"/>
          <p14:tracePt t="20453" x="3297238" y="4181475"/>
          <p14:tracePt t="20493" x="3287713" y="4181475"/>
          <p14:tracePt t="20509" x="3219450" y="4181475"/>
          <p14:tracePt t="20517" x="3117850" y="4181475"/>
          <p14:tracePt t="20525" x="3059113" y="4171950"/>
          <p14:tracePt t="20538" x="3008313" y="4164013"/>
          <p14:tracePt t="20540" x="2982913" y="4156075"/>
          <p14:tracePt t="20552" x="2965450" y="4146550"/>
          <p14:tracePt t="20557" x="2947988" y="4146550"/>
          <p14:tracePt t="20574" x="2947988" y="4138613"/>
          <p14:tracePt t="20589" x="2955925" y="4130675"/>
          <p14:tracePt t="20596" x="2982913" y="4130675"/>
          <p14:tracePt t="20605" x="2998788" y="4130675"/>
          <p14:tracePt t="20612" x="3024188" y="4121150"/>
          <p14:tracePt t="20622" x="3067050" y="4113213"/>
          <p14:tracePt t="20628" x="3117850" y="4095750"/>
          <p14:tracePt t="20638" x="3160713" y="4095750"/>
          <p14:tracePt t="20644" x="3203575" y="4087813"/>
          <p14:tracePt t="20654" x="3244850" y="4087813"/>
          <p14:tracePt t="20660" x="3279775" y="4079875"/>
          <p14:tracePt t="20670" x="3322638" y="4079875"/>
          <p14:tracePt t="20677" x="3381375" y="4062413"/>
          <p14:tracePt t="20687" x="3432175" y="4044950"/>
          <p14:tracePt t="20692" x="3508375" y="4044950"/>
          <p14:tracePt t="20703" x="3568700" y="4037013"/>
          <p14:tracePt t="20709" x="3611563" y="4037013"/>
          <p14:tracePt t="20718" x="3662363" y="4037013"/>
          <p14:tracePt t="20724" x="3721100" y="4037013"/>
          <p14:tracePt t="20736" x="3781425" y="4037013"/>
          <p14:tracePt t="20740" x="3840163" y="4037013"/>
          <p14:tracePt t="20752" x="3865563" y="4037013"/>
          <p14:tracePt t="20757" x="3900488" y="4037013"/>
          <p14:tracePt t="20765" x="3951288" y="4037013"/>
          <p14:tracePt t="20772" x="3992563" y="4037013"/>
          <p14:tracePt t="20781" x="4035425" y="4037013"/>
          <p14:tracePt t="20789" x="4078288" y="4037013"/>
          <p14:tracePt t="20797" x="4154488" y="4037013"/>
          <p14:tracePt t="20805" x="4205288" y="4037013"/>
          <p14:tracePt t="20812" x="4248150" y="4037013"/>
          <p14:tracePt t="20820" x="4298950" y="4027488"/>
          <p14:tracePt t="20828" x="4332288" y="4019550"/>
          <p14:tracePt t="20839" x="4375150" y="4019550"/>
          <p14:tracePt t="20844" x="4400550" y="4002088"/>
          <p14:tracePt t="20860" x="4410075" y="4002088"/>
          <p14:tracePt t="20909" x="4425950" y="3994150"/>
          <p14:tracePt t="20916" x="4451350" y="3994150"/>
          <p14:tracePt t="20924" x="4503738" y="3986213"/>
          <p14:tracePt t="20936" x="4562475" y="3976688"/>
          <p14:tracePt t="20941" x="4664075" y="3951288"/>
          <p14:tracePt t="20951" x="4732338" y="3943350"/>
          <p14:tracePt t="20956" x="4833938" y="3935413"/>
          <p14:tracePt t="20965" x="4945063" y="3925888"/>
          <p14:tracePt t="20974" x="5046663" y="3900488"/>
          <p14:tracePt t="20982" x="5165725" y="3892550"/>
          <p14:tracePt t="20989" x="5267325" y="3875088"/>
          <p14:tracePt t="20997" x="5360988" y="3867150"/>
          <p14:tracePt t="21005" x="5462588" y="3841750"/>
          <p14:tracePt t="21012" x="5513388" y="3832225"/>
          <p14:tracePt t="21021" x="5599113" y="3832225"/>
          <p14:tracePt t="21029" x="5641975" y="3832225"/>
          <p14:tracePt t="21038" x="5683250" y="3832225"/>
          <p14:tracePt t="21045" x="5726113" y="3832225"/>
          <p14:tracePt t="21053" x="5761038" y="3832225"/>
          <p14:tracePt t="21061" x="5776913" y="3832225"/>
          <p14:tracePt t="21071" x="5794375" y="3832225"/>
          <p14:tracePt t="21087" x="5802313" y="3832225"/>
          <p14:tracePt t="21102" x="5819775" y="3824288"/>
          <p14:tracePt t="21125" x="5827713" y="3806825"/>
          <p14:tracePt t="21141" x="5837238" y="3798888"/>
          <p14:tracePt t="21285" x="5845175" y="3798888"/>
          <p14:tracePt t="21349" x="5853113" y="3798888"/>
          <p14:tracePt t="21357" x="5853113" y="3816350"/>
          <p14:tracePt t="21366" x="5862638" y="3824288"/>
          <p14:tracePt t="21373" x="5862638" y="3832225"/>
          <p14:tracePt t="21381" x="5862638" y="3841750"/>
          <p14:tracePt t="21389" x="5870575" y="3849688"/>
          <p14:tracePt t="21396" x="5870575" y="3867150"/>
          <p14:tracePt t="21405" x="5880100" y="3875088"/>
          <p14:tracePt t="21412" x="5888038" y="3908425"/>
          <p14:tracePt t="21422" x="5913438" y="3976688"/>
          <p14:tracePt t="21428" x="5921375" y="4002088"/>
          <p14:tracePt t="21437" x="5938838" y="4095750"/>
          <p14:tracePt t="21445" x="5972175" y="4171950"/>
          <p14:tracePt t="21453" x="5972175" y="4257675"/>
          <p14:tracePt t="21461" x="5981700" y="4325938"/>
          <p14:tracePt t="21470" x="5981700" y="4384675"/>
          <p14:tracePt t="21477" x="5981700" y="4427538"/>
          <p14:tracePt t="21486" x="5981700" y="4503738"/>
          <p14:tracePt t="21492" x="5981700" y="4546600"/>
          <p14:tracePt t="21501" x="5981700" y="4589463"/>
          <p14:tracePt t="21508" x="5981700" y="4648200"/>
          <p14:tracePt t="21521" x="5981700" y="4673600"/>
          <p14:tracePt t="21526" x="5972175" y="4699000"/>
          <p14:tracePt t="21535" x="5964238" y="4724400"/>
          <p14:tracePt t="21541" x="5956300" y="4741863"/>
          <p14:tracePt t="21552" x="5946775" y="4759325"/>
          <p14:tracePt t="21557" x="5946775" y="4767263"/>
          <p14:tracePt t="21569" x="5938838" y="4775200"/>
          <p14:tracePt t="21573" x="5938838" y="4784725"/>
          <p14:tracePt t="21589" x="5930900" y="4784725"/>
          <p14:tracePt t="21684" x="5921375" y="4792663"/>
          <p14:tracePt t="21821" x="5913438" y="4792663"/>
          <p14:tracePt t="21837" x="5905500" y="4792663"/>
          <p14:tracePt t="21854" x="5895975" y="4792663"/>
          <p14:tracePt t="21870" x="5870575" y="4784725"/>
          <p14:tracePt t="21892" x="5853113" y="4775200"/>
          <p14:tracePt t="21901" x="5845175" y="4775200"/>
          <p14:tracePt t="21910" x="5837238" y="4767263"/>
          <p14:tracePt t="21919" x="5819775" y="4749800"/>
          <p14:tracePt t="21934" x="5794375" y="4741863"/>
          <p14:tracePt t="21940" x="5794375" y="4733925"/>
          <p14:tracePt t="21957" x="5786438" y="4724400"/>
          <p14:tracePt t="21989" x="5776913" y="4716463"/>
          <p14:tracePt t="21997" x="5768975" y="4708525"/>
          <p14:tracePt t="22045" x="5761038" y="4708525"/>
          <p14:tracePt t="22061" x="5751513" y="4691063"/>
          <p14:tracePt t="22077" x="5743575" y="4683125"/>
          <p14:tracePt t="22133" x="5735638" y="4673600"/>
          <p14:tracePt t="22157" x="5735638" y="4665663"/>
          <p14:tracePt t="22173" x="5726113" y="4657725"/>
          <p14:tracePt t="22189" x="5726113" y="4640263"/>
          <p14:tracePt t="22197" x="5726113" y="4622800"/>
          <p14:tracePt t="22205" x="5726113" y="4605338"/>
          <p14:tracePt t="22213" x="5718175" y="4589463"/>
          <p14:tracePt t="22221" x="5718175" y="4564063"/>
          <p14:tracePt t="22229" x="5718175" y="4554538"/>
          <p14:tracePt t="22239" x="5718175" y="4529138"/>
          <p14:tracePt t="22244" x="5718175" y="4503738"/>
          <p14:tracePt t="22254" x="5718175" y="4478338"/>
          <p14:tracePt t="22261" x="5718175" y="4445000"/>
          <p14:tracePt t="22270" x="5718175" y="4410075"/>
          <p14:tracePt t="22276" x="5718175" y="4402138"/>
          <p14:tracePt t="22286" x="5718175" y="4376738"/>
          <p14:tracePt t="22292" x="5718175" y="4368800"/>
          <p14:tracePt t="22303" x="5718175" y="4359275"/>
          <p14:tracePt t="22308" x="5718175" y="4341813"/>
          <p14:tracePt t="22325" x="5718175" y="4333875"/>
          <p14:tracePt t="22334" x="5708650" y="4333875"/>
          <p14:tracePt t="22429" x="5692775" y="4316413"/>
          <p14:tracePt t="22437" x="5675313" y="4291013"/>
          <p14:tracePt t="22445" x="5657850" y="4275138"/>
          <p14:tracePt t="22733" x="5657850" y="4265613"/>
          <p14:tracePt t="22741" x="5667375" y="4265613"/>
          <p14:tracePt t="22748" x="5675313" y="4265613"/>
          <p14:tracePt t="22757" x="5692775" y="4265613"/>
          <p14:tracePt t="22767" x="5718175" y="4265613"/>
          <p14:tracePt t="22772" x="5761038" y="4265613"/>
          <p14:tracePt t="22785" x="5776913" y="4265613"/>
          <p14:tracePt t="22789" x="5811838" y="4265613"/>
          <p14:tracePt t="22801" x="5845175" y="4265613"/>
          <p14:tracePt t="22804" x="5853113" y="4265613"/>
          <p14:tracePt t="22813" x="5880100" y="4265613"/>
          <p14:tracePt t="22820" x="5913438" y="4265613"/>
          <p14:tracePt t="22829" x="5930900" y="4265613"/>
          <p14:tracePt t="22837" x="5972175" y="4265613"/>
          <p14:tracePt t="22844" x="6049963" y="4265613"/>
          <p14:tracePt t="22853" x="6126163" y="4240213"/>
          <p14:tracePt t="22861" x="6202363" y="4224338"/>
          <p14:tracePt t="22870" x="6286500" y="4197350"/>
          <p14:tracePt t="22877" x="6380163" y="4156075"/>
          <p14:tracePt t="22886" x="6448425" y="4130675"/>
          <p14:tracePt t="22903" x="6534150" y="4087813"/>
          <p14:tracePt t="22909" x="6550025" y="4079875"/>
          <p14:tracePt t="22997" x="6559550" y="4070350"/>
          <p14:tracePt t="23020" x="6559550" y="4062413"/>
          <p14:tracePt t="23141" x="6559550" y="4070350"/>
          <p14:tracePt t="23149" x="6559550" y="4113213"/>
          <p14:tracePt t="23157" x="6559550" y="4156075"/>
          <p14:tracePt t="23167" x="6559550" y="4197350"/>
          <p14:tracePt t="23173" x="6575425" y="4275138"/>
          <p14:tracePt t="23184" x="6600825" y="4351338"/>
          <p14:tracePt t="23188" x="6626225" y="4402138"/>
          <p14:tracePt t="23201" x="6661150" y="4460875"/>
          <p14:tracePt t="23206" x="6686550" y="4513263"/>
          <p14:tracePt t="23213" x="6704013" y="4546600"/>
          <p14:tracePt t="23221" x="6737350" y="4597400"/>
          <p14:tracePt t="23230" x="6745288" y="4622800"/>
          <p14:tracePt t="23236" x="6754813" y="4630738"/>
          <p14:tracePt t="23245" x="6754813" y="4640263"/>
          <p14:tracePt t="23254" x="6754813" y="4648200"/>
          <p14:tracePt t="23269" x="6754813" y="4657725"/>
          <p14:tracePt t="23317" x="6754813" y="4665663"/>
          <p14:tracePt t="23421" x="6754813" y="4673600"/>
          <p14:tracePt t="23429" x="6745288" y="4673600"/>
          <p14:tracePt t="23445" x="6737350" y="4673600"/>
          <p14:tracePt t="23460" x="6729413" y="4673600"/>
          <p14:tracePt t="23477" x="6719888" y="4673600"/>
          <p14:tracePt t="23486" x="6711950" y="4673600"/>
          <p14:tracePt t="23492" x="6704013" y="4673600"/>
          <p14:tracePt t="23509" x="6686550" y="4673600"/>
          <p14:tracePt t="23518" x="6669088" y="4673600"/>
          <p14:tracePt t="23524" x="6643688" y="4673600"/>
          <p14:tracePt t="23534" x="6610350" y="4673600"/>
          <p14:tracePt t="23540" x="6584950" y="4673600"/>
          <p14:tracePt t="23551" x="6559550" y="4673600"/>
          <p14:tracePt t="23556" x="6534150" y="4673600"/>
          <p14:tracePt t="23568" x="6508750" y="4673600"/>
          <p14:tracePt t="23573" x="6491288" y="4673600"/>
          <p14:tracePt t="23583" x="6456363" y="4673600"/>
          <p14:tracePt t="23588" x="6430963" y="4673600"/>
          <p14:tracePt t="23600" x="6397625" y="4673600"/>
          <p14:tracePt t="23605" x="6372225" y="4673600"/>
          <p14:tracePt t="23616" x="6311900" y="4673600"/>
          <p14:tracePt t="23620" x="6270625" y="4673600"/>
          <p14:tracePt t="23629" x="6184900" y="4657725"/>
          <p14:tracePt t="23636" x="6108700" y="4657725"/>
          <p14:tracePt t="23645" x="5997575" y="4657725"/>
          <p14:tracePt t="23653" x="5880100" y="4640263"/>
          <p14:tracePt t="23661" x="5768975" y="4630738"/>
          <p14:tracePt t="23668" x="5657850" y="4622800"/>
          <p14:tracePt t="23677" x="5565775" y="4605338"/>
          <p14:tracePt t="23684" x="5497513" y="4597400"/>
          <p14:tracePt t="23692" x="5394325" y="4597400"/>
          <p14:tracePt t="23700" x="5310188" y="4597400"/>
          <p14:tracePt t="23708" x="5208588" y="4597400"/>
          <p14:tracePt t="23717" x="5114925" y="4597400"/>
          <p14:tracePt t="23725" x="4995863" y="4597400"/>
          <p14:tracePt t="23733" x="4843463" y="4597400"/>
          <p14:tracePt t="23741" x="4689475" y="4597400"/>
          <p14:tracePt t="23750" x="4519613" y="4597400"/>
          <p14:tracePt t="23757" x="4291013" y="4597400"/>
          <p14:tracePt t="23767" x="4086225" y="4597400"/>
          <p14:tracePt t="23772" x="3797300" y="4597400"/>
          <p14:tracePt t="23783" x="3559175" y="4597400"/>
          <p14:tracePt t="23788" x="3330575" y="4597400"/>
          <p14:tracePt t="23801" x="3100388" y="4597400"/>
          <p14:tracePt t="23805" x="2863850" y="4597400"/>
          <p14:tracePt t="23816" x="2693988" y="4597400"/>
          <p14:tracePt t="23821" x="2489200" y="4597400"/>
          <p14:tracePt t="23829" x="2311400" y="4597400"/>
          <p14:tracePt t="23837" x="2132013" y="4597400"/>
          <p14:tracePt t="23845" x="1962150" y="4597400"/>
          <p14:tracePt t="23853" x="1758950" y="4597400"/>
          <p14:tracePt t="23860" x="1631950" y="4597400"/>
          <p14:tracePt t="23870" x="1503363" y="4597400"/>
          <p14:tracePt t="23877" x="1358900" y="4597400"/>
          <p14:tracePt t="23885" x="1265238" y="4597400"/>
          <p14:tracePt t="23904" x="1036638" y="4597400"/>
          <p14:tracePt t="23909" x="925513" y="4597400"/>
          <p14:tracePt t="23918" x="815975" y="4597400"/>
          <p14:tracePt t="23924" x="714375" y="4597400"/>
          <p14:tracePt t="23934" x="611188" y="4597400"/>
          <p14:tracePt t="23940" x="517525" y="4597400"/>
          <p14:tracePt t="23949" x="458788" y="4597400"/>
          <p14:tracePt t="23957" x="373063" y="4597400"/>
          <p14:tracePt t="23967" x="296863" y="4597400"/>
          <p14:tracePt t="23974" x="255588" y="4597400"/>
          <p14:tracePt t="23983" x="212725" y="4597400"/>
          <p14:tracePt t="23989" x="187325" y="4597400"/>
          <p14:tracePt t="24030" x="169863" y="4589463"/>
          <p14:tracePt t="24245" x="177800" y="4589463"/>
          <p14:tracePt t="24253" x="187325" y="4589463"/>
          <p14:tracePt t="24261" x="230188" y="4589463"/>
          <p14:tracePt t="24269" x="263525" y="4589463"/>
          <p14:tracePt t="24277" x="314325" y="4579938"/>
          <p14:tracePt t="24285" x="373063" y="4579938"/>
          <p14:tracePt t="24293" x="450850" y="4579938"/>
          <p14:tracePt t="24301" x="501650" y="4579938"/>
          <p14:tracePt t="24308" x="560388" y="4579938"/>
          <p14:tracePt t="24317" x="620713" y="4579938"/>
          <p14:tracePt t="24325" x="679450" y="4579938"/>
          <p14:tracePt t="24334" x="696913" y="4579938"/>
          <p14:tracePt t="24341" x="730250" y="4579938"/>
          <p14:tracePt t="24351" x="755650" y="4579938"/>
          <p14:tracePt t="24357" x="765175" y="4579938"/>
          <p14:tracePt t="24613" x="773113" y="4579938"/>
          <p14:tracePt t="24620" x="790575" y="4579938"/>
          <p14:tracePt t="24629" x="806450" y="4579938"/>
          <p14:tracePt t="24636" x="831850" y="4579938"/>
          <p14:tracePt t="24645" x="866775" y="4579938"/>
          <p14:tracePt t="24652" x="909638" y="4579938"/>
          <p14:tracePt t="24661" x="950913" y="4579938"/>
          <p14:tracePt t="24669" x="1011238" y="4579938"/>
          <p14:tracePt t="24677" x="1054100" y="4579938"/>
          <p14:tracePt t="24684" x="1095375" y="4579938"/>
          <p14:tracePt t="24692" x="1155700" y="4579938"/>
          <p14:tracePt t="24702" x="1198563" y="4579938"/>
          <p14:tracePt t="24709" x="1231900" y="4579938"/>
          <p14:tracePt t="24718" x="1265238" y="4579938"/>
          <p14:tracePt t="24724" x="1300163" y="4579938"/>
          <p14:tracePt t="24733" x="1317625" y="4579938"/>
          <p14:tracePt t="24740" x="1350963" y="4579938"/>
          <p14:tracePt t="24749" x="1376363" y="4579938"/>
          <p14:tracePt t="24756" x="1393825" y="4579938"/>
          <p14:tracePt t="24766" x="1435100" y="4572000"/>
          <p14:tracePt t="24773" x="1462088" y="4572000"/>
          <p14:tracePt t="24782" x="1495425" y="4554538"/>
          <p14:tracePt t="24788" x="1520825" y="4554538"/>
          <p14:tracePt t="24798" x="1554163" y="4546600"/>
          <p14:tracePt t="24804" x="1597025" y="4546600"/>
          <p14:tracePt t="24815" x="1622425" y="4546600"/>
          <p14:tracePt t="24820" x="1639888" y="4546600"/>
          <p14:tracePt t="25037" x="1647825" y="4546600"/>
          <p14:tracePt t="25269" x="1665288" y="4538663"/>
          <p14:tracePt t="25276" x="1716088" y="4538663"/>
          <p14:tracePt t="25285" x="1776413" y="4538663"/>
          <p14:tracePt t="25293" x="1860550" y="4538663"/>
          <p14:tracePt t="25300" x="1928813" y="4538663"/>
          <p14:tracePt t="25308" x="2012950" y="4538663"/>
          <p14:tracePt t="25317" x="2073275" y="4538663"/>
          <p14:tracePt t="25324" x="2132013" y="4538663"/>
          <p14:tracePt t="25332" x="2166938" y="4538663"/>
          <p14:tracePt t="25340" x="2208213" y="4538663"/>
          <p14:tracePt t="25348" x="2225675" y="4538663"/>
          <p14:tracePt t="25356" x="2235200" y="4538663"/>
          <p14:tracePt t="25421" x="2243138" y="4538663"/>
          <p14:tracePt t="25437" x="2260600" y="4538663"/>
          <p14:tracePt t="25445" x="2276475" y="4538663"/>
          <p14:tracePt t="25461" x="2286000" y="4546600"/>
          <p14:tracePt t="25541" x="2293938" y="4546600"/>
          <p14:tracePt t="25549" x="2301875" y="4546600"/>
          <p14:tracePt t="25558" x="2311400" y="4546600"/>
          <p14:tracePt t="25566" x="2336800" y="4546600"/>
          <p14:tracePt t="25572" x="2370138" y="4546600"/>
          <p14:tracePt t="25582" x="2379663" y="4546600"/>
          <p14:tracePt t="25588" x="2405063" y="4546600"/>
          <p14:tracePt t="25600" x="2413000" y="4546600"/>
          <p14:tracePt t="25605" x="2420938" y="4546600"/>
          <p14:tracePt t="25615" x="2438400" y="4546600"/>
          <p14:tracePt t="25652" x="2446338" y="4546600"/>
          <p14:tracePt t="25669" x="2455863" y="4546600"/>
          <p14:tracePt t="25677" x="2471738" y="4546600"/>
          <p14:tracePt t="25765" x="2481263" y="4546600"/>
          <p14:tracePt t="25797" x="2489200" y="4546600"/>
          <p14:tracePt t="25974" x="2489200" y="4538663"/>
          <p14:tracePt t="25988" x="2489200" y="4529138"/>
          <p14:tracePt t="26005" x="2489200" y="4521200"/>
          <p14:tracePt t="26012" x="2489200" y="4513263"/>
          <p14:tracePt t="26020" x="2489200" y="4503738"/>
          <p14:tracePt t="26032" x="2471738" y="4495800"/>
          <p14:tracePt t="26048" x="2471738" y="4486275"/>
          <p14:tracePt t="26066" x="2455863" y="4486275"/>
          <p14:tracePt t="26605" x="2446338" y="4486275"/>
          <p14:tracePt t="26652" x="2438400" y="4486275"/>
          <p14:tracePt t="26660" x="2430463" y="4478338"/>
          <p14:tracePt t="26668" x="2420938" y="4478338"/>
          <p14:tracePt t="26684" x="2405063" y="4460875"/>
          <p14:tracePt t="26693" x="2395538" y="4452938"/>
          <p14:tracePt t="26965" x="2405063" y="4452938"/>
          <p14:tracePt t="26974" x="2413000" y="4452938"/>
          <p14:tracePt t="26981" x="2420938" y="4452938"/>
          <p14:tracePt t="26988" x="2430463" y="4452938"/>
          <p14:tracePt t="26997" x="2438400" y="4452938"/>
          <p14:tracePt t="27004" x="2438400" y="4460875"/>
          <p14:tracePt t="27021" x="2446338" y="4460875"/>
          <p14:tracePt t="27037" x="2455863" y="4470400"/>
          <p14:tracePt t="27213" x="2471738" y="4470400"/>
          <p14:tracePt t="27229" x="2481263" y="4470400"/>
          <p14:tracePt t="27236" x="2497138" y="4470400"/>
          <p14:tracePt t="27245" x="2514600" y="4486275"/>
          <p14:tracePt t="27260" x="2524125" y="4486275"/>
          <p14:tracePt t="27269" x="2540000" y="4495800"/>
          <p14:tracePt t="27282" x="2549525" y="4495800"/>
          <p14:tracePt t="27284" x="2565400" y="4495800"/>
          <p14:tracePt t="27296" x="2582863" y="4503738"/>
          <p14:tracePt t="27301" x="2590800" y="4503738"/>
          <p14:tracePt t="27309" x="2616200" y="4503738"/>
          <p14:tracePt t="27317" x="2641600" y="4503738"/>
          <p14:tracePt t="27333" x="2659063" y="4503738"/>
          <p14:tracePt t="27341" x="2684463" y="4503738"/>
          <p14:tracePt t="27349" x="2693988" y="4503738"/>
          <p14:tracePt t="27357" x="2719388" y="4503738"/>
          <p14:tracePt t="27365" x="2744788" y="4503738"/>
          <p14:tracePt t="27373" x="2752725" y="4503738"/>
          <p14:tracePt t="27381" x="2770188" y="4503738"/>
          <p14:tracePt t="27388" x="2795588" y="4503738"/>
          <p14:tracePt t="27397" x="2803525" y="4503738"/>
          <p14:tracePt t="27404" x="2820988" y="4503738"/>
          <p14:tracePt t="27501" x="2828925" y="4503738"/>
          <p14:tracePt t="27509" x="2838450" y="4503738"/>
          <p14:tracePt t="27517" x="2846388" y="4503738"/>
          <p14:tracePt t="27525" x="2863850" y="4503738"/>
          <p14:tracePt t="27533" x="2871788" y="4503738"/>
          <p14:tracePt t="27541" x="2889250" y="4503738"/>
          <p14:tracePt t="27549" x="2914650" y="4495800"/>
          <p14:tracePt t="27556" x="2922588" y="4495800"/>
          <p14:tracePt t="27566" x="2930525" y="4486275"/>
          <p14:tracePt t="27573" x="2955925" y="4478338"/>
          <p14:tracePt t="27582" x="2973388" y="4478338"/>
          <p14:tracePt t="27589" x="2990850" y="4470400"/>
          <p14:tracePt t="27597" x="3008313" y="4470400"/>
          <p14:tracePt t="27604" x="3033713" y="4452938"/>
          <p14:tracePt t="27621" x="3041650" y="4452938"/>
          <p14:tracePt t="27631" x="3049588" y="4452938"/>
          <p14:tracePt t="27637" x="3059113" y="4452938"/>
          <p14:tracePt t="27908" x="3067050" y="4452938"/>
          <p14:tracePt t="27916" x="3074988" y="4452938"/>
          <p14:tracePt t="27925" x="3092450" y="4452938"/>
          <p14:tracePt t="27932" x="3109913" y="4452938"/>
          <p14:tracePt t="27940" x="3135313" y="4452938"/>
          <p14:tracePt t="27948" x="3152775" y="4452938"/>
          <p14:tracePt t="27956" x="3186113" y="4452938"/>
          <p14:tracePt t="27964" x="3219450" y="4452938"/>
          <p14:tracePt t="27972" x="3228975" y="4445000"/>
          <p14:tracePt t="27980" x="3254375" y="4445000"/>
          <p14:tracePt t="27988" x="3279775" y="4435475"/>
          <p14:tracePt t="28030" x="3287713" y="4427538"/>
          <p14:tracePt t="28060" x="3287713" y="4419600"/>
          <p14:tracePt t="28084" x="3287713" y="4410075"/>
          <p14:tracePt t="28093" x="3287713" y="4402138"/>
          <p14:tracePt t="28101" x="3279775" y="4394200"/>
          <p14:tracePt t="28109" x="3262313" y="4384675"/>
          <p14:tracePt t="28117" x="3254375" y="4376738"/>
          <p14:tracePt t="28125" x="3228975" y="4368800"/>
          <p14:tracePt t="28133" x="3186113" y="4351338"/>
          <p14:tracePt t="28141" x="3152775" y="4351338"/>
          <p14:tracePt t="28149" x="3127375" y="4341813"/>
          <p14:tracePt t="28156" x="3084513" y="4333875"/>
          <p14:tracePt t="28165" x="3049588" y="4325938"/>
          <p14:tracePt t="28172" x="3024188" y="4325938"/>
          <p14:tracePt t="28181" x="2990850" y="4308475"/>
          <p14:tracePt t="28189" x="2982913" y="4308475"/>
          <p14:tracePt t="28197" x="2947988" y="4300538"/>
          <p14:tracePt t="28204" x="2922588" y="4291013"/>
          <p14:tracePt t="28213" x="2897188" y="4291013"/>
          <p14:tracePt t="28220" x="2863850" y="4291013"/>
          <p14:tracePt t="28229" x="2828925" y="4291013"/>
          <p14:tracePt t="28237" x="2795588" y="4291013"/>
          <p14:tracePt t="28245" x="2778125" y="4291013"/>
          <p14:tracePt t="28252" x="2744788" y="4291013"/>
          <p14:tracePt t="28262" x="2735263" y="4291013"/>
          <p14:tracePt t="28269" x="2709863" y="4291013"/>
          <p14:tracePt t="28280" x="2693988" y="4291013"/>
          <p14:tracePt t="28285" x="2659063" y="4291013"/>
          <p14:tracePt t="28295" x="2659063" y="4300538"/>
          <p14:tracePt t="28300" x="2651125" y="4300538"/>
          <p14:tracePt t="28312" x="2633663" y="4308475"/>
          <p14:tracePt t="28317" x="2633663" y="4316413"/>
          <p14:tracePt t="28333" x="2633663" y="4325938"/>
          <p14:tracePt t="28340" x="2625725" y="4325938"/>
          <p14:tracePt t="28382" x="2625725" y="4333875"/>
          <p14:tracePt t="28573" x="2625725" y="4341813"/>
          <p14:tracePt t="28581" x="2616200" y="4351338"/>
          <p14:tracePt t="28589" x="2608263" y="4368800"/>
          <p14:tracePt t="28598" x="2590800" y="4394200"/>
          <p14:tracePt t="28604" x="2524125" y="4427538"/>
          <p14:tracePt t="28613" x="2497138" y="4435475"/>
          <p14:tracePt t="28620" x="2455863" y="4460875"/>
          <p14:tracePt t="28629" x="2446338" y="4460875"/>
          <p14:tracePt t="28661" x="2438400" y="4460875"/>
          <p14:tracePt t="28676" x="2430463" y="4460875"/>
          <p14:tracePt t="28685" x="2420938" y="4460875"/>
          <p14:tracePt t="28765" x="2430463" y="4452938"/>
          <p14:tracePt t="28781" x="2438400" y="4452938"/>
          <p14:tracePt t="28788" x="2446338" y="4452938"/>
          <p14:tracePt t="28797" x="2463800" y="4445000"/>
          <p14:tracePt t="28814" x="2481263" y="4435475"/>
          <p14:tracePt t="28821" x="2497138" y="4427538"/>
          <p14:tracePt t="28831" x="2524125" y="4427538"/>
          <p14:tracePt t="28837" x="2582863" y="4435475"/>
          <p14:tracePt t="28847" x="2608263" y="4478338"/>
          <p14:tracePt t="28853" x="2625725" y="4521200"/>
          <p14:tracePt t="28862" x="2633663" y="4529138"/>
          <p14:tracePt t="28989" x="2540000" y="4529138"/>
          <p14:tracePt t="28996" x="2430463" y="4513263"/>
          <p14:tracePt t="29004" x="2286000" y="4513263"/>
          <p14:tracePt t="29013" x="2116138" y="4513263"/>
          <p14:tracePt t="29021" x="2005013" y="4503738"/>
          <p14:tracePt t="29028" x="1971675" y="4486275"/>
          <p14:tracePt t="29036" x="1954213" y="4470400"/>
          <p14:tracePt t="29053" x="1954213" y="4460875"/>
          <p14:tracePt t="29068" x="1954213" y="4445000"/>
          <p14:tracePt t="29085" x="1962150" y="4435475"/>
          <p14:tracePt t="29181" x="1971675" y="4435475"/>
          <p14:tracePt t="31125" x="1971675" y="4427538"/>
          <p14:tracePt t="31365" x="1971675" y="4410075"/>
          <p14:tracePt t="31733" x="1979613" y="4410075"/>
          <p14:tracePt t="31765" x="1997075" y="4410075"/>
          <p14:tracePt t="31773" x="2005013" y="4419600"/>
          <p14:tracePt t="31781" x="2012950" y="4435475"/>
          <p14:tracePt t="31790" x="2022475" y="4445000"/>
          <p14:tracePt t="31797" x="2038350" y="4460875"/>
          <p14:tracePt t="31805" x="2047875" y="4478338"/>
          <p14:tracePt t="31815" x="2065338" y="4486275"/>
          <p14:tracePt t="31821" x="2081213" y="4503738"/>
          <p14:tracePt t="31830" x="2098675" y="4521200"/>
          <p14:tracePt t="31836" x="2116138" y="4538663"/>
          <p14:tracePt t="31849" x="2141538" y="4572000"/>
          <p14:tracePt t="31853" x="2149475" y="4589463"/>
          <p14:tracePt t="31861" x="2166938" y="4605338"/>
          <p14:tracePt t="31869" x="2192338" y="4630738"/>
          <p14:tracePt t="31877" x="2208213" y="4648200"/>
          <p14:tracePt t="31885" x="2235200" y="4683125"/>
          <p14:tracePt t="31893" x="2251075" y="4708525"/>
          <p14:tracePt t="31911" x="2286000" y="4741863"/>
          <p14:tracePt t="31916" x="2293938" y="4759325"/>
          <p14:tracePt t="31926" x="2301875" y="4767263"/>
          <p14:tracePt t="31933" x="2319338" y="4784725"/>
          <p14:tracePt t="31949" x="2327275" y="4792663"/>
          <p14:tracePt t="31960" x="2336800" y="4802188"/>
          <p14:tracePt t="31965" x="2336800" y="4810125"/>
          <p14:tracePt t="31976" x="2344738" y="4818063"/>
          <p14:tracePt t="31994" x="2352675" y="4827588"/>
          <p14:tracePt t="31998" x="2352675" y="4835525"/>
          <p14:tracePt t="32005" x="2362200" y="4852988"/>
          <p14:tracePt t="32213" x="2370138" y="4860925"/>
          <p14:tracePt t="32228" x="2379663" y="4878388"/>
          <p14:tracePt t="32239" x="2387600" y="4894263"/>
          <p14:tracePt t="32247" x="2405063" y="4911725"/>
          <p14:tracePt t="32254" x="2413000" y="4937125"/>
          <p14:tracePt t="32263" x="2438400" y="4972050"/>
          <p14:tracePt t="32269" x="2481263" y="5005388"/>
          <p14:tracePt t="32277" x="2506663" y="5030788"/>
          <p14:tracePt t="32285" x="2582863" y="5073650"/>
          <p14:tracePt t="32294" x="2651125" y="5116513"/>
          <p14:tracePt t="32301" x="2693988" y="5141913"/>
          <p14:tracePt t="32310" x="2744788" y="5167313"/>
          <p14:tracePt t="32317" x="2760663" y="5175250"/>
          <p14:tracePt t="32327" x="2795588" y="5183188"/>
          <p14:tracePt t="32333" x="2811463" y="5200650"/>
          <p14:tracePt t="32349" x="2820988" y="5200650"/>
          <p14:tracePt t="32359" x="2828925" y="5200650"/>
          <p14:tracePt t="32380" x="2854325" y="5200650"/>
          <p14:tracePt t="32395" x="2863850" y="5200650"/>
          <p14:tracePt t="32397" x="2889250" y="5200650"/>
          <p14:tracePt t="32405" x="2922588" y="5208588"/>
          <p14:tracePt t="32412" x="2947988" y="5218113"/>
          <p14:tracePt t="32421" x="2973388" y="5218113"/>
          <p14:tracePt t="32429" x="3008313" y="5218113"/>
          <p14:tracePt t="32436" x="3033713" y="5226050"/>
          <p14:tracePt t="32445" x="3049588" y="5226050"/>
          <p14:tracePt t="32452" x="3059113" y="5226050"/>
          <p14:tracePt t="32557" x="3074988" y="5226050"/>
          <p14:tracePt t="32573" x="3084513" y="5218113"/>
          <p14:tracePt t="32597" x="3084513" y="5200650"/>
          <p14:tracePt t="32621" x="3084513" y="5183188"/>
          <p14:tracePt t="32637" x="3092450" y="5167313"/>
          <p14:tracePt t="32669" x="3100388" y="5141913"/>
          <p14:tracePt t="32677" x="3117850" y="5124450"/>
          <p14:tracePt t="32700" x="3127375" y="5124450"/>
          <p14:tracePt t="32710" x="3127375" y="5099050"/>
          <p14:tracePt t="32717" x="3152775" y="5081588"/>
          <p14:tracePt t="32724" x="3160713" y="5081588"/>
          <p14:tracePt t="32917" x="3168650" y="5081588"/>
          <p14:tracePt t="32957" x="3168650" y="5091113"/>
          <p14:tracePt t="32965" x="3178175" y="5099050"/>
          <p14:tracePt t="32973" x="3186113" y="5099050"/>
          <p14:tracePt t="32990" x="3186113" y="5106988"/>
          <p14:tracePt t="33006" x="3194050" y="5124450"/>
          <p14:tracePt t="33013" x="3203575" y="5141913"/>
          <p14:tracePt t="33021" x="3211513" y="5149850"/>
          <p14:tracePt t="33030" x="3219450" y="5157788"/>
          <p14:tracePt t="33044" x="3219450" y="5167313"/>
          <p14:tracePt t="33053" x="3228975" y="5192713"/>
          <p14:tracePt t="33068" x="3228975" y="5226050"/>
          <p14:tracePt t="33077" x="3236913" y="5243513"/>
          <p14:tracePt t="33084" x="3236913" y="5268913"/>
          <p14:tracePt t="33094" x="3236913" y="5302250"/>
          <p14:tracePt t="33100" x="3236913" y="5311775"/>
          <p14:tracePt t="33109" x="3236913" y="5337175"/>
          <p14:tracePt t="33116" x="3219450" y="5353050"/>
          <p14:tracePt t="33126" x="3186113" y="5353050"/>
          <p14:tracePt t="33133" x="3143250" y="5353050"/>
          <p14:tracePt t="33237" x="3143250" y="5362575"/>
          <p14:tracePt t="33245" x="3135313" y="5362575"/>
          <p14:tracePt t="33253" x="3127375" y="5362575"/>
          <p14:tracePt t="33261" x="3109913" y="5362575"/>
          <p14:tracePt t="33268" x="3100388" y="5362575"/>
          <p14:tracePt t="33278" x="3100388" y="5353050"/>
          <p14:tracePt t="33294" x="3100388" y="5345113"/>
          <p14:tracePt t="33300" x="3117850" y="5337175"/>
          <p14:tracePt t="33310" x="3143250" y="5319713"/>
          <p14:tracePt t="33316" x="3168650" y="5311775"/>
          <p14:tracePt t="33325" x="3194050" y="5311775"/>
          <p14:tracePt t="33332" x="3228975" y="5311775"/>
          <p14:tracePt t="33343" x="3254375" y="5311775"/>
          <p14:tracePt t="33349" x="3270250" y="5311775"/>
          <p14:tracePt t="33358" x="3297238" y="5311775"/>
          <p14:tracePt t="33365" x="3305175" y="5311775"/>
          <p14:tracePt t="33375" x="3330575" y="5311775"/>
          <p14:tracePt t="33380" x="3338513" y="5311775"/>
          <p14:tracePt t="33405" x="3348038" y="5302250"/>
          <p14:tracePt t="33412" x="3355975" y="5302250"/>
          <p14:tracePt t="33425" x="3363913" y="5302250"/>
          <p14:tracePt t="33437" x="3373438" y="5302250"/>
          <p14:tracePt t="33445" x="3389313" y="5302250"/>
          <p14:tracePt t="33693" x="3398838" y="5302250"/>
          <p14:tracePt t="33710" x="3406775" y="5302250"/>
          <p14:tracePt t="33717" x="3414713" y="5302250"/>
          <p14:tracePt t="33726" x="3432175" y="5302250"/>
          <p14:tracePt t="33732" x="3449638" y="5302250"/>
          <p14:tracePt t="33742" x="3457575" y="5302250"/>
          <p14:tracePt t="33748" x="3482975" y="5302250"/>
          <p14:tracePt t="33758" x="3508375" y="5302250"/>
          <p14:tracePt t="33765" x="3533775" y="5302250"/>
          <p14:tracePt t="33774" x="3576638" y="5302250"/>
          <p14:tracePt t="33780" x="3602038" y="5302250"/>
          <p14:tracePt t="33791" x="3644900" y="5302250"/>
          <p14:tracePt t="33797" x="3695700" y="5302250"/>
          <p14:tracePt t="33808" x="3713163" y="5302250"/>
          <p14:tracePt t="33812" x="3746500" y="5302250"/>
          <p14:tracePt t="33824" x="3781425" y="5302250"/>
          <p14:tracePt t="33828" x="3789363" y="5302250"/>
          <p14:tracePt t="33841" x="3806825" y="5302250"/>
          <p14:tracePt t="34133" x="3814763" y="5302250"/>
          <p14:tracePt t="34190" x="3814763" y="5294313"/>
          <p14:tracePt t="34197" x="3822700" y="5286375"/>
          <p14:tracePt t="34205" x="3832225" y="5276850"/>
          <p14:tracePt t="34213" x="3840163" y="5276850"/>
          <p14:tracePt t="34225" x="3848100" y="5276850"/>
          <p14:tracePt t="34229" x="3865563" y="5276850"/>
          <p14:tracePt t="34240" x="3873500" y="5268913"/>
          <p14:tracePt t="34301" x="3883025" y="5268913"/>
          <p14:tracePt t="34309" x="3890963" y="5268913"/>
          <p14:tracePt t="34317" x="3900488" y="5268913"/>
          <p14:tracePt t="34325" x="3925888" y="5268913"/>
          <p14:tracePt t="34332" x="3951288" y="5268913"/>
          <p14:tracePt t="34341" x="3959225" y="5268913"/>
          <p14:tracePt t="34349" x="3992563" y="5268913"/>
          <p14:tracePt t="34357" x="4017963" y="5268913"/>
          <p14:tracePt t="34364" x="4027488" y="5268913"/>
          <p14:tracePt t="34374" x="4035425" y="5268913"/>
          <p14:tracePt t="34597" x="4052888" y="5268913"/>
          <p14:tracePt t="34613" x="4060825" y="5268913"/>
          <p14:tracePt t="34749" x="4070350" y="5260975"/>
          <p14:tracePt t="34756" x="4070350" y="5251450"/>
          <p14:tracePt t="34765" x="4086225" y="5251450"/>
          <p14:tracePt t="34774" x="4103688" y="5251450"/>
          <p14:tracePt t="34781" x="4129088" y="5251450"/>
          <p14:tracePt t="34791" x="4154488" y="5251450"/>
          <p14:tracePt t="34796" x="4179888" y="5251450"/>
          <p14:tracePt t="34806" x="4205288" y="5251450"/>
          <p14:tracePt t="34813" x="4230688" y="5251450"/>
          <p14:tracePt t="34823" x="4256088" y="5243513"/>
          <p14:tracePt t="34828" x="4291013" y="5243513"/>
          <p14:tracePt t="34841" x="4316413" y="5243513"/>
          <p14:tracePt t="34844" x="4349750" y="5243513"/>
          <p14:tracePt t="34853" x="4392613" y="5243513"/>
          <p14:tracePt t="34861" x="4418013" y="5243513"/>
          <p14:tracePt t="34869" x="4460875" y="5243513"/>
          <p14:tracePt t="34876" x="4503738" y="5243513"/>
          <p14:tracePt t="34885" x="4537075" y="5243513"/>
          <p14:tracePt t="34893" x="4562475" y="5243513"/>
          <p14:tracePt t="34901" x="4579938" y="5243513"/>
          <p14:tracePt t="34926" x="4638675" y="5243513"/>
          <p14:tracePt t="34942" x="4646613" y="5243513"/>
          <p14:tracePt t="34958" x="4664075" y="5243513"/>
          <p14:tracePt t="34981" x="4673600" y="5243513"/>
          <p14:tracePt t="34988" x="4681538" y="5243513"/>
          <p14:tracePt t="34996" x="4706938" y="5243513"/>
          <p14:tracePt t="35007" x="4740275" y="5243513"/>
          <p14:tracePt t="35012" x="4775200" y="5243513"/>
          <p14:tracePt t="35025" x="4818063" y="5243513"/>
          <p14:tracePt t="35028" x="4843463" y="5243513"/>
          <p14:tracePt t="35039" x="4902200" y="5243513"/>
          <p14:tracePt t="35045" x="4945063" y="5243513"/>
          <p14:tracePt t="35056" x="5003800" y="5243513"/>
          <p14:tracePt t="35061" x="5072063" y="5243513"/>
          <p14:tracePt t="35069" x="5114925" y="5235575"/>
          <p14:tracePt t="35076" x="5165725" y="5235575"/>
          <p14:tracePt t="35085" x="5208588" y="5226050"/>
          <p14:tracePt t="35093" x="5241925" y="5226050"/>
          <p14:tracePt t="35101" x="5267325" y="5226050"/>
          <p14:tracePt t="35109" x="5302250" y="5226050"/>
          <p14:tracePt t="35117" x="5327650" y="5208588"/>
          <p14:tracePt t="35126" x="5353050" y="5208588"/>
          <p14:tracePt t="35141" x="5360988" y="5208588"/>
          <p14:tracePt t="35190" x="5386388" y="5200650"/>
          <p14:tracePt t="35205" x="5421313" y="5192713"/>
          <p14:tracePt t="35213" x="5446713" y="5192713"/>
          <p14:tracePt t="35221" x="5480050" y="5175250"/>
          <p14:tracePt t="35229" x="5522913" y="5175250"/>
          <p14:tracePt t="35240" x="5556250" y="5167313"/>
          <p14:tracePt t="35244" x="5632450" y="5167313"/>
          <p14:tracePt t="35256" x="5649913" y="5157788"/>
          <p14:tracePt t="35260" x="5708650" y="5149850"/>
          <p14:tracePt t="35269" x="5726113" y="5149850"/>
          <p14:tracePt t="35277" x="5761038" y="5132388"/>
          <p14:tracePt t="35437" x="5735638" y="5132388"/>
          <p14:tracePt t="35445" x="5726113" y="5132388"/>
          <p14:tracePt t="35453" x="5692775" y="5141913"/>
          <p14:tracePt t="35460" x="5657850" y="5149850"/>
          <p14:tracePt t="35469" x="5641975" y="5149850"/>
          <p14:tracePt t="35477" x="5599113" y="5167313"/>
          <p14:tracePt t="35485" x="5556250" y="5167313"/>
          <p14:tracePt t="35493" x="5497513" y="5175250"/>
          <p14:tracePt t="35501" x="5421313" y="5183188"/>
          <p14:tracePt t="35510" x="5353050" y="5183188"/>
          <p14:tracePt t="35517" x="5249863" y="5200650"/>
          <p14:tracePt t="35526" x="5148263" y="5218113"/>
          <p14:tracePt t="35532" x="5038725" y="5243513"/>
          <p14:tracePt t="35542" x="4902200" y="5251450"/>
          <p14:tracePt t="35548" x="4791075" y="5276850"/>
          <p14:tracePt t="35557" x="4646613" y="5302250"/>
          <p14:tracePt t="35564" x="4503738" y="5337175"/>
          <p14:tracePt t="35572" x="4392613" y="5337175"/>
          <p14:tracePt t="35581" x="4248150" y="5362575"/>
          <p14:tracePt t="35590" x="4121150" y="5370513"/>
          <p14:tracePt t="35596" x="3976688" y="5405438"/>
          <p14:tracePt t="35606" x="3865563" y="5421313"/>
          <p14:tracePt t="35613" x="3763963" y="5421313"/>
          <p14:tracePt t="35622" x="3652838" y="5430838"/>
          <p14:tracePt t="35629" x="3551238" y="5430838"/>
          <p14:tracePt t="35639" x="3457575" y="5430838"/>
          <p14:tracePt t="35644" x="3355975" y="5430838"/>
          <p14:tracePt t="35657" x="3254375" y="5430838"/>
          <p14:tracePt t="35661" x="3186113" y="5430838"/>
          <p14:tracePt t="35672" x="3074988" y="5430838"/>
          <p14:tracePt t="35676" x="2930525" y="5430838"/>
          <p14:tracePt t="35685" x="2820988" y="5430838"/>
          <p14:tracePt t="35693" x="2693988" y="5430838"/>
          <p14:tracePt t="35701" x="2565400" y="5430838"/>
          <p14:tracePt t="35709" x="2455863" y="5430838"/>
          <p14:tracePt t="35717" x="2327275" y="5430838"/>
          <p14:tracePt t="35725" x="2208213" y="5430838"/>
          <p14:tracePt t="35732" x="2116138" y="5430838"/>
          <p14:tracePt t="35742" x="2012950" y="5430838"/>
          <p14:tracePt t="35749" x="1946275" y="5430838"/>
          <p14:tracePt t="35757" x="1860550" y="5430838"/>
          <p14:tracePt t="35764" x="1801813" y="5430838"/>
          <p14:tracePt t="35774" x="1766888" y="5430838"/>
          <p14:tracePt t="35781" x="1733550" y="5430838"/>
          <p14:tracePt t="35790" x="1724025" y="5430838"/>
          <p14:tracePt t="35796" x="1698625" y="5430838"/>
          <p14:tracePt t="35806" x="1682750" y="5430838"/>
          <p14:tracePt t="35813" x="1647825" y="5430838"/>
          <p14:tracePt t="35823" x="1606550" y="5430838"/>
          <p14:tracePt t="35828" x="1563688" y="5430838"/>
          <p14:tracePt t="35839" x="1512888" y="5430838"/>
          <p14:tracePt t="35844" x="1462088" y="5430838"/>
          <p14:tracePt t="35856" x="1419225" y="5430838"/>
          <p14:tracePt t="35861" x="1368425" y="5430838"/>
          <p14:tracePt t="35872" x="1325563" y="5430838"/>
          <p14:tracePt t="35876" x="1300163" y="5430838"/>
          <p14:tracePt t="35894" x="1265238" y="5430838"/>
          <p14:tracePt t="35901" x="1257300" y="5430838"/>
          <p14:tracePt t="35973" x="1239838" y="5430838"/>
          <p14:tracePt t="35980" x="1231900" y="5430838"/>
          <p14:tracePt t="35990" x="1198563" y="5430838"/>
          <p14:tracePt t="35996" x="1155700" y="5430838"/>
          <p14:tracePt t="36006" x="1112838" y="5430838"/>
          <p14:tracePt t="36012" x="1069975" y="5430838"/>
          <p14:tracePt t="36022" x="1036638" y="5430838"/>
          <p14:tracePt t="36028" x="993775" y="5430838"/>
          <p14:tracePt t="36040" x="960438" y="5430838"/>
          <p14:tracePt t="36045" x="917575" y="5456238"/>
          <p14:tracePt t="36056" x="892175" y="5456238"/>
          <p14:tracePt t="36060" x="884238" y="5456238"/>
          <p14:tracePt t="36073" x="866775" y="5456238"/>
          <p14:tracePt t="36108" x="858838" y="5456238"/>
          <p14:tracePt t="36132" x="841375" y="5456238"/>
          <p14:tracePt t="36142" x="823913" y="5456238"/>
          <p14:tracePt t="36148" x="798513" y="5456238"/>
          <p14:tracePt t="36157" x="773113" y="5456238"/>
          <p14:tracePt t="36164" x="739775" y="5456238"/>
          <p14:tracePt t="36174" x="714375" y="5456238"/>
          <p14:tracePt t="36181" x="679450" y="5456238"/>
          <p14:tracePt t="36190" x="646113" y="5456238"/>
          <p14:tracePt t="36197" x="620713" y="5456238"/>
          <p14:tracePt t="36206" x="595313" y="5456238"/>
          <p14:tracePt t="36213" x="585788" y="5456238"/>
          <p14:tracePt t="36225" x="569913" y="5456238"/>
          <p14:tracePt t="36301" x="560388" y="5456238"/>
          <p14:tracePt t="36317" x="544513" y="5456238"/>
          <p14:tracePt t="36325" x="534988" y="5456238"/>
          <p14:tracePt t="36333" x="527050" y="5456238"/>
          <p14:tracePt t="36341" x="517525" y="5464175"/>
          <p14:tracePt t="36348" x="509588" y="5464175"/>
          <p14:tracePt t="36573" x="492125" y="5464175"/>
          <p14:tracePt t="36580" x="476250" y="5464175"/>
          <p14:tracePt t="36591" x="466725" y="5464175"/>
          <p14:tracePt t="36629" x="458788" y="5464175"/>
          <p14:tracePt t="36709" x="441325" y="5456238"/>
          <p14:tracePt t="36717" x="433388" y="5456238"/>
          <p14:tracePt t="36725" x="425450" y="5446713"/>
          <p14:tracePt t="36877" x="433388" y="5446713"/>
          <p14:tracePt t="36885" x="441325" y="5446713"/>
          <p14:tracePt t="36892" x="458788" y="5438775"/>
          <p14:tracePt t="36901" x="466725" y="5438775"/>
          <p14:tracePt t="36933" x="484188" y="5438775"/>
          <p14:tracePt t="36941" x="492125" y="5438775"/>
          <p14:tracePt t="36949" x="517525" y="5430838"/>
          <p14:tracePt t="36957" x="527050" y="5430838"/>
          <p14:tracePt t="36965" x="534988" y="5421313"/>
          <p14:tracePt t="36974" x="544513" y="5421313"/>
          <p14:tracePt t="36980" x="560388" y="5421313"/>
          <p14:tracePt t="36996" x="569913" y="5421313"/>
          <p14:tracePt t="37005" x="585788" y="5421313"/>
          <p14:tracePt t="37023" x="595313" y="5421313"/>
          <p14:tracePt t="37028" x="603250" y="5421313"/>
          <p14:tracePt t="37039" x="620713" y="5421313"/>
          <p14:tracePt t="37044" x="628650" y="5421313"/>
          <p14:tracePt t="37055" x="646113" y="5421313"/>
          <p14:tracePt t="37060" x="654050" y="5421313"/>
          <p14:tracePt t="37071" x="661988" y="5421313"/>
          <p14:tracePt t="37089" x="679450" y="5421313"/>
          <p14:tracePt t="37093" x="688975" y="5421313"/>
          <p14:tracePt t="37101" x="696913" y="5421313"/>
          <p14:tracePt t="37108" x="714375" y="5413375"/>
          <p14:tracePt t="37125" x="722313" y="5413375"/>
          <p14:tracePt t="37141" x="730250" y="5413375"/>
          <p14:tracePt t="37158" x="739775" y="5413375"/>
          <p14:tracePt t="37165" x="747713" y="5413375"/>
          <p14:tracePt t="37173" x="755650" y="5413375"/>
          <p14:tracePt t="37181" x="765175" y="5413375"/>
          <p14:tracePt t="37188" x="773113" y="5413375"/>
          <p14:tracePt t="37197" x="790575" y="5413375"/>
          <p14:tracePt t="37221" x="806450" y="5413375"/>
          <p14:tracePt t="37244" x="815975" y="5413375"/>
          <p14:tracePt t="37252" x="823913" y="5413375"/>
          <p14:tracePt t="37261" x="849313" y="5413375"/>
          <p14:tracePt t="37271" x="858838" y="5413375"/>
          <p14:tracePt t="37276" x="892175" y="5413375"/>
          <p14:tracePt t="37288" x="925513" y="5413375"/>
          <p14:tracePt t="37293" x="935038" y="5413375"/>
          <p14:tracePt t="37306" x="950913" y="5413375"/>
          <p14:tracePt t="37309" x="968375" y="5413375"/>
          <p14:tracePt t="37317" x="985838" y="5413375"/>
          <p14:tracePt t="37325" x="1003300" y="5413375"/>
          <p14:tracePt t="37333" x="1036638" y="5413375"/>
          <p14:tracePt t="37341" x="1062038" y="5413375"/>
          <p14:tracePt t="37348" x="1087438" y="5413375"/>
          <p14:tracePt t="37358" x="1130300" y="5413375"/>
          <p14:tracePt t="37364" x="1189038" y="5405438"/>
          <p14:tracePt t="37373" x="1239838" y="5387975"/>
          <p14:tracePt t="37380" x="1257300" y="5387975"/>
          <p14:tracePt t="37391" x="1282700" y="5387975"/>
          <p14:tracePt t="37397" x="1290638" y="5380038"/>
          <p14:tracePt t="38445" x="1300163" y="5380038"/>
          <p14:tracePt t="38453" x="1317625" y="5380038"/>
          <p14:tracePt t="38485" x="1325563" y="5380038"/>
          <p14:tracePt t="38493" x="1333500" y="5380038"/>
          <p14:tracePt t="38501" x="1343025" y="5380038"/>
          <p14:tracePt t="38508" x="1358900" y="5380038"/>
          <p14:tracePt t="38522" x="1376363" y="5380038"/>
          <p14:tracePt t="38525" x="1401763" y="5380038"/>
          <p14:tracePt t="38533" x="1435100" y="5380038"/>
          <p14:tracePt t="38541" x="1470025" y="5380038"/>
          <p14:tracePt t="38549" x="1495425" y="5380038"/>
          <p14:tracePt t="38557" x="1512888" y="5380038"/>
          <p14:tracePt t="38564" x="1538288" y="5380038"/>
          <p14:tracePt t="38572" x="1546225" y="5380038"/>
          <p14:tracePt t="38580" x="1554163" y="5380038"/>
          <p14:tracePt t="38590" x="1563688" y="5380038"/>
          <p14:tracePt t="38596" x="1571625" y="5380038"/>
          <p14:tracePt t="38805" x="1579563" y="5380038"/>
          <p14:tracePt t="38812" x="1589088" y="5380038"/>
          <p14:tracePt t="38822" x="1597025" y="5380038"/>
          <p14:tracePt t="38829" x="1606550" y="5380038"/>
          <p14:tracePt t="38837" x="1614488" y="5380038"/>
          <p14:tracePt t="38853" x="1631950" y="5380038"/>
          <p14:tracePt t="39677" x="1639888" y="5380038"/>
          <p14:tracePt t="39685" x="1647825" y="5380038"/>
          <p14:tracePt t="39700" x="1657350" y="5380038"/>
          <p14:tracePt t="39781" x="1665288" y="5380038"/>
          <p14:tracePt t="39797" x="1673225" y="5380038"/>
          <p14:tracePt t="39821" x="1682750" y="5380038"/>
          <p14:tracePt t="39829" x="1698625" y="5380038"/>
          <p14:tracePt t="39893" x="1708150" y="5380038"/>
          <p14:tracePt t="39908" x="1733550" y="5380038"/>
          <p14:tracePt t="39916" x="1741488" y="5380038"/>
          <p14:tracePt t="39941" x="1758950" y="5380038"/>
          <p14:tracePt t="39997" x="1766888" y="5380038"/>
          <p14:tracePt t="40005" x="1776413" y="5380038"/>
          <p14:tracePt t="40021" x="1784350" y="5380038"/>
          <p14:tracePt t="40093" x="1792288" y="5380038"/>
          <p14:tracePt t="40109" x="1809750" y="5380038"/>
          <p14:tracePt t="40189" x="1817688" y="5380038"/>
          <p14:tracePt t="40205" x="1827213" y="5380038"/>
          <p14:tracePt t="40214" x="1835150" y="5380038"/>
          <p14:tracePt t="40223" x="1860550" y="5380038"/>
          <p14:tracePt t="40229" x="1885950" y="5380038"/>
          <p14:tracePt t="40237" x="1903413" y="5380038"/>
          <p14:tracePt t="40245" x="1946275" y="5380038"/>
          <p14:tracePt t="40254" x="1979613" y="5380038"/>
          <p14:tracePt t="40261" x="2012950" y="5387975"/>
          <p14:tracePt t="40270" x="2030413" y="5387975"/>
          <p14:tracePt t="40277" x="2055813" y="5387975"/>
          <p14:tracePt t="40287" x="2090738" y="5387975"/>
          <p14:tracePt t="40293" x="2116138" y="5387975"/>
          <p14:tracePt t="40302" x="2141538" y="5387975"/>
          <p14:tracePt t="40309" x="2166938" y="5387975"/>
          <p14:tracePt t="40320" x="2192338" y="5387975"/>
          <p14:tracePt t="40325" x="2208213" y="5387975"/>
          <p14:tracePt t="40335" x="2225675" y="5387975"/>
          <p14:tracePt t="40341" x="2251075" y="5387975"/>
          <p14:tracePt t="40357" x="2276475" y="5387975"/>
          <p14:tracePt t="40369" x="2286000" y="5387975"/>
          <p14:tracePt t="40382" x="2293938" y="5387975"/>
          <p14:tracePt t="40485" x="2311400" y="5387975"/>
          <p14:tracePt t="40493" x="2319338" y="5387975"/>
          <p14:tracePt t="40509" x="2362200" y="5387975"/>
          <p14:tracePt t="40516" x="2395538" y="5387975"/>
          <p14:tracePt t="40525" x="2430463" y="5387975"/>
          <p14:tracePt t="40535" x="2446338" y="5387975"/>
          <p14:tracePt t="40541" x="2481263" y="5380038"/>
          <p14:tracePt t="40552" x="2489200" y="5380038"/>
          <p14:tracePt t="40557" x="2506663" y="5380038"/>
          <p14:tracePt t="41821" x="2506663" y="5387975"/>
          <p14:tracePt t="41901" x="2506663" y="5395913"/>
          <p14:tracePt t="41949" x="2489200" y="5395913"/>
          <p14:tracePt t="41967" x="2481263" y="5395913"/>
          <p14:tracePt t="41973" x="2471738" y="5395913"/>
          <p14:tracePt t="41981" x="2463800" y="5395913"/>
          <p14:tracePt t="41988" x="2455863" y="5395913"/>
          <p14:tracePt t="42000" x="2438400" y="5395913"/>
          <p14:tracePt t="42004" x="2420938" y="5395913"/>
          <p14:tracePt t="42014" x="2405063" y="5395913"/>
          <p14:tracePt t="42020" x="2379663" y="5395913"/>
          <p14:tracePt t="42036" x="2352675" y="5395913"/>
          <p14:tracePt t="42045" x="2336800" y="5387975"/>
          <p14:tracePt t="42052" x="2319338" y="5370513"/>
          <p14:tracePt t="42060" x="2311400" y="5362575"/>
          <p14:tracePt t="42070" x="2301875" y="5353050"/>
          <p14:tracePt t="42076" x="2286000" y="5353050"/>
          <p14:tracePt t="42085" x="2276475" y="5353050"/>
          <p14:tracePt t="42092" x="2268538" y="5345113"/>
          <p14:tracePt t="42109" x="2260600" y="5345113"/>
          <p14:tracePt t="42117" x="2251075" y="5345113"/>
          <p14:tracePt t="42124" x="2235200" y="5353050"/>
          <p14:tracePt t="42133" x="2225675" y="5353050"/>
          <p14:tracePt t="42140" x="2200275" y="5387975"/>
          <p14:tracePt t="42150" x="2182813" y="5438775"/>
          <p14:tracePt t="42156" x="2141538" y="5524500"/>
          <p14:tracePt t="42166" x="2098675" y="5616575"/>
          <p14:tracePt t="42173" x="2073275" y="5719763"/>
          <p14:tracePt t="42184" x="2038350" y="5838825"/>
          <p14:tracePt t="42189" x="2012950" y="5922963"/>
          <p14:tracePt t="42199" x="1971675" y="5973763"/>
          <p14:tracePt t="42204" x="1954213" y="6024563"/>
          <p14:tracePt t="42213" x="1946275" y="6034088"/>
          <p14:tracePt t="42325" x="1928813" y="6042025"/>
          <p14:tracePt t="42333" x="1868488" y="6067425"/>
          <p14:tracePt t="42341" x="1801813" y="6084888"/>
          <p14:tracePt t="42351" x="1749425" y="6067425"/>
          <p14:tracePt t="42357" x="1741488" y="6067425"/>
          <p14:tracePt t="42372" x="1716088" y="6067425"/>
          <p14:tracePt t="42384" x="1708150" y="6076950"/>
          <p14:tracePt t="42429" x="1690688" y="6076950"/>
          <p14:tracePt t="42438" x="1682750" y="6076950"/>
          <p14:tracePt t="42452" x="1647825" y="6076950"/>
          <p14:tracePt t="42460" x="1639888" y="6076950"/>
          <p14:tracePt t="42469" x="1597025" y="6076950"/>
          <p14:tracePt t="42477" x="1563688" y="6076950"/>
          <p14:tracePt t="42485" x="1512888" y="6076950"/>
          <p14:tracePt t="42492" x="1477963" y="6076950"/>
          <p14:tracePt t="42502" x="1427163" y="6076950"/>
          <p14:tracePt t="42508" x="1368425" y="6076950"/>
          <p14:tracePt t="42517" x="1325563" y="6076950"/>
          <p14:tracePt t="42524" x="1265238" y="6076950"/>
          <p14:tracePt t="42534" x="1198563" y="6076950"/>
          <p14:tracePt t="42540" x="1147763" y="6076950"/>
          <p14:tracePt t="42550" x="1104900" y="6076950"/>
          <p14:tracePt t="42556" x="1069975" y="6076950"/>
          <p14:tracePt t="42566" x="1044575" y="6076950"/>
          <p14:tracePt t="42572" x="1003300" y="6076950"/>
          <p14:tracePt t="42584" x="942975" y="6076950"/>
          <p14:tracePt t="42589" x="909638" y="6076950"/>
          <p14:tracePt t="42601" x="858838" y="6076950"/>
          <p14:tracePt t="42604" x="815975" y="6076950"/>
          <p14:tracePt t="42617" x="755650" y="6076950"/>
          <p14:tracePt t="42620" x="714375" y="6076950"/>
          <p14:tracePt t="42629" x="679450" y="6076950"/>
          <p14:tracePt t="42637" x="646113" y="6076950"/>
          <p14:tracePt t="42645" x="636588" y="6076950"/>
          <p14:tracePt t="42652" x="628650" y="6076950"/>
          <p14:tracePt t="42661" x="611188" y="6076950"/>
          <p14:tracePt t="42877" x="603250" y="6076950"/>
          <p14:tracePt t="42885" x="595313" y="6076950"/>
          <p14:tracePt t="42893" x="577850" y="6076950"/>
          <p14:tracePt t="42901" x="552450" y="6076950"/>
          <p14:tracePt t="42909" x="544513" y="6076950"/>
          <p14:tracePt t="42917" x="527050" y="6076950"/>
          <p14:tracePt t="42924" x="509588" y="6076950"/>
          <p14:tracePt t="42940" x="501650" y="6076950"/>
          <p14:tracePt t="42975" x="492125" y="6076950"/>
          <p14:tracePt t="42990" x="476250" y="6076950"/>
          <p14:tracePt t="42998" x="441325" y="6076950"/>
          <p14:tracePt t="43005" x="415925" y="6076950"/>
          <p14:tracePt t="43017" x="373063" y="6076950"/>
          <p14:tracePt t="43021" x="347663" y="6076950"/>
          <p14:tracePt t="43029" x="314325" y="6067425"/>
          <p14:tracePt t="43037" x="280988" y="6059488"/>
          <p14:tracePt t="43044" x="255588" y="6049963"/>
          <p14:tracePt t="43054" x="238125" y="6049963"/>
          <p14:tracePt t="43165" x="230188" y="6042025"/>
          <p14:tracePt t="43205" x="220663" y="6034088"/>
          <p14:tracePt t="43445" x="220663" y="6024563"/>
          <p14:tracePt t="43982" x="220663" y="6016625"/>
          <p14:tracePt t="44037" x="220663" y="6008688"/>
          <p14:tracePt t="44045" x="220663" y="5999163"/>
          <p14:tracePt t="44053" x="230188" y="5999163"/>
          <p14:tracePt t="44381" x="238125" y="5999163"/>
          <p14:tracePt t="44389" x="246063" y="5991225"/>
          <p14:tracePt t="44421" x="255588" y="5991225"/>
          <p14:tracePt t="44669" x="263525" y="5991225"/>
          <p14:tracePt t="44685" x="271463" y="5991225"/>
          <p14:tracePt t="44693" x="280988" y="5991225"/>
          <p14:tracePt t="44701" x="288925" y="5991225"/>
          <p14:tracePt t="44717" x="296863" y="5991225"/>
          <p14:tracePt t="44733" x="322263" y="5991225"/>
          <p14:tracePt t="44741" x="331788" y="5991225"/>
          <p14:tracePt t="44750" x="357188" y="5991225"/>
          <p14:tracePt t="44757" x="373063" y="5991225"/>
          <p14:tracePt t="44766" x="400050" y="5991225"/>
          <p14:tracePt t="44772" x="425450" y="5991225"/>
          <p14:tracePt t="44782" x="441325" y="5991225"/>
          <p14:tracePt t="44788" x="458788" y="5991225"/>
          <p14:tracePt t="44799" x="476250" y="5991225"/>
          <p14:tracePt t="44805" x="501650" y="5991225"/>
          <p14:tracePt t="44821" x="509588" y="5991225"/>
          <p14:tracePt t="44835" x="517525" y="5991225"/>
          <p14:tracePt t="44853" x="527050" y="5991225"/>
          <p14:tracePt t="44884" x="534988" y="5991225"/>
          <p14:tracePt t="44893" x="544513" y="5991225"/>
          <p14:tracePt t="44915" x="585788" y="5999163"/>
          <p14:tracePt t="44919" x="620713" y="5999163"/>
          <p14:tracePt t="44925" x="646113" y="6008688"/>
          <p14:tracePt t="44935" x="704850" y="6008688"/>
          <p14:tracePt t="44940" x="747713" y="6008688"/>
          <p14:tracePt t="44950" x="798513" y="6008688"/>
          <p14:tracePt t="44957" x="849313" y="6008688"/>
          <p14:tracePt t="44967" x="925513" y="6008688"/>
          <p14:tracePt t="44975" x="976313" y="6008688"/>
          <p14:tracePt t="44984" x="1028700" y="6008688"/>
          <p14:tracePt t="44991" x="1069975" y="6008688"/>
          <p14:tracePt t="44999" x="1104900" y="6008688"/>
          <p14:tracePt t="45014" x="1112838" y="6008688"/>
          <p14:tracePt t="45021" x="1120775" y="6008688"/>
          <p14:tracePt t="45117" x="1147763" y="6034088"/>
          <p14:tracePt t="45134" x="1155700" y="6034088"/>
          <p14:tracePt t="45181" x="1155700" y="6042025"/>
          <p14:tracePt t="45198" x="1173163" y="6049963"/>
          <p14:tracePt t="45206" x="1173163" y="6067425"/>
          <p14:tracePt t="45221" x="1173163" y="6076950"/>
          <p14:tracePt t="45230" x="1173163" y="6092825"/>
          <p14:tracePt t="45253" x="1163638" y="6102350"/>
          <p14:tracePt t="45261" x="1155700" y="6102350"/>
          <p14:tracePt t="45269" x="1147763" y="6102350"/>
          <p14:tracePt t="45277" x="1138238" y="6102350"/>
          <p14:tracePt t="45285" x="1130300" y="6102350"/>
          <p14:tracePt t="45357" x="1130300" y="6092825"/>
          <p14:tracePt t="45371" x="1147763" y="6084888"/>
          <p14:tracePt t="45380" x="1181100" y="6067425"/>
          <p14:tracePt t="45387" x="1189038" y="6067425"/>
          <p14:tracePt t="45396" x="1223963" y="6059488"/>
          <p14:tracePt t="45403" x="1274763" y="6042025"/>
          <p14:tracePt t="45413" x="1300163" y="6034088"/>
          <p14:tracePt t="45419" x="1317625" y="6034088"/>
          <p14:tracePt t="45429" x="1343025" y="6024563"/>
          <p14:tracePt t="45436" x="1358900" y="6016625"/>
          <p14:tracePt t="45445" x="1368425" y="6016625"/>
          <p14:tracePt t="45452" x="1384300" y="6016625"/>
          <p14:tracePt t="45463" x="1393825" y="6008688"/>
          <p14:tracePt t="45476" x="1401763" y="6008688"/>
          <p14:tracePt t="45508" x="1419225" y="5999163"/>
          <p14:tracePt t="45526" x="1435100" y="5999163"/>
          <p14:tracePt t="45534" x="1452563" y="5999163"/>
          <p14:tracePt t="45541" x="1470025" y="5991225"/>
          <p14:tracePt t="45550" x="1487488" y="5991225"/>
          <p14:tracePt t="45557" x="1520825" y="5991225"/>
          <p14:tracePt t="45567" x="1528763" y="5991225"/>
          <p14:tracePt t="45573" x="1554163" y="5983288"/>
          <p14:tracePt t="45583" x="1571625" y="5983288"/>
          <p14:tracePt t="45589" x="1579563" y="5983288"/>
          <p14:tracePt t="45661" x="1597025" y="5983288"/>
          <p14:tracePt t="45669" x="1606550" y="5973763"/>
          <p14:tracePt t="45678" x="1631950" y="5973763"/>
          <p14:tracePt t="45685" x="1639888" y="5973763"/>
          <p14:tracePt t="45693" x="1665288" y="5973763"/>
          <p14:tracePt t="45701" x="1682750" y="5957888"/>
          <p14:tracePt t="45709" x="1690688" y="5957888"/>
          <p14:tracePt t="45717" x="1724025" y="5957888"/>
          <p14:tracePt t="45726" x="1741488" y="5957888"/>
          <p14:tracePt t="45732" x="1784350" y="5948363"/>
          <p14:tracePt t="45741" x="1817688" y="5940425"/>
          <p14:tracePt t="45750" x="1860550" y="5932488"/>
          <p14:tracePt t="45757" x="1920875" y="5915025"/>
          <p14:tracePt t="45765" x="2012950" y="5897563"/>
          <p14:tracePt t="45773" x="2081213" y="5889625"/>
          <p14:tracePt t="45781" x="2166938" y="5880100"/>
          <p14:tracePt t="45789" x="2251075" y="5880100"/>
          <p14:tracePt t="45798" x="2344738" y="5854700"/>
          <p14:tracePt t="45805" x="2420938" y="5838825"/>
          <p14:tracePt t="45815" x="2506663" y="5803900"/>
          <p14:tracePt t="45821" x="2557463" y="5795963"/>
          <p14:tracePt t="45830" x="2600325" y="5788025"/>
          <p14:tracePt t="45837" x="2633663" y="5778500"/>
          <p14:tracePt t="45848" x="2641600" y="5778500"/>
          <p14:tracePt t="45854" x="2659063" y="5761038"/>
          <p14:tracePt t="45865" x="2668588" y="5761038"/>
          <p14:tracePt t="45869" x="2676525" y="5753100"/>
          <p14:tracePt t="46013" x="2676525" y="5761038"/>
          <p14:tracePt t="46020" x="2676525" y="5778500"/>
          <p14:tracePt t="46029" x="2676525" y="5795963"/>
          <p14:tracePt t="46037" x="2659063" y="5829300"/>
          <p14:tracePt t="46046" x="2590800" y="5889625"/>
          <p14:tracePt t="46052" x="2497138" y="5940425"/>
          <p14:tracePt t="46065" x="2352675" y="5983288"/>
          <p14:tracePt t="46068" x="2217738" y="5999163"/>
          <p14:tracePt t="46080" x="2132013" y="5999163"/>
          <p14:tracePt t="46085" x="2038350" y="5999163"/>
          <p14:tracePt t="46093" x="2012950" y="5999163"/>
          <p14:tracePt t="46141" x="1946275" y="5999163"/>
          <p14:tracePt t="46149" x="1920875" y="5999163"/>
          <p14:tracePt t="46157" x="1878013" y="5999163"/>
          <p14:tracePt t="46165" x="1843088" y="5999163"/>
          <p14:tracePt t="46173" x="1843088" y="6008688"/>
          <p14:tracePt t="46213" x="1843088" y="6016625"/>
          <p14:tracePt t="46317" x="1843088" y="6024563"/>
          <p14:tracePt t="46325" x="1843088" y="6034088"/>
          <p14:tracePt t="46437" x="1852613" y="6034088"/>
          <p14:tracePt t="46452" x="1860550" y="6034088"/>
          <p14:tracePt t="46469" x="1868488" y="6034088"/>
          <p14:tracePt t="46477" x="1878013" y="6034088"/>
          <p14:tracePt t="46525" x="1893888" y="6034088"/>
          <p14:tracePt t="46533" x="1903413" y="6034088"/>
          <p14:tracePt t="46549" x="1920875" y="6034088"/>
          <p14:tracePt t="46556" x="1936750" y="6034088"/>
          <p14:tracePt t="46564" x="1954213" y="6034088"/>
          <p14:tracePt t="46572" x="1979613" y="6034088"/>
          <p14:tracePt t="46581" x="2005013" y="6034088"/>
          <p14:tracePt t="46588" x="2012950" y="6034088"/>
          <p14:tracePt t="46597" x="2038350" y="6034088"/>
          <p14:tracePt t="46604" x="2055813" y="6034088"/>
          <p14:tracePt t="46614" x="2081213" y="6034088"/>
          <p14:tracePt t="46620" x="2098675" y="6034088"/>
          <p14:tracePt t="46631" x="2124075" y="6034088"/>
          <p14:tracePt t="46636" x="2157413" y="6034088"/>
          <p14:tracePt t="46646" x="2192338" y="6034088"/>
          <p14:tracePt t="46652" x="2217738" y="6034088"/>
          <p14:tracePt t="46662" x="2243138" y="6034088"/>
          <p14:tracePt t="46669" x="2276475" y="6034088"/>
          <p14:tracePt t="46680" x="2301875" y="6034088"/>
          <p14:tracePt t="46684" x="2319338" y="6034088"/>
          <p14:tracePt t="46697" x="2352675" y="6034088"/>
          <p14:tracePt t="46701" x="2370138" y="6034088"/>
          <p14:tracePt t="46710" x="2387600" y="6034088"/>
          <p14:tracePt t="46716" x="2395538" y="6034088"/>
          <p14:tracePt t="46725" x="2405063" y="6034088"/>
          <p14:tracePt t="46733" x="2413000" y="6034088"/>
          <p14:tracePt t="46741" x="2420938" y="6034088"/>
          <p14:tracePt t="46805" x="2430463" y="6034088"/>
          <p14:tracePt t="46813" x="2455863" y="6034088"/>
          <p14:tracePt t="46820" x="2471738" y="6034088"/>
          <p14:tracePt t="46829" x="2497138" y="6034088"/>
          <p14:tracePt t="46837" x="2540000" y="6034088"/>
          <p14:tracePt t="46846" x="2590800" y="6034088"/>
          <p14:tracePt t="46852" x="2633663" y="6034088"/>
          <p14:tracePt t="46862" x="2693988" y="6034088"/>
          <p14:tracePt t="46868" x="2719388" y="6034088"/>
          <p14:tracePt t="46881" x="2760663" y="6034088"/>
          <p14:tracePt t="46897" x="2811463" y="6034088"/>
          <p14:tracePt t="46902" x="2838450" y="6034088"/>
          <p14:tracePt t="46909" x="2871788" y="6034088"/>
          <p14:tracePt t="46916" x="2897188" y="6034088"/>
          <p14:tracePt t="46925" x="2922588" y="6034088"/>
          <p14:tracePt t="46933" x="2947988" y="6034088"/>
          <p14:tracePt t="46941" x="2965450" y="6034088"/>
          <p14:tracePt t="46949" x="2998788" y="6024563"/>
          <p14:tracePt t="46956" x="3024188" y="6024563"/>
          <p14:tracePt t="46965" x="3041650" y="6024563"/>
          <p14:tracePt t="46974" x="3067050" y="6024563"/>
          <p14:tracePt t="46989" x="3074988" y="6024563"/>
          <p14:tracePt t="47005" x="3092450" y="6024563"/>
          <p14:tracePt t="47046" x="3100388" y="6024563"/>
          <p14:tracePt t="47052" x="3109913" y="6024563"/>
          <p14:tracePt t="47061" x="3117850" y="6024563"/>
          <p14:tracePt t="47069" x="3117850" y="6042025"/>
          <p14:tracePt t="47078" x="3117850" y="6059488"/>
          <p14:tracePt t="47084" x="3109913" y="6076950"/>
          <p14:tracePt t="47096" x="3084513" y="6084888"/>
          <p14:tracePt t="47101" x="3041650" y="6084888"/>
          <p14:tracePt t="47109" x="3033713" y="6084888"/>
          <p14:tracePt t="47118" x="3024188" y="6084888"/>
          <p14:tracePt t="47285" x="3024188" y="6102350"/>
          <p14:tracePt t="47317" x="3033713" y="6092825"/>
          <p14:tracePt t="47325" x="3041650" y="6092825"/>
          <p14:tracePt t="47332" x="3041650" y="6084888"/>
          <p14:tracePt t="47348" x="3049588" y="6084888"/>
          <p14:tracePt t="47356" x="3067050" y="6084888"/>
          <p14:tracePt t="47365" x="3084513" y="6084888"/>
          <p14:tracePt t="47373" x="3127375" y="6067425"/>
          <p14:tracePt t="47382" x="3135313" y="6067425"/>
          <p14:tracePt t="47388" x="3160713" y="6067425"/>
          <p14:tracePt t="47396" x="3186113" y="6059488"/>
          <p14:tracePt t="47404" x="3203575" y="6059488"/>
          <p14:tracePt t="47413" x="3219450" y="6059488"/>
          <p14:tracePt t="47420" x="3236913" y="6059488"/>
          <p14:tracePt t="47429" x="3254375" y="6059488"/>
          <p14:tracePt t="47437" x="3262313" y="6059488"/>
          <p14:tracePt t="47447" x="3270250" y="6059488"/>
          <p14:tracePt t="47452" x="3279775" y="6059488"/>
          <p14:tracePt t="47462" x="3287713" y="6049963"/>
          <p14:tracePt t="47541" x="3305175" y="6049963"/>
          <p14:tracePt t="47564" x="3322638" y="6049963"/>
          <p14:tracePt t="47821" x="3330575" y="6049963"/>
          <p14:tracePt t="47837" x="3355975" y="6034088"/>
          <p14:tracePt t="47846" x="3363913" y="6034088"/>
          <p14:tracePt t="47853" x="3424238" y="6016625"/>
          <p14:tracePt t="47862" x="3457575" y="6016625"/>
          <p14:tracePt t="47869" x="3508375" y="6016625"/>
          <p14:tracePt t="47880" x="3611563" y="6016625"/>
          <p14:tracePt t="47899" x="3781425" y="6016625"/>
          <p14:tracePt t="47901" x="3873500" y="6016625"/>
          <p14:tracePt t="47915" x="3976688" y="6016625"/>
          <p14:tracePt t="47917" x="4078288" y="6016625"/>
          <p14:tracePt t="47929" x="4146550" y="6016625"/>
          <p14:tracePt t="47933" x="4222750" y="6008688"/>
          <p14:tracePt t="47941" x="4256088" y="5991225"/>
          <p14:tracePt t="47950" x="4298950" y="5991225"/>
          <p14:tracePt t="47957" x="4324350" y="5983288"/>
          <p14:tracePt t="47966" x="4332288" y="5983288"/>
          <p14:tracePt t="48213" x="4341813" y="5983288"/>
          <p14:tracePt t="48221" x="4349750" y="5983288"/>
          <p14:tracePt t="48605" x="4349750" y="5973763"/>
          <p14:tracePt t="49021" x="4349750" y="5965825"/>
          <p14:tracePt t="49269" x="4349750" y="5948363"/>
          <p14:tracePt t="49693" x="4341813" y="5940425"/>
          <p14:tracePt t="49901" x="4332288" y="5940425"/>
          <p14:tracePt t="49949" x="4324350" y="5940425"/>
          <p14:tracePt t="49973" x="4316413" y="5940425"/>
          <p14:tracePt t="49981" x="4306888" y="5940425"/>
          <p14:tracePt t="49989" x="4298950" y="5940425"/>
          <p14:tracePt t="49997" x="4291013" y="5940425"/>
          <p14:tracePt t="50013" x="4273550" y="5940425"/>
          <p14:tracePt t="50020" x="4265613" y="5940425"/>
          <p14:tracePt t="50029" x="4240213" y="5940425"/>
          <p14:tracePt t="50037" x="4222750" y="5940425"/>
          <p14:tracePt t="50053" x="4197350" y="5940425"/>
          <p14:tracePt t="50062" x="4187825" y="5940425"/>
          <p14:tracePt t="50069" x="4137025" y="5965825"/>
          <p14:tracePt t="50079" x="4129088" y="5973763"/>
          <p14:tracePt t="50084" x="4111625" y="5973763"/>
          <p14:tracePt t="50094" x="4095750" y="5983288"/>
          <p14:tracePt t="50100" x="4086225" y="5999163"/>
          <p14:tracePt t="50111" x="4070350" y="6016625"/>
          <p14:tracePt t="50116" x="4060825" y="6016625"/>
          <p14:tracePt t="50126" x="4044950" y="6034088"/>
          <p14:tracePt t="50132" x="4035425" y="6049963"/>
          <p14:tracePt t="50144" x="4010025" y="6076950"/>
          <p14:tracePt t="50148" x="3992563" y="6084888"/>
          <p14:tracePt t="50162" x="3967163" y="6102350"/>
          <p14:tracePt t="50165" x="3959225" y="6110288"/>
          <p14:tracePt t="50175" x="3951288" y="6127750"/>
          <p14:tracePt t="50180" x="3925888" y="6153150"/>
          <p14:tracePt t="50189" x="3908425" y="6161088"/>
          <p14:tracePt t="50197" x="3873500" y="6203950"/>
          <p14:tracePt t="50205" x="3840163" y="6229350"/>
          <p14:tracePt t="50213" x="3814763" y="6254750"/>
          <p14:tracePt t="50221" x="3789363" y="6272213"/>
          <p14:tracePt t="50229" x="3763963" y="6297613"/>
          <p14:tracePt t="50237" x="3746500" y="6305550"/>
          <p14:tracePt t="50245" x="3729038" y="6323013"/>
          <p14:tracePt t="50260" x="3721100" y="6330950"/>
          <p14:tracePt t="50301" x="3713163" y="6330950"/>
          <p14:tracePt t="50317" x="3703638" y="6330950"/>
          <p14:tracePt t="50333" x="3687763" y="6338888"/>
          <p14:tracePt t="50381" x="3678238" y="6338888"/>
          <p14:tracePt t="50396" x="3670300" y="6348413"/>
          <p14:tracePt t="50421" x="3652838" y="6356350"/>
          <p14:tracePt t="50429" x="3636963" y="6356350"/>
          <p14:tracePt t="50437" x="3627438" y="6365875"/>
          <p14:tracePt t="50526" x="3619500" y="6365875"/>
          <p14:tracePt t="50533" x="3602038" y="6365875"/>
          <p14:tracePt t="50613" x="3594100" y="6365875"/>
          <p14:tracePt t="50629" x="3586163" y="6365875"/>
          <p14:tracePt t="50669" x="3576638" y="6373813"/>
          <p14:tracePt t="50684" x="3568700" y="6373813"/>
          <p14:tracePt t="50694" x="3559175" y="6373813"/>
          <p14:tracePt t="50733" x="3551238" y="6373813"/>
          <p14:tracePt t="50757" x="3533775" y="6373813"/>
          <p14:tracePt t="50773" x="3517900" y="6373813"/>
          <p14:tracePt t="50781" x="3492500" y="6373813"/>
          <p14:tracePt t="50789" x="3467100" y="6373813"/>
          <p14:tracePt t="50797" x="3449638" y="6373813"/>
          <p14:tracePt t="50805" x="3441700" y="6373813"/>
          <p14:tracePt t="50813" x="3424238" y="6373813"/>
          <p14:tracePt t="50821" x="3414713" y="6373813"/>
          <p14:tracePt t="50893" x="3398838" y="6373813"/>
          <p14:tracePt t="50904" x="3389313" y="6373813"/>
          <p14:tracePt t="50916" x="3363913" y="6373813"/>
          <p14:tracePt t="50925" x="3355975" y="6373813"/>
          <p14:tracePt t="50997" x="3348038" y="6373813"/>
          <p14:tracePt t="51069" x="3338513" y="6365875"/>
          <p14:tracePt t="51077" x="3322638" y="6365875"/>
          <p14:tracePt t="51084" x="3297238" y="6365875"/>
          <p14:tracePt t="51094" x="3287713" y="6365875"/>
          <p14:tracePt t="51100" x="3254375" y="6365875"/>
          <p14:tracePt t="51109" x="3219450" y="6365875"/>
          <p14:tracePt t="51117" x="3211513" y="6365875"/>
          <p14:tracePt t="51126" x="3186113" y="6365875"/>
          <p14:tracePt t="51133" x="3178175" y="6365875"/>
          <p14:tracePt t="51143" x="3168650" y="6365875"/>
          <p14:tracePt t="51149" x="3152775" y="6365875"/>
          <p14:tracePt t="51159" x="3143250" y="6365875"/>
          <p14:tracePt t="51175" x="3135313" y="6365875"/>
          <p14:tracePt t="51237" x="3117850" y="6365875"/>
          <p14:tracePt t="51301" x="3109913" y="6348413"/>
          <p14:tracePt t="57709" x="3109913" y="6338888"/>
          <p14:tracePt t="57741" x="3109913" y="6323013"/>
          <p14:tracePt t="57764" x="3109913" y="6313488"/>
          <p14:tracePt t="57773" x="3109913" y="6305550"/>
          <p14:tracePt t="57780" x="3109913" y="6288088"/>
          <p14:tracePt t="57790" x="3100388" y="6272213"/>
          <p14:tracePt t="57797" x="3100388" y="6246813"/>
          <p14:tracePt t="57806" x="3100388" y="6221413"/>
          <p14:tracePt t="57812" x="3092450" y="6203950"/>
          <p14:tracePt t="57820" x="3074988" y="6161088"/>
          <p14:tracePt t="57829" x="3067050" y="6135688"/>
          <p14:tracePt t="57837" x="3059113" y="6102350"/>
          <p14:tracePt t="57844" x="3049588" y="6067425"/>
          <p14:tracePt t="57854" x="3016250" y="6016625"/>
          <p14:tracePt t="57861" x="2998788" y="5957888"/>
          <p14:tracePt t="57870" x="2982913" y="5922963"/>
          <p14:tracePt t="57877" x="2965450" y="5889625"/>
          <p14:tracePt t="57886" x="2955925" y="5854700"/>
          <p14:tracePt t="57893" x="2922588" y="5803900"/>
          <p14:tracePt t="57906" x="2905125" y="5761038"/>
          <p14:tracePt t="57910" x="2863850" y="5710238"/>
          <p14:tracePt t="57919" x="2820988" y="5641975"/>
          <p14:tracePt t="57925" x="2778125" y="5583238"/>
          <p14:tracePt t="57937" x="2709863" y="5489575"/>
          <p14:tracePt t="57941" x="2659063" y="5413375"/>
          <p14:tracePt t="57949" x="2641600" y="5370513"/>
          <p14:tracePt t="57956" x="2616200" y="5353050"/>
          <p14:tracePt t="57965" x="2600325" y="5327650"/>
          <p14:tracePt t="57974" x="2574925" y="5294313"/>
          <p14:tracePt t="57981" x="2532063" y="5243513"/>
          <p14:tracePt t="57989" x="2497138" y="5192713"/>
          <p14:tracePt t="57997" x="2463800" y="5149850"/>
          <p14:tracePt t="58006" x="2455863" y="5141913"/>
          <p14:tracePt t="58013" x="2446338" y="5132388"/>
          <p14:tracePt t="58021" x="2438400" y="5116513"/>
          <p14:tracePt t="58029" x="2430463" y="5116513"/>
          <p14:tracePt t="58044" x="2420938" y="5106988"/>
          <p14:tracePt t="58053" x="2420938" y="5099050"/>
          <p14:tracePt t="58070" x="2405063" y="5081588"/>
          <p14:tracePt t="58077" x="2395538" y="5081588"/>
          <p14:tracePt t="58087" x="2395538" y="5073650"/>
          <p14:tracePt t="58093" x="2379663" y="5064125"/>
          <p14:tracePt t="58104" x="2362200" y="5048250"/>
          <p14:tracePt t="58119" x="2352675" y="5038725"/>
          <p14:tracePt t="58124" x="2344738" y="5030788"/>
          <p14:tracePt t="58137" x="2336800" y="5022850"/>
          <p14:tracePt t="58149" x="2327275" y="5013325"/>
          <p14:tracePt t="58158" x="2311400" y="5005388"/>
          <p14:tracePt t="58261" x="2311400" y="5013325"/>
          <p14:tracePt t="58269" x="2327275" y="5038725"/>
          <p14:tracePt t="58276" x="2395538" y="5116513"/>
          <p14:tracePt t="58287" x="2489200" y="5200650"/>
          <p14:tracePt t="58292" x="2668588" y="5311775"/>
          <p14:tracePt t="58303" x="2838450" y="5405438"/>
          <p14:tracePt t="58308" x="3033713" y="5446713"/>
          <p14:tracePt t="58320" x="3262313" y="5497513"/>
          <p14:tracePt t="58325" x="3586163" y="5532438"/>
          <p14:tracePt t="58336" x="3857625" y="5549900"/>
          <p14:tracePt t="58341" x="4205288" y="5549900"/>
          <p14:tracePt t="58349" x="4494213" y="5549900"/>
          <p14:tracePt t="58358" x="4775200" y="5489575"/>
          <p14:tracePt t="58365" x="5013325" y="5405438"/>
          <p14:tracePt t="58374" x="5310188" y="5286375"/>
          <p14:tracePt t="58381" x="5446713" y="5208588"/>
          <p14:tracePt t="58388" x="5573713" y="5124450"/>
          <p14:tracePt t="58396" x="5632450" y="5048250"/>
          <p14:tracePt t="58406" x="5657850" y="4972050"/>
          <p14:tracePt t="58412" x="5692775" y="4886325"/>
          <p14:tracePt t="58421" x="5692775" y="4810125"/>
          <p14:tracePt t="58428" x="5692775" y="4716463"/>
          <p14:tracePt t="58436" x="5675313" y="4622800"/>
          <p14:tracePt t="58444" x="5632450" y="4521200"/>
          <p14:tracePt t="58453" x="5548313" y="4419600"/>
          <p14:tracePt t="58461" x="5446713" y="4316413"/>
          <p14:tracePt t="58468" x="5353050" y="4224338"/>
          <p14:tracePt t="58477" x="5183188" y="4087813"/>
          <p14:tracePt t="58486" x="4970463" y="3925888"/>
          <p14:tracePt t="58493" x="4732338" y="3738563"/>
          <p14:tracePt t="58503" x="4476750" y="3586163"/>
          <p14:tracePt t="58508" x="4222750" y="3433763"/>
          <p14:tracePt t="58519" x="3959225" y="3330575"/>
          <p14:tracePt t="58524" x="3713163" y="3221038"/>
          <p14:tracePt t="58540" x="3313113" y="3119438"/>
          <p14:tracePt t="58549" x="3109913" y="3076575"/>
          <p14:tracePt t="58557" x="2871788" y="3059113"/>
          <p14:tracePt t="58564" x="2659063" y="3041650"/>
          <p14:tracePt t="58573" x="2455863" y="3041650"/>
          <p14:tracePt t="58581" x="2286000" y="3041650"/>
          <p14:tracePt t="58589" x="2157413" y="3041650"/>
          <p14:tracePt t="58596" x="2055813" y="3041650"/>
          <p14:tracePt t="58605" x="2005013" y="3041650"/>
          <p14:tracePt t="58612" x="1962150" y="3067050"/>
          <p14:tracePt t="58621" x="1946275" y="3076575"/>
          <p14:tracePt t="58638" x="1936750" y="3084513"/>
          <p14:tracePt t="58644" x="1928813" y="3101975"/>
          <p14:tracePt t="58654" x="1920875" y="3144838"/>
          <p14:tracePt t="58660" x="1920875" y="3160713"/>
          <p14:tracePt t="58669" x="1920875" y="3221038"/>
          <p14:tracePt t="58676" x="1920875" y="3271838"/>
          <p14:tracePt t="58686" x="1920875" y="3355975"/>
          <p14:tracePt t="58692" x="1920875" y="3433763"/>
          <p14:tracePt t="58704" x="1962150" y="3527425"/>
          <p14:tracePt t="58708" x="2005013" y="3603625"/>
          <p14:tracePt t="58720" x="2047875" y="3679825"/>
          <p14:tracePt t="58724" x="2116138" y="3756025"/>
          <p14:tracePt t="58735" x="2182813" y="3824288"/>
          <p14:tracePt t="58740" x="2260600" y="3875088"/>
          <p14:tracePt t="58752" x="2336800" y="3917950"/>
          <p14:tracePt t="58756" x="2455863" y="3976688"/>
          <p14:tracePt t="58765" x="2514600" y="4002088"/>
          <p14:tracePt t="58772" x="2600325" y="4037013"/>
          <p14:tracePt t="58781" x="2668588" y="4062413"/>
          <p14:tracePt t="58788" x="2744788" y="4095750"/>
          <p14:tracePt t="58797" x="2803525" y="4105275"/>
          <p14:tracePt t="58805" x="2863850" y="4121150"/>
          <p14:tracePt t="58812" x="2922588" y="4138613"/>
          <p14:tracePt t="58821" x="2982913" y="4146550"/>
          <p14:tracePt t="58829" x="3024188" y="4146550"/>
          <p14:tracePt t="58838" x="3100388" y="4146550"/>
          <p14:tracePt t="58844" x="3168650" y="4146550"/>
          <p14:tracePt t="58853" x="3219450" y="4138613"/>
          <p14:tracePt t="58861" x="3297238" y="4095750"/>
          <p14:tracePt t="58869" x="3330575" y="4062413"/>
          <p14:tracePt t="58876" x="3398838" y="4019550"/>
          <p14:tracePt t="58886" x="3449638" y="3968750"/>
          <p14:tracePt t="58893" x="3492500" y="3917950"/>
          <p14:tracePt t="58902" x="3533775" y="3832225"/>
          <p14:tracePt t="58908" x="3543300" y="3713163"/>
          <p14:tracePt t="58920" x="3559175" y="3603625"/>
          <p14:tracePt t="58925" x="3559175" y="3502025"/>
          <p14:tracePt t="58935" x="3559175" y="3408363"/>
          <p14:tracePt t="58941" x="3551238" y="3305175"/>
          <p14:tracePt t="58953" x="3508375" y="3195638"/>
          <p14:tracePt t="58957" x="3449638" y="3109913"/>
          <p14:tracePt t="58965" x="3381375" y="3016250"/>
          <p14:tracePt t="58974" x="3297238" y="2922588"/>
          <p14:tracePt t="58981" x="3194050" y="2838450"/>
          <p14:tracePt t="58988" x="3067050" y="2744788"/>
          <p14:tracePt t="58997" x="2905125" y="2660650"/>
          <p14:tracePt t="59005" x="2752725" y="2592388"/>
          <p14:tracePt t="59012" x="2616200" y="2549525"/>
          <p14:tracePt t="59021" x="2489200" y="2524125"/>
          <p14:tracePt t="59028" x="2379663" y="2489200"/>
          <p14:tracePt t="59039" x="2276475" y="2481263"/>
          <p14:tracePt t="59044" x="2157413" y="2463800"/>
          <p14:tracePt t="59054" x="2073275" y="2455863"/>
          <p14:tracePt t="59060" x="1987550" y="2455863"/>
          <p14:tracePt t="59070" x="1920875" y="2455863"/>
          <p14:tracePt t="59077" x="1843088" y="2455863"/>
          <p14:tracePt t="59085" x="1801813" y="2455863"/>
          <p14:tracePt t="59092" x="1792288" y="2455863"/>
          <p14:tracePt t="59102" x="1766888" y="2455863"/>
          <p14:tracePt t="59109" x="1749425" y="2455863"/>
          <p14:tracePt t="59119" x="1741488" y="2463800"/>
          <p14:tracePt t="59124" x="1733550" y="2473325"/>
          <p14:tracePt t="59135" x="1724025" y="2481263"/>
          <p14:tracePt t="59140" x="1716088" y="2498725"/>
          <p14:tracePt t="59151" x="1708150" y="2516188"/>
          <p14:tracePt t="59174" x="1682750" y="2582863"/>
          <p14:tracePt t="59181" x="1682750" y="2592388"/>
          <p14:tracePt t="59189" x="1682750" y="2633663"/>
          <p14:tracePt t="59197" x="1682750" y="2676525"/>
          <p14:tracePt t="59206" x="1690688" y="2752725"/>
          <p14:tracePt t="59213" x="1724025" y="2830513"/>
          <p14:tracePt t="59221" x="1766888" y="2897188"/>
          <p14:tracePt t="59228" x="1827213" y="3000375"/>
          <p14:tracePt t="59238" x="1885950" y="3101975"/>
          <p14:tracePt t="59245" x="1946275" y="3211513"/>
          <p14:tracePt t="59252" x="2030413" y="3314700"/>
          <p14:tracePt t="59261" x="2106613" y="3424238"/>
          <p14:tracePt t="59270" x="2174875" y="3502025"/>
          <p14:tracePt t="59277" x="2243138" y="3578225"/>
          <p14:tracePt t="59284" x="2327275" y="3662363"/>
          <p14:tracePt t="59293" x="2379663" y="3713163"/>
          <p14:tracePt t="59302" x="2438400" y="3763963"/>
          <p14:tracePt t="59309" x="2489200" y="3798888"/>
          <p14:tracePt t="59319" x="2540000" y="3824288"/>
          <p14:tracePt t="59325" x="2565400" y="3841750"/>
          <p14:tracePt t="59334" x="2600325" y="3849688"/>
          <p14:tracePt t="59340" x="2616200" y="3857625"/>
          <p14:tracePt t="59352" x="2633663" y="3857625"/>
          <p14:tracePt t="59356" x="2651125" y="3867150"/>
          <p14:tracePt t="59373" x="2668588" y="3867150"/>
          <p14:tracePt t="59381" x="2676525" y="3867150"/>
          <p14:tracePt t="59397" x="2701925" y="3875088"/>
          <p14:tracePt t="59404" x="2709863" y="3875088"/>
          <p14:tracePt t="59413" x="2735263" y="3875088"/>
          <p14:tracePt t="59422" x="2744788" y="3875088"/>
          <p14:tracePt t="59428" x="2778125" y="3875088"/>
          <p14:tracePt t="59437" x="2811463" y="3867150"/>
          <p14:tracePt t="59444" x="2846388" y="3849688"/>
          <p14:tracePt t="59454" x="2871788" y="3841750"/>
          <p14:tracePt t="59460" x="2889250" y="3816350"/>
          <p14:tracePt t="59477" x="2889250" y="3806825"/>
          <p14:tracePt t="59484" x="2889250" y="3798888"/>
          <p14:tracePt t="59492" x="2889250" y="3790950"/>
          <p14:tracePt t="59503" x="2889250" y="3763963"/>
          <p14:tracePt t="59509" x="2889250" y="3748088"/>
          <p14:tracePt t="59519" x="2889250" y="3730625"/>
          <p14:tracePt t="59524" x="2889250" y="3713163"/>
          <p14:tracePt t="59535" x="2889250" y="3697288"/>
          <p14:tracePt t="59553" x="2889250" y="3679825"/>
          <p14:tracePt t="59556" x="2889250" y="3671888"/>
          <p14:tracePt t="59573" x="2871788" y="3654425"/>
          <p14:tracePt t="59581" x="2871788" y="3646488"/>
          <p14:tracePt t="59597" x="2863850" y="3636963"/>
          <p14:tracePt t="59613" x="2854325" y="3619500"/>
          <p14:tracePt t="59677" x="2846388" y="3611563"/>
          <p14:tracePt t="59725" x="2838450" y="3611563"/>
          <p14:tracePt t="59773" x="2828925" y="3611563"/>
          <p14:tracePt t="60061" x="2828925" y="3619500"/>
          <p14:tracePt t="60077" x="2838450" y="3629025"/>
          <p14:tracePt t="60085" x="2846388" y="3654425"/>
          <p14:tracePt t="60093" x="2846388" y="3662363"/>
          <p14:tracePt t="60100" x="2854325" y="3671888"/>
          <p14:tracePt t="60109" x="2871788" y="3679825"/>
          <p14:tracePt t="60118" x="2879725" y="3697288"/>
          <p14:tracePt t="60124" x="2879725" y="3705225"/>
          <p14:tracePt t="60133" x="2879725" y="3730625"/>
          <p14:tracePt t="60141" x="2889250" y="3763963"/>
          <p14:tracePt t="60152" x="2930525" y="3824288"/>
          <p14:tracePt t="60157" x="2965450" y="3917950"/>
          <p14:tracePt t="60167" x="2998788" y="4002088"/>
          <p14:tracePt t="60173" x="3059113" y="4070350"/>
          <p14:tracePt t="60185" x="3100388" y="4146550"/>
          <p14:tracePt t="60188" x="3109913" y="4224338"/>
          <p14:tracePt t="60197" x="3109913" y="4316413"/>
          <p14:tracePt t="60206" x="3109913" y="4368800"/>
          <p14:tracePt t="60213" x="3084513" y="4402138"/>
          <p14:tracePt t="60221" x="3067050" y="4427538"/>
          <p14:tracePt t="60228" x="3049588" y="4435475"/>
          <p14:tracePt t="60238" x="3041650" y="4452938"/>
          <p14:tracePt t="60270" x="3033713" y="4460875"/>
          <p14:tracePt t="60277" x="2990850" y="4460875"/>
          <p14:tracePt t="60285" x="2930525" y="4460875"/>
          <p14:tracePt t="60292" x="2889250" y="4460875"/>
          <p14:tracePt t="60303" x="2863850" y="4460875"/>
          <p14:tracePt t="60308" x="2820988" y="4460875"/>
          <p14:tracePt t="60317" x="2786063" y="4460875"/>
          <p14:tracePt t="60324" x="2770188" y="4460875"/>
          <p14:tracePt t="60336" x="2752725" y="4460875"/>
          <p14:tracePt t="60357" x="2760663" y="4435475"/>
          <p14:tracePt t="60372" x="2778125" y="4419600"/>
          <p14:tracePt t="60385" x="2786063" y="4410075"/>
          <p14:tracePt t="60404" x="2795588" y="4402138"/>
          <p14:tracePt t="60413" x="2803525" y="4402138"/>
          <p14:tracePt t="60421" x="2820988" y="4384675"/>
          <p14:tracePt t="60437" x="2838450" y="4376738"/>
          <p14:tracePt t="60444" x="2846388" y="4376738"/>
          <p14:tracePt t="60453" x="2863850" y="4368800"/>
          <p14:tracePt t="60460" x="2879725" y="4368800"/>
          <p14:tracePt t="60470" x="2905125" y="4351338"/>
          <p14:tracePt t="60476" x="2922588" y="4351338"/>
          <p14:tracePt t="60486" x="2940050" y="4341813"/>
          <p14:tracePt t="60492" x="2973388" y="4333875"/>
          <p14:tracePt t="60501" x="2998788" y="4333875"/>
          <p14:tracePt t="60510" x="3016250" y="4325938"/>
          <p14:tracePt t="60518" x="3049588" y="4308475"/>
          <p14:tracePt t="60525" x="3059113" y="4308475"/>
          <p14:tracePt t="60535" x="3074988" y="4300538"/>
          <p14:tracePt t="60541" x="3084513" y="4300538"/>
          <p14:tracePt t="60551" x="3109913" y="4291013"/>
          <p14:tracePt t="60557" x="3117850" y="4291013"/>
          <p14:tracePt t="60568" x="3143250" y="4291013"/>
          <p14:tracePt t="60572" x="3160713" y="4283075"/>
          <p14:tracePt t="60583" x="3186113" y="4275138"/>
          <p14:tracePt t="60588" x="3203575" y="4265613"/>
          <p14:tracePt t="60597" x="3219450" y="4257675"/>
          <p14:tracePt t="60605" x="3244850" y="4257675"/>
          <p14:tracePt t="60613" x="3270250" y="4249738"/>
          <p14:tracePt t="60621" x="3305175" y="4240213"/>
          <p14:tracePt t="60629" x="3330575" y="4214813"/>
          <p14:tracePt t="60636" x="3338513" y="4214813"/>
          <p14:tracePt t="60645" x="3355975" y="4206875"/>
          <p14:tracePt t="60654" x="3381375" y="4189413"/>
          <p14:tracePt t="60660" x="3389313" y="4189413"/>
          <p14:tracePt t="60670" x="3414713" y="4181475"/>
          <p14:tracePt t="60676" x="3432175" y="4171950"/>
          <p14:tracePt t="60687" x="3467100" y="4146550"/>
          <p14:tracePt t="60693" x="3492500" y="4138613"/>
          <p14:tracePt t="60702" x="3500438" y="4130675"/>
          <p14:tracePt t="60708" x="3551238" y="4113213"/>
          <p14:tracePt t="60718" x="3551238" y="4105275"/>
          <p14:tracePt t="60724" x="3586163" y="4095750"/>
          <p14:tracePt t="60733" x="3627438" y="4087813"/>
          <p14:tracePt t="60741" x="3670300" y="4052888"/>
          <p14:tracePt t="60751" x="3713163" y="4027488"/>
          <p14:tracePt t="60757" x="3756025" y="4011613"/>
          <p14:tracePt t="60768" x="3771900" y="4002088"/>
          <p14:tracePt t="60772" x="3832225" y="3976688"/>
          <p14:tracePt t="60785" x="3857625" y="3968750"/>
          <p14:tracePt t="60789" x="3925888" y="3935413"/>
          <p14:tracePt t="60801" x="4027488" y="3883025"/>
          <p14:tracePt t="60805" x="4146550" y="3841750"/>
          <p14:tracePt t="60813" x="4273550" y="3781425"/>
          <p14:tracePt t="60822" x="4367213" y="3730625"/>
          <p14:tracePt t="60829" x="4418013" y="3697288"/>
          <p14:tracePt t="60837" x="4425950" y="3662363"/>
          <p14:tracePt t="60845" x="4425950" y="3654425"/>
          <p14:tracePt t="61021" x="4435475" y="3654425"/>
          <p14:tracePt t="61029" x="4443413" y="3654425"/>
          <p14:tracePt t="61037" x="4460875" y="3654425"/>
          <p14:tracePt t="61061" x="4468813" y="3646488"/>
          <p14:tracePt t="61076" x="4476750" y="3636963"/>
          <p14:tracePt t="61092" x="4486275" y="3636963"/>
          <p14:tracePt t="61103" x="4494213" y="3636963"/>
          <p14:tracePt t="61109" x="4503738" y="3629025"/>
          <p14:tracePt t="61117" x="4511675" y="3629025"/>
          <p14:tracePt t="61124" x="4519613" y="3619500"/>
          <p14:tracePt t="61136" x="4537075" y="3611563"/>
          <p14:tracePt t="61140" x="4562475" y="3603625"/>
          <p14:tracePt t="61150" x="4605338" y="3578225"/>
          <p14:tracePt t="61156" x="4638675" y="3568700"/>
          <p14:tracePt t="61166" x="4673600" y="3560763"/>
          <p14:tracePt t="61172" x="4749800" y="3535363"/>
          <p14:tracePt t="61183" x="4826000" y="3517900"/>
          <p14:tracePt t="61189" x="4894263" y="3509963"/>
          <p14:tracePt t="61201" x="4962525" y="3475038"/>
          <p14:tracePt t="61207" x="5054600" y="3467100"/>
          <p14:tracePt t="61213" x="5148263" y="3433763"/>
          <p14:tracePt t="61221" x="5208588" y="3408363"/>
          <p14:tracePt t="61229" x="5267325" y="3382963"/>
          <p14:tracePt t="61236" x="5318125" y="3355975"/>
          <p14:tracePt t="61245" x="5368925" y="3340100"/>
          <p14:tracePt t="61253" x="5394325" y="3322638"/>
          <p14:tracePt t="61261" x="5411788" y="3305175"/>
          <p14:tracePt t="61268" x="5446713" y="3289300"/>
          <p14:tracePt t="61276" x="5480050" y="3271838"/>
          <p14:tracePt t="61285" x="5530850" y="3263900"/>
          <p14:tracePt t="61292" x="5591175" y="3238500"/>
          <p14:tracePt t="61301" x="5649913" y="3211513"/>
          <p14:tracePt t="61308" x="5761038" y="3178175"/>
          <p14:tracePt t="61318" x="5853113" y="3160713"/>
          <p14:tracePt t="61325" x="5946775" y="3127375"/>
          <p14:tracePt t="61333" x="6032500" y="3109913"/>
          <p14:tracePt t="61340" x="6108700" y="3076575"/>
          <p14:tracePt t="61351" x="6159500" y="3067050"/>
          <p14:tracePt t="61356" x="6184900" y="3059113"/>
          <p14:tracePt t="61367" x="6210300" y="3059113"/>
          <p14:tracePt t="61373" x="6219825" y="3059113"/>
          <p14:tracePt t="61383" x="6227763" y="3059113"/>
          <p14:tracePt t="61533" x="6227763" y="3067050"/>
          <p14:tracePt t="61565" x="6219825" y="3076575"/>
          <p14:tracePt t="61621" x="6219825" y="3084513"/>
          <p14:tracePt t="62493" x="6227763" y="3084513"/>
          <p14:tracePt t="62852" x="6227763" y="3076575"/>
          <p14:tracePt t="63101" x="6245225" y="3059113"/>
          <p14:tracePt t="63284" x="6253163" y="3059113"/>
          <p14:tracePt t="63725" x="6286500" y="3051175"/>
          <p14:tracePt t="63732" x="6321425" y="3033713"/>
          <p14:tracePt t="63741" x="6354763" y="3025775"/>
          <p14:tracePt t="63750" x="6423025" y="2990850"/>
          <p14:tracePt t="63757" x="6456363" y="2982913"/>
          <p14:tracePt t="63765" x="6534150" y="2957513"/>
          <p14:tracePt t="63773" x="6626225" y="2932113"/>
          <p14:tracePt t="63781" x="6694488" y="2906713"/>
          <p14:tracePt t="63788" x="6788150" y="2871788"/>
          <p14:tracePt t="63799" x="6831013" y="2863850"/>
          <p14:tracePt t="63804" x="6889750" y="2855913"/>
          <p14:tracePt t="63815" x="6942138" y="2838450"/>
          <p14:tracePt t="63820" x="6992938" y="2813050"/>
          <p14:tracePt t="63830" x="7034213" y="2813050"/>
          <p14:tracePt t="63837" x="7085013" y="2787650"/>
          <p14:tracePt t="63848" x="7119938" y="2770188"/>
          <p14:tracePt t="63853" x="7127875" y="2762250"/>
          <p14:tracePt t="63861" x="7178675" y="2744788"/>
          <p14:tracePt t="63869" x="7204075" y="2727325"/>
          <p14:tracePt t="63877" x="7229475" y="2719388"/>
          <p14:tracePt t="63884" x="7256463" y="2693988"/>
          <p14:tracePt t="63893" x="7307263" y="2676525"/>
          <p14:tracePt t="63904" x="7340600" y="2668588"/>
          <p14:tracePt t="63908" x="7373938" y="2651125"/>
          <p14:tracePt t="63919" x="7408863" y="2651125"/>
          <p14:tracePt t="63924" x="7426325" y="2643188"/>
          <p14:tracePt t="63934" x="7459663" y="2643188"/>
          <p14:tracePt t="63940" x="7493000" y="2643188"/>
          <p14:tracePt t="63951" x="7518400" y="2643188"/>
          <p14:tracePt t="63957" x="7527925" y="2643188"/>
          <p14:tracePt t="63965" x="7535863" y="2643188"/>
          <p14:tracePt t="63973" x="7545388" y="2643188"/>
          <p14:tracePt t="64014" x="7518400" y="2676525"/>
          <p14:tracePt t="64021" x="7477125" y="2686050"/>
          <p14:tracePt t="64029" x="7442200" y="2701925"/>
          <p14:tracePt t="64038" x="7426325" y="2711450"/>
          <p14:tracePt t="64048" x="7391400" y="2719388"/>
          <p14:tracePt t="64065" x="7373938" y="2727325"/>
          <p14:tracePt t="64069" x="7246938" y="2770188"/>
          <p14:tracePt t="64077" x="7145338" y="2805113"/>
          <p14:tracePt t="64085" x="7069138" y="2846388"/>
          <p14:tracePt t="64094" x="6958013" y="2881313"/>
          <p14:tracePt t="64101" x="6838950" y="2940050"/>
          <p14:tracePt t="64109" x="6762750" y="2974975"/>
          <p14:tracePt t="64116" x="6754813" y="2974975"/>
          <p14:tracePt t="64166" x="6770688" y="2974975"/>
          <p14:tracePt t="64174" x="6838950" y="2957513"/>
          <p14:tracePt t="64181" x="6899275" y="2922588"/>
          <p14:tracePt t="64190" x="7000875" y="2889250"/>
          <p14:tracePt t="64199" x="7094538" y="2838450"/>
          <p14:tracePt t="64205" x="7204075" y="2805113"/>
          <p14:tracePt t="64215" x="7297738" y="2787650"/>
          <p14:tracePt t="64221" x="7426325" y="2770188"/>
          <p14:tracePt t="64232" x="7535863" y="2736850"/>
          <p14:tracePt t="64238" x="7672388" y="2693988"/>
          <p14:tracePt t="64251" x="7756525" y="2668588"/>
          <p14:tracePt t="64255" x="7859713" y="2633663"/>
          <p14:tracePt t="64265" x="7951788" y="2617788"/>
          <p14:tracePt t="64269" x="8037513" y="2566988"/>
          <p14:tracePt t="64278" x="8088313" y="2549525"/>
          <p14:tracePt t="64285" x="8164513" y="2516188"/>
          <p14:tracePt t="64293" x="8240713" y="2498725"/>
          <p14:tracePt t="64300" x="8318500" y="2447925"/>
          <p14:tracePt t="64309" x="8394700" y="2422525"/>
          <p14:tracePt t="64318" x="8453438" y="2397125"/>
          <p14:tracePt t="64325" x="8572500" y="2354263"/>
          <p14:tracePt t="64335" x="8674100" y="2303463"/>
          <p14:tracePt t="64341" x="8750300" y="2286000"/>
          <p14:tracePt t="64350" x="8861425" y="2235200"/>
          <p14:tracePt t="64357" x="8963025" y="2217738"/>
          <p14:tracePt t="64366" x="9064625" y="2184400"/>
          <p14:tracePt t="64372" x="9183688" y="2159000"/>
          <p14:tracePt t="64383" x="9286875" y="2124075"/>
          <p14:tracePt t="64389" x="9363075" y="2098675"/>
          <p14:tracePt t="64399" x="9447213" y="2082800"/>
          <p14:tracePt t="64405" x="9523413" y="2055813"/>
          <p14:tracePt t="64416" x="9626600" y="2022475"/>
          <p14:tracePt t="64421" x="9702800" y="2005013"/>
          <p14:tracePt t="64432" x="9771063" y="1989138"/>
          <p14:tracePt t="64437" x="9839325" y="1963738"/>
          <p14:tracePt t="64448" x="9880600" y="1954213"/>
          <p14:tracePt t="64454" x="9940925" y="1946275"/>
          <p14:tracePt t="64465" x="9974263" y="1920875"/>
          <p14:tracePt t="64469" x="10025063" y="1911350"/>
          <p14:tracePt t="64477" x="10034588" y="1911350"/>
          <p14:tracePt t="64484" x="10067925" y="1903413"/>
          <p14:tracePt t="64493" x="10110788" y="1870075"/>
          <p14:tracePt t="64501" x="10136188" y="1860550"/>
          <p14:tracePt t="64508" x="10161588" y="1860550"/>
          <p14:tracePt t="64517" x="10179050" y="1852613"/>
          <p14:tracePt t="64524" x="10186988" y="1852613"/>
          <p14:tracePt t="64821" x="10194925" y="1852613"/>
          <p14:tracePt t="64861" x="10204450" y="1852613"/>
          <p14:tracePt t="64878" x="10220325" y="1852613"/>
          <p14:tracePt t="64886" x="10245725" y="1852613"/>
          <p14:tracePt t="64893" x="10263188" y="1852613"/>
          <p14:tracePt t="64915" x="10356850" y="1870075"/>
          <p14:tracePt t="64920" x="10382250" y="1885950"/>
          <p14:tracePt t="64924" x="10425113" y="1903413"/>
          <p14:tracePt t="64932" x="10450513" y="1920875"/>
          <p14:tracePt t="64941" x="10475913" y="1928813"/>
          <p14:tracePt t="64948" x="10501313" y="1928813"/>
          <p14:tracePt t="64956" x="10518775" y="1938338"/>
          <p14:tracePt t="64965" x="10534650" y="1954213"/>
          <p14:tracePt t="64972" x="10552113" y="1954213"/>
          <p14:tracePt t="64988" x="10552113" y="1963738"/>
          <p14:tracePt t="65117" x="10577513" y="1971675"/>
          <p14:tracePt t="65133" x="10594975" y="1979613"/>
          <p14:tracePt t="65140" x="10612438" y="1979613"/>
          <p14:tracePt t="65150" x="10653713" y="1979613"/>
          <p14:tracePt t="65157" x="10688638" y="1997075"/>
          <p14:tracePt t="65166" x="10714038" y="1997075"/>
          <p14:tracePt t="65173" x="10756900" y="1997075"/>
          <p14:tracePt t="65182" x="10790238" y="1997075"/>
          <p14:tracePt t="65189" x="10815638" y="1997075"/>
          <p14:tracePt t="65199" x="10848975" y="1997075"/>
          <p14:tracePt t="65205" x="10874375" y="1997075"/>
          <p14:tracePt t="65215" x="10891838" y="1997075"/>
          <p14:tracePt t="65221" x="10909300" y="1997075"/>
          <p14:tracePt t="65232" x="10926763" y="1997075"/>
          <p14:tracePt t="65389" x="10926763" y="2005013"/>
          <p14:tracePt t="65396" x="10883900" y="2030413"/>
          <p14:tracePt t="65404" x="10858500" y="2039938"/>
          <p14:tracePt t="65413" x="10833100" y="2047875"/>
          <p14:tracePt t="65420" x="10782300" y="2055813"/>
          <p14:tracePt t="65431" x="10721975" y="2073275"/>
          <p14:tracePt t="65437" x="10679113" y="2082800"/>
          <p14:tracePt t="65446" x="10620375" y="2090738"/>
          <p14:tracePt t="65453" x="10569575" y="2090738"/>
          <p14:tracePt t="65462" x="10501313" y="2108200"/>
          <p14:tracePt t="65468" x="10407650" y="2124075"/>
          <p14:tracePt t="65482" x="10313988" y="2141538"/>
          <p14:tracePt t="65485" x="10237788" y="2141538"/>
          <p14:tracePt t="65495" x="10136188" y="2149475"/>
          <p14:tracePt t="65500" x="10050463" y="2159000"/>
          <p14:tracePt t="65509" x="9974263" y="2184400"/>
          <p14:tracePt t="65518" x="9890125" y="2184400"/>
          <p14:tracePt t="65524" x="9821863" y="2184400"/>
          <p14:tracePt t="65534" x="9761538" y="2184400"/>
          <p14:tracePt t="65541" x="9694863" y="2192338"/>
          <p14:tracePt t="65549" x="9617075" y="2192338"/>
          <p14:tracePt t="65556" x="9558338" y="2200275"/>
          <p14:tracePt t="65566" x="9490075" y="2200275"/>
          <p14:tracePt t="65572" x="9413875" y="2235200"/>
          <p14:tracePt t="65582" x="9353550" y="2235200"/>
          <p14:tracePt t="65589" x="9312275" y="2243138"/>
          <p14:tracePt t="65598" x="9261475" y="2243138"/>
          <p14:tracePt t="65604" x="9193213" y="2252663"/>
          <p14:tracePt t="65614" x="9167813" y="2252663"/>
          <p14:tracePt t="65620" x="9132888" y="2260600"/>
          <p14:tracePt t="65629" x="9117013" y="2260600"/>
          <p14:tracePt t="65636" x="9107488" y="2260600"/>
          <p14:tracePt t="66013" x="9074150" y="2278063"/>
          <p14:tracePt t="66021" x="9064625" y="2278063"/>
          <p14:tracePt t="66030" x="9039225" y="2286000"/>
          <p14:tracePt t="66037" x="9023350" y="2293938"/>
          <p14:tracePt t="66047" x="9005888" y="2293938"/>
          <p14:tracePt t="66052" x="8980488" y="2303463"/>
          <p14:tracePt t="66062" x="8955088" y="2311400"/>
          <p14:tracePt t="66069" x="8955088" y="2319338"/>
          <p14:tracePt t="66079" x="8947150" y="2319338"/>
          <p14:tracePt t="66084" x="8921750" y="2328863"/>
          <p14:tracePt t="66356" x="8921750" y="2319338"/>
          <p14:tracePt t="66365" x="8921750" y="2311400"/>
          <p14:tracePt t="66372" x="8921750" y="2293938"/>
          <p14:tracePt t="66381" x="8921750" y="2286000"/>
          <p14:tracePt t="66389" x="8929688" y="2278063"/>
          <p14:tracePt t="66404" x="8947150" y="2243138"/>
          <p14:tracePt t="66421" x="8955088" y="2227263"/>
          <p14:tracePt t="66430" x="8972550" y="2209800"/>
          <p14:tracePt t="66437" x="8997950" y="2184400"/>
          <p14:tracePt t="66446" x="9005888" y="2184400"/>
          <p14:tracePt t="66453" x="9005888" y="2166938"/>
          <p14:tracePt t="66463" x="9023350" y="2159000"/>
          <p14:tracePt t="66469" x="9039225" y="2141538"/>
          <p14:tracePt t="66479" x="9048750" y="2141538"/>
          <p14:tracePt t="66485" x="9056688" y="2133600"/>
          <p14:tracePt t="66496" x="9064625" y="2124075"/>
          <p14:tracePt t="66513" x="9099550" y="2108200"/>
          <p14:tracePt t="66517" x="9117013" y="2108200"/>
          <p14:tracePt t="66525" x="9132888" y="2108200"/>
          <p14:tracePt t="66533" x="9175750" y="2098675"/>
          <p14:tracePt t="66541" x="9226550" y="2090738"/>
          <p14:tracePt t="66550" x="9286875" y="2090738"/>
          <p14:tracePt t="66556" x="9353550" y="2090738"/>
          <p14:tracePt t="66565" x="9396413" y="2090738"/>
          <p14:tracePt t="66572" x="9439275" y="2090738"/>
          <p14:tracePt t="66580" x="9464675" y="2090738"/>
          <p14:tracePt t="66588" x="9507538" y="2090738"/>
          <p14:tracePt t="66598" x="9540875" y="2090738"/>
          <p14:tracePt t="66605" x="9575800" y="2090738"/>
          <p14:tracePt t="66613" x="9601200" y="2090738"/>
          <p14:tracePt t="66621" x="9626600" y="2090738"/>
          <p14:tracePt t="66630" x="9652000" y="2090738"/>
          <p14:tracePt t="66636" x="9694863" y="2090738"/>
          <p14:tracePt t="66646" x="9720263" y="2090738"/>
          <p14:tracePt t="66653" x="9753600" y="2082800"/>
          <p14:tracePt t="66662" x="9786938" y="2073275"/>
          <p14:tracePt t="66668" x="9821863" y="2065338"/>
          <p14:tracePt t="66679" x="9855200" y="2065338"/>
          <p14:tracePt t="67477" x="9855200" y="2073275"/>
          <p14:tracePt t="67492" x="9855200" y="2090738"/>
          <p14:tracePt t="67509" x="9847263" y="2108200"/>
          <p14:tracePt t="67517" x="9839325" y="2124075"/>
          <p14:tracePt t="67533" x="9839325" y="2133600"/>
          <p14:tracePt t="67541" x="9839325" y="2141538"/>
          <p14:tracePt t="67549" x="9829800" y="2149475"/>
          <p14:tracePt t="67557" x="9821863" y="2174875"/>
          <p14:tracePt t="67565" x="9821863" y="2192338"/>
          <p14:tracePt t="67573" x="9812338" y="2217738"/>
          <p14:tracePt t="67582" x="9812338" y="2227263"/>
          <p14:tracePt t="67588" x="9812338" y="2243138"/>
          <p14:tracePt t="67597" x="9804400" y="2243138"/>
          <p14:tracePt t="67646" x="9796463" y="2252663"/>
          <p14:tracePt t="67652" x="9796463" y="2260600"/>
          <p14:tracePt t="67669" x="9796463" y="2268538"/>
          <p14:tracePt t="67685" x="9796463" y="2278063"/>
          <p14:tracePt t="67693" x="9796463" y="2293938"/>
          <p14:tracePt t="67708" x="9786938" y="2293938"/>
          <p14:tracePt t="67853" x="9779000" y="2311400"/>
          <p14:tracePt t="67861" x="9771063" y="2328863"/>
          <p14:tracePt t="67877" x="9771063" y="2336800"/>
          <p14:tracePt t="67884" x="9761538" y="2344738"/>
          <p14:tracePt t="67895" x="9753600" y="2344738"/>
          <p14:tracePt t="68205" x="9745663" y="2354263"/>
          <p14:tracePt t="68229" x="9745663" y="2362200"/>
          <p14:tracePt t="68236" x="9736138" y="2362200"/>
          <p14:tracePt t="68253" x="9728200" y="2371725"/>
          <p14:tracePt t="68278" x="9720263" y="2379663"/>
          <p14:tracePt t="68285" x="9702800" y="2397125"/>
          <p14:tracePt t="68292" x="9694863" y="2397125"/>
          <p14:tracePt t="68301" x="9677400" y="2413000"/>
          <p14:tracePt t="68311" x="9652000" y="2430463"/>
          <p14:tracePt t="68317" x="9634538" y="2438400"/>
          <p14:tracePt t="68327" x="9601200" y="2455863"/>
          <p14:tracePt t="68333" x="9583738" y="2473325"/>
          <p14:tracePt t="68345" x="9566275" y="2489200"/>
          <p14:tracePt t="68357" x="9540875" y="2489200"/>
          <p14:tracePt t="68605" x="9532938" y="2489200"/>
          <p14:tracePt t="68620" x="9532938" y="2481263"/>
          <p14:tracePt t="68646" x="9540875" y="2481263"/>
          <p14:tracePt t="68797" x="9523413" y="2489200"/>
          <p14:tracePt t="68806" x="9515475" y="2498725"/>
          <p14:tracePt t="68813" x="9464675" y="2524125"/>
          <p14:tracePt t="68821" x="9405938" y="2541588"/>
          <p14:tracePt t="68830" x="9328150" y="2574925"/>
          <p14:tracePt t="68837" x="9286875" y="2582863"/>
          <p14:tracePt t="68846" x="9209088" y="2600325"/>
          <p14:tracePt t="68852" x="9158288" y="2617788"/>
          <p14:tracePt t="68862" x="9099550" y="2625725"/>
          <p14:tracePt t="68868" x="9082088" y="2625725"/>
          <p14:tracePt t="68877" x="9048750" y="2625725"/>
          <p14:tracePt t="68884" x="9013825" y="2625725"/>
          <p14:tracePt t="68893" x="8980488" y="2625725"/>
          <p14:tracePt t="68913" x="8912225" y="2625725"/>
          <p14:tracePt t="68916" x="8869363" y="2625725"/>
          <p14:tracePt t="68927" x="8828088" y="2625725"/>
          <p14:tracePt t="68932" x="8777288" y="2625725"/>
          <p14:tracePt t="68945" x="8734425" y="2625725"/>
          <p14:tracePt t="68948" x="8683625" y="2625725"/>
          <p14:tracePt t="68961" x="8632825" y="2625725"/>
          <p14:tracePt t="68964" x="8589963" y="2625725"/>
          <p14:tracePt t="68974" x="8555038" y="2625725"/>
          <p14:tracePt t="68981" x="8539163" y="2625725"/>
          <p14:tracePt t="68989" x="8504238" y="2625725"/>
          <p14:tracePt t="69109" x="8496300" y="2617788"/>
          <p14:tracePt t="69229" x="8496300" y="2600325"/>
          <p14:tracePt t="69245" x="8496300" y="2592388"/>
          <p14:tracePt t="69277" x="8496300" y="2582863"/>
          <p14:tracePt t="69285" x="8504238" y="2574925"/>
          <p14:tracePt t="69293" x="8521700" y="2566988"/>
          <p14:tracePt t="69300" x="8529638" y="2557463"/>
          <p14:tracePt t="69311" x="8564563" y="2549525"/>
          <p14:tracePt t="69317" x="8580438" y="2549525"/>
          <p14:tracePt t="69327" x="8589963" y="2549525"/>
          <p14:tracePt t="69332" x="8623300" y="2549525"/>
          <p14:tracePt t="69344" x="8648700" y="2549525"/>
          <p14:tracePt t="69348" x="8658225" y="2549525"/>
          <p14:tracePt t="69360" x="8691563" y="2549525"/>
          <p14:tracePt t="69364" x="8724900" y="2541588"/>
          <p14:tracePt t="69376" x="8750300" y="2541588"/>
          <p14:tracePt t="69380" x="8793163" y="2516188"/>
          <p14:tracePt t="69389" x="8828088" y="2506663"/>
          <p14:tracePt t="69398" x="8861425" y="2506663"/>
          <p14:tracePt t="69405" x="8886825" y="2506663"/>
          <p14:tracePt t="69414" x="8904288" y="2506663"/>
          <p14:tracePt t="69421" x="8929688" y="2498725"/>
          <p14:tracePt t="69436" x="8937625" y="2498725"/>
          <p14:tracePt t="69445" x="8947150" y="2498725"/>
          <p14:tracePt t="69453" x="8955088" y="2498725"/>
          <p14:tracePt t="69461" x="8972550" y="2498725"/>
          <p14:tracePt t="69469" x="8980488" y="2498725"/>
          <p14:tracePt t="69478" x="8997950" y="2498725"/>
          <p14:tracePt t="69485" x="9013825" y="2498725"/>
          <p14:tracePt t="69494" x="9039225" y="2498725"/>
          <p14:tracePt t="69501" x="9064625" y="2498725"/>
          <p14:tracePt t="69511" x="9082088" y="2481263"/>
          <p14:tracePt t="69517" x="9091613" y="2481263"/>
          <p14:tracePt t="69640" x="9099550" y="2473325"/>
          <p14:tracePt t="69653" x="9117013" y="2473325"/>
          <p14:tracePt t="69661" x="9142413" y="2473325"/>
          <p14:tracePt t="69668" x="9158288" y="2473325"/>
          <p14:tracePt t="69678" x="9183688" y="2473325"/>
          <p14:tracePt t="69684" x="9209088" y="2473325"/>
          <p14:tracePt t="69692" x="9226550" y="2473325"/>
          <p14:tracePt t="69700" x="9261475" y="2473325"/>
          <p14:tracePt t="69711" x="9277350" y="2473325"/>
          <p14:tracePt t="69717" x="9302750" y="2473325"/>
          <p14:tracePt t="69726" x="9328150" y="2473325"/>
          <p14:tracePt t="69732" x="9337675" y="2473325"/>
          <p14:tracePt t="69743" x="9363075" y="2473325"/>
          <p14:tracePt t="69748" x="9371013" y="2463800"/>
          <p14:tracePt t="69759" x="9380538" y="2463800"/>
          <p14:tracePt t="69764" x="9413875" y="2455863"/>
          <p14:tracePt t="69777" x="9439275" y="2455863"/>
          <p14:tracePt t="69781" x="9456738" y="2455863"/>
          <p14:tracePt t="69789" x="9490075" y="2455863"/>
          <p14:tracePt t="69796" x="9550400" y="2438400"/>
          <p14:tracePt t="69805" x="9583738" y="2438400"/>
          <p14:tracePt t="69813" x="9634538" y="2430463"/>
          <p14:tracePt t="69821" x="9710738" y="2422525"/>
          <p14:tracePt t="69830" x="9771063" y="2413000"/>
          <p14:tracePt t="69836" x="9855200" y="2387600"/>
          <p14:tracePt t="69845" x="9915525" y="2387600"/>
          <p14:tracePt t="69852" x="9956800" y="2379663"/>
          <p14:tracePt t="69862" x="9999663" y="2379663"/>
          <p14:tracePt t="69868" x="10025063" y="2371725"/>
          <p14:tracePt t="69878" x="10059988" y="2371725"/>
          <p14:tracePt t="69896" x="10075863" y="2362200"/>
          <p14:tracePt t="69957" x="10050463" y="2362200"/>
          <p14:tracePt t="69965" x="9974263" y="2397125"/>
          <p14:tracePt t="69973" x="9890125" y="2397125"/>
          <p14:tracePt t="69981" x="9786938" y="2422525"/>
          <p14:tracePt t="69991" x="9685338" y="2438400"/>
          <p14:tracePt t="69996" x="9634538" y="2447925"/>
          <p14:tracePt t="70005" x="9626600" y="2447925"/>
          <p14:tracePt t="70109" x="9609138" y="2463800"/>
          <p14:tracePt t="70117" x="9575800" y="2489200"/>
          <p14:tracePt t="70125" x="9550400" y="2498725"/>
          <p14:tracePt t="70133" x="9540875" y="2498725"/>
          <p14:tracePt t="70148" x="9532938" y="2506663"/>
          <p14:tracePt t="70160" x="9532938" y="2516188"/>
          <p14:tracePt t="70189" x="9550400" y="2516188"/>
          <p14:tracePt t="70196" x="9583738" y="2516188"/>
          <p14:tracePt t="70205" x="9626600" y="2506663"/>
          <p14:tracePt t="70214" x="9642475" y="2498725"/>
          <p14:tracePt t="70221" x="9685338" y="2481263"/>
          <p14:tracePt t="70229" x="9728200" y="2481263"/>
          <p14:tracePt t="70237" x="9779000" y="2473325"/>
          <p14:tracePt t="70246" x="9821863" y="2463800"/>
          <p14:tracePt t="70253" x="9864725" y="2463800"/>
          <p14:tracePt t="70260" x="9915525" y="2463800"/>
          <p14:tracePt t="70269" x="9956800" y="2463800"/>
          <p14:tracePt t="70278" x="9999663" y="2463800"/>
          <p14:tracePt t="70285" x="10059988" y="2455863"/>
          <p14:tracePt t="70293" x="10093325" y="2455863"/>
          <p14:tracePt t="70300" x="10136188" y="2455863"/>
          <p14:tracePt t="70309" x="10179050" y="2455863"/>
          <p14:tracePt t="70317" x="10212388" y="2455863"/>
          <p14:tracePt t="70327" x="10255250" y="2455863"/>
          <p14:tracePt t="70332" x="10271125" y="2455863"/>
          <p14:tracePt t="70342" x="10298113" y="2455863"/>
          <p14:tracePt t="70348" x="10331450" y="2455863"/>
          <p14:tracePt t="70360" x="10348913" y="2455863"/>
          <p14:tracePt t="70365" x="10374313" y="2455863"/>
          <p14:tracePt t="70376" x="10407650" y="2455863"/>
          <p14:tracePt t="70380" x="10433050" y="2455863"/>
          <p14:tracePt t="70393" x="10467975" y="2455863"/>
          <p14:tracePt t="70396" x="10493375" y="2455863"/>
          <p14:tracePt t="70405" x="10509250" y="2455863"/>
          <p14:tracePt t="70413" x="10526713" y="2455863"/>
          <p14:tracePt t="70421" x="10544175" y="2455863"/>
          <p14:tracePt t="70437" x="10552113" y="2455863"/>
          <p14:tracePt t="70509" x="10569575" y="2455863"/>
          <p14:tracePt t="70516" x="10577513" y="2455863"/>
          <p14:tracePt t="70526" x="10594975" y="2455863"/>
          <p14:tracePt t="70533" x="10602913" y="2455863"/>
          <p14:tracePt t="70543" x="10612438" y="2455863"/>
          <p14:tracePt t="70549" x="10637838" y="2455863"/>
          <p14:tracePt t="70560" x="10645775" y="2455863"/>
          <p14:tracePt t="70564" x="10663238" y="2455863"/>
          <p14:tracePt t="70575" x="10688638" y="2438400"/>
          <p14:tracePt t="70580" x="10696575" y="2438400"/>
          <p14:tracePt t="70593" x="10721975" y="2430463"/>
          <p14:tracePt t="70596" x="10756900" y="2430463"/>
          <p14:tracePt t="70605" x="10798175" y="2430463"/>
          <p14:tracePt t="70613" x="10807700" y="2422525"/>
          <p14:tracePt t="70621" x="10833100" y="2422525"/>
          <p14:tracePt t="70629" x="10848975" y="2422525"/>
          <p14:tracePt t="70701" x="10858500" y="2413000"/>
          <p14:tracePt t="70709" x="10874375" y="2413000"/>
          <p14:tracePt t="70717" x="10909300" y="2413000"/>
          <p14:tracePt t="70725" x="10917238" y="2413000"/>
          <p14:tracePt t="70733" x="10942638" y="2413000"/>
          <p14:tracePt t="70743" x="10968038" y="2413000"/>
          <p14:tracePt t="70748" x="10985500" y="2413000"/>
          <p14:tracePt t="70760" x="11002963" y="2413000"/>
          <p14:tracePt t="70765" x="11036300" y="2413000"/>
          <p14:tracePt t="70776" x="11053763" y="2413000"/>
          <p14:tracePt t="70781" x="11079163" y="2413000"/>
          <p14:tracePt t="70793" x="11104563" y="2405063"/>
          <p14:tracePt t="70797" x="11137900" y="2397125"/>
          <p14:tracePt t="70808" x="11155363" y="2397125"/>
          <p14:tracePt t="70812" x="11180763" y="2397125"/>
          <p14:tracePt t="70821" x="11198225" y="2387600"/>
          <p14:tracePt t="70893" x="11206163" y="2387600"/>
          <p14:tracePt t="70901" x="11215688" y="2387600"/>
          <p14:tracePt t="70909" x="11223625" y="2387600"/>
          <p14:tracePt t="71109" x="11241088" y="2387600"/>
          <p14:tracePt t="71133" x="11249025" y="2387600"/>
          <p14:tracePt t="71149" x="11256963" y="2387600"/>
          <p14:tracePt t="71157" x="11274425" y="2387600"/>
          <p14:tracePt t="71172" x="11307763" y="2387600"/>
          <p14:tracePt t="71181" x="11317288" y="2387600"/>
          <p14:tracePt t="71191" x="11342688" y="2387600"/>
          <p14:tracePt t="71196" x="11368088" y="2387600"/>
          <p14:tracePt t="71210" x="11385550" y="2387600"/>
          <p14:tracePt t="71213" x="11401425" y="2387600"/>
          <p14:tracePt t="71221" x="11410950" y="2387600"/>
          <p14:tracePt t="71229" x="11426825" y="2387600"/>
          <p14:tracePt t="71245" x="11436350" y="2387600"/>
          <p14:tracePt t="71252" x="11444288" y="2387600"/>
          <p14:tracePt t="71261" x="11469688" y="2387600"/>
          <p14:tracePt t="71268" x="11495088" y="2387600"/>
          <p14:tracePt t="71501" x="11452225" y="2405063"/>
          <p14:tracePt t="71509" x="11393488" y="2413000"/>
          <p14:tracePt t="71516" x="11291888" y="2422525"/>
          <p14:tracePt t="71525" x="11188700" y="2447925"/>
          <p14:tracePt t="71532" x="11087100" y="2455863"/>
          <p14:tracePt t="71542" x="11002963" y="2463800"/>
          <p14:tracePt t="71548" x="10883900" y="2481263"/>
          <p14:tracePt t="71559" x="10815638" y="2498725"/>
          <p14:tracePt t="71565" x="10729913" y="2498725"/>
          <p14:tracePt t="71574" x="10637838" y="2524125"/>
          <p14:tracePt t="71581" x="10577513" y="2524125"/>
          <p14:tracePt t="71591" x="10518775" y="2532063"/>
          <p14:tracePt t="71596" x="10450513" y="2532063"/>
          <p14:tracePt t="71607" x="10399713" y="2549525"/>
          <p14:tracePt t="71613" x="10356850" y="2557463"/>
          <p14:tracePt t="71625" x="10298113" y="2574925"/>
          <p14:tracePt t="71629" x="10237788" y="2574925"/>
          <p14:tracePt t="71637" x="10179050" y="2582863"/>
          <p14:tracePt t="71645" x="10093325" y="2592388"/>
          <p14:tracePt t="71653" x="10017125" y="2617788"/>
          <p14:tracePt t="71661" x="9915525" y="2625725"/>
          <p14:tracePt t="71669" x="9821863" y="2625725"/>
          <p14:tracePt t="71679" x="9745663" y="2660650"/>
          <p14:tracePt t="71685" x="9667875" y="2660650"/>
          <p14:tracePt t="71694" x="9626600" y="2668588"/>
          <p14:tracePt t="71701" x="9583738" y="2668588"/>
          <p14:tracePt t="71709" x="9575800" y="2668588"/>
          <p14:tracePt t="71716" x="9566275" y="2668588"/>
          <p14:tracePt t="71781" x="9540875" y="2668588"/>
          <p14:tracePt t="71788" x="9532938" y="2668588"/>
          <p14:tracePt t="71797" x="9498013" y="2668588"/>
          <p14:tracePt t="71805" x="9472613" y="2668588"/>
          <p14:tracePt t="71813" x="9447213" y="2668588"/>
          <p14:tracePt t="71824" x="9421813" y="2668588"/>
          <p14:tracePt t="71828" x="9396413" y="2668588"/>
          <p14:tracePt t="71837" x="9371013" y="2668588"/>
          <p14:tracePt t="71844" x="9345613" y="2668588"/>
          <p14:tracePt t="71853" x="9312275" y="2668588"/>
          <p14:tracePt t="71861" x="9269413" y="2676525"/>
          <p14:tracePt t="71869" x="9218613" y="2701925"/>
          <p14:tracePt t="71876" x="9158288" y="2711450"/>
          <p14:tracePt t="71885" x="9099550" y="2727325"/>
          <p14:tracePt t="71893" x="9056688" y="2727325"/>
          <p14:tracePt t="71912" x="8937625" y="2752725"/>
          <p14:tracePt t="71916" x="8878888" y="2762250"/>
          <p14:tracePt t="71925" x="8843963" y="2770188"/>
          <p14:tracePt t="71933" x="8828088" y="2770188"/>
          <p14:tracePt t="71941" x="8810625" y="2770188"/>
          <p14:tracePt t="71949" x="8802688" y="2770188"/>
          <p14:tracePt t="71958" x="8793163" y="2778125"/>
          <p14:tracePt t="71997" x="8785225" y="2787650"/>
          <p14:tracePt t="72005" x="8777288" y="2787650"/>
          <p14:tracePt t="72013" x="8759825" y="2795588"/>
          <p14:tracePt t="72029" x="8742363" y="2805113"/>
          <p14:tracePt t="72037" x="8734425" y="2805113"/>
          <p14:tracePt t="72045" x="8734425" y="2813050"/>
          <p14:tracePt t="72053" x="8716963" y="2813050"/>
          <p14:tracePt t="72061" x="8709025" y="2820988"/>
          <p14:tracePt t="72069" x="8699500" y="2820988"/>
          <p14:tracePt t="72189" x="8691563" y="2820988"/>
          <p14:tracePt t="72196" x="8683625" y="2820988"/>
          <p14:tracePt t="72204" x="8674100" y="2820988"/>
          <p14:tracePt t="72221" x="8658225" y="2820988"/>
          <p14:tracePt t="72229" x="8640763" y="2820988"/>
          <p14:tracePt t="72237" x="8623300" y="2820988"/>
          <p14:tracePt t="72245" x="8589963" y="2813050"/>
          <p14:tracePt t="72253" x="8572500" y="2813050"/>
          <p14:tracePt t="72261" x="8555038" y="2805113"/>
          <p14:tracePt t="72269" x="8547100" y="2805113"/>
          <p14:tracePt t="72277" x="8539163" y="2805113"/>
          <p14:tracePt t="72284" x="8521700" y="2795588"/>
          <p14:tracePt t="72301" x="8513763" y="2795588"/>
          <p14:tracePt t="72309" x="8504238" y="2795588"/>
          <p14:tracePt t="72316" x="8496300" y="2787650"/>
          <p14:tracePt t="72333" x="8488363" y="2787650"/>
          <p14:tracePt t="72389" x="8478838" y="2787650"/>
          <p14:tracePt t="72397" x="8470900" y="2787650"/>
          <p14:tracePt t="72404" x="8453438" y="2787650"/>
          <p14:tracePt t="72423" x="8428038" y="2787650"/>
          <p14:tracePt t="72437" x="8420100" y="2787650"/>
          <p14:tracePt t="72444" x="8394700" y="2787650"/>
          <p14:tracePt t="72453" x="8385175" y="2787650"/>
          <p14:tracePt t="72461" x="8351838" y="2787650"/>
          <p14:tracePt t="72468" x="8343900" y="2787650"/>
          <p14:tracePt t="72476" x="8334375" y="2787650"/>
          <p14:tracePt t="72484" x="8326438" y="2787650"/>
          <p14:tracePt t="72501" x="8318500" y="2787650"/>
          <p14:tracePt t="73452" x="8308975" y="2778125"/>
          <p14:tracePt t="73459" x="8308975" y="2770188"/>
          <p14:tracePt t="73468" x="8318500" y="2762250"/>
          <p14:tracePt t="73476" x="8326438" y="2752725"/>
          <p14:tracePt t="73613" x="8334375" y="2744788"/>
          <p14:tracePt t="73885" x="8343900" y="2744788"/>
          <p14:tracePt t="73893" x="8351838" y="2744788"/>
          <p14:tracePt t="73907" x="8359775" y="2744788"/>
          <p14:tracePt t="73911" x="8377238" y="2727325"/>
          <p14:tracePt t="73916" x="8402638" y="2727325"/>
          <p14:tracePt t="73925" x="8435975" y="2719388"/>
          <p14:tracePt t="73933" x="8462963" y="2719388"/>
          <p14:tracePt t="73940" x="8504238" y="2719388"/>
          <p14:tracePt t="73949" x="8564563" y="2719388"/>
          <p14:tracePt t="73958" x="8623300" y="2719388"/>
          <p14:tracePt t="73964" x="8683625" y="2719388"/>
          <p14:tracePt t="73975" x="8742363" y="2719388"/>
          <p14:tracePt t="73981" x="8793163" y="2719388"/>
          <p14:tracePt t="73990" x="8836025" y="2719388"/>
          <p14:tracePt t="73996" x="8894763" y="2719388"/>
          <p14:tracePt t="74006" x="8929688" y="2719388"/>
          <p14:tracePt t="74013" x="8963025" y="2719388"/>
          <p14:tracePt t="74022" x="8972550" y="2719388"/>
          <p14:tracePt t="74277" x="9005888" y="2711450"/>
          <p14:tracePt t="74285" x="9023350" y="2711450"/>
          <p14:tracePt t="74293" x="9039225" y="2711450"/>
          <p14:tracePt t="74301" x="9091613" y="2701925"/>
          <p14:tracePt t="74309" x="9117013" y="2701925"/>
          <p14:tracePt t="74317" x="9132888" y="2701925"/>
          <p14:tracePt t="74325" x="9158288" y="2701925"/>
          <p14:tracePt t="74341" x="9167813" y="2701925"/>
          <p14:tracePt t="74348" x="9183688" y="2686050"/>
          <p14:tracePt t="74645" x="9183688" y="2693988"/>
          <p14:tracePt t="74652" x="9193213" y="2701925"/>
          <p14:tracePt t="74661" x="9193213" y="2711450"/>
          <p14:tracePt t="74672" x="9193213" y="2736850"/>
          <p14:tracePt t="74677" x="9193213" y="2762250"/>
          <p14:tracePt t="74688" x="9193213" y="2795588"/>
          <p14:tracePt t="74692" x="9193213" y="2820988"/>
          <p14:tracePt t="74701" x="9193213" y="2855913"/>
          <p14:tracePt t="74708" x="9193213" y="2881313"/>
          <p14:tracePt t="74717" x="9183688" y="2897188"/>
          <p14:tracePt t="74725" x="9183688" y="2906713"/>
          <p14:tracePt t="74732" x="9175750" y="2914650"/>
          <p14:tracePt t="74741" x="9167813" y="2922588"/>
          <p14:tracePt t="74748" x="9150350" y="2940050"/>
          <p14:tracePt t="74757" x="9124950" y="2949575"/>
          <p14:tracePt t="74765" x="9107488" y="2974975"/>
          <p14:tracePt t="74773" x="9074150" y="2990850"/>
          <p14:tracePt t="74780" x="9023350" y="3033713"/>
          <p14:tracePt t="74796" x="8980488" y="3067050"/>
          <p14:tracePt t="74807" x="8963025" y="3067050"/>
          <p14:tracePt t="74813" x="8955088" y="3076575"/>
          <p14:tracePt t="74829" x="8947150" y="3076575"/>
          <p14:tracePt t="74839" x="8929688" y="3076575"/>
          <p14:tracePt t="74845" x="8921750" y="3076575"/>
          <p14:tracePt t="74886" x="8904288" y="3067050"/>
          <p14:tracePt t="74893" x="8869363" y="3067050"/>
          <p14:tracePt t="74906" x="8785225" y="3094038"/>
          <p14:tracePt t="74910" x="8777288" y="3094038"/>
          <p14:tracePt t="74917" x="8759825" y="3094038"/>
          <p14:tracePt t="74925" x="8750300" y="3094038"/>
          <p14:tracePt t="74941" x="8750300" y="3084513"/>
          <p14:tracePt t="74948" x="8767763" y="3076575"/>
          <p14:tracePt t="74957" x="8793163" y="3051175"/>
          <p14:tracePt t="74964" x="8818563" y="3033713"/>
          <p14:tracePt t="74974" x="8853488" y="3025775"/>
          <p14:tracePt t="74981" x="8878888" y="3008313"/>
          <p14:tracePt t="74991" x="8894763" y="3000375"/>
          <p14:tracePt t="74996" x="8921750" y="2990850"/>
          <p14:tracePt t="75006" x="8929688" y="2990850"/>
          <p14:tracePt t="75012" x="8937625" y="2990850"/>
          <p14:tracePt t="75022" x="8947150" y="2990850"/>
          <p14:tracePt t="75028" x="8963025" y="2982913"/>
          <p14:tracePt t="75070" x="8972550" y="2982913"/>
          <p14:tracePt t="75085" x="8980488" y="2982913"/>
          <p14:tracePt t="75092" x="8988425" y="2974975"/>
          <p14:tracePt t="75117" x="8997950" y="2974975"/>
          <p14:tracePt t="75125" x="9005888" y="2974975"/>
          <p14:tracePt t="75133" x="9013825" y="2974975"/>
          <p14:tracePt t="75141" x="9023350" y="2974975"/>
          <p14:tracePt t="75157" x="9031288" y="2974975"/>
          <p14:tracePt t="75173" x="9031288" y="2965450"/>
          <p14:tracePt t="75541" x="9031288" y="2957513"/>
          <p14:tracePt t="75588" x="9031288" y="2949575"/>
          <p14:tracePt t="75613" x="9023350" y="2940050"/>
          <p14:tracePt t="75621" x="9013825" y="2940050"/>
          <p14:tracePt t="75661" x="9013825" y="2932113"/>
          <p14:tracePt t="75669" x="9005888" y="2922588"/>
          <p14:tracePt t="75693" x="9005888" y="2906713"/>
          <p14:tracePt t="75716" x="9005888" y="2897188"/>
          <p14:tracePt t="75740" x="9005888" y="2889250"/>
          <p14:tracePt t="75749" x="9005888" y="2881313"/>
          <p14:tracePt t="75764" x="9005888" y="2871788"/>
          <p14:tracePt t="75780" x="8997950" y="2846388"/>
          <p14:tracePt t="75813" x="8997950" y="2838450"/>
          <p14:tracePt t="75829" x="8997950" y="2820988"/>
          <p14:tracePt t="75860" x="8997950" y="2813050"/>
          <p14:tracePt t="75868" x="8980488" y="2813050"/>
          <p14:tracePt t="75876" x="8955088" y="2813050"/>
          <p14:tracePt t="75889" x="8912225" y="2813050"/>
          <p14:tracePt t="75894" x="8861425" y="2813050"/>
          <p14:tracePt t="75904" x="8785225" y="2813050"/>
          <p14:tracePt t="75908" x="8709025" y="2838450"/>
          <p14:tracePt t="75917" x="8623300" y="2838450"/>
          <p14:tracePt t="75925" x="8580438" y="2838450"/>
          <p14:tracePt t="75933" x="8539163" y="2838450"/>
          <p14:tracePt t="75941" x="8529638" y="2838450"/>
          <p14:tracePt t="75965" x="8521700" y="2838450"/>
          <p14:tracePt t="76029" x="8521700" y="2830513"/>
          <p14:tracePt t="76036" x="8521700" y="2820988"/>
          <p14:tracePt t="76044" x="8529638" y="2813050"/>
          <p14:tracePt t="76055" x="8555038" y="2805113"/>
          <p14:tracePt t="76060" x="8589963" y="2787650"/>
          <p14:tracePt t="76070" x="8623300" y="2778125"/>
          <p14:tracePt t="76077" x="8666163" y="2770188"/>
          <p14:tracePt t="76087" x="8724900" y="2744788"/>
          <p14:tracePt t="76092" x="8759825" y="2736850"/>
          <p14:tracePt t="76104" x="8802688" y="2736850"/>
          <p14:tracePt t="76109" x="8836025" y="2736850"/>
          <p14:tracePt t="76119" x="8861425" y="2727325"/>
          <p14:tracePt t="76125" x="8869363" y="2727325"/>
          <p14:tracePt t="76132" x="8878888" y="2727325"/>
          <p14:tracePt t="76141" x="8886825" y="2727325"/>
          <p14:tracePt t="76181" x="8904288" y="2727325"/>
          <p14:tracePt t="76190" x="8912225" y="2727325"/>
          <p14:tracePt t="76197" x="8937625" y="2727325"/>
          <p14:tracePt t="76205" x="8980488" y="2711450"/>
          <p14:tracePt t="76212" x="9005888" y="2711450"/>
          <p14:tracePt t="76221" x="9064625" y="2693988"/>
          <p14:tracePt t="76228" x="9107488" y="2693988"/>
          <p14:tracePt t="76238" x="9167813" y="2686050"/>
          <p14:tracePt t="76245" x="9209088" y="2686050"/>
          <p14:tracePt t="76255" x="9269413" y="2676525"/>
          <p14:tracePt t="76261" x="9320213" y="2660650"/>
          <p14:tracePt t="76271" x="9345613" y="2660650"/>
          <p14:tracePt t="76276" x="9388475" y="2651125"/>
          <p14:tracePt t="76287" x="9396413" y="2651125"/>
          <p14:tracePt t="76292" x="9421813" y="2651125"/>
          <p14:tracePt t="76309" x="9431338" y="2651125"/>
          <p14:tracePt t="76320" x="9439275" y="2651125"/>
          <p14:tracePt t="76324" x="9447213" y="2651125"/>
          <p14:tracePt t="76333" x="9456738" y="2651125"/>
          <p14:tracePt t="76341" x="9464675" y="2651125"/>
          <p14:tracePt t="76356" x="9490075" y="2651125"/>
          <p14:tracePt t="76365" x="9532938" y="2651125"/>
          <p14:tracePt t="76372" x="9540875" y="2651125"/>
          <p14:tracePt t="76380" x="9583738" y="2651125"/>
          <p14:tracePt t="76389" x="9626600" y="2651125"/>
          <p14:tracePt t="76396" x="9677400" y="2651125"/>
          <p14:tracePt t="76405" x="9702800" y="2651125"/>
          <p14:tracePt t="76412" x="9736138" y="2651125"/>
          <p14:tracePt t="76422" x="9753600" y="2651125"/>
          <p14:tracePt t="76428" x="9761538" y="2651125"/>
          <p14:tracePt t="76541" x="9771063" y="2651125"/>
          <p14:tracePt t="76549" x="9786938" y="2643188"/>
          <p14:tracePt t="76557" x="9796463" y="2643188"/>
          <p14:tracePt t="76564" x="9812338" y="2633663"/>
          <p14:tracePt t="76574" x="9839325" y="2633663"/>
          <p14:tracePt t="76589" x="9855200" y="2633663"/>
          <p14:tracePt t="76596" x="9880600" y="2625725"/>
          <p14:tracePt t="76622" x="9890125" y="2625725"/>
          <p14:tracePt t="76639" x="9906000" y="2617788"/>
          <p14:tracePt t="76644" x="9923463" y="2617788"/>
          <p14:tracePt t="76653" x="9948863" y="2608263"/>
          <p14:tracePt t="76661" x="9956800" y="2608263"/>
          <p14:tracePt t="76670" x="9991725" y="2608263"/>
          <p14:tracePt t="76676" x="10025063" y="2600325"/>
          <p14:tracePt t="76687" x="10059988" y="2600325"/>
          <p14:tracePt t="76693" x="10067925" y="2600325"/>
          <p14:tracePt t="76703" x="10093325" y="2582863"/>
          <p14:tracePt t="76708" x="10110788" y="2582863"/>
          <p14:tracePt t="76724" x="10126663" y="2574925"/>
          <p14:tracePt t="76997" x="10118725" y="2582863"/>
          <p14:tracePt t="77005" x="10110788" y="2592388"/>
          <p14:tracePt t="77013" x="10075863" y="2617788"/>
          <p14:tracePt t="77024" x="10050463" y="2633663"/>
          <p14:tracePt t="77029" x="10017125" y="2651125"/>
          <p14:tracePt t="77037" x="9966325" y="2676525"/>
          <p14:tracePt t="77045" x="9880600" y="2701925"/>
          <p14:tracePt t="77053" x="9821863" y="2719388"/>
          <p14:tracePt t="77061" x="9761538" y="2727325"/>
          <p14:tracePt t="77070" x="9685338" y="2762250"/>
          <p14:tracePt t="77076" x="9642475" y="2762250"/>
          <p14:tracePt t="77088" x="9583738" y="2770188"/>
          <p14:tracePt t="77092" x="9507538" y="2778125"/>
          <p14:tracePt t="77102" x="9439275" y="2787650"/>
          <p14:tracePt t="77109" x="9363075" y="2787650"/>
          <p14:tracePt t="77121" x="9302750" y="2813050"/>
          <p14:tracePt t="77124" x="9251950" y="2820988"/>
          <p14:tracePt t="77137" x="9201150" y="2820988"/>
          <p14:tracePt t="77142" x="9150350" y="2830513"/>
          <p14:tracePt t="77149" x="9107488" y="2830513"/>
          <p14:tracePt t="77156" x="9064625" y="2838450"/>
          <p14:tracePt t="77164" x="9039225" y="2838450"/>
          <p14:tracePt t="77173" x="9013825" y="2855913"/>
          <p14:tracePt t="77212" x="9005888" y="2855913"/>
          <p14:tracePt t="77229" x="8997950" y="2855913"/>
          <p14:tracePt t="77237" x="8972550" y="2855913"/>
          <p14:tracePt t="77246" x="8929688" y="2855913"/>
          <p14:tracePt t="77253" x="8894763" y="2855913"/>
          <p14:tracePt t="77262" x="8853488" y="2855913"/>
          <p14:tracePt t="77274" x="8793163" y="2855913"/>
          <p14:tracePt t="77278" x="8767763" y="2855913"/>
          <p14:tracePt t="77287" x="8724900" y="2855913"/>
          <p14:tracePt t="77293" x="8699500" y="2855913"/>
          <p14:tracePt t="77304" x="8674100" y="2855913"/>
          <p14:tracePt t="77309" x="8666163" y="2855913"/>
          <p14:tracePt t="77325" x="8648700" y="2855913"/>
          <p14:tracePt t="77328" x="8632825" y="2855913"/>
          <p14:tracePt t="77338" x="8615363" y="2855913"/>
          <p14:tracePt t="77342" x="8597900" y="2855913"/>
          <p14:tracePt t="77350" x="8564563" y="2855913"/>
          <p14:tracePt t="77356" x="8539163" y="2855913"/>
          <p14:tracePt t="77365" x="8513763" y="2855913"/>
          <p14:tracePt t="77372" x="8445500" y="2855913"/>
          <p14:tracePt t="77379" x="8394700" y="2855913"/>
          <p14:tracePt t="77387" x="8343900" y="2855913"/>
          <p14:tracePt t="77395" x="8291513" y="2855913"/>
          <p14:tracePt t="77403" x="8240713" y="2855913"/>
          <p14:tracePt t="77411" x="8215313" y="2855913"/>
          <p14:tracePt t="77420" x="8181975" y="2855913"/>
          <p14:tracePt t="77427" x="8174038" y="2855913"/>
          <p14:tracePt t="77454" x="8164513" y="2855913"/>
          <p14:tracePt t="77700" x="8181975" y="2855913"/>
          <p14:tracePt t="77708" x="8189913" y="2863850"/>
          <p14:tracePt t="77724" x="8199438" y="2863850"/>
          <p14:tracePt t="77748" x="8207375" y="2863850"/>
          <p14:tracePt t="77765" x="8215313" y="2863850"/>
          <p14:tracePt t="77773" x="8224838" y="2863850"/>
          <p14:tracePt t="77780" x="8232775" y="2863850"/>
          <p14:tracePt t="77789" x="8240713" y="2863850"/>
          <p14:tracePt t="77796" x="8266113" y="2863850"/>
          <p14:tracePt t="77805" x="8291513" y="2855913"/>
          <p14:tracePt t="77812" x="8301038" y="2855913"/>
          <p14:tracePt t="77829" x="8308975" y="2855913"/>
          <p14:tracePt t="77838" x="8318500" y="2855913"/>
          <p14:tracePt t="77844" x="8326438" y="2855913"/>
          <p14:tracePt t="77854" x="8334375" y="2855913"/>
          <p14:tracePt t="77861" x="8343900" y="2855913"/>
          <p14:tracePt t="77876" x="8369300" y="2855913"/>
          <p14:tracePt t="77886" x="8377238" y="2855913"/>
          <p14:tracePt t="77892" x="8402638" y="2855913"/>
          <p14:tracePt t="77903" x="8410575" y="2855913"/>
          <p14:tracePt t="77920" x="8435975" y="2855913"/>
          <p14:tracePt t="78093" x="8445500" y="2855913"/>
          <p14:tracePt t="78189" x="8462963" y="2855913"/>
          <p14:tracePt t="78245" x="8470900" y="2855913"/>
          <p14:tracePt t="78253" x="8478838" y="2855913"/>
          <p14:tracePt t="78261" x="8496300" y="2855913"/>
          <p14:tracePt t="78270" x="8529638" y="2855913"/>
          <p14:tracePt t="78277" x="8555038" y="2855913"/>
          <p14:tracePt t="78286" x="8632825" y="2846388"/>
          <p14:tracePt t="78292" x="8709025" y="2838450"/>
          <p14:tracePt t="78303" x="8793163" y="2838450"/>
          <p14:tracePt t="78309" x="8861425" y="2838450"/>
          <p14:tracePt t="78318" x="8947150" y="2838450"/>
          <p14:tracePt t="78324" x="9005888" y="2838450"/>
          <p14:tracePt t="78336" x="9064625" y="2838450"/>
          <p14:tracePt t="78340" x="9124950" y="2838450"/>
          <p14:tracePt t="78352" x="9167813" y="2846388"/>
          <p14:tracePt t="78356" x="9193213" y="2855913"/>
          <p14:tracePt t="78365" x="9226550" y="2863850"/>
          <p14:tracePt t="78372" x="9236075" y="2863850"/>
          <p14:tracePt t="78381" x="9261475" y="2871788"/>
          <p14:tracePt t="78397" x="9269413" y="2871788"/>
          <p14:tracePt t="78421" x="9286875" y="2871788"/>
          <p14:tracePt t="78429" x="9294813" y="2871788"/>
          <p14:tracePt t="78438" x="9302750" y="2871788"/>
          <p14:tracePt t="78444" x="9337675" y="2889250"/>
          <p14:tracePt t="78453" x="9345613" y="2889250"/>
          <p14:tracePt t="78461" x="9363075" y="2889250"/>
          <p14:tracePt t="78468" x="9380538" y="2889250"/>
          <p14:tracePt t="78476" x="9413875" y="2889250"/>
          <p14:tracePt t="78493" x="9431338" y="2889250"/>
          <p14:tracePt t="78501" x="9439275" y="2889250"/>
          <p14:tracePt t="78533" x="9447213" y="2889250"/>
          <p14:tracePt t="78549" x="9464675" y="2889250"/>
          <p14:tracePt t="78557" x="9482138" y="2897188"/>
          <p14:tracePt t="78568" x="9498013" y="2897188"/>
          <p14:tracePt t="78581" x="9507538" y="2897188"/>
          <p14:tracePt t="78588" x="9515475" y="2897188"/>
          <p14:tracePt t="78661" x="9515475" y="2906713"/>
          <p14:tracePt t="78733" x="9523413" y="2906713"/>
          <p14:tracePt t="78749" x="9532938" y="2906713"/>
          <p14:tracePt t="78765" x="9540875" y="2906713"/>
          <p14:tracePt t="78773" x="9566275" y="2906713"/>
          <p14:tracePt t="78781" x="9583738" y="2906713"/>
          <p14:tracePt t="78789" x="9609138" y="2906713"/>
          <p14:tracePt t="78797" x="9642475" y="2906713"/>
          <p14:tracePt t="78805" x="9702800" y="2906713"/>
          <p14:tracePt t="78813" x="9745663" y="2889250"/>
          <p14:tracePt t="78821" x="9804400" y="2881313"/>
          <p14:tracePt t="78828" x="9880600" y="2871788"/>
          <p14:tracePt t="78838" x="9940925" y="2863850"/>
          <p14:tracePt t="78845" x="9999663" y="2838450"/>
          <p14:tracePt t="78852" x="10050463" y="2820988"/>
          <p14:tracePt t="78860" x="10093325" y="2813050"/>
          <p14:tracePt t="78870" x="10153650" y="2795588"/>
          <p14:tracePt t="78877" x="10186988" y="2787650"/>
          <p14:tracePt t="78885" x="10220325" y="2778125"/>
          <p14:tracePt t="78903" x="10245725" y="2770188"/>
          <p14:tracePt t="79109" x="10245725" y="2778125"/>
          <p14:tracePt t="79118" x="10220325" y="2805113"/>
          <p14:tracePt t="79125" x="10212388" y="2820988"/>
          <p14:tracePt t="79135" x="10194925" y="2838450"/>
          <p14:tracePt t="79140" x="10186988" y="2838450"/>
          <p14:tracePt t="79152" x="10161588" y="2863850"/>
          <p14:tracePt t="79157" x="10136188" y="2871788"/>
          <p14:tracePt t="79170" x="10101263" y="2889250"/>
          <p14:tracePt t="79174" x="10067925" y="2914650"/>
          <p14:tracePt t="79183" x="10017125" y="2940050"/>
          <p14:tracePt t="79189" x="9966325" y="2965450"/>
          <p14:tracePt t="79197" x="9931400" y="2974975"/>
          <p14:tracePt t="79204" x="9906000" y="2990850"/>
          <p14:tracePt t="79213" x="9864725" y="3008313"/>
          <p14:tracePt t="79221" x="9829800" y="3008313"/>
          <p14:tracePt t="79229" x="9786938" y="3016250"/>
          <p14:tracePt t="79238" x="9736138" y="3051175"/>
          <p14:tracePt t="79245" x="9694863" y="3051175"/>
          <p14:tracePt t="79253" x="9652000" y="3051175"/>
          <p14:tracePt t="79260" x="9609138" y="3059113"/>
          <p14:tracePt t="79270" x="9558338" y="3067050"/>
          <p14:tracePt t="79277" x="9540875" y="3067050"/>
          <p14:tracePt t="79285" x="9498013" y="3067050"/>
          <p14:tracePt t="79292" x="9464675" y="3076575"/>
          <p14:tracePt t="79302" x="9431338" y="3094038"/>
          <p14:tracePt t="79309" x="9388475" y="3094038"/>
          <p14:tracePt t="79318" x="9337675" y="3094038"/>
          <p14:tracePt t="79325" x="9312275" y="3101975"/>
          <p14:tracePt t="79336" x="9277350" y="3101975"/>
          <p14:tracePt t="79341" x="9261475" y="3101975"/>
          <p14:tracePt t="79350" x="9251950" y="3101975"/>
          <p14:tracePt t="79357" x="9236075" y="3101975"/>
          <p14:tracePt t="79382" x="9226550" y="3101975"/>
          <p14:tracePt t="79421" x="9218613" y="3101975"/>
          <p14:tracePt t="79429" x="9209088" y="3101975"/>
          <p14:tracePt t="79438" x="9201150" y="3109913"/>
          <p14:tracePt t="79454" x="9175750" y="3109913"/>
          <p14:tracePt t="79460" x="9167813" y="3109913"/>
          <p14:tracePt t="79470" x="9150350" y="3119438"/>
          <p14:tracePt t="79476" x="9124950" y="3127375"/>
          <p14:tracePt t="79486" x="9099550" y="3127375"/>
          <p14:tracePt t="79493" x="9091613" y="3127375"/>
          <p14:tracePt t="79502" x="9064625" y="3135313"/>
          <p14:tracePt t="79508" x="9048750" y="3135313"/>
          <p14:tracePt t="79517" x="9023350" y="3144838"/>
          <p14:tracePt t="79524" x="8997950" y="3144838"/>
          <p14:tracePt t="79534" x="8980488" y="3160713"/>
          <p14:tracePt t="79540" x="8955088" y="3170238"/>
          <p14:tracePt t="79557" x="8947150" y="3170238"/>
          <p14:tracePt t="79568" x="8937625" y="3170238"/>
          <p14:tracePt t="79573" x="8921750" y="3170238"/>
          <p14:tracePt t="79585" x="8904288" y="3178175"/>
          <p14:tracePt t="79598" x="8886825" y="3195638"/>
          <p14:tracePt t="79621" x="8886825" y="3203575"/>
          <p14:tracePt t="79765" x="8878888" y="3211513"/>
          <p14:tracePt t="79821" x="8878888" y="3228975"/>
          <p14:tracePt t="79869" x="8894763" y="3238500"/>
          <p14:tracePt t="79877" x="8904288" y="3238500"/>
          <p14:tracePt t="79909" x="8912225" y="3238500"/>
          <p14:tracePt t="79924" x="8921750" y="3238500"/>
          <p14:tracePt t="79933" x="8937625" y="3246438"/>
          <p14:tracePt t="79989" x="8947150" y="3246438"/>
          <p14:tracePt t="80005" x="8955088" y="3246438"/>
          <p14:tracePt t="80029" x="8963025" y="3246438"/>
          <p14:tracePt t="80069" x="8972550" y="3246438"/>
          <p14:tracePt t="80100" x="8980488" y="3246438"/>
          <p14:tracePt t="80157" x="9005888" y="3246438"/>
          <p14:tracePt t="80173" x="9013825" y="3246438"/>
          <p14:tracePt t="80181" x="9031288" y="3246438"/>
          <p14:tracePt t="80189" x="9048750" y="3238500"/>
          <p14:tracePt t="80205" x="9056688" y="3238500"/>
          <p14:tracePt t="80213" x="9064625" y="3238500"/>
          <p14:tracePt t="80222" x="9082088" y="3238500"/>
          <p14:tracePt t="80237" x="9099550" y="3238500"/>
          <p14:tracePt t="80245" x="9107488" y="3238500"/>
          <p14:tracePt t="80253" x="9117013" y="3238500"/>
          <p14:tracePt t="80260" x="9142413" y="3228975"/>
          <p14:tracePt t="80270" x="9167813" y="3221038"/>
          <p14:tracePt t="80276" x="9175750" y="3221038"/>
          <p14:tracePt t="80286" x="9209088" y="3221038"/>
          <p14:tracePt t="80293" x="9236075" y="3221038"/>
          <p14:tracePt t="80302" x="9277350" y="3221038"/>
          <p14:tracePt t="80308" x="9302750" y="3221038"/>
          <p14:tracePt t="80318" x="9345613" y="3221038"/>
          <p14:tracePt t="80324" x="9380538" y="3221038"/>
          <p14:tracePt t="80335" x="9405938" y="3221038"/>
          <p14:tracePt t="80340" x="9421813" y="3221038"/>
          <p14:tracePt t="80350" x="9447213" y="3221038"/>
          <p14:tracePt t="80356" x="9456738" y="3221038"/>
          <p14:tracePt t="80367" x="9456738" y="3211513"/>
          <p14:tracePt t="80385" x="9464675" y="3211513"/>
          <p14:tracePt t="80413" x="9482138" y="3211513"/>
          <p14:tracePt t="80420" x="9482138" y="3203575"/>
          <p14:tracePt t="80429" x="9490075" y="3203575"/>
          <p14:tracePt t="80445" x="9498013" y="3203575"/>
          <p14:tracePt t="80453" x="9523413" y="3195638"/>
          <p14:tracePt t="80460" x="9532938" y="3195638"/>
          <p14:tracePt t="80468" x="9550400" y="3195638"/>
          <p14:tracePt t="80476" x="9558338" y="3195638"/>
          <p14:tracePt t="80484" x="9566275" y="3195638"/>
          <p14:tracePt t="80596" x="9566275" y="3221038"/>
          <p14:tracePt t="80605" x="9566275" y="3228975"/>
          <p14:tracePt t="80613" x="9566275" y="3246438"/>
          <p14:tracePt t="80621" x="9550400" y="3271838"/>
          <p14:tracePt t="80629" x="9540875" y="3271838"/>
          <p14:tracePt t="80637" x="9523413" y="3271838"/>
          <p14:tracePt t="80645" x="9490075" y="3279775"/>
          <p14:tracePt t="80652" x="9456738" y="3279775"/>
          <p14:tracePt t="80660" x="9413875" y="3279775"/>
          <p14:tracePt t="80669" x="9337675" y="3289300"/>
          <p14:tracePt t="80676" x="9277350" y="3305175"/>
          <p14:tracePt t="80686" x="9175750" y="3322638"/>
          <p14:tracePt t="80692" x="9082088" y="3322638"/>
          <p14:tracePt t="80703" x="9005888" y="3322638"/>
          <p14:tracePt t="80708" x="8921750" y="3330575"/>
          <p14:tracePt t="80717" x="8836025" y="3340100"/>
          <p14:tracePt t="80724" x="8750300" y="3340100"/>
          <p14:tracePt t="80735" x="8691563" y="3365500"/>
          <p14:tracePt t="80741" x="8615363" y="3373438"/>
          <p14:tracePt t="80750" x="8555038" y="3382963"/>
          <p14:tracePt t="80757" x="8513763" y="3382963"/>
          <p14:tracePt t="80766" x="8470900" y="3390900"/>
          <p14:tracePt t="80773" x="8410575" y="3390900"/>
          <p14:tracePt t="80783" x="8351838" y="3416300"/>
          <p14:tracePt t="80789" x="8275638" y="3424238"/>
          <p14:tracePt t="80800" x="8199438" y="3433763"/>
          <p14:tracePt t="80804" x="8131175" y="3441700"/>
          <p14:tracePt t="80818" x="8037513" y="3475038"/>
          <p14:tracePt t="80821" x="7969250" y="3484563"/>
          <p14:tracePt t="80829" x="7867650" y="3502025"/>
          <p14:tracePt t="80836" x="7816850" y="3517900"/>
          <p14:tracePt t="80845" x="7756525" y="3535363"/>
          <p14:tracePt t="80852" x="7680325" y="3552825"/>
          <p14:tracePt t="80860" x="7621588" y="3568700"/>
          <p14:tracePt t="80869" x="7586663" y="3586163"/>
          <p14:tracePt t="80876" x="7527925" y="3594100"/>
          <p14:tracePt t="80885" x="7493000" y="3611563"/>
          <p14:tracePt t="80902" x="7434263" y="3629025"/>
          <p14:tracePt t="80910" x="7408863" y="3629025"/>
          <p14:tracePt t="80916" x="7391400" y="3636963"/>
          <p14:tracePt t="80924" x="7358063" y="3654425"/>
          <p14:tracePt t="80933" x="7332663" y="3654425"/>
          <p14:tracePt t="80940" x="7315200" y="3662363"/>
          <p14:tracePt t="80950" x="7297738" y="3671888"/>
          <p14:tracePt t="80957" x="7281863" y="3671888"/>
          <p14:tracePt t="80966" x="7272338" y="3671888"/>
          <p14:tracePt t="80974" x="7256463" y="3679825"/>
          <p14:tracePt t="81021" x="7246938" y="3679825"/>
          <p14:tracePt t="81037" x="7221538" y="3679825"/>
          <p14:tracePt t="81045" x="7204075" y="3687763"/>
          <p14:tracePt t="81053" x="7188200" y="3697288"/>
          <p14:tracePt t="81060" x="7170738" y="3697288"/>
          <p14:tracePt t="81069" x="7137400" y="3697288"/>
          <p14:tracePt t="81076" x="7102475" y="3705225"/>
          <p14:tracePt t="81086" x="7077075" y="3713163"/>
          <p14:tracePt t="81092" x="7051675" y="3730625"/>
          <p14:tracePt t="81102" x="7008813" y="3738563"/>
          <p14:tracePt t="81108" x="6983413" y="3748088"/>
          <p14:tracePt t="81117" x="6958013" y="3756025"/>
          <p14:tracePt t="81124" x="6942138" y="3756025"/>
          <p14:tracePt t="81172" x="6924675" y="3763963"/>
          <p14:tracePt t="81197" x="6907213" y="3773488"/>
          <p14:tracePt t="81205" x="6881813" y="3773488"/>
          <p14:tracePt t="81214" x="6856413" y="3773488"/>
          <p14:tracePt t="81221" x="6823075" y="3781425"/>
          <p14:tracePt t="81229" x="6780213" y="3790950"/>
          <p14:tracePt t="81237" x="6754813" y="3790950"/>
          <p14:tracePt t="81245" x="6737350" y="3806825"/>
          <p14:tracePt t="81349" x="6729413" y="3816350"/>
          <p14:tracePt t="81365" x="6711950" y="3824288"/>
          <p14:tracePt t="82045" x="6678613" y="3824288"/>
          <p14:tracePt t="82053" x="6626225" y="3832225"/>
          <p14:tracePt t="82061" x="6508750" y="3875088"/>
          <p14:tracePt t="82068" x="6380163" y="3935413"/>
          <p14:tracePt t="82077" x="6245225" y="3994150"/>
          <p14:tracePt t="82084" x="6159500" y="4027488"/>
          <p14:tracePt t="82093" x="6108700" y="4037013"/>
          <p14:tracePt t="82101" x="6100763" y="4037013"/>
          <p14:tracePt t="82109" x="6091238" y="4044950"/>
          <p14:tracePt t="82117" x="6083300" y="4044950"/>
          <p14:tracePt t="82125" x="6075363" y="4044950"/>
          <p14:tracePt t="82141" x="6065838" y="4044950"/>
          <p14:tracePt t="83045" x="6057900" y="4052888"/>
          <p14:tracePt t="83052" x="6057900" y="4062413"/>
          <p14:tracePt t="83068" x="6032500" y="4138613"/>
          <p14:tracePt t="83077" x="6032500" y="4164013"/>
          <p14:tracePt t="83086" x="6032500" y="4189413"/>
          <p14:tracePt t="83093" x="6024563" y="4197350"/>
          <p14:tracePt t="83101" x="6007100" y="4214813"/>
          <p14:tracePt t="83108" x="5997575" y="4224338"/>
          <p14:tracePt t="83133" x="5981700" y="4257675"/>
          <p14:tracePt t="83140" x="5972175" y="4265613"/>
          <p14:tracePt t="83150" x="5938838" y="4283075"/>
          <p14:tracePt t="83156" x="5862638" y="4300538"/>
          <p14:tracePt t="83165" x="5776913" y="4316413"/>
          <p14:tracePt t="83172" x="5700713" y="4316413"/>
          <p14:tracePt t="83181" x="5616575" y="4316413"/>
          <p14:tracePt t="83189" x="5565775" y="4316413"/>
          <p14:tracePt t="83198" x="5530850" y="4316413"/>
          <p14:tracePt t="83204" x="5513388" y="4316413"/>
          <p14:tracePt t="83215" x="5505450" y="4316413"/>
          <p14:tracePt t="83220" x="5497513" y="4316413"/>
          <p14:tracePt t="83246" x="5487988" y="4316413"/>
          <p14:tracePt t="83293" x="5487988" y="4333875"/>
          <p14:tracePt t="83301" x="5487988" y="4341813"/>
          <p14:tracePt t="83308" x="5513388" y="4351338"/>
          <p14:tracePt t="83317" x="5591175" y="4384675"/>
          <p14:tracePt t="83325" x="5641975" y="4384675"/>
          <p14:tracePt t="83333" x="5726113" y="4384675"/>
          <p14:tracePt t="83341" x="5802313" y="4384675"/>
          <p14:tracePt t="83349" x="5870575" y="4384675"/>
          <p14:tracePt t="83357" x="5913438" y="4384675"/>
          <p14:tracePt t="83365" x="5997575" y="4341813"/>
          <p14:tracePt t="83372" x="6057900" y="4275138"/>
          <p14:tracePt t="83380" x="6116638" y="4224338"/>
          <p14:tracePt t="83389" x="6167438" y="4156075"/>
          <p14:tracePt t="83397" x="6227763" y="4052888"/>
          <p14:tracePt t="83405" x="6253163" y="4002088"/>
          <p14:tracePt t="83414" x="6286500" y="3935413"/>
          <p14:tracePt t="83421" x="6329363" y="3883025"/>
          <p14:tracePt t="83432" x="6338888" y="3857625"/>
          <p14:tracePt t="83437" x="6354763" y="3832225"/>
          <p14:tracePt t="83448" x="6354763" y="3824288"/>
          <p14:tracePt t="83465" x="6354763" y="3816350"/>
          <p14:tracePt t="83485" x="6354763" y="3798888"/>
          <p14:tracePt t="83492" x="6354763" y="3790950"/>
          <p14:tracePt t="83516" x="6346825" y="3781425"/>
          <p14:tracePt t="83524" x="6338888" y="3781425"/>
          <p14:tracePt t="83533" x="6311900" y="3781425"/>
          <p14:tracePt t="83540" x="6270625" y="3790950"/>
          <p14:tracePt t="83549" x="6227763" y="3832225"/>
          <p14:tracePt t="83557" x="6194425" y="3908425"/>
          <p14:tracePt t="83565" x="6167438" y="3968750"/>
          <p14:tracePt t="83572" x="6134100" y="4070350"/>
          <p14:tracePt t="83582" x="6134100" y="4181475"/>
          <p14:tracePt t="83588" x="6134100" y="4283075"/>
          <p14:tracePt t="83598" x="6159500" y="4368800"/>
          <p14:tracePt t="83604" x="6227763" y="4460875"/>
          <p14:tracePt t="83614" x="6321425" y="4546600"/>
          <p14:tracePt t="83620" x="6456363" y="4630738"/>
          <p14:tracePt t="83631" x="6600825" y="4665663"/>
          <p14:tracePt t="83636" x="6737350" y="4665663"/>
          <p14:tracePt t="83648" x="6881813" y="4691063"/>
          <p14:tracePt t="83653" x="7008813" y="4691063"/>
          <p14:tracePt t="83663" x="7137400" y="4691063"/>
          <p14:tracePt t="83668" x="7204075" y="4691063"/>
          <p14:tracePt t="83677" x="7272338" y="4683125"/>
          <p14:tracePt t="83685" x="7307263" y="4665663"/>
          <p14:tracePt t="83693" x="7315200" y="4648200"/>
          <p14:tracePt t="83701" x="7323138" y="4640263"/>
          <p14:tracePt t="83717" x="7332663" y="4630738"/>
          <p14:tracePt t="83724" x="7332663" y="4605338"/>
          <p14:tracePt t="83733" x="7332663" y="4572000"/>
          <p14:tracePt t="83741" x="7332663" y="4546600"/>
          <p14:tracePt t="83749" x="7332663" y="4486275"/>
          <p14:tracePt t="83756" x="7332663" y="4445000"/>
          <p14:tracePt t="83766" x="7323138" y="4384675"/>
          <p14:tracePt t="83773" x="7297738" y="4308475"/>
          <p14:tracePt t="83781" x="7264400" y="4249738"/>
          <p14:tracePt t="83788" x="7239000" y="4197350"/>
          <p14:tracePt t="83797" x="7196138" y="4146550"/>
          <p14:tracePt t="83805" x="7145338" y="4113213"/>
          <p14:tracePt t="83814" x="7119938" y="4095750"/>
          <p14:tracePt t="83821" x="7085013" y="4079875"/>
          <p14:tracePt t="83832" x="7069138" y="4079875"/>
          <p14:tracePt t="83836" x="7018338" y="4070350"/>
          <p14:tracePt t="83846" x="6992938" y="4062413"/>
          <p14:tracePt t="83852" x="6932613" y="4062413"/>
          <p14:tracePt t="83864" x="6899275" y="4062413"/>
          <p14:tracePt t="83868" x="6848475" y="4062413"/>
          <p14:tracePt t="83877" x="6805613" y="4062413"/>
          <p14:tracePt t="83885" x="6754813" y="4070350"/>
          <p14:tracePt t="83893" x="6686550" y="4113213"/>
          <p14:tracePt t="83901" x="6653213" y="4138613"/>
          <p14:tracePt t="83909" x="6643688" y="4189413"/>
          <p14:tracePt t="83917" x="6635750" y="4214813"/>
          <p14:tracePt t="83925" x="6626225" y="4240213"/>
          <p14:tracePt t="83933" x="6626225" y="4275138"/>
          <p14:tracePt t="83941" x="6643688" y="4308475"/>
          <p14:tracePt t="83950" x="6669088" y="4333875"/>
          <p14:tracePt t="83957" x="6704013" y="4341813"/>
          <p14:tracePt t="83966" x="6762750" y="4376738"/>
          <p14:tracePt t="83974" x="6856413" y="4394200"/>
          <p14:tracePt t="83982" x="6942138" y="4419600"/>
          <p14:tracePt t="83988" x="6983413" y="4419600"/>
          <p14:tracePt t="83999" x="7059613" y="4419600"/>
          <p14:tracePt t="84004" x="7102475" y="4419600"/>
          <p14:tracePt t="84013" x="7137400" y="4419600"/>
          <p14:tracePt t="84020" x="7145338" y="4419600"/>
          <p14:tracePt t="84031" x="7153275" y="4419600"/>
          <p14:tracePt t="84037" x="7162800" y="4419600"/>
          <p14:tracePt t="84047" x="7162800" y="4410075"/>
          <p14:tracePt t="84053" x="7162800" y="4394200"/>
          <p14:tracePt t="84063" x="7162800" y="4351338"/>
          <p14:tracePt t="84069" x="7162800" y="4333875"/>
          <p14:tracePt t="84081" x="7162800" y="4316413"/>
          <p14:tracePt t="84085" x="7162800" y="4265613"/>
          <p14:tracePt t="84093" x="7137400" y="4249738"/>
          <p14:tracePt t="84101" x="7094538" y="4206875"/>
          <p14:tracePt t="84109" x="7043738" y="4164013"/>
          <p14:tracePt t="84116" x="6992938" y="4146550"/>
          <p14:tracePt t="84124" x="6942138" y="4146550"/>
          <p14:tracePt t="84133" x="6873875" y="4130675"/>
          <p14:tracePt t="84141" x="6848475" y="4130675"/>
          <p14:tracePt t="84148" x="6805613" y="4130675"/>
          <p14:tracePt t="84156" x="6754813" y="4138613"/>
          <p14:tracePt t="84165" x="6719888" y="4164013"/>
          <p14:tracePt t="84173" x="6678613" y="4240213"/>
          <p14:tracePt t="84180" x="6653213" y="4341813"/>
          <p14:tracePt t="84200" x="6653213" y="4572000"/>
          <p14:tracePt t="84204" x="6669088" y="4673600"/>
          <p14:tracePt t="84213" x="6729413" y="4802188"/>
          <p14:tracePt t="84220" x="6797675" y="4878388"/>
          <p14:tracePt t="84230" x="6848475" y="4919663"/>
          <p14:tracePt t="84237" x="6932613" y="4972050"/>
          <p14:tracePt t="84247" x="7008813" y="4979988"/>
          <p14:tracePt t="84252" x="7112000" y="4987925"/>
          <p14:tracePt t="84263" x="7221538" y="4987925"/>
          <p14:tracePt t="84268" x="7323138" y="4987925"/>
          <p14:tracePt t="84280" x="7408863" y="4987925"/>
          <p14:tracePt t="84284" x="7477125" y="4987925"/>
          <p14:tracePt t="84293" x="7502525" y="4987925"/>
          <p14:tracePt t="84300" x="7535863" y="4972050"/>
          <p14:tracePt t="84309" x="7553325" y="4954588"/>
          <p14:tracePt t="84317" x="7570788" y="4919663"/>
          <p14:tracePt t="84324" x="7570788" y="4903788"/>
          <p14:tracePt t="84332" x="7570788" y="4878388"/>
          <p14:tracePt t="84340" x="7570788" y="4843463"/>
          <p14:tracePt t="84349" x="7570788" y="4818063"/>
          <p14:tracePt t="84356" x="7570788" y="4792663"/>
          <p14:tracePt t="84365" x="7570788" y="4767263"/>
          <p14:tracePt t="84372" x="7561263" y="4741863"/>
          <p14:tracePt t="84382" x="7545388" y="4724400"/>
          <p14:tracePt t="84389" x="7510463" y="4699000"/>
          <p14:tracePt t="84399" x="7485063" y="4673600"/>
          <p14:tracePt t="84404" x="7416800" y="4640263"/>
          <p14:tracePt t="84415" x="7400925" y="4640263"/>
          <p14:tracePt t="84420" x="7383463" y="4630738"/>
          <p14:tracePt t="84431" x="7358063" y="4630738"/>
          <p14:tracePt t="84447" x="7348538" y="4630738"/>
          <p14:tracePt t="84453" x="7332663" y="4630738"/>
          <p14:tracePt t="84494" x="7323138" y="4630738"/>
          <p14:tracePt t="84525" x="7315200" y="4630738"/>
          <p14:tracePt t="84653" x="7315200" y="4640263"/>
          <p14:tracePt t="84660" x="7323138" y="4640263"/>
          <p14:tracePt t="84717" x="7332663" y="4640263"/>
          <p14:tracePt t="84725" x="7340600" y="4640263"/>
          <p14:tracePt t="84733" x="7348538" y="4657725"/>
          <p14:tracePt t="84741" x="7358063" y="4683125"/>
          <p14:tracePt t="84757" x="7366000" y="4683125"/>
          <p14:tracePt t="84845" x="7373938" y="4691063"/>
          <p14:tracePt t="84861" x="7383463" y="4691063"/>
          <p14:tracePt t="84877" x="7400925" y="4691063"/>
          <p14:tracePt t="84885" x="7434263" y="4657725"/>
          <p14:tracePt t="84893" x="7459663" y="4630738"/>
          <p14:tracePt t="84903" x="7485063" y="4605338"/>
          <p14:tracePt t="84909" x="7510463" y="4589463"/>
          <p14:tracePt t="84919" x="7518400" y="4589463"/>
          <p14:tracePt t="84925" x="7553325" y="4579938"/>
          <p14:tracePt t="84934" x="7561263" y="4579938"/>
          <p14:tracePt t="84940" x="7578725" y="4572000"/>
          <p14:tracePt t="84949" x="7586663" y="4554538"/>
          <p14:tracePt t="84998" x="7596188" y="4546600"/>
          <p14:tracePt t="85013" x="7612063" y="4538663"/>
          <p14:tracePt t="85030" x="7621588" y="4538663"/>
          <p14:tracePt t="85045" x="7629525" y="4538663"/>
          <p14:tracePt t="85052" x="7637463" y="4521200"/>
          <p14:tracePt t="85109" x="7637463" y="4529138"/>
          <p14:tracePt t="85117" x="7637463" y="4546600"/>
          <p14:tracePt t="85125" x="7586663" y="4589463"/>
          <p14:tracePt t="85132" x="7553325" y="4630738"/>
          <p14:tracePt t="85141" x="7510463" y="4665663"/>
          <p14:tracePt t="85150" x="7502525" y="4716463"/>
          <p14:tracePt t="85157" x="7467600" y="4724400"/>
          <p14:tracePt t="85221" x="7459663" y="4733925"/>
          <p14:tracePt t="85229" x="7426325" y="4749800"/>
          <p14:tracePt t="85236" x="7426325" y="4759325"/>
          <p14:tracePt t="85253" x="7408863" y="4759325"/>
          <p14:tracePt t="85263" x="7391400" y="4759325"/>
          <p14:tracePt t="85268" x="7373938" y="4759325"/>
          <p14:tracePt t="85279" x="7366000" y="4759325"/>
          <p14:tracePt t="85325" x="7383463" y="4759325"/>
          <p14:tracePt t="85333" x="7400925" y="4759325"/>
          <p14:tracePt t="85341" x="7442200" y="4741863"/>
          <p14:tracePt t="85349" x="7467600" y="4733925"/>
          <p14:tracePt t="85356" x="7485063" y="4724400"/>
          <p14:tracePt t="85366" x="7510463" y="4716463"/>
          <p14:tracePt t="85372" x="7518400" y="4708525"/>
          <p14:tracePt t="85383" x="7527925" y="4699000"/>
          <p14:tracePt t="85389" x="7545388" y="4699000"/>
          <p14:tracePt t="85405" x="7553325" y="4691063"/>
          <p14:tracePt t="85446" x="7561263" y="4683125"/>
          <p14:tracePt t="85669" x="7570788" y="4673600"/>
          <p14:tracePt t="85733" x="7570788" y="4665663"/>
          <p14:tracePt t="85749" x="7578725" y="4657725"/>
          <p14:tracePt t="85805" x="7586663" y="4648200"/>
          <p14:tracePt t="85813" x="7596188" y="4648200"/>
          <p14:tracePt t="85820" x="7596188" y="4640263"/>
          <p14:tracePt t="85829" x="7604125" y="4630738"/>
          <p14:tracePt t="85901" x="7612063" y="4630738"/>
          <p14:tracePt t="85909" x="7621588" y="4630738"/>
          <p14:tracePt t="86757" x="7637463" y="4630738"/>
          <p14:tracePt t="86765" x="7646988" y="4630738"/>
          <p14:tracePt t="86877" x="7646988" y="4622800"/>
          <p14:tracePt t="86892" x="7621588" y="4622800"/>
          <p14:tracePt t="86902" x="7612063" y="4622800"/>
          <p14:tracePt t="86909" x="7578725" y="4622800"/>
          <p14:tracePt t="86917" x="7561263" y="4622800"/>
          <p14:tracePt t="86929" x="7535863" y="4622800"/>
          <p14:tracePt t="86933" x="7502525" y="4605338"/>
          <p14:tracePt t="86945" x="7459663" y="4605338"/>
          <p14:tracePt t="86949" x="7408863" y="4605338"/>
          <p14:tracePt t="86957" x="7358063" y="4605338"/>
          <p14:tracePt t="86964" x="7307263" y="4597400"/>
          <p14:tracePt t="86973" x="7239000" y="4579938"/>
          <p14:tracePt t="86980" x="7153275" y="4579938"/>
          <p14:tracePt t="86989" x="7069138" y="4579938"/>
          <p14:tracePt t="86998" x="6975475" y="4554538"/>
          <p14:tracePt t="87004" x="6864350" y="4554538"/>
          <p14:tracePt t="87013" x="6762750" y="4554538"/>
          <p14:tracePt t="87020" x="6653213" y="4554538"/>
          <p14:tracePt t="87030" x="6524625" y="4554538"/>
          <p14:tracePt t="87037" x="6372225" y="4554538"/>
          <p14:tracePt t="87045" x="6202363" y="4554538"/>
          <p14:tracePt t="87052" x="6040438" y="4554538"/>
          <p14:tracePt t="87061" x="5888038" y="4554538"/>
          <p14:tracePt t="87068" x="5751513" y="4554538"/>
          <p14:tracePt t="87079" x="5624513" y="4554538"/>
          <p14:tracePt t="87084" x="5513388" y="4554538"/>
          <p14:tracePt t="87096" x="5411788" y="4554538"/>
          <p14:tracePt t="87101" x="5310188" y="4554538"/>
          <p14:tracePt t="87112" x="5208588" y="4564063"/>
          <p14:tracePt t="87117" x="5148263" y="4564063"/>
          <p14:tracePt t="87128" x="5089525" y="4572000"/>
          <p14:tracePt t="87133" x="5046663" y="4572000"/>
          <p14:tracePt t="87143" x="5013325" y="4579938"/>
          <p14:tracePt t="87149" x="5013325" y="4589463"/>
          <p14:tracePt t="87165" x="4987925" y="4589463"/>
          <p14:tracePt t="87173" x="4987925" y="4597400"/>
          <p14:tracePt t="87181" x="4978400" y="4597400"/>
          <p14:tracePt t="87188" x="4962525" y="4597400"/>
          <p14:tracePt t="87196" x="4927600" y="4597400"/>
          <p14:tracePt t="87205" x="4919663" y="4597400"/>
          <p14:tracePt t="87214" x="4902200" y="4605338"/>
          <p14:tracePt t="87220" x="4894263" y="4605338"/>
          <p14:tracePt t="88668" x="4902200" y="4605338"/>
          <p14:tracePt t="88677" x="4910138" y="4605338"/>
          <p14:tracePt t="88685" x="4919663" y="4605338"/>
          <p14:tracePt t="88716" x="4935538" y="4605338"/>
          <p14:tracePt t="88726" x="4945063" y="4614863"/>
          <p14:tracePt t="88733" x="4945063" y="4622800"/>
          <p14:tracePt t="88757" x="4953000" y="4622800"/>
          <p14:tracePt t="88765" x="4970463" y="4622800"/>
          <p14:tracePt t="88777" x="4978400" y="4622800"/>
          <p14:tracePt t="88781" x="4987925" y="4622800"/>
          <p14:tracePt t="88789" x="4995863" y="4622800"/>
          <p14:tracePt t="88805" x="5003800" y="4622800"/>
          <p14:tracePt t="88812" x="5013325" y="4622800"/>
          <p14:tracePt t="88829" x="5038725" y="4622800"/>
          <p14:tracePt t="88836" x="5046663" y="4622800"/>
          <p14:tracePt t="88845" x="5080000" y="4622800"/>
          <p14:tracePt t="88852" x="5114925" y="4622800"/>
          <p14:tracePt t="88861" x="5122863" y="4622800"/>
          <p14:tracePt t="88868" x="5157788" y="4622800"/>
          <p14:tracePt t="88880" x="5199063" y="4622800"/>
          <p14:tracePt t="88884" x="5224463" y="4622800"/>
          <p14:tracePt t="88893" x="5267325" y="4622800"/>
          <p14:tracePt t="88910" x="5318125" y="4622800"/>
          <p14:tracePt t="88916" x="5360988" y="4622800"/>
          <p14:tracePt t="88926" x="5403850" y="4622800"/>
          <p14:tracePt t="88932" x="5480050" y="4622800"/>
          <p14:tracePt t="88942" x="5573713" y="4622800"/>
          <p14:tracePt t="88948" x="5675313" y="4622800"/>
          <p14:tracePt t="88960" x="5786438" y="4622800"/>
          <p14:tracePt t="88964" x="5913438" y="4622800"/>
          <p14:tracePt t="88977" x="6091238" y="4614863"/>
          <p14:tracePt t="88980" x="6253163" y="4589463"/>
          <p14:tracePt t="88989" x="6397625" y="4564063"/>
          <p14:tracePt t="88997" x="6575425" y="4538663"/>
          <p14:tracePt t="89005" x="6719888" y="4529138"/>
          <p14:tracePt t="89012" x="6848475" y="4503738"/>
          <p14:tracePt t="89021" x="6950075" y="4495800"/>
          <p14:tracePt t="89030" x="7034213" y="4486275"/>
          <p14:tracePt t="89037" x="7094538" y="4478338"/>
          <p14:tracePt t="89045" x="7137400" y="4478338"/>
          <p14:tracePt t="89053" x="7170738" y="4478338"/>
          <p14:tracePt t="89061" x="7204075" y="4478338"/>
          <p14:tracePt t="89069" x="7213600" y="4478338"/>
          <p14:tracePt t="89078" x="7239000" y="4478338"/>
          <p14:tracePt t="89085" x="7246938" y="4478338"/>
          <p14:tracePt t="89092" x="7272338" y="4478338"/>
          <p14:tracePt t="89100" x="7281863" y="4478338"/>
          <p14:tracePt t="89111" x="7289800" y="4478338"/>
          <p14:tracePt t="89117" x="7323138" y="4478338"/>
          <p14:tracePt t="89126" x="7348538" y="4478338"/>
          <p14:tracePt t="89133" x="7358063" y="4478338"/>
          <p14:tracePt t="89144" x="7383463" y="4478338"/>
          <p14:tracePt t="89149" x="7400925" y="4478338"/>
          <p14:tracePt t="89277" x="7400925" y="4486275"/>
          <p14:tracePt t="89285" x="7400925" y="4495800"/>
          <p14:tracePt t="89294" x="7400925" y="4521200"/>
          <p14:tracePt t="89301" x="7400925" y="4546600"/>
          <p14:tracePt t="89310" x="7373938" y="4546600"/>
          <p14:tracePt t="89316" x="7332663" y="4564063"/>
          <p14:tracePt t="89412" x="7332663" y="4572000"/>
          <p14:tracePt t="89420" x="7315200" y="4572000"/>
          <p14:tracePt t="89429" x="7204075" y="4564063"/>
          <p14:tracePt t="89437" x="7188200" y="4564063"/>
          <p14:tracePt t="89444" x="7119938" y="4554538"/>
          <p14:tracePt t="89468" x="7119938" y="4546600"/>
          <p14:tracePt t="89477" x="7127875" y="4529138"/>
          <p14:tracePt t="89485" x="7137400" y="4529138"/>
          <p14:tracePt t="89493" x="7145338" y="4529138"/>
          <p14:tracePt t="89501" x="7178675" y="4521200"/>
          <p14:tracePt t="89508" x="7204075" y="4521200"/>
          <p14:tracePt t="89516" x="7246938" y="4513263"/>
          <p14:tracePt t="89526" x="7289800" y="4513263"/>
          <p14:tracePt t="89532" x="7323138" y="4513263"/>
          <p14:tracePt t="89542" x="7340600" y="4513263"/>
          <p14:tracePt t="89549" x="7358063" y="4513263"/>
          <p14:tracePt t="89560" x="7383463" y="4513263"/>
          <p14:tracePt t="89564" x="7391400" y="4513263"/>
          <p14:tracePt t="89577" x="7416800" y="4513263"/>
          <p14:tracePt t="89581" x="7426325" y="4513263"/>
          <p14:tracePt t="89592" x="7434263" y="4513263"/>
          <p14:tracePt t="89596" x="7459663" y="4513263"/>
          <p14:tracePt t="89605" x="7467600" y="4513263"/>
          <p14:tracePt t="89612" x="7502525" y="4513263"/>
          <p14:tracePt t="89621" x="7545388" y="4513263"/>
          <p14:tracePt t="89629" x="7586663" y="4513263"/>
          <p14:tracePt t="89637" x="7629525" y="4513263"/>
          <p14:tracePt t="89645" x="7688263" y="4513263"/>
          <p14:tracePt t="89652" x="7791450" y="4521200"/>
          <p14:tracePt t="89661" x="7850188" y="4529138"/>
          <p14:tracePt t="89669" x="7900988" y="4554538"/>
          <p14:tracePt t="89678" x="7935913" y="4564063"/>
          <p14:tracePt t="89684" x="7961313" y="4564063"/>
          <p14:tracePt t="89693" x="7977188" y="4572000"/>
          <p14:tracePt t="89701" x="7994650" y="4572000"/>
          <p14:tracePt t="89711" x="8004175" y="4579938"/>
          <p14:tracePt t="89716" x="8012113" y="4579938"/>
          <p14:tracePt t="89726" x="8037513" y="4589463"/>
          <p14:tracePt t="89733" x="8045450" y="4589463"/>
          <p14:tracePt t="89742" x="8080375" y="4597400"/>
          <p14:tracePt t="89749" x="8113713" y="4597400"/>
          <p14:tracePt t="89758" x="8156575" y="4597400"/>
          <p14:tracePt t="89765" x="8199438" y="4597400"/>
          <p14:tracePt t="89775" x="8240713" y="4597400"/>
          <p14:tracePt t="89780" x="8291513" y="4614863"/>
          <p14:tracePt t="89793" x="8359775" y="4614863"/>
          <p14:tracePt t="89797" x="8410575" y="4614863"/>
          <p14:tracePt t="89805" x="8496300" y="4614863"/>
          <p14:tracePt t="89813" x="8547100" y="4614863"/>
          <p14:tracePt t="89821" x="8605838" y="4614863"/>
          <p14:tracePt t="89828" x="8683625" y="4614863"/>
          <p14:tracePt t="89837" x="8734425" y="4614863"/>
          <p14:tracePt t="89844" x="8777288" y="4614863"/>
          <p14:tracePt t="89852" x="8828088" y="4614863"/>
          <p14:tracePt t="89861" x="8853488" y="4614863"/>
          <p14:tracePt t="89868" x="8878888" y="4614863"/>
          <p14:tracePt t="89876" x="8894763" y="4614863"/>
          <p14:tracePt t="89893" x="8904288" y="4614863"/>
          <p14:tracePt t="89910" x="8912225" y="4614863"/>
          <p14:tracePt t="89949" x="8921750" y="4614863"/>
          <p14:tracePt t="90061" x="8929688" y="4614863"/>
          <p14:tracePt t="90285" x="8929688" y="4597400"/>
          <p14:tracePt t="90309" x="8937625" y="4579938"/>
          <p14:tracePt t="90637" x="8929688" y="4579938"/>
          <p14:tracePt t="90644" x="8912225" y="4589463"/>
          <p14:tracePt t="90653" x="8904288" y="4597400"/>
          <p14:tracePt t="90668" x="8878888" y="4622800"/>
          <p14:tracePt t="90676" x="8853488" y="4630738"/>
          <p14:tracePt t="90684" x="8828088" y="4640263"/>
          <p14:tracePt t="90693" x="8777288" y="4648200"/>
          <p14:tracePt t="90700" x="8742363" y="4665663"/>
          <p14:tracePt t="90709" x="8691563" y="4673600"/>
          <p14:tracePt t="90717" x="8683625" y="4673600"/>
          <p14:tracePt t="90725" x="8648700" y="4673600"/>
          <p14:tracePt t="90732" x="8632825" y="4683125"/>
          <p14:tracePt t="90741" x="8623300" y="4683125"/>
          <p14:tracePt t="90748" x="8615363" y="4683125"/>
          <p14:tracePt t="91069" x="8605838" y="4683125"/>
          <p14:tracePt t="91085" x="8572500" y="4683125"/>
          <p14:tracePt t="91093" x="8555038" y="4683125"/>
          <p14:tracePt t="91101" x="8529638" y="4683125"/>
          <p14:tracePt t="91109" x="8504238" y="4683125"/>
          <p14:tracePt t="91116" x="8496300" y="4683125"/>
          <p14:tracePt t="91125" x="8462963" y="4683125"/>
          <p14:tracePt t="91133" x="8435975" y="4683125"/>
          <p14:tracePt t="91141" x="8428038" y="4683125"/>
          <p14:tracePt t="91161" x="8359775" y="4683125"/>
          <p14:tracePt t="91164" x="8343900" y="4683125"/>
          <p14:tracePt t="91175" x="8318500" y="4683125"/>
          <p14:tracePt t="91181" x="8301038" y="4683125"/>
          <p14:tracePt t="91541" x="8301038" y="4691063"/>
          <p14:tracePt t="91549" x="8308975" y="4691063"/>
          <p14:tracePt t="91557" x="8318500" y="4691063"/>
          <p14:tracePt t="91563" x="8343900" y="4708525"/>
          <p14:tracePt t="91572" x="8377238" y="4733925"/>
          <p14:tracePt t="91579" x="8402638" y="4749800"/>
          <p14:tracePt t="91588" x="8453438" y="4792663"/>
          <p14:tracePt t="91595" x="8504238" y="4827588"/>
          <p14:tracePt t="91605" x="8597900" y="4878388"/>
          <p14:tracePt t="91611" x="8658225" y="4919663"/>
          <p14:tracePt t="91621" x="8750300" y="4997450"/>
          <p14:tracePt t="91627" x="8828088" y="5022850"/>
          <p14:tracePt t="91636" x="8921750" y="5081588"/>
          <p14:tracePt t="91643" x="8997950" y="5124450"/>
          <p14:tracePt t="91652" x="9056688" y="5157788"/>
          <p14:tracePt t="91660" x="9132888" y="5192713"/>
          <p14:tracePt t="91667" x="9209088" y="5200650"/>
          <p14:tracePt t="91675" x="9261475" y="5235575"/>
          <p14:tracePt t="91683" x="9320213" y="5251450"/>
          <p14:tracePt t="91692" x="9363075" y="5268913"/>
          <p14:tracePt t="91700" x="9405938" y="5286375"/>
          <p14:tracePt t="91707" x="9464675" y="5311775"/>
          <p14:tracePt t="91715" x="9566275" y="5353050"/>
          <p14:tracePt t="91725" x="9659938" y="5395913"/>
          <p14:tracePt t="91732" x="9771063" y="5446713"/>
          <p14:tracePt t="91743" x="9890125" y="5507038"/>
          <p14:tracePt t="103673" x="11844338" y="4095750"/>
          <p14:tracePt t="103680" x="11682413" y="3408363"/>
          <p14:tracePt t="103689" x="11571288" y="2676525"/>
          <p14:tracePt t="103698" x="11350625" y="1903413"/>
          <p14:tracePt t="103703" x="11061700" y="952500"/>
          <p14:tracePt t="103709" x="10756900" y="58738"/>
          <p14:tracePt t="103893" x="3602038" y="425450"/>
          <p14:tracePt t="103901" x="3406775" y="688975"/>
          <p14:tracePt t="103912" x="3236913" y="1019175"/>
          <p14:tracePt t="103920" x="3117850" y="1325563"/>
          <p14:tracePt t="103925" x="3024188" y="1665288"/>
          <p14:tracePt t="103933" x="2973388" y="1971675"/>
          <p14:tracePt t="103940" x="2973388" y="2235200"/>
          <p14:tracePt t="103950" x="2973388" y="2438400"/>
          <p14:tracePt t="103957" x="2973388" y="2643188"/>
          <p14:tracePt t="103966" x="3033713" y="2820988"/>
          <p14:tracePt t="103973" x="3109913" y="2965450"/>
          <p14:tracePt t="103981" x="3194050" y="3084513"/>
          <p14:tracePt t="103988" x="3305175" y="3203575"/>
          <p14:tracePt t="104001" x="3406775" y="3314700"/>
          <p14:tracePt t="104005" x="3508375" y="3408363"/>
          <p14:tracePt t="104015" x="3602038" y="3475038"/>
          <p14:tracePt t="104021" x="3763963" y="3586163"/>
          <p14:tracePt t="104029" x="3883025" y="3646488"/>
          <p14:tracePt t="104036" x="4035425" y="3722688"/>
          <p14:tracePt t="104046" x="4154488" y="3763963"/>
          <p14:tracePt t="104053" x="4298950" y="3832225"/>
          <p14:tracePt t="104065" x="4410075" y="3867150"/>
          <p14:tracePt t="104069" x="4554538" y="3925888"/>
          <p14:tracePt t="104079" x="4699000" y="3960813"/>
          <p14:tracePt t="104084" x="4868863" y="4011613"/>
          <p14:tracePt t="104097" x="5013325" y="4052888"/>
          <p14:tracePt t="104101" x="5165725" y="4079875"/>
          <p14:tracePt t="104109" x="5327650" y="4087813"/>
          <p14:tracePt t="104117" x="5480050" y="4087813"/>
          <p14:tracePt t="104125" x="5649913" y="4087813"/>
          <p14:tracePt t="104134" x="5794375" y="4087813"/>
          <p14:tracePt t="104141" x="5946775" y="4087813"/>
          <p14:tracePt t="104149" x="6083300" y="4087813"/>
          <p14:tracePt t="104156" x="6202363" y="4044950"/>
          <p14:tracePt t="104165" x="6303963" y="4002088"/>
          <p14:tracePt t="104173" x="6389688" y="3935413"/>
          <p14:tracePt t="104180" x="6491288" y="3849688"/>
          <p14:tracePt t="104188" x="6550025" y="3773488"/>
          <p14:tracePt t="104197" x="6600825" y="3697288"/>
          <p14:tracePt t="104204" x="6643688" y="3603625"/>
          <p14:tracePt t="104213" x="6669088" y="3560763"/>
          <p14:tracePt t="104220" x="6678613" y="3475038"/>
          <p14:tracePt t="104230" x="6704013" y="3373438"/>
          <p14:tracePt t="104238" x="6704013" y="3297238"/>
          <p14:tracePt t="104246" x="6704013" y="3238500"/>
          <p14:tracePt t="104252" x="6704013" y="3152775"/>
          <p14:tracePt t="104263" x="6704013" y="3127375"/>
          <p14:tracePt t="104268" x="6704013" y="3094038"/>
          <p14:tracePt t="104279" x="6686550" y="3059113"/>
          <p14:tracePt t="104284" x="6653213" y="3008313"/>
          <p14:tracePt t="104297" x="6635750" y="2982913"/>
          <p14:tracePt t="104301" x="6592888" y="2922588"/>
          <p14:tracePt t="104309" x="6567488" y="2906713"/>
          <p14:tracePt t="104316" x="6534150" y="2881313"/>
          <p14:tracePt t="104324" x="6483350" y="2863850"/>
          <p14:tracePt t="104333" x="6430963" y="2830513"/>
          <p14:tracePt t="104340" x="6397625" y="2820988"/>
          <p14:tracePt t="104349" x="6364288" y="2820988"/>
          <p14:tracePt t="104356" x="6338888" y="2820988"/>
          <p14:tracePt t="104365" x="6296025" y="2820988"/>
          <p14:tracePt t="104373" x="6261100" y="2820988"/>
          <p14:tracePt t="104381" x="6227763" y="2820988"/>
          <p14:tracePt t="104388" x="6184900" y="2820988"/>
          <p14:tracePt t="104398" x="6151563" y="2820988"/>
          <p14:tracePt t="104404" x="6116638" y="2846388"/>
          <p14:tracePt t="104414" x="6083300" y="2881313"/>
          <p14:tracePt t="104420" x="6024563" y="2932113"/>
          <p14:tracePt t="104429" x="5981700" y="3000375"/>
          <p14:tracePt t="104436" x="5930900" y="3076575"/>
          <p14:tracePt t="104446" x="5905500" y="3135313"/>
          <p14:tracePt t="104453" x="5880100" y="3203575"/>
          <p14:tracePt t="104464" x="5870575" y="3263900"/>
          <p14:tracePt t="104468" x="5870575" y="3348038"/>
          <p14:tracePt t="104479" x="5870575" y="3416300"/>
          <p14:tracePt t="104485" x="5870575" y="3475038"/>
          <p14:tracePt t="104497" x="5913438" y="3543300"/>
          <p14:tracePt t="104501" x="5956300" y="3603625"/>
          <p14:tracePt t="104512" x="6007100" y="3654425"/>
          <p14:tracePt t="104516" x="6057900" y="3697288"/>
          <p14:tracePt t="104526" x="6134100" y="3738563"/>
          <p14:tracePt t="104532" x="6194425" y="3748088"/>
          <p14:tracePt t="104541" x="6286500" y="3781425"/>
          <p14:tracePt t="104549" x="6329363" y="3781425"/>
          <p14:tracePt t="104556" x="6397625" y="3798888"/>
          <p14:tracePt t="104566" x="6473825" y="3798888"/>
          <p14:tracePt t="104573" x="6567488" y="3798888"/>
          <p14:tracePt t="104582" x="6678613" y="3756025"/>
          <p14:tracePt t="104588" x="6797675" y="3697288"/>
          <p14:tracePt t="104598" x="6873875" y="3654425"/>
          <p14:tracePt t="104604" x="6932613" y="3611563"/>
          <p14:tracePt t="104613" x="6983413" y="3568700"/>
          <p14:tracePt t="104620" x="7026275" y="3509963"/>
          <p14:tracePt t="104630" x="7069138" y="3441700"/>
          <p14:tracePt t="104636" x="7094538" y="3382963"/>
          <p14:tracePt t="104646" x="7137400" y="3263900"/>
          <p14:tracePt t="104652" x="7188200" y="3160713"/>
          <p14:tracePt t="104662" x="7196138" y="3059113"/>
          <p14:tracePt t="104668" x="7204075" y="2949575"/>
          <p14:tracePt t="104680" x="7229475" y="2830513"/>
          <p14:tracePt t="104684" x="7229475" y="2719388"/>
          <p14:tracePt t="104697" x="7229475" y="2608263"/>
          <p14:tracePt t="104700" x="7229475" y="2506663"/>
          <p14:tracePt t="104713" x="7213600" y="2422525"/>
          <p14:tracePt t="104717" x="7170738" y="2303463"/>
          <p14:tracePt t="104725" x="7127875" y="2227263"/>
          <p14:tracePt t="104731" x="7051675" y="2116138"/>
          <p14:tracePt t="104741" x="7000875" y="2055813"/>
          <p14:tracePt t="104749" x="6942138" y="1979613"/>
          <p14:tracePt t="104756" x="6881813" y="1920875"/>
          <p14:tracePt t="104766" x="6813550" y="1878013"/>
          <p14:tracePt t="104773" x="6754813" y="1844675"/>
          <p14:tracePt t="104782" x="6729413" y="1827213"/>
          <p14:tracePt t="104788" x="6678613" y="1801813"/>
          <p14:tracePt t="104799" x="6653213" y="1801813"/>
          <p14:tracePt t="104805" x="6592888" y="1801813"/>
          <p14:tracePt t="104812" x="6524625" y="1801813"/>
          <p14:tracePt t="104820" x="6440488" y="1801813"/>
          <p14:tracePt t="104829" x="6354763" y="1801813"/>
          <p14:tracePt t="104837" x="6253163" y="1801813"/>
          <p14:tracePt t="104846" x="6167438" y="1819275"/>
          <p14:tracePt t="104852" x="6091238" y="1852613"/>
          <p14:tracePt t="104863" x="6024563" y="1895475"/>
          <p14:tracePt t="104868" x="5938838" y="1946275"/>
          <p14:tracePt t="104878" x="5870575" y="1989138"/>
          <p14:tracePt t="104885" x="5827713" y="2073275"/>
          <p14:tracePt t="104895" x="5768975" y="2149475"/>
          <p14:tracePt t="104916" x="5667375" y="2473325"/>
          <p14:tracePt t="104925" x="5657850" y="2608263"/>
          <p14:tracePt t="104932" x="5657850" y="2752725"/>
          <p14:tracePt t="104941" x="5657850" y="2922588"/>
          <p14:tracePt t="104949" x="5692775" y="3144838"/>
          <p14:tracePt t="104956" x="5761038" y="3330575"/>
          <p14:tracePt t="104966" x="5870575" y="3552825"/>
          <p14:tracePt t="104973" x="6032500" y="3756025"/>
          <p14:tracePt t="104980" x="6176963" y="3917950"/>
          <p14:tracePt t="104989" x="6389688" y="4079875"/>
          <p14:tracePt t="104998" x="6559550" y="4197350"/>
          <p14:tracePt t="105005" x="6754813" y="4300538"/>
          <p14:tracePt t="105012" x="6873875" y="4351338"/>
          <p14:tracePt t="105020" x="7000875" y="4368800"/>
          <p14:tracePt t="105029" x="7127875" y="4410075"/>
          <p14:tracePt t="105037" x="7272338" y="4419600"/>
          <p14:tracePt t="105046" x="7400925" y="4419600"/>
          <p14:tracePt t="105053" x="7510463" y="4419600"/>
          <p14:tracePt t="105062" x="7612063" y="4402138"/>
          <p14:tracePt t="105068" x="7705725" y="4384675"/>
          <p14:tracePt t="105078" x="7816850" y="4333875"/>
          <p14:tracePt t="105084" x="7893050" y="4291013"/>
          <p14:tracePt t="105095" x="7986713" y="4232275"/>
          <p14:tracePt t="105100" x="8054975" y="4164013"/>
          <p14:tracePt t="105113" x="8113713" y="4079875"/>
          <p14:tracePt t="105116" x="8181975" y="3943350"/>
          <p14:tracePt t="105125" x="8215313" y="3841750"/>
          <p14:tracePt t="105132" x="8250238" y="3722688"/>
          <p14:tracePt t="105141" x="8250238" y="3594100"/>
          <p14:tracePt t="105149" x="8250238" y="3484563"/>
          <p14:tracePt t="105156" x="8250238" y="3373438"/>
          <p14:tracePt t="105165" x="8250238" y="3271838"/>
          <p14:tracePt t="105173" x="8250238" y="3203575"/>
          <p14:tracePt t="105182" x="8224838" y="3101975"/>
          <p14:tracePt t="105188" x="8199438" y="3008313"/>
          <p14:tracePt t="105197" x="8164513" y="2949575"/>
          <p14:tracePt t="105205" x="8121650" y="2897188"/>
          <p14:tracePt t="105214" x="8070850" y="2830513"/>
          <p14:tracePt t="105220" x="8037513" y="2813050"/>
          <p14:tracePt t="105230" x="7986713" y="2778125"/>
          <p14:tracePt t="105236" x="7951788" y="2770188"/>
          <p14:tracePt t="105245" x="7900988" y="2762250"/>
          <p14:tracePt t="105252" x="7867650" y="2744788"/>
          <p14:tracePt t="105262" x="7859713" y="2736850"/>
          <p14:tracePt t="105269" x="7824788" y="2727325"/>
          <p14:tracePt t="105279" x="7791450" y="2727325"/>
          <p14:tracePt t="105284" x="7756525" y="2727325"/>
          <p14:tracePt t="105613" x="7731125" y="2752725"/>
          <p14:tracePt t="105620" x="7688263" y="2805113"/>
          <p14:tracePt t="105630" x="7646988" y="2881313"/>
          <p14:tracePt t="105638" x="7578725" y="2974975"/>
          <p14:tracePt t="105645" x="7518400" y="3094038"/>
          <p14:tracePt t="105652" x="7459663" y="3211513"/>
          <p14:tracePt t="105662" x="7400925" y="3330575"/>
          <p14:tracePt t="105668" x="7340600" y="3459163"/>
          <p14:tracePt t="105678" x="7289800" y="3586163"/>
          <p14:tracePt t="105684" x="7246938" y="3705225"/>
          <p14:tracePt t="105695" x="7221538" y="3798888"/>
          <p14:tracePt t="105701" x="7213600" y="3883025"/>
          <p14:tracePt t="105711" x="7213600" y="3943350"/>
          <p14:tracePt t="105716" x="7213600" y="3994150"/>
          <p14:tracePt t="105728" x="7213600" y="4044950"/>
          <p14:tracePt t="105733" x="7213600" y="4070350"/>
          <p14:tracePt t="105743" x="7229475" y="4130675"/>
          <p14:tracePt t="105749" x="7246938" y="4156075"/>
          <p14:tracePt t="105757" x="7281863" y="4189413"/>
          <p14:tracePt t="105765" x="7332663" y="4232275"/>
          <p14:tracePt t="105773" x="7373938" y="4257675"/>
          <p14:tracePt t="105780" x="7416800" y="4275138"/>
          <p14:tracePt t="105789" x="7451725" y="4291013"/>
          <p14:tracePt t="105797" x="7477125" y="4300538"/>
          <p14:tracePt t="105805" x="7493000" y="4300538"/>
          <p14:tracePt t="105814" x="7502525" y="4300538"/>
          <p14:tracePt t="105821" x="7510463" y="4300538"/>
          <p14:tracePt t="105828" x="7527925" y="4308475"/>
          <p14:tracePt t="105846" x="7535863" y="4308475"/>
          <p14:tracePt t="105853" x="7545388" y="4308475"/>
          <p14:tracePt t="105869" x="7553325" y="4308475"/>
          <p14:tracePt t="105901" x="7570788" y="4291013"/>
          <p14:tracePt t="105908" x="7570788" y="4275138"/>
          <p14:tracePt t="105916" x="7570788" y="4232275"/>
          <p14:tracePt t="105929" x="7570788" y="4181475"/>
          <p14:tracePt t="105932" x="7570788" y="4138613"/>
          <p14:tracePt t="105941" x="7570788" y="4079875"/>
          <p14:tracePt t="105949" x="7570788" y="4037013"/>
          <p14:tracePt t="105957" x="7535863" y="3960813"/>
          <p14:tracePt t="105965" x="7467600" y="3857625"/>
          <p14:tracePt t="105972" x="7391400" y="3790950"/>
          <p14:tracePt t="105980" x="7229475" y="3679825"/>
          <p14:tracePt t="105989" x="7034213" y="3578225"/>
          <p14:tracePt t="105998" x="6762750" y="3459163"/>
          <p14:tracePt t="106004" x="6465888" y="3355975"/>
          <p14:tracePt t="106015" x="6176963" y="3271838"/>
          <p14:tracePt t="106020" x="5938838" y="3254375"/>
          <p14:tracePt t="106032" x="5641975" y="3238500"/>
          <p14:tracePt t="106036" x="5429250" y="3221038"/>
          <p14:tracePt t="106045" x="5259388" y="3221038"/>
          <p14:tracePt t="106052" x="5114925" y="3221038"/>
          <p14:tracePt t="106061" x="4970463" y="3246438"/>
          <p14:tracePt t="106069" x="4868863" y="3279775"/>
          <p14:tracePt t="106078" x="4783138" y="3340100"/>
          <p14:tracePt t="106084" x="4714875" y="3408363"/>
          <p14:tracePt t="106095" x="4664075" y="3459163"/>
          <p14:tracePt t="106101" x="4638675" y="3509963"/>
          <p14:tracePt t="106112" x="4613275" y="3560763"/>
          <p14:tracePt t="106117" x="4605338" y="3619500"/>
          <p14:tracePt t="106127" x="4605338" y="3662363"/>
          <p14:tracePt t="106133" x="4605338" y="3687763"/>
          <p14:tracePt t="106146" x="4605338" y="3705225"/>
          <p14:tracePt t="106149" x="4605338" y="3730625"/>
          <p14:tracePt t="106212" x="4595813" y="3738563"/>
          <p14:tracePt t="106230" x="4579938" y="3738563"/>
          <p14:tracePt t="106237" x="4494213" y="3687763"/>
          <p14:tracePt t="106245" x="4341813" y="3594100"/>
          <p14:tracePt t="106252" x="4052888" y="3433763"/>
          <p14:tracePt t="106261" x="3781425" y="3297238"/>
          <p14:tracePt t="106269" x="3449638" y="3152775"/>
          <p14:tracePt t="106279" x="3143250" y="3008313"/>
          <p14:tracePt t="106284" x="2778125" y="2813050"/>
          <p14:tracePt t="106294" x="2413000" y="2600325"/>
          <p14:tracePt t="106301" x="2012950" y="2387600"/>
          <p14:tracePt t="106311" x="1682750" y="2192338"/>
          <p14:tracePt t="106316" x="1358900" y="1971675"/>
          <p14:tracePt t="106327" x="1147763" y="1809750"/>
          <p14:tracePt t="106333" x="1028700" y="1725613"/>
          <p14:tracePt t="106344" x="968375" y="1674813"/>
          <p14:tracePt t="106348" x="925513" y="1631950"/>
          <p14:tracePt t="106357" x="900113" y="1606550"/>
          <p14:tracePt t="106365" x="874713" y="1571625"/>
          <p14:tracePt t="106373" x="858838" y="1555750"/>
          <p14:tracePt t="106380" x="815975" y="1538288"/>
          <p14:tracePt t="106388" x="730250" y="1538288"/>
          <p14:tracePt t="106399" x="620713" y="1538288"/>
          <p14:tracePt t="106404" x="517525" y="1538288"/>
          <p14:tracePt t="106412" x="450850" y="1538288"/>
          <p14:tracePt t="106421" x="415925" y="1538288"/>
          <p14:tracePt t="106430" x="400050" y="1538288"/>
          <p14:tracePt t="106508" x="441325" y="1571625"/>
          <p14:tracePt t="106516" x="484188" y="1606550"/>
          <p14:tracePt t="106525" x="527050" y="1622425"/>
          <p14:tracePt t="106533" x="552450" y="1657350"/>
          <p14:tracePt t="106543" x="560388" y="1682750"/>
          <p14:tracePt t="106549" x="560388" y="1690688"/>
          <p14:tracePt t="106557" x="527050" y="1776413"/>
          <p14:tracePt t="106565" x="466725" y="1784350"/>
          <p14:tracePt t="106573" x="433388" y="1801813"/>
          <p14:tracePt t="106580" x="400050" y="1801813"/>
          <p14:tracePt t="106589" x="365125" y="1801813"/>
          <p14:tracePt t="106596" x="347663" y="1801813"/>
          <p14:tracePt t="106620" x="339725" y="1793875"/>
          <p14:tracePt t="106645" x="339725" y="1784350"/>
          <p14:tracePt t="106669" x="339725" y="1776413"/>
          <p14:tracePt t="106741" x="357188" y="1776413"/>
          <p14:tracePt t="106748" x="365125" y="1776413"/>
          <p14:tracePt t="106757" x="373063" y="1784350"/>
          <p14:tracePt t="106765" x="382588" y="1784350"/>
          <p14:tracePt t="106774" x="400050" y="1801813"/>
          <p14:tracePt t="106781" x="441325" y="1827213"/>
          <p14:tracePt t="106789" x="476250" y="1844675"/>
          <p14:tracePt t="106797" x="492125" y="1860550"/>
          <p14:tracePt t="106805" x="527050" y="1878013"/>
          <p14:tracePt t="106814" x="577850" y="1885950"/>
          <p14:tracePt t="106821" x="611188" y="1903413"/>
          <p14:tracePt t="106831" x="661988" y="1920875"/>
          <p14:tracePt t="106837" x="704850" y="1928813"/>
          <p14:tracePt t="106846" x="755650" y="1963738"/>
          <p14:tracePt t="106852" x="831850" y="1979613"/>
          <p14:tracePt t="106862" x="942975" y="2022475"/>
          <p14:tracePt t="106869" x="1062038" y="2039938"/>
          <p14:tracePt t="106877" x="1173163" y="2065338"/>
          <p14:tracePt t="106884" x="1350963" y="2073275"/>
          <p14:tracePt t="106901" x="1792288" y="2073275"/>
          <p14:tracePt t="106910" x="2106613" y="2073275"/>
          <p14:tracePt t="106916" x="2420938" y="2073275"/>
          <p14:tracePt t="106929" x="2770188" y="2073275"/>
          <p14:tracePt t="106933" x="3117850" y="2073275"/>
          <p14:tracePt t="106944" x="3381375" y="2073275"/>
          <p14:tracePt t="106948" x="3636963" y="2073275"/>
          <p14:tracePt t="106960" x="3781425" y="2065338"/>
          <p14:tracePt t="106965" x="3865563" y="2047875"/>
          <p14:tracePt t="106976" x="3908425" y="2014538"/>
          <p14:tracePt t="106982" x="3908425" y="1989138"/>
          <p14:tracePt t="106989" x="3925888" y="1938338"/>
          <p14:tracePt t="106997" x="3925888" y="1895475"/>
          <p14:tracePt t="107005" x="3925888" y="1835150"/>
          <p14:tracePt t="107013" x="3925888" y="1776413"/>
          <p14:tracePt t="107021" x="3925888" y="1716088"/>
          <p14:tracePt t="107030" x="3916363" y="1639888"/>
          <p14:tracePt t="107036" x="3883025" y="1581150"/>
          <p14:tracePt t="107045" x="3865563" y="1530350"/>
          <p14:tracePt t="107053" x="3832225" y="1477963"/>
          <p14:tracePt t="107061" x="3814763" y="1470025"/>
          <p14:tracePt t="107068" x="3806825" y="1444625"/>
          <p14:tracePt t="107078" x="3797300" y="1436688"/>
          <p14:tracePt t="107085" x="3789363" y="1427163"/>
          <p14:tracePt t="107095" x="3781425" y="1427163"/>
          <p14:tracePt t="107100" x="3756025" y="1427163"/>
          <p14:tracePt t="107110" x="3713163" y="1411288"/>
          <p14:tracePt t="107117" x="3627438" y="1411288"/>
          <p14:tracePt t="107127" x="3517900" y="1411288"/>
          <p14:tracePt t="107132" x="3389313" y="1411288"/>
          <p14:tracePt t="107143" x="3262313" y="1419225"/>
          <p14:tracePt t="107149" x="3109913" y="1477963"/>
          <p14:tracePt t="107160" x="2947988" y="1563688"/>
          <p14:tracePt t="107165" x="2838450" y="1622425"/>
          <p14:tracePt t="107173" x="2719388" y="1716088"/>
          <p14:tracePt t="107181" x="2625725" y="1784350"/>
          <p14:tracePt t="107189" x="2574925" y="1852613"/>
          <p14:tracePt t="107197" x="2540000" y="1938338"/>
          <p14:tracePt t="107205" x="2532063" y="1997075"/>
          <p14:tracePt t="107214" x="2532063" y="2082800"/>
          <p14:tracePt t="107220" x="2540000" y="2159000"/>
          <p14:tracePt t="107229" x="2608263" y="2235200"/>
          <p14:tracePt t="107236" x="2676525" y="2319338"/>
          <p14:tracePt t="107246" x="2770188" y="2387600"/>
          <p14:tracePt t="107253" x="2889250" y="2430463"/>
          <p14:tracePt t="107262" x="3033713" y="2481263"/>
          <p14:tracePt t="107268" x="3228975" y="2524125"/>
          <p14:tracePt t="107277" x="3508375" y="2574925"/>
          <p14:tracePt t="107284" x="3873500" y="2625725"/>
          <p14:tracePt t="107294" x="4316413" y="2668588"/>
          <p14:tracePt t="107300" x="4740275" y="2668588"/>
          <p14:tracePt t="107310" x="5233988" y="2668588"/>
          <p14:tracePt t="107316" x="5667375" y="2668588"/>
          <p14:tracePt t="107327" x="6100763" y="2668588"/>
          <p14:tracePt t="107332" x="6465888" y="2582863"/>
          <p14:tracePt t="107344" x="6610350" y="2549525"/>
          <p14:tracePt t="107348" x="6729413" y="2473325"/>
          <p14:tracePt t="107362" x="6770688" y="2438400"/>
          <p14:tracePt t="107365" x="6780213" y="2413000"/>
          <p14:tracePt t="107378" x="6780213" y="2371725"/>
          <p14:tracePt t="107380" x="6780213" y="2344738"/>
          <p14:tracePt t="107389" x="6780213" y="2328863"/>
          <p14:tracePt t="107396" x="6780213" y="2293938"/>
          <p14:tracePt t="107405" x="6745288" y="2260600"/>
          <p14:tracePt t="107414" x="6729413" y="2192338"/>
          <p14:tracePt t="107421" x="6704013" y="2159000"/>
          <p14:tracePt t="107430" x="6686550" y="2108200"/>
          <p14:tracePt t="107437" x="6653213" y="2073275"/>
          <p14:tracePt t="107444" x="6635750" y="2039938"/>
          <p14:tracePt t="107453" x="6618288" y="2005013"/>
          <p14:tracePt t="107460" x="6610350" y="1971675"/>
          <p14:tracePt t="107468" x="6600825" y="1963738"/>
          <p14:tracePt t="107477" x="6600825" y="1946275"/>
          <p14:tracePt t="107493" x="6584950" y="1928813"/>
          <p14:tracePt t="107511" x="6575425" y="1920875"/>
          <p14:tracePt t="107558" x="6567488" y="1903413"/>
          <p14:tracePt t="107574" x="6559550" y="1878013"/>
          <p14:tracePt t="107580" x="6542088" y="1852613"/>
          <p14:tracePt t="107589" x="6534150" y="1852613"/>
          <p14:tracePt t="107597" x="6508750" y="1827213"/>
          <p14:tracePt t="107605" x="6508750" y="1819275"/>
          <p14:tracePt t="107613" x="6499225" y="1819275"/>
          <p14:tracePt t="107620" x="6491288" y="1809750"/>
          <p14:tracePt t="107629" x="6483350" y="1793875"/>
          <p14:tracePt t="107637" x="6473825" y="1793875"/>
          <p14:tracePt t="107646" x="6448425" y="1784350"/>
          <p14:tracePt t="107652" x="6405563" y="1758950"/>
          <p14:tracePt t="107662" x="6364288" y="1751013"/>
          <p14:tracePt t="107669" x="6270625" y="1733550"/>
          <p14:tracePt t="107676" x="6176963" y="1725613"/>
          <p14:tracePt t="107684" x="6083300" y="1716088"/>
          <p14:tracePt t="107694" x="5997575" y="1716088"/>
          <p14:tracePt t="107701" x="5913438" y="1716088"/>
          <p14:tracePt t="107710" x="5870575" y="1716088"/>
          <p14:tracePt t="107717" x="5776913" y="1758950"/>
          <p14:tracePt t="107726" x="5726113" y="1801813"/>
          <p14:tracePt t="107732" x="5675313" y="1852613"/>
          <p14:tracePt t="107743" x="5632450" y="1928813"/>
          <p14:tracePt t="107748" x="5599113" y="2022475"/>
          <p14:tracePt t="107760" x="5599113" y="2090738"/>
          <p14:tracePt t="107764" x="5599113" y="2174875"/>
          <p14:tracePt t="107776" x="5599113" y="2243138"/>
          <p14:tracePt t="107780" x="5624513" y="2336800"/>
          <p14:tracePt t="107789" x="5683250" y="2413000"/>
          <p14:tracePt t="107796" x="5761038" y="2498725"/>
          <p14:tracePt t="107805" x="5853113" y="2566988"/>
          <p14:tracePt t="107814" x="5972175" y="2625725"/>
          <p14:tracePt t="107821" x="6142038" y="2719388"/>
          <p14:tracePt t="107830" x="6380163" y="2795588"/>
          <p14:tracePt t="107836" x="6694488" y="2863850"/>
          <p14:tracePt t="107846" x="7069138" y="2957513"/>
          <p14:tracePt t="107853" x="7477125" y="2974975"/>
          <p14:tracePt t="107861" x="7850188" y="2974975"/>
          <p14:tracePt t="107869" x="8224838" y="2974975"/>
          <p14:tracePt t="107877" x="8632825" y="2974975"/>
          <p14:tracePt t="107884" x="9005888" y="2974975"/>
          <p14:tracePt t="107892" x="9405938" y="2974975"/>
          <p14:tracePt t="107913" x="10067925" y="2914650"/>
          <p14:tracePt t="107917" x="10331450" y="2838450"/>
          <p14:tracePt t="107926" x="10501313" y="2795588"/>
          <p14:tracePt t="107933" x="10628313" y="2744788"/>
          <p14:tracePt t="107942" x="10714038" y="2727325"/>
          <p14:tracePt t="107949" x="10764838" y="2719388"/>
          <p14:tracePt t="107960" x="10798175" y="2686050"/>
          <p14:tracePt t="107965" x="10807700" y="2686050"/>
          <p14:tracePt t="108005" x="10807700" y="2668588"/>
          <p14:tracePt t="108021" x="10807700" y="2651125"/>
          <p14:tracePt t="108028" x="10807700" y="2633663"/>
          <p14:tracePt t="108036" x="10807700" y="2625725"/>
          <p14:tracePt t="108045" x="10807700" y="2617788"/>
          <p14:tracePt t="108053" x="10798175" y="2600325"/>
          <p14:tracePt t="108062" x="10764838" y="2557463"/>
          <p14:tracePt t="108068" x="10756900" y="2549525"/>
          <p14:tracePt t="108077" x="10721975" y="2524125"/>
          <p14:tracePt t="108085" x="10688638" y="2489200"/>
          <p14:tracePt t="108094" x="10645775" y="2473325"/>
          <p14:tracePt t="108101" x="10612438" y="2447925"/>
          <p14:tracePt t="108110" x="10585450" y="2438400"/>
          <p14:tracePt t="108116" x="10534650" y="2413000"/>
          <p14:tracePt t="108127" x="10509250" y="2405063"/>
          <p14:tracePt t="108132" x="10475913" y="2397125"/>
          <p14:tracePt t="108141" x="10425113" y="2362200"/>
          <p14:tracePt t="108149" x="10415588" y="2354263"/>
          <p14:tracePt t="108160" x="10382250" y="2344738"/>
          <p14:tracePt t="108164" x="10374313" y="2344738"/>
          <p14:tracePt t="108176" x="10356850" y="2336800"/>
          <p14:tracePt t="108181" x="10306050" y="2328863"/>
          <p14:tracePt t="108192" x="10271125" y="2311400"/>
          <p14:tracePt t="108197" x="10212388" y="2303463"/>
          <p14:tracePt t="108205" x="10169525" y="2278063"/>
          <p14:tracePt t="108212" x="10101263" y="2260600"/>
          <p14:tracePt t="108220" x="10075863" y="2260600"/>
          <p14:tracePt t="108229" x="10042525" y="2243138"/>
          <p14:tracePt t="108237" x="10025063" y="2235200"/>
          <p14:tracePt t="108246" x="9999663" y="2235200"/>
          <p14:tracePt t="108253" x="9999663" y="2227263"/>
          <p14:tracePt t="108260" x="9983788" y="2227263"/>
          <p14:tracePt t="108268" x="9948863" y="2227263"/>
          <p14:tracePt t="108278" x="9906000" y="2217738"/>
          <p14:tracePt t="108285" x="9890125" y="2217738"/>
          <p14:tracePt t="108293" x="9839325" y="2200275"/>
          <p14:tracePt t="108300" x="9796463" y="2192338"/>
          <p14:tracePt t="108309" x="9761538" y="2192338"/>
          <p14:tracePt t="108317" x="9710738" y="2184400"/>
          <p14:tracePt t="108326" x="9685338" y="2174875"/>
          <p14:tracePt t="108333" x="9634538" y="2174875"/>
          <p14:tracePt t="108343" x="9575800" y="2174875"/>
          <p14:tracePt t="108349" x="9507538" y="2141538"/>
          <p14:tracePt t="108359" x="9456738" y="2141538"/>
          <p14:tracePt t="108364" x="9405938" y="2133600"/>
          <p14:tracePt t="108376" x="9320213" y="2124075"/>
          <p14:tracePt t="108380" x="9261475" y="2124075"/>
          <p14:tracePt t="108389" x="9201150" y="2108200"/>
          <p14:tracePt t="108397" x="9175750" y="2108200"/>
          <p14:tracePt t="108405" x="9158288" y="2098675"/>
          <p14:tracePt t="108413" x="9124950" y="2098675"/>
          <p14:tracePt t="108421" x="9117013" y="2098675"/>
          <p14:tracePt t="108429" x="9091613" y="2098675"/>
          <p14:tracePt t="108436" x="9056688" y="2098675"/>
          <p14:tracePt t="108445" x="9039225" y="2098675"/>
          <p14:tracePt t="108452" x="9023350" y="2098675"/>
          <p14:tracePt t="108461" x="9005888" y="2098675"/>
          <p14:tracePt t="108468" x="8988425" y="2098675"/>
          <p14:tracePt t="108477" x="8972550" y="2090738"/>
          <p14:tracePt t="108484" x="8929688" y="2090738"/>
          <p14:tracePt t="108493" x="8878888" y="2082800"/>
          <p14:tracePt t="108500" x="8810625" y="2055813"/>
          <p14:tracePt t="108509" x="8734425" y="2055813"/>
          <p14:tracePt t="108517" x="8674100" y="2047875"/>
          <p14:tracePt t="108526" x="8632825" y="2039938"/>
          <p14:tracePt t="108532" x="8589963" y="2039938"/>
          <p14:tracePt t="108541" x="8555038" y="2030413"/>
          <p14:tracePt t="108548" x="8529638" y="2030413"/>
          <p14:tracePt t="108558" x="8521700" y="2030413"/>
          <p14:tracePt t="108629" x="8513763" y="2022475"/>
          <p14:tracePt t="108637" x="8504238" y="2022475"/>
          <p14:tracePt t="108645" x="8496300" y="2014538"/>
          <p14:tracePt t="108653" x="8478838" y="2005013"/>
          <p14:tracePt t="108797" x="8470900" y="1997075"/>
          <p14:tracePt t="108905" x="8462963" y="1997075"/>
          <p14:tracePt t="108910" x="8453438" y="1989138"/>
          <p14:tracePt t="108917" x="8445500" y="1989138"/>
          <p14:tracePt t="108927" x="8428038" y="1979613"/>
          <p14:tracePt t="108933" x="8402638" y="1979613"/>
          <p14:tracePt t="108943" x="8377238" y="1979613"/>
          <p14:tracePt t="108949" x="8351838" y="1979613"/>
          <p14:tracePt t="108958" x="8326438" y="1979613"/>
          <p14:tracePt t="108964" x="8301038" y="1979613"/>
          <p14:tracePt t="108977" x="8258175" y="1979613"/>
          <p14:tracePt t="108980" x="8240713" y="1979613"/>
          <p14:tracePt t="108991" x="8232775" y="1979613"/>
          <p14:tracePt t="109333" x="8232775" y="1971675"/>
          <p14:tracePt t="109340" x="8232775" y="1963738"/>
          <p14:tracePt t="109348" x="8266113" y="1954213"/>
          <p14:tracePt t="109359" x="8291513" y="1946275"/>
          <p14:tracePt t="109365" x="8308975" y="1946275"/>
          <p14:tracePt t="109376" x="8377238" y="1928813"/>
          <p14:tracePt t="109381" x="8428038" y="1903413"/>
          <p14:tracePt t="109391" x="8488363" y="1895475"/>
          <p14:tracePt t="109396" x="8555038" y="1885950"/>
          <p14:tracePt t="109408" x="8632825" y="1885950"/>
          <p14:tracePt t="109413" x="8674100" y="1885950"/>
          <p14:tracePt t="109421" x="8750300" y="1878013"/>
          <p14:tracePt t="109429" x="8810625" y="1852613"/>
          <p14:tracePt t="109437" x="8878888" y="1852613"/>
          <p14:tracePt t="109445" x="8937625" y="1852613"/>
          <p14:tracePt t="109453" x="8997950" y="1852613"/>
          <p14:tracePt t="109461" x="9056688" y="1852613"/>
          <p14:tracePt t="109468" x="9142413" y="1852613"/>
          <p14:tracePt t="109477" x="9209088" y="1852613"/>
          <p14:tracePt t="109484" x="9277350" y="1852613"/>
          <p14:tracePt t="109493" x="9337675" y="1852613"/>
          <p14:tracePt t="109501" x="9396413" y="1852613"/>
          <p14:tracePt t="109509" x="9439275" y="1852613"/>
          <p14:tracePt t="109516" x="9482138" y="1852613"/>
          <p14:tracePt t="109525" x="9540875" y="1852613"/>
          <p14:tracePt t="109533" x="9583738" y="1852613"/>
          <p14:tracePt t="109542" x="9626600" y="1852613"/>
          <p14:tracePt t="109548" x="9702800" y="1852613"/>
          <p14:tracePt t="109560" x="9720263" y="1852613"/>
          <p14:tracePt t="109565" x="9761538" y="1852613"/>
          <p14:tracePt t="109574" x="9796463" y="1852613"/>
          <p14:tracePt t="109580" x="9821863" y="1852613"/>
          <p14:tracePt t="109941" x="9829800" y="1852613"/>
          <p14:tracePt t="109949" x="9839325" y="1852613"/>
          <p14:tracePt t="109958" x="9855200" y="1852613"/>
          <p14:tracePt t="109990" x="9872663" y="1852613"/>
          <p14:tracePt t="109997" x="9890125" y="1852613"/>
          <p14:tracePt t="110005" x="9906000" y="1852613"/>
          <p14:tracePt t="110013" x="9940925" y="1860550"/>
          <p14:tracePt t="110025" x="9983788" y="1870075"/>
          <p14:tracePt t="110029" x="10034588" y="1870075"/>
          <p14:tracePt t="110037" x="10075863" y="1885950"/>
          <p14:tracePt t="110044" x="10126663" y="1895475"/>
          <p14:tracePt t="110054" x="10186988" y="1911350"/>
          <p14:tracePt t="110061" x="10229850" y="1920875"/>
          <p14:tracePt t="110069" x="10306050" y="1920875"/>
          <p14:tracePt t="110077" x="10364788" y="1938338"/>
          <p14:tracePt t="110085" x="10425113" y="1938338"/>
          <p14:tracePt t="110094" x="10509250" y="1938338"/>
          <p14:tracePt t="110100" x="10577513" y="1938338"/>
          <p14:tracePt t="110111" x="10679113" y="1938338"/>
          <p14:tracePt t="110117" x="10729913" y="1938338"/>
          <p14:tracePt t="110126" x="10782300" y="1938338"/>
          <p14:tracePt t="110133" x="10807700" y="1938338"/>
          <p14:tracePt t="110142" x="10823575" y="1938338"/>
          <p14:tracePt t="110148" x="10833100" y="1938338"/>
          <p14:tracePt t="110198" x="10841038" y="1938338"/>
          <p14:tracePt t="110205" x="10866438" y="1938338"/>
          <p14:tracePt t="110213" x="10891838" y="1938338"/>
          <p14:tracePt t="110225" x="10934700" y="1938338"/>
          <p14:tracePt t="110229" x="10977563" y="1938338"/>
          <p14:tracePt t="110238" x="11028363" y="1938338"/>
          <p14:tracePt t="110245" x="11071225" y="1938338"/>
          <p14:tracePt t="110253" x="11129963" y="1938338"/>
          <p14:tracePt t="110260" x="11188700" y="1938338"/>
          <p14:tracePt t="110269" x="11231563" y="1928813"/>
          <p14:tracePt t="110276" x="11256963" y="1920875"/>
          <p14:tracePt t="110285" x="11274425" y="1920875"/>
          <p14:tracePt t="110293" x="11291888" y="1920875"/>
          <p14:tracePt t="110301" x="11307763" y="1920875"/>
          <p14:tracePt t="110445" x="11307763" y="1928813"/>
          <p14:tracePt t="110452" x="11307763" y="1938338"/>
          <p14:tracePt t="110461" x="11299825" y="1946275"/>
          <p14:tracePt t="110469" x="11282363" y="1954213"/>
          <p14:tracePt t="110478" x="11274425" y="1963738"/>
          <p14:tracePt t="110485" x="11249025" y="1979613"/>
          <p14:tracePt t="110501" x="11241088" y="1979613"/>
          <p14:tracePt t="110509" x="11223625" y="1997075"/>
          <p14:tracePt t="110516" x="11215688" y="2005013"/>
          <p14:tracePt t="110526" x="11206163" y="2005013"/>
          <p14:tracePt t="110533" x="11188700" y="2014538"/>
          <p14:tracePt t="110548" x="11180763" y="2014538"/>
          <p14:tracePt t="110557" x="11163300" y="2030413"/>
          <p14:tracePt t="110565" x="11147425" y="2039938"/>
          <p14:tracePt t="110575" x="11137900" y="2047875"/>
          <p14:tracePt t="110580" x="11122025" y="2047875"/>
          <p14:tracePt t="110591" x="11112500" y="2047875"/>
          <p14:tracePt t="110596" x="11096625" y="2065338"/>
          <p14:tracePt t="110757" x="11096625" y="2047875"/>
          <p14:tracePt t="110765" x="11096625" y="2039938"/>
          <p14:tracePt t="110773" x="11096625" y="2030413"/>
          <p14:tracePt t="110781" x="11104563" y="2022475"/>
          <p14:tracePt t="110791" x="11112500" y="2005013"/>
          <p14:tracePt t="110797" x="11129963" y="1997075"/>
          <p14:tracePt t="110807" x="11147425" y="1989138"/>
          <p14:tracePt t="110812" x="11163300" y="1971675"/>
          <p14:tracePt t="110825" x="11163300" y="1963738"/>
          <p14:tracePt t="110829" x="11180763" y="1954213"/>
          <p14:tracePt t="110842" x="11198225" y="1938338"/>
          <p14:tracePt t="110846" x="11223625" y="1920875"/>
          <p14:tracePt t="110853" x="11249025" y="1885950"/>
          <p14:tracePt t="110862" x="11266488" y="1860550"/>
          <p14:tracePt t="110869" x="11282363" y="1835150"/>
          <p14:tracePt t="110877" x="11299825" y="1819275"/>
          <p14:tracePt t="110885" x="11317288" y="1809750"/>
          <p14:tracePt t="110894" x="11325225" y="1801813"/>
          <p14:tracePt t="110912" x="11333163" y="1784350"/>
          <p14:tracePt t="110917" x="11342688" y="1776413"/>
          <p14:tracePt t="110926" x="11350625" y="1766888"/>
          <p14:tracePt t="110932" x="11360150" y="1758950"/>
          <p14:tracePt t="110950" x="11360150" y="1751013"/>
          <p14:tracePt t="111133" x="11350625" y="1751013"/>
          <p14:tracePt t="111141" x="11333163" y="1758950"/>
          <p14:tracePt t="111149" x="11333163" y="1766888"/>
          <p14:tracePt t="111157" x="11325225" y="1766888"/>
          <p14:tracePt t="111165" x="11307763" y="1776413"/>
          <p14:tracePt t="111173" x="11299825" y="1784350"/>
          <p14:tracePt t="111181" x="11282363" y="1793875"/>
          <p14:tracePt t="111191" x="11256963" y="1819275"/>
          <p14:tracePt t="111197" x="11249025" y="1827213"/>
          <p14:tracePt t="111207" x="11231563" y="1827213"/>
          <p14:tracePt t="111213" x="11206163" y="1852613"/>
          <p14:tracePt t="111224" x="11188700" y="1860550"/>
          <p14:tracePt t="111229" x="11147425" y="1885950"/>
          <p14:tracePt t="111241" x="11112500" y="1903413"/>
          <p14:tracePt t="111245" x="11071225" y="1938338"/>
          <p14:tracePt t="111253" x="11053763" y="1954213"/>
          <p14:tracePt t="111261" x="10985500" y="1979613"/>
          <p14:tracePt t="111269" x="10926763" y="1989138"/>
          <p14:tracePt t="111277" x="10858500" y="2005013"/>
          <p14:tracePt t="111285" x="10798175" y="2030413"/>
          <p14:tracePt t="111293" x="10714038" y="2039938"/>
          <p14:tracePt t="111300" x="10653713" y="2047875"/>
          <p14:tracePt t="111310" x="10612438" y="2047875"/>
          <p14:tracePt t="111317" x="10552113" y="2065338"/>
          <p14:tracePt t="111326" x="10509250" y="2065338"/>
          <p14:tracePt t="111333" x="10467975" y="2065338"/>
          <p14:tracePt t="111342" x="10415588" y="2065338"/>
          <p14:tracePt t="111348" x="10374313" y="2065338"/>
          <p14:tracePt t="111358" x="10331450" y="2065338"/>
          <p14:tracePt t="111365" x="10263188" y="2065338"/>
          <p14:tracePt t="111374" x="10204450" y="2065338"/>
          <p14:tracePt t="111380" x="10144125" y="2065338"/>
          <p14:tracePt t="111392" x="10085388" y="2065338"/>
          <p14:tracePt t="111397" x="10042525" y="2065338"/>
          <p14:tracePt t="111407" x="9999663" y="2065338"/>
          <p14:tracePt t="111413" x="9931400" y="2065338"/>
          <p14:tracePt t="111424" x="9906000" y="2065338"/>
          <p14:tracePt t="111429" x="9864725" y="2065338"/>
          <p14:tracePt t="111439" x="9829800" y="2065338"/>
          <p14:tracePt t="111444" x="9812338" y="2065338"/>
          <p14:tracePt t="111458" x="9786938" y="2073275"/>
          <p14:tracePt t="111461" x="9761538" y="2073275"/>
          <p14:tracePt t="111469" x="9745663" y="2073275"/>
          <p14:tracePt t="111477" x="9728200" y="2082800"/>
          <p14:tracePt t="111533" x="9710738" y="2082800"/>
          <p14:tracePt t="111541" x="9685338" y="2090738"/>
          <p14:tracePt t="111549" x="9659938" y="2098675"/>
          <p14:tracePt t="111557" x="9642475" y="2098675"/>
          <p14:tracePt t="111564" x="9609138" y="2116138"/>
          <p14:tracePt t="111573" x="9591675" y="2124075"/>
          <p14:tracePt t="111580" x="9575800" y="2124075"/>
          <p14:tracePt t="111621" x="9566275" y="2133600"/>
          <p14:tracePt t="111709" x="9566275" y="2141538"/>
          <p14:tracePt t="111716" x="9566275" y="2149475"/>
          <p14:tracePt t="111725" x="9558338" y="2159000"/>
          <p14:tracePt t="111732" x="9550400" y="2174875"/>
          <p14:tracePt t="111743" x="9540875" y="2192338"/>
          <p14:tracePt t="111748" x="9532938" y="2200275"/>
          <p14:tracePt t="111757" x="9523413" y="2200275"/>
          <p14:tracePt t="111764" x="9523413" y="2209800"/>
          <p14:tracePt t="111774" x="9515475" y="2217738"/>
          <p14:tracePt t="111781" x="9507538" y="2227263"/>
          <p14:tracePt t="111790" x="9498013" y="2235200"/>
          <p14:tracePt t="111796" x="9490075" y="2252663"/>
          <p14:tracePt t="111807" x="9482138" y="2260600"/>
          <p14:tracePt t="111812" x="9472613" y="2268538"/>
          <p14:tracePt t="111823" x="9456738" y="2286000"/>
          <p14:tracePt t="111828" x="9447213" y="2293938"/>
          <p14:tracePt t="111840" x="9431338" y="2303463"/>
          <p14:tracePt t="111857" x="9413875" y="2311400"/>
          <p14:tracePt t="111861" x="9396413" y="2328863"/>
          <p14:tracePt t="111871" x="9396413" y="2336800"/>
          <p14:tracePt t="111877" x="9363075" y="2344738"/>
          <p14:tracePt t="111885" x="9345613" y="2362200"/>
          <p14:tracePt t="111895" x="9345613" y="2371725"/>
          <p14:tracePt t="111901" x="9337675" y="2379663"/>
          <p14:tracePt t="111908" x="9320213" y="2387600"/>
          <p14:tracePt t="111916" x="9320213" y="2397125"/>
          <p14:tracePt t="111925" x="9286875" y="2413000"/>
          <p14:tracePt t="111933" x="9269413" y="2422525"/>
          <p14:tracePt t="111942" x="9244013" y="2447925"/>
          <p14:tracePt t="111949" x="9226550" y="2473325"/>
          <p14:tracePt t="111956" x="9201150" y="2489200"/>
          <p14:tracePt t="111964" x="9167813" y="2524125"/>
          <p14:tracePt t="111973" x="9124950" y="2541588"/>
          <p14:tracePt t="111981" x="9117013" y="2557463"/>
          <p14:tracePt t="111988" x="9074150" y="2592388"/>
          <p14:tracePt t="111996" x="9064625" y="2608263"/>
          <p14:tracePt t="112008" x="9048750" y="2617788"/>
          <p14:tracePt t="112013" x="9023350" y="2643188"/>
          <p14:tracePt t="112022" x="8997950" y="2660650"/>
          <p14:tracePt t="112028" x="8972550" y="2686050"/>
          <p14:tracePt t="112040" x="8963025" y="2693988"/>
          <p14:tracePt t="112044" x="8921750" y="2719388"/>
          <p14:tracePt t="112057" x="8912225" y="2736850"/>
          <p14:tracePt t="112062" x="8894763" y="2752725"/>
          <p14:tracePt t="112069" x="8878888" y="2770188"/>
          <p14:tracePt t="112078" x="8869363" y="2778125"/>
          <p14:tracePt t="112085" x="8861425" y="2795588"/>
          <p14:tracePt t="112093" x="8836025" y="2820988"/>
          <p14:tracePt t="112101" x="8828088" y="2838450"/>
          <p14:tracePt t="112109" x="8793163" y="2871788"/>
          <p14:tracePt t="112117" x="8750300" y="2922588"/>
          <p14:tracePt t="112126" x="8734425" y="2940050"/>
          <p14:tracePt t="112133" x="8699500" y="2965450"/>
          <p14:tracePt t="112142" x="8666163" y="2990850"/>
          <p14:tracePt t="112148" x="8640763" y="3016250"/>
          <p14:tracePt t="112158" x="8623300" y="3025775"/>
          <p14:tracePt t="112164" x="8597900" y="3041650"/>
          <p14:tracePt t="112181" x="8589963" y="3051175"/>
          <p14:tracePt t="112205" x="8580438" y="3059113"/>
          <p14:tracePt t="112229" x="8572500" y="3067050"/>
          <p14:tracePt t="112244" x="8572500" y="3076575"/>
          <p14:tracePt t="112253" x="8564563" y="3094038"/>
          <p14:tracePt t="112270" x="8555038" y="3109913"/>
          <p14:tracePt t="112286" x="8555038" y="3127375"/>
          <p14:tracePt t="112293" x="8555038" y="3135313"/>
          <p14:tracePt t="112301" x="8555038" y="3144838"/>
          <p14:tracePt t="112308" x="8555038" y="3160713"/>
          <p14:tracePt t="112317" x="8555038" y="3170238"/>
          <p14:tracePt t="112325" x="8555038" y="3186113"/>
          <p14:tracePt t="112333" x="8555038" y="3211513"/>
          <p14:tracePt t="112341" x="8555038" y="3221038"/>
          <p14:tracePt t="112349" x="8555038" y="3254375"/>
          <p14:tracePt t="112357" x="8555038" y="3263900"/>
          <p14:tracePt t="112365" x="8555038" y="3271838"/>
          <p14:tracePt t="112374" x="8555038" y="3289300"/>
          <p14:tracePt t="112381" x="8564563" y="3305175"/>
          <p14:tracePt t="112388" x="8564563" y="3314700"/>
          <p14:tracePt t="112397" x="8564563" y="3330575"/>
          <p14:tracePt t="112406" x="8572500" y="3348038"/>
          <p14:tracePt t="112413" x="8572500" y="3355975"/>
          <p14:tracePt t="112423" x="8589963" y="3382963"/>
          <p14:tracePt t="112429" x="8589963" y="3390900"/>
          <p14:tracePt t="112440" x="8597900" y="3398838"/>
          <p14:tracePt t="112457" x="8597900" y="3408363"/>
          <p14:tracePt t="112473" x="8605838" y="3433763"/>
          <p14:tracePt t="112485" x="8605838" y="3459163"/>
          <p14:tracePt t="112501" x="8623300" y="3475038"/>
          <p14:tracePt t="112605" x="8623300" y="3484563"/>
          <p14:tracePt t="112628" x="8615363" y="3484563"/>
          <p14:tracePt t="112636" x="8605838" y="3484563"/>
          <p14:tracePt t="112685" x="8597900" y="3484563"/>
          <p14:tracePt t="112709" x="8589963" y="3484563"/>
          <p14:tracePt t="112813" x="8572500" y="3484563"/>
          <p14:tracePt t="112877" x="8572500" y="3475038"/>
          <p14:tracePt t="112890" x="8564563" y="3467100"/>
          <p14:tracePt t="112901" x="8539163" y="3467100"/>
          <p14:tracePt t="112917" x="8521700" y="3467100"/>
          <p14:tracePt t="112925" x="8513763" y="3467100"/>
          <p14:tracePt t="112932" x="8504238" y="3467100"/>
          <p14:tracePt t="112949" x="8496300" y="3467100"/>
          <p14:tracePt t="112958" x="8488363" y="3467100"/>
          <p14:tracePt t="112976" x="8478838" y="3459163"/>
          <p14:tracePt t="113007" x="8470900" y="3459163"/>
          <p14:tracePt t="113029" x="8462963" y="3459163"/>
          <p14:tracePt t="113140" x="8462963" y="3449638"/>
          <p14:tracePt t="113173" x="8462963" y="3441700"/>
          <p14:tracePt t="113236" x="8462963" y="3433763"/>
          <p14:tracePt t="113269" x="8462963" y="3416300"/>
          <p14:tracePt t="113293" x="8478838" y="3408363"/>
          <p14:tracePt t="113309" x="8488363" y="3398838"/>
          <p14:tracePt t="113318" x="8496300" y="3398838"/>
          <p14:tracePt t="113327" x="8513763" y="3390900"/>
          <p14:tracePt t="113341" x="8529638" y="3390900"/>
          <p14:tracePt t="113358" x="8547100" y="3382963"/>
          <p14:tracePt t="113381" x="8555038" y="3382963"/>
          <p14:tracePt t="113391" x="8580438" y="3373438"/>
          <p14:tracePt t="113397" x="8605838" y="3373438"/>
          <p14:tracePt t="113407" x="8648700" y="3373438"/>
          <p14:tracePt t="113414" x="8709025" y="3355975"/>
          <p14:tracePt t="113424" x="8750300" y="3348038"/>
          <p14:tracePt t="113429" x="8810625" y="3340100"/>
          <p14:tracePt t="113438" x="8886825" y="3340100"/>
          <p14:tracePt t="113445" x="8963025" y="3322638"/>
          <p14:tracePt t="113455" x="9048750" y="3305175"/>
          <p14:tracePt t="113461" x="9132888" y="3297238"/>
          <p14:tracePt t="113472" x="9236075" y="3297238"/>
          <p14:tracePt t="113477" x="9302750" y="3289300"/>
          <p14:tracePt t="113489" x="9380538" y="3289300"/>
          <p14:tracePt t="113494" x="9431338" y="3289300"/>
          <p14:tracePt t="113504" x="9482138" y="3289300"/>
          <p14:tracePt t="113509" x="9507538" y="3289300"/>
          <p14:tracePt t="113518" x="9540875" y="3289300"/>
          <p14:tracePt t="113525" x="9550400" y="3289300"/>
          <p14:tracePt t="113533" x="9575800" y="3289300"/>
          <p14:tracePt t="113541" x="9591675" y="3289300"/>
          <p14:tracePt t="113549" x="9617075" y="3289300"/>
          <p14:tracePt t="113557" x="9634538" y="3289300"/>
          <p14:tracePt t="113564" x="9667875" y="3289300"/>
          <p14:tracePt t="113573" x="9694863" y="3289300"/>
          <p14:tracePt t="113581" x="9728200" y="3289300"/>
          <p14:tracePt t="113590" x="9771063" y="3289300"/>
          <p14:tracePt t="113597" x="9796463" y="3289300"/>
          <p14:tracePt t="113604" x="9829800" y="3289300"/>
          <p14:tracePt t="113613" x="9855200" y="3289300"/>
          <p14:tracePt t="113622" x="9898063" y="3289300"/>
          <p14:tracePt t="113629" x="9956800" y="3289300"/>
          <p14:tracePt t="113640" x="10034588" y="3263900"/>
          <p14:tracePt t="113645" x="10101263" y="3263900"/>
          <p14:tracePt t="113655" x="10179050" y="3254375"/>
          <p14:tracePt t="113661" x="10255250" y="3246438"/>
          <p14:tracePt t="113672" x="10313988" y="3238500"/>
          <p14:tracePt t="113677" x="10374313" y="3211513"/>
          <p14:tracePt t="113689" x="10415588" y="3211513"/>
          <p14:tracePt t="113693" x="10458450" y="3203575"/>
          <p14:tracePt t="113706" x="10509250" y="3195638"/>
          <p14:tracePt t="113710" x="10544175" y="3186113"/>
          <p14:tracePt t="113726" x="10569575" y="3186113"/>
          <p14:tracePt t="113733" x="10594975" y="3170238"/>
          <p14:tracePt t="113933" x="10577513" y="3170238"/>
          <p14:tracePt t="113941" x="10560050" y="3170238"/>
          <p14:tracePt t="113949" x="10544175" y="3178175"/>
          <p14:tracePt t="113957" x="10501313" y="3195638"/>
          <p14:tracePt t="113965" x="10475913" y="3211513"/>
          <p14:tracePt t="113973" x="10450513" y="3221038"/>
          <p14:tracePt t="113980" x="10407650" y="3238500"/>
          <p14:tracePt t="113989" x="10390188" y="3246438"/>
          <p14:tracePt t="113997" x="10374313" y="3254375"/>
          <p14:tracePt t="114061" x="10364788" y="3254375"/>
          <p14:tracePt t="114069" x="10348913" y="3263900"/>
          <p14:tracePt t="114092" x="10339388" y="3279775"/>
          <p14:tracePt t="114269" x="10323513" y="3279775"/>
          <p14:tracePt t="114277" x="10313988" y="3289300"/>
          <p14:tracePt t="114468" x="10323513" y="3289300"/>
          <p14:tracePt t="114477" x="10331450" y="3289300"/>
          <p14:tracePt t="114485" x="10348913" y="3289300"/>
          <p14:tracePt t="114557" x="10356850" y="3279775"/>
          <p14:tracePt t="114613" x="10356850" y="3271838"/>
          <p14:tracePt t="114622" x="10348913" y="3263900"/>
          <p14:tracePt t="114629" x="10331450" y="3246438"/>
          <p14:tracePt t="114638" x="10313988" y="3238500"/>
          <p14:tracePt t="114645" x="10298113" y="3221038"/>
          <p14:tracePt t="114655" x="10271125" y="3211513"/>
          <p14:tracePt t="114661" x="10212388" y="3178175"/>
          <p14:tracePt t="114671" x="10161588" y="3152775"/>
          <p14:tracePt t="114677" x="10075863" y="3094038"/>
          <p14:tracePt t="114689" x="9983788" y="3033713"/>
          <p14:tracePt t="114693" x="9864725" y="2974975"/>
          <p14:tracePt t="114706" x="9761538" y="2906713"/>
          <p14:tracePt t="114710" x="9642475" y="2820988"/>
          <p14:tracePt t="114721" x="9550400" y="2752725"/>
          <p14:tracePt t="114725" x="9464675" y="2676525"/>
          <p14:tracePt t="114734" x="9396413" y="2592388"/>
          <p14:tracePt t="114741" x="9345613" y="2489200"/>
          <p14:tracePt t="114749" x="9286875" y="2387600"/>
          <p14:tracePt t="114757" x="9236075" y="2293938"/>
          <p14:tracePt t="114765" x="9218613" y="2209800"/>
          <p14:tracePt t="114774" x="9183688" y="2141538"/>
          <p14:tracePt t="114781" x="9167813" y="2108200"/>
          <p14:tracePt t="114789" x="9150350" y="2082800"/>
          <p14:tracePt t="114797" x="9142413" y="2065338"/>
          <p14:tracePt t="114804" x="9142413" y="2055813"/>
          <p14:tracePt t="114829" x="9142413" y="2047875"/>
          <p14:tracePt t="114949" x="9091613" y="2065338"/>
          <p14:tracePt t="114957" x="8963025" y="2116138"/>
          <p14:tracePt t="114965" x="8802688" y="2141538"/>
          <p14:tracePt t="114974" x="8674100" y="2200275"/>
          <p14:tracePt t="114980" x="8589963" y="2209800"/>
          <p14:tracePt t="114990" x="8521700" y="2200275"/>
          <p14:tracePt t="114996" x="8488363" y="2166938"/>
          <p14:tracePt t="115006" x="8462963" y="2159000"/>
          <p14:tracePt t="115012" x="8445500" y="2149475"/>
          <p14:tracePt t="115020" x="8420100" y="2124075"/>
          <p14:tracePt t="115029" x="8377238" y="2082800"/>
          <p14:tracePt t="115038" x="8301038" y="2030413"/>
          <p14:tracePt t="115044" x="8250238" y="1989138"/>
          <p14:tracePt t="115054" x="8174038" y="1946275"/>
          <p14:tracePt t="115060" x="8054975" y="1885950"/>
          <p14:tracePt t="115071" x="7867650" y="1819275"/>
          <p14:tracePt t="115076" x="7518400" y="1725613"/>
          <p14:tracePt t="115088" x="7059613" y="1606550"/>
          <p14:tracePt t="115092" x="6491288" y="1462088"/>
          <p14:tracePt t="115102" x="5895975" y="1350963"/>
          <p14:tracePt t="115108" x="5276850" y="1266825"/>
          <p14:tracePt t="115121" x="4664075" y="1181100"/>
          <p14:tracePt t="115124" x="4044950" y="1096963"/>
          <p14:tracePt t="115137" x="3475038" y="993775"/>
          <p14:tracePt t="115140" x="2973388" y="935038"/>
          <p14:tracePt t="115148" x="2446338" y="866775"/>
          <p14:tracePt t="115157" x="2022475" y="790575"/>
          <p14:tracePt t="115164" x="1665288" y="739775"/>
          <p14:tracePt t="115172" x="1409700" y="688975"/>
          <p14:tracePt t="115181" x="1257300" y="679450"/>
          <p14:tracePt t="115189" x="1138238" y="671513"/>
          <p14:tracePt t="115196" x="1069975" y="646113"/>
          <p14:tracePt t="115205" x="1019175" y="646113"/>
          <p14:tracePt t="115212" x="993775" y="646113"/>
          <p14:tracePt t="115221" x="976313" y="646113"/>
          <p14:tracePt t="115229" x="968375" y="671513"/>
          <p14:tracePt t="115237" x="968375" y="714375"/>
          <p14:tracePt t="115244" x="968375" y="755650"/>
          <p14:tracePt t="115256" x="1036638" y="790575"/>
          <p14:tracePt t="115260" x="1054100" y="808038"/>
          <p14:tracePt t="115285" x="1062038" y="823913"/>
          <p14:tracePt t="115357" x="1087438" y="849313"/>
          <p14:tracePt t="115365" x="1130300" y="849313"/>
          <p14:tracePt t="115372" x="1138238" y="849313"/>
          <p14:tracePt t="115381" x="1138238" y="874713"/>
          <p14:tracePt t="115396" x="1130300" y="884238"/>
          <p14:tracePt t="115405" x="1120775" y="884238"/>
          <p14:tracePt t="115412" x="1104900" y="884238"/>
          <p14:tracePt t="115429" x="1095375" y="884238"/>
          <p14:tracePt t="115437" x="1087438" y="884238"/>
          <p14:tracePt t="115477" x="1079500" y="866775"/>
          <p14:tracePt t="115484" x="1069975" y="858838"/>
          <p14:tracePt t="115493" x="1054100" y="841375"/>
          <p14:tracePt t="115503" x="1019175" y="815975"/>
          <p14:tracePt t="115509" x="993775" y="798513"/>
          <p14:tracePt t="115522" x="968375" y="790575"/>
          <p14:tracePt t="115525" x="935038" y="765175"/>
          <p14:tracePt t="115541" x="925513" y="755650"/>
          <p14:tracePt t="115557" x="909638" y="747713"/>
          <p14:tracePt t="115589" x="892175" y="739775"/>
          <p14:tracePt t="115597" x="884238" y="739775"/>
          <p14:tracePt t="115607" x="874713" y="730250"/>
          <p14:tracePt t="116173" x="866775" y="722313"/>
          <p14:tracePt t="116182" x="858838" y="722313"/>
          <p14:tracePt t="116189" x="849313" y="722313"/>
          <p14:tracePt t="116198" x="831850" y="722313"/>
          <p14:tracePt t="116205" x="815975" y="714375"/>
          <p14:tracePt t="116212" x="790575" y="696913"/>
          <p14:tracePt t="116221" x="755650" y="688975"/>
          <p14:tracePt t="116229" x="722313" y="679450"/>
          <p14:tracePt t="116237" x="696913" y="663575"/>
          <p14:tracePt t="116245" x="661988" y="636588"/>
          <p14:tracePt t="116252" x="636588" y="636588"/>
          <p14:tracePt t="116260" x="611188" y="636588"/>
          <p14:tracePt t="116270" x="585788" y="628650"/>
          <p14:tracePt t="116277" x="560388" y="620713"/>
          <p14:tracePt t="116287" x="544513" y="620713"/>
          <p14:tracePt t="116292" x="527050" y="620713"/>
          <p14:tracePt t="116303" x="517525" y="620713"/>
          <p14:tracePt t="116309" x="509588" y="620713"/>
          <p14:tracePt t="116319" x="509588" y="663575"/>
          <p14:tracePt t="116325" x="544513" y="688975"/>
          <p14:tracePt t="116338" x="569913" y="714375"/>
          <p14:tracePt t="116413" x="595313" y="755650"/>
          <p14:tracePt t="116421" x="595313" y="798513"/>
          <p14:tracePt t="116429" x="560388" y="849313"/>
          <p14:tracePt t="116437" x="517525" y="849313"/>
          <p14:tracePt t="116444" x="476250" y="849313"/>
          <p14:tracePt t="116453" x="433388" y="849313"/>
          <p14:tracePt t="116461" x="400050" y="849313"/>
          <p14:tracePt t="116471" x="365125" y="849313"/>
          <p14:tracePt t="116477" x="347663" y="849313"/>
          <p14:tracePt t="116502" x="339725" y="841375"/>
          <p14:tracePt t="116509" x="331788" y="841375"/>
          <p14:tracePt t="116519" x="314325" y="833438"/>
          <p14:tracePt t="116525" x="263525" y="808038"/>
          <p14:tracePt t="116537" x="220663" y="773113"/>
          <p14:tracePt t="116541" x="144463" y="739775"/>
          <p14:tracePt t="116554" x="76200" y="714375"/>
          <p14:tracePt t="116558" x="17463" y="671513"/>
          <p14:tracePt t="117416" x="476250" y="2582863"/>
          <p14:tracePt t="117423" x="917575" y="2787650"/>
          <p14:tracePt t="117430" x="1376363" y="2922588"/>
          <p14:tracePt t="117437" x="1946275" y="3051175"/>
          <p14:tracePt t="117444" x="2489200" y="3178175"/>
          <p14:tracePt t="117454" x="3135313" y="3263900"/>
          <p14:tracePt t="117460" x="3806825" y="3305175"/>
          <p14:tracePt t="117471" x="4410075" y="3305175"/>
          <p14:tracePt t="117477" x="5038725" y="3305175"/>
          <p14:tracePt t="117487" x="5700713" y="3305175"/>
          <p14:tracePt t="117493" x="6286500" y="3228975"/>
          <p14:tracePt t="117503" x="6831013" y="3101975"/>
          <p14:tracePt t="117509" x="7264400" y="2940050"/>
          <p14:tracePt t="117519" x="7596188" y="2820988"/>
          <p14:tracePt t="117525" x="7875588" y="2660650"/>
          <p14:tracePt t="117536" x="8105775" y="2516188"/>
          <p14:tracePt t="117541" x="8207375" y="2430463"/>
          <p14:tracePt t="117552" x="8266113" y="2362200"/>
          <p14:tracePt t="117557" x="8283575" y="2328863"/>
          <p14:tracePt t="117568" x="8291513" y="2293938"/>
          <p14:tracePt t="117574" x="8291513" y="2268538"/>
          <p14:tracePt t="117585" x="8291513" y="2260600"/>
          <p14:tracePt t="117590" x="8291513" y="2235200"/>
          <p14:tracePt t="117598" x="8291513" y="2217738"/>
          <p14:tracePt t="117604" x="8291513" y="2192338"/>
          <p14:tracePt t="117614" x="8291513" y="2174875"/>
          <p14:tracePt t="117620" x="8291513" y="2159000"/>
          <p14:tracePt t="117637" x="8275638" y="2141538"/>
          <p14:tracePt t="117645" x="8258175" y="2124075"/>
          <p14:tracePt t="117654" x="8232775" y="2098675"/>
          <p14:tracePt t="117661" x="8207375" y="2073275"/>
          <p14:tracePt t="117669" x="8189913" y="2055813"/>
          <p14:tracePt t="117677" x="8139113" y="2030413"/>
          <p14:tracePt t="117686" x="8105775" y="2014538"/>
          <p14:tracePt t="117693" x="8080375" y="1997075"/>
          <p14:tracePt t="117701" x="8070850" y="1989138"/>
          <p14:tracePt t="117709" x="8062913" y="1989138"/>
          <p14:tracePt t="117805" x="8054975" y="1989138"/>
          <p14:tracePt t="117981" x="8045450" y="1989138"/>
          <p14:tracePt t="117989" x="8037513" y="1989138"/>
          <p14:tracePt t="118005" x="8012113" y="1989138"/>
          <p14:tracePt t="118013" x="7986713" y="2005013"/>
          <p14:tracePt t="118025" x="7935913" y="2039938"/>
          <p14:tracePt t="118032" x="7885113" y="2082800"/>
          <p14:tracePt t="118041" x="7850188" y="2108200"/>
          <p14:tracePt t="118046" x="7799388" y="2149475"/>
          <p14:tracePt t="118054" x="7740650" y="2200275"/>
          <p14:tracePt t="118061" x="7688263" y="2252663"/>
          <p14:tracePt t="118071" x="7672388" y="2303463"/>
          <p14:tracePt t="118077" x="7637463" y="2387600"/>
          <p14:tracePt t="118085" x="7612063" y="2489200"/>
          <p14:tracePt t="118093" x="7612063" y="2557463"/>
          <p14:tracePt t="118103" x="7596188" y="2660650"/>
          <p14:tracePt t="118109" x="7596188" y="2736850"/>
          <p14:tracePt t="118117" x="7596188" y="2820988"/>
          <p14:tracePt t="118125" x="7596188" y="2881313"/>
          <p14:tracePt t="118136" x="7612063" y="2922588"/>
          <p14:tracePt t="118141" x="7646988" y="2965450"/>
          <p14:tracePt t="118150" x="7680325" y="3000375"/>
          <p14:tracePt t="118157" x="7697788" y="3016250"/>
          <p14:tracePt t="118167" x="7731125" y="3033713"/>
          <p14:tracePt t="118173" x="7766050" y="3051175"/>
          <p14:tracePt t="118184" x="7807325" y="3059113"/>
          <p14:tracePt t="118189" x="7824788" y="3059113"/>
          <p14:tracePt t="118200" x="7859713" y="3059113"/>
          <p14:tracePt t="118206" x="7867650" y="3067050"/>
          <p14:tracePt t="118213" x="7875588" y="3067050"/>
          <p14:tracePt t="118222" x="7885113" y="3067050"/>
          <p14:tracePt t="118293" x="7885113" y="3076575"/>
          <p14:tracePt t="118303" x="7875588" y="3076575"/>
          <p14:tracePt t="118308" x="7859713" y="3084513"/>
          <p14:tracePt t="118319" x="7842250" y="3084513"/>
          <p14:tracePt t="118325" x="7807325" y="3094038"/>
          <p14:tracePt t="118334" x="7781925" y="3094038"/>
          <p14:tracePt t="118340" x="7740650" y="3101975"/>
          <p14:tracePt t="118354" x="7680325" y="3119438"/>
          <p14:tracePt t="118358" x="7629525" y="3135313"/>
          <p14:tracePt t="118366" x="7553325" y="3152775"/>
          <p14:tracePt t="118372" x="7502525" y="3186113"/>
          <p14:tracePt t="118384" x="7467600" y="3203575"/>
          <p14:tracePt t="118390" x="7459663" y="3203575"/>
          <p14:tracePt t="118589" x="7442200" y="3195638"/>
          <p14:tracePt t="118613" x="7416800" y="3186113"/>
          <p14:tracePt t="118628" x="7400925" y="3178175"/>
          <p14:tracePt t="118637" x="7391400" y="3160713"/>
          <p14:tracePt t="118653" x="7373938" y="3152775"/>
          <p14:tracePt t="118693" x="7366000" y="3152775"/>
          <p14:tracePt t="118702" x="7348538" y="3152775"/>
          <p14:tracePt t="118709" x="7348538" y="3144838"/>
          <p14:tracePt t="118717" x="7307263" y="3144838"/>
          <p14:tracePt t="118725" x="7264400" y="3127375"/>
          <p14:tracePt t="118733" x="7188200" y="3127375"/>
          <p14:tracePt t="118740" x="7077075" y="3127375"/>
          <p14:tracePt t="118750" x="6873875" y="3094038"/>
          <p14:tracePt t="118757" x="6618288" y="3094038"/>
          <p14:tracePt t="118768" x="6270625" y="3094038"/>
          <p14:tracePt t="118772" x="5837238" y="3094038"/>
          <p14:tracePt t="118785" x="5446713" y="3025775"/>
          <p14:tracePt t="118788" x="4970463" y="2982913"/>
          <p14:tracePt t="118800" x="4519613" y="2906713"/>
          <p14:tracePt t="118804" x="4070350" y="2830513"/>
          <p14:tracePt t="118813" x="3662363" y="2787650"/>
          <p14:tracePt t="118820" x="3355975" y="2736850"/>
          <p14:tracePt t="118829" x="3135313" y="2711450"/>
          <p14:tracePt t="118837" x="2990850" y="2686050"/>
          <p14:tracePt t="118845" x="2922588" y="2676525"/>
          <p14:tracePt t="118852" x="2871788" y="2668588"/>
          <p14:tracePt t="118860" x="2863850" y="2668588"/>
          <p14:tracePt t="118870" x="2854325" y="2668588"/>
          <p14:tracePt t="118877" x="2846388" y="2660650"/>
          <p14:tracePt t="118885" x="2846388" y="2651125"/>
          <p14:tracePt t="118904" x="2846388" y="2643188"/>
          <p14:tracePt t="119029" x="2846388" y="2651125"/>
          <p14:tracePt t="119037" x="2838450" y="2651125"/>
          <p14:tracePt t="119045" x="2828925" y="2660650"/>
          <p14:tracePt t="119053" x="2795588" y="2676525"/>
          <p14:tracePt t="119060" x="2786063" y="2676525"/>
          <p14:tracePt t="119069" x="2744788" y="2676525"/>
          <p14:tracePt t="119077" x="2676525" y="2676525"/>
          <p14:tracePt t="119086" x="2590800" y="2686050"/>
          <p14:tracePt t="119092" x="2514600" y="2693988"/>
          <p14:tracePt t="119103" x="2430463" y="2701925"/>
          <p14:tracePt t="119109" x="2370138" y="2736850"/>
          <p14:tracePt t="119118" x="2301875" y="2752725"/>
          <p14:tracePt t="119124" x="2260600" y="2787650"/>
          <p14:tracePt t="119133" x="2182813" y="2830513"/>
          <p14:tracePt t="119140" x="2132013" y="2863850"/>
          <p14:tracePt t="119150" x="2038350" y="2932113"/>
          <p14:tracePt t="119156" x="1928813" y="3000375"/>
          <p14:tracePt t="119168" x="1827213" y="3094038"/>
          <p14:tracePt t="119173" x="1733550" y="3186113"/>
          <p14:tracePt t="119182" x="1639888" y="3297238"/>
          <p14:tracePt t="119188" x="1546225" y="3433763"/>
          <p14:tracePt t="119200" x="1444625" y="3629025"/>
          <p14:tracePt t="119204" x="1384300" y="3756025"/>
          <p14:tracePt t="119216" x="1308100" y="3917950"/>
          <p14:tracePt t="119221" x="1282700" y="4105275"/>
          <p14:tracePt t="119229" x="1282700" y="4240213"/>
          <p14:tracePt t="119237" x="1282700" y="4368800"/>
          <p14:tracePt t="119245" x="1343025" y="4486275"/>
          <p14:tracePt t="119252" x="1435100" y="4597400"/>
          <p14:tracePt t="119260" x="1579563" y="4683125"/>
          <p14:tracePt t="119269" x="1708150" y="4716463"/>
          <p14:tracePt t="119276" x="1860550" y="4784725"/>
          <p14:tracePt t="119285" x="2005013" y="4835525"/>
          <p14:tracePt t="119292" x="2235200" y="4894263"/>
          <p14:tracePt t="119302" x="2446338" y="4911725"/>
          <p14:tracePt t="119309" x="2752725" y="4962525"/>
          <p14:tracePt t="119317" x="2998788" y="4987925"/>
          <p14:tracePt t="119324" x="3236913" y="5005388"/>
          <p14:tracePt t="119332" x="3414713" y="5005388"/>
          <p14:tracePt t="119340" x="3475038" y="5005388"/>
          <p14:tracePt t="119356" x="3517900" y="4987925"/>
          <p14:tracePt t="119366" x="3533775" y="4962525"/>
          <p14:tracePt t="119373" x="3533775" y="4946650"/>
          <p14:tracePt t="119382" x="3543300" y="4919663"/>
          <p14:tracePt t="119389" x="3568700" y="4860925"/>
          <p14:tracePt t="119399" x="3602038" y="4810125"/>
          <p14:tracePt t="119405" x="3627438" y="4767263"/>
          <p14:tracePt t="119417" x="3627438" y="4759325"/>
          <p14:tracePt t="119501" x="3551238" y="4724400"/>
          <p14:tracePt t="119509" x="3398838" y="4648200"/>
          <p14:tracePt t="119517" x="3236913" y="4630738"/>
          <p14:tracePt t="119524" x="3127375" y="4597400"/>
          <p14:tracePt t="119533" x="2982913" y="4564063"/>
          <p14:tracePt t="119541" x="2879725" y="4554538"/>
          <p14:tracePt t="119549" x="2854325" y="4546600"/>
          <p14:tracePt t="119557" x="2838450" y="4546600"/>
          <p14:tracePt t="119567" x="2795588" y="4546600"/>
          <p14:tracePt t="119573" x="2752725" y="4546600"/>
          <p14:tracePt t="119584" x="2719388" y="4546600"/>
          <p14:tracePt t="119588" x="2709863" y="4546600"/>
          <p14:tracePt t="119598" x="2693988" y="4546600"/>
          <p14:tracePt t="119604" x="2684463" y="4564063"/>
          <p14:tracePt t="119617" x="2684463" y="4579938"/>
          <p14:tracePt t="119620" x="2668588" y="4622800"/>
          <p14:tracePt t="119629" x="2659063" y="4640263"/>
          <p14:tracePt t="119637" x="2641600" y="4657725"/>
          <p14:tracePt t="119645" x="2633663" y="4683125"/>
          <p14:tracePt t="119653" x="2616200" y="4699000"/>
          <p14:tracePt t="119661" x="2600325" y="4716463"/>
          <p14:tracePt t="119668" x="2600325" y="4724400"/>
          <p14:tracePt t="119677" x="2574925" y="4741863"/>
          <p14:tracePt t="119686" x="2565400" y="4749800"/>
          <p14:tracePt t="119692" x="2557463" y="4759325"/>
          <p14:tracePt t="119709" x="2557463" y="4767263"/>
          <p14:tracePt t="119717" x="2557463" y="4775200"/>
          <p14:tracePt t="119797" x="2557463" y="4784725"/>
          <p14:tracePt t="119861" x="2557463" y="4792663"/>
          <p14:tracePt t="119869" x="2557463" y="4802188"/>
          <p14:tracePt t="119877" x="2557463" y="4810125"/>
          <p14:tracePt t="119903" x="2557463" y="4818063"/>
          <p14:tracePt t="119909" x="2565400" y="4827588"/>
          <p14:tracePt t="119918" x="2608263" y="4827588"/>
          <p14:tracePt t="119924" x="2641600" y="4827588"/>
          <p14:tracePt t="119933" x="2659063" y="4827588"/>
          <p14:tracePt t="119941" x="2709863" y="4810125"/>
          <p14:tracePt t="119948" x="2744788" y="4792663"/>
          <p14:tracePt t="119956" x="2760663" y="4775200"/>
          <p14:tracePt t="119966" x="2760663" y="4767263"/>
          <p14:tracePt t="119973" x="2770188" y="4759325"/>
          <p14:tracePt t="119983" x="2770188" y="4741863"/>
          <p14:tracePt t="119988" x="2778125" y="4716463"/>
          <p14:tracePt t="119999" x="2778125" y="4708525"/>
          <p14:tracePt t="120004" x="2778125" y="4673600"/>
          <p14:tracePt t="120015" x="2778125" y="4665663"/>
          <p14:tracePt t="120021" x="2778125" y="4648200"/>
          <p14:tracePt t="120033" x="2778125" y="4614863"/>
          <p14:tracePt t="120036" x="2770188" y="4597400"/>
          <p14:tracePt t="120045" x="2760663" y="4579938"/>
          <p14:tracePt t="120053" x="2735263" y="4554538"/>
          <p14:tracePt t="120061" x="2735263" y="4546600"/>
          <p14:tracePt t="120069" x="2735263" y="4538663"/>
          <p14:tracePt t="120077" x="2727325" y="4529138"/>
          <p14:tracePt t="120085" x="2701925" y="4513263"/>
          <p14:tracePt t="120092" x="2668588" y="4495800"/>
          <p14:tracePt t="120101" x="2625725" y="4486275"/>
          <p14:tracePt t="120108" x="2565400" y="4478338"/>
          <p14:tracePt t="120117" x="2506663" y="4478338"/>
          <p14:tracePt t="120124" x="2463800" y="4478338"/>
          <p14:tracePt t="120133" x="2405063" y="4478338"/>
          <p14:tracePt t="120141" x="2336800" y="4478338"/>
          <p14:tracePt t="120148" x="2276475" y="4478338"/>
          <p14:tracePt t="120156" x="2217738" y="4478338"/>
          <p14:tracePt t="120164" x="2182813" y="4478338"/>
          <p14:tracePt t="120172" x="2174875" y="4478338"/>
          <p14:tracePt t="120183" x="2157413" y="4478338"/>
          <p14:tracePt t="120245" x="2141538" y="4478338"/>
          <p14:tracePt t="120261" x="2141538" y="4495800"/>
          <p14:tracePt t="120269" x="2141538" y="4503738"/>
          <p14:tracePt t="120276" x="2141538" y="4513263"/>
          <p14:tracePt t="120286" x="2141538" y="4521200"/>
          <p14:tracePt t="120292" x="2141538" y="4529138"/>
          <p14:tracePt t="120300" x="2141538" y="4538663"/>
          <p14:tracePt t="120308" x="2141538" y="4554538"/>
          <p14:tracePt t="120317" x="2149475" y="4572000"/>
          <p14:tracePt t="120324" x="2166938" y="4589463"/>
          <p14:tracePt t="120334" x="2200275" y="4605338"/>
          <p14:tracePt t="120341" x="2251075" y="4640263"/>
          <p14:tracePt t="120350" x="2327275" y="4657725"/>
          <p14:tracePt t="120356" x="2379663" y="4657725"/>
          <p14:tracePt t="120365" x="2446338" y="4683125"/>
          <p14:tracePt t="120372" x="2532063" y="4683125"/>
          <p14:tracePt t="120382" x="2600325" y="4683125"/>
          <p14:tracePt t="120388" x="2659063" y="4683125"/>
          <p14:tracePt t="120398" x="2701925" y="4683125"/>
          <p14:tracePt t="120404" x="2744788" y="4683125"/>
          <p14:tracePt t="120416" x="2770188" y="4673600"/>
          <p14:tracePt t="120420" x="2795588" y="4665663"/>
          <p14:tracePt t="120433" x="2820988" y="4648200"/>
          <p14:tracePt t="120437" x="2820988" y="4640263"/>
          <p14:tracePt t="120449" x="2828925" y="4630738"/>
          <p14:tracePt t="120452" x="2846388" y="4622800"/>
          <p14:tracePt t="120460" x="2863850" y="4605338"/>
          <p14:tracePt t="120470" x="2863850" y="4597400"/>
          <p14:tracePt t="120477" x="2863850" y="4589463"/>
          <p14:tracePt t="120485" x="2863850" y="4572000"/>
          <p14:tracePt t="120493" x="2863850" y="4554538"/>
          <p14:tracePt t="120500" x="2863850" y="4538663"/>
          <p14:tracePt t="120508" x="2863850" y="4513263"/>
          <p14:tracePt t="120517" x="2863850" y="4503738"/>
          <p14:tracePt t="120524" x="2863850" y="4478338"/>
          <p14:tracePt t="120533" x="2863850" y="4470400"/>
          <p14:tracePt t="120541" x="2863850" y="4460875"/>
          <p14:tracePt t="120549" x="2863850" y="4435475"/>
          <p14:tracePt t="120556" x="2846388" y="4419600"/>
          <p14:tracePt t="120566" x="2838450" y="4410075"/>
          <p14:tracePt t="120572" x="2820988" y="4394200"/>
          <p14:tracePt t="120583" x="2803525" y="4376738"/>
          <p14:tracePt t="120589" x="2770188" y="4351338"/>
          <p14:tracePt t="120597" x="2735263" y="4333875"/>
          <p14:tracePt t="120604" x="2693988" y="4308475"/>
          <p14:tracePt t="120617" x="2684463" y="4291013"/>
          <p14:tracePt t="120621" x="2659063" y="4275138"/>
          <p14:tracePt t="120632" x="2641600" y="4257675"/>
          <p14:tracePt t="120637" x="2625725" y="4257675"/>
          <p14:tracePt t="120652" x="2616200" y="4257675"/>
          <p14:tracePt t="120661" x="2608263" y="4257675"/>
          <p14:tracePt t="120677" x="2590800" y="4240213"/>
          <p14:tracePt t="120685" x="2582863" y="4240213"/>
          <p14:tracePt t="120692" x="2565400" y="4240213"/>
          <p14:tracePt t="120702" x="2549525" y="4240213"/>
          <p14:tracePt t="120708" x="2540000" y="4240213"/>
          <p14:tracePt t="120717" x="2532063" y="4240213"/>
          <p14:tracePt t="120741" x="2524125" y="4240213"/>
          <p14:tracePt t="120749" x="2514600" y="4240213"/>
          <p14:tracePt t="120756" x="2506663" y="4249738"/>
          <p14:tracePt t="120766" x="2497138" y="4265613"/>
          <p14:tracePt t="120772" x="2489200" y="4265613"/>
          <p14:tracePt t="120783" x="2481263" y="4275138"/>
          <p14:tracePt t="120788" x="2471738" y="4283075"/>
          <p14:tracePt t="120799" x="2463800" y="4291013"/>
          <p14:tracePt t="120814" x="2446338" y="4316413"/>
          <p14:tracePt t="120821" x="2438400" y="4333875"/>
          <p14:tracePt t="120831" x="2438400" y="4341813"/>
          <p14:tracePt t="120836" x="2430463" y="4341813"/>
          <p14:tracePt t="120849" x="2430463" y="4359275"/>
          <p14:tracePt t="120893" x="2430463" y="4368800"/>
          <p14:tracePt t="120925" x="2430463" y="4376738"/>
          <p14:tracePt t="120933" x="2430463" y="4394200"/>
          <p14:tracePt t="120941" x="2430463" y="4402138"/>
          <p14:tracePt t="120949" x="2420938" y="4419600"/>
          <p14:tracePt t="120957" x="2413000" y="4419600"/>
          <p14:tracePt t="120966" x="2413000" y="4427538"/>
          <p14:tracePt t="121020" x="2413000" y="4435475"/>
          <p14:tracePt t="121261" x="2413000" y="4452938"/>
          <p14:tracePt t="121268" x="2413000" y="4460875"/>
          <p14:tracePt t="121277" x="2413000" y="4470400"/>
          <p14:tracePt t="121285" x="2405063" y="4495800"/>
          <p14:tracePt t="121293" x="2405063" y="4529138"/>
          <p14:tracePt t="121300" x="2405063" y="4546600"/>
          <p14:tracePt t="121308" x="2405063" y="4579938"/>
          <p14:tracePt t="121317" x="2405063" y="4605338"/>
          <p14:tracePt t="121324" x="2405063" y="4614863"/>
          <p14:tracePt t="121333" x="2405063" y="4640263"/>
          <p14:tracePt t="121341" x="2405063" y="4657725"/>
          <p14:tracePt t="121349" x="2413000" y="4665663"/>
          <p14:tracePt t="121356" x="2420938" y="4665663"/>
          <p14:tracePt t="121365" x="2446338" y="4683125"/>
          <p14:tracePt t="121372" x="2471738" y="4683125"/>
          <p14:tracePt t="121381" x="2497138" y="4691063"/>
          <p14:tracePt t="121388" x="2514600" y="4691063"/>
          <p14:tracePt t="121398" x="2524125" y="4691063"/>
          <p14:tracePt t="121404" x="2540000" y="4691063"/>
          <p14:tracePt t="121421" x="2549525" y="4691063"/>
          <p14:tracePt t="121437" x="2557463" y="4683125"/>
          <p14:tracePt t="121469" x="2557463" y="4657725"/>
          <p14:tracePt t="121477" x="2557463" y="4648200"/>
          <p14:tracePt t="121485" x="2557463" y="4622800"/>
          <p14:tracePt t="121493" x="2557463" y="4605338"/>
          <p14:tracePt t="121501" x="2557463" y="4597400"/>
          <p14:tracePt t="121509" x="2557463" y="4579938"/>
          <p14:tracePt t="121517" x="2540000" y="4554538"/>
          <p14:tracePt t="121524" x="2532063" y="4554538"/>
          <p14:tracePt t="121533" x="2524125" y="4538663"/>
          <p14:tracePt t="121540" x="2506663" y="4521200"/>
          <p14:tracePt t="121550" x="2497138" y="4521200"/>
          <p14:tracePt t="121565" x="2489200" y="4513263"/>
          <p14:tracePt t="121598" x="2471738" y="4503738"/>
          <p14:tracePt t="121709" x="2455863" y="4503738"/>
          <p14:tracePt t="121757" x="2446338" y="4503738"/>
          <p14:tracePt t="121765" x="2446338" y="4513263"/>
          <p14:tracePt t="121773" x="2446338" y="4521200"/>
          <p14:tracePt t="121782" x="2455863" y="4538663"/>
          <p14:tracePt t="121789" x="2463800" y="4546600"/>
          <p14:tracePt t="121796" x="2471738" y="4554538"/>
          <p14:tracePt t="121805" x="2481263" y="4564063"/>
          <p14:tracePt t="121815" x="2489200" y="4572000"/>
          <p14:tracePt t="121820" x="2506663" y="4572000"/>
          <p14:tracePt t="121831" x="2514600" y="4572000"/>
          <p14:tracePt t="121837" x="2549525" y="4572000"/>
          <p14:tracePt t="121847" x="2557463" y="4572000"/>
          <p14:tracePt t="121864" x="2574925" y="4572000"/>
          <p14:tracePt t="121901" x="2582863" y="4572000"/>
          <p14:tracePt t="121927" x="2582863" y="4546600"/>
          <p14:tracePt t="121941" x="2582863" y="4513263"/>
          <p14:tracePt t="121949" x="2574925" y="4513263"/>
          <p14:tracePt t="121956" x="2565400" y="4503738"/>
          <p14:tracePt t="121966" x="2557463" y="4495800"/>
          <p14:tracePt t="121973" x="2532063" y="4486275"/>
          <p14:tracePt t="121982" x="2524125" y="4478338"/>
          <p14:tracePt t="121989" x="2506663" y="4470400"/>
          <p14:tracePt t="121997" x="2489200" y="4460875"/>
          <p14:tracePt t="122004" x="2481263" y="4460875"/>
          <p14:tracePt t="122015" x="2471738" y="4460875"/>
          <p14:tracePt t="122020" x="2455863" y="4460875"/>
          <p14:tracePt t="122030" x="2446338" y="4445000"/>
          <p14:tracePt t="122048" x="2438400" y="4445000"/>
          <p14:tracePt t="122052" x="2420938" y="4445000"/>
          <p14:tracePt t="122065" x="2413000" y="4445000"/>
          <p14:tracePt t="122069" x="2405063" y="4445000"/>
          <p14:tracePt t="122084" x="2387600" y="4435475"/>
          <p14:tracePt t="122445" x="2387600" y="4419600"/>
          <p14:tracePt t="122461" x="2379663" y="4410075"/>
          <p14:tracePt t="122493" x="2379663" y="4402138"/>
          <p14:tracePt t="122501" x="2379663" y="4394200"/>
          <p14:tracePt t="122509" x="2370138" y="4384675"/>
          <p14:tracePt t="122517" x="2370138" y="4376738"/>
          <p14:tracePt t="122788" x="2370138" y="4394200"/>
          <p14:tracePt t="122796" x="2387600" y="4419600"/>
          <p14:tracePt t="122804" x="2395538" y="4427538"/>
          <p14:tracePt t="122815" x="2405063" y="4452938"/>
          <p14:tracePt t="122821" x="2420938" y="4460875"/>
          <p14:tracePt t="122831" x="2430463" y="4470400"/>
          <p14:tracePt t="122837" x="2446338" y="4478338"/>
          <p14:tracePt t="122847" x="2463800" y="4486275"/>
          <p14:tracePt t="122853" x="2481263" y="4495800"/>
          <p14:tracePt t="122864" x="2481263" y="4503738"/>
          <p14:tracePt t="122870" x="2489200" y="4503738"/>
          <p14:tracePt t="122880" x="2497138" y="4503738"/>
          <p14:tracePt t="122898" x="2514600" y="4513263"/>
          <p14:tracePt t="122910" x="2524125" y="4513263"/>
          <p14:tracePt t="122965" x="2532063" y="4513263"/>
          <p14:tracePt t="122974" x="2549525" y="4521200"/>
          <p14:tracePt t="123101" x="2557463" y="4529138"/>
          <p14:tracePt t="123110" x="2582863" y="4538663"/>
          <p14:tracePt t="123117" x="2608263" y="4554538"/>
          <p14:tracePt t="123125" x="2651125" y="4564063"/>
          <p14:tracePt t="123133" x="2684463" y="4572000"/>
          <p14:tracePt t="123141" x="2760663" y="4597400"/>
          <p14:tracePt t="123150" x="2803525" y="4614863"/>
          <p14:tracePt t="123157" x="2863850" y="4622800"/>
          <p14:tracePt t="123167" x="2922588" y="4622800"/>
          <p14:tracePt t="123173" x="2982913" y="4622800"/>
          <p14:tracePt t="123182" x="3024188" y="4622800"/>
          <p14:tracePt t="123189" x="3059113" y="4622800"/>
          <p14:tracePt t="123197" x="3092450" y="4622800"/>
          <p14:tracePt t="123205" x="3100388" y="4622800"/>
          <p14:tracePt t="123214" x="3117850" y="4622800"/>
          <p14:tracePt t="123278" x="3127375" y="4622800"/>
          <p14:tracePt t="123492" x="3127375" y="4614863"/>
          <p14:tracePt t="123670" x="3117850" y="4605338"/>
          <p14:tracePt t="123853" x="3109913" y="4597400"/>
          <p14:tracePt t="124013" x="3100388" y="4597400"/>
          <p14:tracePt t="124045" x="3092450" y="4597400"/>
          <p14:tracePt t="124062" x="3092450" y="4589463"/>
          <p14:tracePt t="124069" x="3084513" y="4589463"/>
          <p14:tracePt t="124110" x="3074988" y="4589463"/>
          <p14:tracePt t="124117" x="3067050" y="4589463"/>
          <p14:tracePt t="124133" x="3041650" y="4589463"/>
          <p14:tracePt t="124149" x="3033713" y="4589463"/>
          <p14:tracePt t="124157" x="3008313" y="4579938"/>
          <p14:tracePt t="124277" x="2998788" y="4579938"/>
          <p14:tracePt t="124309" x="2990850" y="4579938"/>
          <p14:tracePt t="124341" x="2982913" y="4572000"/>
          <p14:tracePt t="124349" x="2973388" y="4564063"/>
          <p14:tracePt t="124357" x="2965450" y="4554538"/>
          <p14:tracePt t="124366" x="2955925" y="4546600"/>
          <p14:tracePt t="124373" x="2955925" y="4538663"/>
          <p14:tracePt t="124382" x="2947988" y="4538663"/>
          <p14:tracePt t="124388" x="2940050" y="4529138"/>
          <p14:tracePt t="124397" x="2930525" y="4513263"/>
          <p14:tracePt t="124405" x="2914650" y="4513263"/>
          <p14:tracePt t="124418" x="2863850" y="4513263"/>
          <p14:tracePt t="124421" x="2803525" y="4513263"/>
          <p14:tracePt t="124430" x="2719388" y="4513263"/>
          <p14:tracePt t="124437" x="2625725" y="4538663"/>
          <p14:tracePt t="124447" x="2582863" y="4572000"/>
          <p14:tracePt t="124453" x="2524125" y="4579938"/>
          <p14:tracePt t="124526" x="2524125" y="4589463"/>
          <p14:tracePt t="124534" x="2497138" y="4605338"/>
          <p14:tracePt t="124542" x="2489200" y="4640263"/>
          <p14:tracePt t="124550" x="2463800" y="4665663"/>
          <p14:tracePt t="124557" x="2405063" y="4683125"/>
          <p14:tracePt t="124566" x="2344738" y="4716463"/>
          <p14:tracePt t="124573" x="2243138" y="4724400"/>
          <p14:tracePt t="124581" x="2192338" y="4759325"/>
          <p14:tracePt t="124588" x="2141538" y="4767263"/>
          <p14:tracePt t="124597" x="2116138" y="4775200"/>
          <p14:tracePt t="125453" x="2116138" y="4767263"/>
          <p14:tracePt t="125510" x="2073275" y="4767263"/>
          <p14:tracePt t="125518" x="1979613" y="4767263"/>
          <p14:tracePt t="125525" x="1868488" y="4775200"/>
          <p14:tracePt t="125533" x="1792288" y="4810125"/>
          <p14:tracePt t="125546" x="1724025" y="4818063"/>
          <p14:tracePt t="125551" x="1716088" y="4818063"/>
          <p14:tracePt t="125645" x="1690688" y="4818063"/>
          <p14:tracePt t="125653" x="1690688" y="4802188"/>
          <p14:tracePt t="125661" x="1682750" y="4802188"/>
          <p14:tracePt t="125670" x="1665288" y="4802188"/>
          <p14:tracePt t="125679" x="1647825" y="4784725"/>
          <p14:tracePt t="125685" x="1647825" y="4775200"/>
          <p14:tracePt t="125694" x="1639888" y="4767263"/>
          <p14:tracePt t="125701" x="1631950" y="4759325"/>
          <p14:tracePt t="125712" x="1631950" y="4749800"/>
          <p14:tracePt t="125727" x="1631950" y="4741863"/>
          <p14:tracePt t="125745" x="1639888" y="4733925"/>
          <p14:tracePt t="125749" x="1639888" y="4724400"/>
          <p14:tracePt t="125761" x="1639888" y="4716463"/>
          <p14:tracePt t="126117" x="1639888" y="4708525"/>
          <p14:tracePt t="126477" x="1639888" y="4699000"/>
          <p14:tracePt t="126533" x="1639888" y="4691063"/>
          <p14:tracePt t="127245" x="1647825" y="4673600"/>
          <p14:tracePt t="127262" x="1657350" y="4673600"/>
          <p14:tracePt t="127270" x="1657350" y="4665663"/>
          <p14:tracePt t="127278" x="1657350" y="4657725"/>
          <p14:tracePt t="127285" x="1657350" y="4648200"/>
          <p14:tracePt t="127294" x="1657350" y="4630738"/>
          <p14:tracePt t="127301" x="1657350" y="4614863"/>
          <p14:tracePt t="127311" x="1657350" y="4589463"/>
          <p14:tracePt t="127317" x="1657350" y="4572000"/>
          <p14:tracePt t="127326" x="1657350" y="4546600"/>
          <p14:tracePt t="127333" x="1657350" y="4529138"/>
          <p14:tracePt t="127345" x="1647825" y="4513263"/>
          <p14:tracePt t="127348" x="1647825" y="4495800"/>
          <p14:tracePt t="127361" x="1639888" y="4452938"/>
          <p14:tracePt t="127367" x="1622425" y="4419600"/>
          <p14:tracePt t="127376" x="1614488" y="4359275"/>
          <p14:tracePt t="127380" x="1606550" y="4283075"/>
          <p14:tracePt t="127393" x="1571625" y="4240213"/>
          <p14:tracePt t="127398" x="1563688" y="4181475"/>
          <p14:tracePt t="127405" x="1546225" y="4113213"/>
          <p14:tracePt t="127413" x="1512888" y="4070350"/>
          <p14:tracePt t="127422" x="1503363" y="4019550"/>
          <p14:tracePt t="127428" x="1495425" y="3960813"/>
          <p14:tracePt t="127437" x="1470025" y="3908425"/>
          <p14:tracePt t="127445" x="1452563" y="3841750"/>
          <p14:tracePt t="127453" x="1452563" y="3798888"/>
          <p14:tracePt t="127462" x="1444625" y="3773488"/>
          <p14:tracePt t="127469" x="1427163" y="3748088"/>
          <p14:tracePt t="127477" x="1409700" y="3713163"/>
          <p14:tracePt t="127484" x="1384300" y="3687763"/>
          <p14:tracePt t="127493" x="1350963" y="3679825"/>
          <p14:tracePt t="127501" x="1274763" y="3636963"/>
          <p14:tracePt t="127509" x="1214438" y="3586163"/>
          <p14:tracePt t="127516" x="1206500" y="3560763"/>
          <p14:tracePt t="127527" x="1189038" y="3552825"/>
          <p14:tracePt t="127629" x="1173163" y="3568700"/>
          <p14:tracePt t="127638" x="1095375" y="3603625"/>
          <p14:tracePt t="127644" x="1019175" y="3654425"/>
          <p14:tracePt t="127653" x="985838" y="3662363"/>
          <p14:tracePt t="127662" x="950913" y="3662363"/>
          <p14:tracePt t="127685" x="942975" y="3654425"/>
          <p14:tracePt t="127717" x="942975" y="3646488"/>
          <p14:tracePt t="127733" x="942975" y="3629025"/>
          <p14:tracePt t="127740" x="942975" y="3611563"/>
          <p14:tracePt t="127749" x="909638" y="3568700"/>
          <p14:tracePt t="127760" x="892175" y="3475038"/>
          <p14:tracePt t="127765" x="849313" y="3398838"/>
          <p14:tracePt t="127776" x="815975" y="3297238"/>
          <p14:tracePt t="127781" x="739775" y="3195638"/>
          <p14:tracePt t="127793" x="688975" y="3094038"/>
          <p14:tracePt t="127798" x="628650" y="2982913"/>
          <p14:tracePt t="127806" x="595313" y="2897188"/>
          <p14:tracePt t="127812" x="544513" y="2778125"/>
          <p14:tracePt t="127822" x="484188" y="2660650"/>
          <p14:tracePt t="127829" x="441325" y="2541588"/>
          <p14:tracePt t="127837" x="382588" y="2430463"/>
          <p14:tracePt t="127844" x="331788" y="2311400"/>
          <p14:tracePt t="127853" x="288925" y="2174875"/>
          <p14:tracePt t="127860" x="238125" y="2073275"/>
          <p14:tracePt t="127869" x="195263" y="1971675"/>
          <p14:tracePt t="127878" x="144463" y="1870075"/>
          <p14:tracePt t="127885" x="101600" y="1766888"/>
          <p14:tracePt t="127893" x="68263" y="1690688"/>
          <p14:tracePt t="127913" x="17463" y="1555750"/>
          <p14:tracePt t="133820" x="322263" y="1325563"/>
          <p14:tracePt t="133820" x="569913" y="1436688"/>
          <p14:tracePt t="133820" x="781050" y="1512888"/>
          <p14:tracePt t="133820" x="1003300" y="1555750"/>
          <p14:tracePt t="133820" x="1231900" y="1614488"/>
          <p14:tracePt t="133820" x="1512888" y="1665288"/>
          <p14:tracePt t="133820" x="1665288" y="1682750"/>
          <p14:tracePt t="133820" x="1827213" y="1690688"/>
          <p14:tracePt t="133820" x="1962150" y="1725613"/>
          <p14:tracePt t="133820" x="2081213" y="1725613"/>
          <p14:tracePt t="133820" x="2174875" y="1725613"/>
          <p14:tracePt t="133820" x="2276475" y="1725613"/>
          <p14:tracePt t="133820" x="2336800" y="1725613"/>
          <p14:tracePt t="133820" x="2379663" y="1716088"/>
          <p14:tracePt t="133820" x="2405063" y="1690688"/>
          <p14:tracePt t="133820" x="2430463" y="1665288"/>
          <p14:tracePt t="133820" x="2430463" y="1657350"/>
          <p14:tracePt t="133820" x="2430463" y="1639888"/>
          <p14:tracePt t="133820" x="2430463" y="1622425"/>
          <p14:tracePt t="133820" x="2420938" y="1622425"/>
          <p14:tracePt t="133820" x="2268538" y="1622425"/>
          <p14:tracePt t="133820" x="2132013" y="1622425"/>
          <p14:tracePt t="133820" x="2055813" y="1606550"/>
          <p14:tracePt t="133820" x="2030413" y="1571625"/>
          <p14:tracePt t="133820" x="2022475" y="1538288"/>
          <p14:tracePt t="133820" x="2030413" y="1538288"/>
          <p14:tracePt t="133820" x="2055813" y="1538288"/>
          <p14:tracePt t="133820" x="2149475" y="1589088"/>
          <p14:tracePt t="133820" x="2301875" y="1649413"/>
          <p14:tracePt t="133820" x="2481263" y="1716088"/>
          <p14:tracePt t="133820" x="2752725" y="1819275"/>
          <p14:tracePt t="133820" x="3100388" y="1928813"/>
          <p14:tracePt t="133820" x="3441700" y="1997075"/>
          <p14:tracePt t="133820" x="3814763" y="2116138"/>
          <p14:tracePt t="133820" x="4205288" y="2184400"/>
          <p14:tracePt t="133820" x="4570413" y="2243138"/>
          <p14:tracePt t="133820" x="4970463" y="2243138"/>
          <p14:tracePt t="133820" x="5318125" y="2243138"/>
          <p14:tracePt t="133820" x="5776913" y="2243138"/>
          <p14:tracePt t="133820" x="6245225" y="2243138"/>
          <p14:tracePt t="133820" x="6704013" y="2243138"/>
          <p14:tracePt t="133820" x="7221538" y="2243138"/>
          <p14:tracePt t="133820" x="7740650" y="2235200"/>
          <p14:tracePt t="133820" x="8250238" y="2149475"/>
          <p14:tracePt t="133820" x="8894763" y="2039938"/>
          <p14:tracePt t="133820" x="9550400" y="1938338"/>
          <p14:tracePt t="133820" x="10169525" y="1801813"/>
          <p14:tracePt t="133820" x="10848975" y="1674813"/>
          <p14:tracePt t="133820" x="11537950" y="147002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046" y="266596"/>
            <a:ext cx="11725835" cy="3554819"/>
          </a:xfrm>
          <a:prstGeom prst="rect">
            <a:avLst/>
          </a:prstGeom>
        </p:spPr>
        <p:txBody>
          <a:bodyPr wrap="square">
            <a:spAutoFit/>
          </a:bodyPr>
          <a:lstStyle/>
          <a:p>
            <a:pPr algn="just">
              <a:lnSpc>
                <a:spcPct val="150000"/>
              </a:lnSpc>
            </a:pPr>
            <a:r>
              <a:rPr lang="en-US" sz="2400" dirty="0" smtClean="0">
                <a:solidFill>
                  <a:srgbClr val="C00000"/>
                </a:solidFill>
                <a:latin typeface="Arial" pitchFamily="34" charset="0"/>
                <a:cs typeface="Arial" pitchFamily="34" charset="0"/>
              </a:rPr>
              <a:t>Protein digestion</a:t>
            </a:r>
          </a:p>
          <a:p>
            <a:pPr algn="just">
              <a:lnSpc>
                <a:spcPct val="150000"/>
              </a:lnSpc>
            </a:pPr>
            <a:r>
              <a:rPr lang="en-US" dirty="0" smtClean="0">
                <a:latin typeface="Arial" pitchFamily="34" charset="0"/>
                <a:cs typeface="Arial" pitchFamily="34" charset="0"/>
              </a:rPr>
              <a:t>The process of protein digestion starts in the stomach. </a:t>
            </a:r>
            <a:r>
              <a:rPr lang="en-US" dirty="0" err="1" smtClean="0">
                <a:latin typeface="Arial" pitchFamily="34" charset="0"/>
                <a:cs typeface="Arial" pitchFamily="34" charset="0"/>
              </a:rPr>
              <a:t>HCl</a:t>
            </a:r>
            <a:r>
              <a:rPr lang="en-US" dirty="0" smtClean="0">
                <a:latin typeface="Arial" pitchFamily="34" charset="0"/>
                <a:cs typeface="Arial" pitchFamily="34" charset="0"/>
              </a:rPr>
              <a:t> slowly denatures proteins (for example, </a:t>
            </a:r>
            <a:r>
              <a:rPr lang="en-US" dirty="0" err="1" smtClean="0">
                <a:latin typeface="Arial" pitchFamily="34" charset="0"/>
                <a:cs typeface="Arial" pitchFamily="34" charset="0"/>
              </a:rPr>
              <a:t>actin</a:t>
            </a:r>
            <a:r>
              <a:rPr lang="en-US" dirty="0" smtClean="0">
                <a:latin typeface="Arial" pitchFamily="34" charset="0"/>
                <a:cs typeface="Arial" pitchFamily="34" charset="0"/>
              </a:rPr>
              <a:t> and myosin from meat), causing structural changes that expose the peptide bonds between adjacent amino acids. This enhances subsequent chemical digestion by proteases. Activated pepsin present in the gastric juice cleaves the initial protein molecules (which can consist of thousands of amino acids) into smaller chains called polypeptides (Figure). Pepsin is referred to as an </a:t>
            </a:r>
            <a:r>
              <a:rPr lang="en-US" dirty="0" err="1" smtClean="0">
                <a:latin typeface="Arial" pitchFamily="34" charset="0"/>
                <a:cs typeface="Arial" pitchFamily="34" charset="0"/>
              </a:rPr>
              <a:t>endopeptidase</a:t>
            </a:r>
            <a:r>
              <a:rPr lang="en-US" dirty="0" smtClean="0">
                <a:latin typeface="Arial" pitchFamily="34" charset="0"/>
                <a:cs typeface="Arial" pitchFamily="34" charset="0"/>
              </a:rPr>
              <a:t> because it acts predominantly by attacking the peptide bonds in the centre of proteins to create polypeptides, which are further broken down in subsequent regions of the GI tract.</a:t>
            </a:r>
          </a:p>
        </p:txBody>
      </p:sp>
      <p:pic>
        <p:nvPicPr>
          <p:cNvPr id="48130" name="Picture 2" descr="fig 3. action of pepsin"/>
          <p:cNvPicPr>
            <a:picLocks noChangeAspect="1" noChangeArrowheads="1"/>
          </p:cNvPicPr>
          <p:nvPr/>
        </p:nvPicPr>
        <p:blipFill>
          <a:blip r:embed="rId2"/>
          <a:srcRect/>
          <a:stretch>
            <a:fillRect/>
          </a:stretch>
        </p:blipFill>
        <p:spPr bwMode="auto">
          <a:xfrm>
            <a:off x="2770438" y="3821415"/>
            <a:ext cx="6286500" cy="298132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630" y="160423"/>
            <a:ext cx="11951370" cy="6093976"/>
          </a:xfrm>
          <a:prstGeom prst="rect">
            <a:avLst/>
          </a:prstGeom>
        </p:spPr>
        <p:txBody>
          <a:bodyPr wrap="square">
            <a:spAutoFit/>
          </a:bodyPr>
          <a:lstStyle/>
          <a:p>
            <a:pPr>
              <a:lnSpc>
                <a:spcPct val="150000"/>
              </a:lnSpc>
            </a:pPr>
            <a:r>
              <a:rPr lang="en-US" sz="2000" b="1" dirty="0" smtClean="0">
                <a:solidFill>
                  <a:srgbClr val="C00000"/>
                </a:solidFill>
                <a:latin typeface="Arial" pitchFamily="34" charset="0"/>
                <a:cs typeface="Arial" pitchFamily="34" charset="0"/>
              </a:rPr>
              <a:t>Fat digestion</a:t>
            </a:r>
          </a:p>
          <a:p>
            <a:pPr>
              <a:lnSpc>
                <a:spcPct val="150000"/>
              </a:lnSpc>
            </a:pPr>
            <a:r>
              <a:rPr lang="en-US" sz="2000" dirty="0" smtClean="0">
                <a:latin typeface="Arial" pitchFamily="34" charset="0"/>
                <a:cs typeface="Arial" pitchFamily="34" charset="0"/>
              </a:rPr>
              <a:t>The process of fat digestion starts in the mouth when food is mixed with saliva and exposed to the enzyme salivary lipase. However, salivary lipase functions optimally at a pH of around 4, so it will not work at its maximal efficiency in the mouth because, at 6.2-7.6, the pH of saliva is too high. It works at its maximal efficiency upon reaching the acidic environment of the stomach.</a:t>
            </a:r>
          </a:p>
          <a:p>
            <a:pPr>
              <a:lnSpc>
                <a:spcPct val="150000"/>
              </a:lnSpc>
            </a:pPr>
            <a:r>
              <a:rPr lang="en-US" sz="2000" dirty="0" smtClean="0">
                <a:latin typeface="Arial" pitchFamily="34" charset="0"/>
                <a:cs typeface="Arial" pitchFamily="34" charset="0"/>
              </a:rPr>
              <a:t>In the stomach, fat digestion is amplified by gastric lipase, which is </a:t>
            </a:r>
            <a:r>
              <a:rPr lang="en-US" sz="2000" dirty="0" err="1" smtClean="0">
                <a:latin typeface="Arial" pitchFamily="34" charset="0"/>
                <a:cs typeface="Arial" pitchFamily="34" charset="0"/>
              </a:rPr>
              <a:t>synthesised</a:t>
            </a:r>
            <a:r>
              <a:rPr lang="en-US" sz="2000" dirty="0" smtClean="0">
                <a:latin typeface="Arial" pitchFamily="34" charset="0"/>
                <a:cs typeface="Arial" pitchFamily="34" charset="0"/>
              </a:rPr>
              <a:t> by the chief cells. Gastric lipase remains stable and active over a broad pH range (2-7); like salivary lipase, however, it functions optimally at a pH of 4-5.4 and so achieves its maximal efficiency in the stomach .</a:t>
            </a:r>
          </a:p>
          <a:p>
            <a:pPr>
              <a:lnSpc>
                <a:spcPct val="150000"/>
              </a:lnSpc>
            </a:pPr>
            <a:r>
              <a:rPr lang="en-US" sz="2000" dirty="0" smtClean="0">
                <a:latin typeface="Arial" pitchFamily="34" charset="0"/>
                <a:cs typeface="Arial" pitchFamily="34" charset="0"/>
              </a:rPr>
              <a:t>Together, salivary and gastric lipase attack the Ester bonds of fat molecules, breaking down dietary fat into fatty acids and glycerol, however, they are less efficient at digesting fats than the alkaline lipases that will later be released in the small intestine.</a:t>
            </a:r>
          </a:p>
          <a:p>
            <a:pPr>
              <a:lnSpc>
                <a:spcPct val="150000"/>
              </a:lnSpc>
            </a:pPr>
            <a:r>
              <a:rPr lang="en-US" sz="2000" dirty="0" smtClean="0">
                <a:latin typeface="Arial" pitchFamily="34" charset="0"/>
                <a:cs typeface="Arial" pitchFamily="34" charset="0"/>
              </a:rPr>
              <a:t>Digestion of solid food results in the formation of Semi-solid, thick and soupy material called as </a:t>
            </a:r>
            <a:r>
              <a:rPr lang="en-US" sz="2000" b="1" dirty="0" err="1" smtClean="0">
                <a:latin typeface="Arial" pitchFamily="34" charset="0"/>
                <a:cs typeface="Arial" pitchFamily="34" charset="0"/>
              </a:rPr>
              <a:t>Chyme</a:t>
            </a:r>
            <a:r>
              <a:rPr lang="en-US" sz="2000" dirty="0" smtClean="0">
                <a:latin typeface="Arial" pitchFamily="34" charset="0"/>
                <a:cs typeface="Arial" pitchFamily="34" charset="0"/>
              </a:rPr>
              <a:t>.</a:t>
            </a:r>
            <a:endParaRPr lang="en-US" sz="2000" dirty="0" smtClean="0"/>
          </a:p>
          <a:p>
            <a:pPr>
              <a:lnSpc>
                <a:spcPct val="150000"/>
              </a:lnSpc>
            </a:pPr>
            <a:endParaRPr lang="en-US" sz="2000" dirty="0">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a:solidFill>
                  <a:schemeClr val="bg1"/>
                </a:solidFill>
              </a:rPr>
              <a:t>Digestion</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Rectangle 8">
            <a:extLst>
              <a:ext uri="{FF2B5EF4-FFF2-40B4-BE49-F238E27FC236}">
                <a16:creationId xmlns:a16="http://schemas.microsoft.com/office/drawing/2014/main" xmlns="" id="{0097F5E4-1025-4A8B-ABBE-B153D9D65563}"/>
              </a:ext>
            </a:extLst>
          </p:cNvPr>
          <p:cNvSpPr txBox="1">
            <a:spLocks noChangeArrowheads="1"/>
          </p:cNvSpPr>
          <p:nvPr/>
        </p:nvSpPr>
        <p:spPr>
          <a:xfrm>
            <a:off x="457199" y="1072645"/>
            <a:ext cx="11518777"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dirty="0" err="1">
                <a:solidFill>
                  <a:srgbClr val="202124"/>
                </a:solidFill>
                <a:latin typeface="Times New Roman" panose="02020603050405020304" pitchFamily="18" charset="0"/>
                <a:cs typeface="Times New Roman" panose="02020603050405020304" pitchFamily="18" charset="0"/>
              </a:rPr>
              <a:t>Paracaesin</a:t>
            </a:r>
            <a:r>
              <a:rPr lang="en-US" sz="2000" dirty="0">
                <a:solidFill>
                  <a:srgbClr val="202124"/>
                </a:solidFill>
                <a:latin typeface="Times New Roman" panose="02020603050405020304" pitchFamily="18" charset="0"/>
                <a:cs typeface="Times New Roman" panose="02020603050405020304" pitchFamily="18" charset="0"/>
              </a:rPr>
              <a:t> spontaneously ppt in +</a:t>
            </a:r>
            <a:r>
              <a:rPr lang="en-US" sz="2000" dirty="0" err="1">
                <a:solidFill>
                  <a:srgbClr val="202124"/>
                </a:solidFill>
                <a:latin typeface="Times New Roman" panose="02020603050405020304" pitchFamily="18" charset="0"/>
                <a:cs typeface="Times New Roman" panose="02020603050405020304" pitchFamily="18" charset="0"/>
              </a:rPr>
              <a:t>ve</a:t>
            </a:r>
            <a:r>
              <a:rPr lang="en-US" sz="2000" dirty="0">
                <a:solidFill>
                  <a:srgbClr val="202124"/>
                </a:solidFill>
                <a:latin typeface="Times New Roman" panose="02020603050405020304" pitchFamily="18" charset="0"/>
                <a:cs typeface="Times New Roman" panose="02020603050405020304" pitchFamily="18" charset="0"/>
              </a:rPr>
              <a:t> of Ca2+ as insoluble calcium </a:t>
            </a:r>
            <a:r>
              <a:rPr lang="en-US" sz="2000" dirty="0" err="1">
                <a:solidFill>
                  <a:srgbClr val="202124"/>
                </a:solidFill>
                <a:latin typeface="Times New Roman" panose="02020603050405020304" pitchFamily="18" charset="0"/>
                <a:cs typeface="Times New Roman" panose="02020603050405020304" pitchFamily="18" charset="0"/>
              </a:rPr>
              <a:t>paracaesinate</a:t>
            </a:r>
            <a:r>
              <a:rPr lang="en-US" sz="2000" dirty="0">
                <a:solidFill>
                  <a:srgbClr val="202124"/>
                </a:solidFill>
                <a:latin typeface="Times New Roman" panose="02020603050405020304" pitchFamily="18" charset="0"/>
                <a:cs typeface="Times New Roman" panose="02020603050405020304" pitchFamily="18" charset="0"/>
              </a:rPr>
              <a:t>, forming soluble curd, or coagulated milk.</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Pepsin then converts calcium </a:t>
            </a:r>
            <a:r>
              <a:rPr lang="en-US" sz="2000" dirty="0" err="1">
                <a:solidFill>
                  <a:srgbClr val="202124"/>
                </a:solidFill>
                <a:latin typeface="Times New Roman" panose="02020603050405020304" pitchFamily="18" charset="0"/>
                <a:cs typeface="Times New Roman" panose="02020603050405020304" pitchFamily="18" charset="0"/>
              </a:rPr>
              <a:t>paracaesinate</a:t>
            </a:r>
            <a:r>
              <a:rPr lang="en-US" sz="2000" dirty="0">
                <a:solidFill>
                  <a:srgbClr val="202124"/>
                </a:solidFill>
                <a:latin typeface="Times New Roman" panose="02020603050405020304" pitchFamily="18" charset="0"/>
                <a:cs typeface="Times New Roman" panose="02020603050405020304" pitchFamily="18" charset="0"/>
              </a:rPr>
              <a:t> also in to proteoses, peptones and polypeptides. </a:t>
            </a: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marL="0" indent="0" algn="just">
              <a:lnSpc>
                <a:spcPct val="80000"/>
              </a:lnSpc>
              <a:buNone/>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marL="0" indent="0" algn="just">
              <a:lnSpc>
                <a:spcPct val="80000"/>
              </a:lnSpc>
              <a:buNone/>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en-US" sz="2000" dirty="0">
              <a:solidFill>
                <a:srgbClr val="202124"/>
              </a:solidFill>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GJ also secrete gastric lipase which converts </a:t>
            </a:r>
            <a:r>
              <a:rPr lang="en-US" sz="2000" dirty="0" err="1">
                <a:solidFill>
                  <a:srgbClr val="202124"/>
                </a:solidFill>
                <a:latin typeface="Times New Roman" panose="02020603050405020304" pitchFamily="18" charset="0"/>
                <a:cs typeface="Times New Roman" panose="02020603050405020304" pitchFamily="18" charset="0"/>
              </a:rPr>
              <a:t>neglible</a:t>
            </a:r>
            <a:r>
              <a:rPr lang="en-US" sz="2000" dirty="0">
                <a:solidFill>
                  <a:srgbClr val="202124"/>
                </a:solidFill>
                <a:latin typeface="Times New Roman" panose="02020603050405020304" pitchFamily="18" charset="0"/>
                <a:cs typeface="Times New Roman" panose="02020603050405020304" pitchFamily="18" charset="0"/>
              </a:rPr>
              <a:t> amount of fats into monoglycerides and fatty acids </a:t>
            </a:r>
            <a:r>
              <a:rPr lang="en-US" sz="2000" dirty="0" err="1">
                <a:solidFill>
                  <a:srgbClr val="202124"/>
                </a:solidFill>
                <a:latin typeface="Times New Roman" panose="02020603050405020304" pitchFamily="18" charset="0"/>
                <a:cs typeface="Times New Roman" panose="02020603050405020304" pitchFamily="18" charset="0"/>
              </a:rPr>
              <a:t>becoz</a:t>
            </a:r>
            <a:r>
              <a:rPr lang="en-US" sz="2000" dirty="0">
                <a:solidFill>
                  <a:srgbClr val="202124"/>
                </a:solidFill>
                <a:latin typeface="Times New Roman" panose="02020603050405020304" pitchFamily="18" charset="0"/>
                <a:cs typeface="Times New Roman" panose="02020603050405020304" pitchFamily="18" charset="0"/>
              </a:rPr>
              <a:t> the enzyme is sensitive to free acid and destroyed by HCl. Also stomach lack fat emulsifying agent.</a:t>
            </a:r>
          </a:p>
          <a:p>
            <a:pPr algn="just">
              <a:lnSpc>
                <a:spcPct val="80000"/>
              </a:lnSpc>
              <a:buFont typeface="Wingdings" panose="05000000000000000000" pitchFamily="2" charset="2"/>
              <a:buChar char="ü"/>
            </a:pP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sp>
        <p:nvSpPr>
          <p:cNvPr id="4" name="AutoShape 4" descr="Image result for starch ptyalin">
            <a:extLst>
              <a:ext uri="{FF2B5EF4-FFF2-40B4-BE49-F238E27FC236}">
                <a16:creationId xmlns:a16="http://schemas.microsoft.com/office/drawing/2014/main" xmlns="" id="{4270EEB8-7220-44B6-81CB-49787C797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Image result for digestion by gastric juice">
            <a:extLst>
              <a:ext uri="{FF2B5EF4-FFF2-40B4-BE49-F238E27FC236}">
                <a16:creationId xmlns:a16="http://schemas.microsoft.com/office/drawing/2014/main" xmlns="" id="{A9B0E2CC-8844-48A2-BB21-4C415FAC258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21628" y="2016772"/>
            <a:ext cx="3180183" cy="236421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0B50D727-08EB-474D-9F55-5BD1E7FD91CF}"/>
              </a:ext>
            </a:extLst>
          </p:cNvPr>
          <p:cNvPicPr>
            <a:picLocks noChangeAspect="1"/>
          </p:cNvPicPr>
          <p:nvPr/>
        </p:nvPicPr>
        <p:blipFill>
          <a:blip r:embed="rId4"/>
          <a:stretch>
            <a:fillRect/>
          </a:stretch>
        </p:blipFill>
        <p:spPr>
          <a:xfrm>
            <a:off x="3605212" y="5083505"/>
            <a:ext cx="5286375" cy="561975"/>
          </a:xfrm>
          <a:prstGeom prst="rect">
            <a:avLst/>
          </a:prstGeom>
        </p:spPr>
      </p:pic>
    </p:spTree>
    <p:extLst>
      <p:ext uri="{BB962C8B-B14F-4D97-AF65-F5344CB8AC3E}">
        <p14:creationId xmlns:p14="http://schemas.microsoft.com/office/powerpoint/2010/main" xmlns="" val="379458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a:solidFill>
                  <a:schemeClr val="bg1"/>
                </a:solidFill>
              </a:rPr>
              <a:t>Digestion</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Rectangle 8">
            <a:extLst>
              <a:ext uri="{FF2B5EF4-FFF2-40B4-BE49-F238E27FC236}">
                <a16:creationId xmlns:a16="http://schemas.microsoft.com/office/drawing/2014/main" xmlns="" id="{0097F5E4-1025-4A8B-ABBE-B153D9D65563}"/>
              </a:ext>
            </a:extLst>
          </p:cNvPr>
          <p:cNvSpPr txBox="1">
            <a:spLocks noChangeArrowheads="1"/>
          </p:cNvSpPr>
          <p:nvPr/>
        </p:nvSpPr>
        <p:spPr>
          <a:xfrm>
            <a:off x="457199" y="1072645"/>
            <a:ext cx="11518777"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Small intestine: The </a:t>
            </a:r>
            <a:r>
              <a:rPr lang="en-US" sz="2000" dirty="0" err="1">
                <a:solidFill>
                  <a:srgbClr val="202124"/>
                </a:solidFill>
                <a:latin typeface="Times New Roman" panose="02020603050405020304" pitchFamily="18" charset="0"/>
                <a:cs typeface="Times New Roman" panose="02020603050405020304" pitchFamily="18" charset="0"/>
              </a:rPr>
              <a:t>semidigested</a:t>
            </a:r>
            <a:r>
              <a:rPr lang="en-US" sz="2000" dirty="0">
                <a:solidFill>
                  <a:srgbClr val="202124"/>
                </a:solidFill>
                <a:latin typeface="Times New Roman" panose="02020603050405020304" pitchFamily="18" charset="0"/>
                <a:cs typeface="Times New Roman" panose="02020603050405020304" pitchFamily="18" charset="0"/>
              </a:rPr>
              <a:t> food from stomach mixed with gastric secretion (chyme) is passed in to duodenum through pyloric sphincter from time to time.</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In SI, chyme receive three alkaline secretions, bile (pH 8.0) from liver, pancreatic juice (pH 8.8), and the intestinal juice (pH 8.3). Their alkalinity stop the action of pepsin.</a:t>
            </a:r>
          </a:p>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Bile and PJ poured into duodenum from hepato-pancreatic duct.</a:t>
            </a:r>
          </a:p>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PJ is secreted by acinar cells. </a:t>
            </a: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sp>
        <p:nvSpPr>
          <p:cNvPr id="4" name="AutoShape 4" descr="Image result for starch ptyalin">
            <a:extLst>
              <a:ext uri="{FF2B5EF4-FFF2-40B4-BE49-F238E27FC236}">
                <a16:creationId xmlns:a16="http://schemas.microsoft.com/office/drawing/2014/main" xmlns="" id="{4270EEB8-7220-44B6-81CB-49787C797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Image result for pancreatic juice composition">
            <a:extLst>
              <a:ext uri="{FF2B5EF4-FFF2-40B4-BE49-F238E27FC236}">
                <a16:creationId xmlns:a16="http://schemas.microsoft.com/office/drawing/2014/main" xmlns="" id="{511FE738-0600-46A8-9020-C684DA39EBD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63019" y="2147496"/>
            <a:ext cx="4762500" cy="30480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0EDF0596-B70B-465C-8614-AE4494DE8DF7}"/>
              </a:ext>
            </a:extLst>
          </p:cNvPr>
          <p:cNvSpPr txBox="1">
            <a:spLocks noChangeArrowheads="1"/>
          </p:cNvSpPr>
          <p:nvPr/>
        </p:nvSpPr>
        <p:spPr>
          <a:xfrm>
            <a:off x="450979" y="2764600"/>
            <a:ext cx="7078826"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b="0" i="0" dirty="0">
                <a:solidFill>
                  <a:srgbClr val="202124"/>
                </a:solidFill>
                <a:effectLst/>
                <a:latin typeface="Times New Roman" panose="02020603050405020304" pitchFamily="18" charset="0"/>
                <a:cs typeface="Times New Roman" panose="02020603050405020304" pitchFamily="18" charset="0"/>
              </a:rPr>
              <a:t>It contains </a:t>
            </a:r>
            <a:r>
              <a:rPr lang="en-US" sz="2000" b="0" i="0" dirty="0" err="1">
                <a:solidFill>
                  <a:srgbClr val="202124"/>
                </a:solidFill>
                <a:effectLst/>
                <a:latin typeface="Times New Roman" panose="02020603050405020304" pitchFamily="18" charset="0"/>
                <a:cs typeface="Times New Roman" panose="02020603050405020304" pitchFamily="18" charset="0"/>
              </a:rPr>
              <a:t>carbohy</a:t>
            </a:r>
            <a:r>
              <a:rPr lang="en-US" sz="2000" b="0" i="0" dirty="0">
                <a:solidFill>
                  <a:srgbClr val="202124"/>
                </a:solidFill>
                <a:effectLst/>
                <a:latin typeface="Times New Roman" panose="02020603050405020304" pitchFamily="18" charset="0"/>
                <a:cs typeface="Times New Roman" panose="02020603050405020304" pitchFamily="18" charset="0"/>
              </a:rPr>
              <a:t>. digestive enzyme pancreatic amylase, protein- trypsinogen, </a:t>
            </a:r>
            <a:r>
              <a:rPr lang="en-US" sz="2000" b="0" i="0" dirty="0" err="1">
                <a:solidFill>
                  <a:srgbClr val="202124"/>
                </a:solidFill>
                <a:effectLst/>
                <a:latin typeface="Times New Roman" panose="02020603050405020304" pitchFamily="18" charset="0"/>
                <a:cs typeface="Times New Roman" panose="02020603050405020304" pitchFamily="18" charset="0"/>
              </a:rPr>
              <a:t>chymotrypsinogen</a:t>
            </a:r>
            <a:r>
              <a:rPr lang="en-US" sz="2000" b="0" i="0" dirty="0">
                <a:solidFill>
                  <a:srgbClr val="202124"/>
                </a:solidFill>
                <a:effectLst/>
                <a:latin typeface="Times New Roman" panose="02020603050405020304" pitchFamily="18" charset="0"/>
                <a:cs typeface="Times New Roman" panose="02020603050405020304" pitchFamily="18" charset="0"/>
              </a:rPr>
              <a:t> and </a:t>
            </a:r>
            <a:r>
              <a:rPr lang="en-US" sz="2000" b="0" i="0" dirty="0" err="1">
                <a:solidFill>
                  <a:srgbClr val="202124"/>
                </a:solidFill>
                <a:effectLst/>
                <a:latin typeface="Times New Roman" panose="02020603050405020304" pitchFamily="18" charset="0"/>
                <a:cs typeface="Times New Roman" panose="02020603050405020304" pitchFamily="18" charset="0"/>
              </a:rPr>
              <a:t>carboxypolypeptidase</a:t>
            </a:r>
            <a:r>
              <a:rPr lang="en-US" sz="2000" b="0" i="0" dirty="0">
                <a:solidFill>
                  <a:srgbClr val="202124"/>
                </a:solidFill>
                <a:effectLst/>
                <a:latin typeface="Times New Roman" panose="02020603050405020304" pitchFamily="18" charset="0"/>
                <a:cs typeface="Times New Roman" panose="02020603050405020304" pitchFamily="18" charset="0"/>
              </a:rPr>
              <a:t> (</a:t>
            </a:r>
            <a:r>
              <a:rPr lang="en-US" sz="2000" b="0" i="0" dirty="0">
                <a:solidFill>
                  <a:srgbClr val="FF0000"/>
                </a:solidFill>
                <a:effectLst/>
                <a:latin typeface="Times New Roman" panose="02020603050405020304" pitchFamily="18" charset="0"/>
                <a:cs typeface="Times New Roman" panose="02020603050405020304" pitchFamily="18" charset="0"/>
              </a:rPr>
              <a:t>inactive form</a:t>
            </a:r>
            <a:r>
              <a:rPr lang="en-US" sz="2000" b="0" i="0" dirty="0">
                <a:solidFill>
                  <a:srgbClr val="202124"/>
                </a:solidFill>
                <a:effectLst/>
                <a:latin typeface="Times New Roman" panose="02020603050405020304" pitchFamily="18" charset="0"/>
                <a:cs typeface="Times New Roman" panose="02020603050405020304" pitchFamily="18" charset="0"/>
              </a:rPr>
              <a:t>), fat- pancreatic lipase, NAs-, bicarbonates (</a:t>
            </a:r>
            <a:r>
              <a:rPr lang="en-US" sz="2000" b="0" i="0" dirty="0">
                <a:solidFill>
                  <a:srgbClr val="FF0000"/>
                </a:solidFill>
                <a:effectLst/>
                <a:latin typeface="Times New Roman" panose="02020603050405020304" pitchFamily="18" charset="0"/>
                <a:cs typeface="Times New Roman" panose="02020603050405020304" pitchFamily="18" charset="0"/>
              </a:rPr>
              <a:t>neutralizes acid of chyme</a:t>
            </a:r>
            <a:r>
              <a:rPr lang="en-US" sz="2000" b="0" i="0" dirty="0">
                <a:solidFill>
                  <a:srgbClr val="202124"/>
                </a:solidFill>
                <a:effectLst/>
                <a:latin typeface="Times New Roman" panose="02020603050405020304" pitchFamily="18" charset="0"/>
                <a:cs typeface="Times New Roman" panose="02020603050405020304" pitchFamily="18" charset="0"/>
              </a:rPr>
              <a:t>) and water.  </a:t>
            </a:r>
            <a:endParaRPr lang="sv-SE" sz="2000" dirty="0">
              <a:latin typeface="Times New Roman" panose="02020603050405020304" pitchFamily="18" charset="0"/>
              <a:cs typeface="Times New Roman" panose="02020603050405020304" pitchFamily="18" charset="0"/>
            </a:endParaRPr>
          </a:p>
        </p:txBody>
      </p:sp>
      <p:pic>
        <p:nvPicPr>
          <p:cNvPr id="1028" name="Picture 4" descr="Image result for pancreatic enzyme action">
            <a:extLst>
              <a:ext uri="{FF2B5EF4-FFF2-40B4-BE49-F238E27FC236}">
                <a16:creationId xmlns:a16="http://schemas.microsoft.com/office/drawing/2014/main" xmlns="" id="{8B0FD38C-1A53-4EF0-9889-3619B0CB5738}"/>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2619" t="12380" r="6667" b="1769"/>
          <a:stretch/>
        </p:blipFill>
        <p:spPr bwMode="auto">
          <a:xfrm>
            <a:off x="62206" y="3856161"/>
            <a:ext cx="4101447" cy="291115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a:extLst>
              <a:ext uri="{FF2B5EF4-FFF2-40B4-BE49-F238E27FC236}">
                <a16:creationId xmlns:a16="http://schemas.microsoft.com/office/drawing/2014/main" xmlns="" id="{5A7751D2-B1E7-4B33-A8C8-E4B2F46FFF5E}"/>
              </a:ext>
            </a:extLst>
          </p:cNvPr>
          <p:cNvSpPr/>
          <p:nvPr/>
        </p:nvSpPr>
        <p:spPr>
          <a:xfrm>
            <a:off x="3004457" y="4034870"/>
            <a:ext cx="1159196" cy="382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FF0000"/>
                </a:solidFill>
              </a:rPr>
              <a:t>Non-digestive</a:t>
            </a:r>
          </a:p>
        </p:txBody>
      </p:sp>
      <p:sp>
        <p:nvSpPr>
          <p:cNvPr id="13" name="TextBox 12">
            <a:extLst>
              <a:ext uri="{FF2B5EF4-FFF2-40B4-BE49-F238E27FC236}">
                <a16:creationId xmlns:a16="http://schemas.microsoft.com/office/drawing/2014/main" xmlns="" id="{41BFB5BA-CD62-454C-BA98-3ADE88EE1C11}"/>
              </a:ext>
            </a:extLst>
          </p:cNvPr>
          <p:cNvSpPr txBox="1"/>
          <p:nvPr/>
        </p:nvSpPr>
        <p:spPr>
          <a:xfrm>
            <a:off x="4149791" y="6048185"/>
            <a:ext cx="6375140" cy="369332"/>
          </a:xfrm>
          <a:prstGeom prst="rect">
            <a:avLst/>
          </a:prstGeom>
          <a:solidFill>
            <a:schemeClr val="accent6"/>
          </a:solidFill>
        </p:spPr>
        <p:txBody>
          <a:bodyPr wrap="square">
            <a:spAutoFit/>
          </a:bodyPr>
          <a:lstStyle/>
          <a:p>
            <a:r>
              <a:rPr lang="en-US" sz="1800" b="0" i="0" dirty="0">
                <a:solidFill>
                  <a:srgbClr val="202124"/>
                </a:solidFill>
                <a:effectLst/>
                <a:latin typeface="Times New Roman" panose="02020603050405020304" pitchFamily="18" charset="0"/>
                <a:cs typeface="Times New Roman" panose="02020603050405020304" pitchFamily="18" charset="0"/>
              </a:rPr>
              <a:t>Starch + glycogen             Maltose + Isomaltose + Limit </a:t>
            </a:r>
            <a:r>
              <a:rPr lang="en-US" sz="1800" b="0" i="0" dirty="0" err="1">
                <a:solidFill>
                  <a:srgbClr val="202124"/>
                </a:solidFill>
                <a:effectLst/>
                <a:latin typeface="Times New Roman" panose="02020603050405020304" pitchFamily="18" charset="0"/>
                <a:cs typeface="Times New Roman" panose="02020603050405020304" pitchFamily="18" charset="0"/>
              </a:rPr>
              <a:t>Dextrins</a:t>
            </a:r>
            <a:endParaRPr lang="en-IN" dirty="0"/>
          </a:p>
        </p:txBody>
      </p:sp>
      <p:cxnSp>
        <p:nvCxnSpPr>
          <p:cNvPr id="12" name="Straight Arrow Connector 11">
            <a:extLst>
              <a:ext uri="{FF2B5EF4-FFF2-40B4-BE49-F238E27FC236}">
                <a16:creationId xmlns:a16="http://schemas.microsoft.com/office/drawing/2014/main" xmlns="" id="{5F6D60FF-1FAC-45B0-BDF4-3055268FE8AF}"/>
              </a:ext>
            </a:extLst>
          </p:cNvPr>
          <p:cNvCxnSpPr/>
          <p:nvPr/>
        </p:nvCxnSpPr>
        <p:spPr>
          <a:xfrm>
            <a:off x="5962262" y="6242180"/>
            <a:ext cx="6158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572FFED9-650A-4F05-9700-D2A181D096DA}"/>
              </a:ext>
            </a:extLst>
          </p:cNvPr>
          <p:cNvSpPr txBox="1"/>
          <p:nvPr/>
        </p:nvSpPr>
        <p:spPr>
          <a:xfrm>
            <a:off x="4208881" y="3793284"/>
            <a:ext cx="3320924" cy="2031325"/>
          </a:xfrm>
          <a:prstGeom prst="rect">
            <a:avLst/>
          </a:prstGeom>
          <a:noFill/>
          <a:ln>
            <a:solidFill>
              <a:schemeClr val="accent1"/>
            </a:solidFill>
          </a:ln>
        </p:spPr>
        <p:txBody>
          <a:bodyPr wrap="square">
            <a:spAutoFit/>
          </a:bodyPr>
          <a:lstStyle/>
          <a:p>
            <a:pPr marL="285750" indent="-285750" algn="just">
              <a:buFont typeface="Wingdings" panose="05000000000000000000" pitchFamily="2" charset="2"/>
              <a:buChar char="ü"/>
            </a:pPr>
            <a:r>
              <a:rPr lang="en-US" sz="1800" b="0" i="0" dirty="0">
                <a:solidFill>
                  <a:srgbClr val="202124"/>
                </a:solidFill>
                <a:effectLst/>
                <a:latin typeface="Times New Roman" panose="02020603050405020304" pitchFamily="18" charset="0"/>
                <a:cs typeface="Times New Roman" panose="02020603050405020304" pitchFamily="18" charset="0"/>
              </a:rPr>
              <a:t>Bile contains no enzyme and has no chemical action on food. </a:t>
            </a:r>
            <a:r>
              <a:rPr lang="en-US" sz="1800" b="0" i="0" dirty="0">
                <a:solidFill>
                  <a:srgbClr val="FF0000"/>
                </a:solidFill>
                <a:effectLst/>
                <a:latin typeface="Times New Roman" panose="02020603050405020304" pitchFamily="18" charset="0"/>
                <a:cs typeface="Times New Roman" panose="02020603050405020304" pitchFamily="18" charset="0"/>
              </a:rPr>
              <a:t>Sodium glycocholate and sodium taurocholate </a:t>
            </a:r>
            <a:r>
              <a:rPr lang="en-US" sz="1800" b="0" i="0" dirty="0">
                <a:solidFill>
                  <a:srgbClr val="202124"/>
                </a:solidFill>
                <a:effectLst/>
                <a:latin typeface="Times New Roman" panose="02020603050405020304" pitchFamily="18" charset="0"/>
                <a:cs typeface="Times New Roman" panose="02020603050405020304" pitchFamily="18" charset="0"/>
              </a:rPr>
              <a:t>reduce surface tension of large fat droplets and break them to small one (</a:t>
            </a:r>
            <a:r>
              <a:rPr lang="en-US" sz="1800" b="0" i="0" dirty="0">
                <a:solidFill>
                  <a:srgbClr val="FF0000"/>
                </a:solidFill>
                <a:effectLst/>
                <a:latin typeface="Times New Roman" panose="02020603050405020304" pitchFamily="18" charset="0"/>
                <a:cs typeface="Times New Roman" panose="02020603050405020304" pitchFamily="18" charset="0"/>
              </a:rPr>
              <a:t>Emulsification</a:t>
            </a:r>
            <a:r>
              <a:rPr lang="en-US" sz="1800" b="0" i="0" dirty="0">
                <a:solidFill>
                  <a:srgbClr val="202124"/>
                </a:solidFill>
                <a:effectLst/>
                <a:latin typeface="Times New Roman" panose="02020603050405020304" pitchFamily="18" charset="0"/>
                <a:cs typeface="Times New Roman" panose="02020603050405020304" pitchFamily="18" charset="0"/>
              </a:rPr>
              <a:t>) </a:t>
            </a:r>
            <a:endParaRPr lang="en-IN" dirty="0"/>
          </a:p>
        </p:txBody>
      </p:sp>
      <p:sp>
        <p:nvSpPr>
          <p:cNvPr id="18" name="TextBox 17">
            <a:extLst>
              <a:ext uri="{FF2B5EF4-FFF2-40B4-BE49-F238E27FC236}">
                <a16:creationId xmlns:a16="http://schemas.microsoft.com/office/drawing/2014/main" xmlns="" id="{3AAC4B13-625B-40F2-9236-12C7079B831B}"/>
              </a:ext>
            </a:extLst>
          </p:cNvPr>
          <p:cNvSpPr txBox="1"/>
          <p:nvPr/>
        </p:nvSpPr>
        <p:spPr>
          <a:xfrm>
            <a:off x="7427948" y="5118232"/>
            <a:ext cx="4764052" cy="369332"/>
          </a:xfrm>
          <a:prstGeom prst="rect">
            <a:avLst/>
          </a:prstGeom>
          <a:solidFill>
            <a:schemeClr val="accent1"/>
          </a:solidFill>
        </p:spPr>
        <p:txBody>
          <a:bodyPr wrap="square">
            <a:spAutoFit/>
          </a:bodyPr>
          <a:lstStyle/>
          <a:p>
            <a:r>
              <a:rPr lang="en-US" sz="1800" b="0" i="0" dirty="0">
                <a:solidFill>
                  <a:srgbClr val="202124"/>
                </a:solidFill>
                <a:effectLst/>
                <a:latin typeface="Times New Roman" panose="02020603050405020304" pitchFamily="18" charset="0"/>
                <a:cs typeface="Times New Roman" panose="02020603050405020304" pitchFamily="18" charset="0"/>
              </a:rPr>
              <a:t>Triglycerides             emulsified triglycerides             </a:t>
            </a:r>
            <a:endParaRPr lang="en-IN" dirty="0"/>
          </a:p>
        </p:txBody>
      </p:sp>
      <p:cxnSp>
        <p:nvCxnSpPr>
          <p:cNvPr id="19" name="Straight Arrow Connector 18">
            <a:extLst>
              <a:ext uri="{FF2B5EF4-FFF2-40B4-BE49-F238E27FC236}">
                <a16:creationId xmlns:a16="http://schemas.microsoft.com/office/drawing/2014/main" xmlns="" id="{F6895032-5608-48B0-B6B3-0956540186C4}"/>
              </a:ext>
            </a:extLst>
          </p:cNvPr>
          <p:cNvCxnSpPr/>
          <p:nvPr/>
        </p:nvCxnSpPr>
        <p:spPr>
          <a:xfrm>
            <a:off x="8820539" y="5302899"/>
            <a:ext cx="6158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xmlns="" id="{414A0AA2-9AAA-4ADF-80EF-6F9F7BBB7FF1}"/>
              </a:ext>
            </a:extLst>
          </p:cNvPr>
          <p:cNvSpPr txBox="1"/>
          <p:nvPr/>
        </p:nvSpPr>
        <p:spPr>
          <a:xfrm>
            <a:off x="7029840" y="5438585"/>
            <a:ext cx="5162156" cy="369332"/>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02124"/>
                </a:solidFill>
                <a:latin typeface="Times New Roman" panose="02020603050405020304" pitchFamily="18" charset="0"/>
                <a:cs typeface="Times New Roman" panose="02020603050405020304" pitchFamily="18" charset="0"/>
              </a:rPr>
              <a:t>E</a:t>
            </a:r>
            <a:r>
              <a:rPr lang="en-US" sz="1800" b="0" i="0" dirty="0">
                <a:solidFill>
                  <a:srgbClr val="202124"/>
                </a:solidFill>
                <a:effectLst/>
                <a:latin typeface="Times New Roman" panose="02020603050405020304" pitchFamily="18" charset="0"/>
                <a:cs typeface="Times New Roman" panose="02020603050405020304" pitchFamily="18" charset="0"/>
              </a:rPr>
              <a:t>mulsified triglycerides           3 fatty acids + glycerol  </a:t>
            </a:r>
            <a:endParaRPr lang="en-IN" dirty="0"/>
          </a:p>
        </p:txBody>
      </p:sp>
      <p:cxnSp>
        <p:nvCxnSpPr>
          <p:cNvPr id="21" name="Straight Arrow Connector 20">
            <a:extLst>
              <a:ext uri="{FF2B5EF4-FFF2-40B4-BE49-F238E27FC236}">
                <a16:creationId xmlns:a16="http://schemas.microsoft.com/office/drawing/2014/main" xmlns="" id="{21C93D57-326A-4650-8A3C-6F6CEFFCE705}"/>
              </a:ext>
            </a:extLst>
          </p:cNvPr>
          <p:cNvCxnSpPr>
            <a:cxnSpLocks/>
          </p:cNvCxnSpPr>
          <p:nvPr/>
        </p:nvCxnSpPr>
        <p:spPr>
          <a:xfrm>
            <a:off x="9405256" y="5629469"/>
            <a:ext cx="3732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1037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a:solidFill>
                  <a:schemeClr val="bg1"/>
                </a:solidFill>
              </a:rPr>
              <a:t>Digestion</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4" name="AutoShape 4" descr="Image result for starch ptyalin">
            <a:extLst>
              <a:ext uri="{FF2B5EF4-FFF2-40B4-BE49-F238E27FC236}">
                <a16:creationId xmlns:a16="http://schemas.microsoft.com/office/drawing/2014/main" xmlns="" id="{4270EEB8-7220-44B6-81CB-49787C7972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xmlns="" id="{02A8ADB7-855E-4A83-8204-F60AE1971BAA}"/>
              </a:ext>
            </a:extLst>
          </p:cNvPr>
          <p:cNvPicPr>
            <a:picLocks noChangeAspect="1"/>
          </p:cNvPicPr>
          <p:nvPr/>
        </p:nvPicPr>
        <p:blipFill>
          <a:blip r:embed="rId3"/>
          <a:stretch>
            <a:fillRect/>
          </a:stretch>
        </p:blipFill>
        <p:spPr>
          <a:xfrm>
            <a:off x="1357312" y="1062921"/>
            <a:ext cx="9172575" cy="1990725"/>
          </a:xfrm>
          <a:prstGeom prst="rect">
            <a:avLst/>
          </a:prstGeom>
        </p:spPr>
      </p:pic>
      <p:pic>
        <p:nvPicPr>
          <p:cNvPr id="10" name="Picture 9">
            <a:extLst>
              <a:ext uri="{FF2B5EF4-FFF2-40B4-BE49-F238E27FC236}">
                <a16:creationId xmlns:a16="http://schemas.microsoft.com/office/drawing/2014/main" xmlns="" id="{204D44EE-3776-4BFF-A05C-8ADFF90D2CDF}"/>
              </a:ext>
            </a:extLst>
          </p:cNvPr>
          <p:cNvPicPr>
            <a:picLocks noChangeAspect="1"/>
          </p:cNvPicPr>
          <p:nvPr/>
        </p:nvPicPr>
        <p:blipFill>
          <a:blip r:embed="rId4"/>
          <a:stretch>
            <a:fillRect/>
          </a:stretch>
        </p:blipFill>
        <p:spPr>
          <a:xfrm>
            <a:off x="335220" y="3276600"/>
            <a:ext cx="6924675" cy="1600200"/>
          </a:xfrm>
          <a:prstGeom prst="rect">
            <a:avLst/>
          </a:prstGeom>
        </p:spPr>
      </p:pic>
      <p:pic>
        <p:nvPicPr>
          <p:cNvPr id="6" name="Picture 5">
            <a:extLst>
              <a:ext uri="{FF2B5EF4-FFF2-40B4-BE49-F238E27FC236}">
                <a16:creationId xmlns:a16="http://schemas.microsoft.com/office/drawing/2014/main" xmlns="" id="{DFC3B77E-8DC7-4984-B987-42A6B96D0354}"/>
              </a:ext>
            </a:extLst>
          </p:cNvPr>
          <p:cNvPicPr>
            <a:picLocks noChangeAspect="1"/>
          </p:cNvPicPr>
          <p:nvPr/>
        </p:nvPicPr>
        <p:blipFill>
          <a:blip r:embed="rId5"/>
          <a:stretch>
            <a:fillRect/>
          </a:stretch>
        </p:blipFill>
        <p:spPr>
          <a:xfrm>
            <a:off x="7439025" y="3276600"/>
            <a:ext cx="4629150" cy="2695575"/>
          </a:xfrm>
          <a:prstGeom prst="rect">
            <a:avLst/>
          </a:prstGeom>
        </p:spPr>
      </p:pic>
      <p:pic>
        <p:nvPicPr>
          <p:cNvPr id="11" name="Picture 10">
            <a:extLst>
              <a:ext uri="{FF2B5EF4-FFF2-40B4-BE49-F238E27FC236}">
                <a16:creationId xmlns:a16="http://schemas.microsoft.com/office/drawing/2014/main" xmlns="" id="{F84088AD-EE44-4CA2-9459-660764B5BB19}"/>
              </a:ext>
            </a:extLst>
          </p:cNvPr>
          <p:cNvPicPr>
            <a:picLocks noChangeAspect="1"/>
          </p:cNvPicPr>
          <p:nvPr/>
        </p:nvPicPr>
        <p:blipFill>
          <a:blip r:embed="rId6"/>
          <a:stretch>
            <a:fillRect/>
          </a:stretch>
        </p:blipFill>
        <p:spPr>
          <a:xfrm>
            <a:off x="7972421" y="1026184"/>
            <a:ext cx="4219575" cy="666750"/>
          </a:xfrm>
          <a:prstGeom prst="rect">
            <a:avLst/>
          </a:prstGeom>
        </p:spPr>
      </p:pic>
    </p:spTree>
    <p:extLst>
      <p:ext uri="{BB962C8B-B14F-4D97-AF65-F5344CB8AC3E}">
        <p14:creationId xmlns:p14="http://schemas.microsoft.com/office/powerpoint/2010/main" xmlns="" val="3288690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IN" sz="2800" b="1" dirty="0">
                <a:solidFill>
                  <a:schemeClr val="bg1"/>
                </a:solidFill>
              </a:rPr>
              <a:t>Digestion</a:t>
            </a:r>
            <a:endParaRPr lang="en-US" sz="2800" b="1" dirty="0">
              <a:solidFill>
                <a:schemeClr val="bg1"/>
              </a:solidFill>
            </a:endParaRPr>
          </a:p>
        </p:txBody>
      </p:sp>
      <p:sp>
        <p:nvSpPr>
          <p:cNvPr id="5" name="Title 1">
            <a:extLst>
              <a:ext uri="{FF2B5EF4-FFF2-40B4-BE49-F238E27FC236}">
                <a16:creationId xmlns:a16="http://schemas.microsoft.com/office/drawing/2014/main" xmlns=""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Rectangle 8">
            <a:extLst>
              <a:ext uri="{FF2B5EF4-FFF2-40B4-BE49-F238E27FC236}">
                <a16:creationId xmlns:a16="http://schemas.microsoft.com/office/drawing/2014/main" xmlns="" id="{0097F5E4-1025-4A8B-ABBE-B153D9D65563}"/>
              </a:ext>
            </a:extLst>
          </p:cNvPr>
          <p:cNvSpPr txBox="1">
            <a:spLocks noChangeArrowheads="1"/>
          </p:cNvSpPr>
          <p:nvPr/>
        </p:nvSpPr>
        <p:spPr>
          <a:xfrm>
            <a:off x="457199" y="1072645"/>
            <a:ext cx="11518777" cy="5197703"/>
          </a:xfrm>
          <a:prstGeom prst="rect">
            <a:avLst/>
          </a:prstGeom>
        </p:spPr>
        <p:txBody>
          <a:bodyPr/>
          <a:lst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AEC7D0"/>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C32D2E"/>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C32D2E"/>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buFont typeface="Wingdings" panose="05000000000000000000" pitchFamily="2" charset="2"/>
              <a:buChar char="ü"/>
            </a:pPr>
            <a:r>
              <a:rPr lang="en-US" sz="2000" dirty="0">
                <a:solidFill>
                  <a:srgbClr val="202124"/>
                </a:solidFill>
                <a:latin typeface="Times New Roman" panose="02020603050405020304" pitchFamily="18" charset="0"/>
                <a:cs typeface="Times New Roman" panose="02020603050405020304" pitchFamily="18" charset="0"/>
              </a:rPr>
              <a:t>Intestinal juice: It contains 6 </a:t>
            </a:r>
            <a:r>
              <a:rPr lang="en-US" sz="2000" dirty="0" err="1">
                <a:solidFill>
                  <a:srgbClr val="202124"/>
                </a:solidFill>
                <a:latin typeface="Times New Roman" panose="02020603050405020304" pitchFamily="18" charset="0"/>
                <a:cs typeface="Times New Roman" panose="02020603050405020304" pitchFamily="18" charset="0"/>
              </a:rPr>
              <a:t>carbohydrases</a:t>
            </a:r>
            <a:r>
              <a:rPr lang="en-US" sz="2000" dirty="0">
                <a:solidFill>
                  <a:srgbClr val="202124"/>
                </a:solidFill>
                <a:latin typeface="Times New Roman" panose="02020603050405020304" pitchFamily="18" charset="0"/>
                <a:cs typeface="Times New Roman" panose="02020603050405020304" pitchFamily="18" charset="0"/>
              </a:rPr>
              <a:t> (intestinal amylase, maltase, </a:t>
            </a:r>
            <a:r>
              <a:rPr lang="en-US" sz="2000" dirty="0" err="1">
                <a:solidFill>
                  <a:srgbClr val="202124"/>
                </a:solidFill>
                <a:latin typeface="Times New Roman" panose="02020603050405020304" pitchFamily="18" charset="0"/>
                <a:cs typeface="Times New Roman" panose="02020603050405020304" pitchFamily="18" charset="0"/>
              </a:rPr>
              <a:t>isomaltase</a:t>
            </a:r>
            <a:r>
              <a:rPr lang="en-US" sz="2000" dirty="0">
                <a:solidFill>
                  <a:srgbClr val="202124"/>
                </a:solidFill>
                <a:latin typeface="Times New Roman" panose="02020603050405020304" pitchFamily="18" charset="0"/>
                <a:cs typeface="Times New Roman" panose="02020603050405020304" pitchFamily="18" charset="0"/>
              </a:rPr>
              <a:t>, limit </a:t>
            </a:r>
            <a:r>
              <a:rPr lang="en-US" sz="2000" dirty="0" err="1">
                <a:solidFill>
                  <a:srgbClr val="202124"/>
                </a:solidFill>
                <a:latin typeface="Times New Roman" panose="02020603050405020304" pitchFamily="18" charset="0"/>
                <a:cs typeface="Times New Roman" panose="02020603050405020304" pitchFamily="18" charset="0"/>
              </a:rPr>
              <a:t>dextrinase</a:t>
            </a:r>
            <a:r>
              <a:rPr lang="en-US" sz="2000" dirty="0">
                <a:solidFill>
                  <a:srgbClr val="202124"/>
                </a:solidFill>
                <a:latin typeface="Times New Roman" panose="02020603050405020304" pitchFamily="18" charset="0"/>
                <a:cs typeface="Times New Roman" panose="02020603050405020304" pitchFamily="18" charset="0"/>
              </a:rPr>
              <a:t>, sucrase and lactase), 2 proteases (aminopeptidases and dipeptidases), a non-digestive enzymes enterokinase, intestinal lipase, nucleic acid digesting enzymes (nucleases, </a:t>
            </a:r>
            <a:r>
              <a:rPr lang="en-US" sz="2000" dirty="0" err="1">
                <a:solidFill>
                  <a:srgbClr val="202124"/>
                </a:solidFill>
                <a:latin typeface="Times New Roman" panose="02020603050405020304" pitchFamily="18" charset="0"/>
                <a:cs typeface="Times New Roman" panose="02020603050405020304" pitchFamily="18" charset="0"/>
              </a:rPr>
              <a:t>nucleotidases</a:t>
            </a:r>
            <a:r>
              <a:rPr lang="en-US" sz="2000" dirty="0">
                <a:solidFill>
                  <a:srgbClr val="202124"/>
                </a:solidFill>
                <a:latin typeface="Times New Roman" panose="02020603050405020304" pitchFamily="18" charset="0"/>
                <a:cs typeface="Times New Roman" panose="02020603050405020304" pitchFamily="18" charset="0"/>
              </a:rPr>
              <a:t>, nucleosidases), mucus, carbonates and water. </a:t>
            </a:r>
            <a:endParaRPr lang="en-US" sz="2000" b="0" i="0" dirty="0">
              <a:solidFill>
                <a:srgbClr val="202124"/>
              </a:solidFill>
              <a:effectLst/>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ü"/>
            </a:pPr>
            <a:endParaRPr lang="sv-SE"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81925CE8-F7D5-4937-B7BD-DA4B4D44AD6B}"/>
              </a:ext>
            </a:extLst>
          </p:cNvPr>
          <p:cNvPicPr>
            <a:picLocks noChangeAspect="1"/>
          </p:cNvPicPr>
          <p:nvPr/>
        </p:nvPicPr>
        <p:blipFill>
          <a:blip r:embed="rId3"/>
          <a:stretch>
            <a:fillRect/>
          </a:stretch>
        </p:blipFill>
        <p:spPr>
          <a:xfrm>
            <a:off x="598714" y="2189875"/>
            <a:ext cx="6553200" cy="3933825"/>
          </a:xfrm>
          <a:prstGeom prst="rect">
            <a:avLst/>
          </a:prstGeom>
        </p:spPr>
      </p:pic>
      <p:sp>
        <p:nvSpPr>
          <p:cNvPr id="22" name="TextBox 21">
            <a:extLst>
              <a:ext uri="{FF2B5EF4-FFF2-40B4-BE49-F238E27FC236}">
                <a16:creationId xmlns:a16="http://schemas.microsoft.com/office/drawing/2014/main" xmlns="" id="{9DC42716-DAD9-477E-BB94-28581DB952E9}"/>
              </a:ext>
            </a:extLst>
          </p:cNvPr>
          <p:cNvSpPr txBox="1"/>
          <p:nvPr/>
        </p:nvSpPr>
        <p:spPr>
          <a:xfrm>
            <a:off x="4218218" y="3070949"/>
            <a:ext cx="2933696" cy="369332"/>
          </a:xfrm>
          <a:prstGeom prst="rect">
            <a:avLst/>
          </a:prstGeom>
          <a:solidFill>
            <a:schemeClr val="accent1"/>
          </a:solidFill>
        </p:spPr>
        <p:txBody>
          <a:bodyPr wrap="square">
            <a:spAutoFit/>
          </a:bodyPr>
          <a:lstStyle/>
          <a:p>
            <a:r>
              <a:rPr lang="en-US" dirty="0">
                <a:solidFill>
                  <a:srgbClr val="202124"/>
                </a:solidFill>
                <a:latin typeface="Times New Roman" panose="02020603050405020304" pitchFamily="18" charset="0"/>
                <a:cs typeface="Times New Roman" panose="02020603050405020304" pitchFamily="18" charset="0"/>
              </a:rPr>
              <a:t>Limit dextrin         Glucose</a:t>
            </a:r>
            <a:endParaRPr lang="en-IN" dirty="0"/>
          </a:p>
        </p:txBody>
      </p:sp>
      <p:sp>
        <p:nvSpPr>
          <p:cNvPr id="23" name="TextBox 22">
            <a:extLst>
              <a:ext uri="{FF2B5EF4-FFF2-40B4-BE49-F238E27FC236}">
                <a16:creationId xmlns:a16="http://schemas.microsoft.com/office/drawing/2014/main" xmlns="" id="{FB95EB4F-9F4A-465A-9679-A3DBA5B276AE}"/>
              </a:ext>
            </a:extLst>
          </p:cNvPr>
          <p:cNvSpPr txBox="1"/>
          <p:nvPr/>
        </p:nvSpPr>
        <p:spPr>
          <a:xfrm>
            <a:off x="4930453" y="4608766"/>
            <a:ext cx="3112535" cy="64633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02124"/>
                </a:solidFill>
                <a:latin typeface="Times New Roman" panose="02020603050405020304" pitchFamily="18" charset="0"/>
                <a:cs typeface="Times New Roman" panose="02020603050405020304" pitchFamily="18" charset="0"/>
              </a:rPr>
              <a:t>Peptides        Dipeptides + AAs</a:t>
            </a:r>
          </a:p>
          <a:p>
            <a:r>
              <a:rPr lang="en-US" dirty="0">
                <a:solidFill>
                  <a:srgbClr val="202124"/>
                </a:solidFill>
                <a:latin typeface="Times New Roman" panose="02020603050405020304" pitchFamily="18" charset="0"/>
                <a:cs typeface="Times New Roman" panose="02020603050405020304" pitchFamily="18" charset="0"/>
              </a:rPr>
              <a:t>Dipeptides         AAs</a:t>
            </a:r>
            <a:endParaRPr lang="en-IN" dirty="0"/>
          </a:p>
        </p:txBody>
      </p:sp>
      <p:cxnSp>
        <p:nvCxnSpPr>
          <p:cNvPr id="24" name="Straight Arrow Connector 23">
            <a:extLst>
              <a:ext uri="{FF2B5EF4-FFF2-40B4-BE49-F238E27FC236}">
                <a16:creationId xmlns:a16="http://schemas.microsoft.com/office/drawing/2014/main" xmlns="" id="{DE7EDE45-3B5B-4185-B0BC-EB4A3E3286AF}"/>
              </a:ext>
            </a:extLst>
          </p:cNvPr>
          <p:cNvCxnSpPr>
            <a:cxnSpLocks/>
          </p:cNvCxnSpPr>
          <p:nvPr/>
        </p:nvCxnSpPr>
        <p:spPr>
          <a:xfrm>
            <a:off x="5843361" y="4815203"/>
            <a:ext cx="3732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169693AF-721D-4B37-A872-0A2C9486717B}"/>
              </a:ext>
            </a:extLst>
          </p:cNvPr>
          <p:cNvCxnSpPr>
            <a:cxnSpLocks/>
          </p:cNvCxnSpPr>
          <p:nvPr/>
        </p:nvCxnSpPr>
        <p:spPr>
          <a:xfrm>
            <a:off x="5620138" y="3243943"/>
            <a:ext cx="3732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xmlns="" id="{857281E3-0DFA-4894-835B-71DCDEDF6958}"/>
              </a:ext>
            </a:extLst>
          </p:cNvPr>
          <p:cNvCxnSpPr>
            <a:cxnSpLocks/>
          </p:cNvCxnSpPr>
          <p:nvPr/>
        </p:nvCxnSpPr>
        <p:spPr>
          <a:xfrm>
            <a:off x="6079736" y="5079575"/>
            <a:ext cx="3732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13701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2</a:t>
            </a:r>
            <a:endParaRPr sz="1800">
              <a:latin typeface="Trebuchet MS"/>
              <a:cs typeface="Trebuchet MS"/>
            </a:endParaRPr>
          </a:p>
        </p:txBody>
      </p:sp>
      <p:sp>
        <p:nvSpPr>
          <p:cNvPr id="6"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rPr>
              <a:t>Digestion in Small intestine</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0AE551B4-2B63-4606-82FF-950D579A9A09}"/>
              </a:ext>
            </a:extLst>
          </p:cNvPr>
          <p:cNvPicPr>
            <a:picLocks noChangeAspect="1"/>
          </p:cNvPicPr>
          <p:nvPr/>
        </p:nvPicPr>
        <p:blipFill>
          <a:blip r:embed="rId2"/>
          <a:stretch>
            <a:fillRect/>
          </a:stretch>
        </p:blipFill>
        <p:spPr>
          <a:xfrm>
            <a:off x="-1" y="1984"/>
            <a:ext cx="1504949" cy="908720"/>
          </a:xfrm>
          <a:prstGeom prst="rect">
            <a:avLst/>
          </a:prstGeom>
        </p:spPr>
      </p:pic>
      <p:sp>
        <p:nvSpPr>
          <p:cNvPr id="11" name="Content Placeholder 2">
            <a:extLst>
              <a:ext uri="{FF2B5EF4-FFF2-40B4-BE49-F238E27FC236}">
                <a16:creationId xmlns="" xmlns:a16="http://schemas.microsoft.com/office/drawing/2014/main" id="{80ABC821-F5B1-4D00-A369-0B6804499E68}"/>
              </a:ext>
            </a:extLst>
          </p:cNvPr>
          <p:cNvSpPr>
            <a:spLocks noGrp="1"/>
          </p:cNvSpPr>
          <p:nvPr>
            <p:ph idx="1"/>
          </p:nvPr>
        </p:nvSpPr>
        <p:spPr>
          <a:xfrm>
            <a:off x="550607" y="1226161"/>
            <a:ext cx="10807700" cy="4604367"/>
          </a:xfrm>
        </p:spPr>
        <p:txBody>
          <a:bodyPr>
            <a:normAutofit fontScale="92500" lnSpcReduction="10000"/>
          </a:bodyPr>
          <a:lstStyle/>
          <a:p>
            <a:pPr algn="just">
              <a:buFont typeface="Wingdings" panose="05000000000000000000" pitchFamily="2" charset="2"/>
              <a:buChar char="v"/>
            </a:pPr>
            <a:r>
              <a:rPr lang="en-IN" sz="2000" dirty="0">
                <a:latin typeface="Abadi" panose="020B0604020104020204" pitchFamily="34" charset="0"/>
              </a:rPr>
              <a:t> </a:t>
            </a:r>
            <a:r>
              <a:rPr lang="en-IN" sz="2600" dirty="0">
                <a:latin typeface="Abadi" panose="020B0604020104020204" pitchFamily="34" charset="0"/>
              </a:rPr>
              <a:t>Duodenum and jejunum wall act as </a:t>
            </a:r>
            <a:r>
              <a:rPr lang="en-IN" sz="2600" dirty="0">
                <a:solidFill>
                  <a:srgbClr val="002060"/>
                </a:solidFill>
                <a:latin typeface="Abadi" panose="020B0604020104020204" pitchFamily="34" charset="0"/>
              </a:rPr>
              <a:t>endocrine gland</a:t>
            </a:r>
            <a:r>
              <a:rPr lang="en-IN" sz="2600" dirty="0">
                <a:latin typeface="Abadi" panose="020B0604020104020204" pitchFamily="34" charset="0"/>
              </a:rPr>
              <a:t> and secrete hormones</a:t>
            </a:r>
          </a:p>
          <a:p>
            <a:pPr marL="514350" indent="-514350" algn="just">
              <a:buFont typeface="+mj-lt"/>
              <a:buAutoNum type="arabicPeriod"/>
            </a:pPr>
            <a:r>
              <a:rPr lang="en-IN" sz="2600" dirty="0">
                <a:latin typeface="Abadi" panose="020B0604020104020204" pitchFamily="34" charset="0"/>
              </a:rPr>
              <a:t>Cholecystokinin </a:t>
            </a:r>
          </a:p>
          <a:p>
            <a:pPr marL="514350" indent="-514350" algn="just">
              <a:buFont typeface="+mj-lt"/>
              <a:buAutoNum type="arabicPeriod"/>
            </a:pPr>
            <a:r>
              <a:rPr lang="en-IN" sz="2600" dirty="0">
                <a:latin typeface="Abadi" panose="020B0604020104020204" pitchFamily="34" charset="0"/>
              </a:rPr>
              <a:t>Secretin  </a:t>
            </a:r>
          </a:p>
          <a:p>
            <a:pPr marL="514350" indent="-514350" algn="just">
              <a:buFont typeface="+mj-lt"/>
              <a:buAutoNum type="arabicPeriod"/>
            </a:pPr>
            <a:r>
              <a:rPr lang="en-IN" sz="2600" dirty="0">
                <a:latin typeface="Abadi" panose="020B0604020104020204" pitchFamily="34" charset="0"/>
              </a:rPr>
              <a:t>Pancreozymin</a:t>
            </a:r>
          </a:p>
          <a:p>
            <a:pPr marL="0" indent="0" algn="just">
              <a:buNone/>
            </a:pPr>
            <a:r>
              <a:rPr lang="en-IN" sz="2600" b="1" dirty="0">
                <a:latin typeface="Abadi" panose="020B0604020104020204" pitchFamily="34" charset="0"/>
              </a:rPr>
              <a:t>1. Cholecystokinin</a:t>
            </a:r>
            <a:r>
              <a:rPr lang="en-IN" sz="2600" dirty="0">
                <a:latin typeface="Abadi" panose="020B0604020104020204" pitchFamily="34" charset="0"/>
              </a:rPr>
              <a:t>: Stimulate pancreas and liver for </a:t>
            </a:r>
            <a:r>
              <a:rPr lang="en-IN" sz="2600" b="1" dirty="0">
                <a:latin typeface="Abadi" panose="020B0604020104020204" pitchFamily="34" charset="0"/>
              </a:rPr>
              <a:t>pancreatic juice </a:t>
            </a:r>
            <a:r>
              <a:rPr lang="en-IN" sz="2600" dirty="0">
                <a:latin typeface="Abadi" panose="020B0604020104020204" pitchFamily="34" charset="0"/>
              </a:rPr>
              <a:t>and </a:t>
            </a:r>
            <a:r>
              <a:rPr lang="en-IN" sz="2600" b="1" dirty="0">
                <a:latin typeface="Abadi" panose="020B0604020104020204" pitchFamily="34" charset="0"/>
              </a:rPr>
              <a:t>bile juice</a:t>
            </a:r>
          </a:p>
          <a:p>
            <a:pPr algn="just"/>
            <a:r>
              <a:rPr lang="en-US" sz="2600" dirty="0" err="1" smtClean="0">
                <a:solidFill>
                  <a:srgbClr val="0070C0"/>
                </a:solidFill>
                <a:latin typeface="Abadi" panose="020B0604020104020204" pitchFamily="34" charset="0"/>
              </a:rPr>
              <a:t>cholecystokinin</a:t>
            </a:r>
            <a:r>
              <a:rPr lang="en-US" sz="2600" dirty="0">
                <a:latin typeface="Abadi" panose="020B0604020104020204" pitchFamily="34" charset="0"/>
              </a:rPr>
              <a:t>, a polypeptide containing </a:t>
            </a:r>
            <a:r>
              <a:rPr lang="en-US" sz="2600" dirty="0">
                <a:solidFill>
                  <a:srgbClr val="0070C0"/>
                </a:solidFill>
                <a:latin typeface="Abadi" panose="020B0604020104020204" pitchFamily="34" charset="0"/>
              </a:rPr>
              <a:t>33 amino acids</a:t>
            </a:r>
            <a:r>
              <a:rPr lang="en-US" sz="2600" dirty="0">
                <a:latin typeface="Abadi" panose="020B0604020104020204" pitchFamily="34" charset="0"/>
              </a:rPr>
              <a:t>, to be released from yet another group of cells, the </a:t>
            </a:r>
            <a:r>
              <a:rPr lang="en-US" sz="2600" dirty="0">
                <a:solidFill>
                  <a:srgbClr val="0070C0"/>
                </a:solidFill>
                <a:latin typeface="Abadi" panose="020B0604020104020204" pitchFamily="34" charset="0"/>
              </a:rPr>
              <a:t>I cells</a:t>
            </a:r>
            <a:r>
              <a:rPr lang="en-US" sz="2600" dirty="0">
                <a:latin typeface="Abadi" panose="020B0604020104020204" pitchFamily="34" charset="0"/>
              </a:rPr>
              <a:t>, in the mucosa of the duodenum and upper jejunum.</a:t>
            </a:r>
          </a:p>
          <a:p>
            <a:pPr algn="just"/>
            <a:r>
              <a:rPr lang="en-US" sz="2600" dirty="0">
                <a:latin typeface="Abadi" panose="020B0604020104020204" pitchFamily="34" charset="0"/>
              </a:rPr>
              <a:t>This release of cholecystokinin results especially from the </a:t>
            </a:r>
            <a:r>
              <a:rPr lang="en-US" sz="2600" dirty="0">
                <a:solidFill>
                  <a:srgbClr val="0070C0"/>
                </a:solidFill>
                <a:latin typeface="Abadi" panose="020B0604020104020204" pitchFamily="34" charset="0"/>
              </a:rPr>
              <a:t>presence of proteoses and peptones </a:t>
            </a:r>
            <a:r>
              <a:rPr lang="en-US" sz="2600" dirty="0">
                <a:latin typeface="Abadi" panose="020B0604020104020204" pitchFamily="34" charset="0"/>
              </a:rPr>
              <a:t>(products of partial protein digestion) and </a:t>
            </a:r>
            <a:r>
              <a:rPr lang="en-US" sz="2600" dirty="0">
                <a:solidFill>
                  <a:srgbClr val="00B050"/>
                </a:solidFill>
                <a:latin typeface="Abadi" panose="020B0604020104020204" pitchFamily="34" charset="0"/>
              </a:rPr>
              <a:t>long-chain fatty acids </a:t>
            </a:r>
            <a:r>
              <a:rPr lang="en-US" sz="2600" dirty="0">
                <a:latin typeface="Abadi" panose="020B0604020104020204" pitchFamily="34" charset="0"/>
              </a:rPr>
              <a:t>in the chyme coming from the stomach.</a:t>
            </a:r>
            <a:endParaRPr lang="en-IN" sz="2600" dirty="0">
              <a:latin typeface="Abadi" panose="020B0604020104020204" pitchFamily="34" charset="0"/>
            </a:endParaRPr>
          </a:p>
          <a:p>
            <a:pPr algn="just">
              <a:buFont typeface="Wingdings" panose="05000000000000000000" pitchFamily="2" charset="2"/>
              <a:buChar char="v"/>
            </a:pPr>
            <a:endParaRPr lang="en-IN" sz="2000" dirty="0">
              <a:latin typeface="Abadi" panose="020B0604020104020204" pitchFamily="34" charset="0"/>
            </a:endParaRPr>
          </a:p>
        </p:txBody>
      </p:sp>
    </p:spTree>
    <p:extLst>
      <p:ext uri="{BB962C8B-B14F-4D97-AF65-F5344CB8AC3E}">
        <p14:creationId xmlns="" xmlns:p14="http://schemas.microsoft.com/office/powerpoint/2010/main" val="3946827427"/>
      </p:ext>
    </p:extLst>
  </p:cSld>
  <p:clrMapOvr>
    <a:masterClrMapping/>
  </p:clrMapOvr>
  <p:transition advTm="93495">
    <p:dissolve/>
  </p:transition>
  <p:extLst mod="1">
    <p:ext uri="{3A86A75C-4F4B-4683-9AE1-C65F6400EC91}">
      <p14:laserTraceLst xmlns="" xmlns:p14="http://schemas.microsoft.com/office/powerpoint/2010/main">
        <p14:tracePtLst>
          <p14:tracePt t="90" x="5114925" y="1860550"/>
          <p14:tracePt t="102" x="5122863" y="1852613"/>
          <p14:tracePt t="111" x="5122863" y="1844675"/>
          <p14:tracePt t="120" x="5132388" y="1835150"/>
          <p14:tracePt t="129" x="5140325" y="1809750"/>
          <p14:tracePt t="135" x="5148263" y="1784350"/>
          <p14:tracePt t="143" x="5157788" y="1776413"/>
          <p14:tracePt t="150" x="5173663" y="1751013"/>
          <p14:tracePt t="162" x="5173663" y="1716088"/>
          <p14:tracePt t="168" x="5183188" y="1690688"/>
          <p14:tracePt t="175" x="5183188" y="1674813"/>
          <p14:tracePt t="183" x="5199063" y="1639888"/>
          <p14:tracePt t="190" x="5216525" y="1589088"/>
          <p14:tracePt t="198" x="5224463" y="1512888"/>
          <p14:tracePt t="206" x="5224463" y="1470025"/>
          <p14:tracePt t="215" x="5233988" y="1427163"/>
          <p14:tracePt t="222" x="5233988" y="1368425"/>
          <p14:tracePt t="231" x="5233988" y="1300163"/>
          <p14:tracePt t="238" x="5233988" y="1241425"/>
          <p14:tracePt t="248" x="5233988" y="1181100"/>
          <p14:tracePt t="255" x="5233988" y="1096963"/>
          <p14:tracePt t="263" x="5233988" y="1069975"/>
          <p14:tracePt t="271" x="5233988" y="1044575"/>
          <p14:tracePt t="280" x="5216525" y="993775"/>
          <p14:tracePt t="286" x="5216525" y="977900"/>
          <p14:tracePt t="295" x="5208588" y="960438"/>
          <p14:tracePt t="303" x="5199063" y="935038"/>
          <p14:tracePt t="310" x="5183188" y="917575"/>
          <p14:tracePt t="326" x="5173663" y="900113"/>
          <p14:tracePt t="334" x="5148263" y="874713"/>
          <p14:tracePt t="343" x="5140325" y="866775"/>
          <p14:tracePt t="360" x="5140325" y="858838"/>
          <p14:tracePt t="374" x="5114925" y="858838"/>
          <p14:tracePt t="382" x="5080000" y="858838"/>
          <p14:tracePt t="391" x="5038725" y="858838"/>
          <p14:tracePt t="398" x="4995863" y="917575"/>
          <p14:tracePt t="406" x="4978400" y="1003300"/>
          <p14:tracePt t="414" x="4970463" y="1112838"/>
          <p14:tracePt t="423" x="4945063" y="1173163"/>
          <p14:tracePt t="430" x="4945063" y="1189038"/>
          <p14:tracePt t="510" x="4876800" y="1249363"/>
          <p14:tracePt t="518" x="4826000" y="1300163"/>
          <p14:tracePt t="527" x="4699000" y="1325563"/>
          <p14:tracePt t="534" x="4638675" y="1325563"/>
          <p14:tracePt t="544" x="4554538" y="1325563"/>
          <p14:tracePt t="550" x="4494213" y="1325563"/>
          <p14:tracePt t="558" x="4468813" y="1325563"/>
          <p14:tracePt t="623" x="4460875" y="1333500"/>
          <p14:tracePt t="630" x="4460875" y="1401763"/>
          <p14:tracePt t="638" x="4460875" y="1477963"/>
          <p14:tracePt t="647" x="4460875" y="1571625"/>
          <p14:tracePt t="655" x="4460875" y="1690688"/>
          <p14:tracePt t="662" x="4460875" y="1801813"/>
          <p14:tracePt t="670" x="4460875" y="1938338"/>
          <p14:tracePt t="678" x="4468813" y="2065338"/>
          <p14:tracePt t="687" x="4486275" y="2200275"/>
          <p14:tracePt t="695" x="4511675" y="2311400"/>
          <p14:tracePt t="702" x="4519613" y="2397125"/>
          <p14:tracePt t="711" x="4545013" y="2516188"/>
          <p14:tracePt t="720" x="4579938" y="2617788"/>
          <p14:tracePt t="730" x="4587875" y="2660650"/>
          <p14:tracePt t="736" x="4595813" y="2719388"/>
          <p14:tracePt t="744" x="4630738" y="2795588"/>
          <p14:tracePt t="751" x="4638675" y="2820988"/>
          <p14:tracePt t="760" x="4646613" y="2846388"/>
          <p14:tracePt t="766" x="4656138" y="2871788"/>
          <p14:tracePt t="776" x="4664075" y="2881313"/>
          <p14:tracePt t="782" x="4673600" y="2897188"/>
          <p14:tracePt t="790" x="4689475" y="2922588"/>
          <p14:tracePt t="798" x="4689475" y="2932113"/>
          <p14:tracePt t="806" x="4706938" y="2957513"/>
          <p14:tracePt t="814" x="4714875" y="2965450"/>
          <p14:tracePt t="822" x="4724400" y="2974975"/>
          <p14:tracePt t="918" x="4732338" y="2974975"/>
          <p14:tracePt t="927" x="4740275" y="2974975"/>
          <p14:tracePt t="934" x="4749800" y="2974975"/>
          <p14:tracePt t="943" x="4757738" y="2974975"/>
          <p14:tracePt t="951" x="4765675" y="2974975"/>
          <p14:tracePt t="967" x="4783138" y="2965450"/>
          <p14:tracePt t="974" x="4800600" y="2949575"/>
          <p14:tracePt t="991" x="4818063" y="2922588"/>
          <p14:tracePt t="999" x="4843463" y="2914650"/>
          <p14:tracePt t="1039" x="4826000" y="2914650"/>
          <p14:tracePt t="1046" x="4808538" y="2906713"/>
          <p14:tracePt t="1055" x="4765675" y="2906713"/>
          <p14:tracePt t="1062" x="4740275" y="2906713"/>
          <p14:tracePt t="1078" x="4732338" y="2906713"/>
          <p14:tracePt t="1086" x="4714875" y="2889250"/>
          <p14:tracePt t="1095" x="4656138" y="2871788"/>
          <p14:tracePt t="1102" x="4646613" y="2871788"/>
          <p14:tracePt t="1111" x="4605338" y="2871788"/>
          <p14:tracePt t="1118" x="4503738" y="2871788"/>
          <p14:tracePt t="1127" x="4443413" y="2871788"/>
          <p14:tracePt t="1134" x="4435475" y="2871788"/>
          <p14:tracePt t="1145" x="4410075" y="2871788"/>
          <p14:tracePt t="1150" x="4400550" y="2871788"/>
          <p14:tracePt t="1161" x="4400550" y="2863850"/>
          <p14:tracePt t="1166" x="4400550" y="2855913"/>
          <p14:tracePt t="1192" x="4392613" y="2846388"/>
          <p14:tracePt t="1206" x="4384675" y="2846388"/>
          <p14:tracePt t="1894" x="4375150" y="2838450"/>
          <p14:tracePt t="2279" x="4375150" y="2830513"/>
          <p14:tracePt t="6007" x="4384675" y="2813050"/>
          <p14:tracePt t="6015" x="4384675" y="2778125"/>
          <p14:tracePt t="6024" x="4375150" y="2744788"/>
          <p14:tracePt t="6030" x="4367213" y="2686050"/>
          <p14:tracePt t="6038" x="4341813" y="2608263"/>
          <p14:tracePt t="6047" x="4324350" y="2574925"/>
          <p14:tracePt t="6056" x="4316413" y="2532063"/>
          <p14:tracePt t="6063" x="4306888" y="2506663"/>
          <p14:tracePt t="6071" x="4298950" y="2489200"/>
          <p14:tracePt t="6087" x="4291013" y="2481263"/>
          <p14:tracePt t="6094" x="4291013" y="2473325"/>
          <p14:tracePt t="6102" x="4281488" y="2463800"/>
          <p14:tracePt t="6126" x="4256088" y="2463800"/>
          <p14:tracePt t="6137" x="4240213" y="2463800"/>
          <p14:tracePt t="6146" x="4197350" y="2463800"/>
          <p14:tracePt t="6151" x="4162425" y="2463800"/>
          <p14:tracePt t="6158" x="4137025" y="2473325"/>
          <p14:tracePt t="6166" x="4129088" y="2481263"/>
          <p14:tracePt t="6174" x="4121150" y="2481263"/>
          <p14:tracePt t="6199" x="4095750" y="2489200"/>
          <p14:tracePt t="6207" x="4052888" y="2489200"/>
          <p14:tracePt t="6231" x="3992563" y="2489200"/>
          <p14:tracePt t="6239" x="3967163" y="2489200"/>
          <p14:tracePt t="6247" x="3925888" y="2489200"/>
          <p14:tracePt t="6256" x="3916363" y="2489200"/>
          <p14:tracePt t="6262" x="3908425" y="2473325"/>
          <p14:tracePt t="6278" x="3908425" y="2463800"/>
          <p14:tracePt t="6310" x="3916363" y="2447925"/>
          <p14:tracePt t="6318" x="3933825" y="2430463"/>
          <p14:tracePt t="6326" x="3941763" y="2413000"/>
          <p14:tracePt t="6335" x="3967163" y="2387600"/>
          <p14:tracePt t="6342" x="3984625" y="2379663"/>
          <p14:tracePt t="6350" x="4002088" y="2379663"/>
          <p14:tracePt t="6358" x="4044950" y="2362200"/>
          <p14:tracePt t="6366" x="4060825" y="2344738"/>
          <p14:tracePt t="6374" x="4070350" y="2336800"/>
          <p14:tracePt t="6382" x="4121150" y="2319338"/>
          <p14:tracePt t="6391" x="4129088" y="2303463"/>
          <p14:tracePt t="6398" x="4162425" y="2286000"/>
          <p14:tracePt t="6407" x="4187825" y="2268538"/>
          <p14:tracePt t="6414" x="4214813" y="2252663"/>
          <p14:tracePt t="6423" x="4248150" y="2243138"/>
          <p14:tracePt t="6430" x="4273550" y="2217738"/>
          <p14:tracePt t="6439" x="4298950" y="2209800"/>
          <p14:tracePt t="6446" x="4332288" y="2192338"/>
          <p14:tracePt t="6455" x="4349750" y="2184400"/>
          <p14:tracePt t="6462" x="4375150" y="2166938"/>
          <p14:tracePt t="6472" x="4400550" y="2149475"/>
          <p14:tracePt t="6478" x="4410075" y="2141538"/>
          <p14:tracePt t="6486" x="4410075" y="2133600"/>
          <p14:tracePt t="6534" x="4425950" y="2133600"/>
          <p14:tracePt t="6550" x="4435475" y="2133600"/>
          <p14:tracePt t="6559" x="4443413" y="2116138"/>
          <p14:tracePt t="6574" x="4460875" y="2108200"/>
          <p14:tracePt t="6582" x="4468813" y="2108200"/>
          <p14:tracePt t="6590" x="4476750" y="2098675"/>
          <p14:tracePt t="6598" x="4511675" y="2098675"/>
          <p14:tracePt t="6607" x="4537075" y="2098675"/>
          <p14:tracePt t="6646" x="4545013" y="2098675"/>
          <p14:tracePt t="6654" x="4554538" y="2098675"/>
          <p14:tracePt t="6838" x="4562475" y="2098675"/>
          <p14:tracePt t="6847" x="4570413" y="2098675"/>
          <p14:tracePt t="6903" x="4579938" y="2098675"/>
          <p14:tracePt t="6910" x="4613275" y="2098675"/>
          <p14:tracePt t="6918" x="4656138" y="2098675"/>
          <p14:tracePt t="6926" x="4689475" y="2098675"/>
          <p14:tracePt t="6934" x="4714875" y="2098675"/>
          <p14:tracePt t="6942" x="4732338" y="2098675"/>
          <p14:tracePt t="6950" x="4783138" y="2073275"/>
          <p14:tracePt t="6966" x="4808538" y="2073275"/>
          <p14:tracePt t="6974" x="4818063" y="2073275"/>
          <p14:tracePt t="6982" x="4843463" y="2073275"/>
          <p14:tracePt t="6990" x="4859338" y="2073275"/>
          <p14:tracePt t="7007" x="4868863" y="2073275"/>
          <p14:tracePt t="7014" x="4876800" y="2073275"/>
          <p14:tracePt t="7087" x="4884738" y="2073275"/>
          <p14:tracePt t="7103" x="4894263" y="2073275"/>
          <p14:tracePt t="7110" x="4910138" y="2073275"/>
          <p14:tracePt t="7126" x="4910138" y="2090738"/>
          <p14:tracePt t="7135" x="4910138" y="2108200"/>
          <p14:tracePt t="7142" x="4894263" y="2133600"/>
          <p14:tracePt t="7150" x="4859338" y="2149475"/>
          <p14:tracePt t="7158" x="4791075" y="2166938"/>
          <p14:tracePt t="7166" x="4732338" y="2192338"/>
          <p14:tracePt t="7174" x="4664075" y="2192338"/>
          <p14:tracePt t="7182" x="4605338" y="2200275"/>
          <p14:tracePt t="7190" x="4562475" y="2200275"/>
          <p14:tracePt t="7198" x="4529138" y="2200275"/>
          <p14:tracePt t="7207" x="4494213" y="2200275"/>
          <p14:tracePt t="7215" x="4486275" y="2200275"/>
          <p14:tracePt t="7239" x="4460875" y="2200275"/>
          <p14:tracePt t="7255" x="4460875" y="2192338"/>
          <p14:tracePt t="7262" x="4460875" y="2159000"/>
          <p14:tracePt t="7272" x="4476750" y="2133600"/>
          <p14:tracePt t="7279" x="4486275" y="2116138"/>
          <p14:tracePt t="7286" x="4494213" y="2116138"/>
          <p14:tracePt t="7303" x="4494213" y="2090738"/>
          <p14:tracePt t="7319" x="4503738" y="2073275"/>
          <p14:tracePt t="7326" x="4511675" y="2073275"/>
          <p14:tracePt t="7334" x="4529138" y="2047875"/>
          <p14:tracePt t="7350" x="4537075" y="2030413"/>
          <p14:tracePt t="7358" x="4554538" y="2014538"/>
          <p14:tracePt t="7367" x="4570413" y="2005013"/>
          <p14:tracePt t="7382" x="4605338" y="1997075"/>
          <p14:tracePt t="7390" x="4621213" y="1979613"/>
          <p14:tracePt t="7407" x="4638675" y="1971675"/>
          <p14:tracePt t="7423" x="4646613" y="1971675"/>
          <p14:tracePt t="7440" x="4664075" y="1963738"/>
          <p14:tracePt t="7447" x="4673600" y="1954213"/>
          <p14:tracePt t="7463" x="4673600" y="1946275"/>
          <p14:tracePt t="7469" x="4689475" y="1946275"/>
          <p14:tracePt t="7478" x="4714875" y="1938338"/>
          <p14:tracePt t="7487" x="4714875" y="1928813"/>
          <p14:tracePt t="7494" x="4724400" y="1920875"/>
          <p14:tracePt t="7742" x="4732338" y="1920875"/>
          <p14:tracePt t="7750" x="4740275" y="1920875"/>
          <p14:tracePt t="7775" x="4757738" y="1920875"/>
          <p14:tracePt t="7782" x="4765675" y="1911350"/>
          <p14:tracePt t="7792" x="4775200" y="1911350"/>
          <p14:tracePt t="7798" x="4791075" y="1911350"/>
          <p14:tracePt t="7806" x="4800600" y="1911350"/>
          <p14:tracePt t="7825" x="4818063" y="1903413"/>
          <p14:tracePt t="7878" x="4833938" y="1903413"/>
          <p14:tracePt t="7887" x="4843463" y="1903413"/>
          <p14:tracePt t="7894" x="4868863" y="1903413"/>
          <p14:tracePt t="7903" x="4910138" y="1903413"/>
          <p14:tracePt t="7910" x="4945063" y="1903413"/>
          <p14:tracePt t="7919" x="4987925" y="1903413"/>
          <p14:tracePt t="7928" x="5003800" y="1903413"/>
          <p14:tracePt t="7936" x="5046663" y="1903413"/>
          <p14:tracePt t="7943" x="5080000" y="1903413"/>
          <p14:tracePt t="7950" x="5114925" y="1903413"/>
          <p14:tracePt t="7958" x="5140325" y="1903413"/>
          <p14:tracePt t="7966" x="5165725" y="1903413"/>
          <p14:tracePt t="7974" x="5199063" y="1903413"/>
          <p14:tracePt t="7982" x="5224463" y="1903413"/>
          <p14:tracePt t="7990" x="5259388" y="1903413"/>
          <p14:tracePt t="7998" x="5318125" y="1903413"/>
          <p14:tracePt t="8006" x="5360988" y="1903413"/>
          <p14:tracePt t="8015" x="5421313" y="1903413"/>
          <p14:tracePt t="8023" x="5480050" y="1903413"/>
          <p14:tracePt t="8030" x="5581650" y="1903413"/>
          <p14:tracePt t="8038" x="5632450" y="1903413"/>
          <p14:tracePt t="8046" x="5735638" y="1903413"/>
          <p14:tracePt t="8056" x="5819775" y="1903413"/>
          <p14:tracePt t="8062" x="5895975" y="1903413"/>
          <p14:tracePt t="8071" x="5946775" y="1903413"/>
          <p14:tracePt t="8078" x="5989638" y="1903413"/>
          <p14:tracePt t="8086" x="6049963" y="1903413"/>
          <p14:tracePt t="8094" x="6075363" y="1903413"/>
          <p14:tracePt t="8104" x="6100763" y="1903413"/>
          <p14:tracePt t="8119" x="6108700" y="1903413"/>
          <p14:tracePt t="8135" x="6116638" y="1903413"/>
          <p14:tracePt t="8152" x="6126163" y="1903413"/>
          <p14:tracePt t="8158" x="6134100" y="1903413"/>
          <p14:tracePt t="8166" x="6142038" y="1903413"/>
          <p14:tracePt t="8174" x="6167438" y="1903413"/>
          <p14:tracePt t="8182" x="6184900" y="1903413"/>
          <p14:tracePt t="8191" x="6227763" y="1885950"/>
          <p14:tracePt t="8198" x="6253163" y="1885950"/>
          <p14:tracePt t="8206" x="6261100" y="1885950"/>
          <p14:tracePt t="8214" x="6296025" y="1878013"/>
          <p14:tracePt t="8222" x="6311900" y="1878013"/>
          <p14:tracePt t="8230" x="6321425" y="1878013"/>
          <p14:tracePt t="8239" x="6354763" y="1878013"/>
          <p14:tracePt t="8246" x="6372225" y="1870075"/>
          <p14:tracePt t="8256" x="6397625" y="1870075"/>
          <p14:tracePt t="8262" x="6430963" y="1860550"/>
          <p14:tracePt t="8271" x="6448425" y="1860550"/>
          <p14:tracePt t="8278" x="6483350" y="1844675"/>
          <p14:tracePt t="8288" x="6516688" y="1835150"/>
          <p14:tracePt t="8294" x="6534150" y="1835150"/>
          <p14:tracePt t="8304" x="6575425" y="1827213"/>
          <p14:tracePt t="8310" x="6653213" y="1827213"/>
          <p14:tracePt t="8320" x="6711950" y="1819275"/>
          <p14:tracePt t="8326" x="6770688" y="1819275"/>
          <p14:tracePt t="8335" x="6813550" y="1819275"/>
          <p14:tracePt t="8342" x="6848475" y="1819275"/>
          <p14:tracePt t="8366" x="6856413" y="1819275"/>
          <p14:tracePt t="8374" x="6856413" y="1844675"/>
          <p14:tracePt t="8382" x="6797675" y="1920875"/>
          <p14:tracePt t="8390" x="6704013" y="1971675"/>
          <p14:tracePt t="8398" x="6678613" y="1997075"/>
          <p14:tracePt t="8535" x="6669088" y="1997075"/>
          <p14:tracePt t="8542" x="6643688" y="2005013"/>
          <p14:tracePt t="8550" x="6635750" y="2014538"/>
          <p14:tracePt t="8584" x="6643688" y="2014538"/>
          <p14:tracePt t="8598" x="6653213" y="2014538"/>
          <p14:tracePt t="8606" x="6661150" y="2014538"/>
          <p14:tracePt t="8615" x="6669088" y="2005013"/>
          <p14:tracePt t="8639" x="6686550" y="2005013"/>
          <p14:tracePt t="8646" x="6704013" y="2005013"/>
          <p14:tracePt t="8655" x="6711950" y="2005013"/>
          <p14:tracePt t="8662" x="6737350" y="1989138"/>
          <p14:tracePt t="8671" x="6762750" y="1989138"/>
          <p14:tracePt t="8678" x="6788150" y="1979613"/>
          <p14:tracePt t="8688" x="6831013" y="1979613"/>
          <p14:tracePt t="8694" x="6873875" y="1979613"/>
          <p14:tracePt t="8702" x="6932613" y="1979613"/>
          <p14:tracePt t="8710" x="6975475" y="1979613"/>
          <p14:tracePt t="8721" x="7018338" y="1979613"/>
          <p14:tracePt t="8726" x="7077075" y="1971675"/>
          <p14:tracePt t="8734" x="7112000" y="1963738"/>
          <p14:tracePt t="8742" x="7145338" y="1963738"/>
          <p14:tracePt t="8753" x="7170738" y="1963738"/>
          <p14:tracePt t="8758" x="7204075" y="1946275"/>
          <p14:tracePt t="8766" x="7229475" y="1946275"/>
          <p14:tracePt t="8775" x="7256463" y="1938338"/>
          <p14:tracePt t="8782" x="7264400" y="1938338"/>
          <p14:tracePt t="8790" x="7289800" y="1938338"/>
          <p14:tracePt t="8806" x="7297738" y="1938338"/>
          <p14:tracePt t="8966" x="7307263" y="1938338"/>
          <p14:tracePt t="8974" x="7315200" y="1938338"/>
          <p14:tracePt t="8990" x="7323138" y="1938338"/>
          <p14:tracePt t="8998" x="7332663" y="1938338"/>
          <p14:tracePt t="9014" x="7348538" y="1938338"/>
          <p14:tracePt t="9030" x="7383463" y="1928813"/>
          <p14:tracePt t="9038" x="7391400" y="1928813"/>
          <p14:tracePt t="9046" x="7426325" y="1928813"/>
          <p14:tracePt t="9055" x="7442200" y="1928813"/>
          <p14:tracePt t="9062" x="7477125" y="1911350"/>
          <p14:tracePt t="9071" x="7510463" y="1903413"/>
          <p14:tracePt t="9078" x="7535863" y="1903413"/>
          <p14:tracePt t="9089" x="7578725" y="1903413"/>
          <p14:tracePt t="9094" x="7637463" y="1903413"/>
          <p14:tracePt t="9103" x="7715250" y="1903413"/>
          <p14:tracePt t="9110" x="7766050" y="1903413"/>
          <p14:tracePt t="9119" x="7842250" y="1903413"/>
          <p14:tracePt t="9126" x="7885113" y="1895475"/>
          <p14:tracePt t="9137" x="7918450" y="1885950"/>
          <p14:tracePt t="9142" x="7961313" y="1885950"/>
          <p14:tracePt t="9150" x="8012113" y="1860550"/>
          <p14:tracePt t="9158" x="8054975" y="1852613"/>
          <p14:tracePt t="9166" x="8070850" y="1852613"/>
          <p14:tracePt t="9174" x="8105775" y="1852613"/>
          <p14:tracePt t="9182" x="8113713" y="1852613"/>
          <p14:tracePt t="9190" x="8147050" y="1844675"/>
          <p14:tracePt t="9198" x="8189913" y="1844675"/>
          <p14:tracePt t="9207" x="8215313" y="1844675"/>
          <p14:tracePt t="9214" x="8266113" y="1835150"/>
          <p14:tracePt t="9222" x="8308975" y="1835150"/>
          <p14:tracePt t="9230" x="8377238" y="1819275"/>
          <p14:tracePt t="9238" x="8445500" y="1809750"/>
          <p14:tracePt t="9246" x="8529638" y="1793875"/>
          <p14:tracePt t="9255" x="8623300" y="1784350"/>
          <p14:tracePt t="9262" x="8709025" y="1766888"/>
          <p14:tracePt t="9271" x="8750300" y="1751013"/>
          <p14:tracePt t="9278" x="8828088" y="1751013"/>
          <p14:tracePt t="9288" x="8886825" y="1751013"/>
          <p14:tracePt t="9294" x="8937625" y="1751013"/>
          <p14:tracePt t="9304" x="8988425" y="1751013"/>
          <p14:tracePt t="9310" x="9039225" y="1751013"/>
          <p14:tracePt t="9319" x="9091613" y="1751013"/>
          <p14:tracePt t="9326" x="9132888" y="1751013"/>
          <p14:tracePt t="9335" x="9158288" y="1751013"/>
          <p14:tracePt t="9342" x="9193213" y="1751013"/>
          <p14:tracePt t="9350" x="9226550" y="1751013"/>
          <p14:tracePt t="9358" x="9269413" y="1751013"/>
          <p14:tracePt t="9366" x="9312275" y="1751013"/>
          <p14:tracePt t="9374" x="9353550" y="1751013"/>
          <p14:tracePt t="9382" x="9431338" y="1751013"/>
          <p14:tracePt t="9390" x="9515475" y="1751013"/>
          <p14:tracePt t="9398" x="9583738" y="1741488"/>
          <p14:tracePt t="9406" x="9642475" y="1733550"/>
          <p14:tracePt t="9414" x="9736138" y="1708150"/>
          <p14:tracePt t="9422" x="9804400" y="1700213"/>
          <p14:tracePt t="9430" x="9880600" y="1700213"/>
          <p14:tracePt t="9438" x="9948863" y="1690688"/>
          <p14:tracePt t="9446" x="10009188" y="1682750"/>
          <p14:tracePt t="9454" x="10101263" y="1657350"/>
          <p14:tracePt t="9462" x="10153650" y="1657350"/>
          <p14:tracePt t="9471" x="10212388" y="1649413"/>
          <p14:tracePt t="9478" x="10263188" y="1639888"/>
          <p14:tracePt t="9487" x="10306050" y="1631950"/>
          <p14:tracePt t="9494" x="10339388" y="1631950"/>
          <p14:tracePt t="9504" x="10390188" y="1622425"/>
          <p14:tracePt t="9510" x="10415588" y="1614488"/>
          <p14:tracePt t="9520" x="10450513" y="1606550"/>
          <p14:tracePt t="9526" x="10475913" y="1606550"/>
          <p14:tracePt t="9535" x="10518775" y="1589088"/>
          <p14:tracePt t="9542" x="10534650" y="1589088"/>
          <p14:tracePt t="9552" x="10552113" y="1571625"/>
          <p14:tracePt t="9558" x="10569575" y="1571625"/>
          <p14:tracePt t="9567" x="10577513" y="1571625"/>
          <p14:tracePt t="10255" x="10577513" y="1563688"/>
          <p14:tracePt t="10671" x="10569575" y="1563688"/>
          <p14:tracePt t="10678" x="10560050" y="1563688"/>
          <p14:tracePt t="10687" x="10552113" y="1563688"/>
          <p14:tracePt t="10703" x="10544175" y="1563688"/>
          <p14:tracePt t="10710" x="10534650" y="1571625"/>
          <p14:tracePt t="10719" x="10526713" y="1571625"/>
          <p14:tracePt t="10727" x="10509250" y="1581150"/>
          <p14:tracePt t="10742" x="10493375" y="1581150"/>
          <p14:tracePt t="10751" x="10475913" y="1597025"/>
          <p14:tracePt t="10758" x="10467975" y="1606550"/>
          <p14:tracePt t="10770" x="10442575" y="1622425"/>
          <p14:tracePt t="10774" x="10407650" y="1649413"/>
          <p14:tracePt t="10782" x="10382250" y="1657350"/>
          <p14:tracePt t="10790" x="10348913" y="1682750"/>
          <p14:tracePt t="10799" x="10323513" y="1700213"/>
          <p14:tracePt t="10806" x="10280650" y="1733550"/>
          <p14:tracePt t="10814" x="10229850" y="1784350"/>
          <p14:tracePt t="10822" x="10161588" y="1844675"/>
          <p14:tracePt t="10831" x="10050463" y="1920875"/>
          <p14:tracePt t="10838" x="9948863" y="2022475"/>
          <p14:tracePt t="10846" x="9804400" y="2149475"/>
          <p14:tracePt t="10854" x="9591675" y="2311400"/>
          <p14:tracePt t="10862" x="9380538" y="2489200"/>
          <p14:tracePt t="10870" x="9082088" y="2736850"/>
          <p14:tracePt t="10878" x="8777288" y="3016250"/>
          <p14:tracePt t="10886" x="8445500" y="3355975"/>
          <p14:tracePt t="10894" x="8096250" y="3713163"/>
          <p14:tracePt t="10905" x="7807325" y="4070350"/>
          <p14:tracePt t="10910" x="7477125" y="4452938"/>
          <p14:tracePt t="10919" x="7119938" y="4946650"/>
          <p14:tracePt t="10926" x="6788150" y="5362575"/>
          <p14:tracePt t="10936" x="6440488" y="5770563"/>
          <p14:tracePt t="10942" x="6057900" y="6211888"/>
          <p14:tracePt t="10952" x="5761038" y="6569075"/>
          <p14:tracePt t="11191" x="4291013" y="6738938"/>
          <p14:tracePt t="11199" x="4146550" y="6654800"/>
          <p14:tracePt t="11206" x="3992563" y="6526213"/>
          <p14:tracePt t="11214" x="3763963" y="6373813"/>
          <p14:tracePt t="11222" x="3551238" y="6211888"/>
          <p14:tracePt t="11230" x="3322638" y="6049963"/>
          <p14:tracePt t="11238" x="3127375" y="5940425"/>
          <p14:tracePt t="11246" x="2871788" y="5788025"/>
          <p14:tracePt t="11254" x="2735263" y="5710238"/>
          <p14:tracePt t="11262" x="2574925" y="5591175"/>
          <p14:tracePt t="11270" x="2489200" y="5514975"/>
          <p14:tracePt t="11278" x="2405063" y="5438775"/>
          <p14:tracePt t="11287" x="2362200" y="5387975"/>
          <p14:tracePt t="11294" x="2336800" y="5353050"/>
          <p14:tracePt t="11303" x="2336800" y="5327650"/>
          <p14:tracePt t="11310" x="2327275" y="5294313"/>
          <p14:tracePt t="11320" x="2327275" y="5276850"/>
          <p14:tracePt t="11326" x="2327275" y="5260975"/>
          <p14:tracePt t="11335" x="2327275" y="5226050"/>
          <p14:tracePt t="11342" x="2327275" y="5218113"/>
          <p14:tracePt t="11352" x="2327275" y="5183188"/>
          <p14:tracePt t="11358" x="2327275" y="5157788"/>
          <p14:tracePt t="11368" x="2327275" y="5132388"/>
          <p14:tracePt t="11374" x="2336800" y="5124450"/>
          <p14:tracePt t="11454" x="2327275" y="5141913"/>
          <p14:tracePt t="11462" x="2319338" y="5167313"/>
          <p14:tracePt t="11470" x="2293938" y="5192713"/>
          <p14:tracePt t="11479" x="2243138" y="5243513"/>
          <p14:tracePt t="11487" x="2149475" y="5302250"/>
          <p14:tracePt t="11494" x="2090738" y="5319713"/>
          <p14:tracePt t="11503" x="2055813" y="5319713"/>
          <p14:tracePt t="11511" x="2030413" y="5319713"/>
          <p14:tracePt t="11519" x="2012950" y="5302250"/>
          <p14:tracePt t="11526" x="2005013" y="5294313"/>
          <p14:tracePt t="11535" x="1997075" y="5260975"/>
          <p14:tracePt t="11542" x="1987550" y="5208588"/>
          <p14:tracePt t="11552" x="1987550" y="5157788"/>
          <p14:tracePt t="11558" x="1987550" y="5073650"/>
          <p14:tracePt t="11567" x="1987550" y="4972050"/>
          <p14:tracePt t="11575" x="1987550" y="4860925"/>
          <p14:tracePt t="11584" x="1987550" y="4775200"/>
          <p14:tracePt t="11590" x="1987550" y="4657725"/>
          <p14:tracePt t="11599" x="1946275" y="4495800"/>
          <p14:tracePt t="11606" x="1920875" y="4368800"/>
          <p14:tracePt t="11614" x="1860550" y="4197350"/>
          <p14:tracePt t="11622" x="1809750" y="3943350"/>
          <p14:tracePt t="11630" x="1801813" y="3806825"/>
          <p14:tracePt t="11638" x="1758950" y="3636963"/>
          <p14:tracePt t="11646" x="1758950" y="3527425"/>
          <p14:tracePt t="11654" x="1758950" y="3416300"/>
          <p14:tracePt t="11662" x="1758950" y="3297238"/>
          <p14:tracePt t="11670" x="1758950" y="3203575"/>
          <p14:tracePt t="11678" x="1758950" y="3127375"/>
          <p14:tracePt t="11686" x="1758950" y="3076575"/>
          <p14:tracePt t="11695" x="1758950" y="3025775"/>
          <p14:tracePt t="11702" x="1758950" y="2982913"/>
          <p14:tracePt t="11710" x="1758950" y="2957513"/>
          <p14:tracePt t="11719" x="1758950" y="2949575"/>
          <p14:tracePt t="11726" x="1758950" y="2940050"/>
          <p14:tracePt t="12062" x="1758950" y="2932113"/>
          <p14:tracePt t="12071" x="1758950" y="2914650"/>
          <p14:tracePt t="12079" x="1766888" y="2889250"/>
          <p14:tracePt t="12086" x="1776413" y="2863850"/>
          <p14:tracePt t="12094" x="1792288" y="2846388"/>
          <p14:tracePt t="12102" x="1801813" y="2830513"/>
          <p14:tracePt t="12110" x="1817688" y="2795588"/>
          <p14:tracePt t="12118" x="1843088" y="2762250"/>
          <p14:tracePt t="12126" x="1860550" y="2711450"/>
          <p14:tracePt t="12135" x="1903413" y="2660650"/>
          <p14:tracePt t="12142" x="1946275" y="2592388"/>
          <p14:tracePt t="12152" x="1962150" y="2574925"/>
          <p14:tracePt t="12158" x="1987550" y="2549525"/>
          <p14:tracePt t="12166" x="2005013" y="2524125"/>
          <p14:tracePt t="12174" x="2012950" y="2506663"/>
          <p14:tracePt t="12184" x="2030413" y="2481263"/>
          <p14:tracePt t="12199" x="2038350" y="2455863"/>
          <p14:tracePt t="12366" x="2038350" y="2447925"/>
          <p14:tracePt t="12374" x="2038350" y="2430463"/>
          <p14:tracePt t="12382" x="2065338" y="2405063"/>
          <p14:tracePt t="12390" x="2090738" y="2379663"/>
          <p14:tracePt t="12399" x="2124075" y="2354263"/>
          <p14:tracePt t="12407" x="2200275" y="2293938"/>
          <p14:tracePt t="12415" x="2286000" y="2243138"/>
          <p14:tracePt t="12423" x="2344738" y="2174875"/>
          <p14:tracePt t="12430" x="2455863" y="2108200"/>
          <p14:tracePt t="12439" x="2540000" y="2065338"/>
          <p14:tracePt t="12447" x="2625725" y="2014538"/>
          <p14:tracePt t="12454" x="2693988" y="1989138"/>
          <p14:tracePt t="12462" x="2760663" y="1963738"/>
          <p14:tracePt t="12470" x="2820988" y="1946275"/>
          <p14:tracePt t="12478" x="2854325" y="1938338"/>
          <p14:tracePt t="12486" x="2889250" y="1928813"/>
          <p14:tracePt t="12494" x="2897188" y="1928813"/>
          <p14:tracePt t="12502" x="2914650" y="1920875"/>
          <p14:tracePt t="12510" x="2947988" y="1903413"/>
          <p14:tracePt t="12518" x="2973388" y="1895475"/>
          <p14:tracePt t="12526" x="3016250" y="1885950"/>
          <p14:tracePt t="12534" x="3059113" y="1878013"/>
          <p14:tracePt t="12542" x="3109913" y="1860550"/>
          <p14:tracePt t="12551" x="3143250" y="1852613"/>
          <p14:tracePt t="12558" x="3186113" y="1844675"/>
          <p14:tracePt t="12568" x="3211513" y="1844675"/>
          <p14:tracePt t="12574" x="3219450" y="1844675"/>
          <p14:tracePt t="12584" x="3228975" y="1844675"/>
          <p14:tracePt t="12639" x="3236913" y="1844675"/>
          <p14:tracePt t="12646" x="3236913" y="1860550"/>
          <p14:tracePt t="12654" x="3236913" y="1895475"/>
          <p14:tracePt t="12662" x="3236913" y="1911350"/>
          <p14:tracePt t="12670" x="3219450" y="1938338"/>
          <p14:tracePt t="12679" x="3194050" y="1971675"/>
          <p14:tracePt t="12686" x="3168650" y="2014538"/>
          <p14:tracePt t="12694" x="3143250" y="2030413"/>
          <p14:tracePt t="12704" x="3100388" y="2073275"/>
          <p14:tracePt t="12710" x="3074988" y="2098675"/>
          <p14:tracePt t="12719" x="3024188" y="2141538"/>
          <p14:tracePt t="12727" x="2990850" y="2174875"/>
          <p14:tracePt t="12735" x="2897188" y="2235200"/>
          <p14:tracePt t="12742" x="2778125" y="2303463"/>
          <p14:tracePt t="12752" x="2684463" y="2371725"/>
          <p14:tracePt t="12758" x="2608263" y="2405063"/>
          <p14:tracePt t="12768" x="2524125" y="2455863"/>
          <p14:tracePt t="12774" x="2489200" y="2455863"/>
          <p14:tracePt t="12784" x="2463800" y="2455863"/>
          <p14:tracePt t="12958" x="2455863" y="2455863"/>
          <p14:tracePt t="12967" x="2413000" y="2455863"/>
          <p14:tracePt t="12975" x="2362200" y="2489200"/>
          <p14:tracePt t="12984" x="2276475" y="2498725"/>
          <p14:tracePt t="12990" x="2200275" y="2532063"/>
          <p14:tracePt t="12999" x="2124075" y="2541588"/>
          <p14:tracePt t="13006" x="2038350" y="2566988"/>
          <p14:tracePt t="13016" x="1936750" y="2608263"/>
          <p14:tracePt t="13022" x="1835150" y="2625725"/>
          <p14:tracePt t="13030" x="1741488" y="2668588"/>
          <p14:tracePt t="13039" x="1639888" y="2711450"/>
          <p14:tracePt t="13046" x="1563688" y="2736850"/>
          <p14:tracePt t="13054" x="1487488" y="2778125"/>
          <p14:tracePt t="13062" x="1419225" y="2830513"/>
          <p14:tracePt t="13070" x="1350963" y="2863850"/>
          <p14:tracePt t="13078" x="1300163" y="2889250"/>
          <p14:tracePt t="13086" x="1274763" y="2906713"/>
          <p14:tracePt t="13094" x="1239838" y="2922588"/>
          <p14:tracePt t="13102" x="1206500" y="2932113"/>
          <p14:tracePt t="13110" x="1189038" y="2949575"/>
          <p14:tracePt t="13119" x="1181100" y="2957513"/>
          <p14:tracePt t="13126" x="1163638" y="2965450"/>
          <p14:tracePt t="13270" x="1155700" y="2965450"/>
          <p14:tracePt t="13278" x="1155700" y="2957513"/>
          <p14:tracePt t="13286" x="1163638" y="2957513"/>
          <p14:tracePt t="13310" x="1163638" y="2949575"/>
          <p14:tracePt t="13326" x="1163638" y="2940050"/>
          <p14:tracePt t="13342" x="1163638" y="2932113"/>
          <p14:tracePt t="13390" x="1163638" y="2922588"/>
          <p14:tracePt t="13406" x="1163638" y="2914650"/>
          <p14:tracePt t="13422" x="1163638" y="2906713"/>
          <p14:tracePt t="13438" x="1163638" y="2897188"/>
          <p14:tracePt t="13454" x="1163638" y="2889250"/>
          <p14:tracePt t="13470" x="1163638" y="2863850"/>
          <p14:tracePt t="13495" x="1155700" y="2855913"/>
          <p14:tracePt t="13502" x="1155700" y="2838450"/>
          <p14:tracePt t="13510" x="1147763" y="2838450"/>
          <p14:tracePt t="13558" x="1147763" y="2830513"/>
          <p14:tracePt t="13598" x="1147763" y="2820988"/>
          <p14:tracePt t="13719" x="1198563" y="2813050"/>
          <p14:tracePt t="13727" x="1239838" y="2813050"/>
          <p14:tracePt t="13734" x="1325563" y="2813050"/>
          <p14:tracePt t="13742" x="1409700" y="2813050"/>
          <p14:tracePt t="13751" x="1487488" y="2813050"/>
          <p14:tracePt t="13758" x="1554163" y="2813050"/>
          <p14:tracePt t="13767" x="1579563" y="2813050"/>
          <p14:tracePt t="13774" x="1589088" y="2813050"/>
          <p14:tracePt t="13847" x="1597025" y="2813050"/>
          <p14:tracePt t="13863" x="1597025" y="2830513"/>
          <p14:tracePt t="13870" x="1597025" y="2838450"/>
          <p14:tracePt t="13878" x="1579563" y="2863850"/>
          <p14:tracePt t="13886" x="1563688" y="2889250"/>
          <p14:tracePt t="13899" x="1520825" y="2922588"/>
          <p14:tracePt t="13902" x="1503363" y="2940050"/>
          <p14:tracePt t="13910" x="1470025" y="2974975"/>
          <p14:tracePt t="13918" x="1435100" y="3008313"/>
          <p14:tracePt t="13926" x="1401763" y="3025775"/>
          <p14:tracePt t="13934" x="1358900" y="3051175"/>
          <p14:tracePt t="13943" x="1343025" y="3059113"/>
          <p14:tracePt t="13951" x="1325563" y="3076575"/>
          <p14:tracePt t="13958" x="1317625" y="3076575"/>
          <p14:tracePt t="14055" x="1308100" y="3076575"/>
          <p14:tracePt t="14463" x="1308100" y="3067050"/>
          <p14:tracePt t="14494" x="1308100" y="3059113"/>
          <p14:tracePt t="14542" x="1308100" y="3051175"/>
          <p14:tracePt t="14599" x="1308100" y="3041650"/>
          <p14:tracePt t="14622" x="1308100" y="3033713"/>
          <p14:tracePt t="15055" x="1308100" y="3025775"/>
          <p14:tracePt t="15079" x="1325563" y="3025775"/>
          <p14:tracePt t="15086" x="1343025" y="3025775"/>
          <p14:tracePt t="15094" x="1350963" y="3025775"/>
          <p14:tracePt t="15102" x="1368425" y="3025775"/>
          <p14:tracePt t="15111" x="1376363" y="3025775"/>
          <p14:tracePt t="15119" x="1393825" y="3025775"/>
          <p14:tracePt t="15126" x="1401763" y="3025775"/>
          <p14:tracePt t="15134" x="1409700" y="3025775"/>
          <p14:tracePt t="15143" x="1435100" y="3025775"/>
          <p14:tracePt t="15150" x="1470025" y="3025775"/>
          <p14:tracePt t="15158" x="1487488" y="3016250"/>
          <p14:tracePt t="15166" x="1503363" y="3008313"/>
          <p14:tracePt t="15175" x="1528763" y="3008313"/>
          <p14:tracePt t="15182" x="1554163" y="3008313"/>
          <p14:tracePt t="15190" x="1563688" y="3008313"/>
          <p14:tracePt t="15206" x="1579563" y="3008313"/>
          <p14:tracePt t="15216" x="1589088" y="3008313"/>
          <p14:tracePt t="15239" x="1597025" y="3000375"/>
          <p14:tracePt t="15318" x="1606550" y="2990850"/>
          <p14:tracePt t="15334" x="1614488" y="2990850"/>
          <p14:tracePt t="15343" x="1639888" y="2990850"/>
          <p14:tracePt t="15350" x="1665288" y="2982913"/>
          <p14:tracePt t="15359" x="1708150" y="2974975"/>
          <p14:tracePt t="15366" x="1741488" y="2965450"/>
          <p14:tracePt t="15374" x="1776413" y="2965450"/>
          <p14:tracePt t="15383" x="1835150" y="2949575"/>
          <p14:tracePt t="15391" x="1860550" y="2940050"/>
          <p14:tracePt t="15399" x="1893888" y="2932113"/>
          <p14:tracePt t="15406" x="1936750" y="2932113"/>
          <p14:tracePt t="15415" x="1971675" y="2922588"/>
          <p14:tracePt t="15422" x="1987550" y="2922588"/>
          <p14:tracePt t="15431" x="2005013" y="2914650"/>
          <p14:tracePt t="15559" x="2012950" y="2914650"/>
          <p14:tracePt t="15782" x="2022475" y="2914650"/>
          <p14:tracePt t="15838" x="2030413" y="2914650"/>
          <p14:tracePt t="15847" x="2047875" y="2914650"/>
          <p14:tracePt t="15854" x="2065338" y="2914650"/>
          <p14:tracePt t="15863" x="2090738" y="2914650"/>
          <p14:tracePt t="15870" x="2124075" y="2922588"/>
          <p14:tracePt t="15879" x="2149475" y="2922588"/>
          <p14:tracePt t="15886" x="2166938" y="2922588"/>
          <p14:tracePt t="15900" x="2174875" y="2922588"/>
          <p14:tracePt t="15902" x="2182813" y="2922588"/>
          <p14:tracePt t="15934" x="2192338" y="2922588"/>
          <p14:tracePt t="15943" x="2217738" y="2922588"/>
          <p14:tracePt t="15950" x="2243138" y="2922588"/>
          <p14:tracePt t="15958" x="2268538" y="2922588"/>
          <p14:tracePt t="15966" x="2293938" y="2922588"/>
          <p14:tracePt t="15974" x="2344738" y="2922588"/>
          <p14:tracePt t="15982" x="2379663" y="2922588"/>
          <p14:tracePt t="15991" x="2413000" y="2922588"/>
          <p14:tracePt t="15999" x="2430463" y="2922588"/>
          <p14:tracePt t="16006" x="2438400" y="2922588"/>
          <p14:tracePt t="16015" x="2446338" y="2932113"/>
          <p14:tracePt t="16102" x="2446338" y="2940050"/>
          <p14:tracePt t="16118" x="2446338" y="2949575"/>
          <p14:tracePt t="16159" x="2446338" y="2965450"/>
          <p14:tracePt t="16175" x="2438400" y="2974975"/>
          <p14:tracePt t="16182" x="2430463" y="2982913"/>
          <p14:tracePt t="16190" x="2420938" y="3008313"/>
          <p14:tracePt t="16198" x="2413000" y="3008313"/>
          <p14:tracePt t="16206" x="2405063" y="3016250"/>
          <p14:tracePt t="16222" x="2405063" y="3025775"/>
          <p14:tracePt t="16254" x="2395538" y="3025775"/>
          <p14:tracePt t="16262" x="2379663" y="3041650"/>
          <p14:tracePt t="16287" x="2379663" y="3051175"/>
          <p14:tracePt t="16542" x="2387600" y="3051175"/>
          <p14:tracePt t="16711" x="2395538" y="3041650"/>
          <p14:tracePt t="16790" x="2395538" y="3059113"/>
          <p14:tracePt t="16798" x="2387600" y="3067050"/>
          <p14:tracePt t="16806" x="2370138" y="3076575"/>
          <p14:tracePt t="16815" x="2362200" y="3084513"/>
          <p14:tracePt t="16822" x="2352675" y="3101975"/>
          <p14:tracePt t="16831" x="2327275" y="3119438"/>
          <p14:tracePt t="16838" x="2251075" y="3160713"/>
          <p14:tracePt t="16848" x="2217738" y="3170238"/>
          <p14:tracePt t="16854" x="2166938" y="3195638"/>
          <p14:tracePt t="16864" x="2124075" y="3203575"/>
          <p14:tracePt t="16870" x="2098675" y="3211513"/>
          <p14:tracePt t="16879" x="2065338" y="3211513"/>
          <p14:tracePt t="16886" x="2038350" y="3221038"/>
          <p14:tracePt t="17006" x="2030413" y="3238500"/>
          <p14:tracePt t="17022" x="2030413" y="3271838"/>
          <p14:tracePt t="17031" x="2030413" y="3305175"/>
          <p14:tracePt t="17038" x="2038350" y="3322638"/>
          <p14:tracePt t="17048" x="2047875" y="3355975"/>
          <p14:tracePt t="17054" x="2055813" y="3382963"/>
          <p14:tracePt t="17064" x="2055813" y="3398838"/>
          <p14:tracePt t="17070" x="2065338" y="3398838"/>
          <p14:tracePt t="17079" x="2081213" y="3408363"/>
          <p14:tracePt t="17086" x="2124075" y="3408363"/>
          <p14:tracePt t="17095" x="2166938" y="3398838"/>
          <p14:tracePt t="17102" x="2200275" y="3382963"/>
          <p14:tracePt t="17110" x="2251075" y="3340100"/>
          <p14:tracePt t="17118" x="2319338" y="3271838"/>
          <p14:tracePt t="17127" x="2387600" y="3228975"/>
          <p14:tracePt t="17134" x="2446338" y="3178175"/>
          <p14:tracePt t="17142" x="2514600" y="3109913"/>
          <p14:tracePt t="17150" x="2582863" y="3041650"/>
          <p14:tracePt t="17158" x="2590800" y="3008313"/>
          <p14:tracePt t="17166" x="2600325" y="2965450"/>
          <p14:tracePt t="17174" x="2600325" y="2906713"/>
          <p14:tracePt t="17182" x="2600325" y="2838450"/>
          <p14:tracePt t="17190" x="2600325" y="2795588"/>
          <p14:tracePt t="17198" x="2600325" y="2770188"/>
          <p14:tracePt t="17206" x="2582863" y="2711450"/>
          <p14:tracePt t="17215" x="2565400" y="2693988"/>
          <p14:tracePt t="17223" x="2549525" y="2660650"/>
          <p14:tracePt t="17231" x="2506663" y="2625725"/>
          <p14:tracePt t="17238" x="2471738" y="2600325"/>
          <p14:tracePt t="17248" x="2420938" y="2582863"/>
          <p14:tracePt t="17255" x="2362200" y="2541588"/>
          <p14:tracePt t="17264" x="2286000" y="2506663"/>
          <p14:tracePt t="17270" x="2225675" y="2489200"/>
          <p14:tracePt t="17280" x="2149475" y="2438400"/>
          <p14:tracePt t="17286" x="2073275" y="2422525"/>
          <p14:tracePt t="17295" x="2012950" y="2387600"/>
          <p14:tracePt t="17302" x="1893888" y="2344738"/>
          <p14:tracePt t="17313" x="1835150" y="2328863"/>
          <p14:tracePt t="17318" x="1733550" y="2311400"/>
          <p14:tracePt t="17327" x="1647825" y="2311400"/>
          <p14:tracePt t="17334" x="1589088" y="2286000"/>
          <p14:tracePt t="17342" x="1538288" y="2286000"/>
          <p14:tracePt t="17350" x="1495425" y="2286000"/>
          <p14:tracePt t="17359" x="1470025" y="2286000"/>
          <p14:tracePt t="17366" x="1444625" y="2286000"/>
          <p14:tracePt t="17374" x="1419225" y="2286000"/>
          <p14:tracePt t="17382" x="1409700" y="2286000"/>
          <p14:tracePt t="17390" x="1384300" y="2286000"/>
          <p14:tracePt t="17398" x="1368425" y="2303463"/>
          <p14:tracePt t="17407" x="1333500" y="2336800"/>
          <p14:tracePt t="17415" x="1290638" y="2387600"/>
          <p14:tracePt t="17422" x="1274763" y="2463800"/>
          <p14:tracePt t="17430" x="1223963" y="2557463"/>
          <p14:tracePt t="17438" x="1198563" y="2693988"/>
          <p14:tracePt t="17447" x="1198563" y="2820988"/>
          <p14:tracePt t="17455" x="1198563" y="2982913"/>
          <p14:tracePt t="17464" x="1206500" y="3152775"/>
          <p14:tracePt t="17470" x="1265238" y="3263900"/>
          <p14:tracePt t="17479" x="1350963" y="3382963"/>
          <p14:tracePt t="17486" x="1444625" y="3484563"/>
          <p14:tracePt t="17497" x="1538288" y="3552825"/>
          <p14:tracePt t="17504" x="1665288" y="3603625"/>
          <p14:tracePt t="17516" x="1784350" y="3636963"/>
          <p14:tracePt t="17522" x="1893888" y="3671888"/>
          <p14:tracePt t="17527" x="2022475" y="3671888"/>
          <p14:tracePt t="17535" x="2149475" y="3671888"/>
          <p14:tracePt t="17542" x="2276475" y="3671888"/>
          <p14:tracePt t="17550" x="2395538" y="3636963"/>
          <p14:tracePt t="17559" x="2524125" y="3578225"/>
          <p14:tracePt t="17566" x="2641600" y="3492500"/>
          <p14:tracePt t="17574" x="2735263" y="3408363"/>
          <p14:tracePt t="17582" x="2820988" y="3314700"/>
          <p14:tracePt t="17591" x="2871788" y="3238500"/>
          <p14:tracePt t="17599" x="2889250" y="3152775"/>
          <p14:tracePt t="17606" x="2905125" y="3059113"/>
          <p14:tracePt t="17615" x="2922588" y="2965450"/>
          <p14:tracePt t="17622" x="2922588" y="2881313"/>
          <p14:tracePt t="17631" x="2922588" y="2778125"/>
          <p14:tracePt t="17638" x="2922588" y="2711450"/>
          <p14:tracePt t="17647" x="2879725" y="2625725"/>
          <p14:tracePt t="17654" x="2854325" y="2557463"/>
          <p14:tracePt t="17664" x="2820988" y="2481263"/>
          <p14:tracePt t="17670" x="2786063" y="2405063"/>
          <p14:tracePt t="17680" x="2744788" y="2328863"/>
          <p14:tracePt t="17687" x="2701925" y="2278063"/>
          <p14:tracePt t="17694" x="2659063" y="2227263"/>
          <p14:tracePt t="17702" x="2633663" y="2200275"/>
          <p14:tracePt t="17710" x="2582863" y="2149475"/>
          <p14:tracePt t="17718" x="2532063" y="2090738"/>
          <p14:tracePt t="17726" x="2455863" y="2022475"/>
          <p14:tracePt t="17734" x="2405063" y="1997075"/>
          <p14:tracePt t="17742" x="2352675" y="1954213"/>
          <p14:tracePt t="17750" x="2311400" y="1928813"/>
          <p14:tracePt t="17758" x="2276475" y="1911350"/>
          <p14:tracePt t="17766" x="2243138" y="1903413"/>
          <p14:tracePt t="17777" x="2200275" y="1895475"/>
          <p14:tracePt t="17788" x="2166938" y="1878013"/>
          <p14:tracePt t="17792" x="2141538" y="1878013"/>
          <p14:tracePt t="17799" x="2116138" y="1870075"/>
          <p14:tracePt t="17806" x="2090738" y="1860550"/>
          <p14:tracePt t="17831" x="2081213" y="1860550"/>
          <p14:tracePt t="17854" x="2065338" y="1860550"/>
          <p14:tracePt t="17863" x="2030413" y="1860550"/>
          <p14:tracePt t="17870" x="2005013" y="1860550"/>
          <p14:tracePt t="17879" x="1979613" y="1860550"/>
          <p14:tracePt t="17886" x="1954213" y="1860550"/>
          <p14:tracePt t="17897" x="1920875" y="1860550"/>
          <p14:tracePt t="17903" x="1893888" y="1878013"/>
          <p14:tracePt t="17911" x="1852613" y="1878013"/>
          <p14:tracePt t="17919" x="1809750" y="1885950"/>
          <p14:tracePt t="17928" x="1784350" y="1885950"/>
          <p14:tracePt t="17934" x="1758950" y="1885950"/>
          <p14:tracePt t="17942" x="1724025" y="1895475"/>
          <p14:tracePt t="17950" x="1708150" y="1903413"/>
          <p14:tracePt t="18079" x="1682750" y="1920875"/>
          <p14:tracePt t="18086" x="1673225" y="1928813"/>
          <p14:tracePt t="18095" x="1647825" y="1954213"/>
          <p14:tracePt t="18104" x="1639888" y="1963738"/>
          <p14:tracePt t="18115" x="1622425" y="2005013"/>
          <p14:tracePt t="18119" x="1614488" y="2005013"/>
          <p14:tracePt t="18129" x="1597025" y="2047875"/>
          <p14:tracePt t="18134" x="1579563" y="2090738"/>
          <p14:tracePt t="18142" x="1579563" y="2116138"/>
          <p14:tracePt t="18150" x="1579563" y="2149475"/>
          <p14:tracePt t="18158" x="1571625" y="2200275"/>
          <p14:tracePt t="18167" x="1571625" y="2252663"/>
          <p14:tracePt t="18174" x="1571625" y="2319338"/>
          <p14:tracePt t="18182" x="1571625" y="2430463"/>
          <p14:tracePt t="18192" x="1579563" y="2549525"/>
          <p14:tracePt t="18198" x="1639888" y="2668588"/>
          <p14:tracePt t="18206" x="1698625" y="2778125"/>
          <p14:tracePt t="18215" x="1741488" y="2846388"/>
          <p14:tracePt t="18222" x="1801813" y="2914650"/>
          <p14:tracePt t="18230" x="1852613" y="2965450"/>
          <p14:tracePt t="18238" x="1911350" y="3008313"/>
          <p14:tracePt t="18246" x="2005013" y="3051175"/>
          <p14:tracePt t="18254" x="2106613" y="3109913"/>
          <p14:tracePt t="18263" x="2208213" y="3119438"/>
          <p14:tracePt t="18270" x="2327275" y="3144838"/>
          <p14:tracePt t="18279" x="2438400" y="3152775"/>
          <p14:tracePt t="18286" x="2582863" y="3152775"/>
          <p14:tracePt t="18296" x="2719388" y="3152775"/>
          <p14:tracePt t="18302" x="2838450" y="3152775"/>
          <p14:tracePt t="18312" x="2965450" y="3144838"/>
          <p14:tracePt t="18318" x="3074988" y="3094038"/>
          <p14:tracePt t="18328" x="3168650" y="3059113"/>
          <p14:tracePt t="18334" x="3270250" y="3000375"/>
          <p14:tracePt t="18343" x="3348038" y="2949575"/>
          <p14:tracePt t="18351" x="3432175" y="2863850"/>
          <p14:tracePt t="18358" x="3482975" y="2787650"/>
          <p14:tracePt t="18366" x="3533775" y="2701925"/>
          <p14:tracePt t="18375" x="3576638" y="2625725"/>
          <p14:tracePt t="18382" x="3586163" y="2532063"/>
          <p14:tracePt t="18391" x="3619500" y="2455863"/>
          <p14:tracePt t="18398" x="3619500" y="2405063"/>
          <p14:tracePt t="18406" x="3619500" y="2344738"/>
          <p14:tracePt t="18414" x="3619500" y="2303463"/>
          <p14:tracePt t="18422" x="3619500" y="2268538"/>
          <p14:tracePt t="18431" x="3611563" y="2243138"/>
          <p14:tracePt t="18438" x="3586163" y="2200275"/>
          <p14:tracePt t="18446" x="3568700" y="2174875"/>
          <p14:tracePt t="18454" x="3559175" y="2159000"/>
          <p14:tracePt t="18463" x="3533775" y="2133600"/>
          <p14:tracePt t="18473" x="3517900" y="2124075"/>
          <p14:tracePt t="18480" x="3508375" y="2108200"/>
          <p14:tracePt t="18489" x="3492500" y="2090738"/>
          <p14:tracePt t="18494" x="3467100" y="2065338"/>
          <p14:tracePt t="18502" x="3441700" y="2039938"/>
          <p14:tracePt t="18515" x="3424238" y="2030413"/>
          <p14:tracePt t="18519" x="3406775" y="2014538"/>
          <p14:tracePt t="18528" x="3389313" y="2005013"/>
          <p14:tracePt t="18536" x="3373438" y="1997075"/>
          <p14:tracePt t="18542" x="3348038" y="1989138"/>
          <p14:tracePt t="18550" x="3330575" y="1971675"/>
          <p14:tracePt t="18567" x="3322638" y="1971675"/>
          <p14:tracePt t="18574" x="3313113" y="1963738"/>
          <p14:tracePt t="18598" x="3305175" y="1963738"/>
          <p14:tracePt t="18614" x="3287713" y="1963738"/>
          <p14:tracePt t="18622" x="3262313" y="1954213"/>
          <p14:tracePt t="18638" x="3254375" y="1954213"/>
          <p14:tracePt t="18646" x="3244850" y="1954213"/>
          <p14:tracePt t="18654" x="3236913" y="1954213"/>
          <p14:tracePt t="18727" x="3219450" y="1954213"/>
          <p14:tracePt t="19086" x="3211513" y="1938338"/>
          <p14:tracePt t="19126" x="3211513" y="1928813"/>
          <p14:tracePt t="19134" x="3194050" y="1911350"/>
          <p14:tracePt t="19144" x="3178175" y="1895475"/>
          <p14:tracePt t="19150" x="3168650" y="1878013"/>
          <p14:tracePt t="19158" x="3160713" y="1878013"/>
          <p14:tracePt t="19166" x="3143250" y="1860550"/>
          <p14:tracePt t="19182" x="3135313" y="1852613"/>
          <p14:tracePt t="19511" x="3127375" y="1860550"/>
          <p14:tracePt t="19519" x="3117850" y="1870075"/>
          <p14:tracePt t="19526" x="3109913" y="1870075"/>
          <p14:tracePt t="19543" x="3100388" y="1878013"/>
          <p14:tracePt t="19559" x="3084513" y="1895475"/>
          <p14:tracePt t="19566" x="3067050" y="1911350"/>
          <p14:tracePt t="19574" x="3041650" y="1938338"/>
          <p14:tracePt t="19582" x="3024188" y="1954213"/>
          <p14:tracePt t="19590" x="2982913" y="1997075"/>
          <p14:tracePt t="19598" x="2955925" y="2022475"/>
          <p14:tracePt t="19607" x="2930525" y="2039938"/>
          <p14:tracePt t="19614" x="2897188" y="2065338"/>
          <p14:tracePt t="19622" x="2879725" y="2082800"/>
          <p14:tracePt t="19631" x="2871788" y="2082800"/>
          <p14:tracePt t="19638" x="2838450" y="2098675"/>
          <p14:tracePt t="19646" x="2820988" y="2108200"/>
          <p14:tracePt t="19654" x="2778125" y="2124075"/>
          <p14:tracePt t="19664" x="2719388" y="2149475"/>
          <p14:tracePt t="19670" x="2659063" y="2149475"/>
          <p14:tracePt t="19678" x="2574925" y="2159000"/>
          <p14:tracePt t="19686" x="2489200" y="2159000"/>
          <p14:tracePt t="19695" x="2413000" y="2159000"/>
          <p14:tracePt t="19702" x="2301875" y="2159000"/>
          <p14:tracePt t="19712" x="2200275" y="2159000"/>
          <p14:tracePt t="19718" x="2098675" y="2159000"/>
          <p14:tracePt t="19727" x="2012950" y="2133600"/>
          <p14:tracePt t="19734" x="1885950" y="2098675"/>
          <p14:tracePt t="19743" x="1809750" y="2090738"/>
          <p14:tracePt t="19750" x="1733550" y="2065338"/>
          <p14:tracePt t="19758" x="1690688" y="2047875"/>
          <p14:tracePt t="19767" x="1639888" y="2039938"/>
          <p14:tracePt t="19775" x="1597025" y="2022475"/>
          <p14:tracePt t="19782" x="1546225" y="1989138"/>
          <p14:tracePt t="19790" x="1520825" y="1979613"/>
          <p14:tracePt t="19798" x="1495425" y="1971675"/>
          <p14:tracePt t="19806" x="1477963" y="1954213"/>
          <p14:tracePt t="19814" x="1462088" y="1946275"/>
          <p14:tracePt t="19823" x="1435100" y="1928813"/>
          <p14:tracePt t="19830" x="1419225" y="1911350"/>
          <p14:tracePt t="19838" x="1393825" y="1878013"/>
          <p14:tracePt t="19846" x="1384300" y="1870075"/>
          <p14:tracePt t="19854" x="1358900" y="1827213"/>
          <p14:tracePt t="19862" x="1350963" y="1827213"/>
          <p14:tracePt t="19870" x="1333500" y="1801813"/>
          <p14:tracePt t="19879" x="1317625" y="1784350"/>
          <p14:tracePt t="19886" x="1317625" y="1776413"/>
          <p14:tracePt t="19896" x="1317625" y="1766888"/>
          <p14:tracePt t="19913" x="1317625" y="1758950"/>
          <p14:tracePt t="19918" x="1317625" y="1741488"/>
          <p14:tracePt t="19927" x="1317625" y="1733550"/>
          <p14:tracePt t="19934" x="1317625" y="1725613"/>
          <p14:tracePt t="19943" x="1317625" y="1708150"/>
          <p14:tracePt t="19959" x="1317625" y="1700213"/>
          <p14:tracePt t="19967" x="1317625" y="1682750"/>
          <p14:tracePt t="19975" x="1317625" y="1665288"/>
          <p14:tracePt t="19982" x="1317625" y="1657350"/>
          <p14:tracePt t="19990" x="1317625" y="1631950"/>
          <p14:tracePt t="19998" x="1317625" y="1614488"/>
          <p14:tracePt t="20007" x="1325563" y="1589088"/>
          <p14:tracePt t="20014" x="1343025" y="1555750"/>
          <p14:tracePt t="20022" x="1358900" y="1538288"/>
          <p14:tracePt t="20030" x="1368425" y="1520825"/>
          <p14:tracePt t="20038" x="1376363" y="1504950"/>
          <p14:tracePt t="20046" x="1384300" y="1477963"/>
          <p14:tracePt t="20054" x="1401763" y="1470025"/>
          <p14:tracePt t="20062" x="1401763" y="1462088"/>
          <p14:tracePt t="20222" x="1419225" y="1470025"/>
          <p14:tracePt t="20230" x="1419225" y="1487488"/>
          <p14:tracePt t="20239" x="1419225" y="1520825"/>
          <p14:tracePt t="20247" x="1419225" y="1555750"/>
          <p14:tracePt t="20255" x="1419225" y="1597025"/>
          <p14:tracePt t="20262" x="1419225" y="1622425"/>
          <p14:tracePt t="20270" x="1419225" y="1649413"/>
          <p14:tracePt t="20278" x="1419225" y="1690688"/>
          <p14:tracePt t="20287" x="1419225" y="1725613"/>
          <p14:tracePt t="20294" x="1419225" y="1758950"/>
          <p14:tracePt t="20302" x="1419225" y="1784350"/>
          <p14:tracePt t="20312" x="1419225" y="1827213"/>
          <p14:tracePt t="20318" x="1419225" y="1852613"/>
          <p14:tracePt t="20328" x="1419225" y="1885950"/>
          <p14:tracePt t="20344" x="1419225" y="1911350"/>
          <p14:tracePt t="20350" x="1427163" y="1920875"/>
          <p14:tracePt t="20374" x="1435100" y="1928813"/>
          <p14:tracePt t="20391" x="1444625" y="1938338"/>
          <p14:tracePt t="20398" x="1452563" y="1938338"/>
          <p14:tracePt t="20406" x="1470025" y="1946275"/>
          <p14:tracePt t="20414" x="1503363" y="1946275"/>
          <p14:tracePt t="20422" x="1512888" y="1946275"/>
          <p14:tracePt t="20430" x="1554163" y="1946275"/>
          <p14:tracePt t="20438" x="1597025" y="1946275"/>
          <p14:tracePt t="20446" x="1647825" y="1946275"/>
          <p14:tracePt t="20454" x="1733550" y="1946275"/>
          <p14:tracePt t="20462" x="1776413" y="1946275"/>
          <p14:tracePt t="20470" x="1843088" y="1946275"/>
          <p14:tracePt t="20478" x="1920875" y="1946275"/>
          <p14:tracePt t="20486" x="1962150" y="1938338"/>
          <p14:tracePt t="20494" x="2022475" y="1928813"/>
          <p14:tracePt t="20502" x="2098675" y="1895475"/>
          <p14:tracePt t="20511" x="2149475" y="1878013"/>
          <p14:tracePt t="20518" x="2208213" y="1852613"/>
          <p14:tracePt t="20528" x="2268538" y="1827213"/>
          <p14:tracePt t="20535" x="2293938" y="1819275"/>
          <p14:tracePt t="20543" x="2319338" y="1793875"/>
          <p14:tracePt t="20552" x="2336800" y="1784350"/>
          <p14:tracePt t="20562" x="2336800" y="1776413"/>
          <p14:tracePt t="20679" x="2336800" y="1793875"/>
          <p14:tracePt t="20687" x="2336800" y="1835150"/>
          <p14:tracePt t="20695" x="2336800" y="1895475"/>
          <p14:tracePt t="20702" x="2336800" y="1954213"/>
          <p14:tracePt t="20711" x="2336800" y="2039938"/>
          <p14:tracePt t="20719" x="2362200" y="2098675"/>
          <p14:tracePt t="20727" x="2370138" y="2200275"/>
          <p14:tracePt t="20734" x="2379663" y="2260600"/>
          <p14:tracePt t="20743" x="2413000" y="2328863"/>
          <p14:tracePt t="20750" x="2420938" y="2379663"/>
          <p14:tracePt t="20759" x="2446338" y="2438400"/>
          <p14:tracePt t="20766" x="2471738" y="2489200"/>
          <p14:tracePt t="20776" x="2481263" y="2524125"/>
          <p14:tracePt t="20782" x="2506663" y="2557463"/>
          <p14:tracePt t="20790" x="2514600" y="2574925"/>
          <p14:tracePt t="20798" x="2532063" y="2608263"/>
          <p14:tracePt t="20807" x="2549525" y="2633663"/>
          <p14:tracePt t="20814" x="2565400" y="2643188"/>
          <p14:tracePt t="20822" x="2574925" y="2651125"/>
          <p14:tracePt t="20830" x="2600325" y="2686050"/>
          <p14:tracePt t="20838" x="2616200" y="2701925"/>
          <p14:tracePt t="20847" x="2633663" y="2711450"/>
          <p14:tracePt t="20854" x="2668588" y="2719388"/>
          <p14:tracePt t="20862" x="2676525" y="2736850"/>
          <p14:tracePt t="20903" x="2684463" y="2744788"/>
          <p14:tracePt t="20991" x="2668588" y="2744788"/>
          <p14:tracePt t="20999" x="2651125" y="2762250"/>
          <p14:tracePt t="21007" x="2633663" y="2795588"/>
          <p14:tracePt t="21014" x="2625725" y="2855913"/>
          <p14:tracePt t="21022" x="2600325" y="2957513"/>
          <p14:tracePt t="21030" x="2565400" y="3059113"/>
          <p14:tracePt t="21038" x="2549525" y="3094038"/>
          <p14:tracePt t="21046" x="2549525" y="3101975"/>
          <p14:tracePt t="21166" x="2540000" y="3127375"/>
          <p14:tracePt t="21174" x="2532063" y="3135313"/>
          <p14:tracePt t="21182" x="2497138" y="3144838"/>
          <p14:tracePt t="21198" x="2481263" y="3144838"/>
          <p14:tracePt t="21207" x="2455863" y="3101975"/>
          <p14:tracePt t="21214" x="2446338" y="3076575"/>
          <p14:tracePt t="21222" x="2446338" y="3051175"/>
          <p14:tracePt t="21230" x="2446338" y="3041650"/>
          <p14:tracePt t="21238" x="2446338" y="3016250"/>
          <p14:tracePt t="21246" x="2446338" y="3008313"/>
          <p14:tracePt t="21255" x="2446338" y="3000375"/>
          <p14:tracePt t="21263" x="2446338" y="2990850"/>
          <p14:tracePt t="21286" x="2455863" y="2974975"/>
          <p14:tracePt t="21302" x="2463800" y="2965450"/>
          <p14:tracePt t="21311" x="2463800" y="2957513"/>
          <p14:tracePt t="21318" x="2463800" y="2940050"/>
          <p14:tracePt t="21327" x="2481263" y="2922588"/>
          <p14:tracePt t="21334" x="2497138" y="2906713"/>
          <p14:tracePt t="21343" x="2506663" y="2881313"/>
          <p14:tracePt t="21350" x="2532063" y="2846388"/>
          <p14:tracePt t="21359" x="2557463" y="2820988"/>
          <p14:tracePt t="21366" x="2590800" y="2778125"/>
          <p14:tracePt t="21376" x="2633663" y="2744788"/>
          <p14:tracePt t="21382" x="2668588" y="2701925"/>
          <p14:tracePt t="21391" x="2735263" y="2651125"/>
          <p14:tracePt t="21398" x="2846388" y="2582863"/>
          <p14:tracePt t="21406" x="2922588" y="2516188"/>
          <p14:tracePt t="21414" x="3041650" y="2455863"/>
          <p14:tracePt t="21423" x="3135313" y="2387600"/>
          <p14:tracePt t="21430" x="3236913" y="2328863"/>
          <p14:tracePt t="21438" x="3322638" y="2286000"/>
          <p14:tracePt t="21446" x="3373438" y="2260600"/>
          <p14:tracePt t="21454" x="3441700" y="2235200"/>
          <p14:tracePt t="21462" x="3475038" y="2209800"/>
          <p14:tracePt t="21470" x="3500438" y="2209800"/>
          <p14:tracePt t="21478" x="3525838" y="2209800"/>
          <p14:tracePt t="21486" x="3543300" y="2209800"/>
          <p14:tracePt t="21502" x="3551238" y="2217738"/>
          <p14:tracePt t="21510" x="3551238" y="2268538"/>
          <p14:tracePt t="21518" x="3551238" y="2293938"/>
          <p14:tracePt t="21526" x="3551238" y="2319338"/>
          <p14:tracePt t="21534" x="3551238" y="2336800"/>
          <p14:tracePt t="21694" x="3559175" y="2336800"/>
          <p14:tracePt t="21703" x="3576638" y="2328863"/>
          <p14:tracePt t="21711" x="3602038" y="2319338"/>
          <p14:tracePt t="21721" x="3619500" y="2311400"/>
          <p14:tracePt t="21728" x="3652838" y="2311400"/>
          <p14:tracePt t="21736" x="3678238" y="2303463"/>
          <p14:tracePt t="21745" x="3687763" y="2303463"/>
          <p14:tracePt t="21750" x="3721100" y="2293938"/>
          <p14:tracePt t="21758" x="3729038" y="2286000"/>
          <p14:tracePt t="21775" x="3746500" y="2286000"/>
          <p14:tracePt t="21782" x="3756025" y="2286000"/>
          <p14:tracePt t="21799" x="3781425" y="2278063"/>
          <p14:tracePt t="21809" x="3781425" y="2268538"/>
          <p14:tracePt t="21815" x="3789363" y="2268538"/>
          <p14:tracePt t="21822" x="3797300" y="2260600"/>
          <p14:tracePt t="21830" x="3806825" y="2260600"/>
          <p14:tracePt t="21846" x="3814763" y="2260600"/>
          <p14:tracePt t="23167" x="3814763" y="2268538"/>
          <p14:tracePt t="23175" x="3814763" y="2286000"/>
          <p14:tracePt t="23182" x="3814763" y="2293938"/>
          <p14:tracePt t="23191" x="3814763" y="2311400"/>
          <p14:tracePt t="23799" x="3814763" y="2328863"/>
          <p14:tracePt t="23807" x="3806825" y="2336800"/>
          <p14:tracePt t="23830" x="3806825" y="2344738"/>
          <p14:tracePt t="23838" x="3806825" y="2362200"/>
          <p14:tracePt t="23855" x="3806825" y="2371725"/>
          <p14:tracePt t="23863" x="3806825" y="2397125"/>
          <p14:tracePt t="23871" x="3822700" y="2413000"/>
          <p14:tracePt t="23878" x="3832225" y="2447925"/>
          <p14:tracePt t="23886" x="3873500" y="2516188"/>
          <p14:tracePt t="23907" x="3992563" y="2668588"/>
          <p14:tracePt t="23910" x="4044950" y="2744788"/>
          <p14:tracePt t="23918" x="4103688" y="2813050"/>
          <p14:tracePt t="23926" x="4137025" y="2863850"/>
          <p14:tracePt t="23934" x="4187825" y="2906713"/>
          <p14:tracePt t="23942" x="4273550" y="2957513"/>
          <p14:tracePt t="23951" x="4306888" y="2990850"/>
          <p14:tracePt t="23958" x="4359275" y="3025775"/>
          <p14:tracePt t="23966" x="4418013" y="3051175"/>
          <p14:tracePt t="23975" x="4468813" y="3059113"/>
          <p14:tracePt t="23982" x="4537075" y="3076575"/>
          <p14:tracePt t="23991" x="4613275" y="3094038"/>
          <p14:tracePt t="23999" x="4714875" y="3101975"/>
          <p14:tracePt t="24008" x="4843463" y="3101975"/>
          <p14:tracePt t="24017" x="4970463" y="3101975"/>
          <p14:tracePt t="24027" x="5106988" y="3101975"/>
          <p14:tracePt t="24031" x="5249863" y="3101975"/>
          <p14:tracePt t="24040" x="5360988" y="3101975"/>
          <p14:tracePt t="24046" x="5480050" y="3076575"/>
          <p14:tracePt t="24056" x="5565775" y="3051175"/>
          <p14:tracePt t="24063" x="5616575" y="3033713"/>
          <p14:tracePt t="24086" x="5616575" y="3025775"/>
          <p14:tracePt t="24623" x="5616575" y="3051175"/>
          <p14:tracePt t="24630" x="5607050" y="3076575"/>
          <p14:tracePt t="24638" x="5599113" y="3119438"/>
          <p14:tracePt t="24647" x="5591175" y="3152775"/>
          <p14:tracePt t="24658" x="5591175" y="3178175"/>
          <p14:tracePt t="24662" x="5591175" y="3203575"/>
          <p14:tracePt t="24672" x="5591175" y="3246438"/>
          <p14:tracePt t="24678" x="5591175" y="3271838"/>
          <p14:tracePt t="24686" x="5591175" y="3305175"/>
          <p14:tracePt t="24694" x="5607050" y="3348038"/>
          <p14:tracePt t="24702" x="5632450" y="3398838"/>
          <p14:tracePt t="24713" x="5675313" y="3433763"/>
          <p14:tracePt t="24721" x="5718175" y="3449638"/>
          <p14:tracePt t="24728" x="5761038" y="3449638"/>
          <p14:tracePt t="24735" x="5862638" y="3449638"/>
          <p14:tracePt t="24742" x="5989638" y="3449638"/>
          <p14:tracePt t="24750" x="6100763" y="3449638"/>
          <p14:tracePt t="24758" x="6219825" y="3382963"/>
          <p14:tracePt t="24766" x="6296025" y="3355975"/>
          <p14:tracePt t="24774" x="6338888" y="3314700"/>
          <p14:tracePt t="24782" x="6380163" y="3254375"/>
          <p14:tracePt t="24791" x="6397625" y="3228975"/>
          <p14:tracePt t="24798" x="6405563" y="3195638"/>
          <p14:tracePt t="24807" x="6405563" y="3170238"/>
          <p14:tracePt t="24814" x="6405563" y="3160713"/>
          <p14:tracePt t="24823" x="6380163" y="3109913"/>
          <p14:tracePt t="24830" x="6372225" y="3094038"/>
          <p14:tracePt t="24840" x="6338888" y="3059113"/>
          <p14:tracePt t="24846" x="6321425" y="3033713"/>
          <p14:tracePt t="24856" x="6303963" y="3016250"/>
          <p14:tracePt t="24862" x="6270625" y="2990850"/>
          <p14:tracePt t="24870" x="6245225" y="2982913"/>
          <p14:tracePt t="24893" x="6194425" y="2940050"/>
          <p14:tracePt t="24894" x="6176963" y="2932113"/>
          <p14:tracePt t="24902" x="6151563" y="2914650"/>
          <p14:tracePt t="24911" x="6142038" y="2906713"/>
          <p14:tracePt t="24926" x="6134100" y="2906713"/>
          <p14:tracePt t="24934" x="6116638" y="2906713"/>
          <p14:tracePt t="24942" x="6091238" y="2906713"/>
          <p14:tracePt t="24950" x="6049963" y="2906713"/>
          <p14:tracePt t="24958" x="6007100" y="2906713"/>
          <p14:tracePt t="24966" x="5921375" y="2906713"/>
          <p14:tracePt t="24975" x="5862638" y="2906713"/>
          <p14:tracePt t="24982" x="5802313" y="2906713"/>
          <p14:tracePt t="24991" x="5718175" y="2932113"/>
          <p14:tracePt t="24998" x="5624513" y="2974975"/>
          <p14:tracePt t="25007" x="5522913" y="3025775"/>
          <p14:tracePt t="25014" x="5446713" y="3033713"/>
          <p14:tracePt t="25024" x="5360988" y="3076575"/>
          <p14:tracePt t="25030" x="5292725" y="3101975"/>
          <p14:tracePt t="25038" x="5249863" y="3127375"/>
          <p14:tracePt t="25046" x="5199063" y="3170238"/>
          <p14:tracePt t="25054" x="5165725" y="3203575"/>
          <p14:tracePt t="25063" x="5165725" y="3263900"/>
          <p14:tracePt t="25071" x="5165725" y="3305175"/>
          <p14:tracePt t="25079" x="5165725" y="3348038"/>
          <p14:tracePt t="25087" x="5165725" y="3373438"/>
          <p14:tracePt t="25094" x="5165725" y="3382963"/>
          <p14:tracePt t="25198" x="5165725" y="3390900"/>
          <p14:tracePt t="25206" x="5132388" y="3398838"/>
          <p14:tracePt t="25214" x="5114925" y="3416300"/>
          <p14:tracePt t="25224" x="5021263" y="3433763"/>
          <p14:tracePt t="25230" x="4919663" y="3398838"/>
          <p14:tracePt t="25238" x="4808538" y="3330575"/>
          <p14:tracePt t="25247" x="4699000" y="3314700"/>
          <p14:tracePt t="25256" x="4621213" y="3305175"/>
          <p14:tracePt t="25262" x="4537075" y="3305175"/>
          <p14:tracePt t="25271" x="4494213" y="3305175"/>
          <p14:tracePt t="25278" x="4451350" y="3305175"/>
          <p14:tracePt t="25286" x="4410075" y="3305175"/>
          <p14:tracePt t="25294" x="4375150" y="3305175"/>
          <p14:tracePt t="25303" x="4324350" y="3305175"/>
          <p14:tracePt t="25310" x="4265613" y="3305175"/>
          <p14:tracePt t="25318" x="4154488" y="3322638"/>
          <p14:tracePt t="25326" x="4010025" y="3330575"/>
          <p14:tracePt t="25334" x="3832225" y="3348038"/>
          <p14:tracePt t="25342" x="3602038" y="3348038"/>
          <p14:tracePt t="25350" x="3330575" y="3365500"/>
          <p14:tracePt t="25358" x="3074988" y="3365500"/>
          <p14:tracePt t="25366" x="2854325" y="3390900"/>
          <p14:tracePt t="25374" x="2641600" y="3408363"/>
          <p14:tracePt t="25382" x="2463800" y="3416300"/>
          <p14:tracePt t="25391" x="2286000" y="3416300"/>
          <p14:tracePt t="25398" x="2149475" y="3416300"/>
          <p14:tracePt t="25408" x="2005013" y="3416300"/>
          <p14:tracePt t="25415" x="1920875" y="3416300"/>
          <p14:tracePt t="25424" x="1860550" y="3416300"/>
          <p14:tracePt t="25430" x="1827213" y="3416300"/>
          <p14:tracePt t="25439" x="1809750" y="3416300"/>
          <p14:tracePt t="25446" x="1792288" y="3408363"/>
          <p14:tracePt t="25456" x="1784350" y="3408363"/>
          <p14:tracePt t="25471" x="1766888" y="3398838"/>
          <p14:tracePt t="25486" x="1758950" y="3390900"/>
          <p14:tracePt t="25494" x="1741488" y="3390900"/>
          <p14:tracePt t="25503" x="1698625" y="3390900"/>
          <p14:tracePt t="25511" x="1665288" y="3373438"/>
          <p14:tracePt t="25518" x="1639888" y="3373438"/>
          <p14:tracePt t="25527" x="1614488" y="3373438"/>
          <p14:tracePt t="25534" x="1606550" y="3365500"/>
          <p14:tracePt t="25551" x="1579563" y="3365500"/>
          <p14:tracePt t="25558" x="1571625" y="3365500"/>
          <p14:tracePt t="25574" x="1554163" y="3365500"/>
          <p14:tracePt t="25582" x="1546225" y="3365500"/>
          <p14:tracePt t="25791" x="1546225" y="3348038"/>
          <p14:tracePt t="25807" x="1546225" y="3340100"/>
          <p14:tracePt t="25982" x="1538288" y="3340100"/>
          <p14:tracePt t="26183" x="1538288" y="3330575"/>
          <p14:tracePt t="26191" x="1546225" y="3322638"/>
          <p14:tracePt t="26198" x="1563688" y="3314700"/>
          <p14:tracePt t="26206" x="1579563" y="3305175"/>
          <p14:tracePt t="26214" x="1606550" y="3305175"/>
          <p14:tracePt t="26223" x="1631950" y="3297238"/>
          <p14:tracePt t="26230" x="1665288" y="3297238"/>
          <p14:tracePt t="26239" x="1690688" y="3289300"/>
          <p14:tracePt t="26247" x="1708150" y="3289300"/>
          <p14:tracePt t="26258" x="1733550" y="3289300"/>
          <p14:tracePt t="26265" x="1741488" y="3289300"/>
          <p14:tracePt t="26273" x="1758950" y="3271838"/>
          <p14:tracePt t="26302" x="1766888" y="3271838"/>
          <p14:tracePt t="26318" x="1776413" y="3271838"/>
          <p14:tracePt t="26351" x="1792288" y="3271838"/>
          <p14:tracePt t="26646" x="1809750" y="3271838"/>
          <p14:tracePt t="26655" x="1827213" y="3271838"/>
          <p14:tracePt t="26662" x="1843088" y="3263900"/>
          <p14:tracePt t="26670" x="1868488" y="3263900"/>
          <p14:tracePt t="26678" x="1878013" y="3263900"/>
          <p14:tracePt t="26814" x="1893888" y="3263900"/>
          <p14:tracePt t="26823" x="1903413" y="3263900"/>
          <p14:tracePt t="26879" x="1911350" y="3263900"/>
          <p14:tracePt t="26894" x="1928813" y="3263900"/>
          <p14:tracePt t="26903" x="1946275" y="3263900"/>
          <p14:tracePt t="26910" x="1971675" y="3263900"/>
          <p14:tracePt t="26926" x="1979613" y="3263900"/>
          <p14:tracePt t="26934" x="1997075" y="3263900"/>
          <p14:tracePt t="27079" x="2005013" y="3263900"/>
          <p14:tracePt t="27104" x="2022475" y="3263900"/>
          <p14:tracePt t="27119" x="2038350" y="3263900"/>
          <p14:tracePt t="27126" x="2073275" y="3263900"/>
          <p14:tracePt t="27134" x="2081213" y="3263900"/>
          <p14:tracePt t="27143" x="2116138" y="3263900"/>
          <p14:tracePt t="27151" x="2157413" y="3263900"/>
          <p14:tracePt t="27158" x="2192338" y="3263900"/>
          <p14:tracePt t="27166" x="2235200" y="3263900"/>
          <p14:tracePt t="27175" x="2260600" y="3263900"/>
          <p14:tracePt t="27183" x="2301875" y="3263900"/>
          <p14:tracePt t="27190" x="2327275" y="3263900"/>
          <p14:tracePt t="27198" x="2352675" y="3263900"/>
          <p14:tracePt t="27206" x="2362200" y="3263900"/>
          <p14:tracePt t="27214" x="2379663" y="3263900"/>
          <p14:tracePt t="27279" x="2387600" y="3263900"/>
          <p14:tracePt t="27623" x="2413000" y="3263900"/>
          <p14:tracePt t="27630" x="2463800" y="3263900"/>
          <p14:tracePt t="27638" x="2514600" y="3263900"/>
          <p14:tracePt t="27646" x="2574925" y="3271838"/>
          <p14:tracePt t="27655" x="2616200" y="3289300"/>
          <p14:tracePt t="27662" x="2651125" y="3297238"/>
          <p14:tracePt t="27672" x="2659063" y="3297238"/>
          <p14:tracePt t="27678" x="2659063" y="3305175"/>
          <p14:tracePt t="27823" x="2668588" y="3305175"/>
          <p14:tracePt t="27830" x="2676525" y="3305175"/>
          <p14:tracePt t="27838" x="2684463" y="3305175"/>
          <p14:tracePt t="27862" x="2693988" y="3305175"/>
          <p14:tracePt t="27871" x="2709863" y="3305175"/>
          <p14:tracePt t="27890" x="2752725" y="3305175"/>
          <p14:tracePt t="27894" x="2760663" y="3305175"/>
          <p14:tracePt t="27902" x="2795588" y="3305175"/>
          <p14:tracePt t="27910" x="2828925" y="3314700"/>
          <p14:tracePt t="27919" x="2863850" y="3314700"/>
          <p14:tracePt t="27926" x="2879725" y="3330575"/>
          <p14:tracePt t="27937" x="2922588" y="3355975"/>
          <p14:tracePt t="27942" x="2965450" y="3390900"/>
          <p14:tracePt t="27952" x="2982913" y="3416300"/>
          <p14:tracePt t="27958" x="2982913" y="3433763"/>
          <p14:tracePt t="27966" x="2982913" y="3441700"/>
          <p14:tracePt t="27991" x="2982913" y="3449638"/>
          <p14:tracePt t="28102" x="2973388" y="3467100"/>
          <p14:tracePt t="28143" x="2998788" y="3449638"/>
          <p14:tracePt t="28150" x="3049588" y="3433763"/>
          <p14:tracePt t="28158" x="3074988" y="3424238"/>
          <p14:tracePt t="28167" x="3127375" y="3398838"/>
          <p14:tracePt t="28175" x="3186113" y="3398838"/>
          <p14:tracePt t="28182" x="3270250" y="3382963"/>
          <p14:tracePt t="28190" x="3355975" y="3373438"/>
          <p14:tracePt t="28199" x="3432175" y="3373438"/>
          <p14:tracePt t="28206" x="3533775" y="3355975"/>
          <p14:tracePt t="28215" x="3644900" y="3355975"/>
          <p14:tracePt t="28222" x="3746500" y="3355975"/>
          <p14:tracePt t="28230" x="3814763" y="3355975"/>
          <p14:tracePt t="28239" x="3900488" y="3355975"/>
          <p14:tracePt t="28248" x="3984625" y="3355975"/>
          <p14:tracePt t="28257" x="4070350" y="3355975"/>
          <p14:tracePt t="28265" x="4171950" y="3355975"/>
          <p14:tracePt t="28272" x="4240213" y="3355975"/>
          <p14:tracePt t="28279" x="4316413" y="3355975"/>
          <p14:tracePt t="28287" x="4384675" y="3355975"/>
          <p14:tracePt t="28294" x="4468813" y="3355975"/>
          <p14:tracePt t="28303" x="4529138" y="3348038"/>
          <p14:tracePt t="28310" x="4587875" y="3330575"/>
          <p14:tracePt t="28320" x="4638675" y="3322638"/>
          <p14:tracePt t="28326" x="4681538" y="3322638"/>
          <p14:tracePt t="28335" x="4706938" y="3322638"/>
          <p14:tracePt t="28342" x="4706938" y="3314700"/>
          <p14:tracePt t="28422" x="4714875" y="3314700"/>
          <p14:tracePt t="28663" x="4732338" y="3314700"/>
          <p14:tracePt t="28678" x="4740275" y="3314700"/>
          <p14:tracePt t="28695" x="4757738" y="3314700"/>
          <p14:tracePt t="28703" x="4765675" y="3314700"/>
          <p14:tracePt t="28710" x="4783138" y="3314700"/>
          <p14:tracePt t="28718" x="4808538" y="3314700"/>
          <p14:tracePt t="28727" x="4843463" y="3314700"/>
          <p14:tracePt t="28736" x="4884738" y="3314700"/>
          <p14:tracePt t="28743" x="4962525" y="3314700"/>
          <p14:tracePt t="28751" x="5046663" y="3314700"/>
          <p14:tracePt t="28758" x="5132388" y="3314700"/>
          <p14:tracePt t="28767" x="5241925" y="3314700"/>
          <p14:tracePt t="28775" x="5343525" y="3305175"/>
          <p14:tracePt t="28783" x="5446713" y="3279775"/>
          <p14:tracePt t="28790" x="5530850" y="3254375"/>
          <p14:tracePt t="28799" x="5599113" y="3254375"/>
          <p14:tracePt t="28806" x="5667375" y="3246438"/>
          <p14:tracePt t="28815" x="5735638" y="3228975"/>
          <p14:tracePt t="28822" x="5761038" y="3228975"/>
          <p14:tracePt t="28830" x="5794375" y="3221038"/>
          <p14:tracePt t="28854" x="5794375" y="3211513"/>
          <p14:tracePt t="28910" x="5786438" y="3211513"/>
          <p14:tracePt t="28919" x="5751513" y="3211513"/>
          <p14:tracePt t="28927" x="5708650" y="3211513"/>
          <p14:tracePt t="28934" x="5683250" y="3211513"/>
          <p14:tracePt t="29055" x="5667375" y="3211513"/>
          <p14:tracePt t="29086" x="5649913" y="3211513"/>
          <p14:tracePt t="29103" x="5657850" y="3195638"/>
          <p14:tracePt t="29110" x="5718175" y="3178175"/>
          <p14:tracePt t="29120" x="5735638" y="3160713"/>
          <p14:tracePt t="29151" x="5751513" y="3160713"/>
          <p14:tracePt t="29182" x="5761038" y="3160713"/>
          <p14:tracePt t="29190" x="5786438" y="3160713"/>
          <p14:tracePt t="29198" x="5794375" y="3160713"/>
          <p14:tracePt t="29233" x="5802313" y="3160713"/>
          <p14:tracePt t="29240" x="5819775" y="3160713"/>
          <p14:tracePt t="29248" x="5827713" y="3160713"/>
          <p14:tracePt t="29264" x="5845175" y="3170238"/>
          <p14:tracePt t="29278" x="5870575" y="3178175"/>
          <p14:tracePt t="29287" x="5880100" y="3186113"/>
          <p14:tracePt t="29294" x="5895975" y="3195638"/>
          <p14:tracePt t="29302" x="5921375" y="3211513"/>
          <p14:tracePt t="29310" x="5938838" y="3221038"/>
          <p14:tracePt t="29320" x="5972175" y="3228975"/>
          <p14:tracePt t="29336" x="5997575" y="3238500"/>
          <p14:tracePt t="29342" x="6007100" y="3246438"/>
          <p14:tracePt t="29431" x="6015038" y="3246438"/>
          <p14:tracePt t="29438" x="6024563" y="3254375"/>
          <p14:tracePt t="29446" x="6032500" y="3254375"/>
          <p14:tracePt t="29518" x="6040438" y="3263900"/>
          <p14:tracePt t="29527" x="6049963" y="3263900"/>
          <p14:tracePt t="29534" x="6057900" y="3263900"/>
          <p14:tracePt t="29542" x="6065838" y="3271838"/>
          <p14:tracePt t="29551" x="6083300" y="3289300"/>
          <p14:tracePt t="29568" x="6100763" y="3297238"/>
          <p14:tracePt t="29766" x="6100763" y="3314700"/>
          <p14:tracePt t="29782" x="6100763" y="3322638"/>
          <p14:tracePt t="29871" x="6091238" y="3322638"/>
          <p14:tracePt t="30022" x="6083300" y="3322638"/>
          <p14:tracePt t="30102" x="6083300" y="3314700"/>
          <p14:tracePt t="30110" x="6083300" y="3305175"/>
          <p14:tracePt t="30119" x="6091238" y="3297238"/>
          <p14:tracePt t="30127" x="6108700" y="3279775"/>
          <p14:tracePt t="30136" x="6126163" y="3263900"/>
          <p14:tracePt t="30142" x="6142038" y="3246438"/>
          <p14:tracePt t="30151" x="6202363" y="3228975"/>
          <p14:tracePt t="30158" x="6321425" y="3195638"/>
          <p14:tracePt t="30168" x="6483350" y="3160713"/>
          <p14:tracePt t="30174" x="6704013" y="3109913"/>
          <p14:tracePt t="30184" x="7051675" y="3008313"/>
          <p14:tracePt t="30191" x="7400925" y="2914650"/>
          <p14:tracePt t="30198" x="7807325" y="2778125"/>
          <p14:tracePt t="30206" x="8121650" y="2693988"/>
          <p14:tracePt t="30214" x="8385175" y="2608263"/>
          <p14:tracePt t="30222" x="8580438" y="2566988"/>
          <p14:tracePt t="30230" x="8734425" y="2516188"/>
          <p14:tracePt t="30238" x="8818563" y="2473325"/>
          <p14:tracePt t="30246" x="8853488" y="2463800"/>
          <p14:tracePt t="30254" x="8861425" y="2455863"/>
          <p14:tracePt t="30278" x="8861425" y="2447925"/>
          <p14:tracePt t="30326" x="8861425" y="2438400"/>
          <p14:tracePt t="30350" x="8861425" y="2430463"/>
          <p14:tracePt t="30368" x="8861425" y="2422525"/>
          <p14:tracePt t="30382" x="8861425" y="2413000"/>
          <p14:tracePt t="30559" x="8861425" y="2405063"/>
          <p14:tracePt t="30758" x="8861425" y="2397125"/>
          <p14:tracePt t="30766" x="8861425" y="2387600"/>
          <p14:tracePt t="30806" x="8861425" y="2379663"/>
          <p14:tracePt t="31070" x="8861425" y="2371725"/>
          <p14:tracePt t="33535" x="8853488" y="2362200"/>
          <p14:tracePt t="40999" x="8853488" y="2354263"/>
          <p14:tracePt t="41022" x="8836025" y="2354263"/>
          <p14:tracePt t="41030" x="8828088" y="2354263"/>
          <p14:tracePt t="41055" x="8818563" y="2354263"/>
          <p14:tracePt t="41063" x="8802688" y="2354263"/>
          <p14:tracePt t="41078" x="8793163" y="2362200"/>
          <p14:tracePt t="41086" x="8777288" y="2371725"/>
          <p14:tracePt t="41094" x="8767763" y="2387600"/>
          <p14:tracePt t="41111" x="8759825" y="2387600"/>
          <p14:tracePt t="41118" x="8750300" y="2387600"/>
          <p14:tracePt t="41143" x="8742363" y="2397125"/>
          <p14:tracePt t="41966" x="8734425" y="2397125"/>
          <p14:tracePt t="41975" x="8716963" y="2413000"/>
          <p14:tracePt t="41982" x="8699500" y="2438400"/>
          <p14:tracePt t="41992" x="8674100" y="2455863"/>
          <p14:tracePt t="42001" x="8658225" y="2506663"/>
          <p14:tracePt t="42010" x="8648700" y="2524125"/>
          <p14:tracePt t="42015" x="8640763" y="2549525"/>
          <p14:tracePt t="42110" x="8632825" y="2557463"/>
          <p14:tracePt t="42119" x="8529638" y="2557463"/>
          <p14:tracePt t="42127" x="8496300" y="2574925"/>
          <p14:tracePt t="42134" x="8435975" y="2574925"/>
          <p14:tracePt t="42143" x="8377238" y="2574925"/>
          <p14:tracePt t="42150" x="8334375" y="2574925"/>
          <p14:tracePt t="42159" x="8308975" y="2574925"/>
          <p14:tracePt t="42175" x="8301038" y="2574925"/>
          <p14:tracePt t="42192" x="8291513" y="2574925"/>
          <p14:tracePt t="42206" x="8283575" y="2574925"/>
          <p14:tracePt t="42214" x="8250238" y="2574925"/>
          <p14:tracePt t="42223" x="8224838" y="2582863"/>
          <p14:tracePt t="42230" x="8156575" y="2600325"/>
          <p14:tracePt t="42238" x="8054975" y="2651125"/>
          <p14:tracePt t="42246" x="7926388" y="2686050"/>
          <p14:tracePt t="42255" x="7756525" y="2719388"/>
          <p14:tracePt t="42262" x="7586663" y="2778125"/>
          <p14:tracePt t="42270" x="7408863" y="2830513"/>
          <p14:tracePt t="42278" x="7256463" y="2881313"/>
          <p14:tracePt t="42286" x="7026275" y="2940050"/>
          <p14:tracePt t="42294" x="6848475" y="3000375"/>
          <p14:tracePt t="42302" x="6643688" y="3059113"/>
          <p14:tracePt t="42310" x="6415088" y="3119438"/>
          <p14:tracePt t="42319" x="6159500" y="3178175"/>
          <p14:tracePt t="42326" x="5921375" y="3263900"/>
          <p14:tracePt t="42334" x="5692775" y="3322638"/>
          <p14:tracePt t="42342" x="5513388" y="3373438"/>
          <p14:tracePt t="42350" x="5318125" y="3416300"/>
          <p14:tracePt t="42358" x="5208588" y="3441700"/>
          <p14:tracePt t="42366" x="5064125" y="3475038"/>
          <p14:tracePt t="42375" x="4919663" y="3502025"/>
          <p14:tracePt t="42382" x="4818063" y="3543300"/>
          <p14:tracePt t="42392" x="4664075" y="3594100"/>
          <p14:tracePt t="42398" x="4554538" y="3619500"/>
          <p14:tracePt t="42407" x="4425950" y="3654425"/>
          <p14:tracePt t="42414" x="4291013" y="3705225"/>
          <p14:tracePt t="42424" x="4162425" y="3722688"/>
          <p14:tracePt t="42430" x="4044950" y="3773488"/>
          <p14:tracePt t="42438" x="3933825" y="3798888"/>
          <p14:tracePt t="42446" x="3814763" y="3841750"/>
          <p14:tracePt t="42454" x="3695700" y="3892550"/>
          <p14:tracePt t="42462" x="3619500" y="3908425"/>
          <p14:tracePt t="42470" x="3551238" y="3943350"/>
          <p14:tracePt t="42478" x="3525838" y="3968750"/>
          <p14:tracePt t="42487" x="3508375" y="3986213"/>
          <p14:tracePt t="42494" x="3492500" y="3986213"/>
          <p14:tracePt t="42502" x="3457575" y="4002088"/>
          <p14:tracePt t="42511" x="3424238" y="4037013"/>
          <p14:tracePt t="42518" x="3348038" y="4079875"/>
          <p14:tracePt t="42526" x="3297238" y="4095750"/>
          <p14:tracePt t="42534" x="3219450" y="4130675"/>
          <p14:tracePt t="42543" x="3143250" y="4146550"/>
          <p14:tracePt t="42550" x="3067050" y="4197350"/>
          <p14:tracePt t="42558" x="3024188" y="4206875"/>
          <p14:tracePt t="42566" x="2990850" y="4214813"/>
          <p14:tracePt t="42575" x="2982913" y="4214813"/>
          <p14:tracePt t="42598" x="3008313" y="4224338"/>
          <p14:tracePt t="42607" x="3092450" y="4224338"/>
          <p14:tracePt t="42614" x="3186113" y="4224338"/>
          <p14:tracePt t="42623" x="3270250" y="4224338"/>
          <p14:tracePt t="42630" x="3449638" y="4224338"/>
          <p14:tracePt t="42640" x="3517900" y="4224338"/>
          <p14:tracePt t="42646" x="3543300" y="4224338"/>
          <p14:tracePt t="42727" x="3525838" y="4232275"/>
          <p14:tracePt t="42735" x="3482975" y="4214813"/>
          <p14:tracePt t="42742" x="3432175" y="4206875"/>
          <p14:tracePt t="42750" x="3330575" y="4171950"/>
          <p14:tracePt t="42758" x="3287713" y="4164013"/>
          <p14:tracePt t="42766" x="3236913" y="4164013"/>
          <p14:tracePt t="42775" x="3211513" y="4164013"/>
          <p14:tracePt t="42782" x="3203575" y="4164013"/>
          <p14:tracePt t="42798" x="3186113" y="4164013"/>
          <p14:tracePt t="42814" x="3168650" y="4181475"/>
          <p14:tracePt t="42824" x="3152775" y="4197350"/>
          <p14:tracePt t="42830" x="3127375" y="4224338"/>
          <p14:tracePt t="42839" x="3100388" y="4240213"/>
          <p14:tracePt t="42846" x="3084513" y="4249738"/>
          <p14:tracePt t="42854" x="3059113" y="4257675"/>
          <p14:tracePt t="42967" x="3049588" y="4257675"/>
          <p14:tracePt t="42982" x="3041650" y="4257675"/>
          <p14:tracePt t="42991" x="3024188" y="4257675"/>
          <p14:tracePt t="42998" x="3016250" y="4257675"/>
          <p14:tracePt t="43007" x="2982913" y="4257675"/>
          <p14:tracePt t="43014" x="2940050" y="4257675"/>
          <p14:tracePt t="43024" x="2889250" y="4257675"/>
          <p14:tracePt t="43030" x="2863850" y="4265613"/>
          <p14:tracePt t="43041" x="2828925" y="4265613"/>
          <p14:tracePt t="43046" x="2803525" y="4283075"/>
          <p14:tracePt t="43182" x="2820988" y="4283075"/>
          <p14:tracePt t="43192" x="2846388" y="4283075"/>
          <p14:tracePt t="43201" x="2897188" y="4308475"/>
          <p14:tracePt t="43210" x="2955925" y="4325938"/>
          <p14:tracePt t="43216" x="2982913" y="4333875"/>
          <p14:tracePt t="43224" x="3024188" y="4341813"/>
          <p14:tracePt t="43230" x="3041650" y="4341813"/>
          <p14:tracePt t="43240" x="3059113" y="4341813"/>
          <p14:tracePt t="43246" x="3074988" y="4351338"/>
          <p14:tracePt t="43255" x="3084513" y="4351338"/>
          <p14:tracePt t="43838" x="3100388" y="4333875"/>
          <p14:tracePt t="43847" x="3143250" y="4308475"/>
          <p14:tracePt t="43856" x="3244850" y="4265613"/>
          <p14:tracePt t="43862" x="3322638" y="4232275"/>
          <p14:tracePt t="43870" x="3373438" y="4224338"/>
          <p14:tracePt t="43878" x="3432175" y="4214813"/>
          <p14:tracePt t="43886" x="3475038" y="4206875"/>
          <p14:tracePt t="43894" x="3551238" y="4171950"/>
          <p14:tracePt t="43910" x="3619500" y="4171950"/>
          <p14:tracePt t="43918" x="3644900" y="4164013"/>
          <p14:tracePt t="43927" x="3678238" y="4164013"/>
          <p14:tracePt t="43934" x="3687763" y="4164013"/>
          <p14:tracePt t="43942" x="3713163" y="4156075"/>
          <p14:tracePt t="43958" x="3738563" y="4146550"/>
          <p14:tracePt t="43966" x="3746500" y="4138613"/>
          <p14:tracePt t="43982" x="3763963" y="4138613"/>
          <p14:tracePt t="43991" x="3789363" y="4130675"/>
          <p14:tracePt t="43998" x="3797300" y="4130675"/>
          <p14:tracePt t="44006" x="3848100" y="4095750"/>
          <p14:tracePt t="44014" x="3883025" y="4087813"/>
          <p14:tracePt t="44024" x="3908425" y="4079875"/>
          <p14:tracePt t="44030" x="3959225" y="4070350"/>
          <p14:tracePt t="44039" x="4017963" y="4052888"/>
          <p14:tracePt t="44046" x="4052888" y="4044950"/>
          <p14:tracePt t="44055" x="4086225" y="4044950"/>
          <p14:tracePt t="44062" x="4095750" y="4037013"/>
          <p14:tracePt t="44070" x="4121150" y="4027488"/>
          <p14:tracePt t="44078" x="4129088" y="4027488"/>
          <p14:tracePt t="44086" x="4137025" y="4027488"/>
          <p14:tracePt t="44102" x="4154488" y="4027488"/>
          <p14:tracePt t="44118" x="4171950" y="4027488"/>
          <p14:tracePt t="44126" x="4197350" y="4027488"/>
          <p14:tracePt t="44134" x="4240213" y="4027488"/>
          <p14:tracePt t="44142" x="4291013" y="4027488"/>
          <p14:tracePt t="44150" x="4349750" y="4027488"/>
          <p14:tracePt t="44158" x="4410075" y="4027488"/>
          <p14:tracePt t="44167" x="4486275" y="4027488"/>
          <p14:tracePt t="44174" x="4579938" y="4027488"/>
          <p14:tracePt t="44182" x="4656138" y="4027488"/>
          <p14:tracePt t="44191" x="4749800" y="4027488"/>
          <p14:tracePt t="44198" x="4808538" y="4027488"/>
          <p14:tracePt t="44207" x="4833938" y="4027488"/>
          <p14:tracePt t="44214" x="4843463" y="4027488"/>
          <p14:tracePt t="44223" x="4851400" y="4027488"/>
          <p14:tracePt t="44334" x="4859338" y="4027488"/>
          <p14:tracePt t="44534" x="4868863" y="4027488"/>
          <p14:tracePt t="44551" x="4876800" y="4027488"/>
          <p14:tracePt t="44558" x="4894263" y="4027488"/>
          <p14:tracePt t="44567" x="4919663" y="4027488"/>
          <p14:tracePt t="44574" x="4953000" y="4027488"/>
          <p14:tracePt t="44582" x="5003800" y="4027488"/>
          <p14:tracePt t="44591" x="5046663" y="4027488"/>
          <p14:tracePt t="44598" x="5089525" y="4027488"/>
          <p14:tracePt t="44607" x="5165725" y="4062413"/>
          <p14:tracePt t="44614" x="5224463" y="4070350"/>
          <p14:tracePt t="44623" x="5284788" y="4079875"/>
          <p14:tracePt t="44630" x="5353050" y="4113213"/>
          <p14:tracePt t="44640" x="5411788" y="4121150"/>
          <p14:tracePt t="44646" x="5454650" y="4130675"/>
          <p14:tracePt t="44656" x="5487988" y="4138613"/>
          <p14:tracePt t="44662" x="5522913" y="4156075"/>
          <p14:tracePt t="44671" x="5548313" y="4164013"/>
          <p14:tracePt t="44678" x="5565775" y="4164013"/>
          <p14:tracePt t="44686" x="5581650" y="4171950"/>
          <p14:tracePt t="44694" x="5599113" y="4171950"/>
          <p14:tracePt t="44703" x="5624513" y="4171950"/>
          <p14:tracePt t="44710" x="5632450" y="4171950"/>
          <p14:tracePt t="44718" x="5641975" y="4171950"/>
          <p14:tracePt t="44742" x="5649913" y="4171950"/>
          <p14:tracePt t="44758" x="5657850" y="4171950"/>
          <p14:tracePt t="44766" x="5675313" y="4171950"/>
          <p14:tracePt t="44774" x="5700713" y="4171950"/>
          <p14:tracePt t="44782" x="5735638" y="4171950"/>
          <p14:tracePt t="44791" x="5761038" y="4171950"/>
          <p14:tracePt t="44798" x="5794375" y="4164013"/>
          <p14:tracePt t="44806" x="5837238" y="4156075"/>
          <p14:tracePt t="44814" x="5913438" y="4156075"/>
          <p14:tracePt t="44823" x="5956300" y="4146550"/>
          <p14:tracePt t="44830" x="5997575" y="4146550"/>
          <p14:tracePt t="44840" x="6032500" y="4138613"/>
          <p14:tracePt t="44846" x="6049963" y="4138613"/>
          <p14:tracePt t="44927" x="6075363" y="4138613"/>
          <p14:tracePt t="44934" x="6083300" y="4138613"/>
          <p14:tracePt t="44942" x="6126163" y="4138613"/>
          <p14:tracePt t="44950" x="6167438" y="4138613"/>
          <p14:tracePt t="44958" x="6219825" y="4138613"/>
          <p14:tracePt t="44966" x="6286500" y="4138613"/>
          <p14:tracePt t="44974" x="6354763" y="4138613"/>
          <p14:tracePt t="44983" x="6430963" y="4138613"/>
          <p14:tracePt t="44991" x="6508750" y="4156075"/>
          <p14:tracePt t="44998" x="6550025" y="4156075"/>
          <p14:tracePt t="45007" x="6575425" y="4156075"/>
          <p14:tracePt t="45015" x="6584950" y="4156075"/>
          <p14:tracePt t="45046" x="6592888" y="4156075"/>
          <p14:tracePt t="45055" x="6600825" y="4156075"/>
          <p14:tracePt t="45062" x="6626225" y="4156075"/>
          <p14:tracePt t="45071" x="6669088" y="4156075"/>
          <p14:tracePt t="45078" x="6711950" y="4156075"/>
          <p14:tracePt t="45087" x="6745288" y="4156075"/>
          <p14:tracePt t="45094" x="6770688" y="4156075"/>
          <p14:tracePt t="45104" x="6797675" y="4156075"/>
          <p14:tracePt t="45111" x="6823075" y="4156075"/>
          <p14:tracePt t="45623" x="6831013" y="4156075"/>
          <p14:tracePt t="45631" x="6838950" y="4156075"/>
          <p14:tracePt t="45646" x="6864350" y="4156075"/>
          <p14:tracePt t="45655" x="6881813" y="4156075"/>
          <p14:tracePt t="45662" x="6907213" y="4146550"/>
          <p14:tracePt t="45671" x="6932613" y="4146550"/>
          <p14:tracePt t="45678" x="6975475" y="4146550"/>
          <p14:tracePt t="45689" x="7026275" y="4121150"/>
          <p14:tracePt t="45694" x="7085013" y="4113213"/>
          <p14:tracePt t="45704" x="7145338" y="4113213"/>
          <p14:tracePt t="45711" x="7188200" y="4105275"/>
          <p14:tracePt t="45718" x="7246938" y="4105275"/>
          <p14:tracePt t="45727" x="7289800" y="4095750"/>
          <p14:tracePt t="45734" x="7323138" y="4095750"/>
          <p14:tracePt t="45742" x="7348538" y="4095750"/>
          <p14:tracePt t="45767" x="7348538" y="4113213"/>
          <p14:tracePt t="45774" x="7281863" y="4113213"/>
          <p14:tracePt t="45782" x="7229475" y="4156075"/>
          <p14:tracePt t="45790" x="7204075" y="4156075"/>
          <p14:tracePt t="45934" x="7188200" y="4156075"/>
          <p14:tracePt t="45942" x="7188200" y="4171950"/>
          <p14:tracePt t="45950" x="7178675" y="4189413"/>
          <p14:tracePt t="45966" x="7178675" y="4197350"/>
          <p14:tracePt t="45983" x="7178675" y="4206875"/>
          <p14:tracePt t="45990" x="7188200" y="4206875"/>
          <p14:tracePt t="45998" x="7204075" y="4206875"/>
          <p14:tracePt t="46006" x="7221538" y="4206875"/>
          <p14:tracePt t="46014" x="7221538" y="4197350"/>
          <p14:tracePt t="46030" x="7239000" y="4197350"/>
          <p14:tracePt t="46039" x="7246938" y="4197350"/>
          <p14:tracePt t="46054" x="7256463" y="4197350"/>
          <p14:tracePt t="46072" x="7272338" y="4197350"/>
          <p14:tracePt t="46086" x="7289800" y="4214813"/>
          <p14:tracePt t="46094" x="7289800" y="4224338"/>
          <p14:tracePt t="46105" x="7289800" y="4240213"/>
          <p14:tracePt t="46111" x="7289800" y="4257675"/>
          <p14:tracePt t="46118" x="7289800" y="4291013"/>
          <p14:tracePt t="46126" x="7289800" y="4333875"/>
          <p14:tracePt t="46134" x="7289800" y="4376738"/>
          <p14:tracePt t="46142" x="7289800" y="4402138"/>
          <p14:tracePt t="46150" x="7281863" y="4470400"/>
          <p14:tracePt t="46158" x="7256463" y="4529138"/>
          <p14:tracePt t="46166" x="7229475" y="4564063"/>
          <p14:tracePt t="46174" x="7196138" y="4614863"/>
          <p14:tracePt t="46182" x="7162800" y="4657725"/>
          <p14:tracePt t="46190" x="7119938" y="4708525"/>
          <p14:tracePt t="46198" x="7085013" y="4741863"/>
          <p14:tracePt t="46206" x="7043738" y="4784725"/>
          <p14:tracePt t="46214" x="7008813" y="4802188"/>
          <p14:tracePt t="46223" x="6992938" y="4827588"/>
          <p14:tracePt t="46231" x="6975475" y="4835525"/>
          <p14:tracePt t="46247" x="6967538" y="4835525"/>
          <p14:tracePt t="46255" x="6950075" y="4852988"/>
          <p14:tracePt t="46263" x="6942138" y="4860925"/>
          <p14:tracePt t="46271" x="6924675" y="4868863"/>
          <p14:tracePt t="46278" x="6907213" y="4878388"/>
          <p14:tracePt t="46288" x="6889750" y="4886325"/>
          <p14:tracePt t="46302" x="6889750" y="4894263"/>
          <p14:tracePt t="46390" x="6881813" y="4894263"/>
          <p14:tracePt t="47487" x="6873875" y="4894263"/>
          <p14:tracePt t="47496" x="6856413" y="4894263"/>
          <p14:tracePt t="47503" x="6813550" y="4894263"/>
          <p14:tracePt t="47510" x="6737350" y="4894263"/>
          <p14:tracePt t="47518" x="6610350" y="4894263"/>
          <p14:tracePt t="47526" x="6456363" y="4894263"/>
          <p14:tracePt t="47534" x="6286500" y="4894263"/>
          <p14:tracePt t="47542" x="6083300" y="4894263"/>
          <p14:tracePt t="47551" x="5880100" y="4894263"/>
          <p14:tracePt t="47558" x="5591175" y="4894263"/>
          <p14:tracePt t="47566" x="5267325" y="4911725"/>
          <p14:tracePt t="47574" x="5064125" y="4911725"/>
          <p14:tracePt t="47582" x="4800600" y="4911725"/>
          <p14:tracePt t="47590" x="4630738" y="4911725"/>
          <p14:tracePt t="47598" x="4486275" y="4911725"/>
          <p14:tracePt t="47606" x="4375150" y="4911725"/>
          <p14:tracePt t="47614" x="4316413" y="4911725"/>
          <p14:tracePt t="47622" x="4273550" y="4911725"/>
          <p14:tracePt t="47630" x="4256088" y="4911725"/>
          <p14:tracePt t="47646" x="4248150" y="4911725"/>
          <p14:tracePt t="47662" x="4240213" y="4911725"/>
          <p14:tracePt t="47671" x="4222750" y="4911725"/>
          <p14:tracePt t="47678" x="4214813" y="4911725"/>
          <p14:tracePt t="47687" x="4205288" y="4911725"/>
          <p14:tracePt t="47719" x="4214813" y="4911725"/>
          <p14:tracePt t="47726" x="4291013" y="4903788"/>
          <p14:tracePt t="47736" x="4392613" y="4852988"/>
          <p14:tracePt t="47742" x="4476750" y="4852988"/>
          <p14:tracePt t="47751" x="4595813" y="4827588"/>
          <p14:tracePt t="47758" x="4706938" y="4810125"/>
          <p14:tracePt t="47766" x="4800600" y="4784725"/>
          <p14:tracePt t="47774" x="4884738" y="4767263"/>
          <p14:tracePt t="47782" x="5003800" y="4741863"/>
          <p14:tracePt t="47790" x="5097463" y="4716463"/>
          <p14:tracePt t="47798" x="5173663" y="4683125"/>
          <p14:tracePt t="47806" x="5199063" y="4683125"/>
          <p14:tracePt t="47814" x="5216525" y="4673600"/>
          <p14:tracePt t="47839" x="5208588" y="4665663"/>
          <p14:tracePt t="47846" x="5191125" y="4648200"/>
          <p14:tracePt t="47862" x="5183188" y="4640263"/>
          <p14:tracePt t="47871" x="5165725" y="4640263"/>
          <p14:tracePt t="47911" x="5157788" y="4640263"/>
          <p14:tracePt t="47919" x="5132388" y="4640263"/>
          <p14:tracePt t="47926" x="5072063" y="4640263"/>
          <p14:tracePt t="47936" x="5029200" y="4640263"/>
          <p14:tracePt t="47942" x="4945063" y="4640263"/>
          <p14:tracePt t="47952" x="4851400" y="4640263"/>
          <p14:tracePt t="47958" x="4757738" y="4648200"/>
          <p14:tracePt t="47967" x="4689475" y="4648200"/>
          <p14:tracePt t="47974" x="4605338" y="4665663"/>
          <p14:tracePt t="47982" x="4511675" y="4673600"/>
          <p14:tracePt t="47990" x="4468813" y="4683125"/>
          <p14:tracePt t="47998" x="4410075" y="4683125"/>
          <p14:tracePt t="48007" x="4367213" y="4699000"/>
          <p14:tracePt t="48015" x="4316413" y="4699000"/>
          <p14:tracePt t="48022" x="4291013" y="4708525"/>
          <p14:tracePt t="48030" x="4240213" y="4708525"/>
          <p14:tracePt t="48038" x="4205288" y="4716463"/>
          <p14:tracePt t="48047" x="4187825" y="4716463"/>
          <p14:tracePt t="48054" x="4146550" y="4716463"/>
          <p14:tracePt t="48062" x="4111625" y="4716463"/>
          <p14:tracePt t="48071" x="4078288" y="4724400"/>
          <p14:tracePt t="48079" x="4052888" y="4724400"/>
          <p14:tracePt t="48087" x="4035425" y="4724400"/>
          <p14:tracePt t="48094" x="4017963" y="4733925"/>
          <p14:tracePt t="48103" x="4017963" y="4741863"/>
          <p14:tracePt t="48110" x="4010025" y="4741863"/>
          <p14:tracePt t="48247" x="4002088" y="4741863"/>
          <p14:tracePt t="48255" x="3992563" y="4741863"/>
          <p14:tracePt t="48967" x="3992563" y="4749800"/>
          <p14:tracePt t="48982" x="3992563" y="4767263"/>
          <p14:tracePt t="48999" x="3984625" y="4775200"/>
          <p14:tracePt t="49006" x="3976688" y="4784725"/>
          <p14:tracePt t="49151" x="3967163" y="4784725"/>
          <p14:tracePt t="49158" x="3951288" y="4784725"/>
          <p14:tracePt t="49262" x="3941763" y="4784725"/>
          <p14:tracePt t="49279" x="3933825" y="4784725"/>
          <p14:tracePt t="49895" x="3941763" y="4784725"/>
          <p14:tracePt t="49910" x="3959225" y="4784725"/>
          <p14:tracePt t="49919" x="3976688" y="4775200"/>
          <p14:tracePt t="49926" x="3984625" y="4767263"/>
          <p14:tracePt t="49935" x="4010025" y="4767263"/>
          <p14:tracePt t="49942" x="4044950" y="4767263"/>
          <p14:tracePt t="49952" x="4052888" y="4759325"/>
          <p14:tracePt t="49958" x="4086225" y="4759325"/>
          <p14:tracePt t="49967" x="4121150" y="4759325"/>
          <p14:tracePt t="49974" x="4146550" y="4749800"/>
          <p14:tracePt t="49985" x="4171950" y="4749800"/>
          <p14:tracePt t="49990" x="4205288" y="4741863"/>
          <p14:tracePt t="49999" x="4222750" y="4741863"/>
          <p14:tracePt t="50007" x="4256088" y="4741863"/>
          <p14:tracePt t="50014" x="4265613" y="4733925"/>
          <p14:tracePt t="50022" x="4281488" y="4733925"/>
          <p14:tracePt t="50031" x="4291013" y="4733925"/>
          <p14:tracePt t="50054" x="4306888" y="4733925"/>
          <p14:tracePt t="50063" x="4316413" y="4733925"/>
          <p14:tracePt t="50071" x="4324350" y="4724400"/>
          <p14:tracePt t="50078" x="4349750" y="4724400"/>
          <p14:tracePt t="50086" x="4359275" y="4724400"/>
          <p14:tracePt t="50094" x="4384675" y="4716463"/>
          <p14:tracePt t="50102" x="4400550" y="4716463"/>
          <p14:tracePt t="50110" x="4418013" y="4699000"/>
          <p14:tracePt t="50118" x="4425950" y="4699000"/>
          <p14:tracePt t="50126" x="4451350" y="4699000"/>
          <p14:tracePt t="50135" x="4468813" y="4691063"/>
          <p14:tracePt t="50151" x="4503738" y="4691063"/>
          <p14:tracePt t="50158" x="4519613" y="4691063"/>
          <p14:tracePt t="50167" x="4537075" y="4691063"/>
          <p14:tracePt t="50174" x="4562475" y="4691063"/>
          <p14:tracePt t="50184" x="4579938" y="4691063"/>
          <p14:tracePt t="50190" x="4595813" y="4691063"/>
          <p14:tracePt t="50198" x="4605338" y="4691063"/>
          <p14:tracePt t="50206" x="4613275" y="4691063"/>
          <p14:tracePt t="50214" x="4630738" y="4691063"/>
          <p14:tracePt t="50238" x="4638675" y="4683125"/>
          <p14:tracePt t="50246" x="4646613" y="4683125"/>
          <p14:tracePt t="50254" x="4656138" y="4683125"/>
          <p14:tracePt t="50262" x="4664075" y="4673600"/>
          <p14:tracePt t="50270" x="4673600" y="4665663"/>
          <p14:tracePt t="50294" x="4681538" y="4665663"/>
          <p14:tracePt t="50423" x="4699000" y="4665663"/>
          <p14:tracePt t="50431" x="4714875" y="4665663"/>
          <p14:tracePt t="50438" x="4775200" y="4665663"/>
          <p14:tracePt t="50447" x="4826000" y="4665663"/>
          <p14:tracePt t="50454" x="4902200" y="4648200"/>
          <p14:tracePt t="50462" x="4945063" y="4648200"/>
          <p14:tracePt t="50470" x="5003800" y="4640263"/>
          <p14:tracePt t="50478" x="5029200" y="4640263"/>
          <p14:tracePt t="50486" x="5064125" y="4640263"/>
          <p14:tracePt t="50494" x="5072063" y="4640263"/>
          <p14:tracePt t="50502" x="5089525" y="4640263"/>
          <p14:tracePt t="50510" x="5097463" y="4640263"/>
          <p14:tracePt t="50526" x="5106988" y="4640263"/>
          <p14:tracePt t="50535" x="5132388" y="4640263"/>
          <p14:tracePt t="50542" x="5140325" y="4640263"/>
          <p14:tracePt t="50551" x="5173663" y="4640263"/>
          <p14:tracePt t="50558" x="5224463" y="4640263"/>
          <p14:tracePt t="50567" x="5267325" y="4640263"/>
          <p14:tracePt t="50574" x="5327650" y="4640263"/>
          <p14:tracePt t="50583" x="5386388" y="4622800"/>
          <p14:tracePt t="50590" x="5446713" y="4622800"/>
          <p14:tracePt t="50598" x="5487988" y="4622800"/>
          <p14:tracePt t="50606" x="5505450" y="4622800"/>
          <p14:tracePt t="50614" x="5538788" y="4622800"/>
          <p14:tracePt t="50622" x="5556250" y="4614863"/>
          <p14:tracePt t="50630" x="5565775" y="4614863"/>
          <p14:tracePt t="50638" x="5573713" y="4614863"/>
          <p14:tracePt t="50934" x="5573713" y="4640263"/>
          <p14:tracePt t="50974" x="5573713" y="4648200"/>
          <p14:tracePt t="51071" x="5565775" y="4648200"/>
          <p14:tracePt t="51151" x="5565775" y="4630738"/>
          <p14:tracePt t="51159" x="5573713" y="4622800"/>
          <p14:tracePt t="51183" x="5591175" y="4622800"/>
          <p14:tracePt t="51190" x="5607050" y="4614863"/>
          <p14:tracePt t="51198" x="5616575" y="4614863"/>
          <p14:tracePt t="51206" x="5641975" y="4614863"/>
          <p14:tracePt t="51217" x="5667375" y="4614863"/>
          <p14:tracePt t="51222" x="5675313" y="4614863"/>
          <p14:tracePt t="51230" x="5708650" y="4614863"/>
          <p14:tracePt t="51238" x="5751513" y="4614863"/>
          <p14:tracePt t="51246" x="5786438" y="4614863"/>
          <p14:tracePt t="51254" x="5827713" y="4614863"/>
          <p14:tracePt t="51262" x="5853113" y="4614863"/>
          <p14:tracePt t="51270" x="5888038" y="4614863"/>
          <p14:tracePt t="51278" x="5930900" y="4614863"/>
          <p14:tracePt t="51287" x="5972175" y="4614863"/>
          <p14:tracePt t="51294" x="6015038" y="4614863"/>
          <p14:tracePt t="51302" x="6049963" y="4614863"/>
          <p14:tracePt t="51310" x="6075363" y="4614863"/>
          <p14:tracePt t="51318" x="6083300" y="4614863"/>
          <p14:tracePt t="51326" x="6108700" y="4614863"/>
          <p14:tracePt t="51334" x="6126163" y="4614863"/>
          <p14:tracePt t="51342" x="6142038" y="4614863"/>
          <p14:tracePt t="51351" x="6151563" y="4614863"/>
          <p14:tracePt t="51358" x="6176963" y="4614863"/>
          <p14:tracePt t="51368" x="6194425" y="4614863"/>
          <p14:tracePt t="51374" x="6210300" y="4614863"/>
          <p14:tracePt t="51382" x="6219825" y="4614863"/>
          <p14:tracePt t="51390" x="6245225" y="4614863"/>
          <p14:tracePt t="51399" x="6270625" y="4614863"/>
          <p14:tracePt t="51406" x="6286500" y="4614863"/>
          <p14:tracePt t="51415" x="6303963" y="4614863"/>
          <p14:tracePt t="51422" x="6338888" y="4622800"/>
          <p14:tracePt t="51430" x="6346825" y="4622800"/>
          <p14:tracePt t="51438" x="6380163" y="4622800"/>
          <p14:tracePt t="51446" x="6423025" y="4622800"/>
          <p14:tracePt t="51454" x="6448425" y="4622800"/>
          <p14:tracePt t="51462" x="6465888" y="4622800"/>
          <p14:tracePt t="51470" x="6491288" y="4622800"/>
          <p14:tracePt t="51478" x="6524625" y="4622800"/>
          <p14:tracePt t="51486" x="6534150" y="4622800"/>
          <p14:tracePt t="51495" x="6567488" y="4622800"/>
          <p14:tracePt t="51502" x="6584950" y="4630738"/>
          <p14:tracePt t="51510" x="6610350" y="4630738"/>
          <p14:tracePt t="51518" x="6635750" y="4630738"/>
          <p14:tracePt t="51526" x="6653213" y="4630738"/>
          <p14:tracePt t="51535" x="6678613" y="4630738"/>
          <p14:tracePt t="51542" x="6686550" y="4630738"/>
          <p14:tracePt t="51567" x="6694488" y="4630738"/>
          <p14:tracePt t="56439" x="6686550" y="4630738"/>
          <p14:tracePt t="56447" x="6678613" y="4640263"/>
          <p14:tracePt t="56454" x="6669088" y="4648200"/>
          <p14:tracePt t="56463" x="6669088" y="4657725"/>
          <p14:tracePt t="56470" x="6661150" y="4657725"/>
          <p14:tracePt t="56479" x="6653213" y="4657725"/>
          <p14:tracePt t="56486" x="6653213" y="4665663"/>
          <p14:tracePt t="56496" x="6626225" y="4673600"/>
          <p14:tracePt t="56502" x="6610350" y="4691063"/>
          <p14:tracePt t="56518" x="6600825" y="4699000"/>
          <p14:tracePt t="56527" x="6592888" y="4699000"/>
          <p14:tracePt t="56536" x="6584950" y="4708525"/>
          <p14:tracePt t="56550" x="6575425" y="4716463"/>
          <p14:tracePt t="56566" x="6559550" y="4724400"/>
          <p14:tracePt t="56574" x="6550025" y="4733925"/>
          <p14:tracePt t="56583" x="6542088" y="4749800"/>
          <p14:tracePt t="56590" x="6524625" y="4749800"/>
          <p14:tracePt t="56598" x="6508750" y="4759325"/>
          <p14:tracePt t="56606" x="6499225" y="4767263"/>
          <p14:tracePt t="56614" x="6483350" y="4767263"/>
          <p14:tracePt t="56622" x="6465888" y="4784725"/>
          <p14:tracePt t="56633" x="6456363" y="4792663"/>
          <p14:tracePt t="56641" x="6448425" y="4792663"/>
          <p14:tracePt t="56650" x="6423025" y="4802188"/>
          <p14:tracePt t="56655" x="6415088" y="4818063"/>
          <p14:tracePt t="56664" x="6389688" y="4835525"/>
          <p14:tracePt t="56670" x="6364288" y="4843463"/>
          <p14:tracePt t="56680" x="6329363" y="4860925"/>
          <p14:tracePt t="56686" x="6296025" y="4878388"/>
          <p14:tracePt t="56696" x="6261100" y="4886325"/>
          <p14:tracePt t="56701" x="6227763" y="4903788"/>
          <p14:tracePt t="56710" x="6167438" y="4919663"/>
          <p14:tracePt t="56719" x="6091238" y="4946650"/>
          <p14:tracePt t="56730" x="6032500" y="4962525"/>
          <p14:tracePt t="56734" x="5930900" y="4987925"/>
          <p14:tracePt t="56742" x="5870575" y="5005388"/>
          <p14:tracePt t="56750" x="5802313" y="5030788"/>
          <p14:tracePt t="56758" x="5786438" y="5038725"/>
          <p14:tracePt t="56766" x="5768975" y="5038725"/>
          <p14:tracePt t="56790" x="5819775" y="5073650"/>
          <p14:tracePt t="56798" x="5981700" y="5106988"/>
          <p14:tracePt t="56806" x="6108700" y="5124450"/>
          <p14:tracePt t="56814" x="6329363" y="5132388"/>
          <p14:tracePt t="56911" x="6338888" y="5149850"/>
          <p14:tracePt t="56934" x="6311900" y="5132388"/>
          <p14:tracePt t="56942" x="6235700" y="5091113"/>
          <p14:tracePt t="56950" x="6142038" y="5073650"/>
          <p14:tracePt t="56958" x="6075363" y="5056188"/>
          <p14:tracePt t="56967" x="5997575" y="5056188"/>
          <p14:tracePt t="56974" x="5938838" y="5048250"/>
          <p14:tracePt t="56982" x="5905500" y="5038725"/>
          <p14:tracePt t="56990" x="5888038" y="5038725"/>
          <p14:tracePt t="56998" x="5862638" y="5038725"/>
          <p14:tracePt t="57006" x="5827713" y="5038725"/>
          <p14:tracePt t="57014" x="5819775" y="5038725"/>
          <p14:tracePt t="57022" x="5786438" y="5038725"/>
          <p14:tracePt t="57030" x="5735638" y="5038725"/>
          <p14:tracePt t="57038" x="5641975" y="5073650"/>
          <p14:tracePt t="57047" x="5556250" y="5091113"/>
          <p14:tracePt t="57054" x="5411788" y="5099050"/>
          <p14:tracePt t="57062" x="5284788" y="5124450"/>
          <p14:tracePt t="57070" x="5140325" y="5149850"/>
          <p14:tracePt t="57079" x="5003800" y="5157788"/>
          <p14:tracePt t="57086" x="4876800" y="5183188"/>
          <p14:tracePt t="57096" x="4775200" y="5192713"/>
          <p14:tracePt t="57102" x="4673600" y="5200650"/>
          <p14:tracePt t="57112" x="4613275" y="5200650"/>
          <p14:tracePt t="57118" x="4587875" y="5200650"/>
          <p14:tracePt t="57126" x="4579938" y="5200650"/>
          <p14:tracePt t="57145" x="4570413" y="5200650"/>
          <p14:tracePt t="57192" x="4562475" y="5200650"/>
          <p14:tracePt t="57198" x="4486275" y="5200650"/>
          <p14:tracePt t="57206" x="4384675" y="5200650"/>
          <p14:tracePt t="57214" x="4298950" y="5218113"/>
          <p14:tracePt t="57222" x="4214813" y="5226050"/>
          <p14:tracePt t="57230" x="4121150" y="5243513"/>
          <p14:tracePt t="57239" x="4035425" y="5260975"/>
          <p14:tracePt t="57246" x="3951288" y="5268913"/>
          <p14:tracePt t="57254" x="3908425" y="5268913"/>
          <p14:tracePt t="57263" x="3890963" y="5286375"/>
          <p14:tracePt t="57287" x="3908425" y="5302250"/>
          <p14:tracePt t="57295" x="3959225" y="5302250"/>
          <p14:tracePt t="57302" x="4060825" y="5302250"/>
          <p14:tracePt t="57309" x="4332288" y="5302250"/>
          <p14:tracePt t="57319" x="4435475" y="5302250"/>
          <p14:tracePt t="57439" x="4418013" y="5302250"/>
          <p14:tracePt t="57447" x="4324350" y="5302250"/>
          <p14:tracePt t="57455" x="4222750" y="5286375"/>
          <p14:tracePt t="57463" x="4121150" y="5276850"/>
          <p14:tracePt t="57470" x="4060825" y="5260975"/>
          <p14:tracePt t="57479" x="4035425" y="5260975"/>
          <p14:tracePt t="57486" x="4027488" y="5260975"/>
          <p14:tracePt t="57518" x="4002088" y="5260975"/>
          <p14:tracePt t="57526" x="3959225" y="5260975"/>
          <p14:tracePt t="57534" x="3883025" y="5276850"/>
          <p14:tracePt t="57542" x="3771900" y="5302250"/>
          <p14:tracePt t="57550" x="3611563" y="5337175"/>
          <p14:tracePt t="57559" x="3467100" y="5362575"/>
          <p14:tracePt t="57566" x="3287713" y="5380038"/>
          <p14:tracePt t="57574" x="3127375" y="5395913"/>
          <p14:tracePt t="57582" x="2998788" y="5421313"/>
          <p14:tracePt t="57590" x="2879725" y="5438775"/>
          <p14:tracePt t="57598" x="2778125" y="5456238"/>
          <p14:tracePt t="57606" x="2727325" y="5456238"/>
          <p14:tracePt t="57614" x="2668588" y="5464175"/>
          <p14:tracePt t="57622" x="2616200" y="5464175"/>
          <p14:tracePt t="57630" x="2600325" y="5472113"/>
          <p14:tracePt t="57638" x="2590800" y="5472113"/>
          <p14:tracePt t="57671" x="2582863" y="5472113"/>
          <p14:tracePt t="57686" x="2557463" y="5481638"/>
          <p14:tracePt t="57695" x="2514600" y="5481638"/>
          <p14:tracePt t="57702" x="2489200" y="5489575"/>
          <p14:tracePt t="57712" x="2481263" y="5497513"/>
          <p14:tracePt t="59678" x="2497138" y="5497513"/>
          <p14:tracePt t="59687" x="2514600" y="5497513"/>
          <p14:tracePt t="59695" x="2540000" y="5497513"/>
          <p14:tracePt t="59702" x="2549525" y="5497513"/>
          <p14:tracePt t="59710" x="2565400" y="5497513"/>
          <p14:tracePt t="59718" x="2590800" y="5497513"/>
          <p14:tracePt t="59734" x="2600325" y="5497513"/>
          <p14:tracePt t="59743" x="2608263" y="5497513"/>
          <p14:tracePt t="59760" x="2616200" y="5489575"/>
          <p14:tracePt t="59830" x="2633663" y="5481638"/>
          <p14:tracePt t="59838" x="2641600" y="5481638"/>
          <p14:tracePt t="59862" x="2659063" y="5472113"/>
          <p14:tracePt t="60183" x="2676525" y="5456238"/>
          <p14:tracePt t="60383" x="2684463" y="5456238"/>
          <p14:tracePt t="60390" x="2709863" y="5456238"/>
          <p14:tracePt t="60398" x="2752725" y="5456238"/>
          <p14:tracePt t="60407" x="2795588" y="5456238"/>
          <p14:tracePt t="60414" x="2854325" y="5456238"/>
          <p14:tracePt t="60422" x="2930525" y="5456238"/>
          <p14:tracePt t="60430" x="3016250" y="5456238"/>
          <p14:tracePt t="60438" x="3100388" y="5456238"/>
          <p14:tracePt t="60446" x="3152775" y="5456238"/>
          <p14:tracePt t="60454" x="3228975" y="5446713"/>
          <p14:tracePt t="60462" x="3287713" y="5446713"/>
          <p14:tracePt t="60470" x="3322638" y="5446713"/>
          <p14:tracePt t="60478" x="3338513" y="5446713"/>
          <p14:tracePt t="60486" x="3363913" y="5446713"/>
          <p14:tracePt t="60519" x="3373438" y="5446713"/>
          <p14:tracePt t="60798" x="3381375" y="5446713"/>
          <p14:tracePt t="60807" x="3398838" y="5446713"/>
          <p14:tracePt t="60814" x="3406775" y="5446713"/>
          <p14:tracePt t="60822" x="3414713" y="5446713"/>
          <p14:tracePt t="60830" x="3449638" y="5430838"/>
          <p14:tracePt t="60838" x="3449638" y="5421313"/>
          <p14:tracePt t="60862" x="3467100" y="5421313"/>
          <p14:tracePt t="60870" x="3492500" y="5413375"/>
          <p14:tracePt t="60879" x="3500438" y="5395913"/>
          <p14:tracePt t="60887" x="3508375" y="5395913"/>
          <p14:tracePt t="60894" x="3517900" y="5387975"/>
          <p14:tracePt t="61063" x="3525838" y="5387975"/>
          <p14:tracePt t="61071" x="3559175" y="5387975"/>
          <p14:tracePt t="61078" x="3602038" y="5387975"/>
          <p14:tracePt t="61086" x="3644900" y="5387975"/>
          <p14:tracePt t="61094" x="3687763" y="5387975"/>
          <p14:tracePt t="61102" x="3781425" y="5387975"/>
          <p14:tracePt t="61110" x="3822700" y="5387975"/>
          <p14:tracePt t="61119" x="3865563" y="5387975"/>
          <p14:tracePt t="61127" x="3916363" y="5380038"/>
          <p14:tracePt t="61135" x="3941763" y="5380038"/>
          <p14:tracePt t="61144" x="3967163" y="5380038"/>
          <p14:tracePt t="61150" x="3992563" y="5370513"/>
          <p14:tracePt t="61158" x="4010025" y="5353050"/>
          <p14:tracePt t="61166" x="4027488" y="5345113"/>
          <p14:tracePt t="61175" x="4044950" y="5337175"/>
          <p14:tracePt t="61182" x="4070350" y="5337175"/>
          <p14:tracePt t="61192" x="4103688" y="5302250"/>
          <p14:tracePt t="61198" x="4137025" y="5286375"/>
          <p14:tracePt t="61207" x="4162425" y="5276850"/>
          <p14:tracePt t="61214" x="4197350" y="5268913"/>
          <p14:tracePt t="61223" x="4230688" y="5251450"/>
          <p14:tracePt t="61230" x="4273550" y="5218113"/>
          <p14:tracePt t="61238" x="4316413" y="5200650"/>
          <p14:tracePt t="61246" x="4332288" y="5200650"/>
          <p14:tracePt t="61254" x="4367213" y="5175250"/>
          <p14:tracePt t="61262" x="4400550" y="5167313"/>
          <p14:tracePt t="61270" x="4418013" y="5157788"/>
          <p14:tracePt t="61278" x="4443413" y="5141913"/>
          <p14:tracePt t="61375" x="4451350" y="5141913"/>
          <p14:tracePt t="61599" x="4486275" y="5132388"/>
          <p14:tracePt t="61607" x="4529138" y="5116513"/>
          <p14:tracePt t="61614" x="4562475" y="5099050"/>
          <p14:tracePt t="61622" x="4579938" y="5099050"/>
          <p14:tracePt t="61631" x="4621213" y="5091113"/>
          <p14:tracePt t="61641" x="4664075" y="5081588"/>
          <p14:tracePt t="61646" x="4724400" y="5073650"/>
          <p14:tracePt t="61655" x="4818063" y="5048250"/>
          <p14:tracePt t="61662" x="4876800" y="5048250"/>
          <p14:tracePt t="61670" x="4919663" y="5048250"/>
          <p14:tracePt t="61678" x="4978400" y="5048250"/>
          <p14:tracePt t="61687" x="5003800" y="5048250"/>
          <p14:tracePt t="61695" x="5046663" y="5048250"/>
          <p14:tracePt t="61702" x="5072063" y="5048250"/>
          <p14:tracePt t="61710" x="5080000" y="5048250"/>
          <p14:tracePt t="61806" x="5089525" y="5056188"/>
          <p14:tracePt t="61814" x="5106988" y="5056188"/>
          <p14:tracePt t="61830" x="5106988" y="5064125"/>
          <p14:tracePt t="61840" x="5106988" y="5073650"/>
          <p14:tracePt t="61854" x="5106988" y="5099050"/>
          <p14:tracePt t="61862" x="5106988" y="5106988"/>
          <p14:tracePt t="61870" x="5097463" y="5141913"/>
          <p14:tracePt t="61878" x="5046663" y="5200650"/>
          <p14:tracePt t="61887" x="5013325" y="5226050"/>
          <p14:tracePt t="61909" x="4894263" y="5276850"/>
          <p14:tracePt t="61910" x="4884738" y="5276850"/>
          <p14:tracePt t="62030" x="4859338" y="5302250"/>
          <p14:tracePt t="62038" x="4818063" y="5319713"/>
          <p14:tracePt t="62046" x="4732338" y="5337175"/>
          <p14:tracePt t="62055" x="4706938" y="5353050"/>
          <p14:tracePt t="62062" x="4689475" y="5380038"/>
          <p14:tracePt t="62078" x="4689475" y="5370513"/>
          <p14:tracePt t="62094" x="4689475" y="5362575"/>
          <p14:tracePt t="62102" x="4699000" y="5353050"/>
          <p14:tracePt t="62110" x="4714875" y="5353050"/>
          <p14:tracePt t="62118" x="4757738" y="5345113"/>
          <p14:tracePt t="62126" x="4808538" y="5345113"/>
          <p14:tracePt t="62134" x="4868863" y="5345113"/>
          <p14:tracePt t="62142" x="4970463" y="5345113"/>
          <p14:tracePt t="62150" x="5072063" y="5345113"/>
          <p14:tracePt t="62158" x="5157788" y="5345113"/>
          <p14:tracePt t="62166" x="5249863" y="5345113"/>
          <p14:tracePt t="62175" x="5353050" y="5345113"/>
          <p14:tracePt t="62182" x="5437188" y="5345113"/>
          <p14:tracePt t="62191" x="5505450" y="5345113"/>
          <p14:tracePt t="62198" x="5565775" y="5345113"/>
          <p14:tracePt t="62207" x="5607050" y="5345113"/>
          <p14:tracePt t="62214" x="5692775" y="5345113"/>
          <p14:tracePt t="62223" x="5768975" y="5345113"/>
          <p14:tracePt t="62230" x="5853113" y="5345113"/>
          <p14:tracePt t="62240" x="5921375" y="5345113"/>
          <p14:tracePt t="62246" x="5997575" y="5345113"/>
          <p14:tracePt t="62254" x="6040438" y="5327650"/>
          <p14:tracePt t="62262" x="6100763" y="5311775"/>
          <p14:tracePt t="62270" x="6151563" y="5302250"/>
          <p14:tracePt t="62278" x="6159500" y="5294313"/>
          <p14:tracePt t="62286" x="6184900" y="5286375"/>
          <p14:tracePt t="62342" x="6194425" y="5286375"/>
          <p14:tracePt t="62398" x="6194425" y="5302250"/>
          <p14:tracePt t="62407" x="6184900" y="5311775"/>
          <p14:tracePt t="62414" x="6151563" y="5311775"/>
          <p14:tracePt t="62422" x="6116638" y="5311775"/>
          <p14:tracePt t="62430" x="6108700" y="5311775"/>
          <p14:tracePt t="62567" x="6108700" y="5337175"/>
          <p14:tracePt t="62582" x="6040438" y="5370513"/>
          <p14:tracePt t="62591" x="5972175" y="5370513"/>
          <p14:tracePt t="62598" x="5964238" y="5370513"/>
          <p14:tracePt t="62608" x="5938838" y="5395913"/>
          <p14:tracePt t="62614" x="5930900" y="5395913"/>
          <p14:tracePt t="62639" x="5938838" y="5395913"/>
          <p14:tracePt t="62646" x="5938838" y="5387975"/>
          <p14:tracePt t="62658" x="5946775" y="5387975"/>
          <p14:tracePt t="62662" x="5956300" y="5387975"/>
          <p14:tracePt t="62671" x="5972175" y="5387975"/>
          <p14:tracePt t="62679" x="5997575" y="5387975"/>
          <p14:tracePt t="62688" x="6007100" y="5387975"/>
          <p14:tracePt t="62696" x="6032500" y="5387975"/>
          <p14:tracePt t="62703" x="6049963" y="5387975"/>
          <p14:tracePt t="62710" x="6065838" y="5387975"/>
          <p14:tracePt t="62718" x="6091238" y="5387975"/>
          <p14:tracePt t="62726" x="6116638" y="5387975"/>
          <p14:tracePt t="62734" x="6142038" y="5387975"/>
          <p14:tracePt t="62742" x="6159500" y="5387975"/>
          <p14:tracePt t="62750" x="6202363" y="5387975"/>
          <p14:tracePt t="62758" x="6245225" y="5387975"/>
          <p14:tracePt t="62766" x="6303963" y="5387975"/>
          <p14:tracePt t="62774" x="6389688" y="5405438"/>
          <p14:tracePt t="62782" x="6483350" y="5413375"/>
          <p14:tracePt t="62791" x="6567488" y="5438775"/>
          <p14:tracePt t="62798" x="6669088" y="5446713"/>
          <p14:tracePt t="62807" x="6762750" y="5446713"/>
          <p14:tracePt t="62814" x="6838950" y="5446713"/>
          <p14:tracePt t="62824" x="6907213" y="5446713"/>
          <p14:tracePt t="62830" x="6967538" y="5446713"/>
          <p14:tracePt t="62839" x="6992938" y="5446713"/>
          <p14:tracePt t="62846" x="7018338" y="5446713"/>
          <p14:tracePt t="62857" x="7026275" y="5446713"/>
          <p14:tracePt t="62862" x="7043738" y="5446713"/>
          <p14:tracePt t="62892" x="7043738" y="5456238"/>
          <p14:tracePt t="62902" x="7077075" y="5456238"/>
          <p14:tracePt t="62911" x="7085013" y="5456238"/>
          <p14:tracePt t="62918" x="7127875" y="5456238"/>
          <p14:tracePt t="62926" x="7162800" y="5456238"/>
          <p14:tracePt t="62935" x="7178675" y="5456238"/>
          <p14:tracePt t="62942" x="7188200" y="5456238"/>
          <p14:tracePt t="62950" x="7196138" y="5456238"/>
          <p14:tracePt t="62958" x="7213600" y="5456238"/>
          <p14:tracePt t="62966" x="7221538" y="5456238"/>
          <p14:tracePt t="62975" x="7229475" y="5456238"/>
          <p14:tracePt t="62983" x="7239000" y="5456238"/>
          <p14:tracePt t="62998" x="7272338" y="5472113"/>
          <p14:tracePt t="63014" x="7307263" y="5472113"/>
          <p14:tracePt t="63024" x="7340600" y="5472113"/>
          <p14:tracePt t="63030" x="7373938" y="5481638"/>
          <p14:tracePt t="63039" x="7400925" y="5481638"/>
          <p14:tracePt t="63046" x="7459663" y="5481638"/>
          <p14:tracePt t="63055" x="7485063" y="5481638"/>
          <p14:tracePt t="63062" x="7527925" y="5481638"/>
          <p14:tracePt t="63070" x="7578725" y="5481638"/>
          <p14:tracePt t="63079" x="7596188" y="5481638"/>
          <p14:tracePt t="63087" x="7612063" y="5481638"/>
          <p14:tracePt t="63094" x="7621588" y="5481638"/>
          <p14:tracePt t="63102" x="7637463" y="5489575"/>
          <p14:tracePt t="63118" x="7646988" y="5489575"/>
          <p14:tracePt t="63126" x="7654925" y="5497513"/>
          <p14:tracePt t="63135" x="7654925" y="5507038"/>
          <p14:tracePt t="63150" x="7662863" y="5524500"/>
          <p14:tracePt t="63158" x="7662863" y="5549900"/>
          <p14:tracePt t="63175" x="7637463" y="5575300"/>
          <p14:tracePt t="63182" x="7604125" y="5616575"/>
          <p14:tracePt t="63191" x="7545388" y="5616575"/>
          <p14:tracePt t="63198" x="7535863" y="5616575"/>
          <p14:tracePt t="63318" x="7535863" y="5626100"/>
          <p14:tracePt t="63326" x="7527925" y="5626100"/>
          <p14:tracePt t="63335" x="7518400" y="5634038"/>
          <p14:tracePt t="63342" x="7510463" y="5641975"/>
          <p14:tracePt t="63375" x="7553325" y="5626100"/>
          <p14:tracePt t="63382" x="7596188" y="5608638"/>
          <p14:tracePt t="63390" x="7654925" y="5583238"/>
          <p14:tracePt t="63398" x="7748588" y="5575300"/>
          <p14:tracePt t="63407" x="7859713" y="5557838"/>
          <p14:tracePt t="63415" x="8004175" y="5557838"/>
          <p14:tracePt t="63423" x="8139113" y="5557838"/>
          <p14:tracePt t="63430" x="8266113" y="5557838"/>
          <p14:tracePt t="63439" x="8377238" y="5557838"/>
          <p14:tracePt t="63446" x="8496300" y="5557838"/>
          <p14:tracePt t="63457" x="8589963" y="5557838"/>
          <p14:tracePt t="63462" x="8691563" y="5557838"/>
          <p14:tracePt t="63472" x="8777288" y="5557838"/>
          <p14:tracePt t="63478" x="8836025" y="5557838"/>
          <p14:tracePt t="63486" x="8921750" y="5557838"/>
          <p14:tracePt t="63494" x="8963025" y="5557838"/>
          <p14:tracePt t="63502" x="9005888" y="5557838"/>
          <p14:tracePt t="63510" x="9074150" y="5557838"/>
          <p14:tracePt t="63518" x="9132888" y="5557838"/>
          <p14:tracePt t="63526" x="9209088" y="5557838"/>
          <p14:tracePt t="63534" x="9251950" y="5549900"/>
          <p14:tracePt t="63542" x="9312275" y="5549900"/>
          <p14:tracePt t="63551" x="9371013" y="5532438"/>
          <p14:tracePt t="63558" x="9413875" y="5524500"/>
          <p14:tracePt t="63566" x="9464675" y="5524500"/>
          <p14:tracePt t="63574" x="9507538" y="5524500"/>
          <p14:tracePt t="63582" x="9540875" y="5524500"/>
          <p14:tracePt t="63590" x="9566275" y="5524500"/>
          <p14:tracePt t="63598" x="9575800" y="5524500"/>
          <p14:tracePt t="63606" x="9591675" y="5524500"/>
          <p14:tracePt t="63623" x="9601200" y="5524500"/>
          <p14:tracePt t="63656" x="9601200" y="5532438"/>
          <p14:tracePt t="63662" x="9558338" y="5532438"/>
          <p14:tracePt t="63942" x="9566275" y="5532438"/>
          <p14:tracePt t="64015" x="9566275" y="5524500"/>
          <p14:tracePt t="64046" x="9566275" y="5514975"/>
          <p14:tracePt t="64102" x="9566275" y="5497513"/>
          <p14:tracePt t="64159" x="9566275" y="5489575"/>
          <p14:tracePt t="64174" x="9566275" y="5481638"/>
          <p14:tracePt t="64182" x="9566275" y="5472113"/>
          <p14:tracePt t="64190" x="9558338" y="5464175"/>
          <p14:tracePt t="64207" x="9558338" y="5456238"/>
          <p14:tracePt t="64214" x="9550400" y="5438775"/>
          <p14:tracePt t="64223" x="9550400" y="5430838"/>
          <p14:tracePt t="64230" x="9532938" y="5421313"/>
          <p14:tracePt t="64239" x="9523413" y="5405438"/>
          <p14:tracePt t="64246" x="9523413" y="5395913"/>
          <p14:tracePt t="64262" x="9523413" y="5387975"/>
          <p14:tracePt t="64286" x="9523413" y="5370513"/>
          <p14:tracePt t="64310" x="9523413" y="5362575"/>
          <p14:tracePt t="64366" x="9523413" y="5353050"/>
          <p14:tracePt t="64382" x="9532938" y="5337175"/>
          <p14:tracePt t="64390" x="9540875" y="5337175"/>
          <p14:tracePt t="64407" x="9550400" y="5337175"/>
          <p14:tracePt t="64414" x="9558338" y="5337175"/>
          <p14:tracePt t="64430" x="9566275" y="5337175"/>
          <p14:tracePt t="64495" x="9591675" y="5337175"/>
          <p14:tracePt t="64510" x="9601200" y="5353050"/>
          <p14:tracePt t="64521" x="9601200" y="5362575"/>
          <p14:tracePt t="64529" x="9609138" y="5380038"/>
          <p14:tracePt t="64536" x="9609138" y="5387975"/>
          <p14:tracePt t="64545" x="9609138" y="5395913"/>
          <p14:tracePt t="64551" x="9609138" y="5405438"/>
          <p14:tracePt t="64583" x="9591675" y="5430838"/>
          <p14:tracePt t="64598" x="9550400" y="5430838"/>
          <p14:tracePt t="64606" x="9507538" y="5430838"/>
          <p14:tracePt t="64614" x="9447213" y="5430838"/>
          <p14:tracePt t="64623" x="9413875" y="5430838"/>
          <p14:tracePt t="64630" x="9371013" y="5430838"/>
          <p14:tracePt t="64639" x="9337675" y="5421313"/>
          <p14:tracePt t="64646" x="9302750" y="5421313"/>
          <p14:tracePt t="64656" x="9294813" y="5413375"/>
          <p14:tracePt t="64662" x="9261475" y="5413375"/>
          <p14:tracePt t="64670" x="9236075" y="5405438"/>
          <p14:tracePt t="64678" x="9218613" y="5395913"/>
          <p14:tracePt t="64687" x="9209088" y="5387975"/>
          <p14:tracePt t="64703" x="9209088" y="5380038"/>
          <p14:tracePt t="64734" x="9209088" y="5370513"/>
          <p14:tracePt t="64758" x="9218613" y="5362575"/>
          <p14:tracePt t="64766" x="9261475" y="5362575"/>
          <p14:tracePt t="64774" x="9294813" y="5362575"/>
          <p14:tracePt t="64782" x="9337675" y="5362575"/>
          <p14:tracePt t="64790" x="9413875" y="5387975"/>
          <p14:tracePt t="64798" x="9507538" y="5430838"/>
          <p14:tracePt t="64806" x="9609138" y="5464175"/>
          <p14:tracePt t="64814" x="9694863" y="5497513"/>
          <p14:tracePt t="64822" x="9786938" y="5532438"/>
          <p14:tracePt t="64830" x="9872663" y="5575300"/>
          <p14:tracePt t="77470" x="11452225" y="4657725"/>
          <p14:tracePt t="77479" x="11299825" y="4402138"/>
          <p14:tracePt t="77486" x="11096625" y="4087813"/>
          <p14:tracePt t="77495" x="10874375" y="3824288"/>
          <p14:tracePt t="77502" x="10714038" y="3586163"/>
          <p14:tracePt t="77511" x="10577513" y="3449638"/>
          <p14:tracePt t="77518" x="10425113" y="3322638"/>
          <p14:tracePt t="77527" x="10186988" y="3178175"/>
          <p14:tracePt t="77534" x="10050463" y="3084513"/>
          <p14:tracePt t="77541" x="9796463" y="2949575"/>
          <p14:tracePt t="77551" x="9558338" y="2871788"/>
          <p14:tracePt t="77560" x="9269413" y="2770188"/>
          <p14:tracePt t="77566" x="8947150" y="2676525"/>
          <p14:tracePt t="77577" x="8640763" y="2608263"/>
          <p14:tracePt t="77582" x="8394700" y="2600325"/>
          <p14:tracePt t="77590" x="8147050" y="2549525"/>
          <p14:tracePt t="77598" x="7935913" y="2532063"/>
          <p14:tracePt t="77606" x="7756525" y="2532063"/>
          <p14:tracePt t="77614" x="7586663" y="2532063"/>
          <p14:tracePt t="77623" x="7459663" y="2532063"/>
          <p14:tracePt t="77630" x="7332663" y="2532063"/>
          <p14:tracePt t="77637" x="7229475" y="2532063"/>
          <p14:tracePt t="77646" x="7188200" y="2532063"/>
          <p14:tracePt t="77654" x="7153275" y="2532063"/>
          <p14:tracePt t="77670" x="7145338" y="2532063"/>
          <p14:tracePt t="77695" x="7137400" y="2541588"/>
          <p14:tracePt t="77702" x="7127875" y="2549525"/>
          <p14:tracePt t="77712" x="7119938" y="2566988"/>
          <p14:tracePt t="77718" x="7085013" y="2625725"/>
          <p14:tracePt t="77728" x="7043738" y="2711450"/>
          <p14:tracePt t="77734" x="7000875" y="2787650"/>
          <p14:tracePt t="77743" x="6950075" y="2906713"/>
          <p14:tracePt t="77750" x="6932613" y="3008313"/>
          <p14:tracePt t="77761" x="6915150" y="3127375"/>
          <p14:tracePt t="77766" x="6915150" y="3238500"/>
          <p14:tracePt t="77774" x="6915150" y="3340100"/>
          <p14:tracePt t="77782" x="6915150" y="3433763"/>
          <p14:tracePt t="77791" x="6915150" y="3535363"/>
          <p14:tracePt t="77798" x="6924675" y="3636963"/>
          <p14:tracePt t="77806" x="6967538" y="3722688"/>
          <p14:tracePt t="77814" x="7008813" y="3790950"/>
          <p14:tracePt t="77822" x="7059613" y="3849688"/>
          <p14:tracePt t="77830" x="7112000" y="3892550"/>
          <p14:tracePt t="77838" x="7145338" y="3908425"/>
          <p14:tracePt t="77846" x="7221538" y="3943350"/>
          <p14:tracePt t="77854" x="7340600" y="3968750"/>
          <p14:tracePt t="77862" x="7485063" y="4002088"/>
          <p14:tracePt t="77870" x="7596188" y="4002088"/>
          <p14:tracePt t="77878" x="7740650" y="4002088"/>
          <p14:tracePt t="77887" x="7859713" y="4002088"/>
          <p14:tracePt t="77897" x="7951788" y="3976688"/>
          <p14:tracePt t="77902" x="8029575" y="3925888"/>
          <p14:tracePt t="77911" x="8070850" y="3857625"/>
          <p14:tracePt t="77918" x="8096250" y="3798888"/>
          <p14:tracePt t="77927" x="8139113" y="3697288"/>
          <p14:tracePt t="77935" x="8164513" y="3603625"/>
          <p14:tracePt t="77944" x="8174038" y="3517900"/>
          <p14:tracePt t="77950" x="8181975" y="3433763"/>
          <p14:tracePt t="77958" x="8181975" y="3348038"/>
          <p14:tracePt t="77966" x="8181975" y="3238500"/>
          <p14:tracePt t="77977" x="8156575" y="3101975"/>
          <p14:tracePt t="77982" x="8088313" y="2982913"/>
          <p14:tracePt t="77991" x="8037513" y="2871788"/>
          <p14:tracePt t="77998" x="7977188" y="2762250"/>
          <p14:tracePt t="78006" x="7943850" y="2676525"/>
          <p14:tracePt t="78014" x="7910513" y="2600325"/>
          <p14:tracePt t="78022" x="7850188" y="2532063"/>
          <p14:tracePt t="78030" x="7781925" y="2463800"/>
          <p14:tracePt t="78038" x="7705725" y="2413000"/>
          <p14:tracePt t="78046" x="7604125" y="2362200"/>
          <p14:tracePt t="78054" x="7510463" y="2319338"/>
          <p14:tracePt t="78063" x="7391400" y="2268538"/>
          <p14:tracePt t="78070" x="7281863" y="2252663"/>
          <p14:tracePt t="78078" x="7145338" y="2217738"/>
          <p14:tracePt t="78086" x="7043738" y="2192338"/>
          <p14:tracePt t="78094" x="6932613" y="2184400"/>
          <p14:tracePt t="78102" x="6805613" y="2184400"/>
          <p14:tracePt t="78111" x="6694488" y="2184400"/>
          <p14:tracePt t="78118" x="6635750" y="2184400"/>
          <p14:tracePt t="78127" x="6567488" y="2227263"/>
          <p14:tracePt t="78134" x="6534150" y="2268538"/>
          <p14:tracePt t="78143" x="6534150" y="2319338"/>
          <p14:tracePt t="78150" x="6534150" y="2344738"/>
          <p14:tracePt t="78159" x="6534150" y="2413000"/>
          <p14:tracePt t="78166" x="6542088" y="2430463"/>
          <p14:tracePt t="78238" x="6567488" y="2430463"/>
          <p14:tracePt t="78246" x="6592888" y="2498725"/>
          <p14:tracePt t="78254" x="6669088" y="2566988"/>
          <p14:tracePt t="78262" x="6686550" y="2592388"/>
          <p14:tracePt t="78278" x="6678613" y="2600325"/>
          <p14:tracePt t="78286" x="6626225" y="2600325"/>
          <p14:tracePt t="78294" x="6550025" y="2582863"/>
          <p14:tracePt t="78302" x="6491288" y="2574925"/>
          <p14:tracePt t="78310" x="6456363" y="2566988"/>
          <p14:tracePt t="78318" x="6440488" y="2557463"/>
          <p14:tracePt t="78328" x="6405563" y="2532063"/>
          <p14:tracePt t="78344" x="6380163" y="2506663"/>
          <p14:tracePt t="78350" x="6346825" y="2489200"/>
          <p14:tracePt t="78360" x="6296025" y="2463800"/>
          <p14:tracePt t="78366" x="6261100" y="2447925"/>
          <p14:tracePt t="78375" x="6159500" y="2397125"/>
          <p14:tracePt t="78381" x="6057900" y="2354263"/>
          <p14:tracePt t="78390" x="5921375" y="2319338"/>
          <p14:tracePt t="78398" x="5735638" y="2260600"/>
          <p14:tracePt t="78406" x="5591175" y="2209800"/>
          <p14:tracePt t="78414" x="5386388" y="2159000"/>
          <p14:tracePt t="78422" x="5191125" y="2116138"/>
          <p14:tracePt t="78430" x="5054600" y="2065338"/>
          <p14:tracePt t="78438" x="4927600" y="2055813"/>
          <p14:tracePt t="78446" x="4800600" y="2014538"/>
          <p14:tracePt t="78455" x="4699000" y="2014538"/>
          <p14:tracePt t="78462" x="4613275" y="2014538"/>
          <p14:tracePt t="78470" x="4545013" y="2014538"/>
          <p14:tracePt t="78478" x="4503738" y="2014538"/>
          <p14:tracePt t="78487" x="4476750" y="2014538"/>
          <p14:tracePt t="78495" x="4468813" y="2014538"/>
          <p14:tracePt t="78518" x="4460875" y="2030413"/>
          <p14:tracePt t="78527" x="4443413" y="2039938"/>
          <p14:tracePt t="78534" x="4418013" y="2055813"/>
          <p14:tracePt t="78544" x="4392613" y="2073275"/>
          <p14:tracePt t="78550" x="4384675" y="2090738"/>
          <p14:tracePt t="78558" x="4367213" y="2108200"/>
          <p14:tracePt t="78566" x="4341813" y="2133600"/>
          <p14:tracePt t="78576" x="4316413" y="2159000"/>
          <p14:tracePt t="78582" x="4306888" y="2174875"/>
          <p14:tracePt t="78591" x="4281488" y="2192338"/>
          <p14:tracePt t="78598" x="4265613" y="2209800"/>
          <p14:tracePt t="78606" x="4265613" y="2217738"/>
          <p14:tracePt t="78639" x="4248150" y="2227263"/>
          <p14:tracePt t="78670" x="4240213" y="2227263"/>
          <p14:tracePt t="78679" x="4240213" y="2235200"/>
          <p14:tracePt t="78686" x="4230688" y="2243138"/>
          <p14:tracePt t="79079" x="4265613" y="2252663"/>
          <p14:tracePt t="79086" x="4349750" y="2252663"/>
          <p14:tracePt t="79095" x="4460875" y="2252663"/>
          <p14:tracePt t="79102" x="4570413" y="2268538"/>
          <p14:tracePt t="79111" x="4765675" y="2268538"/>
          <p14:tracePt t="79118" x="5021263" y="2319338"/>
          <p14:tracePt t="79127" x="5259388" y="2336800"/>
          <p14:tracePt t="79134" x="5573713" y="2405063"/>
          <p14:tracePt t="79143" x="5708650" y="2413000"/>
          <p14:tracePt t="79150" x="5853113" y="2463800"/>
          <p14:tracePt t="79161" x="5972175" y="2524125"/>
          <p14:tracePt t="79166" x="6065838" y="2549525"/>
          <p14:tracePt t="79175" x="6167438" y="2582863"/>
          <p14:tracePt t="79182" x="6270625" y="2592388"/>
          <p14:tracePt t="79190" x="6364288" y="2600325"/>
          <p14:tracePt t="79198" x="6499225" y="2625725"/>
          <p14:tracePt t="79208" x="6618288" y="2625725"/>
          <p14:tracePt t="79214" x="6745288" y="2625725"/>
          <p14:tracePt t="79222" x="6864350" y="2625725"/>
          <p14:tracePt t="79230" x="6958013" y="2625725"/>
          <p14:tracePt t="79239" x="7034213" y="2625725"/>
          <p14:tracePt t="79246" x="7112000" y="2600325"/>
          <p14:tracePt t="79254" x="7145338" y="2582863"/>
          <p14:tracePt t="79262" x="7170738" y="2574925"/>
          <p14:tracePt t="79270" x="7188200" y="2566988"/>
          <p14:tracePt t="79294" x="7196138" y="2566988"/>
          <p14:tracePt t="79318" x="7196138" y="2557463"/>
          <p14:tracePt t="79358" x="7196138" y="2549525"/>
          <p14:tracePt t="79366" x="7196138" y="2541588"/>
          <p14:tracePt t="79390" x="7196138" y="2524125"/>
          <p14:tracePt t="79398" x="7188200" y="2524125"/>
          <p14:tracePt t="79406" x="7178675" y="2516188"/>
          <p14:tracePt t="79414" x="7170738" y="2506663"/>
          <p14:tracePt t="79422" x="7170738" y="2498725"/>
          <p14:tracePt t="79430" x="7153275" y="2489200"/>
          <p14:tracePt t="79438" x="7145338" y="2481263"/>
          <p14:tracePt t="79446" x="7145338" y="2473325"/>
          <p14:tracePt t="79454" x="7127875" y="2473325"/>
          <p14:tracePt t="79462" x="7119938" y="2463800"/>
          <p14:tracePt t="79470" x="7112000" y="2447925"/>
          <p14:tracePt t="79478" x="7102475" y="2447925"/>
          <p14:tracePt t="79486" x="7094538" y="2447925"/>
          <p14:tracePt t="79494" x="7094538" y="2438400"/>
          <p14:tracePt t="79527" x="7077075" y="2438400"/>
          <p14:tracePt t="79566" x="7069138" y="2438400"/>
          <p14:tracePt t="79607" x="7059613" y="2438400"/>
          <p14:tracePt t="79623" x="7043738" y="2438400"/>
          <p14:tracePt t="79629" x="7026275" y="2438400"/>
          <p14:tracePt t="79638" x="6992938" y="2438400"/>
          <p14:tracePt t="79646" x="6967538" y="2438400"/>
          <p14:tracePt t="79654" x="6950075" y="2438400"/>
          <p14:tracePt t="79662" x="6924675" y="2438400"/>
          <p14:tracePt t="79671" x="6915150" y="2438400"/>
          <p14:tracePt t="79774" x="6899275" y="2438400"/>
          <p14:tracePt t="79792" x="6889750" y="2438400"/>
          <p14:tracePt t="79822" x="6889750" y="2430463"/>
          <p14:tracePt t="80311" x="6881813" y="2422525"/>
          <p14:tracePt t="80431" x="6873875" y="2422525"/>
          <p14:tracePt t="80751" x="6873875" y="2413000"/>
          <p14:tracePt t="80759" x="6873875" y="2397125"/>
          <p14:tracePt t="80766" x="6873875" y="2379663"/>
          <p14:tracePt t="80775" x="6873875" y="2354263"/>
          <p14:tracePt t="80782" x="6873875" y="2344738"/>
          <p14:tracePt t="80791" x="6873875" y="2311400"/>
          <p14:tracePt t="80798" x="6873875" y="2278063"/>
          <p14:tracePt t="80806" x="6856413" y="2243138"/>
          <p14:tracePt t="80814" x="6838950" y="2217738"/>
          <p14:tracePt t="80824" x="6813550" y="2184400"/>
          <p14:tracePt t="80830" x="6762750" y="2159000"/>
          <p14:tracePt t="80841" x="6729413" y="2124075"/>
          <p14:tracePt t="80846" x="6669088" y="2116138"/>
          <p14:tracePt t="80855" x="6618288" y="2090738"/>
          <p14:tracePt t="80862" x="6559550" y="2090738"/>
          <p14:tracePt t="80871" x="6524625" y="2082800"/>
          <p14:tracePt t="80878" x="6483350" y="2082800"/>
          <p14:tracePt t="80886" x="6448425" y="2082800"/>
          <p14:tracePt t="80910" x="6303963" y="2116138"/>
          <p14:tracePt t="80919" x="6210300" y="2166938"/>
          <p14:tracePt t="80926" x="6134100" y="2227263"/>
          <p14:tracePt t="80934" x="6049963" y="2293938"/>
          <p14:tracePt t="80942" x="5989638" y="2362200"/>
          <p14:tracePt t="80951" x="5905500" y="2438400"/>
          <p14:tracePt t="80959" x="5837238" y="2506663"/>
          <p14:tracePt t="80966" x="5786438" y="2566988"/>
          <p14:tracePt t="80975" x="5743575" y="2633663"/>
          <p14:tracePt t="80982" x="5726113" y="2693988"/>
          <p14:tracePt t="80991" x="5718175" y="2727325"/>
          <p14:tracePt t="80998" x="5718175" y="2770188"/>
          <p14:tracePt t="81007" x="5718175" y="2813050"/>
          <p14:tracePt t="81015" x="5718175" y="2838450"/>
          <p14:tracePt t="81023" x="5718175" y="2863850"/>
          <p14:tracePt t="81030" x="5718175" y="2871788"/>
          <p14:tracePt t="81039" x="5743575" y="2881313"/>
          <p14:tracePt t="81046" x="5837238" y="2914650"/>
          <p14:tracePt t="81055" x="5930900" y="2914650"/>
          <p14:tracePt t="81062" x="6024563" y="2922588"/>
          <p14:tracePt t="81070" x="6116638" y="2922588"/>
          <p14:tracePt t="81078" x="6235700" y="2922588"/>
          <p14:tracePt t="81086" x="6329363" y="2922588"/>
          <p14:tracePt t="81095" x="6430963" y="2922588"/>
          <p14:tracePt t="81102" x="6483350" y="2914650"/>
          <p14:tracePt t="81110" x="6550025" y="2889250"/>
          <p14:tracePt t="81118" x="6559550" y="2889250"/>
          <p14:tracePt t="81222" x="6542088" y="2871788"/>
          <p14:tracePt t="81230" x="6465888" y="2863850"/>
          <p14:tracePt t="81239" x="6380163" y="2838450"/>
          <p14:tracePt t="81246" x="6286500" y="2805113"/>
          <p14:tracePt t="81255" x="6210300" y="2795588"/>
          <p14:tracePt t="81262" x="6151563" y="2762250"/>
          <p14:tracePt t="81270" x="6100763" y="2744788"/>
          <p14:tracePt t="81278" x="6075363" y="2736850"/>
          <p14:tracePt t="81286" x="6065838" y="2736850"/>
          <p14:tracePt t="81310" x="6040438" y="2736850"/>
          <p14:tracePt t="81318" x="6032500" y="2719388"/>
          <p14:tracePt t="81326" x="5989638" y="2719388"/>
          <p14:tracePt t="81334" x="5946775" y="2719388"/>
          <p14:tracePt t="81342" x="5862638" y="2719388"/>
          <p14:tracePt t="81350" x="5761038" y="2719388"/>
          <p14:tracePt t="81359" x="5649913" y="2719388"/>
          <p14:tracePt t="81366" x="5505450" y="2719388"/>
          <p14:tracePt t="81374" x="5378450" y="2719388"/>
          <p14:tracePt t="81382" x="5267325" y="2719388"/>
          <p14:tracePt t="81391" x="5157788" y="2719388"/>
          <p14:tracePt t="81398" x="5054600" y="2727325"/>
          <p14:tracePt t="81407" x="4970463" y="2736850"/>
          <p14:tracePt t="81414" x="4910138" y="2744788"/>
          <p14:tracePt t="81424" x="4843463" y="2762250"/>
          <p14:tracePt t="81430" x="4800600" y="2787650"/>
          <p14:tracePt t="81440" x="4749800" y="2795588"/>
          <p14:tracePt t="81446" x="4699000" y="2820988"/>
          <p14:tracePt t="81454" x="4656138" y="2830513"/>
          <p14:tracePt t="81462" x="4605338" y="2863850"/>
          <p14:tracePt t="81470" x="4570413" y="2871788"/>
          <p14:tracePt t="81478" x="4529138" y="2889250"/>
          <p14:tracePt t="81486" x="4476750" y="2922588"/>
          <p14:tracePt t="81495" x="4425950" y="2932113"/>
          <p14:tracePt t="81502" x="4392613" y="2957513"/>
          <p14:tracePt t="81510" x="4332288" y="2974975"/>
          <p14:tracePt t="81518" x="4316413" y="2982913"/>
          <p14:tracePt t="81527" x="4281488" y="3000375"/>
          <p14:tracePt t="81534" x="4265613" y="3008313"/>
          <p14:tracePt t="81622" x="4273550" y="3000375"/>
          <p14:tracePt t="81630" x="4306888" y="2990850"/>
          <p14:tracePt t="81638" x="4384675" y="2982913"/>
          <p14:tracePt t="81646" x="4494213" y="2957513"/>
          <p14:tracePt t="81656" x="4587875" y="2914650"/>
          <p14:tracePt t="81662" x="4630738" y="2897188"/>
          <p14:tracePt t="81742" x="4646613" y="2889250"/>
          <p14:tracePt t="81751" x="4656138" y="2871788"/>
          <p14:tracePt t="81759" x="4646613" y="2820988"/>
          <p14:tracePt t="81766" x="4638675" y="2787650"/>
          <p14:tracePt t="81775" x="4605338" y="2770188"/>
          <p14:tracePt t="81782" x="4570413" y="2762250"/>
          <p14:tracePt t="81791" x="4511675" y="2736850"/>
          <p14:tracePt t="81799" x="4468813" y="2711450"/>
          <p14:tracePt t="81808" x="4418013" y="2668588"/>
          <p14:tracePt t="81814" x="4400550" y="2660650"/>
          <p14:tracePt t="81824" x="4392613" y="2660650"/>
          <p14:tracePt t="81830" x="4375150" y="2660650"/>
          <p14:tracePt t="81839" x="4367213" y="2643188"/>
          <p14:tracePt t="81846" x="4341813" y="2643188"/>
          <p14:tracePt t="81856" x="4298950" y="2625725"/>
          <p14:tracePt t="81862" x="4197350" y="2608263"/>
          <p14:tracePt t="81871" x="4078288" y="2574925"/>
          <p14:tracePt t="81878" x="3908425" y="2524125"/>
          <p14:tracePt t="81889" x="3721100" y="2498725"/>
          <p14:tracePt t="81895" x="3525838" y="2455863"/>
          <p14:tracePt t="81910" x="3244850" y="2430463"/>
          <p14:tracePt t="81918" x="3100388" y="2397125"/>
          <p14:tracePt t="81926" x="2982913" y="2387600"/>
          <p14:tracePt t="81934" x="2846388" y="2371725"/>
          <p14:tracePt t="81942" x="2719388" y="2362200"/>
          <p14:tracePt t="81951" x="2574925" y="2328863"/>
          <p14:tracePt t="81958" x="2471738" y="2311400"/>
          <p14:tracePt t="81966" x="2370138" y="2303463"/>
          <p14:tracePt t="81974" x="2286000" y="2286000"/>
          <p14:tracePt t="81982" x="2225675" y="2286000"/>
          <p14:tracePt t="81991" x="2166938" y="2268538"/>
          <p14:tracePt t="81998" x="2132013" y="2268538"/>
          <p14:tracePt t="82007" x="2090738" y="2268538"/>
          <p14:tracePt t="82014" x="2073275" y="2268538"/>
          <p14:tracePt t="82024" x="2055813" y="2268538"/>
          <p14:tracePt t="82030" x="2030413" y="2268538"/>
          <p14:tracePt t="82039" x="2012950" y="2268538"/>
          <p14:tracePt t="82046" x="1997075" y="2268538"/>
          <p14:tracePt t="82055" x="1971675" y="2278063"/>
          <p14:tracePt t="82062" x="1954213" y="2286000"/>
          <p14:tracePt t="82070" x="1936750" y="2293938"/>
          <p14:tracePt t="82078" x="1911350" y="2319338"/>
          <p14:tracePt t="82087" x="1885950" y="2328863"/>
          <p14:tracePt t="82094" x="1843088" y="2354263"/>
          <p14:tracePt t="82103" x="1792288" y="2371725"/>
          <p14:tracePt t="82110" x="1733550" y="2413000"/>
          <p14:tracePt t="82118" x="1657350" y="2455863"/>
          <p14:tracePt t="82126" x="1589088" y="2481263"/>
          <p14:tracePt t="82134" x="1512888" y="2516188"/>
          <p14:tracePt t="82142" x="1477963" y="2532063"/>
          <p14:tracePt t="82150" x="1444625" y="2541588"/>
          <p14:tracePt t="82158" x="1427163" y="2549525"/>
          <p14:tracePt t="82166" x="1409700" y="2557463"/>
          <p14:tracePt t="82302" x="1409700" y="2566988"/>
          <p14:tracePt t="82319" x="1427163" y="2566988"/>
          <p14:tracePt t="82326" x="1435100" y="2566988"/>
          <p14:tracePt t="82366" x="1444625" y="2566988"/>
          <p14:tracePt t="82415" x="1452563" y="2566988"/>
          <p14:tracePt t="82463" x="1462088" y="2566988"/>
          <p14:tracePt t="82743" x="1462088" y="2608263"/>
          <p14:tracePt t="82751" x="1462088" y="2693988"/>
          <p14:tracePt t="82758" x="1462088" y="2805113"/>
          <p14:tracePt t="82767" x="1462088" y="2914650"/>
          <p14:tracePt t="82774" x="1462088" y="3016250"/>
          <p14:tracePt t="82782" x="1462088" y="3101975"/>
          <p14:tracePt t="82791" x="1462088" y="3178175"/>
          <p14:tracePt t="82798" x="1462088" y="3228975"/>
          <p14:tracePt t="82807" x="1470025" y="3279775"/>
          <p14:tracePt t="82814" x="1470025" y="3305175"/>
          <p14:tracePt t="82823" x="1477963" y="3330575"/>
          <p14:tracePt t="82830" x="1477963" y="3365500"/>
          <p14:tracePt t="82839" x="1487488" y="3373438"/>
          <p14:tracePt t="82984" x="1495425" y="3373438"/>
          <p14:tracePt t="82991" x="1503363" y="3373438"/>
          <p14:tracePt t="82999" x="1503363" y="3365500"/>
          <p14:tracePt t="83007" x="1512888" y="3355975"/>
          <p14:tracePt t="83014" x="1512888" y="3330575"/>
          <p14:tracePt t="83024" x="1512888" y="3322638"/>
          <p14:tracePt t="83030" x="1512888" y="3305175"/>
          <p14:tracePt t="83039" x="1520825" y="3289300"/>
          <p14:tracePt t="83046" x="1520825" y="3279775"/>
          <p14:tracePt t="83054" x="1520825" y="3263900"/>
          <p14:tracePt t="83062" x="1520825" y="3254375"/>
          <p14:tracePt t="83072" x="1520825" y="3238500"/>
          <p14:tracePt t="83078" x="1520825" y="3221038"/>
          <p14:tracePt t="83086" x="1503363" y="3203575"/>
          <p14:tracePt t="83102" x="1495425" y="3195638"/>
          <p14:tracePt t="83150" x="1477963" y="3195638"/>
          <p14:tracePt t="83158" x="1470025" y="3195638"/>
          <p14:tracePt t="83166" x="1452563" y="3211513"/>
          <p14:tracePt t="83174" x="1435100" y="3246438"/>
          <p14:tracePt t="83181" x="1427163" y="3263900"/>
          <p14:tracePt t="83190" x="1419225" y="3305175"/>
          <p14:tracePt t="83198" x="1409700" y="3355975"/>
          <p14:tracePt t="83207" x="1409700" y="3424238"/>
          <p14:tracePt t="83214" x="1384300" y="3517900"/>
          <p14:tracePt t="83223" x="1384300" y="3568700"/>
          <p14:tracePt t="83230" x="1384300" y="3654425"/>
          <p14:tracePt t="83239" x="1384300" y="3730625"/>
          <p14:tracePt t="83246" x="1384300" y="3790950"/>
          <p14:tracePt t="83256" x="1393825" y="3824288"/>
          <p14:tracePt t="83262" x="1427163" y="3875088"/>
          <p14:tracePt t="83272" x="1444625" y="3892550"/>
          <p14:tracePt t="83278" x="1470025" y="3925888"/>
          <p14:tracePt t="83288" x="1503363" y="3960813"/>
          <p14:tracePt t="83294" x="1579563" y="3994150"/>
          <p14:tracePt t="83303" x="1631950" y="4027488"/>
          <p14:tracePt t="83310" x="1698625" y="4070350"/>
          <p14:tracePt t="83318" x="1809750" y="4121150"/>
          <p14:tracePt t="83326" x="1920875" y="4164013"/>
          <p14:tracePt t="83334" x="2047875" y="4197350"/>
          <p14:tracePt t="83341" x="2192338" y="4224338"/>
          <p14:tracePt t="83350" x="2413000" y="4249738"/>
          <p14:tracePt t="83358" x="2719388" y="4308475"/>
          <p14:tracePt t="83366" x="3016250" y="4333875"/>
          <p14:tracePt t="83374" x="3338513" y="4333875"/>
          <p14:tracePt t="83382" x="3611563" y="4384675"/>
          <p14:tracePt t="83390" x="3908425" y="4402138"/>
          <p14:tracePt t="83398" x="4146550" y="4419600"/>
          <p14:tracePt t="83407" x="4359275" y="4435475"/>
          <p14:tracePt t="83414" x="4537075" y="4435475"/>
          <p14:tracePt t="83423" x="4673600" y="4435475"/>
          <p14:tracePt t="83430" x="4833938" y="4435475"/>
          <p14:tracePt t="83439" x="4953000" y="4435475"/>
          <p14:tracePt t="83446" x="5080000" y="4427538"/>
          <p14:tracePt t="83454" x="5173663" y="4410075"/>
          <p14:tracePt t="83462" x="5259388" y="4376738"/>
          <p14:tracePt t="83472" x="5310188" y="4341813"/>
          <p14:tracePt t="83478" x="5327650" y="4333875"/>
          <p14:tracePt t="83489" x="5343525" y="4325938"/>
          <p14:tracePt t="83494" x="5343525" y="4316413"/>
          <p14:tracePt t="83507" x="5343525" y="4308475"/>
          <p14:tracePt t="83510" x="5343525" y="4291013"/>
          <p14:tracePt t="83519" x="5343525" y="4283075"/>
          <p14:tracePt t="83526" x="5343525" y="4275138"/>
          <p14:tracePt t="83534" x="5343525" y="4257675"/>
          <p14:tracePt t="83542" x="5343525" y="4240213"/>
          <p14:tracePt t="83550" x="5335588" y="4206875"/>
          <p14:tracePt t="83558" x="5302250" y="4156075"/>
          <p14:tracePt t="83566" x="5259388" y="4105275"/>
          <p14:tracePt t="83574" x="5241925" y="4095750"/>
          <p14:tracePt t="83582" x="5224463" y="4070350"/>
          <p14:tracePt t="83590" x="5199063" y="4052888"/>
          <p14:tracePt t="83598" x="5165725" y="4044950"/>
          <p14:tracePt t="83606" x="5114925" y="4027488"/>
          <p14:tracePt t="83614" x="5072063" y="4019550"/>
          <p14:tracePt t="83623" x="5029200" y="4011613"/>
          <p14:tracePt t="83630" x="4978400" y="4011613"/>
          <p14:tracePt t="83639" x="4962525" y="4011613"/>
          <p14:tracePt t="83647" x="4927600" y="4011613"/>
          <p14:tracePt t="83655" x="4894263" y="4011613"/>
          <p14:tracePt t="83662" x="4851400" y="4027488"/>
          <p14:tracePt t="83672" x="4800600" y="4037013"/>
          <p14:tracePt t="83678" x="4740275" y="4079875"/>
          <p14:tracePt t="83688" x="4689475" y="4095750"/>
          <p14:tracePt t="83694" x="4656138" y="4138613"/>
          <p14:tracePt t="83702" x="4630738" y="4164013"/>
          <p14:tracePt t="83719" x="4613275" y="4171950"/>
          <p14:tracePt t="83735" x="4613275" y="4189413"/>
          <p14:tracePt t="83742" x="4613275" y="4197350"/>
          <p14:tracePt t="83750" x="4613275" y="4206875"/>
          <p14:tracePt t="83758" x="4613275" y="4232275"/>
          <p14:tracePt t="83766" x="4613275" y="4240213"/>
          <p14:tracePt t="83774" x="4605338" y="4275138"/>
          <p14:tracePt t="83782" x="4562475" y="4341813"/>
          <p14:tracePt t="83790" x="4554538" y="4351338"/>
          <p14:tracePt t="83798" x="4545013" y="4359275"/>
          <p14:tracePt t="83879" x="4443413" y="4359275"/>
          <p14:tracePt t="83892" x="4341813" y="4376738"/>
          <p14:tracePt t="83895" x="4281488" y="4376738"/>
          <p14:tracePt t="83902" x="4146550" y="4376738"/>
          <p14:tracePt t="83911" x="4027488" y="4384675"/>
          <p14:tracePt t="83919" x="3959225" y="4394200"/>
          <p14:tracePt t="83927" x="3916363" y="4394200"/>
          <p14:tracePt t="83934" x="3900488" y="4376738"/>
          <p14:tracePt t="83942" x="3890963" y="4376738"/>
          <p14:tracePt t="83950" x="3890963" y="4368800"/>
          <p14:tracePt t="83959" x="3900488" y="4341813"/>
          <p14:tracePt t="83966" x="3916363" y="4341813"/>
          <p14:tracePt t="83974" x="3959225" y="4333875"/>
          <p14:tracePt t="83982" x="4010025" y="4316413"/>
          <p14:tracePt t="83990" x="4070350" y="4316413"/>
          <p14:tracePt t="83998" x="4137025" y="4300538"/>
          <p14:tracePt t="84006" x="4230688" y="4291013"/>
          <p14:tracePt t="84014" x="4316413" y="4275138"/>
          <p14:tracePt t="84022" x="4418013" y="4265613"/>
          <p14:tracePt t="84030" x="4519613" y="4240213"/>
          <p14:tracePt t="84039" x="4630738" y="4232275"/>
          <p14:tracePt t="84046" x="4757738" y="4206875"/>
          <p14:tracePt t="84056" x="4876800" y="4189413"/>
          <p14:tracePt t="84062" x="5003800" y="4171950"/>
          <p14:tracePt t="84069" x="5089525" y="4164013"/>
          <p14:tracePt t="84078" x="5199063" y="4156075"/>
          <p14:tracePt t="84087" x="5302250" y="4130675"/>
          <p14:tracePt t="84094" x="5386388" y="4130675"/>
          <p14:tracePt t="84103" x="5462588" y="4121150"/>
          <p14:tracePt t="84110" x="5548313" y="4121150"/>
          <p14:tracePt t="84118" x="5607050" y="4121150"/>
          <p14:tracePt t="84126" x="5675313" y="4121150"/>
          <p14:tracePt t="84134" x="5735638" y="4121150"/>
          <p14:tracePt t="84142" x="5802313" y="4121150"/>
          <p14:tracePt t="84151" x="5880100" y="4121150"/>
          <p14:tracePt t="84158" x="5972175" y="4121150"/>
          <p14:tracePt t="84167" x="6075363" y="4121150"/>
          <p14:tracePt t="84174" x="6202363" y="4121150"/>
          <p14:tracePt t="84182" x="6346825" y="4121150"/>
          <p14:tracePt t="84190" x="6499225" y="4121150"/>
          <p14:tracePt t="84198" x="6669088" y="4121150"/>
          <p14:tracePt t="84206" x="6899275" y="4121150"/>
          <p14:tracePt t="84214" x="7137400" y="4121150"/>
          <p14:tracePt t="84223" x="7426325" y="4121150"/>
          <p14:tracePt t="84230" x="7654925" y="4121150"/>
          <p14:tracePt t="84239" x="7943850" y="4121150"/>
          <p14:tracePt t="84246" x="8215313" y="4087813"/>
          <p14:tracePt t="84256" x="8420100" y="4087813"/>
          <p14:tracePt t="84262" x="8648700" y="4044950"/>
          <p14:tracePt t="84272" x="8785225" y="4019550"/>
          <p14:tracePt t="84278" x="8878888" y="3994150"/>
          <p14:tracePt t="84288" x="8972550" y="3994150"/>
          <p14:tracePt t="84294" x="9031288" y="3986213"/>
          <p14:tracePt t="84303" x="9056688" y="3976688"/>
          <p14:tracePt t="84310" x="9074150" y="3968750"/>
          <p14:tracePt t="84358" x="9074150" y="3960813"/>
          <p14:tracePt t="84374" x="9074150" y="3951288"/>
          <p14:tracePt t="84399" x="9074150" y="3925888"/>
          <p14:tracePt t="84414" x="9064625" y="3908425"/>
          <p14:tracePt t="84430" x="9056688" y="3892550"/>
          <p14:tracePt t="84439" x="9039225" y="3875088"/>
          <p14:tracePt t="84446" x="9031288" y="3875088"/>
          <p14:tracePt t="84455" x="9031288" y="3867150"/>
          <p14:tracePt t="84462" x="9023350" y="3857625"/>
          <p14:tracePt t="84471" x="9013825" y="3849688"/>
          <p14:tracePt t="84478" x="9005888" y="3849688"/>
          <p14:tracePt t="84487" x="8988425" y="3824288"/>
          <p14:tracePt t="84502" x="8980488" y="3824288"/>
          <p14:tracePt t="84523" x="8972550" y="3816350"/>
          <p14:tracePt t="84535" x="8972550" y="3806825"/>
          <p14:tracePt t="84543" x="8963025" y="3806825"/>
          <p14:tracePt t="84553" x="8947150" y="3798888"/>
          <p14:tracePt t="84559" x="8937625" y="3798888"/>
          <p14:tracePt t="84570" x="8929688" y="3790950"/>
          <p14:tracePt t="84577" x="8921750" y="3781425"/>
          <p14:tracePt t="84591" x="8912225" y="3773488"/>
          <p14:tracePt t="84598" x="8894763" y="3763963"/>
          <p14:tracePt t="84606" x="8878888" y="3748088"/>
          <p14:tracePt t="84615" x="8869363" y="3738563"/>
          <p14:tracePt t="84623" x="8853488" y="3730625"/>
          <p14:tracePt t="84630" x="8843963" y="3722688"/>
          <p14:tracePt t="84638" x="8828088" y="3713163"/>
          <p14:tracePt t="84646" x="8793163" y="3705225"/>
          <p14:tracePt t="84655" x="8767763" y="3705225"/>
          <p14:tracePt t="84662" x="8750300" y="3687763"/>
          <p14:tracePt t="84673" x="8724900" y="3687763"/>
          <p14:tracePt t="84677" x="8716963" y="3679825"/>
          <p14:tracePt t="84687" x="8699500" y="3679825"/>
          <p14:tracePt t="84694" x="8691563" y="3679825"/>
          <p14:tracePt t="84702" x="8683625" y="3679825"/>
          <p14:tracePt t="84710" x="8658225" y="3679825"/>
          <p14:tracePt t="84719" x="8615363" y="3679825"/>
          <p14:tracePt t="84726" x="8555038" y="3679825"/>
          <p14:tracePt t="84735" x="8513763" y="3679825"/>
          <p14:tracePt t="84742" x="8453438" y="3679825"/>
          <p14:tracePt t="84750" x="8369300" y="3679825"/>
          <p14:tracePt t="84759" x="8301038" y="3679825"/>
          <p14:tracePt t="84767" x="8199438" y="3679825"/>
          <p14:tracePt t="84774" x="8096250" y="3679825"/>
          <p14:tracePt t="84782" x="8029575" y="3687763"/>
          <p14:tracePt t="84790" x="7951788" y="3697288"/>
          <p14:tracePt t="84798" x="7910513" y="3697288"/>
          <p14:tracePt t="84807" x="7900988" y="3697288"/>
          <p14:tracePt t="84856" x="7885113" y="3705225"/>
          <p14:tracePt t="84862" x="7875588" y="3705225"/>
          <p14:tracePt t="85023" x="7859713" y="3722688"/>
          <p14:tracePt t="85327" x="7859713" y="3730625"/>
          <p14:tracePt t="85343" x="7867650" y="3730625"/>
          <p14:tracePt t="85350" x="7875588" y="3730625"/>
          <p14:tracePt t="85358" x="7893050" y="3738563"/>
          <p14:tracePt t="85366" x="7900988" y="3738563"/>
          <p14:tracePt t="85375" x="7918450" y="3748088"/>
          <p14:tracePt t="85382" x="7935913" y="3756025"/>
          <p14:tracePt t="85390" x="7943850" y="3756025"/>
          <p14:tracePt t="85398" x="7969250" y="3756025"/>
          <p14:tracePt t="85406" x="7977188" y="3756025"/>
          <p14:tracePt t="85414" x="8012113" y="3756025"/>
          <p14:tracePt t="85422" x="8037513" y="3763963"/>
          <p14:tracePt t="85430" x="8054975" y="3763963"/>
          <p14:tracePt t="85438" x="8080375" y="3763963"/>
          <p14:tracePt t="85446" x="8113713" y="3763963"/>
          <p14:tracePt t="85455" x="8139113" y="3763963"/>
          <p14:tracePt t="85462" x="8164513" y="3763963"/>
          <p14:tracePt t="85471" x="8207375" y="3763963"/>
          <p14:tracePt t="85478" x="8258175" y="3763963"/>
          <p14:tracePt t="85487" x="8301038" y="3763963"/>
          <p14:tracePt t="85495" x="8343900" y="3763963"/>
          <p14:tracePt t="85503" x="8402638" y="3763963"/>
          <p14:tracePt t="85511" x="8488363" y="3763963"/>
          <p14:tracePt t="85521" x="8539163" y="3763963"/>
          <p14:tracePt t="85526" x="8597900" y="3763963"/>
          <p14:tracePt t="85535" x="8674100" y="3763963"/>
          <p14:tracePt t="85542" x="8691563" y="3763963"/>
          <p14:tracePt t="85830" x="8683625" y="3763963"/>
          <p14:tracePt t="85847" x="8674100" y="3763963"/>
          <p14:tracePt t="85910" x="8666163" y="3763963"/>
          <p14:tracePt t="85918" x="8658225" y="3763963"/>
          <p14:tracePt t="85934" x="8648700" y="3763963"/>
          <p14:tracePt t="85942" x="8623300" y="3763963"/>
          <p14:tracePt t="85958" x="8597900" y="3763963"/>
          <p14:tracePt t="85974" x="8580438" y="3763963"/>
          <p14:tracePt t="85983" x="8564563" y="3763963"/>
          <p14:tracePt t="85990" x="8555038" y="3763963"/>
          <p14:tracePt t="85998" x="8529638" y="3763963"/>
          <p14:tracePt t="86006" x="8521700" y="3763963"/>
          <p14:tracePt t="86014" x="8496300" y="3763963"/>
          <p14:tracePt t="86022" x="8478838" y="3763963"/>
          <p14:tracePt t="86038" x="8462963" y="3763963"/>
          <p14:tracePt t="86062" x="8453438" y="3763963"/>
          <p14:tracePt t="86079" x="8445500" y="3763963"/>
          <p14:tracePt t="86087" x="8428038" y="3763963"/>
          <p14:tracePt t="86094" x="8394700" y="3763963"/>
          <p14:tracePt t="86103" x="8369300" y="3763963"/>
          <p14:tracePt t="86110" x="8351838" y="3763963"/>
          <p14:tracePt t="86119" x="8343900" y="3763963"/>
          <p14:tracePt t="86151" x="8334375" y="3756025"/>
          <p14:tracePt t="86158" x="8326438" y="3756025"/>
          <p14:tracePt t="86166" x="8308975" y="3748088"/>
          <p14:tracePt t="86199" x="8301038" y="3748088"/>
          <p14:tracePt t="86215" x="8291513" y="3748088"/>
          <p14:tracePt t="86223" x="8275638" y="3738563"/>
          <p14:tracePt t="86230" x="8258175" y="3722688"/>
          <p14:tracePt t="86238" x="8250238" y="3722688"/>
          <p14:tracePt t="86246" x="8240713" y="3722688"/>
          <p14:tracePt t="86254" x="8232775" y="3713163"/>
          <p14:tracePt t="86262" x="8215313" y="3705225"/>
          <p14:tracePt t="86271" x="8181975" y="3687763"/>
          <p14:tracePt t="86278" x="8164513" y="3687763"/>
          <p14:tracePt t="86287" x="8131175" y="3679825"/>
          <p14:tracePt t="86294" x="8070850" y="3671888"/>
          <p14:tracePt t="86304" x="8012113" y="3646488"/>
          <p14:tracePt t="86310" x="7969250" y="3646488"/>
          <p14:tracePt t="86319" x="7893050" y="3646488"/>
          <p14:tracePt t="86326" x="7842250" y="3646488"/>
          <p14:tracePt t="86336" x="7766050" y="3662363"/>
          <p14:tracePt t="86342" x="7662863" y="3697288"/>
          <p14:tracePt t="86351" x="7604125" y="3713163"/>
          <p14:tracePt t="86358" x="7553325" y="3722688"/>
          <p14:tracePt t="86366" x="7467600" y="3722688"/>
          <p14:tracePt t="86374" x="7459663" y="3722688"/>
          <p14:tracePt t="86383" x="7442200" y="3722688"/>
          <p14:tracePt t="86390" x="7434263" y="3722688"/>
          <p14:tracePt t="86518" x="7383463" y="3738563"/>
          <p14:tracePt t="86526" x="7246938" y="3773488"/>
          <p14:tracePt t="86535" x="7153275" y="3798888"/>
          <p14:tracePt t="86542" x="7069138" y="3832225"/>
          <p14:tracePt t="86551" x="7051675" y="3832225"/>
          <p14:tracePt t="86558" x="7043738" y="3832225"/>
          <p14:tracePt t="86566" x="7026275" y="3832225"/>
          <p14:tracePt t="86622" x="7026275" y="3824288"/>
          <p14:tracePt t="86662" x="7026275" y="3816350"/>
          <p14:tracePt t="86678" x="7026275" y="3806825"/>
          <p14:tracePt t="86703" x="7026275" y="3798888"/>
          <p14:tracePt t="86712" x="7026275" y="3781425"/>
          <p14:tracePt t="86729" x="7026275" y="3763963"/>
          <p14:tracePt t="86743" x="7026275" y="3756025"/>
          <p14:tracePt t="86751" x="7018338" y="3738563"/>
          <p14:tracePt t="86767" x="7008813" y="3705225"/>
          <p14:tracePt t="86782" x="6983413" y="3705225"/>
          <p14:tracePt t="86815" x="6983413" y="3679825"/>
          <p14:tracePt t="86822" x="7000875" y="3671888"/>
          <p14:tracePt t="86968" x="7018338" y="3671888"/>
          <p14:tracePt t="86975" x="7018338" y="3636963"/>
          <p14:tracePt t="86983" x="7008813" y="3594100"/>
          <p14:tracePt t="86990" x="7000875" y="3586163"/>
          <p14:tracePt t="87022" x="7000875" y="3568700"/>
          <p14:tracePt t="87062" x="7000875" y="3560763"/>
          <p14:tracePt t="87078" x="6992938" y="3560763"/>
          <p14:tracePt t="87087" x="6983413" y="3552825"/>
          <p14:tracePt t="87126" x="6983413" y="3543300"/>
          <p14:tracePt t="87183" x="6983413" y="3535363"/>
          <p14:tracePt t="87350" x="6992938" y="3535363"/>
          <p14:tracePt t="87358" x="7000875" y="3535363"/>
          <p14:tracePt t="87366" x="7008813" y="3535363"/>
          <p14:tracePt t="87374" x="7026275" y="3535363"/>
          <p14:tracePt t="87382" x="7034213" y="3535363"/>
          <p14:tracePt t="87390" x="7051675" y="3535363"/>
          <p14:tracePt t="87401" x="7094538" y="3535363"/>
          <p14:tracePt t="87407" x="7127875" y="3535363"/>
          <p14:tracePt t="87415" x="7178675" y="3535363"/>
          <p14:tracePt t="87422" x="7281863" y="3535363"/>
          <p14:tracePt t="87430" x="7383463" y="3543300"/>
          <p14:tracePt t="87438" x="7502525" y="3543300"/>
          <p14:tracePt t="87446" x="7646988" y="3586163"/>
          <p14:tracePt t="87454" x="7842250" y="3586163"/>
          <p14:tracePt t="87462" x="8189913" y="3586163"/>
          <p14:tracePt t="87471" x="8539163" y="3586163"/>
          <p14:tracePt t="87478" x="8963025" y="3586163"/>
          <p14:tracePt t="87487" x="9396413" y="3586163"/>
          <p14:tracePt t="87494" x="9829800" y="3586163"/>
          <p14:tracePt t="87503" x="10204450" y="3586163"/>
          <p14:tracePt t="87511" x="10552113" y="3586163"/>
          <p14:tracePt t="87519" x="10807700" y="3543300"/>
          <p14:tracePt t="87527" x="10934700" y="3517900"/>
          <p14:tracePt t="87535" x="11018838" y="3484563"/>
          <p14:tracePt t="87543" x="11071225" y="3475038"/>
          <p14:tracePt t="87647" x="11071225" y="3467100"/>
          <p14:tracePt t="87695" x="11071225" y="3459163"/>
          <p14:tracePt t="87726" x="11053763" y="3449638"/>
          <p14:tracePt t="87751" x="11036300" y="3449638"/>
          <p14:tracePt t="87758" x="11018838" y="3449638"/>
          <p14:tracePt t="87767" x="10993438" y="3449638"/>
          <p14:tracePt t="87782" x="10977563" y="3449638"/>
          <p14:tracePt t="87790" x="10968038" y="3449638"/>
          <p14:tracePt t="87799" x="10960100" y="3449638"/>
          <p14:tracePt t="87806" x="10952163" y="3449638"/>
          <p14:tracePt t="87814" x="10934700" y="3449638"/>
          <p14:tracePt t="87822" x="10917238" y="3449638"/>
          <p14:tracePt t="87830" x="10909300" y="3441700"/>
          <p14:tracePt t="87838" x="10901363" y="3441700"/>
          <p14:tracePt t="87846" x="10883900" y="3441700"/>
          <p14:tracePt t="87862" x="10848975" y="3441700"/>
          <p14:tracePt t="87870" x="10823575" y="3441700"/>
          <p14:tracePt t="87879" x="10782300" y="3441700"/>
          <p14:tracePt t="87887" x="10729913" y="3441700"/>
          <p14:tracePt t="87902" x="10704513" y="3441700"/>
          <p14:tracePt t="87903" x="10679113" y="3441700"/>
          <p14:tracePt t="87910" x="10663238" y="3441700"/>
          <p14:tracePt t="88007" x="10653713" y="3441700"/>
          <p14:tracePt t="88102" x="10645775" y="3433763"/>
          <p14:tracePt t="88174" x="10637838" y="3433763"/>
          <p14:tracePt t="88190" x="10628313" y="3433763"/>
          <p14:tracePt t="88198" x="10620375" y="3433763"/>
          <p14:tracePt t="88215" x="10594975" y="3433763"/>
          <p14:tracePt t="88222" x="10560050" y="3433763"/>
          <p14:tracePt t="88230" x="10509250" y="3433763"/>
          <p14:tracePt t="88238" x="10467975" y="3433763"/>
          <p14:tracePt t="88246" x="10407650" y="3433763"/>
          <p14:tracePt t="88254" x="10364788" y="3433763"/>
          <p14:tracePt t="88262" x="10306050" y="3433763"/>
          <p14:tracePt t="88270" x="10245725" y="3441700"/>
          <p14:tracePt t="88278" x="10186988" y="3459163"/>
          <p14:tracePt t="88286" x="10126663" y="3467100"/>
          <p14:tracePt t="88294" x="10110788" y="3467100"/>
          <p14:tracePt t="88302" x="10101263" y="3467100"/>
          <p14:tracePt t="88479" x="10093325" y="3467100"/>
          <p14:tracePt t="88567" x="10101263" y="3467100"/>
          <p14:tracePt t="88575" x="10110788" y="3467100"/>
          <p14:tracePt t="88583" x="10126663" y="3449638"/>
          <p14:tracePt t="88590" x="10136188" y="3449638"/>
          <p14:tracePt t="88601" x="10136188" y="3441700"/>
          <p14:tracePt t="88605" x="10161588" y="3433763"/>
          <p14:tracePt t="88614" x="10169525" y="3416300"/>
          <p14:tracePt t="88622" x="10194925" y="3390900"/>
          <p14:tracePt t="88630" x="10212388" y="3382963"/>
          <p14:tracePt t="88638" x="10229850" y="3365500"/>
          <p14:tracePt t="88646" x="10245725" y="3348038"/>
          <p14:tracePt t="88654" x="10271125" y="3322638"/>
          <p14:tracePt t="88662" x="10271125" y="3314700"/>
          <p14:tracePt t="88670" x="10280650" y="3305175"/>
          <p14:tracePt t="88678" x="10280650" y="3297238"/>
          <p14:tracePt t="88919" x="10280650" y="3289300"/>
          <p14:tracePt t="89015" x="10280650" y="3279775"/>
          <p14:tracePt t="89057" x="10271125" y="3263900"/>
          <p14:tracePt t="89088" x="10271125" y="3254375"/>
          <p14:tracePt t="89126" x="10263188" y="3238500"/>
          <p14:tracePt t="89182" x="10245725" y="3228975"/>
          <p14:tracePt t="89215" x="10237788" y="3221038"/>
          <p14:tracePt t="89598" x="10229850" y="3221038"/>
          <p14:tracePt t="89616" x="10212388" y="3221038"/>
          <p14:tracePt t="89655" x="10204450" y="3221038"/>
          <p14:tracePt t="89662" x="10194925" y="3221038"/>
          <p14:tracePt t="89679" x="10169525" y="3221038"/>
          <p14:tracePt t="89686" x="10144125" y="3221038"/>
          <p14:tracePt t="89694" x="10136188" y="3221038"/>
          <p14:tracePt t="89702" x="10110788" y="3221038"/>
          <p14:tracePt t="89710" x="10101263" y="3221038"/>
          <p14:tracePt t="89718" x="10093325" y="3221038"/>
          <p14:tracePt t="89726" x="10067925" y="3221038"/>
          <p14:tracePt t="90078" x="10050463" y="3228975"/>
          <p14:tracePt t="90086" x="10042525" y="3228975"/>
          <p14:tracePt t="90102" x="10042525" y="3238500"/>
          <p14:tracePt t="90382" x="10025063" y="3238500"/>
          <p14:tracePt t="90406" x="9999663" y="3238500"/>
          <p14:tracePt t="90415" x="9991725" y="3238500"/>
          <p14:tracePt t="90422" x="9966325" y="3238500"/>
          <p14:tracePt t="90430" x="9931400" y="3238500"/>
          <p14:tracePt t="90438" x="9923463" y="3238500"/>
          <p14:tracePt t="90446" x="9880600" y="3228975"/>
          <p14:tracePt t="90454" x="9847263" y="3221038"/>
          <p14:tracePt t="90462" x="9829800" y="3221038"/>
          <p14:tracePt t="90470" x="9804400" y="3211513"/>
          <p14:tracePt t="90478" x="9796463" y="3211513"/>
          <p14:tracePt t="90486" x="9771063" y="3211513"/>
          <p14:tracePt t="90494" x="9761538" y="3211513"/>
          <p14:tracePt t="90502" x="9745663" y="3211513"/>
          <p14:tracePt t="90510" x="9728200" y="3211513"/>
          <p14:tracePt t="90518" x="9710738" y="3211513"/>
          <p14:tracePt t="90526" x="9694863" y="3211513"/>
          <p14:tracePt t="90534" x="9667875" y="3211513"/>
          <p14:tracePt t="90542" x="9652000" y="3211513"/>
          <p14:tracePt t="90550" x="9626600" y="3221038"/>
          <p14:tracePt t="90558" x="9591675" y="3238500"/>
          <p14:tracePt t="90566" x="9566275" y="3263900"/>
          <p14:tracePt t="90574" x="9558338" y="3279775"/>
          <p14:tracePt t="90583" x="9558338" y="3305175"/>
          <p14:tracePt t="90606" x="9558338" y="3314700"/>
          <p14:tracePt t="90695" x="9532938" y="3314700"/>
          <p14:tracePt t="90702" x="9507538" y="3340100"/>
          <p14:tracePt t="90710" x="9447213" y="3348038"/>
          <p14:tracePt t="90718" x="9363075" y="3348038"/>
          <p14:tracePt t="90726" x="9261475" y="3330575"/>
          <p14:tracePt t="90734" x="9175750" y="3322638"/>
          <p14:tracePt t="90742" x="9091613" y="3322638"/>
          <p14:tracePt t="90750" x="9031288" y="3322638"/>
          <p14:tracePt t="90758" x="9023350" y="3322638"/>
          <p14:tracePt t="90806" x="9013825" y="3322638"/>
          <p14:tracePt t="90814" x="8988425" y="3322638"/>
          <p14:tracePt t="90822" x="8947150" y="3322638"/>
          <p14:tracePt t="90830" x="8861425" y="3322638"/>
          <p14:tracePt t="90838" x="8777288" y="3322638"/>
          <p14:tracePt t="90849" x="8674100" y="3322638"/>
          <p14:tracePt t="90854" x="8564563" y="3322638"/>
          <p14:tracePt t="90862" x="8453438" y="3322638"/>
          <p14:tracePt t="90870" x="8326438" y="3322638"/>
          <p14:tracePt t="90878" x="8199438" y="3322638"/>
          <p14:tracePt t="90900" x="7926388" y="3289300"/>
          <p14:tracePt t="90901" x="7799388" y="3279775"/>
          <p14:tracePt t="90911" x="7654925" y="3254375"/>
          <p14:tracePt t="90919" x="7545388" y="3228975"/>
          <p14:tracePt t="90926" x="7426325" y="3203575"/>
          <p14:tracePt t="90934" x="7323138" y="3170238"/>
          <p14:tracePt t="90942" x="7221538" y="3152775"/>
          <p14:tracePt t="90950" x="7112000" y="3119438"/>
          <p14:tracePt t="90958" x="7034213" y="3101975"/>
          <p14:tracePt t="90967" x="6958013" y="3094038"/>
          <p14:tracePt t="90974" x="6889750" y="3084513"/>
          <p14:tracePt t="90982" x="6856413" y="3084513"/>
          <p14:tracePt t="90990" x="6813550" y="3084513"/>
          <p14:tracePt t="90999" x="6770688" y="3084513"/>
          <p14:tracePt t="91006" x="6729413" y="3084513"/>
          <p14:tracePt t="91015" x="6669088" y="3084513"/>
          <p14:tracePt t="91022" x="6643688" y="3084513"/>
          <p14:tracePt t="91032" x="6618288" y="3084513"/>
          <p14:tracePt t="91038" x="6610350" y="3084513"/>
          <p14:tracePt t="91054" x="6669088" y="3084513"/>
          <p14:tracePt t="91158" x="6678613" y="3101975"/>
          <p14:tracePt t="91167" x="6669088" y="3135313"/>
          <p14:tracePt t="91174" x="6567488" y="3228975"/>
          <p14:tracePt t="91183" x="6465888" y="3263900"/>
          <p14:tracePt t="91191" x="6380163" y="3263900"/>
          <p14:tracePt t="91199" x="6296025" y="3263900"/>
          <p14:tracePt t="91207" x="6245225" y="3263900"/>
          <p14:tracePt t="91215" x="6235700" y="3263900"/>
          <p14:tracePt t="91270" x="6227763" y="3263900"/>
          <p14:tracePt t="91278" x="6210300" y="3271838"/>
          <p14:tracePt t="91286" x="6202363" y="3271838"/>
          <p14:tracePt t="91295" x="6159500" y="3271838"/>
          <p14:tracePt t="91302" x="6116638" y="3271838"/>
          <p14:tracePt t="91311" x="6091238" y="3271838"/>
          <p14:tracePt t="91318" x="6057900" y="3271838"/>
          <p14:tracePt t="91326" x="6040438" y="3271838"/>
          <p14:tracePt t="91334" x="6024563" y="3271838"/>
          <p14:tracePt t="91342" x="5997575" y="3271838"/>
          <p14:tracePt t="91350" x="5989638" y="3263900"/>
          <p14:tracePt t="91358" x="5981700" y="3254375"/>
          <p14:tracePt t="91366" x="5964238" y="3254375"/>
          <p14:tracePt t="91374" x="5956300" y="3246438"/>
          <p14:tracePt t="91382" x="5938838" y="3238500"/>
          <p14:tracePt t="91390" x="5921375" y="3228975"/>
          <p14:tracePt t="91398" x="5913438" y="3228975"/>
          <p14:tracePt t="91406" x="5880100" y="3221038"/>
          <p14:tracePt t="91415" x="5853113" y="3211513"/>
          <p14:tracePt t="91422" x="5827713" y="3195638"/>
          <p14:tracePt t="91430" x="5819775" y="3186113"/>
          <p14:tracePt t="91438" x="5802313" y="3178175"/>
          <p14:tracePt t="91450" x="5794375" y="3178175"/>
          <p14:tracePt t="91454" x="5786438" y="3170238"/>
          <p14:tracePt t="91462" x="5768975" y="3160713"/>
          <p14:tracePt t="91471" x="5761038" y="3152775"/>
          <p14:tracePt t="91478" x="5751513" y="3144838"/>
          <p14:tracePt t="91502" x="5743575" y="3144838"/>
          <p14:tracePt t="91518" x="5726113" y="3144838"/>
          <p14:tracePt t="91526" x="5700713" y="3144838"/>
          <p14:tracePt t="91534" x="5641975" y="3144838"/>
          <p14:tracePt t="91542" x="5573713" y="3144838"/>
          <p14:tracePt t="91550" x="5487988" y="3144838"/>
          <p14:tracePt t="91558" x="5386388" y="3178175"/>
          <p14:tracePt t="91566" x="5310188" y="3238500"/>
          <p14:tracePt t="91574" x="5259388" y="3271838"/>
          <p14:tracePt t="91584" x="5208588" y="3305175"/>
          <p14:tracePt t="91590" x="5183188" y="3348038"/>
          <p14:tracePt t="91599" x="5191125" y="3365500"/>
          <p14:tracePt t="91702" x="5165725" y="3382963"/>
          <p14:tracePt t="91710" x="5064125" y="3441700"/>
          <p14:tracePt t="91718" x="4962525" y="3467100"/>
          <p14:tracePt t="91727" x="4884738" y="3475038"/>
          <p14:tracePt t="91734" x="4800600" y="3475038"/>
          <p14:tracePt t="91742" x="4732338" y="3475038"/>
          <p14:tracePt t="91750" x="4699000" y="3467100"/>
          <p14:tracePt t="91758" x="4673600" y="3459163"/>
          <p14:tracePt t="91766" x="4656138" y="3441700"/>
          <p14:tracePt t="91774" x="4646613" y="3424238"/>
          <p14:tracePt t="91782" x="4621213" y="3398838"/>
          <p14:tracePt t="91790" x="4570413" y="3365500"/>
          <p14:tracePt t="91798" x="4503738" y="3322638"/>
          <p14:tracePt t="91806" x="4349750" y="3228975"/>
          <p14:tracePt t="91814" x="4154488" y="3119438"/>
          <p14:tracePt t="91822" x="3857625" y="3016250"/>
          <p14:tracePt t="91831" x="3525838" y="2855913"/>
          <p14:tracePt t="91838" x="3160713" y="2676525"/>
          <p14:tracePt t="91847" x="2668588" y="2498725"/>
          <p14:tracePt t="91854" x="2260600" y="2336800"/>
          <p14:tracePt t="91864" x="1835150" y="2141538"/>
          <p14:tracePt t="91870" x="1419225" y="1938338"/>
          <p14:tracePt t="91879" x="968375" y="1690688"/>
          <p14:tracePt t="91899" x="255588" y="1274763"/>
          <p14:tracePt t="93495" x="296863" y="823913"/>
          <p14:tracePt t="93495" x="620713" y="841375"/>
          <p14:tracePt t="93495" x="1120775" y="917575"/>
          <p14:tracePt t="93495" x="1657350" y="977900"/>
          <p14:tracePt t="93495" x="2157413" y="1044575"/>
          <p14:tracePt t="93495" x="2719388" y="1122363"/>
          <p14:tracePt t="93495" x="3211513" y="1147763"/>
          <p14:tracePt t="93495" x="3763963" y="1163638"/>
          <p14:tracePt t="93495" x="4273550" y="1163638"/>
          <p14:tracePt t="93495" x="4681538" y="1163638"/>
          <p14:tracePt t="93495" x="5114925" y="1163638"/>
          <p14:tracePt t="93495" x="5343525" y="1163638"/>
          <p14:tracePt t="93495" x="5581650" y="1163638"/>
          <p14:tracePt t="93495" x="5675313" y="1163638"/>
          <p14:tracePt t="93495" x="5786438" y="1163638"/>
          <p14:tracePt t="93495" x="5880100" y="1155700"/>
          <p14:tracePt t="93495" x="5938838" y="1130300"/>
          <p14:tracePt t="93495" x="6015038" y="1112838"/>
          <p14:tracePt t="93495" x="6100763" y="1096963"/>
          <p14:tracePt t="93495" x="6202363" y="1079500"/>
          <p14:tracePt t="93495" x="6329363" y="1054100"/>
          <p14:tracePt t="93495" x="6473825" y="1028700"/>
          <p14:tracePt t="93495" x="6694488" y="1003300"/>
          <p14:tracePt t="93495" x="7008813" y="935038"/>
          <p14:tracePt t="93495" x="7340600" y="874713"/>
          <p14:tracePt t="93495" x="7756525" y="841375"/>
          <p14:tracePt t="93495" x="8207375" y="765175"/>
          <p14:tracePt t="93495" x="8564563" y="730250"/>
          <p14:tracePt t="93495" x="8904288" y="654050"/>
          <p14:tracePt t="93495" x="9183688" y="585788"/>
          <p14:tracePt t="93495" x="9421813" y="577850"/>
          <p14:tracePt t="93495" x="9601200" y="519113"/>
          <p14:tracePt t="93495" x="9728200" y="484188"/>
          <p14:tracePt t="93495" x="9804400" y="450850"/>
          <p14:tracePt t="93495" x="9855200" y="441325"/>
          <p14:tracePt t="93495" x="9872663" y="425450"/>
          <p14:tracePt t="93495" x="9890125" y="415925"/>
          <p14:tracePt t="93495" x="9906000" y="415925"/>
          <p14:tracePt t="93495" x="9906000" y="407988"/>
          <p14:tracePt t="93495" x="9923463" y="390525"/>
          <p14:tracePt t="93495" x="9931400" y="390525"/>
          <p14:tracePt t="93495" x="9940925" y="374650"/>
          <p14:tracePt t="93495" x="9966325" y="347663"/>
          <p14:tracePt t="93495" x="9983788" y="331788"/>
          <p14:tracePt t="93495" x="10009188" y="296863"/>
          <p14:tracePt t="93495" x="10034588" y="271463"/>
          <p14:tracePt t="93495" x="10059988" y="246063"/>
          <p14:tracePt t="93495" x="10093325" y="220663"/>
          <p14:tracePt t="93495" x="10126663" y="203200"/>
          <p14:tracePt t="93495" x="10179050" y="177800"/>
          <p14:tracePt t="93495" x="10237788" y="152400"/>
          <p14:tracePt t="93495" x="10323513" y="111125"/>
          <p14:tracePt t="93495" x="10425113" y="68263"/>
          <p14:tracePt t="93495" x="10544175" y="7938"/>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rPr>
              <a:t>Digestive Enzymes in the Small Intestinal Secretion</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BCEF770-AFF3-4564-A3CF-EA71698CFA19}"/>
              </a:ext>
            </a:extLst>
          </p:cNvPr>
          <p:cNvPicPr>
            <a:picLocks noChangeAspect="1"/>
          </p:cNvPicPr>
          <p:nvPr/>
        </p:nvPicPr>
        <p:blipFill>
          <a:blip r:embed="rId2"/>
          <a:stretch>
            <a:fillRect/>
          </a:stretch>
        </p:blipFill>
        <p:spPr>
          <a:xfrm>
            <a:off x="-1" y="1984"/>
            <a:ext cx="1504949" cy="908720"/>
          </a:xfrm>
          <a:prstGeom prst="rect">
            <a:avLst/>
          </a:prstGeom>
        </p:spPr>
      </p:pic>
      <p:sp>
        <p:nvSpPr>
          <p:cNvPr id="2" name="TextBox 1">
            <a:extLst>
              <a:ext uri="{FF2B5EF4-FFF2-40B4-BE49-F238E27FC236}">
                <a16:creationId xmlns="" xmlns:a16="http://schemas.microsoft.com/office/drawing/2014/main" id="{A1C13C2E-1D75-4482-BEA3-B9C113064CE6}"/>
              </a:ext>
            </a:extLst>
          </p:cNvPr>
          <p:cNvSpPr txBox="1"/>
          <p:nvPr/>
        </p:nvSpPr>
        <p:spPr>
          <a:xfrm>
            <a:off x="770814" y="1160821"/>
            <a:ext cx="10621534" cy="400109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latin typeface="Abadi" panose="020B0604020104020204" pitchFamily="34" charset="0"/>
              </a:rPr>
              <a:t> The enterocytes of the mucosa, especially those that cover the villi, do contain digestive enzymes that digest speciﬁc food substances while they are being absorbed through the epithelium. </a:t>
            </a:r>
          </a:p>
          <a:p>
            <a:pPr marL="285750" indent="-285750">
              <a:lnSpc>
                <a:spcPct val="150000"/>
              </a:lnSpc>
              <a:buFont typeface="Wingdings" panose="05000000000000000000" pitchFamily="2" charset="2"/>
              <a:buChar char="v"/>
            </a:pPr>
            <a:r>
              <a:rPr lang="en-US" sz="2000" dirty="0">
                <a:latin typeface="Abadi" panose="020B0604020104020204" pitchFamily="34" charset="0"/>
              </a:rPr>
              <a:t>These enzymes are the following: </a:t>
            </a:r>
          </a:p>
          <a:p>
            <a:pPr marL="285750" indent="-285750">
              <a:lnSpc>
                <a:spcPct val="150000"/>
              </a:lnSpc>
              <a:buFont typeface="Wingdings" panose="05000000000000000000" pitchFamily="2" charset="2"/>
              <a:buChar char="v"/>
            </a:pPr>
            <a:r>
              <a:rPr lang="en-US" sz="2000" dirty="0">
                <a:latin typeface="Abadi" panose="020B0604020104020204" pitchFamily="34" charset="0"/>
              </a:rPr>
              <a:t>(1) several peptidases for splitting small peptides into amino acids,</a:t>
            </a:r>
          </a:p>
          <a:p>
            <a:pPr marL="285750" indent="-285750">
              <a:lnSpc>
                <a:spcPct val="150000"/>
              </a:lnSpc>
              <a:buFont typeface="Wingdings" panose="05000000000000000000" pitchFamily="2" charset="2"/>
              <a:buChar char="v"/>
            </a:pPr>
            <a:r>
              <a:rPr lang="en-US" sz="2000" dirty="0">
                <a:latin typeface="Abadi" panose="020B0604020104020204" pitchFamily="34" charset="0"/>
              </a:rPr>
              <a:t>(2) four enzymes—sucrase, maltase, </a:t>
            </a:r>
            <a:r>
              <a:rPr lang="en-US" sz="2000" dirty="0" err="1">
                <a:latin typeface="Abadi" panose="020B0604020104020204" pitchFamily="34" charset="0"/>
              </a:rPr>
              <a:t>isomaltase</a:t>
            </a:r>
            <a:r>
              <a:rPr lang="en-US" sz="2000" dirty="0">
                <a:latin typeface="Abadi" panose="020B0604020104020204" pitchFamily="34" charset="0"/>
              </a:rPr>
              <a:t>, and lactase—for splitting disaccharides into monosaccharides,</a:t>
            </a:r>
          </a:p>
          <a:p>
            <a:pPr marL="285750" indent="-285750">
              <a:lnSpc>
                <a:spcPct val="150000"/>
              </a:lnSpc>
              <a:buFont typeface="Wingdings" panose="05000000000000000000" pitchFamily="2" charset="2"/>
              <a:buChar char="v"/>
            </a:pPr>
            <a:r>
              <a:rPr lang="en-US" sz="2000" dirty="0">
                <a:latin typeface="Abadi" panose="020B0604020104020204" pitchFamily="34" charset="0"/>
              </a:rPr>
              <a:t>(3) small amounts of intestinal lipase for splitting neutral fats into glycerol and fatty acids. </a:t>
            </a:r>
            <a:endParaRPr lang="en-US" sz="1400" dirty="0"/>
          </a:p>
          <a:p>
            <a:pPr marL="285750" indent="-285750">
              <a:buFont typeface="Wingdings" panose="05000000000000000000" pitchFamily="2" charset="2"/>
              <a:buChar char="v"/>
            </a:pPr>
            <a:endParaRPr lang="en-US" sz="1400" dirty="0"/>
          </a:p>
        </p:txBody>
      </p:sp>
    </p:spTree>
    <p:extLst>
      <p:ext uri="{BB962C8B-B14F-4D97-AF65-F5344CB8AC3E}">
        <p14:creationId xmlns="" xmlns:p14="http://schemas.microsoft.com/office/powerpoint/2010/main" val="1938218215"/>
      </p:ext>
    </p:extLst>
  </p:cSld>
  <p:clrMapOvr>
    <a:masterClrMapping/>
  </p:clrMapOvr>
  <p:transition advTm="81429">
    <p:dissolve/>
  </p:transition>
  <p:extLst>
    <p:ext uri="{3A86A75C-4F4B-4683-9AE1-C65F6400EC91}">
      <p14:laserTraceLst xmlns="" xmlns:p14="http://schemas.microsoft.com/office/powerpoint/2010/main">
        <p14:tracePtLst>
          <p14:tracePt t="41" x="8818563" y="3832225"/>
          <p14:tracePt t="46" x="8793163" y="3832225"/>
          <p14:tracePt t="118" x="8742363" y="3857625"/>
          <p14:tracePt t="205" x="8709025" y="3875088"/>
          <p14:tracePt t="214" x="8623300" y="3875088"/>
          <p14:tracePt t="221" x="8521700" y="3816350"/>
          <p14:tracePt t="230" x="8420100" y="3781425"/>
          <p14:tracePt t="237" x="8291513" y="3773488"/>
          <p14:tracePt t="246" x="8105775" y="3713163"/>
          <p14:tracePt t="253" x="7867650" y="3636963"/>
          <p14:tracePt t="264" x="7604125" y="3560763"/>
          <p14:tracePt t="269" x="7289800" y="3467100"/>
          <p14:tracePt t="277" x="6975475" y="3382963"/>
          <p14:tracePt t="285" x="6626225" y="3271838"/>
          <p14:tracePt t="293" x="6303963" y="3160713"/>
          <p14:tracePt t="301" x="6057900" y="3051175"/>
          <p14:tracePt t="310" x="5862638" y="3008313"/>
          <p14:tracePt t="317" x="5726113" y="2974975"/>
          <p14:tracePt t="324" x="5581650" y="2922588"/>
          <p14:tracePt t="334" x="5411788" y="2881313"/>
          <p14:tracePt t="341" x="5267325" y="2846388"/>
          <p14:tracePt t="349" x="5132388" y="2838450"/>
          <p14:tracePt t="357" x="5013325" y="2820988"/>
          <p14:tracePt t="366" x="4927600" y="2805113"/>
          <p14:tracePt t="373" x="4884738" y="2805113"/>
          <p14:tracePt t="382" x="4851400" y="2805113"/>
          <p14:tracePt t="389" x="4833938" y="2805113"/>
          <p14:tracePt t="398" x="4800600" y="2805113"/>
          <p14:tracePt t="405" x="4775200" y="2805113"/>
          <p14:tracePt t="414" x="4732338" y="2805113"/>
          <p14:tracePt t="421" x="4714875" y="2805113"/>
          <p14:tracePt t="430" x="4706938" y="2805113"/>
          <p14:tracePt t="501" x="4689475" y="2805113"/>
          <p14:tracePt t="6478" x="4689475" y="2820988"/>
          <p14:tracePt t="6493" x="4689475" y="2830513"/>
          <p14:tracePt t="6573" x="4689475" y="2838450"/>
          <p14:tracePt t="6581" x="4689475" y="2855913"/>
          <p14:tracePt t="6597" x="4689475" y="2863850"/>
          <p14:tracePt t="6605" x="4689475" y="2897188"/>
          <p14:tracePt t="6613" x="4689475" y="2940050"/>
          <p14:tracePt t="6623" x="4689475" y="2974975"/>
          <p14:tracePt t="6629" x="4706938" y="3033713"/>
          <p14:tracePt t="6637" x="4732338" y="3084513"/>
          <p14:tracePt t="6645" x="4757738" y="3144838"/>
          <p14:tracePt t="6654" x="4765675" y="3170238"/>
          <p14:tracePt t="6661" x="4775200" y="3178175"/>
          <p14:tracePt t="6670" x="4791075" y="3228975"/>
          <p14:tracePt t="6677" x="4800600" y="3238500"/>
          <p14:tracePt t="6685" x="4808538" y="3254375"/>
          <p14:tracePt t="6692" x="4818063" y="3289300"/>
          <p14:tracePt t="6701" x="4833938" y="3305175"/>
          <p14:tracePt t="6717" x="4833938" y="3314700"/>
          <p14:tracePt t="6726" x="4833938" y="3322638"/>
          <p14:tracePt t="6733" x="4843463" y="3330575"/>
          <p14:tracePt t="6749" x="4851400" y="3340100"/>
          <p14:tracePt t="6757" x="4859338" y="3355975"/>
          <p14:tracePt t="6765" x="4868863" y="3365500"/>
          <p14:tracePt t="6774" x="4894263" y="3382963"/>
          <p14:tracePt t="6781" x="4919663" y="3398838"/>
          <p14:tracePt t="6789" x="4945063" y="3416300"/>
          <p14:tracePt t="6797" x="4953000" y="3424238"/>
          <p14:tracePt t="6807" x="4953000" y="3441700"/>
          <p14:tracePt t="6886" x="4962525" y="3441700"/>
          <p14:tracePt t="10237" x="4962525" y="3433763"/>
          <p14:tracePt t="10254" x="4962525" y="3424238"/>
          <p14:tracePt t="10270" x="4962525" y="3416300"/>
          <p14:tracePt t="10277" x="4962525" y="3408363"/>
          <p14:tracePt t="10286" x="4962525" y="3398838"/>
          <p14:tracePt t="24941" x="4978400" y="3398838"/>
          <p14:tracePt t="24949" x="5003800" y="3398838"/>
          <p14:tracePt t="24958" x="5054600" y="3408363"/>
          <p14:tracePt t="24965" x="5114925" y="3416300"/>
          <p14:tracePt t="24974" x="5173663" y="3424238"/>
          <p14:tracePt t="24981" x="5233988" y="3433763"/>
          <p14:tracePt t="24992" x="5318125" y="3467100"/>
          <p14:tracePt t="24997" x="5394325" y="3484563"/>
          <p14:tracePt t="25008" x="5480050" y="3509963"/>
          <p14:tracePt t="25013" x="5538788" y="3527425"/>
          <p14:tracePt t="25021" x="5632450" y="3535363"/>
          <p14:tracePt t="25028" x="5718175" y="3543300"/>
          <p14:tracePt t="25037" x="5786438" y="3543300"/>
          <p14:tracePt t="25045" x="5862638" y="3543300"/>
          <p14:tracePt t="25053" x="5946775" y="3543300"/>
          <p14:tracePt t="25061" x="6015038" y="3543300"/>
          <p14:tracePt t="25069" x="6075363" y="3543300"/>
          <p14:tracePt t="25077" x="6142038" y="3543300"/>
          <p14:tracePt t="25085" x="6167438" y="3543300"/>
          <p14:tracePt t="25093" x="6202363" y="3543300"/>
          <p14:tracePt t="25101" x="6219825" y="3543300"/>
          <p14:tracePt t="25109" x="6227763" y="3543300"/>
          <p14:tracePt t="25349" x="6219825" y="3535363"/>
          <p14:tracePt t="25622" x="6210300" y="3535363"/>
          <p14:tracePt t="25846" x="6202363" y="3527425"/>
          <p14:tracePt t="27317" x="6194425" y="3527425"/>
          <p14:tracePt t="27326" x="6167438" y="3527425"/>
          <p14:tracePt t="27333" x="6159500" y="3527425"/>
          <p14:tracePt t="27341" x="6134100" y="3527425"/>
          <p14:tracePt t="27349" x="6100763" y="3527425"/>
          <p14:tracePt t="27357" x="6083300" y="3527425"/>
          <p14:tracePt t="27365" x="6024563" y="3517900"/>
          <p14:tracePt t="27374" x="5956300" y="3517900"/>
          <p14:tracePt t="27381" x="5895975" y="3517900"/>
          <p14:tracePt t="27390" x="5794375" y="3517900"/>
          <p14:tracePt t="27397" x="5667375" y="3509963"/>
          <p14:tracePt t="27406" x="5538788" y="3509963"/>
          <p14:tracePt t="27413" x="5386388" y="3484563"/>
          <p14:tracePt t="27423" x="5241925" y="3484563"/>
          <p14:tracePt t="27429" x="5072063" y="3484563"/>
          <p14:tracePt t="27440" x="4868863" y="3484563"/>
          <p14:tracePt t="27445" x="4630738" y="3484563"/>
          <p14:tracePt t="27455" x="4425950" y="3484563"/>
          <p14:tracePt t="27461" x="4171950" y="3484563"/>
          <p14:tracePt t="27470" x="3933825" y="3484563"/>
          <p14:tracePt t="27477" x="3729038" y="3484563"/>
          <p14:tracePt t="27490" x="3594100" y="3484563"/>
          <p14:tracePt t="27496" x="3414713" y="3509963"/>
          <p14:tracePt t="27502" x="3297238" y="3535363"/>
          <p14:tracePt t="27509" x="3168650" y="3560763"/>
          <p14:tracePt t="27517" x="3084513" y="3586163"/>
          <p14:tracePt t="27525" x="3033713" y="3603625"/>
          <p14:tracePt t="27533" x="2990850" y="3603625"/>
          <p14:tracePt t="27540" x="2973388" y="3611563"/>
          <p14:tracePt t="27597" x="2947988" y="3611563"/>
          <p14:tracePt t="27606" x="2940050" y="3611563"/>
          <p14:tracePt t="27614" x="2897188" y="3611563"/>
          <p14:tracePt t="27622" x="2854325" y="3611563"/>
          <p14:tracePt t="27631" x="2752725" y="3611563"/>
          <p14:tracePt t="27641" x="2668588" y="3611563"/>
          <p14:tracePt t="27645" x="2600325" y="3611563"/>
          <p14:tracePt t="27655" x="2540000" y="3611563"/>
          <p14:tracePt t="27662" x="2481263" y="3611563"/>
          <p14:tracePt t="27670" x="2420938" y="3611563"/>
          <p14:tracePt t="27677" x="2387600" y="3611563"/>
          <p14:tracePt t="27685" x="2362200" y="3611563"/>
          <p14:tracePt t="27693" x="2336800" y="3619500"/>
          <p14:tracePt t="27701" x="2319338" y="3619500"/>
          <p14:tracePt t="27718" x="2311400" y="3629025"/>
          <p14:tracePt t="27741" x="2293938" y="3629025"/>
          <p14:tracePt t="27750" x="2293938" y="3636963"/>
          <p14:tracePt t="27757" x="2268538" y="3636963"/>
          <p14:tracePt t="27765" x="2260600" y="3646488"/>
          <p14:tracePt t="27773" x="2225675" y="3662363"/>
          <p14:tracePt t="27781" x="2174875" y="3687763"/>
          <p14:tracePt t="27790" x="2141538" y="3687763"/>
          <p14:tracePt t="27797" x="2098675" y="3697288"/>
          <p14:tracePt t="27805" x="2047875" y="3713163"/>
          <p14:tracePt t="27813" x="1997075" y="3713163"/>
          <p14:tracePt t="27822" x="1946275" y="3713163"/>
          <p14:tracePt t="27829" x="1903413" y="3713163"/>
          <p14:tracePt t="27837" x="1860550" y="3713163"/>
          <p14:tracePt t="27845" x="1835150" y="3713163"/>
          <p14:tracePt t="27861" x="1827213" y="3713163"/>
          <p14:tracePt t="27885" x="1817688" y="3713163"/>
          <p14:tracePt t="27893" x="1809750" y="3713163"/>
          <p14:tracePt t="27907" x="1801813" y="3713163"/>
          <p14:tracePt t="27909" x="1792288" y="3713163"/>
          <p14:tracePt t="27926" x="1776413" y="3713163"/>
          <p14:tracePt t="27989" x="1766888" y="3713163"/>
          <p14:tracePt t="28006" x="1766888" y="3705225"/>
          <p14:tracePt t="28029" x="1766888" y="3697288"/>
          <p14:tracePt t="28038" x="1766888" y="3687763"/>
          <p14:tracePt t="28190" x="1766888" y="3679825"/>
          <p14:tracePt t="28207" x="1741488" y="3679825"/>
          <p14:tracePt t="28221" x="1724025" y="3679825"/>
          <p14:tracePt t="28230" x="1698625" y="3679825"/>
          <p14:tracePt t="28244" x="1690688" y="3679825"/>
          <p14:tracePt t="28301" x="1682750" y="3679825"/>
          <p14:tracePt t="28333" x="1665288" y="3679825"/>
          <p14:tracePt t="28341" x="1639888" y="3679825"/>
          <p14:tracePt t="28357" x="1631950" y="3679825"/>
          <p14:tracePt t="28365" x="1614488" y="3671888"/>
          <p14:tracePt t="28373" x="1589088" y="3671888"/>
          <p14:tracePt t="28383" x="1563688" y="3671888"/>
          <p14:tracePt t="28392" x="1546225" y="3654425"/>
          <p14:tracePt t="28398" x="1503363" y="3646488"/>
          <p14:tracePt t="28406" x="1470025" y="3636963"/>
          <p14:tracePt t="28413" x="1419225" y="3629025"/>
          <p14:tracePt t="28423" x="1384300" y="3611563"/>
          <p14:tracePt t="28428" x="1343025" y="3603625"/>
          <p14:tracePt t="28438" x="1308100" y="3594100"/>
          <p14:tracePt t="28445" x="1249363" y="3594100"/>
          <p14:tracePt t="28454" x="1206500" y="3586163"/>
          <p14:tracePt t="28461" x="1163638" y="3586163"/>
          <p14:tracePt t="28470" x="1147763" y="3568700"/>
          <p14:tracePt t="28623" x="1163638" y="3568700"/>
          <p14:tracePt t="28630" x="1206500" y="3568700"/>
          <p14:tracePt t="28639" x="1274763" y="3568700"/>
          <p14:tracePt t="28645" x="1350963" y="3568700"/>
          <p14:tracePt t="28653" x="1462088" y="3568700"/>
          <p14:tracePt t="28661" x="1571625" y="3568700"/>
          <p14:tracePt t="28669" x="1690688" y="3568700"/>
          <p14:tracePt t="28677" x="1827213" y="3568700"/>
          <p14:tracePt t="28689" x="1971675" y="3568700"/>
          <p14:tracePt t="28693" x="2090738" y="3568700"/>
          <p14:tracePt t="28701" x="2217738" y="3568700"/>
          <p14:tracePt t="28710" x="2379663" y="3568700"/>
          <p14:tracePt t="28717" x="2489200" y="3568700"/>
          <p14:tracePt t="28725" x="2616200" y="3568700"/>
          <p14:tracePt t="28733" x="2709863" y="3568700"/>
          <p14:tracePt t="28741" x="2811463" y="3568700"/>
          <p14:tracePt t="28749" x="2871788" y="3552825"/>
          <p14:tracePt t="28757" x="2889250" y="3543300"/>
          <p14:tracePt t="28765" x="2914650" y="3517900"/>
          <p14:tracePt t="28789" x="2922588" y="3509963"/>
          <p14:tracePt t="28861" x="2914650" y="3509963"/>
          <p14:tracePt t="28877" x="2889250" y="3509963"/>
          <p14:tracePt t="28885" x="2871788" y="3509963"/>
          <p14:tracePt t="28893" x="2838450" y="3509963"/>
          <p14:tracePt t="28905" x="2803525" y="3509963"/>
          <p14:tracePt t="28909" x="2770188" y="3509963"/>
          <p14:tracePt t="28917" x="2752725" y="3509963"/>
          <p14:tracePt t="28924" x="2709863" y="3509963"/>
          <p14:tracePt t="28933" x="2684463" y="3509963"/>
          <p14:tracePt t="28941" x="2651125" y="3509963"/>
          <p14:tracePt t="28957" x="2641600" y="3509963"/>
          <p14:tracePt t="28973" x="2633663" y="3509963"/>
          <p14:tracePt t="28989" x="2625725" y="3509963"/>
          <p14:tracePt t="28997" x="2608263" y="3509963"/>
          <p14:tracePt t="29005" x="2574925" y="3509963"/>
          <p14:tracePt t="29013" x="2565400" y="3517900"/>
          <p14:tracePt t="29022" x="2532063" y="3517900"/>
          <p14:tracePt t="29029" x="2497138" y="3517900"/>
          <p14:tracePt t="29039" x="2489200" y="3517900"/>
          <p14:tracePt t="29044" x="2463800" y="3527425"/>
          <p14:tracePt t="29054" x="2430463" y="3527425"/>
          <p14:tracePt t="29061" x="2405063" y="3535363"/>
          <p14:tracePt t="29071" x="2395538" y="3535363"/>
          <p14:tracePt t="29077" x="2370138" y="3535363"/>
          <p14:tracePt t="29086" x="2336800" y="3543300"/>
          <p14:tracePt t="29093" x="2311400" y="3543300"/>
          <p14:tracePt t="29102" x="2276475" y="3560763"/>
          <p14:tracePt t="29109" x="2260600" y="3560763"/>
          <p14:tracePt t="29117" x="2235200" y="3560763"/>
          <p14:tracePt t="29125" x="2225675" y="3560763"/>
          <p14:tracePt t="29133" x="2192338" y="3568700"/>
          <p14:tracePt t="29141" x="2157413" y="3568700"/>
          <p14:tracePt t="29149" x="2132013" y="3578225"/>
          <p14:tracePt t="29157" x="2106613" y="3578225"/>
          <p14:tracePt t="29165" x="2055813" y="3586163"/>
          <p14:tracePt t="29173" x="2012950" y="3586163"/>
          <p14:tracePt t="29181" x="1979613" y="3603625"/>
          <p14:tracePt t="29188" x="1920875" y="3619500"/>
          <p14:tracePt t="29197" x="1885950" y="3619500"/>
          <p14:tracePt t="29205" x="1852613" y="3619500"/>
          <p14:tracePt t="29213" x="1843088" y="3629025"/>
          <p14:tracePt t="29222" x="1835150" y="3629025"/>
          <p14:tracePt t="29453" x="1827213" y="3629025"/>
          <p14:tracePt t="29700" x="1835150" y="3619500"/>
          <p14:tracePt t="29718" x="1843088" y="3619500"/>
          <p14:tracePt t="29757" x="1852613" y="3611563"/>
          <p14:tracePt t="29765" x="1868488" y="3611563"/>
          <p14:tracePt t="29781" x="1878013" y="3611563"/>
          <p14:tracePt t="29789" x="1893888" y="3603625"/>
          <p14:tracePt t="29807" x="1903413" y="3603625"/>
          <p14:tracePt t="29816" x="1920875" y="3603625"/>
          <p14:tracePt t="29824" x="1928813" y="3603625"/>
          <p14:tracePt t="29830" x="1936750" y="3603625"/>
          <p14:tracePt t="29839" x="1946275" y="3603625"/>
          <p14:tracePt t="29854" x="1971675" y="3594100"/>
          <p14:tracePt t="29877" x="1997075" y="3594100"/>
          <p14:tracePt t="29885" x="2005013" y="3594100"/>
          <p14:tracePt t="29893" x="2030413" y="3594100"/>
          <p14:tracePt t="29904" x="2047875" y="3594100"/>
          <p14:tracePt t="29909" x="2073275" y="3594100"/>
          <p14:tracePt t="29919" x="2090738" y="3594100"/>
          <p14:tracePt t="29925" x="2124075" y="3594100"/>
          <p14:tracePt t="29933" x="2157413" y="3586163"/>
          <p14:tracePt t="29941" x="2166938" y="3586163"/>
          <p14:tracePt t="29949" x="2208213" y="3586163"/>
          <p14:tracePt t="29957" x="2243138" y="3586163"/>
          <p14:tracePt t="29966" x="2286000" y="3586163"/>
          <p14:tracePt t="29973" x="2327275" y="3586163"/>
          <p14:tracePt t="29980" x="2387600" y="3586163"/>
          <p14:tracePt t="29989" x="2455863" y="3586163"/>
          <p14:tracePt t="29997" x="2514600" y="3586163"/>
          <p14:tracePt t="30005" x="2590800" y="3586163"/>
          <p14:tracePt t="30013" x="2684463" y="3586163"/>
          <p14:tracePt t="30022" x="2786063" y="3586163"/>
          <p14:tracePt t="30029" x="2879725" y="3586163"/>
          <p14:tracePt t="30037" x="2982913" y="3568700"/>
          <p14:tracePt t="30045" x="3084513" y="3568700"/>
          <p14:tracePt t="30055" x="3194050" y="3568700"/>
          <p14:tracePt t="30061" x="3313113" y="3568700"/>
          <p14:tracePt t="30070" x="3424238" y="3568700"/>
          <p14:tracePt t="30077" x="3517900" y="3568700"/>
          <p14:tracePt t="30086" x="3602038" y="3568700"/>
          <p14:tracePt t="30093" x="3662363" y="3568700"/>
          <p14:tracePt t="30102" x="3713163" y="3560763"/>
          <p14:tracePt t="30109" x="3756025" y="3560763"/>
          <p14:tracePt t="30117" x="3763963" y="3560763"/>
          <p14:tracePt t="30125" x="3789363" y="3560763"/>
          <p14:tracePt t="30133" x="3797300" y="3560763"/>
          <p14:tracePt t="30557" x="3806825" y="3560763"/>
          <p14:tracePt t="30614" x="3806825" y="3552825"/>
          <p14:tracePt t="30838" x="3806825" y="3535363"/>
          <p14:tracePt t="30853" x="3814763" y="3535363"/>
          <p14:tracePt t="30861" x="3822700" y="3535363"/>
          <p14:tracePt t="30870" x="3832225" y="3527425"/>
          <p14:tracePt t="30877" x="3848100" y="3509963"/>
          <p14:tracePt t="30886" x="3857625" y="3502025"/>
          <p14:tracePt t="30904" x="3883025" y="3492500"/>
          <p14:tracePt t="30908" x="3900488" y="3492500"/>
          <p14:tracePt t="30917" x="3916363" y="3484563"/>
          <p14:tracePt t="30925" x="3933825" y="3484563"/>
          <p14:tracePt t="30937" x="3941763" y="3475038"/>
          <p14:tracePt t="30943" x="3959225" y="3467100"/>
          <p14:tracePt t="30951" x="3967163" y="3467100"/>
          <p14:tracePt t="30957" x="3984625" y="3459163"/>
          <p14:tracePt t="30989" x="3992563" y="3459163"/>
          <p14:tracePt t="30997" x="4002088" y="3459163"/>
          <p14:tracePt t="31013" x="4017963" y="3459163"/>
          <p14:tracePt t="31021" x="4044950" y="3459163"/>
          <p14:tracePt t="31030" x="4060825" y="3459163"/>
          <p14:tracePt t="31037" x="4086225" y="3459163"/>
          <p14:tracePt t="31046" x="4121150" y="3459163"/>
          <p14:tracePt t="31054" x="4146550" y="3459163"/>
          <p14:tracePt t="31061" x="4179888" y="3459163"/>
          <p14:tracePt t="31069" x="4214813" y="3459163"/>
          <p14:tracePt t="31077" x="4222750" y="3459163"/>
          <p14:tracePt t="31086" x="4248150" y="3459163"/>
          <p14:tracePt t="31093" x="4256088" y="3459163"/>
          <p14:tracePt t="31100" x="4265613" y="3459163"/>
          <p14:tracePt t="31173" x="4291013" y="3459163"/>
          <p14:tracePt t="31181" x="4306888" y="3459163"/>
          <p14:tracePt t="31189" x="4332288" y="3459163"/>
          <p14:tracePt t="31196" x="4367213" y="3459163"/>
          <p14:tracePt t="31206" x="4410075" y="3459163"/>
          <p14:tracePt t="31213" x="4451350" y="3459163"/>
          <p14:tracePt t="31221" x="4511675" y="3467100"/>
          <p14:tracePt t="31229" x="4570413" y="3475038"/>
          <p14:tracePt t="31237" x="4638675" y="3484563"/>
          <p14:tracePt t="31245" x="4714875" y="3492500"/>
          <p14:tracePt t="31253" x="4775200" y="3492500"/>
          <p14:tracePt t="31261" x="4859338" y="3492500"/>
          <p14:tracePt t="31269" x="4919663" y="3492500"/>
          <p14:tracePt t="31277" x="4987925" y="3492500"/>
          <p14:tracePt t="31286" x="5054600" y="3492500"/>
          <p14:tracePt t="31292" x="5114925" y="3492500"/>
          <p14:tracePt t="31301" x="5173663" y="3492500"/>
          <p14:tracePt t="31310" x="5241925" y="3492500"/>
          <p14:tracePt t="31319" x="5292725" y="3492500"/>
          <p14:tracePt t="31325" x="5343525" y="3492500"/>
          <p14:tracePt t="31333" x="5411788" y="3484563"/>
          <p14:tracePt t="31341" x="5454650" y="3484563"/>
          <p14:tracePt t="31351" x="5497513" y="3459163"/>
          <p14:tracePt t="31357" x="5548313" y="3449638"/>
          <p14:tracePt t="31365" x="5573713" y="3441700"/>
          <p14:tracePt t="31374" x="5573713" y="3433763"/>
          <p14:tracePt t="31380" x="5591175" y="3424238"/>
          <p14:tracePt t="31389" x="5616575" y="3398838"/>
          <p14:tracePt t="31405" x="5616575" y="3390900"/>
          <p14:tracePt t="31638" x="5565775" y="3382963"/>
          <p14:tracePt t="31645" x="5538788" y="3382963"/>
          <p14:tracePt t="31653" x="5522913" y="3408363"/>
          <p14:tracePt t="31661" x="5497513" y="3408363"/>
          <p14:tracePt t="31669" x="5454650" y="3408363"/>
          <p14:tracePt t="31677" x="5446713" y="3408363"/>
          <p14:tracePt t="31725" x="5462588" y="3408363"/>
          <p14:tracePt t="31733" x="5487988" y="3408363"/>
          <p14:tracePt t="31813" x="5497513" y="3408363"/>
          <p14:tracePt t="31829" x="5505450" y="3408363"/>
          <p14:tracePt t="31845" x="5513388" y="3416300"/>
          <p14:tracePt t="31893" x="5522913" y="3416300"/>
          <p14:tracePt t="31941" x="5530850" y="3416300"/>
          <p14:tracePt t="32205" x="5538788" y="3433763"/>
          <p14:tracePt t="32301" x="5548313" y="3433763"/>
          <p14:tracePt t="32325" x="5556250" y="3441700"/>
          <p14:tracePt t="32333" x="5565775" y="3449638"/>
          <p14:tracePt t="32341" x="5573713" y="3449638"/>
          <p14:tracePt t="32350" x="5581650" y="3459163"/>
          <p14:tracePt t="32357" x="5591175" y="3467100"/>
          <p14:tracePt t="32365" x="5607050" y="3467100"/>
          <p14:tracePt t="32373" x="5616575" y="3475038"/>
          <p14:tracePt t="32381" x="5641975" y="3484563"/>
          <p14:tracePt t="32389" x="5657850" y="3484563"/>
          <p14:tracePt t="32397" x="5700713" y="3509963"/>
          <p14:tracePt t="32405" x="5735638" y="3517900"/>
          <p14:tracePt t="32413" x="5776913" y="3517900"/>
          <p14:tracePt t="32421" x="5837238" y="3527425"/>
          <p14:tracePt t="32429" x="5880100" y="3527425"/>
          <p14:tracePt t="32437" x="5964238" y="3527425"/>
          <p14:tracePt t="32445" x="6040438" y="3527425"/>
          <p14:tracePt t="32453" x="6108700" y="3527425"/>
          <p14:tracePt t="32461" x="6176963" y="3527425"/>
          <p14:tracePt t="32469" x="6235700" y="3527425"/>
          <p14:tracePt t="32477" x="6321425" y="3527425"/>
          <p14:tracePt t="32485" x="6364288" y="3527425"/>
          <p14:tracePt t="32493" x="6397625" y="3527425"/>
          <p14:tracePt t="32502" x="6415088" y="3527425"/>
          <p14:tracePt t="32509" x="6423025" y="3527425"/>
          <p14:tracePt t="32518" x="6448425" y="3527425"/>
          <p14:tracePt t="32525" x="6465888" y="3527425"/>
          <p14:tracePt t="32541" x="6473825" y="3527425"/>
          <p14:tracePt t="32741" x="6483350" y="3527425"/>
          <p14:tracePt t="32861" x="6491288" y="3527425"/>
          <p14:tracePt t="32877" x="6508750" y="3527425"/>
          <p14:tracePt t="32885" x="6524625" y="3527425"/>
          <p14:tracePt t="32892" x="6567488" y="3527425"/>
          <p14:tracePt t="32901" x="6626225" y="3527425"/>
          <p14:tracePt t="32909" x="6719888" y="3527425"/>
          <p14:tracePt t="32918" x="6823075" y="3527425"/>
          <p14:tracePt t="32924" x="6932613" y="3527425"/>
          <p14:tracePt t="32934" x="7077075" y="3527425"/>
          <p14:tracePt t="32941" x="7239000" y="3492500"/>
          <p14:tracePt t="32950" x="7426325" y="3459163"/>
          <p14:tracePt t="32957" x="7570788" y="3441700"/>
          <p14:tracePt t="32969" x="7697788" y="3416300"/>
          <p14:tracePt t="32973" x="7816850" y="3408363"/>
          <p14:tracePt t="32981" x="7926388" y="3382963"/>
          <p14:tracePt t="32989" x="8029575" y="3373438"/>
          <p14:tracePt t="32997" x="8105775" y="3355975"/>
          <p14:tracePt t="33005" x="8174038" y="3355975"/>
          <p14:tracePt t="33013" x="8207375" y="3348038"/>
          <p14:tracePt t="33021" x="8215313" y="3348038"/>
          <p14:tracePt t="33029" x="8250238" y="3340100"/>
          <p14:tracePt t="33037" x="8258175" y="3340100"/>
          <p14:tracePt t="33053" x="8266113" y="3340100"/>
          <p14:tracePt t="33069" x="8275638" y="3340100"/>
          <p14:tracePt t="33077" x="8283575" y="3340100"/>
          <p14:tracePt t="33085" x="8291513" y="3340100"/>
          <p14:tracePt t="33093" x="8291513" y="3330575"/>
          <p14:tracePt t="33101" x="8308975" y="3330575"/>
          <p14:tracePt t="33109" x="8318500" y="3330575"/>
          <p14:tracePt t="33118" x="8343900" y="3330575"/>
          <p14:tracePt t="33125" x="8369300" y="3322638"/>
          <p14:tracePt t="33134" x="8377238" y="3322638"/>
          <p14:tracePt t="33141" x="8385175" y="3322638"/>
          <p14:tracePt t="33510" x="8394700" y="3322638"/>
          <p14:tracePt t="33525" x="8402638" y="3322638"/>
          <p14:tracePt t="33589" x="8402638" y="3330575"/>
          <p14:tracePt t="33613" x="8410575" y="3340100"/>
          <p14:tracePt t="33621" x="8420100" y="3348038"/>
          <p14:tracePt t="34494" x="8420100" y="3340100"/>
          <p14:tracePt t="34501" x="8420100" y="3330575"/>
          <p14:tracePt t="34518" x="8410575" y="3322638"/>
          <p14:tracePt t="34533" x="8394700" y="3297238"/>
          <p14:tracePt t="34543" x="8394700" y="3289300"/>
          <p14:tracePt t="34551" x="8351838" y="3271838"/>
          <p14:tracePt t="34569" x="8334375" y="3271838"/>
          <p14:tracePt t="34574" x="8308975" y="3254375"/>
          <p14:tracePt t="34582" x="8301038" y="3254375"/>
          <p14:tracePt t="34589" x="8275638" y="3246438"/>
          <p14:tracePt t="34599" x="8240713" y="3238500"/>
          <p14:tracePt t="34604" x="8207375" y="3221038"/>
          <p14:tracePt t="34613" x="8181975" y="3211513"/>
          <p14:tracePt t="34621" x="8105775" y="3203575"/>
          <p14:tracePt t="34632" x="8045450" y="3195638"/>
          <p14:tracePt t="34636" x="7961313" y="3170238"/>
          <p14:tracePt t="34645" x="7875588" y="3160713"/>
          <p14:tracePt t="34653" x="7756525" y="3144838"/>
          <p14:tracePt t="34661" x="7646988" y="3144838"/>
          <p14:tracePt t="34669" x="7502525" y="3144838"/>
          <p14:tracePt t="34678" x="7348538" y="3144838"/>
          <p14:tracePt t="34685" x="7162800" y="3144838"/>
          <p14:tracePt t="34693" x="6924675" y="3144838"/>
          <p14:tracePt t="34701" x="6719888" y="3144838"/>
          <p14:tracePt t="34709" x="6516688" y="3144838"/>
          <p14:tracePt t="34717" x="6227763" y="3144838"/>
          <p14:tracePt t="34725" x="5946775" y="3186113"/>
          <p14:tracePt t="34734" x="5735638" y="3221038"/>
          <p14:tracePt t="34741" x="5480050" y="3263900"/>
          <p14:tracePt t="34750" x="5249863" y="3322638"/>
          <p14:tracePt t="34757" x="5029200" y="3373438"/>
          <p14:tracePt t="34766" x="4859338" y="3408363"/>
          <p14:tracePt t="34772" x="4630738" y="3467100"/>
          <p14:tracePt t="34783" x="4503738" y="3484563"/>
          <p14:tracePt t="34789" x="4359275" y="3509963"/>
          <p14:tracePt t="34797" x="4222750" y="3552825"/>
          <p14:tracePt t="34805" x="4095750" y="3586163"/>
          <p14:tracePt t="34813" x="4010025" y="3611563"/>
          <p14:tracePt t="34821" x="3916363" y="3646488"/>
          <p14:tracePt t="34829" x="3814763" y="3671888"/>
          <p14:tracePt t="34837" x="3738563" y="3697288"/>
          <p14:tracePt t="34845" x="3670300" y="3713163"/>
          <p14:tracePt t="34852" x="3619500" y="3730625"/>
          <p14:tracePt t="34861" x="3568700" y="3756025"/>
          <p14:tracePt t="34869" x="3533775" y="3763963"/>
          <p14:tracePt t="34877" x="3492500" y="3798888"/>
          <p14:tracePt t="34885" x="3467100" y="3816350"/>
          <p14:tracePt t="34893" x="3414713" y="3849688"/>
          <p14:tracePt t="34916" x="3305175" y="3943350"/>
          <p14:tracePt t="34918" x="3262313" y="4011613"/>
          <p14:tracePt t="34925" x="3211513" y="4062413"/>
          <p14:tracePt t="34935" x="3152775" y="4130675"/>
          <p14:tracePt t="34941" x="3152775" y="4146550"/>
          <p14:tracePt t="34950" x="3152775" y="4206875"/>
          <p14:tracePt t="34957" x="3152775" y="4232275"/>
          <p14:tracePt t="34966" x="3152775" y="4240213"/>
          <p14:tracePt t="35094" x="3152775" y="4249738"/>
          <p14:tracePt t="35102" x="3084513" y="4249738"/>
          <p14:tracePt t="35110" x="2955925" y="4249738"/>
          <p14:tracePt t="35117" x="2846388" y="4249738"/>
          <p14:tracePt t="35124" x="2744788" y="4249738"/>
          <p14:tracePt t="35133" x="2668588" y="4214813"/>
          <p14:tracePt t="35141" x="2600325" y="4197350"/>
          <p14:tracePt t="35150" x="2540000" y="4181475"/>
          <p14:tracePt t="35157" x="2506663" y="4181475"/>
          <p14:tracePt t="35166" x="2497138" y="4181475"/>
          <p14:tracePt t="35172" x="2489200" y="4171950"/>
          <p14:tracePt t="35205" x="2471738" y="4171950"/>
          <p14:tracePt t="35214" x="2446338" y="4171950"/>
          <p14:tracePt t="35220" x="2405063" y="4171950"/>
          <p14:tracePt t="35230" x="2319338" y="4171950"/>
          <p14:tracePt t="35237" x="2217738" y="4171950"/>
          <p14:tracePt t="35247" x="2132013" y="4189413"/>
          <p14:tracePt t="35253" x="2047875" y="4189413"/>
          <p14:tracePt t="35261" x="1936750" y="4197350"/>
          <p14:tracePt t="35269" x="1817688" y="4206875"/>
          <p14:tracePt t="35277" x="1690688" y="4249738"/>
          <p14:tracePt t="35285" x="1606550" y="4249738"/>
          <p14:tracePt t="35293" x="1520825" y="4257675"/>
          <p14:tracePt t="35301" x="1419225" y="4265613"/>
          <p14:tracePt t="35309" x="1368425" y="4283075"/>
          <p14:tracePt t="35317" x="1325563" y="4283075"/>
          <p14:tracePt t="35325" x="1282700" y="4300538"/>
          <p14:tracePt t="35333" x="1257300" y="4300538"/>
          <p14:tracePt t="35341" x="1249363" y="4300538"/>
          <p14:tracePt t="35413" x="1223963" y="4300538"/>
          <p14:tracePt t="35437" x="1214438" y="4300538"/>
          <p14:tracePt t="35445" x="1206500" y="4300538"/>
          <p14:tracePt t="35461" x="1198563" y="4300538"/>
          <p14:tracePt t="35508" x="1181100" y="4300538"/>
          <p14:tracePt t="35541" x="1181100" y="4291013"/>
          <p14:tracePt t="35549" x="1173163" y="4283075"/>
          <p14:tracePt t="35582" x="1173163" y="4275138"/>
          <p14:tracePt t="35614" x="1173163" y="4265613"/>
          <p14:tracePt t="35637" x="1173163" y="4257675"/>
          <p14:tracePt t="35782" x="1173163" y="4240213"/>
          <p14:tracePt t="35846" x="1173163" y="4232275"/>
          <p14:tracePt t="35862" x="1173163" y="4224338"/>
          <p14:tracePt t="35877" x="1173163" y="4206875"/>
          <p14:tracePt t="35997" x="1173163" y="4197350"/>
          <p14:tracePt t="36005" x="1173163" y="4189413"/>
          <p14:tracePt t="36717" x="1173163" y="4181475"/>
          <p14:tracePt t="36773" x="1173163" y="4171950"/>
          <p14:tracePt t="36797" x="1173163" y="4164013"/>
          <p14:tracePt t="36853" x="1181100" y="4164013"/>
          <p14:tracePt t="36862" x="1181100" y="4156075"/>
          <p14:tracePt t="36869" x="1189038" y="4156075"/>
          <p14:tracePt t="36877" x="1214438" y="4156075"/>
          <p14:tracePt t="36885" x="1223963" y="4138613"/>
          <p14:tracePt t="36900" x="1239838" y="4130675"/>
          <p14:tracePt t="36909" x="1257300" y="4130675"/>
          <p14:tracePt t="36917" x="1282700" y="4121150"/>
          <p14:tracePt t="36925" x="1317625" y="4113213"/>
          <p14:tracePt t="36933" x="1343025" y="4113213"/>
          <p14:tracePt t="36941" x="1376363" y="4095750"/>
          <p14:tracePt t="36948" x="1401763" y="4095750"/>
          <p14:tracePt t="36957" x="1409700" y="4095750"/>
          <p14:tracePt t="36965" x="1435100" y="4087813"/>
          <p14:tracePt t="36973" x="1452563" y="4079875"/>
          <p14:tracePt t="36989" x="1487488" y="4079875"/>
          <p14:tracePt t="36998" x="1520825" y="4062413"/>
          <p14:tracePt t="37005" x="1579563" y="4037013"/>
          <p14:tracePt t="37014" x="1639888" y="4027488"/>
          <p14:tracePt t="37025" x="1724025" y="4011613"/>
          <p14:tracePt t="37032" x="1817688" y="3994150"/>
          <p14:tracePt t="37038" x="1954213" y="3986213"/>
          <p14:tracePt t="37048" x="2081213" y="3951288"/>
          <p14:tracePt t="37053" x="2200275" y="3951288"/>
          <p14:tracePt t="37061" x="2311400" y="3951288"/>
          <p14:tracePt t="37069" x="2395538" y="3951288"/>
          <p14:tracePt t="37077" x="2481263" y="3951288"/>
          <p14:tracePt t="37085" x="2565400" y="3951288"/>
          <p14:tracePt t="37093" x="2625725" y="3951288"/>
          <p14:tracePt t="37100" x="2668588" y="3951288"/>
          <p14:tracePt t="37109" x="2693988" y="3951288"/>
          <p14:tracePt t="37124" x="2701925" y="3951288"/>
          <p14:tracePt t="37183" x="2709863" y="3951288"/>
          <p14:tracePt t="37199" x="2719388" y="3951288"/>
          <p14:tracePt t="37205" x="2735263" y="3951288"/>
          <p14:tracePt t="37214" x="2752725" y="3951288"/>
          <p14:tracePt t="37222" x="2770188" y="3951288"/>
          <p14:tracePt t="37229" x="2803525" y="3951288"/>
          <p14:tracePt t="37238" x="2820988" y="3951288"/>
          <p14:tracePt t="37247" x="2846388" y="3951288"/>
          <p14:tracePt t="37254" x="2863850" y="3951288"/>
          <p14:tracePt t="37266" x="2889250" y="3951288"/>
          <p14:tracePt t="37272" x="2914650" y="3960813"/>
          <p14:tracePt t="37278" x="2930525" y="3986213"/>
          <p14:tracePt t="37286" x="2982913" y="4011613"/>
          <p14:tracePt t="37293" x="3049588" y="4052888"/>
          <p14:tracePt t="37301" x="3074988" y="4095750"/>
          <p14:tracePt t="37309" x="3074988" y="4146550"/>
          <p14:tracePt t="37317" x="3084513" y="4189413"/>
          <p14:tracePt t="37325" x="3084513" y="4206875"/>
          <p14:tracePt t="37501" x="3059113" y="4214813"/>
          <p14:tracePt t="37509" x="3024188" y="4224338"/>
          <p14:tracePt t="37525" x="3024188" y="4189413"/>
          <p14:tracePt t="37533" x="3024188" y="4181475"/>
          <p14:tracePt t="37549" x="3024188" y="4164013"/>
          <p14:tracePt t="37565" x="3041650" y="4164013"/>
          <p14:tracePt t="37573" x="3067050" y="4164013"/>
          <p14:tracePt t="37581" x="3074988" y="4164013"/>
          <p14:tracePt t="37589" x="3092450" y="4146550"/>
          <p14:tracePt t="37669" x="3100388" y="4146550"/>
          <p14:tracePt t="37797" x="3109913" y="4138613"/>
          <p14:tracePt t="37830" x="3109913" y="4130675"/>
          <p14:tracePt t="37901" x="3109913" y="4121150"/>
          <p14:tracePt t="37925" x="3109913" y="4113213"/>
          <p14:tracePt t="37933" x="3109913" y="4105275"/>
          <p14:tracePt t="37941" x="3109913" y="4087813"/>
          <p14:tracePt t="38061" x="3109913" y="4070350"/>
          <p14:tracePt t="38229" x="3127375" y="4070350"/>
          <p14:tracePt t="38237" x="3135313" y="4070350"/>
          <p14:tracePt t="38246" x="3160713" y="4070350"/>
          <p14:tracePt t="38253" x="3186113" y="4070350"/>
          <p14:tracePt t="38262" x="3236913" y="4070350"/>
          <p14:tracePt t="38269" x="3297238" y="4070350"/>
          <p14:tracePt t="38278" x="3348038" y="4070350"/>
          <p14:tracePt t="38285" x="3406775" y="4070350"/>
          <p14:tracePt t="38294" x="3441700" y="4070350"/>
          <p14:tracePt t="38301" x="3475038" y="4070350"/>
          <p14:tracePt t="38309" x="3482975" y="4070350"/>
          <p14:tracePt t="38316" x="3492500" y="4070350"/>
          <p14:tracePt t="38461" x="3500438" y="4070350"/>
          <p14:tracePt t="38485" x="3508375" y="4070350"/>
          <p14:tracePt t="38494" x="3525838" y="4070350"/>
          <p14:tracePt t="38501" x="3533775" y="4070350"/>
          <p14:tracePt t="38510" x="3551238" y="4070350"/>
          <p14:tracePt t="38517" x="3576638" y="4070350"/>
          <p14:tracePt t="38525" x="3594100" y="4070350"/>
          <p14:tracePt t="38533" x="3627438" y="4062413"/>
          <p14:tracePt t="38541" x="3670300" y="4062413"/>
          <p14:tracePt t="38548" x="3746500" y="4037013"/>
          <p14:tracePt t="38557" x="3806825" y="4027488"/>
          <p14:tracePt t="38565" x="3873500" y="4027488"/>
          <p14:tracePt t="38573" x="3967163" y="4019550"/>
          <p14:tracePt t="38581" x="4035425" y="4019550"/>
          <p14:tracePt t="38588" x="4095750" y="4011613"/>
          <p14:tracePt t="38597" x="4154488" y="3994150"/>
          <p14:tracePt t="38605" x="4179888" y="3986213"/>
          <p14:tracePt t="38621" x="4197350" y="3986213"/>
          <p14:tracePt t="38702" x="4205288" y="3976688"/>
          <p14:tracePt t="39005" x="4214813" y="3976688"/>
          <p14:tracePt t="39014" x="4230688" y="3976688"/>
          <p14:tracePt t="39029" x="4248150" y="3976688"/>
          <p14:tracePt t="39037" x="4273550" y="3976688"/>
          <p14:tracePt t="39046" x="4281488" y="3976688"/>
          <p14:tracePt t="39053" x="4316413" y="3976688"/>
          <p14:tracePt t="39062" x="4349750" y="3976688"/>
          <p14:tracePt t="39068" x="4392613" y="3976688"/>
          <p14:tracePt t="39078" x="4418013" y="3976688"/>
          <p14:tracePt t="39085" x="4460875" y="3976688"/>
          <p14:tracePt t="39095" x="4503738" y="3976688"/>
          <p14:tracePt t="39101" x="4529138" y="3976688"/>
          <p14:tracePt t="39109" x="4562475" y="3976688"/>
          <p14:tracePt t="39116" x="4605338" y="3968750"/>
          <p14:tracePt t="39125" x="4630738" y="3968750"/>
          <p14:tracePt t="39133" x="4673600" y="3951288"/>
          <p14:tracePt t="39140" x="4689475" y="3951288"/>
          <p14:tracePt t="39149" x="4714875" y="3951288"/>
          <p14:tracePt t="39157" x="4757738" y="3951288"/>
          <p14:tracePt t="39165" x="4818063" y="3951288"/>
          <p14:tracePt t="39173" x="4851400" y="3951288"/>
          <p14:tracePt t="39181" x="4894263" y="3943350"/>
          <p14:tracePt t="39189" x="4935538" y="3943350"/>
          <p14:tracePt t="39197" x="4970463" y="3943350"/>
          <p14:tracePt t="39205" x="4995863" y="3943350"/>
          <p14:tracePt t="39214" x="5013325" y="3943350"/>
          <p14:tracePt t="39221" x="5029200" y="3935413"/>
          <p14:tracePt t="39229" x="5046663" y="3935413"/>
          <p14:tracePt t="39381" x="5054600" y="3976688"/>
          <p14:tracePt t="39389" x="5054600" y="4019550"/>
          <p14:tracePt t="39397" x="5054600" y="4037013"/>
          <p14:tracePt t="39406" x="5054600" y="4062413"/>
          <p14:tracePt t="39414" x="5054600" y="4087813"/>
          <p14:tracePt t="39421" x="5038725" y="4113213"/>
          <p14:tracePt t="39574" x="5021263" y="4113213"/>
          <p14:tracePt t="39581" x="5003800" y="4113213"/>
          <p14:tracePt t="39589" x="5003800" y="4105275"/>
          <p14:tracePt t="39605" x="5003800" y="4095750"/>
          <p14:tracePt t="39614" x="5003800" y="4070350"/>
          <p14:tracePt t="39621" x="5003800" y="4044950"/>
          <p14:tracePt t="39629" x="5013325" y="4037013"/>
          <p14:tracePt t="39637" x="5013325" y="4027488"/>
          <p14:tracePt t="39662" x="5021263" y="4019550"/>
          <p14:tracePt t="39838" x="5038725" y="4019550"/>
          <p14:tracePt t="40109" x="5046663" y="4011613"/>
          <p14:tracePt t="40213" x="5046663" y="4002088"/>
          <p14:tracePt t="40285" x="5054600" y="3994150"/>
          <p14:tracePt t="40309" x="5064125" y="3994150"/>
          <p14:tracePt t="40317" x="5080000" y="3994150"/>
          <p14:tracePt t="40325" x="5097463" y="3994150"/>
          <p14:tracePt t="40333" x="5122863" y="3994150"/>
          <p14:tracePt t="40341" x="5157788" y="3994150"/>
          <p14:tracePt t="40349" x="5191125" y="3994150"/>
          <p14:tracePt t="40357" x="5224463" y="3994150"/>
          <p14:tracePt t="40365" x="5276850" y="3994150"/>
          <p14:tracePt t="40373" x="5318125" y="3994150"/>
          <p14:tracePt t="40381" x="5353050" y="3994150"/>
          <p14:tracePt t="40389" x="5368925" y="3994150"/>
          <p14:tracePt t="40397" x="5394325" y="3994150"/>
          <p14:tracePt t="40405" x="5403850" y="3994150"/>
          <p14:tracePt t="40501" x="5421313" y="3994150"/>
          <p14:tracePt t="40517" x="5429250" y="3994150"/>
          <p14:tracePt t="40533" x="5437188" y="3994150"/>
          <p14:tracePt t="40542" x="5454650" y="3994150"/>
          <p14:tracePt t="40549" x="5462588" y="3994150"/>
          <p14:tracePt t="40557" x="5472113" y="3994150"/>
          <p14:tracePt t="40573" x="5487988" y="3994150"/>
          <p14:tracePt t="40581" x="5497513" y="4002088"/>
          <p14:tracePt t="40589" x="5497513" y="4019550"/>
          <p14:tracePt t="40597" x="5497513" y="4037013"/>
          <p14:tracePt t="40605" x="5497513" y="4052888"/>
          <p14:tracePt t="40613" x="5497513" y="4087813"/>
          <p14:tracePt t="40621" x="5480050" y="4121150"/>
          <p14:tracePt t="40629" x="5462588" y="4130675"/>
          <p14:tracePt t="40637" x="5454650" y="4130675"/>
          <p14:tracePt t="40757" x="5421313" y="4130675"/>
          <p14:tracePt t="40765" x="5394325" y="4121150"/>
          <p14:tracePt t="40773" x="5368925" y="4121150"/>
          <p14:tracePt t="40789" x="5360988" y="4113213"/>
          <p14:tracePt t="40797" x="5360988" y="4105275"/>
          <p14:tracePt t="40805" x="5360988" y="4095750"/>
          <p14:tracePt t="40813" x="5386388" y="4087813"/>
          <p14:tracePt t="40821" x="5429250" y="4079875"/>
          <p14:tracePt t="40829" x="5497513" y="4079875"/>
          <p14:tracePt t="40837" x="5556250" y="4070350"/>
          <p14:tracePt t="40846" x="5657850" y="4044950"/>
          <p14:tracePt t="40853" x="5743575" y="4044950"/>
          <p14:tracePt t="40862" x="5827713" y="4044950"/>
          <p14:tracePt t="40869" x="5930900" y="4044950"/>
          <p14:tracePt t="40877" x="5997575" y="4044950"/>
          <p14:tracePt t="40885" x="6057900" y="4044950"/>
          <p14:tracePt t="40894" x="6091238" y="4044950"/>
          <p14:tracePt t="40912" x="6159500" y="4044950"/>
          <p14:tracePt t="40917" x="6167438" y="4044950"/>
          <p14:tracePt t="40926" x="6202363" y="4044950"/>
          <p14:tracePt t="40932" x="6210300" y="4044950"/>
          <p14:tracePt t="40941" x="6245225" y="4044950"/>
          <p14:tracePt t="40949" x="6286500" y="4037013"/>
          <p14:tracePt t="40957" x="6338888" y="4037013"/>
          <p14:tracePt t="40965" x="6397625" y="4027488"/>
          <p14:tracePt t="40974" x="6440488" y="4019550"/>
          <p14:tracePt t="40980" x="6465888" y="4019550"/>
          <p14:tracePt t="40989" x="6499225" y="4002088"/>
          <p14:tracePt t="40997" x="6508750" y="3994150"/>
          <p14:tracePt t="41005" x="6542088" y="3994150"/>
          <p14:tracePt t="41013" x="6559550" y="3994150"/>
          <p14:tracePt t="41110" x="6567488" y="3994150"/>
          <p14:tracePt t="41117" x="6575425" y="3994150"/>
          <p14:tracePt t="41133" x="6575425" y="4019550"/>
          <p14:tracePt t="41142" x="6575425" y="4044950"/>
          <p14:tracePt t="41159" x="6542088" y="4044950"/>
          <p14:tracePt t="41165" x="6483350" y="4044950"/>
          <p14:tracePt t="41173" x="6430963" y="4070350"/>
          <p14:tracePt t="41325" x="6430963" y="4113213"/>
          <p14:tracePt t="41333" x="6440488" y="4113213"/>
          <p14:tracePt t="41349" x="6483350" y="4121150"/>
          <p14:tracePt t="41357" x="6499225" y="4121150"/>
          <p14:tracePt t="41365" x="6508750" y="4105275"/>
          <p14:tracePt t="41374" x="6516688" y="4079875"/>
          <p14:tracePt t="41381" x="6524625" y="4079875"/>
          <p14:tracePt t="41390" x="6542088" y="4062413"/>
          <p14:tracePt t="41397" x="6550025" y="4062413"/>
          <p14:tracePt t="41405" x="6559550" y="4062413"/>
          <p14:tracePt t="41413" x="6567488" y="4062413"/>
          <p14:tracePt t="41429" x="6584950" y="4062413"/>
          <p14:tracePt t="41485" x="6592888" y="4062413"/>
          <p14:tracePt t="41495" x="6610350" y="4062413"/>
          <p14:tracePt t="41501" x="6618288" y="4062413"/>
          <p14:tracePt t="41510" x="6653213" y="4062413"/>
          <p14:tracePt t="41517" x="6678613" y="4062413"/>
          <p14:tracePt t="41526" x="6719888" y="4062413"/>
          <p14:tracePt t="41533" x="6805613" y="4062413"/>
          <p14:tracePt t="41542" x="6889750" y="4062413"/>
          <p14:tracePt t="41549" x="6983413" y="4062413"/>
          <p14:tracePt t="41558" x="7112000" y="4062413"/>
          <p14:tracePt t="41565" x="7239000" y="4062413"/>
          <p14:tracePt t="41573" x="7366000" y="4062413"/>
          <p14:tracePt t="41581" x="7493000" y="4062413"/>
          <p14:tracePt t="41589" x="7621588" y="4062413"/>
          <p14:tracePt t="41597" x="7731125" y="4062413"/>
          <p14:tracePt t="41605" x="7842250" y="4062413"/>
          <p14:tracePt t="41613" x="7943850" y="4037013"/>
          <p14:tracePt t="41622" x="8020050" y="4019550"/>
          <p14:tracePt t="41629" x="8054975" y="4011613"/>
          <p14:tracePt t="41806" x="8062913" y="4002088"/>
          <p14:tracePt t="41837" x="8045450" y="4011613"/>
          <p14:tracePt t="41845" x="8004175" y="4044950"/>
          <p14:tracePt t="41853" x="7926388" y="4087813"/>
          <p14:tracePt t="41861" x="7893050" y="4105275"/>
          <p14:tracePt t="41869" x="7842250" y="4146550"/>
          <p14:tracePt t="41877" x="7791450" y="4146550"/>
          <p14:tracePt t="41895" x="7766050" y="4146550"/>
          <p14:tracePt t="42045" x="7748588" y="4164013"/>
          <p14:tracePt t="42053" x="7740650" y="4171950"/>
          <p14:tracePt t="42069" x="7723188" y="4171950"/>
          <p14:tracePt t="42221" x="7715250" y="4171950"/>
          <p14:tracePt t="42318" x="7715250" y="4164013"/>
          <p14:tracePt t="42326" x="7715250" y="4156075"/>
          <p14:tracePt t="42333" x="7723188" y="4156075"/>
          <p14:tracePt t="42340" x="7748588" y="4146550"/>
          <p14:tracePt t="42349" x="7766050" y="4138613"/>
          <p14:tracePt t="42359" x="7791450" y="4130675"/>
          <p14:tracePt t="42365" x="7799388" y="4121150"/>
          <p14:tracePt t="42377" x="7807325" y="4121150"/>
          <p14:tracePt t="42380" x="7832725" y="4105275"/>
          <p14:tracePt t="42388" x="7842250" y="4105275"/>
          <p14:tracePt t="42397" x="7867650" y="4105275"/>
          <p14:tracePt t="42534" x="7867650" y="4095750"/>
          <p14:tracePt t="42709" x="7875588" y="4087813"/>
          <p14:tracePt t="42853" x="7885113" y="4087813"/>
          <p14:tracePt t="42861" x="7893050" y="4087813"/>
          <p14:tracePt t="42870" x="7910513" y="4087813"/>
          <p14:tracePt t="42877" x="7935913" y="4087813"/>
          <p14:tracePt t="42886" x="7969250" y="4087813"/>
          <p14:tracePt t="42894" x="8029575" y="4087813"/>
          <p14:tracePt t="42909" x="8189913" y="4121150"/>
          <p14:tracePt t="42917" x="8291513" y="4121150"/>
          <p14:tracePt t="42925" x="8402638" y="4121150"/>
          <p14:tracePt t="42933" x="8504238" y="4121150"/>
          <p14:tracePt t="42942" x="8615363" y="4121150"/>
          <p14:tracePt t="42948" x="8699500" y="4121150"/>
          <p14:tracePt t="42959" x="8802688" y="4121150"/>
          <p14:tracePt t="42965" x="8853488" y="4121150"/>
          <p14:tracePt t="42976" x="8904288" y="4121150"/>
          <p14:tracePt t="42981" x="8921750" y="4121150"/>
          <p14:tracePt t="42989" x="8937625" y="4121150"/>
          <p14:tracePt t="43061" x="8947150" y="4113213"/>
          <p14:tracePt t="43173" x="8937625" y="4121150"/>
          <p14:tracePt t="43181" x="8878888" y="4138613"/>
          <p14:tracePt t="43189" x="8861425" y="4138613"/>
          <p14:tracePt t="43197" x="8818563" y="4138613"/>
          <p14:tracePt t="43390" x="8818563" y="4156075"/>
          <p14:tracePt t="43413" x="8828088" y="4164013"/>
          <p14:tracePt t="43421" x="8843963" y="4164013"/>
          <p14:tracePt t="43437" x="8861425" y="4156075"/>
          <p14:tracePt t="43445" x="8869363" y="4156075"/>
          <p14:tracePt t="43485" x="8886825" y="4156075"/>
          <p14:tracePt t="43509" x="8904288" y="4146550"/>
          <p14:tracePt t="43556" x="8912225" y="4146550"/>
          <p14:tracePt t="43567" x="8929688" y="4146550"/>
          <p14:tracePt t="43577" x="8963025" y="4146550"/>
          <p14:tracePt t="43585" x="9005888" y="4146550"/>
          <p14:tracePt t="43593" x="9064625" y="4146550"/>
          <p14:tracePt t="43597" x="9150350" y="4146550"/>
          <p14:tracePt t="43605" x="9236075" y="4138613"/>
          <p14:tracePt t="43613" x="9353550" y="4105275"/>
          <p14:tracePt t="43621" x="9498013" y="4087813"/>
          <p14:tracePt t="43629" x="9642475" y="4037013"/>
          <p14:tracePt t="43638" x="9771063" y="3994150"/>
          <p14:tracePt t="43645" x="9974263" y="3968750"/>
          <p14:tracePt t="43653" x="10263188" y="3883025"/>
          <p14:tracePt t="43661" x="10518775" y="3816350"/>
          <p14:tracePt t="43669" x="10807700" y="3730625"/>
          <p14:tracePt t="43677" x="11028363" y="3705225"/>
          <p14:tracePt t="43685" x="11249025" y="3654425"/>
          <p14:tracePt t="43693" x="11410950" y="3629025"/>
          <p14:tracePt t="43701" x="11512550" y="3629025"/>
          <p14:tracePt t="43709" x="11580813" y="3603625"/>
          <p14:tracePt t="43717" x="11596688" y="3594100"/>
          <p14:tracePt t="43725" x="11606213" y="3594100"/>
          <p14:tracePt t="43829" x="11614150" y="3586163"/>
          <p14:tracePt t="43989" x="11588750" y="3603625"/>
          <p14:tracePt t="43997" x="11580813" y="3611563"/>
          <p14:tracePt t="44006" x="11563350" y="3619500"/>
          <p14:tracePt t="44013" x="11555413" y="3619500"/>
          <p14:tracePt t="44020" x="11545888" y="3629025"/>
          <p14:tracePt t="44029" x="11537950" y="3629025"/>
          <p14:tracePt t="44037" x="11530013" y="3636963"/>
          <p14:tracePt t="44053" x="11512550" y="3636963"/>
          <p14:tracePt t="44061" x="11503025" y="3646488"/>
          <p14:tracePt t="44069" x="11495088" y="3646488"/>
          <p14:tracePt t="44077" x="11477625" y="3654425"/>
          <p14:tracePt t="44085" x="11461750" y="3662363"/>
          <p14:tracePt t="44093" x="11426825" y="3679825"/>
          <p14:tracePt t="44101" x="11401425" y="3687763"/>
          <p14:tracePt t="44110" x="11342688" y="3697288"/>
          <p14:tracePt t="44116" x="11266488" y="3730625"/>
          <p14:tracePt t="44125" x="11172825" y="3738563"/>
          <p14:tracePt t="44133" x="11061700" y="3763963"/>
          <p14:tracePt t="44142" x="10942638" y="3781425"/>
          <p14:tracePt t="44149" x="10807700" y="3798888"/>
          <p14:tracePt t="44157" x="10663238" y="3806825"/>
          <p14:tracePt t="44165" x="10501313" y="3841750"/>
          <p14:tracePt t="44174" x="10339388" y="3867150"/>
          <p14:tracePt t="44181" x="10118725" y="3900488"/>
          <p14:tracePt t="44191" x="9872663" y="3925888"/>
          <p14:tracePt t="44197" x="9634538" y="3943350"/>
          <p14:tracePt t="44205" x="9363075" y="3976688"/>
          <p14:tracePt t="44213" x="9056688" y="4027488"/>
          <p14:tracePt t="44224" x="8810625" y="4062413"/>
          <p14:tracePt t="44234" x="8539163" y="4087813"/>
          <p14:tracePt t="44242" x="8199438" y="4146550"/>
          <p14:tracePt t="44247" x="7951788" y="4171950"/>
          <p14:tracePt t="44254" x="7621588" y="4249738"/>
          <p14:tracePt t="44261" x="7340600" y="4275138"/>
          <p14:tracePt t="44269" x="7069138" y="4308475"/>
          <p14:tracePt t="44277" x="6823075" y="4341813"/>
          <p14:tracePt t="44286" x="6542088" y="4410075"/>
          <p14:tracePt t="44293" x="6354763" y="4419600"/>
          <p14:tracePt t="44301" x="6134100" y="4460875"/>
          <p14:tracePt t="44309" x="5938838" y="4495800"/>
          <p14:tracePt t="44317" x="5827713" y="4503738"/>
          <p14:tracePt t="44325" x="5700713" y="4513263"/>
          <p14:tracePt t="44333" x="5599113" y="4538663"/>
          <p14:tracePt t="44342" x="5497513" y="4538663"/>
          <p14:tracePt t="44349" x="5429250" y="4538663"/>
          <p14:tracePt t="44357" x="5360988" y="4538663"/>
          <p14:tracePt t="44365" x="5335588" y="4538663"/>
          <p14:tracePt t="44374" x="5292725" y="4538663"/>
          <p14:tracePt t="44381" x="5267325" y="4538663"/>
          <p14:tracePt t="44396" x="5241925" y="4538663"/>
          <p14:tracePt t="44406" x="5233988" y="4538663"/>
          <p14:tracePt t="44413" x="5199063" y="4538663"/>
          <p14:tracePt t="44421" x="5165725" y="4538663"/>
          <p14:tracePt t="44429" x="5114925" y="4546600"/>
          <p14:tracePt t="44437" x="5038725" y="4546600"/>
          <p14:tracePt t="44444" x="4953000" y="4546600"/>
          <p14:tracePt t="44453" x="4868863" y="4554538"/>
          <p14:tracePt t="44461" x="4765675" y="4579938"/>
          <p14:tracePt t="44469" x="4656138" y="4589463"/>
          <p14:tracePt t="44477" x="4554538" y="4614863"/>
          <p14:tracePt t="44485" x="4435475" y="4640263"/>
          <p14:tracePt t="44493" x="4324350" y="4648200"/>
          <p14:tracePt t="44501" x="4230688" y="4657725"/>
          <p14:tracePt t="44509" x="4162425" y="4673600"/>
          <p14:tracePt t="44517" x="4129088" y="4673600"/>
          <p14:tracePt t="44525" x="4103688" y="4691063"/>
          <p14:tracePt t="44541" x="4103688" y="4699000"/>
          <p14:tracePt t="44685" x="4078288" y="4699000"/>
          <p14:tracePt t="44692" x="3992563" y="4699000"/>
          <p14:tracePt t="44701" x="3941763" y="4699000"/>
          <p14:tracePt t="44709" x="3848100" y="4699000"/>
          <p14:tracePt t="44716" x="3729038" y="4699000"/>
          <p14:tracePt t="44725" x="3670300" y="4691063"/>
          <p14:tracePt t="44733" x="3627438" y="4691063"/>
          <p14:tracePt t="44741" x="3568700" y="4691063"/>
          <p14:tracePt t="44749" x="3543300" y="4691063"/>
          <p14:tracePt t="44758" x="3517900" y="4691063"/>
          <p14:tracePt t="44765" x="3500438" y="4691063"/>
          <p14:tracePt t="44781" x="3482975" y="4691063"/>
          <p14:tracePt t="44791" x="3475038" y="4691063"/>
          <p14:tracePt t="44797" x="3441700" y="4691063"/>
          <p14:tracePt t="44807" x="3398838" y="4691063"/>
          <p14:tracePt t="44813" x="3338513" y="4691063"/>
          <p14:tracePt t="44822" x="3236913" y="4691063"/>
          <p14:tracePt t="44829" x="3168650" y="4691063"/>
          <p14:tracePt t="44838" x="3059113" y="4691063"/>
          <p14:tracePt t="44845" x="2940050" y="4691063"/>
          <p14:tracePt t="44853" x="2828925" y="4691063"/>
          <p14:tracePt t="44860" x="2727325" y="4691063"/>
          <p14:tracePt t="44869" x="2676525" y="4691063"/>
          <p14:tracePt t="44877" x="2590800" y="4691063"/>
          <p14:tracePt t="44885" x="2532063" y="4691063"/>
          <p14:tracePt t="44893" x="2497138" y="4691063"/>
          <p14:tracePt t="44901" x="2463800" y="4691063"/>
          <p14:tracePt t="44917" x="2455863" y="4691063"/>
          <p14:tracePt t="44940" x="2446338" y="4683125"/>
          <p14:tracePt t="45197" x="2446338" y="4673600"/>
          <p14:tracePt t="45229" x="2446338" y="4657725"/>
          <p14:tracePt t="45245" x="2438400" y="4648200"/>
          <p14:tracePt t="45261" x="2430463" y="4648200"/>
          <p14:tracePt t="45605" x="2430463" y="4640263"/>
          <p14:tracePt t="45621" x="2430463" y="4630738"/>
          <p14:tracePt t="45629" x="2438400" y="4622800"/>
          <p14:tracePt t="45645" x="2438400" y="4614863"/>
          <p14:tracePt t="45653" x="2438400" y="4605338"/>
          <p14:tracePt t="45661" x="2446338" y="4597400"/>
          <p14:tracePt t="45668" x="2455863" y="4589463"/>
          <p14:tracePt t="45677" x="2455863" y="4579938"/>
          <p14:tracePt t="45685" x="2455863" y="4572000"/>
          <p14:tracePt t="45692" x="2455863" y="4564063"/>
          <p14:tracePt t="45701" x="2455863" y="4554538"/>
          <p14:tracePt t="45709" x="2463800" y="4546600"/>
          <p14:tracePt t="45718" x="2463800" y="4529138"/>
          <p14:tracePt t="45733" x="2463800" y="4503738"/>
          <p14:tracePt t="45749" x="2463800" y="4495800"/>
          <p14:tracePt t="45757" x="2463800" y="4470400"/>
          <p14:tracePt t="45765" x="2463800" y="4452938"/>
          <p14:tracePt t="45774" x="2463800" y="4427538"/>
          <p14:tracePt t="45781" x="2463800" y="4394200"/>
          <p14:tracePt t="45790" x="2455863" y="4368800"/>
          <p14:tracePt t="45796" x="2446338" y="4341813"/>
          <p14:tracePt t="45806" x="2438400" y="4316413"/>
          <p14:tracePt t="45813" x="2420938" y="4283075"/>
          <p14:tracePt t="45822" x="2413000" y="4265613"/>
          <p14:tracePt t="45829" x="2395538" y="4249738"/>
          <p14:tracePt t="45839" x="2370138" y="4214813"/>
          <p14:tracePt t="45845" x="2344738" y="4181475"/>
          <p14:tracePt t="45854" x="2327275" y="4164013"/>
          <p14:tracePt t="45861" x="2301875" y="4138613"/>
          <p14:tracePt t="45870" x="2276475" y="4130675"/>
          <p14:tracePt t="45877" x="2251075" y="4121150"/>
          <p14:tracePt t="45891" x="2243138" y="4113213"/>
          <p14:tracePt t="45893" x="2208213" y="4095750"/>
          <p14:tracePt t="45901" x="2200275" y="4087813"/>
          <p14:tracePt t="45910" x="2182813" y="4087813"/>
          <p14:tracePt t="45917" x="2174875" y="4087813"/>
          <p14:tracePt t="45925" x="2149475" y="4087813"/>
          <p14:tracePt t="45932" x="2141538" y="4087813"/>
          <p14:tracePt t="45941" x="2116138" y="4087813"/>
          <p14:tracePt t="45950" x="2098675" y="4087813"/>
          <p14:tracePt t="45958" x="2065338" y="4087813"/>
          <p14:tracePt t="45965" x="2022475" y="4087813"/>
          <p14:tracePt t="45974" x="1971675" y="4095750"/>
          <p14:tracePt t="45980" x="1946275" y="4113213"/>
          <p14:tracePt t="45989" x="1903413" y="4138613"/>
          <p14:tracePt t="45996" x="1878013" y="4156075"/>
          <p14:tracePt t="46006" x="1852613" y="4164013"/>
          <p14:tracePt t="46013" x="1843088" y="4181475"/>
          <p14:tracePt t="46022" x="1835150" y="4181475"/>
          <p14:tracePt t="46029" x="1827213" y="4197350"/>
          <p14:tracePt t="46038" x="1817688" y="4224338"/>
          <p14:tracePt t="46045" x="1809750" y="4257675"/>
          <p14:tracePt t="46054" x="1801813" y="4300538"/>
          <p14:tracePt t="46061" x="1766888" y="4376738"/>
          <p14:tracePt t="46069" x="1758950" y="4419600"/>
          <p14:tracePt t="46077" x="1758950" y="4503738"/>
          <p14:tracePt t="46085" x="1749425" y="4564063"/>
          <p14:tracePt t="46093" x="1749425" y="4614863"/>
          <p14:tracePt t="46101" x="1749425" y="4665663"/>
          <p14:tracePt t="46109" x="1749425" y="4708525"/>
          <p14:tracePt t="46117" x="1749425" y="4759325"/>
          <p14:tracePt t="46125" x="1749425" y="4775200"/>
          <p14:tracePt t="46132" x="1749425" y="4818063"/>
          <p14:tracePt t="46141" x="1766888" y="4835525"/>
          <p14:tracePt t="46150" x="1776413" y="4860925"/>
          <p14:tracePt t="46157" x="1801813" y="4886325"/>
          <p14:tracePt t="46165" x="1809750" y="4903788"/>
          <p14:tracePt t="46181" x="1827213" y="4919663"/>
          <p14:tracePt t="46189" x="1852613" y="4946650"/>
          <p14:tracePt t="46206" x="1868488" y="4954588"/>
          <p14:tracePt t="46213" x="1885950" y="4972050"/>
          <p14:tracePt t="46229" x="1893888" y="4979988"/>
          <p14:tracePt t="46453" x="1885950" y="4979988"/>
          <p14:tracePt t="46460" x="1878013" y="4979988"/>
          <p14:tracePt t="46479" x="1868488" y="4979988"/>
          <p14:tracePt t="46488" x="1843088" y="4979988"/>
          <p14:tracePt t="46501" x="1835150" y="4979988"/>
          <p14:tracePt t="46509" x="1827213" y="4979988"/>
          <p14:tracePt t="46524" x="1817688" y="4979988"/>
          <p14:tracePt t="46574" x="1809750" y="4979988"/>
          <p14:tracePt t="46581" x="1801813" y="4979988"/>
          <p14:tracePt t="46942" x="1809750" y="4979988"/>
          <p14:tracePt t="46949" x="1827213" y="4979988"/>
          <p14:tracePt t="46957" x="1843088" y="4979988"/>
          <p14:tracePt t="46965" x="1878013" y="4979988"/>
          <p14:tracePt t="46973" x="1936750" y="4987925"/>
          <p14:tracePt t="46981" x="1997075" y="4987925"/>
          <p14:tracePt t="46989" x="2081213" y="4987925"/>
          <p14:tracePt t="46997" x="2166938" y="4987925"/>
          <p14:tracePt t="47006" x="2276475" y="4987925"/>
          <p14:tracePt t="47013" x="2379663" y="4987925"/>
          <p14:tracePt t="47021" x="2489200" y="4987925"/>
          <p14:tracePt t="47029" x="2608263" y="4987925"/>
          <p14:tracePt t="47037" x="2735263" y="4987925"/>
          <p14:tracePt t="47045" x="2828925" y="4987925"/>
          <p14:tracePt t="47055" x="2955925" y="4987925"/>
          <p14:tracePt t="47061" x="3059113" y="4972050"/>
          <p14:tracePt t="47069" x="3117850" y="4962525"/>
          <p14:tracePt t="47077" x="3194050" y="4962525"/>
          <p14:tracePt t="47086" x="3236913" y="4954588"/>
          <p14:tracePt t="47093" x="3254375" y="4946650"/>
          <p14:tracePt t="47141" x="3262313" y="4946650"/>
          <p14:tracePt t="47157" x="3270250" y="4937125"/>
          <p14:tracePt t="48141" x="3270250" y="4929188"/>
          <p14:tracePt t="48157" x="3270250" y="4919663"/>
          <p14:tracePt t="48173" x="3270250" y="4911725"/>
          <p14:tracePt t="48181" x="3270250" y="4903788"/>
          <p14:tracePt t="48573" x="3279775" y="4903788"/>
          <p14:tracePt t="48589" x="3287713" y="4903788"/>
          <p14:tracePt t="48597" x="3305175" y="4903788"/>
          <p14:tracePt t="48605" x="3338513" y="4903788"/>
          <p14:tracePt t="48613" x="3389313" y="4903788"/>
          <p14:tracePt t="48621" x="3449638" y="4903788"/>
          <p14:tracePt t="48629" x="3559175" y="4903788"/>
          <p14:tracePt t="48638" x="3678238" y="4903788"/>
          <p14:tracePt t="48645" x="3806825" y="4903788"/>
          <p14:tracePt t="48654" x="3959225" y="4903788"/>
          <p14:tracePt t="48661" x="4095750" y="4903788"/>
          <p14:tracePt t="48669" x="4273550" y="4903788"/>
          <p14:tracePt t="48677" x="4392613" y="4903788"/>
          <p14:tracePt t="48687" x="4554538" y="4903788"/>
          <p14:tracePt t="48693" x="4673600" y="4903788"/>
          <p14:tracePt t="48701" x="4765675" y="4903788"/>
          <p14:tracePt t="48709" x="4818063" y="4903788"/>
          <p14:tracePt t="48717" x="4833938" y="4903788"/>
          <p14:tracePt t="48861" x="4843463" y="4894263"/>
          <p14:tracePt t="48917" x="4843463" y="4878388"/>
          <p14:tracePt t="49013" x="4843463" y="4868863"/>
          <p14:tracePt t="49158" x="4833938" y="4860925"/>
          <p14:tracePt t="49198" x="4826000" y="4860925"/>
          <p14:tracePt t="49212" x="4818063" y="4860925"/>
          <p14:tracePt t="49229" x="4808538" y="4860925"/>
          <p14:tracePt t="49238" x="4800600" y="4860925"/>
          <p14:tracePt t="49245" x="4783138" y="4860925"/>
          <p14:tracePt t="49261" x="4783138" y="4868863"/>
          <p14:tracePt t="50197" x="4791075" y="4868863"/>
          <p14:tracePt t="50237" x="4800600" y="4868863"/>
          <p14:tracePt t="50261" x="4818063" y="4868863"/>
          <p14:tracePt t="50405" x="4826000" y="4868863"/>
          <p14:tracePt t="50766" x="4851400" y="4868863"/>
          <p14:tracePt t="50773" x="4868863" y="4868863"/>
          <p14:tracePt t="50782" x="4910138" y="4868863"/>
          <p14:tracePt t="50789" x="4953000" y="4868863"/>
          <p14:tracePt t="50797" x="5003800" y="4868863"/>
          <p14:tracePt t="50805" x="5072063" y="4868863"/>
          <p14:tracePt t="50815" x="5114925" y="4868863"/>
          <p14:tracePt t="50823" x="5173663" y="4868863"/>
          <p14:tracePt t="50830" x="5208588" y="4868863"/>
          <p14:tracePt t="50839" x="5224463" y="4868863"/>
          <p14:tracePt t="50844" x="5249863" y="4868863"/>
          <p14:tracePt t="50853" x="5267325" y="4868863"/>
          <p14:tracePt t="50861" x="5284788" y="4868863"/>
          <p14:tracePt t="50870" x="5302250" y="4868863"/>
          <p14:tracePt t="50877" x="5335588" y="4868863"/>
          <p14:tracePt t="50903" x="5386388" y="4868863"/>
          <p14:tracePt t="50909" x="5403850" y="4868863"/>
          <p14:tracePt t="50919" x="5421313" y="4860925"/>
          <p14:tracePt t="51237" x="5429250" y="4860925"/>
          <p14:tracePt t="51245" x="5454650" y="4860925"/>
          <p14:tracePt t="51253" x="5513388" y="4860925"/>
          <p14:tracePt t="51261" x="5573713" y="4868863"/>
          <p14:tracePt t="51269" x="5675313" y="4886325"/>
          <p14:tracePt t="51277" x="5802313" y="4894263"/>
          <p14:tracePt t="51286" x="5930900" y="4903788"/>
          <p14:tracePt t="51293" x="6083300" y="4903788"/>
          <p14:tracePt t="51303" x="6219825" y="4903788"/>
          <p14:tracePt t="51309" x="6380163" y="4903788"/>
          <p14:tracePt t="51318" x="6499225" y="4903788"/>
          <p14:tracePt t="51325" x="6618288" y="4903788"/>
          <p14:tracePt t="51334" x="6711950" y="4903788"/>
          <p14:tracePt t="51341" x="6770688" y="4903788"/>
          <p14:tracePt t="51351" x="6813550" y="4903788"/>
          <p14:tracePt t="51357" x="6823075" y="4903788"/>
          <p14:tracePt t="51557" x="6797675" y="4929188"/>
          <p14:tracePt t="51566" x="6770688" y="4946650"/>
          <p14:tracePt t="51573" x="6737350" y="4972050"/>
          <p14:tracePt t="51581" x="6704013" y="4979988"/>
          <p14:tracePt t="51589" x="6678613" y="5005388"/>
          <p14:tracePt t="51597" x="6635750" y="5030788"/>
          <p14:tracePt t="51605" x="6584950" y="5064125"/>
          <p14:tracePt t="51613" x="6550025" y="5064125"/>
          <p14:tracePt t="51621" x="6542088" y="5064125"/>
          <p14:tracePt t="51726" x="6524625" y="5064125"/>
          <p14:tracePt t="51734" x="6524625" y="5081588"/>
          <p14:tracePt t="51741" x="6508750" y="5081588"/>
          <p14:tracePt t="51749" x="6465888" y="5081588"/>
          <p14:tracePt t="51757" x="6430963" y="5091113"/>
          <p14:tracePt t="51766" x="6415088" y="5091113"/>
          <p14:tracePt t="51781" x="6405563" y="5091113"/>
          <p14:tracePt t="51798" x="6397625" y="5091113"/>
          <p14:tracePt t="51814" x="6405563" y="5091113"/>
          <p14:tracePt t="51820" x="6430963" y="5081588"/>
          <p14:tracePt t="51829" x="6448425" y="5081588"/>
          <p14:tracePt t="51837" x="6473825" y="5064125"/>
          <p14:tracePt t="51845" x="6491288" y="5064125"/>
          <p14:tracePt t="51853" x="6508750" y="5064125"/>
          <p14:tracePt t="51861" x="6516688" y="5064125"/>
          <p14:tracePt t="51925" x="6524625" y="5064125"/>
          <p14:tracePt t="51957" x="6542088" y="5056188"/>
          <p14:tracePt t="52046" x="6550025" y="5056188"/>
          <p14:tracePt t="52068" x="6559550" y="5056188"/>
          <p14:tracePt t="52077" x="6567488" y="5056188"/>
          <p14:tracePt t="52085" x="6575425" y="5056188"/>
          <p14:tracePt t="52095" x="6584950" y="5056188"/>
          <p14:tracePt t="52102" x="6610350" y="5056188"/>
          <p14:tracePt t="52109" x="6643688" y="5056188"/>
          <p14:tracePt t="52118" x="6669088" y="5056188"/>
          <p14:tracePt t="52124" x="6686550" y="5048250"/>
          <p14:tracePt t="52134" x="6719888" y="5048250"/>
          <p14:tracePt t="52142" x="6745288" y="5048250"/>
          <p14:tracePt t="52150" x="6762750" y="5038725"/>
          <p14:tracePt t="52157" x="6780213" y="5038725"/>
          <p14:tracePt t="52166" x="6797675" y="5038725"/>
          <p14:tracePt t="52229" x="6805613" y="5038725"/>
          <p14:tracePt t="52237" x="6823075" y="5038725"/>
          <p14:tracePt t="52245" x="6838950" y="5038725"/>
          <p14:tracePt t="52253" x="6873875" y="5038725"/>
          <p14:tracePt t="52261" x="6889750" y="5038725"/>
          <p14:tracePt t="52269" x="6915150" y="5038725"/>
          <p14:tracePt t="52277" x="6924675" y="5038725"/>
          <p14:tracePt t="52285" x="6942138" y="5038725"/>
          <p14:tracePt t="52293" x="6950075" y="5038725"/>
          <p14:tracePt t="52358" x="6958013" y="5038725"/>
          <p14:tracePt t="52365" x="6975475" y="5048250"/>
          <p14:tracePt t="52373" x="6983413" y="5064125"/>
          <p14:tracePt t="52381" x="6992938" y="5091113"/>
          <p14:tracePt t="52389" x="6992938" y="5099050"/>
          <p14:tracePt t="52396" x="7000875" y="5116513"/>
          <p14:tracePt t="52405" x="7000875" y="5124450"/>
          <p14:tracePt t="52605" x="6983413" y="5141913"/>
          <p14:tracePt t="52637" x="7000875" y="5106988"/>
          <p14:tracePt t="52646" x="7026275" y="5081588"/>
          <p14:tracePt t="52653" x="7077075" y="5048250"/>
          <p14:tracePt t="52661" x="7112000" y="5030788"/>
          <p14:tracePt t="52668" x="7127875" y="5030788"/>
          <p14:tracePt t="52677" x="7170738" y="5022850"/>
          <p14:tracePt t="52685" x="7213600" y="5005388"/>
          <p14:tracePt t="52693" x="7246938" y="5005388"/>
          <p14:tracePt t="52701" x="7281863" y="5005388"/>
          <p14:tracePt t="52709" x="7289800" y="5005388"/>
          <p14:tracePt t="52725" x="7307263" y="5005388"/>
          <p14:tracePt t="52733" x="7315200" y="5005388"/>
          <p14:tracePt t="52765" x="7323138" y="4997450"/>
          <p14:tracePt t="52782" x="7348538" y="4987925"/>
          <p14:tracePt t="52799" x="7373938" y="4987925"/>
          <p14:tracePt t="52805" x="7391400" y="4987925"/>
          <p14:tracePt t="52813" x="7400925" y="4987925"/>
          <p14:tracePt t="52821" x="7416800" y="4987925"/>
          <p14:tracePt t="52832" x="7426325" y="4987925"/>
          <p14:tracePt t="52893" x="7451725" y="4987925"/>
          <p14:tracePt t="52925" x="7459663" y="4987925"/>
          <p14:tracePt t="52934" x="7485063" y="4987925"/>
          <p14:tracePt t="52941" x="7518400" y="4987925"/>
          <p14:tracePt t="52950" x="7561263" y="4987925"/>
          <p14:tracePt t="52957" x="7604125" y="4987925"/>
          <p14:tracePt t="52965" x="7662863" y="4987925"/>
          <p14:tracePt t="52973" x="7731125" y="4987925"/>
          <p14:tracePt t="52982" x="7832725" y="4987925"/>
          <p14:tracePt t="52989" x="7935913" y="4987925"/>
          <p14:tracePt t="52997" x="8029575" y="4987925"/>
          <p14:tracePt t="53005" x="8113713" y="4987925"/>
          <p14:tracePt t="53013" x="8215313" y="4987925"/>
          <p14:tracePt t="53021" x="8318500" y="4962525"/>
          <p14:tracePt t="53029" x="8385175" y="4954588"/>
          <p14:tracePt t="53037" x="8435975" y="4946650"/>
          <p14:tracePt t="53045" x="8504238" y="4946650"/>
          <p14:tracePt t="53054" x="8521700" y="4937125"/>
          <p14:tracePt t="53061" x="8547100" y="4937125"/>
          <p14:tracePt t="53149" x="8555038" y="4937125"/>
          <p14:tracePt t="53253" x="8564563" y="4937125"/>
          <p14:tracePt t="53261" x="8564563" y="4954588"/>
          <p14:tracePt t="53269" x="8529638" y="4997450"/>
          <p14:tracePt t="53277" x="8529638" y="5013325"/>
          <p14:tracePt t="53285" x="8504238" y="5013325"/>
          <p14:tracePt t="53293" x="8496300" y="5030788"/>
          <p14:tracePt t="53518" x="8504238" y="5030788"/>
          <p14:tracePt t="53534" x="8521700" y="5013325"/>
          <p14:tracePt t="53565" x="8529638" y="5013325"/>
          <p14:tracePt t="53589" x="8539163" y="5013325"/>
          <p14:tracePt t="53829" x="8539163" y="4997450"/>
          <p14:tracePt t="54205" x="8529638" y="4987925"/>
          <p14:tracePt t="54317" x="8504238" y="4979988"/>
          <p14:tracePt t="54733" x="8504238" y="4972050"/>
          <p14:tracePt t="54765" x="8521700" y="4972050"/>
          <p14:tracePt t="54782" x="8529638" y="4972050"/>
          <p14:tracePt t="54789" x="8539163" y="4972050"/>
          <p14:tracePt t="54798" x="8547100" y="4972050"/>
          <p14:tracePt t="54805" x="8555038" y="4972050"/>
          <p14:tracePt t="54815" x="8572500" y="4972050"/>
          <p14:tracePt t="54821" x="8589963" y="4972050"/>
          <p14:tracePt t="54830" x="8623300" y="4972050"/>
          <p14:tracePt t="54837" x="8640763" y="4962525"/>
          <p14:tracePt t="54845" x="8683625" y="4962525"/>
          <p14:tracePt t="54853" x="8709025" y="4962525"/>
          <p14:tracePt t="54861" x="8724900" y="4962525"/>
          <p14:tracePt t="54869" x="8759825" y="4962525"/>
          <p14:tracePt t="54877" x="8777288" y="4962525"/>
          <p14:tracePt t="54885" x="8793163" y="4962525"/>
          <p14:tracePt t="54901" x="8818563" y="4979988"/>
          <p14:tracePt t="54909" x="8818563" y="4987925"/>
          <p14:tracePt t="54917" x="8818563" y="4997450"/>
          <p14:tracePt t="54981" x="8818563" y="5005388"/>
          <p14:tracePt t="55013" x="8818563" y="5013325"/>
          <p14:tracePt t="55021" x="8793163" y="5022850"/>
          <p14:tracePt t="55030" x="8759825" y="5030788"/>
          <p14:tracePt t="55047" x="8724900" y="5038725"/>
          <p14:tracePt t="55052" x="8716963" y="5048250"/>
          <p14:tracePt t="55060" x="8699500" y="5056188"/>
          <p14:tracePt t="55069" x="8691563" y="5073650"/>
          <p14:tracePt t="55077" x="8683625" y="5099050"/>
          <p14:tracePt t="55085" x="8683625" y="5106988"/>
          <p14:tracePt t="55094" x="8683625" y="5116513"/>
          <p14:tracePt t="55126" x="8683625" y="5124450"/>
          <p14:tracePt t="55166" x="8699500" y="5124450"/>
          <p14:tracePt t="55182" x="8709025" y="5124450"/>
          <p14:tracePt t="55252" x="8716963" y="5124450"/>
          <p14:tracePt t="55302" x="8734425" y="5124450"/>
          <p14:tracePt t="55310" x="8734425" y="5116513"/>
          <p14:tracePt t="56101" x="8742363" y="5106988"/>
          <p14:tracePt t="56117" x="8750300" y="5091113"/>
          <p14:tracePt t="56125" x="8750300" y="5064125"/>
          <p14:tracePt t="56133" x="8759825" y="5030788"/>
          <p14:tracePt t="56140" x="8759825" y="4972050"/>
          <p14:tracePt t="56149" x="8777288" y="4919663"/>
          <p14:tracePt t="56157" x="8777288" y="4852988"/>
          <p14:tracePt t="56165" x="8777288" y="4792663"/>
          <p14:tracePt t="56173" x="8777288" y="4724400"/>
          <p14:tracePt t="56181" x="8777288" y="4622800"/>
          <p14:tracePt t="56189" x="8777288" y="4513263"/>
          <p14:tracePt t="56197" x="8709025" y="4359275"/>
          <p14:tracePt t="56205" x="8632825" y="4197350"/>
          <p14:tracePt t="56214" x="8513763" y="4019550"/>
          <p14:tracePt t="56220" x="8410575" y="3849688"/>
          <p14:tracePt t="56229" x="8283575" y="3671888"/>
          <p14:tracePt t="56238" x="8181975" y="3552825"/>
          <p14:tracePt t="56247" x="8096250" y="3467100"/>
          <p14:tracePt t="56253" x="7994650" y="3365500"/>
          <p14:tracePt t="56265" x="7867650" y="3246438"/>
          <p14:tracePt t="56269" x="7773988" y="3170238"/>
          <p14:tracePt t="56276" x="7654925" y="3094038"/>
          <p14:tracePt t="56285" x="7477125" y="3000375"/>
          <p14:tracePt t="56293" x="7348538" y="2940050"/>
          <p14:tracePt t="56301" x="7137400" y="2855913"/>
          <p14:tracePt t="56309" x="6958013" y="2805113"/>
          <p14:tracePt t="56317" x="6805613" y="2752725"/>
          <p14:tracePt t="56325" x="6661150" y="2727325"/>
          <p14:tracePt t="56333" x="6524625" y="2693988"/>
          <p14:tracePt t="56341" x="6346825" y="2676525"/>
          <p14:tracePt t="56349" x="6202363" y="2651125"/>
          <p14:tracePt t="56357" x="6040438" y="2633663"/>
          <p14:tracePt t="56365" x="5913438" y="2617788"/>
          <p14:tracePt t="56373" x="5811838" y="2608263"/>
          <p14:tracePt t="56382" x="5718175" y="2608263"/>
          <p14:tracePt t="56389" x="5675313" y="2608263"/>
          <p14:tracePt t="56397" x="5624513" y="2608263"/>
          <p14:tracePt t="56446" x="5616575" y="2608263"/>
          <p14:tracePt t="56453" x="5591175" y="2625725"/>
          <p14:tracePt t="56461" x="5565775" y="2693988"/>
          <p14:tracePt t="56469" x="5548313" y="2778125"/>
          <p14:tracePt t="56477" x="5530850" y="2863850"/>
          <p14:tracePt t="56485" x="5522913" y="2957513"/>
          <p14:tracePt t="56493" x="5522913" y="3067050"/>
          <p14:tracePt t="56501" x="5522913" y="3221038"/>
          <p14:tracePt t="56508" x="5522913" y="3348038"/>
          <p14:tracePt t="56517" x="5565775" y="3517900"/>
          <p14:tracePt t="56525" x="5649913" y="3705225"/>
          <p14:tracePt t="56532" x="5735638" y="3892550"/>
          <p14:tracePt t="56541" x="5853113" y="4070350"/>
          <p14:tracePt t="56548" x="6007100" y="4249738"/>
          <p14:tracePt t="56556" x="6184900" y="4384675"/>
          <p14:tracePt t="56565" x="6364288" y="4521200"/>
          <p14:tracePt t="56573" x="6626225" y="4605338"/>
          <p14:tracePt t="56581" x="6838950" y="4673600"/>
          <p14:tracePt t="56589" x="7085013" y="4724400"/>
          <p14:tracePt t="56597" x="7348538" y="4724400"/>
          <p14:tracePt t="56605" x="7502525" y="4724400"/>
          <p14:tracePt t="56615" x="7680325" y="4708525"/>
          <p14:tracePt t="56621" x="7859713" y="4648200"/>
          <p14:tracePt t="56630" x="7977188" y="4597400"/>
          <p14:tracePt t="56637" x="8096250" y="4513263"/>
          <p14:tracePt t="56646" x="8174038" y="4427538"/>
          <p14:tracePt t="56652" x="8224838" y="4351338"/>
          <p14:tracePt t="56663" x="8266113" y="4249738"/>
          <p14:tracePt t="56669" x="8266113" y="4189413"/>
          <p14:tracePt t="56679" x="8266113" y="4105275"/>
          <p14:tracePt t="56685" x="8266113" y="4044950"/>
          <p14:tracePt t="56692" x="8266113" y="3986213"/>
          <p14:tracePt t="56701" x="8240713" y="3917950"/>
          <p14:tracePt t="56709" x="8207375" y="3841750"/>
          <p14:tracePt t="56717" x="8189913" y="3748088"/>
          <p14:tracePt t="56725" x="8139113" y="3646488"/>
          <p14:tracePt t="56733" x="8096250" y="3586163"/>
          <p14:tracePt t="56741" x="8045450" y="3502025"/>
          <p14:tracePt t="56749" x="7977188" y="3416300"/>
          <p14:tracePt t="56757" x="7893050" y="3330575"/>
          <p14:tracePt t="56765" x="7773988" y="3221038"/>
          <p14:tracePt t="56773" x="7646988" y="3119438"/>
          <p14:tracePt t="56781" x="7467600" y="2982913"/>
          <p14:tracePt t="56788" x="7204075" y="2813050"/>
          <p14:tracePt t="56797" x="7008813" y="2686050"/>
          <p14:tracePt t="56805" x="6838950" y="2608263"/>
          <p14:tracePt t="56815" x="6653213" y="2524125"/>
          <p14:tracePt t="56823" x="6499225" y="2455863"/>
          <p14:tracePt t="56833" x="6364288" y="2397125"/>
          <p14:tracePt t="56838" x="6202363" y="2344738"/>
          <p14:tracePt t="56846" x="6057900" y="2319338"/>
          <p14:tracePt t="56853" x="5913438" y="2268538"/>
          <p14:tracePt t="56863" x="5768975" y="2235200"/>
          <p14:tracePt t="56869" x="5641975" y="2227263"/>
          <p14:tracePt t="56877" x="5522913" y="2209800"/>
          <p14:tracePt t="56884" x="5411788" y="2209800"/>
          <p14:tracePt t="56899" x="5302250" y="2209800"/>
          <p14:tracePt t="56901" x="5199063" y="2209800"/>
          <p14:tracePt t="56910" x="5089525" y="2209800"/>
          <p14:tracePt t="56918" x="4987925" y="2209800"/>
          <p14:tracePt t="56925" x="4884738" y="2209800"/>
          <p14:tracePt t="56933" x="4800600" y="2209800"/>
          <p14:tracePt t="56941" x="4714875" y="2209800"/>
          <p14:tracePt t="56949" x="4689475" y="2209800"/>
          <p14:tracePt t="56957" x="4673600" y="2209800"/>
          <p14:tracePt t="56965" x="4664075" y="2209800"/>
          <p14:tracePt t="57221" x="4664075" y="2227263"/>
          <p14:tracePt t="57231" x="4664075" y="2243138"/>
          <p14:tracePt t="57237" x="4681538" y="2311400"/>
          <p14:tracePt t="57246" x="4699000" y="2387600"/>
          <p14:tracePt t="57253" x="4732338" y="2506663"/>
          <p14:tracePt t="57263" x="4791075" y="2633663"/>
          <p14:tracePt t="57269" x="4859338" y="2787650"/>
          <p14:tracePt t="57277" x="4919663" y="2914650"/>
          <p14:tracePt t="57285" x="4962525" y="3051175"/>
          <p14:tracePt t="57293" x="5038725" y="3186113"/>
          <p14:tracePt t="57300" x="5072063" y="3297238"/>
          <p14:tracePt t="57309" x="5132388" y="3416300"/>
          <p14:tracePt t="57317" x="5216525" y="3535363"/>
          <p14:tracePt t="57325" x="5284788" y="3611563"/>
          <p14:tracePt t="57333" x="5353050" y="3697288"/>
          <p14:tracePt t="57340" x="5437188" y="3748088"/>
          <p14:tracePt t="57348" x="5548313" y="3798888"/>
          <p14:tracePt t="57357" x="5683250" y="3875088"/>
          <p14:tracePt t="57364" x="5811838" y="3908425"/>
          <p14:tracePt t="57373" x="5997575" y="3960813"/>
          <p14:tracePt t="57381" x="6210300" y="3976688"/>
          <p14:tracePt t="57389" x="6423025" y="3986213"/>
          <p14:tracePt t="57397" x="6678613" y="3986213"/>
          <p14:tracePt t="57405" x="6942138" y="3986213"/>
          <p14:tracePt t="57414" x="7170738" y="3986213"/>
          <p14:tracePt t="57421" x="7426325" y="3951288"/>
          <p14:tracePt t="57430" x="7654925" y="3892550"/>
          <p14:tracePt t="57437" x="7781925" y="3849688"/>
          <p14:tracePt t="57447" x="7900988" y="3806825"/>
          <p14:tracePt t="57453" x="7994650" y="3763963"/>
          <p14:tracePt t="57463" x="8045450" y="3722688"/>
          <p14:tracePt t="57469" x="8070850" y="3679825"/>
          <p14:tracePt t="57481" x="8096250" y="3636963"/>
          <p14:tracePt t="57485" x="8096250" y="3586163"/>
          <p14:tracePt t="57493" x="8096250" y="3543300"/>
          <p14:tracePt t="57501" x="8113713" y="3475038"/>
          <p14:tracePt t="57510" x="8113713" y="3390900"/>
          <p14:tracePt t="57517" x="8113713" y="3305175"/>
          <p14:tracePt t="57525" x="8121650" y="3203575"/>
          <p14:tracePt t="57533" x="8147050" y="3109913"/>
          <p14:tracePt t="57541" x="8156575" y="3041650"/>
          <p14:tracePt t="57549" x="8164513" y="2940050"/>
          <p14:tracePt t="57557" x="8174038" y="2830513"/>
          <p14:tracePt t="57565" x="8174038" y="2752725"/>
          <p14:tracePt t="57573" x="8174038" y="2668588"/>
          <p14:tracePt t="57581" x="8174038" y="2608263"/>
          <p14:tracePt t="57589" x="8174038" y="2566988"/>
          <p14:tracePt t="57597" x="8174038" y="2532063"/>
          <p14:tracePt t="57605" x="8174038" y="2506663"/>
          <p14:tracePt t="57613" x="8174038" y="2489200"/>
          <p14:tracePt t="57621" x="8174038" y="2481263"/>
          <p14:tracePt t="57662" x="8164513" y="2498725"/>
          <p14:tracePt t="57668" x="8164513" y="2582863"/>
          <p14:tracePt t="57677" x="8164513" y="2660650"/>
          <p14:tracePt t="57685" x="8164513" y="2770188"/>
          <p14:tracePt t="57696" x="8181975" y="2897188"/>
          <p14:tracePt t="57701" x="8215313" y="2949575"/>
          <p14:tracePt t="57829" x="8232775" y="2949575"/>
          <p14:tracePt t="57846" x="8232775" y="2932113"/>
          <p14:tracePt t="57853" x="8232775" y="2889250"/>
          <p14:tracePt t="57861" x="8232775" y="2863850"/>
          <p14:tracePt t="57869" x="8232775" y="2805113"/>
          <p14:tracePt t="57878" x="8232775" y="2778125"/>
          <p14:tracePt t="57885" x="8232775" y="2762250"/>
          <p14:tracePt t="57896" x="8232775" y="2752725"/>
          <p14:tracePt t="57901" x="8215313" y="2727325"/>
          <p14:tracePt t="57908" x="8215313" y="2719388"/>
          <p14:tracePt t="57917" x="8215313" y="2701925"/>
          <p14:tracePt t="58029" x="8207375" y="2686050"/>
          <p14:tracePt t="58077" x="8207375" y="2668588"/>
          <p14:tracePt t="58093" x="8199438" y="2668588"/>
          <p14:tracePt t="58757" x="8199438" y="2660650"/>
          <p14:tracePt t="58845" x="8199438" y="2651125"/>
          <p14:tracePt t="59365" x="8189913" y="2651125"/>
          <p14:tracePt t="59989" x="8181975" y="2651125"/>
          <p14:tracePt t="60206" x="8174038" y="2651125"/>
          <p14:tracePt t="60469" x="8164513" y="2651125"/>
          <p14:tracePt t="60542" x="8156575" y="2651125"/>
          <p14:tracePt t="60558" x="8147050" y="2651125"/>
          <p14:tracePt t="61238" x="8131175" y="2651125"/>
          <p14:tracePt t="61261" x="8121650" y="2651125"/>
          <p14:tracePt t="61285" x="8113713" y="2651125"/>
          <p14:tracePt t="61294" x="8096250" y="2633663"/>
          <p14:tracePt t="61310" x="8062913" y="2625725"/>
          <p14:tracePt t="61317" x="8029575" y="2608263"/>
          <p14:tracePt t="61326" x="7994650" y="2592388"/>
          <p14:tracePt t="61333" x="7951788" y="2582863"/>
          <p14:tracePt t="61342" x="7875588" y="2557463"/>
          <p14:tracePt t="61349" x="7816850" y="2541588"/>
          <p14:tracePt t="61359" x="7723188" y="2532063"/>
          <p14:tracePt t="61364" x="7629525" y="2506663"/>
          <p14:tracePt t="61373" x="7510463" y="2481263"/>
          <p14:tracePt t="61381" x="7434263" y="2463800"/>
          <p14:tracePt t="61390" x="7366000" y="2463800"/>
          <p14:tracePt t="61397" x="7239000" y="2455863"/>
          <p14:tracePt t="61405" x="7137400" y="2430463"/>
          <p14:tracePt t="61413" x="7034213" y="2422525"/>
          <p14:tracePt t="61421" x="6932613" y="2405063"/>
          <p14:tracePt t="61429" x="6831013" y="2397125"/>
          <p14:tracePt t="61437" x="6745288" y="2371725"/>
          <p14:tracePt t="61445" x="6661150" y="2362200"/>
          <p14:tracePt t="61452" x="6584950" y="2362200"/>
          <p14:tracePt t="61461" x="6534150" y="2362200"/>
          <p14:tracePt t="61469" x="6448425" y="2362200"/>
          <p14:tracePt t="61477" x="6372225" y="2362200"/>
          <p14:tracePt t="61485" x="6303963" y="2362200"/>
          <p14:tracePt t="61494" x="6245225" y="2362200"/>
          <p14:tracePt t="61501" x="6202363" y="2362200"/>
          <p14:tracePt t="61509" x="6159500" y="2362200"/>
          <p14:tracePt t="61517" x="6126163" y="2362200"/>
          <p14:tracePt t="61526" x="6065838" y="2379663"/>
          <p14:tracePt t="61532" x="6032500" y="2387600"/>
          <p14:tracePt t="61544" x="6007100" y="2413000"/>
          <p14:tracePt t="61549" x="5981700" y="2430463"/>
          <p14:tracePt t="61557" x="5964238" y="2455863"/>
          <p14:tracePt t="61565" x="5964238" y="2481263"/>
          <p14:tracePt t="61577" x="5964238" y="2489200"/>
          <p14:tracePt t="61581" x="5972175" y="2541588"/>
          <p14:tracePt t="61591" x="6075363" y="2549525"/>
          <p14:tracePt t="61600" x="6176963" y="2574925"/>
          <p14:tracePt t="61733" x="6126163" y="2574925"/>
          <p14:tracePt t="61742" x="6032500" y="2532063"/>
          <p14:tracePt t="61748" x="5956300" y="2506663"/>
          <p14:tracePt t="61760" x="5888038" y="2498725"/>
          <p14:tracePt t="61767" x="5794375" y="2481263"/>
          <p14:tracePt t="61775" x="5726113" y="2463800"/>
          <p14:tracePt t="61781" x="5641975" y="2463800"/>
          <p14:tracePt t="61789" x="5591175" y="2463800"/>
          <p14:tracePt t="61797" x="5565775" y="2463800"/>
          <p14:tracePt t="61806" x="5530850" y="2463800"/>
          <p14:tracePt t="61813" x="5505450" y="2463800"/>
          <p14:tracePt t="61820" x="5454650" y="2455863"/>
          <p14:tracePt t="61828" x="5411788" y="2455863"/>
          <p14:tracePt t="61837" x="5310188" y="2455863"/>
          <p14:tracePt t="61845" x="5199063" y="2455863"/>
          <p14:tracePt t="61853" x="5072063" y="2455863"/>
          <p14:tracePt t="61861" x="4902200" y="2455863"/>
          <p14:tracePt t="61869" x="4775200" y="2455863"/>
          <p14:tracePt t="61877" x="4570413" y="2473325"/>
          <p14:tracePt t="61894" x="4273550" y="2516188"/>
          <p14:tracePt t="61901" x="4111625" y="2549525"/>
          <p14:tracePt t="61909" x="3967163" y="2557463"/>
          <p14:tracePt t="61916" x="3832225" y="2574925"/>
          <p14:tracePt t="61926" x="3738563" y="2592388"/>
          <p14:tracePt t="61935" x="3636963" y="2608263"/>
          <p14:tracePt t="61946" x="3594100" y="2617788"/>
          <p14:tracePt t="61951" x="3533775" y="2633663"/>
          <p14:tracePt t="61959" x="3508375" y="2651125"/>
          <p14:tracePt t="61965" x="3500438" y="2651125"/>
          <p14:tracePt t="61975" x="3482975" y="2668588"/>
          <p14:tracePt t="61981" x="3457575" y="2686050"/>
          <p14:tracePt t="61990" x="3432175" y="2701925"/>
          <p14:tracePt t="61997" x="3381375" y="2719388"/>
          <p14:tracePt t="62005" x="3313113" y="2744788"/>
          <p14:tracePt t="62013" x="3228975" y="2778125"/>
          <p14:tracePt t="62021" x="3152775" y="2805113"/>
          <p14:tracePt t="62029" x="3049588" y="2838450"/>
          <p14:tracePt t="62038" x="2955925" y="2855913"/>
          <p14:tracePt t="62045" x="2871788" y="2906713"/>
          <p14:tracePt t="62052" x="2770188" y="2922588"/>
          <p14:tracePt t="62061" x="2709863" y="2949575"/>
          <p14:tracePt t="62071" x="2633663" y="2965450"/>
          <p14:tracePt t="62080" x="2608263" y="2974975"/>
          <p14:tracePt t="62085" x="2565400" y="2982913"/>
          <p14:tracePt t="62093" x="2549525" y="2990850"/>
          <p14:tracePt t="62101" x="2549525" y="3000375"/>
          <p14:tracePt t="62109" x="2540000" y="3000375"/>
          <p14:tracePt t="62117" x="2532063" y="3008313"/>
          <p14:tracePt t="62165" x="2524125" y="3008313"/>
          <p14:tracePt t="62181" x="2514600" y="3025775"/>
          <p14:tracePt t="62197" x="2506663" y="3033713"/>
          <p14:tracePt t="62205" x="2497138" y="3041650"/>
          <p14:tracePt t="62213" x="2481263" y="3051175"/>
          <p14:tracePt t="62221" x="2471738" y="3059113"/>
          <p14:tracePt t="62229" x="2463800" y="3059113"/>
          <p14:tracePt t="62237" x="2455863" y="3076575"/>
          <p14:tracePt t="62253" x="2446338" y="3084513"/>
          <p14:tracePt t="62301" x="2446338" y="3094038"/>
          <p14:tracePt t="62309" x="2446338" y="3101975"/>
          <p14:tracePt t="62317" x="2446338" y="3109913"/>
          <p14:tracePt t="62325" x="2471738" y="3109913"/>
          <p14:tracePt t="62333" x="2506663" y="3119438"/>
          <p14:tracePt t="62342" x="2532063" y="3119438"/>
          <p14:tracePt t="62349" x="2574925" y="3119438"/>
          <p14:tracePt t="62359" x="2641600" y="3119438"/>
          <p14:tracePt t="62365" x="2701925" y="3119438"/>
          <p14:tracePt t="62375" x="2744788" y="3119438"/>
          <p14:tracePt t="62381" x="2786063" y="3119438"/>
          <p14:tracePt t="62388" x="2820988" y="3119438"/>
          <p14:tracePt t="62397" x="2846388" y="3119438"/>
          <p14:tracePt t="62406" x="2863850" y="3119438"/>
          <p14:tracePt t="62412" x="2879725" y="3119438"/>
          <p14:tracePt t="62422" x="2905125" y="3109913"/>
          <p14:tracePt t="62428" x="2914650" y="3101975"/>
          <p14:tracePt t="62436" x="2922588" y="3094038"/>
          <p14:tracePt t="62453" x="2940050" y="3084513"/>
          <p14:tracePt t="62461" x="2947988" y="3076575"/>
          <p14:tracePt t="62469" x="2955925" y="3059113"/>
          <p14:tracePt t="62485" x="2973388" y="3041650"/>
          <p14:tracePt t="62501" x="2982913" y="3041650"/>
          <p14:tracePt t="62509" x="2982913" y="3033713"/>
          <p14:tracePt t="62533" x="2982913" y="3025775"/>
          <p14:tracePt t="62629" x="2982913" y="3016250"/>
          <p14:tracePt t="62645" x="2982913" y="3008313"/>
          <p14:tracePt t="62653" x="2973388" y="3008313"/>
          <p14:tracePt t="62790" x="2965450" y="3008313"/>
          <p14:tracePt t="62831" x="2955925" y="3008313"/>
          <p14:tracePt t="62837" x="2947988" y="3008313"/>
          <p14:tracePt t="62846" x="2940050" y="3008313"/>
          <p14:tracePt t="62852" x="2914650" y="3000375"/>
          <p14:tracePt t="62861" x="2897188" y="3000375"/>
          <p14:tracePt t="62869" x="2879725" y="2990850"/>
          <p14:tracePt t="62876" x="2863850" y="2990850"/>
          <p14:tracePt t="62885" x="2828925" y="2990850"/>
          <p14:tracePt t="62910" x="2727325" y="2990850"/>
          <p14:tracePt t="62917" x="2701925" y="2990850"/>
          <p14:tracePt t="62926" x="2659063" y="2990850"/>
          <p14:tracePt t="62933" x="2625725" y="2990850"/>
          <p14:tracePt t="62942" x="2608263" y="2990850"/>
          <p14:tracePt t="62949" x="2590800" y="2990850"/>
          <p14:tracePt t="62958" x="2574925" y="2990850"/>
          <p14:tracePt t="62965" x="2557463" y="2990850"/>
          <p14:tracePt t="62975" x="2532063" y="2990850"/>
          <p14:tracePt t="62981" x="2524125" y="2990850"/>
          <p14:tracePt t="62991" x="2514600" y="2990850"/>
          <p14:tracePt t="62996" x="2497138" y="2990850"/>
          <p14:tracePt t="63007" x="2489200" y="2990850"/>
          <p14:tracePt t="63022" x="2463800" y="2990850"/>
          <p14:tracePt t="63052" x="2446338" y="2990850"/>
          <p14:tracePt t="63070" x="2430463" y="3000375"/>
          <p14:tracePt t="63101" x="2420938" y="3000375"/>
          <p14:tracePt t="63110" x="2405063" y="3000375"/>
          <p14:tracePt t="63117" x="2387600" y="3008313"/>
          <p14:tracePt t="63126" x="2352675" y="3025775"/>
          <p14:tracePt t="63133" x="2336800" y="3025775"/>
          <p14:tracePt t="63141" x="2319338" y="3025775"/>
          <p14:tracePt t="63149" x="2301875" y="3025775"/>
          <p14:tracePt t="63158" x="2286000" y="3033713"/>
          <p14:tracePt t="63381" x="2319338" y="3041650"/>
          <p14:tracePt t="63389" x="2379663" y="3051175"/>
          <p14:tracePt t="63397" x="2463800" y="3067050"/>
          <p14:tracePt t="63405" x="2540000" y="3084513"/>
          <p14:tracePt t="63412" x="2651125" y="3094038"/>
          <p14:tracePt t="63421" x="2770188" y="3101975"/>
          <p14:tracePt t="63429" x="2922588" y="3101975"/>
          <p14:tracePt t="63437" x="3074988" y="3101975"/>
          <p14:tracePt t="63445" x="3228975" y="3101975"/>
          <p14:tracePt t="63453" x="3398838" y="3101975"/>
          <p14:tracePt t="63461" x="3525838" y="3101975"/>
          <p14:tracePt t="63469" x="3627438" y="3101975"/>
          <p14:tracePt t="63477" x="3771900" y="3101975"/>
          <p14:tracePt t="63485" x="3883025" y="3101975"/>
          <p14:tracePt t="63493" x="4002088" y="3067050"/>
          <p14:tracePt t="63500" x="4095750" y="3059113"/>
          <p14:tracePt t="63508" x="4154488" y="3059113"/>
          <p14:tracePt t="63517" x="4187825" y="3051175"/>
          <p14:tracePt t="63525" x="4205288" y="3033713"/>
          <p14:tracePt t="63558" x="4205288" y="3025775"/>
          <p14:tracePt t="63565" x="4205288" y="3016250"/>
          <p14:tracePt t="63574" x="4205288" y="3000375"/>
          <p14:tracePt t="63581" x="4205288" y="2990850"/>
          <p14:tracePt t="63592" x="4197350" y="2965450"/>
          <p14:tracePt t="63597" x="4179888" y="2949575"/>
          <p14:tracePt t="63608" x="4162425" y="2940050"/>
          <p14:tracePt t="63613" x="4137025" y="2922588"/>
          <p14:tracePt t="63621" x="4111625" y="2897188"/>
          <p14:tracePt t="63629" x="4095750" y="2889250"/>
          <p14:tracePt t="63637" x="4060825" y="2871788"/>
          <p14:tracePt t="63644" x="4035425" y="2863850"/>
          <p14:tracePt t="63653" x="4017963" y="2846388"/>
          <p14:tracePt t="63661" x="3984625" y="2830513"/>
          <p14:tracePt t="63670" x="3933825" y="2830513"/>
          <p14:tracePt t="63677" x="3890963" y="2820988"/>
          <p14:tracePt t="63685" x="3848100" y="2820988"/>
          <p14:tracePt t="63692" x="3789363" y="2795588"/>
          <p14:tracePt t="63701" x="3713163" y="2787650"/>
          <p14:tracePt t="63708" x="3644900" y="2787650"/>
          <p14:tracePt t="63717" x="3559175" y="2787650"/>
          <p14:tracePt t="63725" x="3500438" y="2787650"/>
          <p14:tracePt t="63733" x="3441700" y="2787650"/>
          <p14:tracePt t="63742" x="3373438" y="2787650"/>
          <p14:tracePt t="63749" x="3297238" y="2787650"/>
          <p14:tracePt t="63758" x="3228975" y="2787650"/>
          <p14:tracePt t="63766" x="3143250" y="2787650"/>
          <p14:tracePt t="63774" x="3084513" y="2787650"/>
          <p14:tracePt t="63781" x="2998788" y="2787650"/>
          <p14:tracePt t="63789" x="2940050" y="2787650"/>
          <p14:tracePt t="63797" x="2871788" y="2787650"/>
          <p14:tracePt t="63807" x="2795588" y="2787650"/>
          <p14:tracePt t="63813" x="2744788" y="2787650"/>
          <p14:tracePt t="63823" x="2684463" y="2787650"/>
          <p14:tracePt t="63828" x="2625725" y="2787650"/>
          <p14:tracePt t="63837" x="2590800" y="2787650"/>
          <p14:tracePt t="63845" x="2532063" y="2795588"/>
          <p14:tracePt t="63853" x="2497138" y="2795588"/>
          <p14:tracePt t="63861" x="2446338" y="2805113"/>
          <p14:tracePt t="63869" x="2362200" y="2805113"/>
          <p14:tracePt t="63876" x="2301875" y="2813050"/>
          <p14:tracePt t="63885" x="2243138" y="2838450"/>
          <p14:tracePt t="63908" x="2106613" y="2881313"/>
          <p14:tracePt t="63909" x="2055813" y="2897188"/>
          <p14:tracePt t="63917" x="2005013" y="2914650"/>
          <p14:tracePt t="63926" x="1946275" y="2940050"/>
          <p14:tracePt t="63932" x="1903413" y="2957513"/>
          <p14:tracePt t="63941" x="1835150" y="2990850"/>
          <p14:tracePt t="63949" x="1784350" y="3016250"/>
          <p14:tracePt t="63957" x="1741488" y="3051175"/>
          <p14:tracePt t="63965" x="1716088" y="3059113"/>
          <p14:tracePt t="63974" x="1682750" y="3094038"/>
          <p14:tracePt t="63981" x="1657350" y="3101975"/>
          <p14:tracePt t="63989" x="1647825" y="3119438"/>
          <p14:tracePt t="63997" x="1622425" y="3144838"/>
          <p14:tracePt t="64005" x="1614488" y="3170238"/>
          <p14:tracePt t="64013" x="1589088" y="3211513"/>
          <p14:tracePt t="64021" x="1579563" y="3238500"/>
          <p14:tracePt t="64029" x="1571625" y="3279775"/>
          <p14:tracePt t="64037" x="1554163" y="3340100"/>
          <p14:tracePt t="64045" x="1546225" y="3373438"/>
          <p14:tracePt t="64053" x="1538288" y="3424238"/>
          <p14:tracePt t="64061" x="1538288" y="3467100"/>
          <p14:tracePt t="64068" x="1538288" y="3484563"/>
          <p14:tracePt t="64077" x="1538288" y="3527425"/>
          <p14:tracePt t="64085" x="1538288" y="3578225"/>
          <p14:tracePt t="64093" x="1538288" y="3603625"/>
          <p14:tracePt t="64101" x="1538288" y="3636963"/>
          <p14:tracePt t="64108" x="1546225" y="3671888"/>
          <p14:tracePt t="64117" x="1554163" y="3697288"/>
          <p14:tracePt t="64125" x="1563688" y="3722688"/>
          <p14:tracePt t="64133" x="1579563" y="3730625"/>
          <p14:tracePt t="64142" x="1597025" y="3748088"/>
          <p14:tracePt t="64149" x="1622425" y="3773488"/>
          <p14:tracePt t="64158" x="1647825" y="3798888"/>
          <p14:tracePt t="64165" x="1673225" y="3824288"/>
          <p14:tracePt t="64174" x="1716088" y="3849688"/>
          <p14:tracePt t="64181" x="1749425" y="3857625"/>
          <p14:tracePt t="64190" x="1801813" y="3867150"/>
          <p14:tracePt t="64197" x="1860550" y="3900488"/>
          <p14:tracePt t="64204" x="1936750" y="3925888"/>
          <p14:tracePt t="64213" x="2022475" y="3960813"/>
          <p14:tracePt t="64222" x="2116138" y="3976688"/>
          <p14:tracePt t="64228" x="2182813" y="3976688"/>
          <p14:tracePt t="64238" x="2268538" y="4002088"/>
          <p14:tracePt t="64245" x="2344738" y="4002088"/>
          <p14:tracePt t="64253" x="2430463" y="4002088"/>
          <p14:tracePt t="64260" x="2497138" y="4002088"/>
          <p14:tracePt t="64269" x="2574925" y="3994150"/>
          <p14:tracePt t="64277" x="2633663" y="3976688"/>
          <p14:tracePt t="64285" x="2684463" y="3951288"/>
          <p14:tracePt t="64293" x="2719388" y="3943350"/>
          <p14:tracePt t="64301" x="2752725" y="3900488"/>
          <p14:tracePt t="64309" x="2795588" y="3867150"/>
          <p14:tracePt t="64317" x="2838450" y="3816350"/>
          <p14:tracePt t="64325" x="2838450" y="3798888"/>
          <p14:tracePt t="64333" x="2846388" y="3773488"/>
          <p14:tracePt t="64341" x="2846388" y="3763963"/>
          <p14:tracePt t="64348" x="2846388" y="3722688"/>
          <p14:tracePt t="64357" x="2846388" y="3697288"/>
          <p14:tracePt t="64365" x="2846388" y="3662363"/>
          <p14:tracePt t="64374" x="2846388" y="3629025"/>
          <p14:tracePt t="64381" x="2846388" y="3603625"/>
          <p14:tracePt t="64391" x="2846388" y="3560763"/>
          <p14:tracePt t="64397" x="2846388" y="3517900"/>
          <p14:tracePt t="64405" x="2820988" y="3475038"/>
          <p14:tracePt t="64413" x="2803525" y="3433763"/>
          <p14:tracePt t="64424" x="2786063" y="3382963"/>
          <p14:tracePt t="64429" x="2770188" y="3348038"/>
          <p14:tracePt t="64439" x="2744788" y="3322638"/>
          <p14:tracePt t="64445" x="2719388" y="3297238"/>
          <p14:tracePt t="64453" x="2676525" y="3254375"/>
          <p14:tracePt t="64461" x="2641600" y="3238500"/>
          <p14:tracePt t="64469" x="2625725" y="3238500"/>
          <p14:tracePt t="64477" x="2565400" y="3211513"/>
          <p14:tracePt t="64485" x="2506663" y="3195638"/>
          <p14:tracePt t="64493" x="2446338" y="3186113"/>
          <p14:tracePt t="64500" x="2370138" y="3186113"/>
          <p14:tracePt t="64509" x="2319338" y="3186113"/>
          <p14:tracePt t="64517" x="2260600" y="3186113"/>
          <p14:tracePt t="64525" x="2182813" y="3186113"/>
          <p14:tracePt t="64533" x="2132013" y="3186113"/>
          <p14:tracePt t="64541" x="2098675" y="3186113"/>
          <p14:tracePt t="64549" x="2073275" y="3186113"/>
          <p14:tracePt t="64557" x="2030413" y="3186113"/>
          <p14:tracePt t="64565" x="1987550" y="3195638"/>
          <p14:tracePt t="64574" x="1946275" y="3211513"/>
          <p14:tracePt t="64581" x="1936750" y="3221038"/>
          <p14:tracePt t="64590" x="1911350" y="3238500"/>
          <p14:tracePt t="64597" x="1893888" y="3246438"/>
          <p14:tracePt t="64605" x="1878013" y="3263900"/>
          <p14:tracePt t="64685" x="1878013" y="3271838"/>
          <p14:tracePt t="64695" x="1878013" y="3279775"/>
          <p14:tracePt t="64704" x="1878013" y="3289300"/>
          <p14:tracePt t="64712" x="1878013" y="3305175"/>
          <p14:tracePt t="64717" x="1878013" y="3314700"/>
          <p14:tracePt t="64726" x="1878013" y="3330575"/>
          <p14:tracePt t="64733" x="1878013" y="3340100"/>
          <p14:tracePt t="64749" x="1878013" y="3348038"/>
          <p14:tracePt t="64774" x="1878013" y="3355975"/>
          <p14:tracePt t="64807" x="1878013" y="3365500"/>
          <p14:tracePt t="64813" x="1878013" y="3373438"/>
          <p14:tracePt t="64821" x="1878013" y="3390900"/>
          <p14:tracePt t="64829" x="1878013" y="3408363"/>
          <p14:tracePt t="64838" x="1878013" y="3416300"/>
          <p14:tracePt t="64845" x="1878013" y="3433763"/>
          <p14:tracePt t="64853" x="1868488" y="3441700"/>
          <p14:tracePt t="64861" x="1860550" y="3449638"/>
          <p14:tracePt t="64868" x="1860550" y="3459163"/>
          <p14:tracePt t="64877" x="1860550" y="3467100"/>
          <p14:tracePt t="64885" x="1852613" y="3475038"/>
          <p14:tracePt t="64908" x="1843088" y="3475038"/>
          <p14:tracePt t="65141" x="1843088" y="3492500"/>
          <p14:tracePt t="65149" x="1868488" y="3517900"/>
          <p14:tracePt t="65157" x="1946275" y="3535363"/>
          <p14:tracePt t="65165" x="2005013" y="3560763"/>
          <p14:tracePt t="65174" x="2116138" y="3568700"/>
          <p14:tracePt t="65181" x="2260600" y="3586163"/>
          <p14:tracePt t="65190" x="2413000" y="3586163"/>
          <p14:tracePt t="65197" x="2608263" y="3586163"/>
          <p14:tracePt t="65206" x="2863850" y="3586163"/>
          <p14:tracePt t="65213" x="3100388" y="3586163"/>
          <p14:tracePt t="65223" x="3330575" y="3586163"/>
          <p14:tracePt t="65229" x="3533775" y="3586163"/>
          <p14:tracePt t="65239" x="3713163" y="3586163"/>
          <p14:tracePt t="65245" x="3865563" y="3586163"/>
          <p14:tracePt t="65253" x="4002088" y="3586163"/>
          <p14:tracePt t="65261" x="4121150" y="3568700"/>
          <p14:tracePt t="65269" x="4197350" y="3560763"/>
          <p14:tracePt t="65277" x="4240213" y="3552825"/>
          <p14:tracePt t="65285" x="4256088" y="3552825"/>
          <p14:tracePt t="65693" x="4248150" y="3552825"/>
          <p14:tracePt t="65701" x="4222750" y="3560763"/>
          <p14:tracePt t="65709" x="4214813" y="3560763"/>
          <p14:tracePt t="65717" x="4197350" y="3568700"/>
          <p14:tracePt t="65726" x="4179888" y="3578225"/>
          <p14:tracePt t="65733" x="4137025" y="3594100"/>
          <p14:tracePt t="65741" x="4103688" y="3611563"/>
          <p14:tracePt t="65749" x="4052888" y="3619500"/>
          <p14:tracePt t="65756" x="3992563" y="3636963"/>
          <p14:tracePt t="65766" x="3933825" y="3662363"/>
          <p14:tracePt t="65773" x="3873500" y="3671888"/>
          <p14:tracePt t="65781" x="3848100" y="3687763"/>
          <p14:tracePt t="65789" x="3806825" y="3705225"/>
          <p14:tracePt t="65796" x="3771900" y="3713163"/>
          <p14:tracePt t="65805" x="3738563" y="3730625"/>
          <p14:tracePt t="65813" x="3721100" y="3748088"/>
          <p14:tracePt t="65822" x="3687763" y="3748088"/>
          <p14:tracePt t="65831" x="3662363" y="3773488"/>
          <p14:tracePt t="65842" x="3652838" y="3773488"/>
          <p14:tracePt t="65847" x="3627438" y="3781425"/>
          <p14:tracePt t="65854" x="3602038" y="3781425"/>
          <p14:tracePt t="65861" x="3586163" y="3790950"/>
          <p14:tracePt t="65869" x="3559175" y="3806825"/>
          <p14:tracePt t="65877" x="3543300" y="3816350"/>
          <p14:tracePt t="65886" x="3525838" y="3824288"/>
          <p14:tracePt t="65907" x="3500438" y="3832225"/>
          <p14:tracePt t="65909" x="3492500" y="3832225"/>
          <p14:tracePt t="65919" x="3467100" y="3849688"/>
          <p14:tracePt t="65927" x="3441700" y="3849688"/>
          <p14:tracePt t="65933" x="3432175" y="3849688"/>
          <p14:tracePt t="66022" x="3424238" y="3849688"/>
          <p14:tracePt t="66125" x="3406775" y="3849688"/>
          <p14:tracePt t="66157" x="3398838" y="3849688"/>
          <p14:tracePt t="66165" x="3389313" y="3849688"/>
          <p14:tracePt t="66173" x="3381375" y="3857625"/>
          <p14:tracePt t="66181" x="3355975" y="3867150"/>
          <p14:tracePt t="66189" x="3322638" y="3875088"/>
          <p14:tracePt t="66197" x="3287713" y="3883025"/>
          <p14:tracePt t="66206" x="3244850" y="3892550"/>
          <p14:tracePt t="66213" x="3211513" y="3900488"/>
          <p14:tracePt t="66222" x="3160713" y="3908425"/>
          <p14:tracePt t="66229" x="3117850" y="3925888"/>
          <p14:tracePt t="66237" x="3067050" y="3943350"/>
          <p14:tracePt t="66245" x="3024188" y="3951288"/>
          <p14:tracePt t="66254" x="2990850" y="3976688"/>
          <p14:tracePt t="66261" x="2955925" y="3986213"/>
          <p14:tracePt t="66269" x="2905125" y="3994150"/>
          <p14:tracePt t="66277" x="2863850" y="4002088"/>
          <p14:tracePt t="66286" x="2786063" y="4027488"/>
          <p14:tracePt t="66293" x="2727325" y="4044950"/>
          <p14:tracePt t="66301" x="2668588" y="4052888"/>
          <p14:tracePt t="66309" x="2608263" y="4087813"/>
          <p14:tracePt t="66316" x="2532063" y="4095750"/>
          <p14:tracePt t="66325" x="2471738" y="4105275"/>
          <p14:tracePt t="66333" x="2413000" y="4138613"/>
          <p14:tracePt t="66341" x="2352675" y="4146550"/>
          <p14:tracePt t="66349" x="2276475" y="4181475"/>
          <p14:tracePt t="66357" x="2217738" y="4181475"/>
          <p14:tracePt t="66364" x="2157413" y="4189413"/>
          <p14:tracePt t="66373" x="2116138" y="4189413"/>
          <p14:tracePt t="66381" x="2065338" y="4197350"/>
          <p14:tracePt t="66390" x="2030413" y="4197350"/>
          <p14:tracePt t="66397" x="2022475" y="4197350"/>
          <p14:tracePt t="66406" x="2005013" y="4197350"/>
          <p14:tracePt t="66461" x="1997075" y="4197350"/>
          <p14:tracePt t="66477" x="1987550" y="4197350"/>
          <p14:tracePt t="66613" x="1979613" y="4197350"/>
          <p14:tracePt t="66637" x="1971675" y="4197350"/>
          <p14:tracePt t="66725" x="1962150" y="4197350"/>
          <p14:tracePt t="66757" x="1954213" y="4189413"/>
          <p14:tracePt t="66766" x="1936750" y="4171950"/>
          <p14:tracePt t="66781" x="1928813" y="4164013"/>
          <p14:tracePt t="66789" x="1920875" y="4156075"/>
          <p14:tracePt t="66797" x="1911350" y="4156075"/>
          <p14:tracePt t="66941" x="1928813" y="4156075"/>
          <p14:tracePt t="66949" x="1936750" y="4156075"/>
          <p14:tracePt t="66957" x="1946275" y="4156075"/>
          <p14:tracePt t="66965" x="1979613" y="4156075"/>
          <p14:tracePt t="66972" x="2012950" y="4164013"/>
          <p14:tracePt t="66981" x="2055813" y="4171950"/>
          <p14:tracePt t="66988" x="2116138" y="4181475"/>
          <p14:tracePt t="66997" x="2157413" y="4181475"/>
          <p14:tracePt t="67006" x="2208213" y="4181475"/>
          <p14:tracePt t="67012" x="2260600" y="4181475"/>
          <p14:tracePt t="67021" x="2336800" y="4181475"/>
          <p14:tracePt t="67029" x="2379663" y="4181475"/>
          <p14:tracePt t="67037" x="2438400" y="4181475"/>
          <p14:tracePt t="67045" x="2489200" y="4181475"/>
          <p14:tracePt t="67054" x="2540000" y="4181475"/>
          <p14:tracePt t="67060" x="2582863" y="4181475"/>
          <p14:tracePt t="67070" x="2625725" y="4181475"/>
          <p14:tracePt t="67077" x="2684463" y="4164013"/>
          <p14:tracePt t="67087" x="2709863" y="4164013"/>
          <p14:tracePt t="67093" x="2744788" y="4164013"/>
          <p14:tracePt t="67101" x="2778125" y="4146550"/>
          <p14:tracePt t="67109" x="2795588" y="4146550"/>
          <p14:tracePt t="67117" x="2828925" y="4146550"/>
          <p14:tracePt t="67125" x="2846388" y="4146550"/>
          <p14:tracePt t="67133" x="2863850" y="4146550"/>
          <p14:tracePt t="67141" x="2897188" y="4146550"/>
          <p14:tracePt t="67148" x="2914650" y="4146550"/>
          <p14:tracePt t="67157" x="2940050" y="4146550"/>
          <p14:tracePt t="67165" x="2973388" y="4146550"/>
          <p14:tracePt t="67173" x="3008313" y="4138613"/>
          <p14:tracePt t="67181" x="3041650" y="4121150"/>
          <p14:tracePt t="67189" x="3074988" y="4121150"/>
          <p14:tracePt t="67197" x="3100388" y="4121150"/>
          <p14:tracePt t="67205" x="3109913" y="4121150"/>
          <p14:tracePt t="67213" x="3127375" y="4121150"/>
          <p14:tracePt t="67277" x="3143250" y="4113213"/>
          <p14:tracePt t="67285" x="3152775" y="4113213"/>
          <p14:tracePt t="67293" x="3168650" y="4105275"/>
          <p14:tracePt t="67301" x="3203575" y="4105275"/>
          <p14:tracePt t="67309" x="3244850" y="4105275"/>
          <p14:tracePt t="67317" x="3270250" y="4087813"/>
          <p14:tracePt t="67325" x="3313113" y="4087813"/>
          <p14:tracePt t="67333" x="3348038" y="4079875"/>
          <p14:tracePt t="67340" x="3373438" y="4079875"/>
          <p14:tracePt t="67348" x="3381375" y="4079875"/>
          <p14:tracePt t="67357" x="3389313" y="4079875"/>
          <p14:tracePt t="67366" x="3398838" y="4079875"/>
          <p14:tracePt t="67565" x="3406775" y="4070350"/>
          <p14:tracePt t="67741" x="3414713" y="4070350"/>
          <p14:tracePt t="67749" x="3414713" y="4062413"/>
          <p14:tracePt t="67798" x="3414713" y="4052888"/>
          <p14:tracePt t="67821" x="3432175" y="4052888"/>
          <p14:tracePt t="67829" x="3441700" y="4052888"/>
          <p14:tracePt t="67837" x="3449638" y="4052888"/>
          <p14:tracePt t="67845" x="3482975" y="4044950"/>
          <p14:tracePt t="67854" x="3525838" y="4044950"/>
          <p14:tracePt t="67861" x="3568700" y="4044950"/>
          <p14:tracePt t="67870" x="3602038" y="4044950"/>
          <p14:tracePt t="67877" x="3652838" y="4044950"/>
          <p14:tracePt t="67887" x="3687763" y="4044950"/>
          <p14:tracePt t="67893" x="3729038" y="4044950"/>
          <p14:tracePt t="67905" x="3771900" y="4044950"/>
          <p14:tracePt t="67908" x="3806825" y="4044950"/>
          <p14:tracePt t="67917" x="3848100" y="4044950"/>
          <p14:tracePt t="67925" x="3873500" y="4044950"/>
          <p14:tracePt t="67933" x="3900488" y="4044950"/>
          <p14:tracePt t="67941" x="3916363" y="4044950"/>
          <p14:tracePt t="67948" x="3925888" y="4044950"/>
          <p14:tracePt t="68053" x="3933825" y="4052888"/>
          <p14:tracePt t="68061" x="3941763" y="4052888"/>
          <p14:tracePt t="68070" x="3951288" y="4052888"/>
          <p14:tracePt t="68077" x="3967163" y="4052888"/>
          <p14:tracePt t="68086" x="3992563" y="4062413"/>
          <p14:tracePt t="68092" x="4010025" y="4062413"/>
          <p14:tracePt t="68102" x="4044950" y="4062413"/>
          <p14:tracePt t="68109" x="4070350" y="4070350"/>
          <p14:tracePt t="68117" x="4078288" y="4070350"/>
          <p14:tracePt t="68125" x="4103688" y="4070350"/>
          <p14:tracePt t="68133" x="4121150" y="4087813"/>
          <p14:tracePt t="68149" x="4129088" y="4087813"/>
          <p14:tracePt t="68157" x="4146550" y="4087813"/>
          <p14:tracePt t="68165" x="4154488" y="4087813"/>
          <p14:tracePt t="68181" x="4179888" y="4087813"/>
          <p14:tracePt t="68189" x="4187825" y="4087813"/>
          <p14:tracePt t="68205" x="4214813" y="4087813"/>
          <p14:tracePt t="68222" x="4240213" y="4087813"/>
          <p14:tracePt t="68228" x="4248150" y="4087813"/>
          <p14:tracePt t="68237" x="4273550" y="4087813"/>
          <p14:tracePt t="68246" x="4291013" y="4087813"/>
          <p14:tracePt t="68254" x="4316413" y="4087813"/>
          <p14:tracePt t="68261" x="4332288" y="4087813"/>
          <p14:tracePt t="68271" x="4367213" y="4087813"/>
          <p14:tracePt t="68276" x="4392613" y="4087813"/>
          <p14:tracePt t="68285" x="4425950" y="4087813"/>
          <p14:tracePt t="68293" x="4451350" y="4087813"/>
          <p14:tracePt t="68303" x="4486275" y="4087813"/>
          <p14:tracePt t="68309" x="4503738" y="4087813"/>
          <p14:tracePt t="68317" x="4519613" y="4095750"/>
          <p14:tracePt t="68324" x="4545013" y="4095750"/>
          <p14:tracePt t="68341" x="4554538" y="4095750"/>
          <p14:tracePt t="68421" x="4562475" y="4095750"/>
          <p14:tracePt t="68437" x="4570413" y="4095750"/>
          <p14:tracePt t="68445" x="4579938" y="4095750"/>
          <p14:tracePt t="68454" x="4595813" y="4095750"/>
          <p14:tracePt t="68461" x="4613275" y="4095750"/>
          <p14:tracePt t="68469" x="4621213" y="4095750"/>
          <p14:tracePt t="68477" x="4630738" y="4095750"/>
          <p14:tracePt t="68486" x="4646613" y="4095750"/>
          <p14:tracePt t="68493" x="4664075" y="4095750"/>
          <p14:tracePt t="68503" x="4673600" y="4095750"/>
          <p14:tracePt t="68510" x="4681538" y="4095750"/>
          <p14:tracePt t="68519" x="4689475" y="4095750"/>
          <p14:tracePt t="68525" x="4724400" y="4095750"/>
          <p14:tracePt t="68534" x="4749800" y="4095750"/>
          <p14:tracePt t="68541" x="4775200" y="4095750"/>
          <p14:tracePt t="68550" x="4800600" y="4095750"/>
          <p14:tracePt t="68556" x="4833938" y="4095750"/>
          <p14:tracePt t="68565" x="4876800" y="4095750"/>
          <p14:tracePt t="68572" x="4910138" y="4095750"/>
          <p14:tracePt t="68583" x="4927600" y="4095750"/>
          <p14:tracePt t="68592" x="4962525" y="4095750"/>
          <p14:tracePt t="68599" x="4995863" y="4095750"/>
          <p14:tracePt t="68607" x="5029200" y="4095750"/>
          <p14:tracePt t="68613" x="5072063" y="4095750"/>
          <p14:tracePt t="68621" x="5114925" y="4095750"/>
          <p14:tracePt t="68629" x="5173663" y="4095750"/>
          <p14:tracePt t="68637" x="5216525" y="4095750"/>
          <p14:tracePt t="68645" x="5259388" y="4095750"/>
          <p14:tracePt t="68654" x="5292725" y="4095750"/>
          <p14:tracePt t="68661" x="5310188" y="4095750"/>
          <p14:tracePt t="68670" x="5335588" y="4095750"/>
          <p14:tracePt t="68677" x="5368925" y="4095750"/>
          <p14:tracePt t="68950" x="5378450" y="4095750"/>
          <p14:tracePt t="70301" x="5368925" y="4095750"/>
          <p14:tracePt t="70309" x="5353050" y="4105275"/>
          <p14:tracePt t="70318" x="5335588" y="4113213"/>
          <p14:tracePt t="70325" x="5318125" y="4130675"/>
          <p14:tracePt t="70334" x="5292725" y="4146550"/>
          <p14:tracePt t="70351" x="5276850" y="4164013"/>
          <p14:tracePt t="70357" x="5259388" y="4181475"/>
          <p14:tracePt t="70367" x="5224463" y="4206875"/>
          <p14:tracePt t="70373" x="5208588" y="4214813"/>
          <p14:tracePt t="70380" x="5183188" y="4232275"/>
          <p14:tracePt t="70388" x="5173663" y="4249738"/>
          <p14:tracePt t="70397" x="5148263" y="4265613"/>
          <p14:tracePt t="70406" x="5122863" y="4291013"/>
          <p14:tracePt t="70412" x="5097463" y="4316413"/>
          <p14:tracePt t="70421" x="5064125" y="4351338"/>
          <p14:tracePt t="70428" x="5021263" y="4394200"/>
          <p14:tracePt t="70437" x="4995863" y="4427538"/>
          <p14:tracePt t="70445" x="4953000" y="4452938"/>
          <p14:tracePt t="70452" x="4935538" y="4478338"/>
          <p14:tracePt t="70461" x="4894263" y="4513263"/>
          <p14:tracePt t="70469" x="4868863" y="4513263"/>
          <p14:tracePt t="70477" x="4833938" y="4546600"/>
          <p14:tracePt t="70542" x="4826000" y="4554538"/>
          <p14:tracePt t="70549" x="4826000" y="4564063"/>
          <p14:tracePt t="70557" x="4800600" y="4589463"/>
          <p14:tracePt t="70565" x="4791075" y="4605338"/>
          <p14:tracePt t="70572" x="4765675" y="4630738"/>
          <p14:tracePt t="70581" x="4749800" y="4657725"/>
          <p14:tracePt t="70589" x="4732338" y="4683125"/>
          <p14:tracePt t="70597" x="4699000" y="4716463"/>
          <p14:tracePt t="70605" x="4673600" y="4749800"/>
          <p14:tracePt t="70613" x="4656138" y="4802188"/>
          <p14:tracePt t="70621" x="4638675" y="4835525"/>
          <p14:tracePt t="70629" x="4638675" y="4852988"/>
          <p14:tracePt t="70637" x="4638675" y="4894263"/>
          <p14:tracePt t="70645" x="4638675" y="4919663"/>
          <p14:tracePt t="70653" x="4664075" y="4946650"/>
          <p14:tracePt t="70660" x="4673600" y="4972050"/>
          <p14:tracePt t="70669" x="4714875" y="4997450"/>
          <p14:tracePt t="70677" x="4791075" y="5013325"/>
          <p14:tracePt t="70685" x="4818063" y="5013325"/>
          <p14:tracePt t="70693" x="4859338" y="5013325"/>
          <p14:tracePt t="70765" x="4876800" y="5013325"/>
          <p14:tracePt t="70773" x="4902200" y="4997450"/>
          <p14:tracePt t="70781" x="4910138" y="4997450"/>
          <p14:tracePt t="70797" x="4851400" y="4997450"/>
          <p14:tracePt t="70805" x="4732338" y="4962525"/>
          <p14:tracePt t="70813" x="4621213" y="4929188"/>
          <p14:tracePt t="70821" x="4545013" y="4929188"/>
          <p14:tracePt t="70829" x="4460875" y="4929188"/>
          <p14:tracePt t="70837" x="4375150" y="4929188"/>
          <p14:tracePt t="70845" x="4316413" y="4929188"/>
          <p14:tracePt t="70853" x="4273550" y="4929188"/>
          <p14:tracePt t="70860" x="4265613" y="4929188"/>
          <p14:tracePt t="70869" x="4240213" y="4929188"/>
          <p14:tracePt t="70877" x="4230688" y="4929188"/>
          <p14:tracePt t="70893" x="4222750" y="4929188"/>
          <p14:tracePt t="70901" x="4205288" y="4929188"/>
          <p14:tracePt t="70909" x="4187825" y="4929188"/>
          <p14:tracePt t="70918" x="4129088" y="4929188"/>
          <p14:tracePt t="70925" x="4070350" y="4929188"/>
          <p14:tracePt t="70934" x="4002088" y="4929188"/>
          <p14:tracePt t="70941" x="3916363" y="4929188"/>
          <p14:tracePt t="70949" x="3806825" y="4954588"/>
          <p14:tracePt t="70957" x="3713163" y="4962525"/>
          <p14:tracePt t="70966" x="3611563" y="4987925"/>
          <p14:tracePt t="70973" x="3492500" y="5022850"/>
          <p14:tracePt t="70981" x="3406775" y="5030788"/>
          <p14:tracePt t="70989" x="3338513" y="5064125"/>
          <p14:tracePt t="70997" x="3297238" y="5073650"/>
          <p14:tracePt t="71005" x="3270250" y="5081588"/>
          <p14:tracePt t="71069" x="3262313" y="5081588"/>
          <p14:tracePt t="71509" x="3270250" y="5073650"/>
          <p14:tracePt t="71541" x="3287713" y="5073650"/>
          <p14:tracePt t="71565" x="3297238" y="5073650"/>
          <p14:tracePt t="71573" x="3313113" y="5073650"/>
          <p14:tracePt t="71582" x="3322638" y="5064125"/>
          <p14:tracePt t="71588" x="3338513" y="5064125"/>
          <p14:tracePt t="71596" x="3348038" y="5056188"/>
          <p14:tracePt t="71605" x="3355975" y="5056188"/>
          <p14:tracePt t="71613" x="3363913" y="5056188"/>
          <p14:tracePt t="71621" x="3389313" y="5048250"/>
          <p14:tracePt t="71636" x="3398838" y="5038725"/>
          <p14:tracePt t="71654" x="3406775" y="5030788"/>
          <p14:tracePt t="71661" x="3414713" y="5030788"/>
          <p14:tracePt t="71669" x="3424238" y="5030788"/>
          <p14:tracePt t="71677" x="3432175" y="5022850"/>
          <p14:tracePt t="71701" x="3457575" y="5022850"/>
          <p14:tracePt t="71709" x="3467100" y="5022850"/>
          <p14:tracePt t="71734" x="3492500" y="5022850"/>
          <p14:tracePt t="71741" x="3500438" y="5022850"/>
          <p14:tracePt t="71750" x="3533775" y="5022850"/>
          <p14:tracePt t="71757" x="3559175" y="5022850"/>
          <p14:tracePt t="71766" x="3594100" y="5022850"/>
          <p14:tracePt t="71773" x="3611563" y="5022850"/>
          <p14:tracePt t="71782" x="3644900" y="5022850"/>
          <p14:tracePt t="71788" x="3678238" y="5022850"/>
          <p14:tracePt t="71798" x="3695700" y="5022850"/>
          <p14:tracePt t="71805" x="3729038" y="5022850"/>
          <p14:tracePt t="71815" x="3763963" y="5022850"/>
          <p14:tracePt t="71823" x="3797300" y="5022850"/>
          <p14:tracePt t="71829" x="3814763" y="5022850"/>
          <p14:tracePt t="71837" x="3840163" y="5022850"/>
          <p14:tracePt t="71845" x="3848100" y="5022850"/>
          <p14:tracePt t="71853" x="3873500" y="5022850"/>
          <p14:tracePt t="71861" x="3883025" y="5022850"/>
          <p14:tracePt t="71917" x="3890963" y="5022850"/>
          <p14:tracePt t="71933" x="3900488" y="5022850"/>
          <p14:tracePt t="71941" x="3916363" y="5022850"/>
          <p14:tracePt t="71950" x="3941763" y="5022850"/>
          <p14:tracePt t="71958" x="3976688" y="5022850"/>
          <p14:tracePt t="71966" x="4017963" y="5022850"/>
          <p14:tracePt t="71972" x="4060825" y="5022850"/>
          <p14:tracePt t="71983" x="4086225" y="5022850"/>
          <p14:tracePt t="71989" x="4129088" y="5022850"/>
          <p14:tracePt t="71999" x="4171950" y="5022850"/>
          <p14:tracePt t="72005" x="4205288" y="5022850"/>
          <p14:tracePt t="72012" x="4240213" y="5022850"/>
          <p14:tracePt t="72021" x="4265613" y="5022850"/>
          <p14:tracePt t="72029" x="4291013" y="5022850"/>
          <p14:tracePt t="72037" x="4324350" y="5022850"/>
          <p14:tracePt t="72046" x="4349750" y="5022850"/>
          <p14:tracePt t="72052" x="4384675" y="5022850"/>
          <p14:tracePt t="72060" x="4410075" y="5022850"/>
          <p14:tracePt t="72069" x="4443413" y="5022850"/>
          <p14:tracePt t="72079" x="4486275" y="5022850"/>
          <p14:tracePt t="72088" x="4511675" y="5022850"/>
          <p14:tracePt t="72097" x="4554538" y="5022850"/>
          <p14:tracePt t="72103" x="4587875" y="5022850"/>
          <p14:tracePt t="72109" x="4613275" y="5022850"/>
          <p14:tracePt t="72117" x="4656138" y="5005388"/>
          <p14:tracePt t="72125" x="4689475" y="4997450"/>
          <p14:tracePt t="72134" x="4714875" y="4997450"/>
          <p14:tracePt t="72141" x="4724400" y="4987925"/>
          <p14:tracePt t="72150" x="4732338" y="4987925"/>
          <p14:tracePt t="72157" x="4749800" y="4987925"/>
          <p14:tracePt t="73533" x="4757738" y="4979988"/>
          <p14:tracePt t="73661" x="4757738" y="4972050"/>
          <p14:tracePt t="73773" x="4765675" y="4962525"/>
          <p14:tracePt t="73901" x="4775200" y="4946650"/>
          <p14:tracePt t="73917" x="4775200" y="4937125"/>
          <p14:tracePt t="73924" x="4791075" y="4937125"/>
          <p14:tracePt t="73932" x="4818063" y="4929188"/>
          <p14:tracePt t="73941" x="4826000" y="4929188"/>
          <p14:tracePt t="73949" x="4851400" y="4919663"/>
          <p14:tracePt t="73957" x="4876800" y="4903788"/>
          <p14:tracePt t="73965" x="4919663" y="4894263"/>
          <p14:tracePt t="73973" x="4987925" y="4894263"/>
          <p14:tracePt t="73982" x="5064125" y="4886325"/>
          <p14:tracePt t="73989" x="5165725" y="4868863"/>
          <p14:tracePt t="73998" x="5292725" y="4852988"/>
          <p14:tracePt t="74005" x="5446713" y="4852988"/>
          <p14:tracePt t="74016" x="5599113" y="4852988"/>
          <p14:tracePt t="74020" x="5794375" y="4852988"/>
          <p14:tracePt t="74030" x="5997575" y="4852988"/>
          <p14:tracePt t="74037" x="6219825" y="4818063"/>
          <p14:tracePt t="74045" x="6423025" y="4818063"/>
          <p14:tracePt t="74053" x="6643688" y="4775200"/>
          <p14:tracePt t="74061" x="6831013" y="4759325"/>
          <p14:tracePt t="74068" x="6958013" y="4741863"/>
          <p14:tracePt t="74077" x="7069138" y="4716463"/>
          <p14:tracePt t="74085" x="7145338" y="4708525"/>
          <p14:tracePt t="74093" x="7221538" y="4683125"/>
          <p14:tracePt t="74101" x="7246938" y="4673600"/>
          <p14:tracePt t="74109" x="7256463" y="4665663"/>
          <p14:tracePt t="74141" x="7178675" y="4665663"/>
          <p14:tracePt t="74149" x="7145338" y="4665663"/>
          <p14:tracePt t="74157" x="7112000" y="4665663"/>
          <p14:tracePt t="74309" x="7077075" y="4691063"/>
          <p14:tracePt t="74317" x="7018338" y="4716463"/>
          <p14:tracePt t="74325" x="6924675" y="4733925"/>
          <p14:tracePt t="74335" x="6899275" y="4733925"/>
          <p14:tracePt t="74429" x="6907213" y="4733925"/>
          <p14:tracePt t="74445" x="6915150" y="4733925"/>
          <p14:tracePt t="74462" x="6924675" y="4733925"/>
          <p14:tracePt t="74469" x="6942138" y="4733925"/>
          <p14:tracePt t="74477" x="6950075" y="4733925"/>
          <p14:tracePt t="74485" x="6958013" y="4733925"/>
          <p14:tracePt t="74492" x="6983413" y="4733925"/>
          <p14:tracePt t="74501" x="7008813" y="4733925"/>
          <p14:tracePt t="74509" x="7026275" y="4733925"/>
          <p14:tracePt t="74517" x="7069138" y="4733925"/>
          <p14:tracePt t="74525" x="7085013" y="4733925"/>
          <p14:tracePt t="74533" x="7112000" y="4749800"/>
          <p14:tracePt t="74541" x="7145338" y="4759325"/>
          <p14:tracePt t="74549" x="7178675" y="4767263"/>
          <p14:tracePt t="74557" x="7213600" y="4767263"/>
          <p14:tracePt t="74565" x="7256463" y="4792663"/>
          <p14:tracePt t="74573" x="7315200" y="4810125"/>
          <p14:tracePt t="74582" x="7373938" y="4827588"/>
          <p14:tracePt t="74589" x="7434263" y="4843463"/>
          <p14:tracePt t="74599" x="7467600" y="4852988"/>
          <p14:tracePt t="74608" x="7502525" y="4860925"/>
          <p14:tracePt t="74622" x="7510463" y="4860925"/>
          <p14:tracePt t="74632" x="7518400" y="4868863"/>
          <p14:tracePt t="74829" x="7545388" y="4878388"/>
          <p14:tracePt t="74837" x="7578725" y="4894263"/>
          <p14:tracePt t="74846" x="7596188" y="4894263"/>
          <p14:tracePt t="74853" x="7612063" y="4894263"/>
          <p14:tracePt t="74933" x="7621588" y="4903788"/>
          <p14:tracePt t="74973" x="7629525" y="4903788"/>
          <p14:tracePt t="75005" x="7646988" y="4919663"/>
          <p14:tracePt t="75045" x="7654925" y="4919663"/>
          <p14:tracePt t="75069" x="7662863" y="4929188"/>
          <p14:tracePt t="75117" x="7672388" y="4929188"/>
          <p14:tracePt t="75141" x="7680325" y="4929188"/>
          <p14:tracePt t="75149" x="7688263" y="4937125"/>
          <p14:tracePt t="75381" x="7680325" y="4937125"/>
          <p14:tracePt t="75389" x="7672388" y="4937125"/>
          <p14:tracePt t="75397" x="7646988" y="4937125"/>
          <p14:tracePt t="75405" x="7637463" y="4937125"/>
          <p14:tracePt t="75414" x="7612063" y="4929188"/>
          <p14:tracePt t="75421" x="7604125" y="4929188"/>
          <p14:tracePt t="75430" x="7586663" y="4919663"/>
          <p14:tracePt t="75436" x="7570788" y="4911725"/>
          <p14:tracePt t="75447" x="7545388" y="4903788"/>
          <p14:tracePt t="75453" x="7535863" y="4886325"/>
          <p14:tracePt t="75462" x="7510463" y="4878388"/>
          <p14:tracePt t="75468" x="7477125" y="4843463"/>
          <p14:tracePt t="75477" x="7434263" y="4827588"/>
          <p14:tracePt t="75485" x="7416800" y="4827588"/>
          <p14:tracePt t="75493" x="7400925" y="4810125"/>
          <p14:tracePt t="75501" x="7366000" y="4784725"/>
          <p14:tracePt t="75508" x="7340600" y="4759325"/>
          <p14:tracePt t="75516" x="7289800" y="4716463"/>
          <p14:tracePt t="75525" x="7264400" y="4691063"/>
          <p14:tracePt t="75533" x="7229475" y="4665663"/>
          <p14:tracePt t="75541" x="7204075" y="4648200"/>
          <p14:tracePt t="75549" x="7178675" y="4622800"/>
          <p14:tracePt t="75557" x="7145338" y="4589463"/>
          <p14:tracePt t="75565" x="7137400" y="4579938"/>
          <p14:tracePt t="75573" x="7112000" y="4554538"/>
          <p14:tracePt t="75589" x="7094538" y="4529138"/>
          <p14:tracePt t="75597" x="7085013" y="4521200"/>
          <p14:tracePt t="75604" x="7077075" y="4521200"/>
          <p14:tracePt t="75614" x="7077075" y="4513263"/>
          <p14:tracePt t="75621" x="7077075" y="4495800"/>
          <p14:tracePt t="75630" x="7069138" y="4486275"/>
          <p14:tracePt t="75636" x="7059613" y="4470400"/>
          <p14:tracePt t="75648" x="7051675" y="4470400"/>
          <p14:tracePt t="75669" x="7051675" y="4460875"/>
          <p14:tracePt t="75685" x="7051675" y="4445000"/>
          <p14:tracePt t="75701" x="7043738" y="4435475"/>
          <p14:tracePt t="75709" x="7043738" y="4419600"/>
          <p14:tracePt t="75717" x="7034213" y="4410075"/>
          <p14:tracePt t="75821" x="7034213" y="4394200"/>
          <p14:tracePt t="75877" x="7034213" y="4384675"/>
          <p14:tracePt t="76478" x="7034213" y="4394200"/>
          <p14:tracePt t="76485" x="7034213" y="4427538"/>
          <p14:tracePt t="76493" x="7069138" y="4478338"/>
          <p14:tracePt t="76501" x="7112000" y="4554538"/>
          <p14:tracePt t="76509" x="7153275" y="4640263"/>
          <p14:tracePt t="76517" x="7213600" y="4749800"/>
          <p14:tracePt t="76525" x="7264400" y="4827588"/>
          <p14:tracePt t="76533" x="7332663" y="4903788"/>
          <p14:tracePt t="76541" x="7408863" y="4997450"/>
          <p14:tracePt t="76549" x="7467600" y="5064125"/>
          <p14:tracePt t="76556" x="7545388" y="5106988"/>
          <p14:tracePt t="76565" x="7612063" y="5149850"/>
          <p14:tracePt t="76573" x="7715250" y="5208588"/>
          <p14:tracePt t="76581" x="7807325" y="5251450"/>
          <p14:tracePt t="76588" x="7910513" y="5286375"/>
          <p14:tracePt t="76597" x="8029575" y="5345113"/>
          <p14:tracePt t="76605" x="8139113" y="5380038"/>
          <p14:tracePt t="76614" x="8291513" y="5430838"/>
          <p14:tracePt t="76621" x="8462963" y="5464175"/>
          <p14:tracePt t="76630" x="8589963" y="5507038"/>
          <p14:tracePt t="76637" x="8777288" y="5557838"/>
          <p14:tracePt t="76646" x="8972550" y="5600700"/>
          <p14:tracePt t="76653" x="9201150" y="5659438"/>
          <p14:tracePt t="76663" x="9456738" y="5710238"/>
          <p14:tracePt t="76669" x="9728200" y="5735638"/>
          <p14:tracePt t="77254" x="10688638" y="5013325"/>
          <p14:tracePt t="77262" x="10628313" y="4886325"/>
          <p14:tracePt t="77269" x="10569575" y="4749800"/>
          <p14:tracePt t="77278" x="10483850" y="4614863"/>
          <p14:tracePt t="77285" x="10407650" y="4478338"/>
          <p14:tracePt t="77293" x="10306050" y="4351338"/>
          <p14:tracePt t="77301" x="10220325" y="4232275"/>
          <p14:tracePt t="77309" x="10126663" y="4121150"/>
          <p14:tracePt t="77317" x="10050463" y="4027488"/>
          <p14:tracePt t="77326" x="9966325" y="3960813"/>
          <p14:tracePt t="77333" x="9890125" y="3892550"/>
          <p14:tracePt t="77340" x="9829800" y="3849688"/>
          <p14:tracePt t="77349" x="9779000" y="3816350"/>
          <p14:tracePt t="77357" x="9736138" y="3798888"/>
          <p14:tracePt t="77365" x="9694863" y="3763963"/>
          <p14:tracePt t="77373" x="9667875" y="3756025"/>
          <p14:tracePt t="77381" x="9652000" y="3756025"/>
          <p14:tracePt t="77388" x="9642475" y="3756025"/>
          <p14:tracePt t="77397" x="9626600" y="3756025"/>
          <p14:tracePt t="77405" x="9601200" y="3756025"/>
          <p14:tracePt t="77421" x="9591675" y="3756025"/>
          <p14:tracePt t="77437" x="9583738" y="3756025"/>
          <p14:tracePt t="77453" x="9575800" y="3756025"/>
          <p14:tracePt t="77462" x="9558338" y="3756025"/>
          <p14:tracePt t="77469" x="9532938" y="3756025"/>
          <p14:tracePt t="77477" x="9515475" y="3763963"/>
          <p14:tracePt t="77484" x="9498013" y="3763963"/>
          <p14:tracePt t="77495" x="9482138" y="3763963"/>
          <p14:tracePt t="77501" x="9464675" y="3773488"/>
          <p14:tracePt t="77510" x="9456738" y="3781425"/>
          <p14:tracePt t="77557" x="9447213" y="3781425"/>
          <p14:tracePt t="77581" x="9413875" y="3773488"/>
          <p14:tracePt t="77589" x="9405938" y="3763963"/>
          <p14:tracePt t="77597" x="9380538" y="3748088"/>
          <p14:tracePt t="77605" x="9328150" y="3705225"/>
          <p14:tracePt t="77614" x="9261475" y="3662363"/>
          <p14:tracePt t="77621" x="9158288" y="3586163"/>
          <p14:tracePt t="77629" x="9039225" y="3517900"/>
          <p14:tracePt t="77637" x="8947150" y="3433763"/>
          <p14:tracePt t="77646" x="8810625" y="3373438"/>
          <p14:tracePt t="77653" x="8699500" y="3322638"/>
          <p14:tracePt t="77662" x="8580438" y="3263900"/>
          <p14:tracePt t="77669" x="8462963" y="3211513"/>
          <p14:tracePt t="77676" x="8308975" y="3152775"/>
          <p14:tracePt t="77685" x="8164513" y="3109913"/>
          <p14:tracePt t="77693" x="8020050" y="3067050"/>
          <p14:tracePt t="77701" x="7867650" y="3051175"/>
          <p14:tracePt t="77708" x="7723188" y="3016250"/>
          <p14:tracePt t="77716" x="7604125" y="2990850"/>
          <p14:tracePt t="77725" x="7493000" y="2974975"/>
          <p14:tracePt t="77733" x="7391400" y="2949575"/>
          <p14:tracePt t="77741" x="7340600" y="2906713"/>
          <p14:tracePt t="77749" x="7323138" y="2863850"/>
          <p14:tracePt t="77757" x="7289800" y="2820988"/>
          <p14:tracePt t="77941" x="7196138" y="2838450"/>
          <p14:tracePt t="77949" x="7008813" y="2838450"/>
          <p14:tracePt t="77957" x="6600825" y="2838450"/>
          <p14:tracePt t="77965" x="6184900" y="2795588"/>
          <p14:tracePt t="77973" x="5938838" y="2762250"/>
          <p14:tracePt t="77981" x="5675313" y="2744788"/>
          <p14:tracePt t="77989" x="5421313" y="2701925"/>
          <p14:tracePt t="77996" x="5216525" y="2643188"/>
          <p14:tracePt t="78005" x="5089525" y="2617788"/>
          <p14:tracePt t="78013" x="4995863" y="2574925"/>
          <p14:tracePt t="78021" x="4902200" y="2516188"/>
          <p14:tracePt t="78029" x="4826000" y="2473325"/>
          <p14:tracePt t="78037" x="4749800" y="2413000"/>
          <p14:tracePt t="78045" x="4630738" y="2344738"/>
          <p14:tracePt t="78053" x="4410075" y="2209800"/>
          <p14:tracePt t="78062" x="4027488" y="2055813"/>
          <p14:tracePt t="78069" x="3551238" y="1852613"/>
          <p14:tracePt t="78079" x="3008313" y="1665288"/>
          <p14:tracePt t="78084" x="2395538" y="1470025"/>
          <p14:tracePt t="78092" x="1878013" y="1325563"/>
          <p14:tracePt t="78101" x="1368425" y="1181100"/>
          <p14:tracePt t="78111" x="874713" y="1036638"/>
          <p14:tracePt t="78117" x="501650" y="942975"/>
          <p14:tracePt t="78126" x="238125" y="858838"/>
          <p14:tracePt t="78132" x="7938" y="798513"/>
          <p14:tracePt t="78333" x="212725" y="3662363"/>
          <p14:tracePt t="78342" x="347663" y="3738563"/>
          <p14:tracePt t="78349" x="509588" y="3816350"/>
          <p14:tracePt t="78357" x="765175" y="3867150"/>
          <p14:tracePt t="78365" x="1054100" y="3867150"/>
          <p14:tracePt t="78373" x="1343025" y="3867150"/>
          <p14:tracePt t="78381" x="1716088" y="3867150"/>
          <p14:tracePt t="78389" x="2192338" y="3816350"/>
          <p14:tracePt t="78397" x="2641600" y="3738563"/>
          <p14:tracePt t="78405" x="3160713" y="3543300"/>
          <p14:tracePt t="78412" x="3644900" y="3424238"/>
          <p14:tracePt t="78421" x="4052888" y="3314700"/>
          <p14:tracePt t="78429" x="4410075" y="3160713"/>
          <p14:tracePt t="78437" x="4630738" y="3051175"/>
          <p14:tracePt t="78445" x="4791075" y="2965450"/>
          <p14:tracePt t="78452" x="4910138" y="2897188"/>
          <p14:tracePt t="78462" x="4978400" y="2820988"/>
          <p14:tracePt t="78469" x="5013325" y="2752725"/>
          <p14:tracePt t="78479" x="5013325" y="2719388"/>
          <p14:tracePt t="78485" x="5013325" y="2668588"/>
          <p14:tracePt t="78495" x="5013325" y="2600325"/>
          <p14:tracePt t="78501" x="5013325" y="2498725"/>
          <p14:tracePt t="78510" x="4978400" y="2371725"/>
          <p14:tracePt t="78517" x="4935538" y="2227263"/>
          <p14:tracePt t="78527" x="4843463" y="2030413"/>
          <p14:tracePt t="78533" x="4740275" y="1809750"/>
          <p14:tracePt t="78541" x="4621213" y="1639888"/>
          <p14:tracePt t="78549" x="4494213" y="1487488"/>
          <p14:tracePt t="78557" x="4359275" y="1350963"/>
          <p14:tracePt t="78565" x="4205288" y="1223963"/>
          <p14:tracePt t="78573" x="4070350" y="1147763"/>
          <p14:tracePt t="78581" x="3925888" y="1069975"/>
          <p14:tracePt t="78589" x="3771900" y="1003300"/>
          <p14:tracePt t="78597" x="3602038" y="968375"/>
          <p14:tracePt t="78605" x="3457575" y="942975"/>
          <p14:tracePt t="78613" x="3279775" y="925513"/>
          <p14:tracePt t="78621" x="3109913" y="925513"/>
          <p14:tracePt t="78629" x="2930525" y="925513"/>
          <p14:tracePt t="78637" x="2795588" y="925513"/>
          <p14:tracePt t="78645" x="2641600" y="968375"/>
          <p14:tracePt t="78652" x="2524125" y="1028700"/>
          <p14:tracePt t="78661" x="2405063" y="1147763"/>
          <p14:tracePt t="78669" x="2268538" y="1325563"/>
          <p14:tracePt t="78679" x="2106613" y="1631950"/>
          <p14:tracePt t="78685" x="1979613" y="1928813"/>
          <p14:tracePt t="78694" x="1911350" y="2268538"/>
          <p14:tracePt t="78701" x="1860550" y="2549525"/>
          <p14:tracePt t="78712" x="1843088" y="2813050"/>
          <p14:tracePt t="78717" x="1843088" y="3051175"/>
          <p14:tracePt t="78727" x="1893888" y="3254375"/>
          <p14:tracePt t="78733" x="2012950" y="3449638"/>
          <p14:tracePt t="78741" x="2200275" y="3662363"/>
          <p14:tracePt t="78749" x="2405063" y="3806825"/>
          <p14:tracePt t="78757" x="2676525" y="3925888"/>
          <p14:tracePt t="78765" x="3016250" y="3994150"/>
          <p14:tracePt t="78773" x="3373438" y="4027488"/>
          <p14:tracePt t="78781" x="3771900" y="4027488"/>
          <p14:tracePt t="78789" x="4121150" y="4027488"/>
          <p14:tracePt t="78797" x="4468813" y="3908425"/>
          <p14:tracePt t="78805" x="4800600" y="3781425"/>
          <p14:tracePt t="78813" x="5132388" y="3636963"/>
          <p14:tracePt t="78821" x="5411788" y="3475038"/>
          <p14:tracePt t="78829" x="5616575" y="3340100"/>
          <p14:tracePt t="78837" x="5708650" y="3246438"/>
          <p14:tracePt t="78845" x="5751513" y="3178175"/>
          <p14:tracePt t="78853" x="5768975" y="3127375"/>
          <p14:tracePt t="78862" x="5768975" y="3084513"/>
          <p14:tracePt t="78869" x="5768975" y="3041650"/>
          <p14:tracePt t="78877" x="5768975" y="2982913"/>
          <p14:tracePt t="78885" x="5718175" y="2922588"/>
          <p14:tracePt t="78894" x="5649913" y="2838450"/>
          <p14:tracePt t="78913" x="5487988" y="2668588"/>
          <p14:tracePt t="78916" x="5378450" y="2582863"/>
          <p14:tracePt t="78926" x="5276850" y="2489200"/>
          <p14:tracePt t="78933" x="5183188" y="2405063"/>
          <p14:tracePt t="78941" x="5064125" y="2328863"/>
          <p14:tracePt t="78949" x="4945063" y="2252663"/>
          <p14:tracePt t="78957" x="4851400" y="2209800"/>
          <p14:tracePt t="78964" x="4732338" y="2174875"/>
          <p14:tracePt t="78976" x="4621213" y="2124075"/>
          <p14:tracePt t="78984" x="4503738" y="2116138"/>
          <p14:tracePt t="78989" x="4375150" y="2065338"/>
          <p14:tracePt t="78997" x="4256088" y="2055813"/>
          <p14:tracePt t="79006" x="4129088" y="2030413"/>
          <p14:tracePt t="79013" x="4060825" y="2030413"/>
          <p14:tracePt t="79021" x="3984625" y="2030413"/>
          <p14:tracePt t="79029" x="3941763" y="2030413"/>
          <p14:tracePt t="79037" x="3900488" y="2047875"/>
          <p14:tracePt t="79045" x="3857625" y="2073275"/>
          <p14:tracePt t="79053" x="3822700" y="2090738"/>
          <p14:tracePt t="79061" x="3806825" y="2098675"/>
          <p14:tracePt t="79069" x="3797300" y="2108200"/>
          <p14:tracePt t="79077" x="3781425" y="2124075"/>
          <p14:tracePt t="79095" x="3781425" y="2149475"/>
          <p14:tracePt t="79101" x="3781425" y="2184400"/>
          <p14:tracePt t="79109" x="3781425" y="2200275"/>
          <p14:tracePt t="79117" x="3781425" y="2268538"/>
          <p14:tracePt t="79126" x="3781425" y="2328863"/>
          <p14:tracePt t="79133" x="3781425" y="2371725"/>
          <p14:tracePt t="79145" x="3806825" y="2430463"/>
          <p14:tracePt t="79149" x="3857625" y="2498725"/>
          <p14:tracePt t="79156" x="3890963" y="2541588"/>
          <p14:tracePt t="79164" x="3959225" y="2566988"/>
          <p14:tracePt t="79173" x="4035425" y="2600325"/>
          <p14:tracePt t="79181" x="4103688" y="2608263"/>
          <p14:tracePt t="79189" x="4205288" y="2633663"/>
          <p14:tracePt t="79197" x="4306888" y="2643188"/>
          <p14:tracePt t="79205" x="4384675" y="2643188"/>
          <p14:tracePt t="79213" x="4476750" y="2643188"/>
          <p14:tracePt t="79221" x="4595813" y="2608263"/>
          <p14:tracePt t="79229" x="4689475" y="2566988"/>
          <p14:tracePt t="79237" x="4775200" y="2506663"/>
          <p14:tracePt t="79245" x="4826000" y="2463800"/>
          <p14:tracePt t="79252" x="4868863" y="2430463"/>
          <p14:tracePt t="79261" x="4876800" y="2379663"/>
          <p14:tracePt t="79270" x="4884738" y="2336800"/>
          <p14:tracePt t="79277" x="4884738" y="2293938"/>
          <p14:tracePt t="79285" x="4884738" y="2243138"/>
          <p14:tracePt t="79294" x="4884738" y="2192338"/>
          <p14:tracePt t="79301" x="4884738" y="2159000"/>
          <p14:tracePt t="79310" x="4868863" y="2124075"/>
          <p14:tracePt t="79319" x="4833938" y="2073275"/>
          <p14:tracePt t="79330" x="4808538" y="2039938"/>
          <p14:tracePt t="79335" x="4757738" y="2005013"/>
          <p14:tracePt t="79342" x="4724400" y="1979613"/>
          <p14:tracePt t="79349" x="4706938" y="1963738"/>
          <p14:tracePt t="79357" x="4706938" y="1954213"/>
          <p14:tracePt t="79518" x="4664075" y="1963738"/>
          <p14:tracePt t="79525" x="4621213" y="2039938"/>
          <p14:tracePt t="79533" x="4587875" y="2184400"/>
          <p14:tracePt t="79542" x="4570413" y="2379663"/>
          <p14:tracePt t="79550" x="4570413" y="2643188"/>
          <p14:tracePt t="79558" x="4570413" y="2990850"/>
          <p14:tracePt t="79565" x="4579938" y="3340100"/>
          <p14:tracePt t="79573" x="4681538" y="3824288"/>
          <p14:tracePt t="79581" x="4818063" y="4283075"/>
          <p14:tracePt t="79589" x="5054600" y="4784725"/>
          <p14:tracePt t="79597" x="5327650" y="5294313"/>
          <p14:tracePt t="79605" x="5607050" y="5702300"/>
          <p14:tracePt t="79612" x="5895975" y="6034088"/>
          <p14:tracePt t="79621" x="6219825" y="6280150"/>
          <p14:tracePt t="79629" x="6415088" y="6381750"/>
          <p14:tracePt t="79638" x="6686550" y="6500813"/>
          <p14:tracePt t="79646" x="6907213" y="6526213"/>
          <p14:tracePt t="79653" x="7145338" y="6543675"/>
          <p14:tracePt t="79662" x="7493000" y="6543675"/>
          <p14:tracePt t="79669" x="7926388" y="6543675"/>
          <p14:tracePt t="79678" x="8318500" y="6500813"/>
          <p14:tracePt t="79685" x="8802688" y="6373813"/>
          <p14:tracePt t="79694" x="9209088" y="6237288"/>
          <p14:tracePt t="79701" x="9591675" y="6067425"/>
          <p14:tracePt t="79838" x="10696575" y="5124450"/>
          <p14:tracePt t="79845" x="10679113" y="5081588"/>
          <p14:tracePt t="79853" x="10653713" y="5022850"/>
          <p14:tracePt t="79861" x="10628313" y="4954588"/>
          <p14:tracePt t="79869" x="10602913" y="4911725"/>
          <p14:tracePt t="79878" x="10577513" y="4843463"/>
          <p14:tracePt t="79885" x="10534650" y="4784725"/>
          <p14:tracePt t="79911" x="10364788" y="4614863"/>
          <p14:tracePt t="79917" x="10280650" y="4546600"/>
          <p14:tracePt t="79925" x="10194925" y="4470400"/>
          <p14:tracePt t="79933" x="10101263" y="4419600"/>
          <p14:tracePt t="79942" x="9999663" y="4359275"/>
          <p14:tracePt t="79948" x="9880600" y="4291013"/>
          <p14:tracePt t="79958" x="9728200" y="4224338"/>
          <p14:tracePt t="79965" x="9591675" y="4181475"/>
          <p14:tracePt t="79973" x="9431338" y="4130675"/>
          <p14:tracePt t="79981" x="9251950" y="4070350"/>
          <p14:tracePt t="79989" x="9039225" y="4052888"/>
          <p14:tracePt t="79996" x="8929688" y="4044950"/>
          <p14:tracePt t="80005" x="8793163" y="4011613"/>
          <p14:tracePt t="80013" x="8709025" y="4002088"/>
          <p14:tracePt t="80021" x="8597900" y="3986213"/>
          <p14:tracePt t="80029" x="8410575" y="3935413"/>
          <p14:tracePt t="80037" x="8174038" y="3857625"/>
          <p14:tracePt t="80045" x="7859713" y="3790950"/>
          <p14:tracePt t="80055" x="7510463" y="3679825"/>
          <p14:tracePt t="80066" x="7043738" y="3636963"/>
          <p14:tracePt t="80072" x="6653213" y="3586163"/>
          <p14:tracePt t="80079" x="6296025" y="3543300"/>
          <p14:tracePt t="80085" x="6075363" y="3517900"/>
          <p14:tracePt t="80094" x="5964238" y="3492500"/>
          <p14:tracePt t="80101" x="5880100" y="3484563"/>
          <p14:tracePt t="80109" x="5819775" y="3467100"/>
          <p14:tracePt t="80117" x="5768975" y="3449638"/>
          <p14:tracePt t="80126" x="5708650" y="3433763"/>
          <p14:tracePt t="80133" x="5607050" y="3433763"/>
          <p14:tracePt t="80142" x="5462588" y="3398838"/>
          <p14:tracePt t="80149" x="5249863" y="3398838"/>
          <p14:tracePt t="80161" x="4987925" y="3398838"/>
          <p14:tracePt t="80165" x="4529138" y="3398838"/>
          <p14:tracePt t="80172" x="4154488" y="3408363"/>
          <p14:tracePt t="80181" x="3781425" y="3502025"/>
          <p14:tracePt t="80189" x="3738563" y="3502025"/>
          <p14:tracePt t="80333" x="3678238" y="3509963"/>
          <p14:tracePt t="80342" x="3627438" y="3509963"/>
          <p14:tracePt t="80349" x="3543300" y="3509963"/>
          <p14:tracePt t="80357" x="3414713" y="3484563"/>
          <p14:tracePt t="80365" x="3236913" y="3355975"/>
          <p14:tracePt t="80373" x="3049588" y="3186113"/>
          <p14:tracePt t="80381" x="2803525" y="2974975"/>
          <p14:tracePt t="80389" x="2506663" y="2736850"/>
          <p14:tracePt t="80397" x="2174875" y="2422525"/>
          <p14:tracePt t="80405" x="1835150" y="2082800"/>
          <p14:tracePt t="80412" x="1477963" y="1741488"/>
          <p14:tracePt t="80421" x="1120775" y="1444625"/>
          <p14:tracePt t="80429" x="773113" y="1198563"/>
          <p14:tracePt t="80437" x="425450" y="942975"/>
          <p14:tracePt t="80445" x="111125" y="765175"/>
          <p14:tracePt t="81429" x="569913" y="255588"/>
          <p14:tracePt t="81429" x="925513" y="365125"/>
          <p14:tracePt t="81429" x="1300163" y="476250"/>
          <p14:tracePt t="81429" x="1784350" y="595313"/>
          <p14:tracePt t="81429" x="2268538" y="696913"/>
          <p14:tracePt t="81429" x="2719388" y="773113"/>
          <p14:tracePt t="81429" x="3297238" y="815975"/>
          <p14:tracePt t="81429" x="3941763" y="900113"/>
          <p14:tracePt t="81429" x="4545013" y="900113"/>
          <p14:tracePt t="81429" x="5173663" y="900113"/>
          <p14:tracePt t="81429" x="5811838" y="900113"/>
          <p14:tracePt t="81429" x="6354763" y="900113"/>
          <p14:tracePt t="81429" x="6983413" y="900113"/>
          <p14:tracePt t="81429" x="7621588" y="900113"/>
          <p14:tracePt t="81429" x="8224838" y="900113"/>
          <p14:tracePt t="81429" x="8828088" y="900113"/>
          <p14:tracePt t="81429" x="9396413" y="900113"/>
          <p14:tracePt t="81429" x="9890125" y="900113"/>
          <p14:tracePt t="81429" x="10298113" y="900113"/>
          <p14:tracePt t="81429" x="10637838" y="900113"/>
          <p14:tracePt t="81429" x="10841038" y="900113"/>
          <p14:tracePt t="81429" x="11044238" y="900113"/>
          <p14:tracePt t="81429" x="11172825" y="892175"/>
          <p14:tracePt t="81429" x="11274425" y="874713"/>
          <p14:tracePt t="81429" x="11350625" y="849313"/>
          <p14:tracePt t="81429" x="11426825" y="823913"/>
          <p14:tracePt t="81429" x="11469688" y="815975"/>
          <p14:tracePt t="81429" x="11537950" y="773113"/>
          <p14:tracePt t="81429" x="11580813" y="765175"/>
          <p14:tracePt t="81429" x="11647488" y="722313"/>
          <p14:tracePt t="81429" x="11707813" y="679450"/>
          <p14:tracePt t="81429" x="11784013" y="636588"/>
          <p14:tracePt t="81429" x="11877675" y="585788"/>
          <p14:tracePt t="81429" x="11953875" y="544513"/>
          <p14:tracePt t="81429" x="12030075" y="501650"/>
          <p14:tracePt t="81429" x="12098338" y="458788"/>
          <p14:tracePt t="81429" x="12174538" y="4333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3158" y="460772"/>
            <a:ext cx="7283147" cy="6282928"/>
          </a:xfrm>
          <a:prstGeom prst="rect">
            <a:avLst/>
          </a:prstGeom>
          <a:noFill/>
          <a:ln w="9525">
            <a:noFill/>
            <a:miter lim="800000"/>
            <a:headEnd/>
            <a:tailEnd/>
          </a:ln>
          <a:effectLst/>
        </p:spPr>
      </p:pic>
      <p:sp>
        <p:nvSpPr>
          <p:cNvPr id="3" name="TextBox 2"/>
          <p:cNvSpPr txBox="1"/>
          <p:nvPr/>
        </p:nvSpPr>
        <p:spPr>
          <a:xfrm>
            <a:off x="1252685" y="22860"/>
            <a:ext cx="4926349" cy="461665"/>
          </a:xfrm>
          <a:prstGeom prst="rect">
            <a:avLst/>
          </a:prstGeom>
          <a:noFill/>
        </p:spPr>
        <p:txBody>
          <a:bodyPr wrap="none" rtlCol="0">
            <a:spAutoFit/>
          </a:bodyPr>
          <a:lstStyle/>
          <a:p>
            <a:r>
              <a:rPr lang="en-US" sz="2400" dirty="0" smtClean="0">
                <a:solidFill>
                  <a:srgbClr val="C00000"/>
                </a:solidFill>
                <a:latin typeface="Arial" pitchFamily="34" charset="0"/>
                <a:cs typeface="Arial" pitchFamily="34" charset="0"/>
              </a:rPr>
              <a:t>Alimentary Canal or Digestive tract</a:t>
            </a:r>
            <a:endParaRPr lang="en-US" sz="2400" dirty="0">
              <a:solidFill>
                <a:srgbClr val="C00000"/>
              </a:solidFill>
              <a:latin typeface="Arial" pitchFamily="34" charset="0"/>
              <a:cs typeface="Arial" pitchFamily="34" charset="0"/>
            </a:endParaRPr>
          </a:p>
        </p:txBody>
      </p:sp>
      <p:sp>
        <p:nvSpPr>
          <p:cNvPr id="4" name="Rectangle 3"/>
          <p:cNvSpPr/>
          <p:nvPr/>
        </p:nvSpPr>
        <p:spPr>
          <a:xfrm>
            <a:off x="7736305" y="1213008"/>
            <a:ext cx="3854333" cy="3170099"/>
          </a:xfrm>
          <a:prstGeom prst="rect">
            <a:avLst/>
          </a:prstGeom>
        </p:spPr>
        <p:txBody>
          <a:bodyPr wrap="square">
            <a:spAutoFit/>
          </a:bodyPr>
          <a:lstStyle/>
          <a:p>
            <a:pPr algn="just"/>
            <a:r>
              <a:rPr lang="en-US" sz="2000" dirty="0" smtClean="0">
                <a:latin typeface="Arial" pitchFamily="34" charset="0"/>
                <a:cs typeface="Arial" pitchFamily="34" charset="0"/>
              </a:rPr>
              <a:t>Gastrointestinal tract, also called digestive tract or alimentary canal, </a:t>
            </a:r>
            <a:r>
              <a:rPr lang="en-US" sz="2000" b="1" dirty="0" smtClean="0">
                <a:latin typeface="Arial" pitchFamily="34" charset="0"/>
                <a:cs typeface="Arial" pitchFamily="34" charset="0"/>
              </a:rPr>
              <a:t>pathway by which food enters the body and solid wastes are expelled</a:t>
            </a:r>
            <a:r>
              <a:rPr lang="en-US" sz="2000" dirty="0" smtClean="0">
                <a:latin typeface="Arial" pitchFamily="34" charset="0"/>
                <a:cs typeface="Arial" pitchFamily="34" charset="0"/>
              </a:rPr>
              <a:t>. The gastrointestinal tract includes the </a:t>
            </a:r>
            <a:r>
              <a:rPr lang="en-US" sz="2000" b="1" dirty="0" smtClean="0">
                <a:latin typeface="Arial" pitchFamily="34" charset="0"/>
                <a:cs typeface="Arial" pitchFamily="34" charset="0"/>
              </a:rPr>
              <a:t>mouth</a:t>
            </a:r>
            <a:r>
              <a:rPr lang="en-US" sz="2000" dirty="0" smtClean="0">
                <a:latin typeface="Arial" pitchFamily="34" charset="0"/>
                <a:cs typeface="Arial" pitchFamily="34" charset="0"/>
              </a:rPr>
              <a:t>, </a:t>
            </a:r>
            <a:r>
              <a:rPr lang="en-US" sz="2000" b="1" dirty="0" smtClean="0">
                <a:latin typeface="Arial" pitchFamily="34" charset="0"/>
                <a:cs typeface="Arial" pitchFamily="34" charset="0"/>
              </a:rPr>
              <a:t>pharynx</a:t>
            </a:r>
            <a:r>
              <a:rPr lang="en-US" sz="2000" dirty="0" smtClean="0">
                <a:latin typeface="Arial" pitchFamily="34" charset="0"/>
                <a:cs typeface="Arial" pitchFamily="34" charset="0"/>
              </a:rPr>
              <a:t>, </a:t>
            </a:r>
            <a:r>
              <a:rPr lang="en-US" sz="2000" b="1" dirty="0" smtClean="0">
                <a:latin typeface="Arial" pitchFamily="34" charset="0"/>
                <a:cs typeface="Arial" pitchFamily="34" charset="0"/>
              </a:rPr>
              <a:t>esophagus</a:t>
            </a:r>
            <a:r>
              <a:rPr lang="en-US" sz="2000" dirty="0" smtClean="0">
                <a:latin typeface="Arial" pitchFamily="34" charset="0"/>
                <a:cs typeface="Arial" pitchFamily="34" charset="0"/>
              </a:rPr>
              <a:t>, </a:t>
            </a:r>
            <a:r>
              <a:rPr lang="en-US" sz="2000" b="1" dirty="0" smtClean="0">
                <a:latin typeface="Arial" pitchFamily="34" charset="0"/>
                <a:cs typeface="Arial" pitchFamily="34" charset="0"/>
              </a:rPr>
              <a:t>stomach</a:t>
            </a:r>
            <a:r>
              <a:rPr lang="en-US" sz="2000" dirty="0" smtClean="0">
                <a:latin typeface="Arial" pitchFamily="34" charset="0"/>
                <a:cs typeface="Arial" pitchFamily="34" charset="0"/>
              </a:rPr>
              <a:t>, </a:t>
            </a:r>
            <a:r>
              <a:rPr lang="en-US" sz="2000" b="1" dirty="0" smtClean="0">
                <a:latin typeface="Arial" pitchFamily="34" charset="0"/>
                <a:cs typeface="Arial" pitchFamily="34" charset="0"/>
              </a:rPr>
              <a:t>small</a:t>
            </a:r>
            <a:r>
              <a:rPr lang="en-US" sz="2000" dirty="0" smtClean="0">
                <a:latin typeface="Arial" pitchFamily="34" charset="0"/>
                <a:cs typeface="Arial" pitchFamily="34" charset="0"/>
              </a:rPr>
              <a:t> </a:t>
            </a:r>
            <a:r>
              <a:rPr lang="en-US" sz="2000" b="1" dirty="0" smtClean="0">
                <a:latin typeface="Arial" pitchFamily="34" charset="0"/>
                <a:cs typeface="Arial" pitchFamily="34" charset="0"/>
              </a:rPr>
              <a:t>intestine</a:t>
            </a:r>
            <a:r>
              <a:rPr lang="en-US" sz="2000" dirty="0" smtClean="0">
                <a:latin typeface="Arial" pitchFamily="34" charset="0"/>
                <a:cs typeface="Arial" pitchFamily="34" charset="0"/>
              </a:rPr>
              <a:t>, </a:t>
            </a:r>
            <a:r>
              <a:rPr lang="en-US" sz="2000" b="1" dirty="0" smtClean="0">
                <a:latin typeface="Arial" pitchFamily="34" charset="0"/>
                <a:cs typeface="Arial" pitchFamily="34" charset="0"/>
              </a:rPr>
              <a:t>large intestine</a:t>
            </a:r>
            <a:r>
              <a:rPr lang="en-US" sz="2000" dirty="0" smtClean="0">
                <a:latin typeface="Arial" pitchFamily="34" charset="0"/>
                <a:cs typeface="Arial" pitchFamily="34" charset="0"/>
              </a:rPr>
              <a:t>, and </a:t>
            </a:r>
            <a:r>
              <a:rPr lang="en-US" sz="2000" b="1" dirty="0" smtClean="0">
                <a:latin typeface="Arial" pitchFamily="34" charset="0"/>
                <a:cs typeface="Arial" pitchFamily="34" charset="0"/>
              </a:rPr>
              <a:t>anus</a:t>
            </a:r>
            <a:endParaRPr lang="en-US" sz="20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2. Secretin</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04D9E473-37E5-4A52-AFA5-049AABB925DD}"/>
              </a:ext>
            </a:extLst>
          </p:cNvPr>
          <p:cNvPicPr>
            <a:picLocks noChangeAspect="1"/>
          </p:cNvPicPr>
          <p:nvPr/>
        </p:nvPicPr>
        <p:blipFill>
          <a:blip r:embed="rId2"/>
          <a:stretch>
            <a:fillRect/>
          </a:stretch>
        </p:blipFill>
        <p:spPr>
          <a:xfrm>
            <a:off x="-1" y="1984"/>
            <a:ext cx="1504949" cy="908720"/>
          </a:xfrm>
          <a:prstGeom prst="rect">
            <a:avLst/>
          </a:prstGeom>
        </p:spPr>
      </p:pic>
      <p:sp>
        <p:nvSpPr>
          <p:cNvPr id="10" name="TextBox 9">
            <a:extLst>
              <a:ext uri="{FF2B5EF4-FFF2-40B4-BE49-F238E27FC236}">
                <a16:creationId xmlns="" xmlns:a16="http://schemas.microsoft.com/office/drawing/2014/main" id="{3B281FD2-3C42-4D02-85BF-A35077B7C86A}"/>
              </a:ext>
            </a:extLst>
          </p:cNvPr>
          <p:cNvSpPr txBox="1"/>
          <p:nvPr/>
        </p:nvSpPr>
        <p:spPr>
          <a:xfrm>
            <a:off x="0" y="908720"/>
            <a:ext cx="12191996" cy="5755422"/>
          </a:xfrm>
          <a:prstGeom prst="rect">
            <a:avLst/>
          </a:prstGeom>
          <a:noFill/>
        </p:spPr>
        <p:txBody>
          <a:bodyPr wrap="square">
            <a:spAutoFit/>
          </a:bodyPr>
          <a:lstStyle/>
          <a:p>
            <a:r>
              <a:rPr lang="en-US" sz="1600" b="1" dirty="0">
                <a:latin typeface="Abadi" panose="020B0604020104020204" pitchFamily="34" charset="0"/>
              </a:rPr>
              <a:t>It  Stimulates </a:t>
            </a:r>
            <a:r>
              <a:rPr lang="en-US" sz="1600" b="1" dirty="0">
                <a:solidFill>
                  <a:srgbClr val="00B050"/>
                </a:solidFill>
                <a:latin typeface="Abadi" panose="020B0604020104020204" pitchFamily="34" charset="0"/>
              </a:rPr>
              <a:t>Secretion of </a:t>
            </a:r>
            <a:r>
              <a:rPr lang="en-US" sz="1600" b="1" dirty="0">
                <a:latin typeface="Abadi" panose="020B0604020104020204" pitchFamily="34" charset="0"/>
              </a:rPr>
              <a:t>Copious Quantities of </a:t>
            </a:r>
            <a:r>
              <a:rPr lang="en-US" sz="1600" b="1" dirty="0">
                <a:solidFill>
                  <a:srgbClr val="00B050"/>
                </a:solidFill>
                <a:latin typeface="Abadi" panose="020B0604020104020204" pitchFamily="34" charset="0"/>
              </a:rPr>
              <a:t>Bicarbonate Ions</a:t>
            </a:r>
            <a:r>
              <a:rPr lang="en-US" sz="1600" b="1" dirty="0">
                <a:latin typeface="Abadi" panose="020B0604020104020204" pitchFamily="34" charset="0"/>
              </a:rPr>
              <a:t>—Neutralization of Acidic Stomach Chyme. </a:t>
            </a:r>
          </a:p>
          <a:p>
            <a:endParaRPr lang="en-US" sz="1600" b="1" dirty="0">
              <a:latin typeface="Abadi" panose="020B0604020104020204" pitchFamily="34" charset="0"/>
            </a:endParaRPr>
          </a:p>
          <a:p>
            <a:r>
              <a:rPr lang="en-US" sz="1600" b="1" dirty="0">
                <a:latin typeface="Abadi" panose="020B0604020104020204" pitchFamily="34" charset="0"/>
              </a:rPr>
              <a:t>Secretin is a polypeptide, containing </a:t>
            </a:r>
            <a:r>
              <a:rPr lang="en-US" sz="1600" b="1" dirty="0">
                <a:solidFill>
                  <a:srgbClr val="0070C0"/>
                </a:solidFill>
                <a:latin typeface="Abadi" panose="020B0604020104020204" pitchFamily="34" charset="0"/>
              </a:rPr>
              <a:t>27 amino acids </a:t>
            </a:r>
            <a:r>
              <a:rPr lang="en-US" sz="1600" b="1" dirty="0">
                <a:latin typeface="Abadi" panose="020B0604020104020204" pitchFamily="34" charset="0"/>
              </a:rPr>
              <a:t>(molecular weight about 3400), present in an </a:t>
            </a:r>
            <a:r>
              <a:rPr lang="en-US" sz="1600" b="1" dirty="0">
                <a:solidFill>
                  <a:srgbClr val="0070C0"/>
                </a:solidFill>
                <a:latin typeface="Abadi" panose="020B0604020104020204" pitchFamily="34" charset="0"/>
              </a:rPr>
              <a:t>inactive form, </a:t>
            </a:r>
            <a:r>
              <a:rPr lang="en-US" sz="1600" b="1" dirty="0" err="1">
                <a:solidFill>
                  <a:srgbClr val="0070C0"/>
                </a:solidFill>
                <a:latin typeface="Abadi" panose="020B0604020104020204" pitchFamily="34" charset="0"/>
              </a:rPr>
              <a:t>prosecretin</a:t>
            </a:r>
            <a:r>
              <a:rPr lang="en-US" sz="1600" b="1" dirty="0">
                <a:latin typeface="Abadi" panose="020B0604020104020204" pitchFamily="34" charset="0"/>
              </a:rPr>
              <a:t>, in so-called </a:t>
            </a:r>
            <a:r>
              <a:rPr lang="en-US" sz="1600" b="1" dirty="0">
                <a:solidFill>
                  <a:srgbClr val="0070C0"/>
                </a:solidFill>
                <a:latin typeface="Abadi" panose="020B0604020104020204" pitchFamily="34" charset="0"/>
              </a:rPr>
              <a:t>S cells </a:t>
            </a:r>
            <a:r>
              <a:rPr lang="en-US" sz="1600" b="1" dirty="0">
                <a:latin typeface="Abadi" panose="020B0604020104020204" pitchFamily="34" charset="0"/>
              </a:rPr>
              <a:t>in the mucosa of the duodenum and jejunum.</a:t>
            </a:r>
          </a:p>
          <a:p>
            <a:endParaRPr lang="en-US" sz="1600" b="1" dirty="0">
              <a:latin typeface="Abadi" panose="020B0604020104020204" pitchFamily="34" charset="0"/>
            </a:endParaRPr>
          </a:p>
          <a:p>
            <a:r>
              <a:rPr lang="en-US" sz="1600" b="1" dirty="0">
                <a:latin typeface="Abadi" panose="020B0604020104020204" pitchFamily="34" charset="0"/>
              </a:rPr>
              <a:t> When acid chyme with pH less than 4.5 to 5.0 enters the duodenum from the stomach, it causes duodenal mucosal release and activation of secretin, which is then absorbed into the blood. </a:t>
            </a:r>
          </a:p>
          <a:p>
            <a:endParaRPr lang="en-US" sz="1600" b="1" dirty="0">
              <a:latin typeface="Abadi" panose="020B0604020104020204" pitchFamily="34" charset="0"/>
            </a:endParaRPr>
          </a:p>
          <a:p>
            <a:r>
              <a:rPr lang="en-US" sz="1600" b="1" dirty="0">
                <a:latin typeface="Abadi" panose="020B0604020104020204" pitchFamily="34" charset="0"/>
              </a:rPr>
              <a:t>The one truly potent constituent of chyme that causes this secretin release is the </a:t>
            </a:r>
            <a:r>
              <a:rPr lang="en-US" sz="1600" b="1" dirty="0">
                <a:solidFill>
                  <a:srgbClr val="0070C0"/>
                </a:solidFill>
                <a:latin typeface="Abadi" panose="020B0604020104020204" pitchFamily="34" charset="0"/>
              </a:rPr>
              <a:t>hydrochloric acid </a:t>
            </a:r>
            <a:r>
              <a:rPr lang="en-US" sz="1600" b="1" dirty="0">
                <a:latin typeface="Abadi" panose="020B0604020104020204" pitchFamily="34" charset="0"/>
              </a:rPr>
              <a:t>from the stomach</a:t>
            </a:r>
          </a:p>
          <a:p>
            <a:r>
              <a:rPr lang="en-US" sz="1600" b="1" dirty="0">
                <a:latin typeface="Abadi" panose="020B0604020104020204" pitchFamily="34" charset="0"/>
              </a:rPr>
              <a:t>Secretin cause </a:t>
            </a:r>
            <a:r>
              <a:rPr lang="en-US" sz="1600" b="1" dirty="0" err="1">
                <a:latin typeface="Abadi" panose="020B0604020104020204" pitchFamily="34" charset="0"/>
              </a:rPr>
              <a:t>pancrease</a:t>
            </a:r>
            <a:r>
              <a:rPr lang="en-US" sz="1600" b="1" dirty="0">
                <a:latin typeface="Abadi" panose="020B0604020104020204" pitchFamily="34" charset="0"/>
              </a:rPr>
              <a:t>  large quantities of ﬂuid containing a high concentration of bicarbonate ion (up </a:t>
            </a:r>
            <a:r>
              <a:rPr lang="en-US" sz="1600" b="1" dirty="0">
                <a:solidFill>
                  <a:srgbClr val="0070C0"/>
                </a:solidFill>
                <a:latin typeface="Abadi" panose="020B0604020104020204" pitchFamily="34" charset="0"/>
              </a:rPr>
              <a:t>to 145 </a:t>
            </a:r>
            <a:r>
              <a:rPr lang="en-US" sz="1600" b="1" dirty="0" err="1">
                <a:solidFill>
                  <a:srgbClr val="0070C0"/>
                </a:solidFill>
                <a:latin typeface="Abadi" panose="020B0604020104020204" pitchFamily="34" charset="0"/>
              </a:rPr>
              <a:t>mEq</a:t>
            </a:r>
            <a:r>
              <a:rPr lang="en-US" sz="1600" b="1" dirty="0">
                <a:solidFill>
                  <a:srgbClr val="0070C0"/>
                </a:solidFill>
                <a:latin typeface="Abadi" panose="020B0604020104020204" pitchFamily="34" charset="0"/>
              </a:rPr>
              <a:t>/L</a:t>
            </a:r>
            <a:r>
              <a:rPr lang="en-US" sz="1600" b="1" dirty="0">
                <a:latin typeface="Abadi" panose="020B0604020104020204" pitchFamily="34" charset="0"/>
              </a:rPr>
              <a:t>) but a low concentration of chloride ion.</a:t>
            </a:r>
          </a:p>
          <a:p>
            <a:r>
              <a:rPr lang="en-US" sz="1600" b="1" dirty="0">
                <a:latin typeface="Abadi" panose="020B0604020104020204" pitchFamily="34" charset="0"/>
              </a:rPr>
              <a:t>The secretin  release increases greatly as the </a:t>
            </a:r>
            <a:r>
              <a:rPr lang="en-US" sz="1600" b="1" dirty="0">
                <a:solidFill>
                  <a:srgbClr val="0070C0"/>
                </a:solidFill>
                <a:latin typeface="Abadi" panose="020B0604020104020204" pitchFamily="34" charset="0"/>
              </a:rPr>
              <a:t>pH falls to 3.0</a:t>
            </a:r>
            <a:r>
              <a:rPr lang="en-US" sz="1600" b="1" dirty="0">
                <a:latin typeface="Abadi" panose="020B0604020104020204" pitchFamily="34" charset="0"/>
              </a:rPr>
              <a:t>.</a:t>
            </a:r>
          </a:p>
          <a:p>
            <a:endParaRPr lang="en-US" sz="1600" b="1" dirty="0">
              <a:latin typeface="Abadi" panose="020B0604020104020204" pitchFamily="34" charset="0"/>
            </a:endParaRPr>
          </a:p>
          <a:p>
            <a:r>
              <a:rPr lang="en-US" sz="1600" b="1" dirty="0">
                <a:latin typeface="Abadi" panose="020B0604020104020204" pitchFamily="34" charset="0"/>
              </a:rPr>
              <a:t>This immediately causes copious secretion of pancreatic juice containing abundant amounts of </a:t>
            </a:r>
            <a:r>
              <a:rPr lang="en-US" sz="1600" b="1" dirty="0">
                <a:solidFill>
                  <a:srgbClr val="0070C0"/>
                </a:solidFill>
                <a:latin typeface="Abadi" panose="020B0604020104020204" pitchFamily="34" charset="0"/>
              </a:rPr>
              <a:t>sodium bicarbonate</a:t>
            </a:r>
            <a:r>
              <a:rPr lang="en-US" sz="1600" b="1" dirty="0">
                <a:latin typeface="Abadi" panose="020B0604020104020204" pitchFamily="34" charset="0"/>
              </a:rPr>
              <a:t>.</a:t>
            </a:r>
          </a:p>
          <a:p>
            <a:r>
              <a:rPr lang="en-US" sz="1600" b="1" dirty="0">
                <a:latin typeface="Abadi" panose="020B0604020104020204" pitchFamily="34" charset="0"/>
              </a:rPr>
              <a:t>The net result is then the following reaction in the duodenum:</a:t>
            </a:r>
          </a:p>
          <a:p>
            <a:endParaRPr lang="en-US" sz="1600" b="1" dirty="0">
              <a:latin typeface="Abadi" panose="020B0604020104020204" pitchFamily="34" charset="0"/>
            </a:endParaRPr>
          </a:p>
          <a:p>
            <a:r>
              <a:rPr lang="en-US" sz="1600" b="1" dirty="0">
                <a:latin typeface="Abadi" panose="020B0604020104020204" pitchFamily="34" charset="0"/>
              </a:rPr>
              <a:t>Then the carbonic acid immediately dissociates into carbon dioxide and water. The carbon dioxide is absorbed into the blood and expired through the lungs, thus leaving a neutral solution of sodium chloride in the duodenum. </a:t>
            </a:r>
          </a:p>
          <a:p>
            <a:endParaRPr lang="en-US" sz="1600" b="1" dirty="0">
              <a:latin typeface="Abadi" panose="020B0604020104020204" pitchFamily="34" charset="0"/>
            </a:endParaRPr>
          </a:p>
          <a:p>
            <a:r>
              <a:rPr lang="en-US" sz="1600" b="1" dirty="0">
                <a:latin typeface="Abadi" panose="020B0604020104020204" pitchFamily="34" charset="0"/>
              </a:rPr>
              <a:t>Bicarbonate ion secretion by the pancreas provides an appropriate pH for action of the pancreatic digestive enzymes, which function optimally in a </a:t>
            </a:r>
            <a:r>
              <a:rPr lang="en-US" sz="1600" b="1" dirty="0">
                <a:solidFill>
                  <a:srgbClr val="0070C0"/>
                </a:solidFill>
                <a:latin typeface="Abadi" panose="020B0604020104020204" pitchFamily="34" charset="0"/>
              </a:rPr>
              <a:t>slightly alkaline or neutral medium, at a pH of 7.0 to 8.0. </a:t>
            </a:r>
          </a:p>
          <a:p>
            <a:r>
              <a:rPr lang="en-US" sz="1600" b="1" dirty="0">
                <a:latin typeface="Abadi" panose="020B0604020104020204" pitchFamily="34" charset="0"/>
              </a:rPr>
              <a:t>The pH of the sodium bicarbonate secretion averages 8.0.</a:t>
            </a:r>
          </a:p>
          <a:p>
            <a:endParaRPr lang="en-IN" sz="1600" b="1" dirty="0">
              <a:latin typeface="Abadi" panose="020B0604020104020204" pitchFamily="34" charset="0"/>
            </a:endParaRPr>
          </a:p>
        </p:txBody>
      </p:sp>
    </p:spTree>
    <p:extLst>
      <p:ext uri="{BB962C8B-B14F-4D97-AF65-F5344CB8AC3E}">
        <p14:creationId xmlns="" xmlns:p14="http://schemas.microsoft.com/office/powerpoint/2010/main" val="1228709156"/>
      </p:ext>
    </p:extLst>
  </p:cSld>
  <p:clrMapOvr>
    <a:masterClrMapping/>
  </p:clrMapOvr>
  <p:transition advTm="170628">
    <p:dissolve/>
  </p:transition>
  <p:extLst>
    <p:ext uri="{3A86A75C-4F4B-4683-9AE1-C65F6400EC91}">
      <p14:laserTraceLst xmlns="" xmlns:p14="http://schemas.microsoft.com/office/powerpoint/2010/main">
        <p14:tracePtLst>
          <p14:tracePt t="74" x="33338" y="322263"/>
          <p14:tracePt t="140" x="365125" y="230188"/>
          <p14:tracePt t="141" x="458788" y="187325"/>
          <p14:tracePt t="148" x="517525" y="152400"/>
          <p14:tracePt t="156" x="569913" y="127000"/>
          <p14:tracePt t="164" x="603250" y="93663"/>
          <p14:tracePt t="172" x="611188" y="93663"/>
          <p14:tracePt t="181" x="620713" y="85725"/>
          <p14:tracePt t="213" x="620713" y="76200"/>
          <p14:tracePt t="284" x="611188" y="76200"/>
          <p14:tracePt t="308" x="603250" y="76200"/>
          <p14:tracePt t="317" x="603250" y="119063"/>
          <p14:tracePt t="325" x="603250" y="195263"/>
          <p14:tracePt t="334" x="611188" y="280988"/>
          <p14:tracePt t="342" x="696913" y="433388"/>
          <p14:tracePt t="350" x="849313" y="595313"/>
          <p14:tracePt t="357" x="1019175" y="781050"/>
          <p14:tracePt t="366" x="1282700" y="1003300"/>
          <p14:tracePt t="372" x="1631950" y="1231900"/>
          <p14:tracePt t="380" x="2022475" y="1427163"/>
          <p14:tracePt t="388" x="2455863" y="1563688"/>
          <p14:tracePt t="396" x="2820988" y="1639888"/>
          <p14:tracePt t="404" x="3322638" y="1700213"/>
          <p14:tracePt t="412" x="3789363" y="1700213"/>
          <p14:tracePt t="420" x="4248150" y="1700213"/>
          <p14:tracePt t="429" x="4595813" y="1700213"/>
          <p14:tracePt t="436" x="5064125" y="1665288"/>
          <p14:tracePt t="445" x="5429250" y="1589088"/>
          <p14:tracePt t="452" x="5718175" y="1504950"/>
          <p14:tracePt t="461" x="5981700" y="1427163"/>
          <p14:tracePt t="468" x="6167438" y="1350963"/>
          <p14:tracePt t="477" x="6270625" y="1300163"/>
          <p14:tracePt t="484" x="6329363" y="1257300"/>
          <p14:tracePt t="491" x="6338888" y="1249363"/>
          <p14:tracePt t="500" x="6338888" y="1241425"/>
          <p14:tracePt t="508" x="6338888" y="1231900"/>
          <p14:tracePt t="524" x="6338888" y="1223963"/>
          <p14:tracePt t="532" x="6338888" y="1216025"/>
          <p14:tracePt t="548" x="6329363" y="1216025"/>
          <p14:tracePt t="556" x="6321425" y="1206500"/>
          <p14:tracePt t="564" x="6321425" y="1198563"/>
          <p14:tracePt t="572" x="6303963" y="1181100"/>
          <p14:tracePt t="580" x="6286500" y="1173163"/>
          <p14:tracePt t="596" x="6270625" y="1173163"/>
          <p14:tracePt t="604" x="6253163" y="1173163"/>
          <p14:tracePt t="612" x="6210300" y="1173163"/>
          <p14:tracePt t="620" x="6142038" y="1173163"/>
          <p14:tracePt t="629" x="6091238" y="1147763"/>
          <p14:tracePt t="635" x="6032500" y="1138238"/>
          <p14:tracePt t="645" x="5972175" y="1138238"/>
          <p14:tracePt t="654" x="5913438" y="1130300"/>
          <p14:tracePt t="665" x="5811838" y="1122363"/>
          <p14:tracePt t="671" x="5708650" y="1096963"/>
          <p14:tracePt t="678" x="5599113" y="1096963"/>
          <p14:tracePt t="684" x="5487988" y="1096963"/>
          <p14:tracePt t="692" x="5403850" y="1096963"/>
          <p14:tracePt t="699" x="5318125" y="1096963"/>
          <p14:tracePt t="708" x="5216525" y="1122363"/>
          <p14:tracePt t="716" x="5148263" y="1147763"/>
          <p14:tracePt t="724" x="5106988" y="1155700"/>
          <p14:tracePt t="731" x="5064125" y="1155700"/>
          <p14:tracePt t="740" x="5029200" y="1155700"/>
          <p14:tracePt t="820" x="5038725" y="1155700"/>
          <p14:tracePt t="860" x="5046663" y="1155700"/>
          <p14:tracePt t="884" x="5054600" y="1147763"/>
          <p14:tracePt t="1124" x="5064125" y="1155700"/>
          <p14:tracePt t="1141" x="5064125" y="1198563"/>
          <p14:tracePt t="1148" x="5064125" y="1241425"/>
          <p14:tracePt t="1156" x="5064125" y="1325563"/>
          <p14:tracePt t="1164" x="5064125" y="1343025"/>
          <p14:tracePt t="1292" x="5064125" y="1360488"/>
          <p14:tracePt t="1300" x="5013325" y="1385888"/>
          <p14:tracePt t="1308" x="4953000" y="1401763"/>
          <p14:tracePt t="1316" x="4876800" y="1419225"/>
          <p14:tracePt t="1325" x="4791075" y="1436688"/>
          <p14:tracePt t="1332" x="4740275" y="1462088"/>
          <p14:tracePt t="1340" x="4646613" y="1462088"/>
          <p14:tracePt t="1348" x="4613275" y="1462088"/>
          <p14:tracePt t="1356" x="4605338" y="1462088"/>
          <p14:tracePt t="1404" x="4605338" y="1452563"/>
          <p14:tracePt t="1612" x="4605338" y="1444625"/>
          <p14:tracePt t="1620" x="4613275" y="1444625"/>
          <p14:tracePt t="1629" x="4630738" y="1444625"/>
          <p14:tracePt t="1636" x="4664075" y="1444625"/>
          <p14:tracePt t="1646" x="4681538" y="1444625"/>
          <p14:tracePt t="1652" x="4714875" y="1444625"/>
          <p14:tracePt t="1661" x="4757738" y="1444625"/>
          <p14:tracePt t="1668" x="4800600" y="1444625"/>
          <p14:tracePt t="1677" x="4884738" y="1444625"/>
          <p14:tracePt t="1684" x="4978400" y="1436688"/>
          <p14:tracePt t="1696" x="5046663" y="1401763"/>
          <p14:tracePt t="1699" x="5140325" y="1385888"/>
          <p14:tracePt t="1708" x="5191125" y="1360488"/>
          <p14:tracePt t="1715" x="5233988" y="1350963"/>
          <p14:tracePt t="1724" x="5267325" y="1343025"/>
          <p14:tracePt t="1819" x="5259388" y="1343025"/>
          <p14:tracePt t="1828" x="5233988" y="1343025"/>
          <p14:tracePt t="1837" x="5191125" y="1368425"/>
          <p14:tracePt t="1845" x="5132388" y="1427163"/>
          <p14:tracePt t="1852" x="5114925" y="1444625"/>
          <p14:tracePt t="1861" x="5097463" y="1477963"/>
          <p14:tracePt t="1868" x="5072063" y="1477963"/>
          <p14:tracePt t="1956" x="5054600" y="1504950"/>
          <p14:tracePt t="1964" x="4962525" y="1504950"/>
          <p14:tracePt t="1972" x="4953000" y="1504950"/>
          <p14:tracePt t="1980" x="4851400" y="1504950"/>
          <p14:tracePt t="1988" x="4808538" y="1504950"/>
          <p14:tracePt t="1996" x="4775200" y="1504950"/>
          <p14:tracePt t="2014" x="4765675" y="1504950"/>
          <p14:tracePt t="2037" x="4765675" y="1495425"/>
          <p14:tracePt t="2045" x="4775200" y="1495425"/>
          <p14:tracePt t="2052" x="4783138" y="1495425"/>
          <p14:tracePt t="2060" x="4791075" y="1495425"/>
          <p14:tracePt t="2157" x="4800600" y="1487488"/>
          <p14:tracePt t="2365" x="4800600" y="1477963"/>
          <p14:tracePt t="2412" x="4808538" y="1477963"/>
          <p14:tracePt t="2572" x="4826000" y="1470025"/>
          <p14:tracePt t="2660" x="4808538" y="1470025"/>
          <p14:tracePt t="2668" x="4749800" y="1470025"/>
          <p14:tracePt t="2677" x="4706938" y="1470025"/>
          <p14:tracePt t="2684" x="4646613" y="1470025"/>
          <p14:tracePt t="2692" x="4554538" y="1470025"/>
          <p14:tracePt t="2700" x="4410075" y="1487488"/>
          <p14:tracePt t="2710" x="4306888" y="1520825"/>
          <p14:tracePt t="2716" x="4214813" y="1563688"/>
          <p14:tracePt t="2725" x="4179888" y="1597025"/>
          <p14:tracePt t="2732" x="4171950" y="1622425"/>
          <p14:tracePt t="2764" x="4171950" y="1631950"/>
          <p14:tracePt t="2884" x="4121150" y="1622425"/>
          <p14:tracePt t="2892" x="4070350" y="1597025"/>
          <p14:tracePt t="2900" x="4035425" y="1589088"/>
          <p14:tracePt t="2911" x="4010025" y="1589088"/>
          <p14:tracePt t="2919" x="3984625" y="1589088"/>
          <p14:tracePt t="2925" x="3951288" y="1589088"/>
          <p14:tracePt t="2933" x="3925888" y="1589088"/>
          <p14:tracePt t="2940" x="3908425" y="1589088"/>
          <p14:tracePt t="2948" x="3883025" y="1589088"/>
          <p14:tracePt t="2956" x="3848100" y="1589088"/>
          <p14:tracePt t="2964" x="3789363" y="1614488"/>
          <p14:tracePt t="2972" x="3687763" y="1657350"/>
          <p14:tracePt t="2980" x="3568700" y="1690688"/>
          <p14:tracePt t="2988" x="3424238" y="1733550"/>
          <p14:tracePt t="2996" x="3203575" y="1784350"/>
          <p14:tracePt t="3004" x="2914650" y="1870075"/>
          <p14:tracePt t="3012" x="2616200" y="1954213"/>
          <p14:tracePt t="3019" x="2286000" y="2014538"/>
          <p14:tracePt t="3028" x="2030413" y="2055813"/>
          <p14:tracePt t="3037" x="1860550" y="2098675"/>
          <p14:tracePt t="3044" x="1733550" y="2116138"/>
          <p14:tracePt t="3052" x="1665288" y="2116138"/>
          <p14:tracePt t="3061" x="1606550" y="2141538"/>
          <p14:tracePt t="3068" x="1579563" y="2141538"/>
          <p14:tracePt t="3100" x="1571625" y="2141538"/>
          <p14:tracePt t="3116" x="1571625" y="2149475"/>
          <p14:tracePt t="3125" x="1563688" y="2149475"/>
          <p14:tracePt t="3142" x="1546225" y="2149475"/>
          <p14:tracePt t="3148" x="1528763" y="2159000"/>
          <p14:tracePt t="3156" x="1503363" y="2184400"/>
          <p14:tracePt t="3164" x="1452563" y="2227263"/>
          <p14:tracePt t="3172" x="1409700" y="2252663"/>
          <p14:tracePt t="3181" x="1358900" y="2293938"/>
          <p14:tracePt t="3188" x="1308100" y="2344738"/>
          <p14:tracePt t="3196" x="1257300" y="2397125"/>
          <p14:tracePt t="3204" x="1206500" y="2430463"/>
          <p14:tracePt t="3212" x="1181100" y="2455863"/>
          <p14:tracePt t="3220" x="1155700" y="2481263"/>
          <p14:tracePt t="3236" x="1138238" y="2489200"/>
          <p14:tracePt t="3278" x="1138238" y="2498725"/>
          <p14:tracePt t="3284" x="1138238" y="2516188"/>
          <p14:tracePt t="3293" x="1138238" y="2557463"/>
          <p14:tracePt t="3300" x="1138238" y="2617788"/>
          <p14:tracePt t="3308" x="1138238" y="2676525"/>
          <p14:tracePt t="3316" x="1138238" y="2719388"/>
          <p14:tracePt t="3325" x="1138238" y="2762250"/>
          <p14:tracePt t="3332" x="1138238" y="2820988"/>
          <p14:tracePt t="3340" x="1138238" y="2863850"/>
          <p14:tracePt t="3348" x="1163638" y="2940050"/>
          <p14:tracePt t="3356" x="1206500" y="3016250"/>
          <p14:tracePt t="3364" x="1249363" y="3084513"/>
          <p14:tracePt t="3372" x="1274763" y="3127375"/>
          <p14:tracePt t="3380" x="1300163" y="3152775"/>
          <p14:tracePt t="3388" x="1325563" y="3178175"/>
          <p14:tracePt t="3396" x="1333500" y="3186113"/>
          <p14:tracePt t="3404" x="1343025" y="3195638"/>
          <p14:tracePt t="3884" x="1350963" y="3203575"/>
          <p14:tracePt t="3893" x="1376363" y="3203575"/>
          <p14:tracePt t="3900" x="1384300" y="3203575"/>
          <p14:tracePt t="3915" x="1393825" y="3203575"/>
          <p14:tracePt t="3925" x="1419225" y="3195638"/>
          <p14:tracePt t="3932" x="1444625" y="3178175"/>
          <p14:tracePt t="3943" x="1477963" y="3170238"/>
          <p14:tracePt t="3948" x="1512888" y="3152775"/>
          <p14:tracePt t="3956" x="1546225" y="3135313"/>
          <p14:tracePt t="3964" x="1571625" y="3127375"/>
          <p14:tracePt t="3972" x="1614488" y="3109913"/>
          <p14:tracePt t="3979" x="1665288" y="3084513"/>
          <p14:tracePt t="3988" x="1690688" y="3076575"/>
          <p14:tracePt t="3996" x="1724025" y="3067050"/>
          <p14:tracePt t="4004" x="1733550" y="3051175"/>
          <p14:tracePt t="4012" x="1741488" y="3041650"/>
          <p14:tracePt t="4020" x="1758950" y="3033713"/>
          <p14:tracePt t="4069" x="1766888" y="3033713"/>
          <p14:tracePt t="4100" x="1784350" y="3025775"/>
          <p14:tracePt t="4164" x="1792288" y="3025775"/>
          <p14:tracePt t="4172" x="1801813" y="3025775"/>
          <p14:tracePt t="4180" x="1801813" y="3041650"/>
          <p14:tracePt t="4188" x="1809750" y="3051175"/>
          <p14:tracePt t="4196" x="1809750" y="3076575"/>
          <p14:tracePt t="4204" x="1809750" y="3084513"/>
          <p14:tracePt t="4212" x="1809750" y="3119438"/>
          <p14:tracePt t="4220" x="1809750" y="3152775"/>
          <p14:tracePt t="4228" x="1809750" y="3160713"/>
          <p14:tracePt t="4236" x="1809750" y="3178175"/>
          <p14:tracePt t="4244" x="1809750" y="3186113"/>
          <p14:tracePt t="4260" x="1809750" y="3195638"/>
          <p14:tracePt t="4948" x="1801813" y="3195638"/>
          <p14:tracePt t="5004" x="1801813" y="3186113"/>
          <p14:tracePt t="5052" x="1801813" y="3178175"/>
          <p14:tracePt t="6805" x="1801813" y="3170238"/>
          <p14:tracePt t="6812" x="1801813" y="3160713"/>
          <p14:tracePt t="6820" x="1801813" y="3152775"/>
          <p14:tracePt t="6836" x="1817688" y="3152775"/>
          <p14:tracePt t="6844" x="1835150" y="3152775"/>
          <p14:tracePt t="6860" x="1860550" y="3152775"/>
          <p14:tracePt t="6867" x="1868488" y="3144838"/>
          <p14:tracePt t="6891" x="1903413" y="3135313"/>
          <p14:tracePt t="6893" x="1903413" y="3127375"/>
          <p14:tracePt t="6900" x="1928813" y="3127375"/>
          <p14:tracePt t="6908" x="1936750" y="3127375"/>
          <p14:tracePt t="6916" x="1954213" y="3119438"/>
          <p14:tracePt t="6924" x="1971675" y="3109913"/>
          <p14:tracePt t="6932" x="2012950" y="3094038"/>
          <p14:tracePt t="6940" x="2047875" y="3067050"/>
          <p14:tracePt t="6948" x="2116138" y="3025775"/>
          <p14:tracePt t="6957" x="2208213" y="2974975"/>
          <p14:tracePt t="6963" x="2268538" y="2932113"/>
          <p14:tracePt t="6972" x="2327275" y="2897188"/>
          <p14:tracePt t="6982" x="2379663" y="2871788"/>
          <p14:tracePt t="6993" x="2405063" y="2855913"/>
          <p14:tracePt t="6998" x="2413000" y="2846388"/>
          <p14:tracePt t="7044" x="2405063" y="2846388"/>
          <p14:tracePt t="7052" x="2362200" y="2846388"/>
          <p14:tracePt t="7060" x="2344738" y="2846388"/>
          <p14:tracePt t="7068" x="2301875" y="2863850"/>
          <p14:tracePt t="7084" x="2276475" y="2871788"/>
          <p14:tracePt t="7091" x="2235200" y="2881313"/>
          <p14:tracePt t="7099" x="2208213" y="2897188"/>
          <p14:tracePt t="7109" x="2149475" y="2932113"/>
          <p14:tracePt t="7116" x="2106613" y="2940050"/>
          <p14:tracePt t="7124" x="2073275" y="2940050"/>
          <p14:tracePt t="7132" x="1997075" y="2940050"/>
          <p14:tracePt t="7140" x="1962150" y="2949575"/>
          <p14:tracePt t="7147" x="1954213" y="2949575"/>
          <p14:tracePt t="8180" x="1979613" y="2949575"/>
          <p14:tracePt t="8189" x="1997075" y="2949575"/>
          <p14:tracePt t="8196" x="2030413" y="2949575"/>
          <p14:tracePt t="8204" x="2073275" y="2949575"/>
          <p14:tracePt t="8212" x="2106613" y="2949575"/>
          <p14:tracePt t="8224" x="2157413" y="2922588"/>
          <p14:tracePt t="8227" x="2182813" y="2922588"/>
          <p14:tracePt t="8236" x="2200275" y="2922588"/>
          <p14:tracePt t="8244" x="2200275" y="2914650"/>
          <p14:tracePt t="8268" x="2225675" y="2906713"/>
          <p14:tracePt t="8292" x="2251075" y="2889250"/>
          <p14:tracePt t="8300" x="2268538" y="2881313"/>
          <p14:tracePt t="8308" x="2301875" y="2871788"/>
          <p14:tracePt t="8316" x="2362200" y="2863850"/>
          <p14:tracePt t="8324" x="2430463" y="2846388"/>
          <p14:tracePt t="8332" x="2497138" y="2846388"/>
          <p14:tracePt t="8340" x="2565400" y="2846388"/>
          <p14:tracePt t="8348" x="2608263" y="2846388"/>
          <p14:tracePt t="8356" x="2659063" y="2846388"/>
          <p14:tracePt t="8363" x="2684463" y="2846388"/>
          <p14:tracePt t="8373" x="2693988" y="2846388"/>
          <p14:tracePt t="8380" x="2709863" y="2855913"/>
          <p14:tracePt t="8389" x="2709863" y="2871788"/>
          <p14:tracePt t="8411" x="2709863" y="2881313"/>
          <p14:tracePt t="8460" x="2693988" y="2914650"/>
          <p14:tracePt t="8468" x="2676525" y="2922588"/>
          <p14:tracePt t="8476" x="2625725" y="2949575"/>
          <p14:tracePt t="8484" x="2574925" y="2965450"/>
          <p14:tracePt t="8532" x="2582863" y="2957513"/>
          <p14:tracePt t="8548" x="2600325" y="2949575"/>
          <p14:tracePt t="8556" x="2625725" y="2949575"/>
          <p14:tracePt t="8564" x="2625725" y="2940050"/>
          <p14:tracePt t="8652" x="2633663" y="2940050"/>
          <p14:tracePt t="9164" x="2641600" y="2922588"/>
          <p14:tracePt t="9197" x="2659063" y="2914650"/>
          <p14:tracePt t="9205" x="2684463" y="2897188"/>
          <p14:tracePt t="9211" x="2701925" y="2881313"/>
          <p14:tracePt t="9220" x="2709863" y="2871788"/>
          <p14:tracePt t="9228" x="2735263" y="2863850"/>
          <p14:tracePt t="9238" x="2744788" y="2855913"/>
          <p14:tracePt t="9340" x="2752725" y="2855913"/>
          <p14:tracePt t="9356" x="2778125" y="2838450"/>
          <p14:tracePt t="9364" x="2838450" y="2805113"/>
          <p14:tracePt t="9372" x="2863850" y="2805113"/>
          <p14:tracePt t="9380" x="2889250" y="2795588"/>
          <p14:tracePt t="9389" x="2897188" y="2795588"/>
          <p14:tracePt t="9396" x="2914650" y="2795588"/>
          <p14:tracePt t="9405" x="2930525" y="2795588"/>
          <p14:tracePt t="9420" x="2965450" y="2795588"/>
          <p14:tracePt t="9428" x="2973388" y="2795588"/>
          <p14:tracePt t="9439" x="3008313" y="2795588"/>
          <p14:tracePt t="9443" x="3049588" y="2787650"/>
          <p14:tracePt t="9453" x="3074988" y="2778125"/>
          <p14:tracePt t="9460" x="3092450" y="2778125"/>
          <p14:tracePt t="9468" x="3127375" y="2778125"/>
          <p14:tracePt t="9476" x="3168650" y="2778125"/>
          <p14:tracePt t="9484" x="3211513" y="2778125"/>
          <p14:tracePt t="9492" x="3244850" y="2778125"/>
          <p14:tracePt t="9500" x="3262313" y="2778125"/>
          <p14:tracePt t="9516" x="3270250" y="2778125"/>
          <p14:tracePt t="9556" x="3279775" y="2778125"/>
          <p14:tracePt t="9669" x="3279775" y="2787650"/>
          <p14:tracePt t="9724" x="3287713" y="2778125"/>
          <p14:tracePt t="9732" x="3305175" y="2770188"/>
          <p14:tracePt t="9740" x="3313113" y="2770188"/>
          <p14:tracePt t="9748" x="3322638" y="2762250"/>
          <p14:tracePt t="9756" x="3330575" y="2762250"/>
          <p14:tracePt t="9772" x="3338513" y="2752725"/>
          <p14:tracePt t="9789" x="3348038" y="2752725"/>
          <p14:tracePt t="9796" x="3355975" y="2744788"/>
          <p14:tracePt t="9805" x="3363913" y="2744788"/>
          <p14:tracePt t="9812" x="3381375" y="2736850"/>
          <p14:tracePt t="9821" x="3389313" y="2727325"/>
          <p14:tracePt t="9828" x="3414713" y="2727325"/>
          <p14:tracePt t="9835" x="3457575" y="2701925"/>
          <p14:tracePt t="9844" x="3475038" y="2701925"/>
          <p14:tracePt t="9855" x="3517900" y="2693988"/>
          <p14:tracePt t="9859" x="3543300" y="2686050"/>
          <p14:tracePt t="9869" x="3559175" y="2686050"/>
          <p14:tracePt t="9876" x="3576638" y="2686050"/>
          <p14:tracePt t="9988" x="3594100" y="2676525"/>
          <p14:tracePt t="9996" x="3611563" y="2676525"/>
          <p14:tracePt t="10005" x="3619500" y="2676525"/>
          <p14:tracePt t="10012" x="3644900" y="2676525"/>
          <p14:tracePt t="10021" x="3662363" y="2676525"/>
          <p14:tracePt t="10028" x="3695700" y="2676525"/>
          <p14:tracePt t="10037" x="3738563" y="2676525"/>
          <p14:tracePt t="10044" x="3781425" y="2676525"/>
          <p14:tracePt t="10052" x="3814763" y="2676525"/>
          <p14:tracePt t="10060" x="3840163" y="2701925"/>
          <p14:tracePt t="10070" x="3840163" y="2711450"/>
          <p14:tracePt t="10076" x="3840163" y="2719388"/>
          <p14:tracePt t="10100" x="3840163" y="2727325"/>
          <p14:tracePt t="10196" x="3840163" y="2736850"/>
          <p14:tracePt t="10211" x="3840163" y="2752725"/>
          <p14:tracePt t="10356" x="3848100" y="2762250"/>
          <p14:tracePt t="10380" x="3857625" y="2762250"/>
          <p14:tracePt t="10404" x="3873500" y="2752725"/>
          <p14:tracePt t="10446" x="3890963" y="2752725"/>
          <p14:tracePt t="10454" x="3900488" y="2752725"/>
          <p14:tracePt t="10473" x="3908425" y="2752725"/>
          <p14:tracePt t="10517" x="3916363" y="2744788"/>
          <p14:tracePt t="10524" x="3925888" y="2736850"/>
          <p14:tracePt t="10540" x="3925888" y="2727325"/>
          <p14:tracePt t="10564" x="3941763" y="2727325"/>
          <p14:tracePt t="10604" x="3951288" y="2727325"/>
          <p14:tracePt t="10629" x="3959225" y="2727325"/>
          <p14:tracePt t="10820" x="3976688" y="2719388"/>
          <p14:tracePt t="10828" x="3992563" y="2701925"/>
          <p14:tracePt t="10836" x="4010025" y="2693988"/>
          <p14:tracePt t="10844" x="4044950" y="2686050"/>
          <p14:tracePt t="10853" x="4070350" y="2676525"/>
          <p14:tracePt t="10860" x="4103688" y="2660650"/>
          <p14:tracePt t="10869" x="4146550" y="2643188"/>
          <p14:tracePt t="10876" x="4197350" y="2643188"/>
          <p14:tracePt t="10889" x="4222750" y="2633663"/>
          <p14:tracePt t="10891" x="4291013" y="2600325"/>
          <p14:tracePt t="10899" x="4349750" y="2600325"/>
          <p14:tracePt t="10909" x="4392613" y="2592388"/>
          <p14:tracePt t="10918" x="4435475" y="2592388"/>
          <p14:tracePt t="10925" x="4468813" y="2582863"/>
          <p14:tracePt t="10938" x="4511675" y="2582863"/>
          <p14:tracePt t="10942" x="4562475" y="2566988"/>
          <p14:tracePt t="10948" x="4605338" y="2566988"/>
          <p14:tracePt t="10956" x="4621213" y="2557463"/>
          <p14:tracePt t="10964" x="4646613" y="2557463"/>
          <p14:tracePt t="10972" x="4673600" y="2557463"/>
          <p14:tracePt t="10980" x="4681538" y="2549525"/>
          <p14:tracePt t="10988" x="4689475" y="2549525"/>
          <p14:tracePt t="10996" x="4714875" y="2549525"/>
          <p14:tracePt t="11004" x="4740275" y="2549525"/>
          <p14:tracePt t="11012" x="4765675" y="2549525"/>
          <p14:tracePt t="11021" x="4818063" y="2524125"/>
          <p14:tracePt t="11029" x="4859338" y="2524125"/>
          <p14:tracePt t="11037" x="4902200" y="2516188"/>
          <p14:tracePt t="11044" x="4978400" y="2498725"/>
          <p14:tracePt t="11053" x="5029200" y="2481263"/>
          <p14:tracePt t="11060" x="5089525" y="2463800"/>
          <p14:tracePt t="11069" x="5132388" y="2447925"/>
          <p14:tracePt t="11075" x="5183188" y="2430463"/>
          <p14:tracePt t="11084" x="5224463" y="2422525"/>
          <p14:tracePt t="11091" x="5233988" y="2413000"/>
          <p14:tracePt t="11100" x="5241925" y="2405063"/>
          <p14:tracePt t="11116" x="5249863" y="2405063"/>
          <p14:tracePt t="11124" x="5259388" y="2405063"/>
          <p14:tracePt t="11132" x="5267325" y="2387600"/>
          <p14:tracePt t="11140" x="5276850" y="2379663"/>
          <p14:tracePt t="11149" x="5292725" y="2379663"/>
          <p14:tracePt t="11156" x="5318125" y="2362200"/>
          <p14:tracePt t="11164" x="5327650" y="2362200"/>
          <p14:tracePt t="11171" x="5343525" y="2362200"/>
          <p14:tracePt t="11180" x="5378450" y="2362200"/>
          <p14:tracePt t="11188" x="5421313" y="2362200"/>
          <p14:tracePt t="11196" x="5421313" y="2354263"/>
          <p14:tracePt t="11212" x="5421313" y="2336800"/>
          <p14:tracePt t="11220" x="5421313" y="2319338"/>
          <p14:tracePt t="11300" x="5411788" y="2319338"/>
          <p14:tracePt t="11308" x="5378450" y="2328863"/>
          <p14:tracePt t="11316" x="5353050" y="2344738"/>
          <p14:tracePt t="11324" x="5335588" y="2362200"/>
          <p14:tracePt t="11356" x="5343525" y="2371725"/>
          <p14:tracePt t="11372" x="5368925" y="2371725"/>
          <p14:tracePt t="11390" x="5378450" y="2371725"/>
          <p14:tracePt t="11398" x="5411788" y="2371725"/>
          <p14:tracePt t="11415" x="5429250" y="2362200"/>
          <p14:tracePt t="11421" x="5437188" y="2362200"/>
          <p14:tracePt t="11428" x="5454650" y="2354263"/>
          <p14:tracePt t="11436" x="5462588" y="2354263"/>
          <p14:tracePt t="11444" x="5487988" y="2354263"/>
          <p14:tracePt t="11453" x="5530850" y="2344738"/>
          <p14:tracePt t="11459" x="5565775" y="2344738"/>
          <p14:tracePt t="11469" x="5607050" y="2328863"/>
          <p14:tracePt t="11476" x="5667375" y="2319338"/>
          <p14:tracePt t="11486" x="5751513" y="2303463"/>
          <p14:tracePt t="11492" x="5827713" y="2268538"/>
          <p14:tracePt t="11500" x="5905500" y="2252663"/>
          <p14:tracePt t="11508" x="5964238" y="2243138"/>
          <p14:tracePt t="11517" x="5997575" y="2227263"/>
          <p14:tracePt t="11524" x="6015038" y="2217738"/>
          <p14:tracePt t="11532" x="6015038" y="2192338"/>
          <p14:tracePt t="11540" x="6032500" y="2174875"/>
          <p14:tracePt t="11555" x="6040438" y="2166938"/>
          <p14:tracePt t="11564" x="6057900" y="2149475"/>
          <p14:tracePt t="11588" x="6075363" y="2141538"/>
          <p14:tracePt t="11596" x="6100763" y="2124075"/>
          <p14:tracePt t="11604" x="6134100" y="2108200"/>
          <p14:tracePt t="11612" x="6167438" y="2090738"/>
          <p14:tracePt t="11621" x="6194425" y="2065338"/>
          <p14:tracePt t="11628" x="6219825" y="2047875"/>
          <p14:tracePt t="11636" x="6235700" y="2030413"/>
          <p14:tracePt t="11644" x="6253163" y="2022475"/>
          <p14:tracePt t="11653" x="6278563" y="2014538"/>
          <p14:tracePt t="11660" x="6303963" y="1989138"/>
          <p14:tracePt t="11686" x="6311900" y="1989138"/>
          <p14:tracePt t="11692" x="6321425" y="1989138"/>
          <p14:tracePt t="11708" x="6329363" y="2014538"/>
          <p14:tracePt t="11718" x="6329363" y="2090738"/>
          <p14:tracePt t="11861" x="6329363" y="2108200"/>
          <p14:tracePt t="11869" x="6321425" y="2133600"/>
          <p14:tracePt t="11876" x="6286500" y="2141538"/>
          <p14:tracePt t="11883" x="6261100" y="2149475"/>
          <p14:tracePt t="11932" x="6270625" y="2141538"/>
          <p14:tracePt t="11940" x="6278563" y="2141538"/>
          <p14:tracePt t="11948" x="6296025" y="2141538"/>
          <p14:tracePt t="11956" x="6303963" y="2141538"/>
          <p14:tracePt t="11972" x="6311900" y="2141538"/>
          <p14:tracePt t="11980" x="6329363" y="2133600"/>
          <p14:tracePt t="11988" x="6338888" y="2133600"/>
          <p14:tracePt t="11996" x="6346825" y="2133600"/>
          <p14:tracePt t="12004" x="6372225" y="2133600"/>
          <p14:tracePt t="12012" x="6405563" y="2133600"/>
          <p14:tracePt t="12019" x="6440488" y="2133600"/>
          <p14:tracePt t="12028" x="6483350" y="2124075"/>
          <p14:tracePt t="12036" x="6542088" y="2124075"/>
          <p14:tracePt t="12044" x="6610350" y="2108200"/>
          <p14:tracePt t="12052" x="6686550" y="2098675"/>
          <p14:tracePt t="12060" x="6762750" y="2082800"/>
          <p14:tracePt t="12069" x="6823075" y="2065338"/>
          <p14:tracePt t="12076" x="6864350" y="2065338"/>
          <p14:tracePt t="12087" x="6907213" y="2055813"/>
          <p14:tracePt t="12092" x="6942138" y="2055813"/>
          <p14:tracePt t="12102" x="6950075" y="2055813"/>
          <p14:tracePt t="12107" x="6958013" y="2055813"/>
          <p14:tracePt t="12132" x="6975475" y="2047875"/>
          <p14:tracePt t="12148" x="6975475" y="2039938"/>
          <p14:tracePt t="12163" x="6983413" y="2022475"/>
          <p14:tracePt t="12180" x="6992938" y="2022475"/>
          <p14:tracePt t="12188" x="7008813" y="2005013"/>
          <p14:tracePt t="12244" x="7008813" y="1997075"/>
          <p14:tracePt t="12260" x="7018338" y="1997075"/>
          <p14:tracePt t="12285" x="7026275" y="1989138"/>
          <p14:tracePt t="12325" x="7034213" y="1979613"/>
          <p14:tracePt t="12430" x="7043738" y="1954213"/>
          <p14:tracePt t="12439" x="7051675" y="1946275"/>
          <p14:tracePt t="12446" x="7059613" y="1938338"/>
          <p14:tracePt t="12452" x="7112000" y="1920875"/>
          <p14:tracePt t="12460" x="7188200" y="1878013"/>
          <p14:tracePt t="12469" x="7264400" y="1844675"/>
          <p14:tracePt t="12476" x="7348538" y="1809750"/>
          <p14:tracePt t="12486" x="7451725" y="1776413"/>
          <p14:tracePt t="12491" x="7535863" y="1758950"/>
          <p14:tracePt t="12502" x="7629525" y="1733550"/>
          <p14:tracePt t="12508" x="7715250" y="1708150"/>
          <p14:tracePt t="12517" x="7773988" y="1700213"/>
          <p14:tracePt t="12524" x="7824788" y="1682750"/>
          <p14:tracePt t="12532" x="7832725" y="1682750"/>
          <p14:tracePt t="12621" x="7842250" y="1682750"/>
          <p14:tracePt t="13317" x="7859713" y="1674813"/>
          <p14:tracePt t="13333" x="7867650" y="1665288"/>
          <p14:tracePt t="14084" x="7859713" y="1665288"/>
          <p14:tracePt t="14092" x="7842250" y="1665288"/>
          <p14:tracePt t="14101" x="7791450" y="1682750"/>
          <p14:tracePt t="14108" x="7731125" y="1682750"/>
          <p14:tracePt t="14117" x="7646988" y="1690688"/>
          <p14:tracePt t="14124" x="7545388" y="1725613"/>
          <p14:tracePt t="14133" x="7416800" y="1751013"/>
          <p14:tracePt t="14140" x="7272338" y="1784350"/>
          <p14:tracePt t="14149" x="7213600" y="1784350"/>
          <p14:tracePt t="14156" x="7178675" y="1784350"/>
          <p14:tracePt t="14292" x="7162800" y="1793875"/>
          <p14:tracePt t="14301" x="7137400" y="1835150"/>
          <p14:tracePt t="14308" x="7059613" y="1852613"/>
          <p14:tracePt t="14316" x="6788150" y="1911350"/>
          <p14:tracePt t="14324" x="6559550" y="1979613"/>
          <p14:tracePt t="14336" x="6235700" y="1997075"/>
          <p14:tracePt t="14339" x="5921375" y="1997075"/>
          <p14:tracePt t="14352" x="5649913" y="2014538"/>
          <p14:tracePt t="14356" x="5513388" y="2030413"/>
          <p14:tracePt t="14364" x="5411788" y="2055813"/>
          <p14:tracePt t="14372" x="5378450" y="2065338"/>
          <p14:tracePt t="14380" x="5353050" y="2082800"/>
          <p14:tracePt t="14396" x="5335588" y="2090738"/>
          <p14:tracePt t="14412" x="5318125" y="2108200"/>
          <p14:tracePt t="14421" x="5249863" y="2133600"/>
          <p14:tracePt t="14429" x="5122863" y="2192338"/>
          <p14:tracePt t="14436" x="4970463" y="2260600"/>
          <p14:tracePt t="14444" x="4706938" y="2344738"/>
          <p14:tracePt t="14453" x="4384675" y="2447925"/>
          <p14:tracePt t="14460" x="3984625" y="2566988"/>
          <p14:tracePt t="14468" x="3525838" y="2686050"/>
          <p14:tracePt t="14476" x="3228975" y="2787650"/>
          <p14:tracePt t="14484" x="2889250" y="2881313"/>
          <p14:tracePt t="14492" x="2641600" y="2906713"/>
          <p14:tracePt t="14501" x="2438400" y="2949575"/>
          <p14:tracePt t="14508" x="2311400" y="2965450"/>
          <p14:tracePt t="14517" x="2225675" y="2974975"/>
          <p14:tracePt t="14526" x="2166938" y="2990850"/>
          <p14:tracePt t="14860" x="2149475" y="2990850"/>
          <p14:tracePt t="15172" x="2149475" y="3000375"/>
          <p14:tracePt t="15196" x="2124075" y="3033713"/>
          <p14:tracePt t="15204" x="2106613" y="3041650"/>
          <p14:tracePt t="15212" x="2106613" y="3051175"/>
          <p14:tracePt t="15220" x="2098675" y="3067050"/>
          <p14:tracePt t="15228" x="2090738" y="3076575"/>
          <p14:tracePt t="15236" x="2065338" y="3101975"/>
          <p14:tracePt t="15244" x="2047875" y="3135313"/>
          <p14:tracePt t="15252" x="2022475" y="3160713"/>
          <p14:tracePt t="15260" x="2012950" y="3186113"/>
          <p14:tracePt t="15268" x="2005013" y="3195638"/>
          <p14:tracePt t="15276" x="2005013" y="3211513"/>
          <p14:tracePt t="15284" x="2005013" y="3221038"/>
          <p14:tracePt t="16253" x="2005013" y="3211513"/>
          <p14:tracePt t="16557" x="2005013" y="3203575"/>
          <p14:tracePt t="17068" x="2005013" y="3195638"/>
          <p14:tracePt t="17076" x="2005013" y="3186113"/>
          <p14:tracePt t="17620" x="2005013" y="3170238"/>
          <p14:tracePt t="17692" x="2022475" y="3152775"/>
          <p14:tracePt t="19411" x="2022475" y="3135313"/>
          <p14:tracePt t="19500" x="2022475" y="3127375"/>
          <p14:tracePt t="19509" x="2022475" y="3119438"/>
          <p14:tracePt t="19516" x="2022475" y="3101975"/>
          <p14:tracePt t="19532" x="2030413" y="3094038"/>
          <p14:tracePt t="19564" x="2038350" y="3084513"/>
          <p14:tracePt t="19828" x="2038350" y="3109913"/>
          <p14:tracePt t="19836" x="2038350" y="3186113"/>
          <p14:tracePt t="19844" x="1903413" y="3355975"/>
          <p14:tracePt t="19852" x="1733550" y="3467100"/>
          <p14:tracePt t="19863" x="1563688" y="3568700"/>
          <p14:tracePt t="19868" x="1554163" y="3568700"/>
          <p14:tracePt t="19997" x="1538288" y="3568700"/>
          <p14:tracePt t="20004" x="1495425" y="3568700"/>
          <p14:tracePt t="20013" x="1487488" y="3543300"/>
          <p14:tracePt t="20020" x="1487488" y="3502025"/>
          <p14:tracePt t="20029" x="1495425" y="3449638"/>
          <p14:tracePt t="20036" x="1512888" y="3398838"/>
          <p14:tracePt t="20045" x="1538288" y="3382963"/>
          <p14:tracePt t="20052" x="1554163" y="3365500"/>
          <p14:tracePt t="20061" x="1571625" y="3348038"/>
          <p14:tracePt t="20067" x="1606550" y="3330575"/>
          <p14:tracePt t="20077" x="1639888" y="3322638"/>
          <p14:tracePt t="20084" x="1665288" y="3322638"/>
          <p14:tracePt t="20093" x="1724025" y="3314700"/>
          <p14:tracePt t="20100" x="1809750" y="3279775"/>
          <p14:tracePt t="20108" x="1911350" y="3271838"/>
          <p14:tracePt t="20116" x="2038350" y="3246438"/>
          <p14:tracePt t="20125" x="2192338" y="3195638"/>
          <p14:tracePt t="20132" x="2420938" y="3119438"/>
          <p14:tracePt t="20140" x="2625725" y="3059113"/>
          <p14:tracePt t="20148" x="2854325" y="3000375"/>
          <p14:tracePt t="20155" x="3059113" y="2957513"/>
          <p14:tracePt t="20164" x="3236913" y="2889250"/>
          <p14:tracePt t="20172" x="3381375" y="2846388"/>
          <p14:tracePt t="20180" x="3525838" y="2813050"/>
          <p14:tracePt t="20188" x="3627438" y="2778125"/>
          <p14:tracePt t="20196" x="3746500" y="2744788"/>
          <p14:tracePt t="20203" x="3806825" y="2736850"/>
          <p14:tracePt t="20212" x="3848100" y="2719388"/>
          <p14:tracePt t="20220" x="3925888" y="2686050"/>
          <p14:tracePt t="20229" x="3976688" y="2676525"/>
          <p14:tracePt t="20236" x="4052888" y="2633663"/>
          <p14:tracePt t="20245" x="4111625" y="2617788"/>
          <p14:tracePt t="20251" x="4197350" y="2574925"/>
          <p14:tracePt t="20260" x="4298950" y="2532063"/>
          <p14:tracePt t="20268" x="4367213" y="2473325"/>
          <p14:tracePt t="20278" x="4468813" y="2438400"/>
          <p14:tracePt t="20284" x="4545013" y="2405063"/>
          <p14:tracePt t="20294" x="4605338" y="2387600"/>
          <p14:tracePt t="20299" x="4673600" y="2371725"/>
          <p14:tracePt t="20308" x="4732338" y="2344738"/>
          <p14:tracePt t="20316" x="4749800" y="2336800"/>
          <p14:tracePt t="20324" x="4783138" y="2319338"/>
          <p14:tracePt t="20332" x="4791075" y="2319338"/>
          <p14:tracePt t="20477" x="4791075" y="2328863"/>
          <p14:tracePt t="20484" x="4775200" y="2397125"/>
          <p14:tracePt t="20492" x="4714875" y="2463800"/>
          <p14:tracePt t="20500" x="4656138" y="2506663"/>
          <p14:tracePt t="20508" x="4605338" y="2516188"/>
          <p14:tracePt t="20516" x="4587875" y="2516188"/>
          <p14:tracePt t="20524" x="4579938" y="2516188"/>
          <p14:tracePt t="20636" x="4537075" y="2532063"/>
          <p14:tracePt t="20652" x="4400550" y="2541588"/>
          <p14:tracePt t="20661" x="4324350" y="2541588"/>
          <p14:tracePt t="20668" x="4316413" y="2557463"/>
          <p14:tracePt t="20684" x="4306888" y="2557463"/>
          <p14:tracePt t="20693" x="4306888" y="2532063"/>
          <p14:tracePt t="20700" x="4375150" y="2516188"/>
          <p14:tracePt t="20708" x="4494213" y="2498725"/>
          <p14:tracePt t="20716" x="4656138" y="2455863"/>
          <p14:tracePt t="20723" x="4953000" y="2438400"/>
          <p14:tracePt t="20732" x="5302250" y="2422525"/>
          <p14:tracePt t="20740" x="5581650" y="2397125"/>
          <p14:tracePt t="20748" x="5870575" y="2379663"/>
          <p14:tracePt t="20756" x="6116638" y="2344738"/>
          <p14:tracePt t="20764" x="6286500" y="2303463"/>
          <p14:tracePt t="20771" x="6380163" y="2260600"/>
          <p14:tracePt t="20780" x="6508750" y="2252663"/>
          <p14:tracePt t="20788" x="6575425" y="2235200"/>
          <p14:tracePt t="20796" x="6643688" y="2217738"/>
          <p14:tracePt t="20804" x="6678613" y="2200275"/>
          <p14:tracePt t="20836" x="6678613" y="2192338"/>
          <p14:tracePt t="20845" x="6694488" y="2192338"/>
          <p14:tracePt t="20852" x="6711950" y="2184400"/>
          <p14:tracePt t="20861" x="6754813" y="2166938"/>
          <p14:tracePt t="20868" x="6780213" y="2159000"/>
          <p14:tracePt t="20877" x="6823075" y="2149475"/>
          <p14:tracePt t="20884" x="6848475" y="2141538"/>
          <p14:tracePt t="20896" x="6881813" y="2116138"/>
          <p14:tracePt t="20903" x="6899275" y="2108200"/>
          <p14:tracePt t="20913" x="6915150" y="2108200"/>
          <p14:tracePt t="20917" x="6924675" y="2108200"/>
          <p14:tracePt t="20932" x="6942138" y="2098675"/>
          <p14:tracePt t="20988" x="6942138" y="2082800"/>
          <p14:tracePt t="21012" x="6942138" y="2073275"/>
          <p14:tracePt t="21045" x="6932613" y="2073275"/>
          <p14:tracePt t="21051" x="6924675" y="2073275"/>
          <p14:tracePt t="21292" x="6924675" y="2065338"/>
          <p14:tracePt t="21332" x="6924675" y="2055813"/>
          <p14:tracePt t="21348" x="6924675" y="2030413"/>
          <p14:tracePt t="21356" x="6924675" y="2005013"/>
          <p14:tracePt t="21364" x="6932613" y="1989138"/>
          <p14:tracePt t="21371" x="6950075" y="1954213"/>
          <p14:tracePt t="21380" x="6950075" y="1938338"/>
          <p14:tracePt t="21389" x="6958013" y="1928813"/>
          <p14:tracePt t="21396" x="6958013" y="1920875"/>
          <p14:tracePt t="21404" x="6958013" y="1911350"/>
          <p14:tracePt t="21420" x="6958013" y="1903413"/>
          <p14:tracePt t="21436" x="6958013" y="1878013"/>
          <p14:tracePt t="21484" x="6958013" y="1870075"/>
          <p14:tracePt t="21668" x="6958013" y="1860550"/>
          <p14:tracePt t="23436" x="6967538" y="1860550"/>
          <p14:tracePt t="23444" x="6975475" y="1860550"/>
          <p14:tracePt t="23452" x="6992938" y="1860550"/>
          <p14:tracePt t="23469" x="7018338" y="1860550"/>
          <p14:tracePt t="23476" x="7034213" y="1860550"/>
          <p14:tracePt t="23483" x="7051675" y="1860550"/>
          <p14:tracePt t="23492" x="7085013" y="1878013"/>
          <p14:tracePt t="23500" x="7102475" y="1878013"/>
          <p14:tracePt t="23509" x="7119938" y="1878013"/>
          <p14:tracePt t="23516" x="7137400" y="1878013"/>
          <p14:tracePt t="23523" x="7170738" y="1885950"/>
          <p14:tracePt t="23532" x="7213600" y="1895475"/>
          <p14:tracePt t="23543" x="7256463" y="1895475"/>
          <p14:tracePt t="23548" x="7307263" y="1903413"/>
          <p14:tracePt t="23557" x="7366000" y="1903413"/>
          <p14:tracePt t="23564" x="7434263" y="1928813"/>
          <p14:tracePt t="23571" x="7485063" y="1928813"/>
          <p14:tracePt t="23580" x="7545388" y="1938338"/>
          <p14:tracePt t="23588" x="7570788" y="1938338"/>
          <p14:tracePt t="23596" x="7629525" y="1938338"/>
          <p14:tracePt t="23604" x="7637463" y="1938338"/>
          <p14:tracePt t="23611" x="7646988" y="1938338"/>
          <p14:tracePt t="23660" x="7637463" y="1938338"/>
          <p14:tracePt t="23668" x="7612063" y="1938338"/>
          <p14:tracePt t="23676" x="7586663" y="1938338"/>
          <p14:tracePt t="23684" x="7545388" y="1938338"/>
          <p14:tracePt t="23693" x="7527925" y="1938338"/>
          <p14:tracePt t="23700" x="7510463" y="1938338"/>
          <p14:tracePt t="23709" x="7477125" y="1938338"/>
          <p14:tracePt t="23756" x="7467600" y="1928813"/>
          <p14:tracePt t="23764" x="7459663" y="1928813"/>
          <p14:tracePt t="23783" x="7451725" y="1920875"/>
          <p14:tracePt t="23813" x="7451725" y="1911350"/>
          <p14:tracePt t="23869" x="7459663" y="1911350"/>
          <p14:tracePt t="23877" x="7467600" y="1911350"/>
          <p14:tracePt t="23884" x="7477125" y="1911350"/>
          <p14:tracePt t="23894" x="7485063" y="1911350"/>
          <p14:tracePt t="23899" x="7502525" y="1911350"/>
          <p14:tracePt t="23909" x="7518400" y="1911350"/>
          <p14:tracePt t="23916" x="7535863" y="1911350"/>
          <p14:tracePt t="23925" x="7561263" y="1903413"/>
          <p14:tracePt t="23932" x="7596188" y="1903413"/>
          <p14:tracePt t="23941" x="7621588" y="1903413"/>
          <p14:tracePt t="23948" x="7637463" y="1903413"/>
          <p14:tracePt t="23956" x="7672388" y="1903413"/>
          <p14:tracePt t="23964" x="7697788" y="1903413"/>
          <p14:tracePt t="23974" x="7705725" y="1903413"/>
          <p14:tracePt t="23980" x="7731125" y="1903413"/>
          <p14:tracePt t="23988" x="7740650" y="1903413"/>
          <p14:tracePt t="24083" x="7748588" y="1903413"/>
          <p14:tracePt t="24103" x="7766050" y="1903413"/>
          <p14:tracePt t="24110" x="7766050" y="1895475"/>
          <p14:tracePt t="24117" x="7773988" y="1895475"/>
          <p14:tracePt t="24125" x="7791450" y="1895475"/>
          <p14:tracePt t="24132" x="7807325" y="1895475"/>
          <p14:tracePt t="24140" x="7850188" y="1895475"/>
          <p14:tracePt t="24148" x="7935913" y="1895475"/>
          <p14:tracePt t="24158" x="8020050" y="1895475"/>
          <p14:tracePt t="24164" x="8131175" y="1895475"/>
          <p14:tracePt t="24172" x="8232775" y="1895475"/>
          <p14:tracePt t="24180" x="8343900" y="1895475"/>
          <p14:tracePt t="24188" x="8496300" y="1895475"/>
          <p14:tracePt t="24196" x="8589963" y="1885950"/>
          <p14:tracePt t="24204" x="8674100" y="1860550"/>
          <p14:tracePt t="24212" x="8734425" y="1852613"/>
          <p14:tracePt t="24220" x="8785225" y="1835150"/>
          <p14:tracePt t="24236" x="8785225" y="1827213"/>
          <p14:tracePt t="24268" x="8785225" y="1819275"/>
          <p14:tracePt t="24292" x="8793163" y="1819275"/>
          <p14:tracePt t="24413" x="8777288" y="1819275"/>
          <p14:tracePt t="24420" x="8734425" y="1819275"/>
          <p14:tracePt t="24428" x="8648700" y="1819275"/>
          <p14:tracePt t="24436" x="8555038" y="1835150"/>
          <p14:tracePt t="24444" x="8513763" y="1844675"/>
          <p14:tracePt t="24452" x="8470900" y="1844675"/>
          <p14:tracePt t="24628" x="8462963" y="1860550"/>
          <p14:tracePt t="24708" x="8462963" y="1852613"/>
          <p14:tracePt t="24749" x="8470900" y="1852613"/>
          <p14:tracePt t="24812" x="8478838" y="1835150"/>
          <p14:tracePt t="24924" x="8496300" y="1835150"/>
          <p14:tracePt t="24932" x="8504238" y="1835150"/>
          <p14:tracePt t="24940" x="8513763" y="1835150"/>
          <p14:tracePt t="24948" x="8521700" y="1827213"/>
          <p14:tracePt t="24957" x="8539163" y="1827213"/>
          <p14:tracePt t="24990" x="8547100" y="1827213"/>
          <p14:tracePt t="25071" x="8539163" y="1827213"/>
          <p14:tracePt t="25078" x="8478838" y="1827213"/>
          <p14:tracePt t="25086" x="8359775" y="1827213"/>
          <p14:tracePt t="25094" x="8250238" y="1819275"/>
          <p14:tracePt t="25101" x="8215313" y="1819275"/>
          <p14:tracePt t="25285" x="8207375" y="1819275"/>
          <p14:tracePt t="25300" x="8207375" y="1827213"/>
          <p14:tracePt t="25316" x="8215313" y="1819275"/>
          <p14:tracePt t="25332" x="8224838" y="1809750"/>
          <p14:tracePt t="25341" x="8232775" y="1801813"/>
          <p14:tracePt t="25348" x="8240713" y="1801813"/>
          <p14:tracePt t="25356" x="8258175" y="1793875"/>
          <p14:tracePt t="25364" x="8275638" y="1793875"/>
          <p14:tracePt t="25375" x="8291513" y="1784350"/>
          <p14:tracePt t="25379" x="8318500" y="1784350"/>
          <p14:tracePt t="25388" x="8326438" y="1784350"/>
          <p14:tracePt t="25395" x="8343900" y="1784350"/>
          <p14:tracePt t="25404" x="8351838" y="1784350"/>
          <p14:tracePt t="25412" x="8369300" y="1784350"/>
          <p14:tracePt t="25420" x="8394700" y="1784350"/>
          <p14:tracePt t="25428" x="8402638" y="1784350"/>
          <p14:tracePt t="25435" x="8435975" y="1784350"/>
          <p14:tracePt t="25444" x="8478838" y="1784350"/>
          <p14:tracePt t="25452" x="8521700" y="1784350"/>
          <p14:tracePt t="25460" x="8555038" y="1784350"/>
          <p14:tracePt t="25469" x="8564563" y="1784350"/>
          <p14:tracePt t="25483" x="8580438" y="1784350"/>
          <p14:tracePt t="26516" x="8589963" y="1784350"/>
          <p14:tracePt t="26532" x="8597900" y="1784350"/>
          <p14:tracePt t="26540" x="8605838" y="1784350"/>
          <p14:tracePt t="26548" x="8615363" y="1784350"/>
          <p14:tracePt t="26660" x="8623300" y="1784350"/>
          <p14:tracePt t="26668" x="8632825" y="1784350"/>
          <p14:tracePt t="26676" x="8640763" y="1784350"/>
          <p14:tracePt t="26685" x="8648700" y="1784350"/>
          <p14:tracePt t="26699" x="8674100" y="1784350"/>
          <p14:tracePt t="26708" x="8683625" y="1784350"/>
          <p14:tracePt t="26716" x="8691563" y="1784350"/>
          <p14:tracePt t="26724" x="8709025" y="1784350"/>
          <p14:tracePt t="26741" x="8716963" y="1784350"/>
          <p14:tracePt t="26757" x="8724900" y="1784350"/>
          <p14:tracePt t="26844" x="8742363" y="1784350"/>
          <p14:tracePt t="26852" x="8759825" y="1784350"/>
          <p14:tracePt t="26860" x="8785225" y="1784350"/>
          <p14:tracePt t="26869" x="8828088" y="1784350"/>
          <p14:tracePt t="26876" x="8836025" y="1793875"/>
          <p14:tracePt t="26892" x="8904288" y="1801813"/>
          <p14:tracePt t="26900" x="8937625" y="1809750"/>
          <p14:tracePt t="26908" x="8963025" y="1819275"/>
          <p14:tracePt t="26915" x="9013825" y="1827213"/>
          <p14:tracePt t="26924" x="9074150" y="1844675"/>
          <p14:tracePt t="26932" x="9132888" y="1852613"/>
          <p14:tracePt t="26940" x="9193213" y="1852613"/>
          <p14:tracePt t="26948" x="9251950" y="1860550"/>
          <p14:tracePt t="26957" x="9337675" y="1885950"/>
          <p14:tracePt t="26966" x="9413875" y="1895475"/>
          <p14:tracePt t="26975" x="9456738" y="1895475"/>
          <p14:tracePt t="26982" x="9532938" y="1911350"/>
          <p14:tracePt t="26989" x="9575800" y="1911350"/>
          <p14:tracePt t="26996" x="9634538" y="1911350"/>
          <p14:tracePt t="27005" x="9667875" y="1920875"/>
          <p14:tracePt t="27012" x="9685338" y="1920875"/>
          <p14:tracePt t="27023" x="9720263" y="1928813"/>
          <p14:tracePt t="27027" x="9728200" y="1928813"/>
          <p14:tracePt t="27036" x="9745663" y="1928813"/>
          <p14:tracePt t="27045" x="9761538" y="1928813"/>
          <p14:tracePt t="27055" x="9786938" y="1928813"/>
          <p14:tracePt t="27062" x="9796463" y="1938338"/>
          <p14:tracePt t="27068" x="9812338" y="1938338"/>
          <p14:tracePt t="27076" x="9821863" y="1938338"/>
          <p14:tracePt t="27140" x="9839325" y="1938338"/>
          <p14:tracePt t="27300" x="9847263" y="1938338"/>
          <p14:tracePt t="27316" x="9855200" y="1938338"/>
          <p14:tracePt t="27324" x="9855200" y="1946275"/>
          <p14:tracePt t="27332" x="9855200" y="1963738"/>
          <p14:tracePt t="27340" x="9821863" y="1979613"/>
          <p14:tracePt t="27347" x="9812338" y="1979613"/>
          <p14:tracePt t="27357" x="9771063" y="1979613"/>
          <p14:tracePt t="27364" x="9710738" y="1979613"/>
          <p14:tracePt t="27372" x="9642475" y="1963738"/>
          <p14:tracePt t="27380" x="9626600" y="1954213"/>
          <p14:tracePt t="27412" x="9617075" y="1928813"/>
          <p14:tracePt t="27492" x="9609138" y="1920875"/>
          <p14:tracePt t="27580" x="9609138" y="1903413"/>
          <p14:tracePt t="27652" x="9609138" y="1895475"/>
          <p14:tracePt t="27708" x="9617075" y="1895475"/>
          <p14:tracePt t="27724" x="9626600" y="1895475"/>
          <p14:tracePt t="27748" x="9634538" y="1895475"/>
          <p14:tracePt t="27773" x="9652000" y="1895475"/>
          <p14:tracePt t="27788" x="9659938" y="1895475"/>
          <p14:tracePt t="27796" x="9667875" y="1895475"/>
          <p14:tracePt t="28973" x="9667875" y="1903413"/>
          <p14:tracePt t="28989" x="9667875" y="1920875"/>
          <p14:tracePt t="28996" x="9659938" y="1928813"/>
          <p14:tracePt t="29005" x="9642475" y="1928813"/>
          <p14:tracePt t="29012" x="9617075" y="1938338"/>
          <p14:tracePt t="29021" x="9609138" y="1946275"/>
          <p14:tracePt t="29028" x="9558338" y="1963738"/>
          <p14:tracePt t="29038" x="9515475" y="1971675"/>
          <p14:tracePt t="29044" x="9439275" y="1979613"/>
          <p14:tracePt t="29054" x="9363075" y="2014538"/>
          <p14:tracePt t="29062" x="9302750" y="2022475"/>
          <p14:tracePt t="29073" x="9218613" y="2039938"/>
          <p14:tracePt t="29077" x="9117013" y="2047875"/>
          <p14:tracePt t="29087" x="9005888" y="2073275"/>
          <p14:tracePt t="29092" x="8878888" y="2082800"/>
          <p14:tracePt t="29100" x="8734425" y="2090738"/>
          <p14:tracePt t="29108" x="8589963" y="2133600"/>
          <p14:tracePt t="29116" x="8488363" y="2149475"/>
          <p14:tracePt t="29124" x="8394700" y="2166938"/>
          <p14:tracePt t="29132" x="8275638" y="2184400"/>
          <p14:tracePt t="29140" x="8174038" y="2200275"/>
          <p14:tracePt t="29148" x="8088313" y="2209800"/>
          <p14:tracePt t="29156" x="8004175" y="2217738"/>
          <p14:tracePt t="29164" x="7926388" y="2243138"/>
          <p14:tracePt t="29172" x="7859713" y="2243138"/>
          <p14:tracePt t="29180" x="7807325" y="2252663"/>
          <p14:tracePt t="29188" x="7766050" y="2260600"/>
          <p14:tracePt t="29196" x="7715250" y="2268538"/>
          <p14:tracePt t="29204" x="7688263" y="2268538"/>
          <p14:tracePt t="29212" x="7654925" y="2268538"/>
          <p14:tracePt t="29221" x="7629525" y="2268538"/>
          <p14:tracePt t="29228" x="7596188" y="2268538"/>
          <p14:tracePt t="29237" x="7570788" y="2268538"/>
          <p14:tracePt t="29244" x="7535863" y="2268538"/>
          <p14:tracePt t="29253" x="7510463" y="2268538"/>
          <p14:tracePt t="29260" x="7493000" y="2268538"/>
          <p14:tracePt t="29272" x="7459663" y="2268538"/>
          <p14:tracePt t="29275" x="7451725" y="2268538"/>
          <p14:tracePt t="29284" x="7442200" y="2268538"/>
          <p14:tracePt t="29292" x="7416800" y="2268538"/>
          <p14:tracePt t="29300" x="7383463" y="2268538"/>
          <p14:tracePt t="29308" x="7348538" y="2286000"/>
          <p14:tracePt t="29316" x="7281863" y="2293938"/>
          <p14:tracePt t="29324" x="7221538" y="2293938"/>
          <p14:tracePt t="29332" x="7162800" y="2303463"/>
          <p14:tracePt t="29340" x="7112000" y="2311400"/>
          <p14:tracePt t="29364" x="7119938" y="2311400"/>
          <p14:tracePt t="29372" x="7145338" y="2311400"/>
          <p14:tracePt t="29460" x="7170738" y="2336800"/>
          <p14:tracePt t="29484" x="7162800" y="2336800"/>
          <p14:tracePt t="29492" x="7119938" y="2336800"/>
          <p14:tracePt t="29500" x="7069138" y="2362200"/>
          <p14:tracePt t="29507" x="7059613" y="2362200"/>
          <p14:tracePt t="29516" x="7043738" y="2362200"/>
          <p14:tracePt t="29524" x="7018338" y="2354263"/>
          <p14:tracePt t="29532" x="7000875" y="2336800"/>
          <p14:tracePt t="29540" x="6975475" y="2336800"/>
          <p14:tracePt t="29548" x="6958013" y="2328863"/>
          <p14:tracePt t="29580" x="6950075" y="2328863"/>
          <p14:tracePt t="29588" x="6932613" y="2336800"/>
          <p14:tracePt t="29596" x="6899275" y="2344738"/>
          <p14:tracePt t="29604" x="6856413" y="2354263"/>
          <p14:tracePt t="29612" x="6797675" y="2362200"/>
          <p14:tracePt t="29622" x="6711950" y="2362200"/>
          <p14:tracePt t="29630" x="6618288" y="2379663"/>
          <p14:tracePt t="29640" x="6524625" y="2397125"/>
          <p14:tracePt t="29647" x="6448425" y="2397125"/>
          <p14:tracePt t="29655" x="6364288" y="2405063"/>
          <p14:tracePt t="29660" x="6286500" y="2413000"/>
          <p14:tracePt t="29671" x="6219825" y="2413000"/>
          <p14:tracePt t="29676" x="6142038" y="2438400"/>
          <p14:tracePt t="29687" x="6083300" y="2447925"/>
          <p14:tracePt t="29692" x="6040438" y="2447925"/>
          <p14:tracePt t="29699" x="6007100" y="2455863"/>
          <p14:tracePt t="29708" x="5972175" y="2455863"/>
          <p14:tracePt t="29716" x="5946775" y="2455863"/>
          <p14:tracePt t="29724" x="5930900" y="2455863"/>
          <p14:tracePt t="29732" x="5895975" y="2463800"/>
          <p14:tracePt t="29740" x="5862638" y="2463800"/>
          <p14:tracePt t="29747" x="5853113" y="2463800"/>
          <p14:tracePt t="29756" x="5819775" y="2473325"/>
          <p14:tracePt t="29764" x="5802313" y="2481263"/>
          <p14:tracePt t="29772" x="5786438" y="2481263"/>
          <p14:tracePt t="29780" x="5768975" y="2481263"/>
          <p14:tracePt t="29788" x="5743575" y="2481263"/>
          <p14:tracePt t="29795" x="5735638" y="2481263"/>
          <p14:tracePt t="29804" x="5718175" y="2481263"/>
          <p14:tracePt t="29812" x="5708650" y="2481263"/>
          <p14:tracePt t="29868" x="5700713" y="2481263"/>
          <p14:tracePt t="29876" x="5683250" y="2481263"/>
          <p14:tracePt t="29887" x="5675313" y="2481263"/>
          <p14:tracePt t="29891" x="5667375" y="2481263"/>
          <p14:tracePt t="29924" x="5700713" y="2473325"/>
          <p14:tracePt t="29932" x="5718175" y="2473325"/>
          <p14:tracePt t="29940" x="5726113" y="2473325"/>
          <p14:tracePt t="29948" x="5761038" y="2473325"/>
          <p14:tracePt t="29972" x="5751513" y="2473325"/>
          <p14:tracePt t="30012" x="5735638" y="2473325"/>
          <p14:tracePt t="30020" x="5718175" y="2473325"/>
          <p14:tracePt t="30028" x="5692775" y="2473325"/>
          <p14:tracePt t="30036" x="5683250" y="2473325"/>
          <p14:tracePt t="30044" x="5649913" y="2473325"/>
          <p14:tracePt t="30054" x="5641975" y="2473325"/>
          <p14:tracePt t="30070" x="5624513" y="2473325"/>
          <p14:tracePt t="30076" x="5616575" y="2473325"/>
          <p14:tracePt t="30086" x="5607050" y="2473325"/>
          <p14:tracePt t="30092" x="5581650" y="2473325"/>
          <p14:tracePt t="30100" x="5573713" y="2473325"/>
          <p14:tracePt t="30108" x="5556250" y="2473325"/>
          <p14:tracePt t="30116" x="5538788" y="2481263"/>
          <p14:tracePt t="30123" x="5522913" y="2481263"/>
          <p14:tracePt t="30132" x="5497513" y="2489200"/>
          <p14:tracePt t="30140" x="5462588" y="2498725"/>
          <p14:tracePt t="30148" x="5411788" y="2516188"/>
          <p14:tracePt t="30156" x="5394325" y="2524125"/>
          <p14:tracePt t="30164" x="5368925" y="2524125"/>
          <p14:tracePt t="30172" x="5343525" y="2532063"/>
          <p14:tracePt t="30179" x="5335588" y="2541588"/>
          <p14:tracePt t="30204" x="5318125" y="2541588"/>
          <p14:tracePt t="30228" x="5310188" y="2541588"/>
          <p14:tracePt t="30236" x="5302250" y="2541588"/>
          <p14:tracePt t="30244" x="5284788" y="2541588"/>
          <p14:tracePt t="30253" x="5259388" y="2557463"/>
          <p14:tracePt t="30259" x="5241925" y="2557463"/>
          <p14:tracePt t="30269" x="5233988" y="2557463"/>
          <p14:tracePt t="30276" x="5224463" y="2557463"/>
          <p14:tracePt t="30285" x="5216525" y="2557463"/>
          <p14:tracePt t="30292" x="5208588" y="2557463"/>
          <p14:tracePt t="30324" x="5199063" y="2557463"/>
          <p14:tracePt t="30348" x="5173663" y="2566988"/>
          <p14:tracePt t="30356" x="5165725" y="2566988"/>
          <p14:tracePt t="30364" x="5140325" y="2566988"/>
          <p14:tracePt t="30372" x="5132388" y="2566988"/>
          <p14:tracePt t="30380" x="5114925" y="2566988"/>
          <p14:tracePt t="30388" x="5106988" y="2566988"/>
          <p14:tracePt t="30404" x="5080000" y="2566988"/>
          <p14:tracePt t="30420" x="5072063" y="2566988"/>
          <p14:tracePt t="30428" x="5064125" y="2574925"/>
          <p14:tracePt t="30444" x="5046663" y="2574925"/>
          <p14:tracePt t="30460" x="5038725" y="2574925"/>
          <p14:tracePt t="30470" x="5021263" y="2574925"/>
          <p14:tracePt t="30476" x="5013325" y="2574925"/>
          <p14:tracePt t="30486" x="5003800" y="2574925"/>
          <p14:tracePt t="30492" x="4995863" y="2582863"/>
          <p14:tracePt t="30501" x="4995863" y="2592388"/>
          <p14:tracePt t="30508" x="4987925" y="2592388"/>
          <p14:tracePt t="30516" x="4970463" y="2592388"/>
          <p14:tracePt t="30533" x="4953000" y="2592388"/>
          <p14:tracePt t="30539" x="4935538" y="2592388"/>
          <p14:tracePt t="30548" x="4927600" y="2592388"/>
          <p14:tracePt t="30556" x="4919663" y="2592388"/>
          <p14:tracePt t="30564" x="4910138" y="2592388"/>
          <p14:tracePt t="30571" x="4902200" y="2592388"/>
          <p14:tracePt t="30587" x="4884738" y="2592388"/>
          <p14:tracePt t="30598" x="4876800" y="2592388"/>
          <p14:tracePt t="30630" x="4868863" y="2592388"/>
          <p14:tracePt t="30637" x="4851400" y="2592388"/>
          <p14:tracePt t="30644" x="4818063" y="2592388"/>
          <p14:tracePt t="30653" x="4791075" y="2592388"/>
          <p14:tracePt t="30660" x="4757738" y="2592388"/>
          <p14:tracePt t="30669" x="4749800" y="2608263"/>
          <p14:tracePt t="30675" x="4749800" y="2617788"/>
          <p14:tracePt t="30691" x="4749800" y="2625725"/>
          <p14:tracePt t="30701" x="4783138" y="2608263"/>
          <p14:tracePt t="30852" x="4765675" y="2608263"/>
          <p14:tracePt t="30860" x="4724400" y="2608263"/>
          <p14:tracePt t="30868" x="4699000" y="2608263"/>
          <p14:tracePt t="30875" x="4656138" y="2608263"/>
          <p14:tracePt t="30886" x="4621213" y="2592388"/>
          <p14:tracePt t="30903" x="4486275" y="2582863"/>
          <p14:tracePt t="30908" x="4425950" y="2582863"/>
          <p14:tracePt t="30916" x="4359275" y="2582863"/>
          <p14:tracePt t="30923" x="4332288" y="2582863"/>
          <p14:tracePt t="30932" x="4291013" y="2592388"/>
          <p14:tracePt t="30940" x="4248150" y="2600325"/>
          <p14:tracePt t="30948" x="4171950" y="2608263"/>
          <p14:tracePt t="30955" x="4095750" y="2633663"/>
          <p14:tracePt t="30964" x="4035425" y="2643188"/>
          <p14:tracePt t="30971" x="3951288" y="2651125"/>
          <p14:tracePt t="30980" x="3890963" y="2660650"/>
          <p14:tracePt t="30988" x="3789363" y="2660650"/>
          <p14:tracePt t="30995" x="3746500" y="2676525"/>
          <p14:tracePt t="31005" x="3687763" y="2676525"/>
          <p14:tracePt t="31011" x="3627438" y="2676525"/>
          <p14:tracePt t="31021" x="3559175" y="2693988"/>
          <p14:tracePt t="31028" x="3482975" y="2693988"/>
          <p14:tracePt t="31037" x="3424238" y="2693988"/>
          <p14:tracePt t="31045" x="3381375" y="2693988"/>
          <p14:tracePt t="31053" x="3348038" y="2693988"/>
          <p14:tracePt t="31060" x="3322638" y="2693988"/>
          <p14:tracePt t="31069" x="3305175" y="2693988"/>
          <p14:tracePt t="31076" x="3297238" y="2693988"/>
          <p14:tracePt t="31086" x="3287713" y="2693988"/>
          <p14:tracePt t="31100" x="3279775" y="2693988"/>
          <p14:tracePt t="31117" x="3270250" y="2693988"/>
          <p14:tracePt t="31124" x="3244850" y="2693988"/>
          <p14:tracePt t="31132" x="3219450" y="2693988"/>
          <p14:tracePt t="31140" x="3211513" y="2693988"/>
          <p14:tracePt t="31147" x="3203575" y="2693988"/>
          <p14:tracePt t="31156" x="3186113" y="2693988"/>
          <p14:tracePt t="31188" x="3178175" y="2693988"/>
          <p14:tracePt t="31196" x="3168650" y="2693988"/>
          <p14:tracePt t="31220" x="3143250" y="2693988"/>
          <p14:tracePt t="31228" x="3127375" y="2686050"/>
          <p14:tracePt t="31236" x="3109913" y="2676525"/>
          <p14:tracePt t="31243" x="3059113" y="2651125"/>
          <p14:tracePt t="31253" x="3024188" y="2633663"/>
          <p14:tracePt t="31260" x="3008313" y="2625725"/>
          <p14:tracePt t="31270" x="2990850" y="2600325"/>
          <p14:tracePt t="31276" x="2965450" y="2592388"/>
          <p14:tracePt t="31285" x="2940050" y="2574925"/>
          <p14:tracePt t="31292" x="2922588" y="2557463"/>
          <p14:tracePt t="31302" x="2905125" y="2549525"/>
          <p14:tracePt t="31308" x="2897188" y="2541588"/>
          <p14:tracePt t="31319" x="2889250" y="2532063"/>
          <p14:tracePt t="31323" x="2879725" y="2524125"/>
          <p14:tracePt t="31339" x="2871788" y="2516188"/>
          <p14:tracePt t="31348" x="2854325" y="2498725"/>
          <p14:tracePt t="31364" x="2838450" y="2481263"/>
          <p14:tracePt t="31372" x="2811463" y="2455863"/>
          <p14:tracePt t="31380" x="2786063" y="2438400"/>
          <p14:tracePt t="31388" x="2744788" y="2405063"/>
          <p14:tracePt t="31396" x="2676525" y="2362200"/>
          <p14:tracePt t="31404" x="2633663" y="2336800"/>
          <p14:tracePt t="31412" x="2582863" y="2303463"/>
          <p14:tracePt t="31420" x="2532063" y="2260600"/>
          <p14:tracePt t="31427" x="2506663" y="2243138"/>
          <p14:tracePt t="31436" x="2481263" y="2217738"/>
          <p14:tracePt t="31444" x="2455863" y="2200275"/>
          <p14:tracePt t="31452" x="2430463" y="2174875"/>
          <p14:tracePt t="31470" x="2420938" y="2166938"/>
          <p14:tracePt t="31565" x="2413000" y="2159000"/>
          <p14:tracePt t="31572" x="2405063" y="2159000"/>
          <p14:tracePt t="31709" x="2405063" y="2149475"/>
          <p14:tracePt t="31780" x="2413000" y="2149475"/>
          <p14:tracePt t="31788" x="2420938" y="2149475"/>
          <p14:tracePt t="32493" x="2430463" y="2149475"/>
          <p14:tracePt t="32500" x="2438400" y="2149475"/>
          <p14:tracePt t="32508" x="2446338" y="2149475"/>
          <p14:tracePt t="32516" x="2463800" y="2149475"/>
          <p14:tracePt t="32524" x="2471738" y="2149475"/>
          <p14:tracePt t="32533" x="2489200" y="2149475"/>
          <p14:tracePt t="32540" x="2506663" y="2149475"/>
          <p14:tracePt t="32549" x="2524125" y="2149475"/>
          <p14:tracePt t="32556" x="2540000" y="2149475"/>
          <p14:tracePt t="32564" x="2574925" y="2149475"/>
          <p14:tracePt t="32572" x="2616200" y="2149475"/>
          <p14:tracePt t="32580" x="2701925" y="2149475"/>
          <p14:tracePt t="32588" x="2770188" y="2149475"/>
          <p14:tracePt t="32596" x="2879725" y="2149475"/>
          <p14:tracePt t="32604" x="2998788" y="2174875"/>
          <p14:tracePt t="32612" x="3109913" y="2174875"/>
          <p14:tracePt t="32620" x="3228975" y="2174875"/>
          <p14:tracePt t="32628" x="3322638" y="2174875"/>
          <p14:tracePt t="32636" x="3381375" y="2174875"/>
          <p14:tracePt t="32643" x="3467100" y="2174875"/>
          <p14:tracePt t="32652" x="3492500" y="2174875"/>
          <p14:tracePt t="32659" x="3500438" y="2174875"/>
          <p14:tracePt t="34309" x="3508375" y="2174875"/>
          <p14:tracePt t="34317" x="3517900" y="2174875"/>
          <p14:tracePt t="34324" x="3533775" y="2174875"/>
          <p14:tracePt t="34333" x="3543300" y="2174875"/>
          <p14:tracePt t="34340" x="3551238" y="2174875"/>
          <p14:tracePt t="34349" x="3576638" y="2166938"/>
          <p14:tracePt t="34356" x="3611563" y="2159000"/>
          <p14:tracePt t="34366" x="3619500" y="2149475"/>
          <p14:tracePt t="34372" x="3627438" y="2149475"/>
          <p14:tracePt t="34380" x="3644900" y="2149475"/>
          <p14:tracePt t="34388" x="3652838" y="2149475"/>
          <p14:tracePt t="34398" x="3662363" y="2149475"/>
          <p14:tracePt t="34404" x="3687763" y="2149475"/>
          <p14:tracePt t="34412" x="3695700" y="2141538"/>
          <p14:tracePt t="34420" x="3695700" y="2133600"/>
          <p14:tracePt t="34428" x="3721100" y="2124075"/>
          <p14:tracePt t="34444" x="3729038" y="2124075"/>
          <p14:tracePt t="34452" x="3756025" y="2116138"/>
          <p14:tracePt t="34460" x="3789363" y="2116138"/>
          <p14:tracePt t="34468" x="3806825" y="2116138"/>
          <p14:tracePt t="34476" x="3840163" y="2108200"/>
          <p14:tracePt t="34484" x="3890963" y="2090738"/>
          <p14:tracePt t="34492" x="3916363" y="2090738"/>
          <p14:tracePt t="34500" x="3925888" y="2090738"/>
          <p14:tracePt t="34508" x="3933825" y="2090738"/>
          <p14:tracePt t="34532" x="3941763" y="2082800"/>
          <p14:tracePt t="34620" x="3951288" y="2082800"/>
          <p14:tracePt t="34636" x="3951288" y="2090738"/>
          <p14:tracePt t="34652" x="3951288" y="2108200"/>
          <p14:tracePt t="34660" x="3941763" y="2116138"/>
          <p14:tracePt t="34668" x="3925888" y="2133600"/>
          <p14:tracePt t="34676" x="3916363" y="2159000"/>
          <p14:tracePt t="34683" x="3916363" y="2166938"/>
          <p14:tracePt t="34692" x="3908425" y="2184400"/>
          <p14:tracePt t="34700" x="3900488" y="2200275"/>
          <p14:tracePt t="34708" x="3883025" y="2217738"/>
          <p14:tracePt t="34724" x="3865563" y="2243138"/>
          <p14:tracePt t="34733" x="3848100" y="2260600"/>
          <p14:tracePt t="34740" x="3832225" y="2268538"/>
          <p14:tracePt t="34750" x="3814763" y="2293938"/>
          <p14:tracePt t="34755" x="3806825" y="2303463"/>
          <p14:tracePt t="34765" x="3789363" y="2311400"/>
          <p14:tracePt t="34772" x="3763963" y="2336800"/>
          <p14:tracePt t="34780" x="3746500" y="2344738"/>
          <p14:tracePt t="34788" x="3729038" y="2379663"/>
          <p14:tracePt t="34796" x="3695700" y="2430463"/>
          <p14:tracePt t="34803" x="3644900" y="2498725"/>
          <p14:tracePt t="34812" x="3619500" y="2524125"/>
          <p14:tracePt t="34820" x="3594100" y="2582863"/>
          <p14:tracePt t="34836" x="3594100" y="2617788"/>
          <p14:tracePt t="34843" x="3738563" y="2643188"/>
          <p14:tracePt t="34852" x="3865563" y="2643188"/>
          <p14:tracePt t="34859" x="3890963" y="2651125"/>
          <p14:tracePt t="34988" x="3771900" y="2660650"/>
          <p14:tracePt t="34996" x="3467100" y="2600325"/>
          <p14:tracePt t="35004" x="3348038" y="2592388"/>
          <p14:tracePt t="35013" x="3236913" y="2592388"/>
          <p14:tracePt t="35020" x="3160713" y="2574925"/>
          <p14:tracePt t="35028" x="3127375" y="2557463"/>
          <p14:tracePt t="35044" x="3117850" y="2549525"/>
          <p14:tracePt t="35092" x="3109913" y="2549525"/>
          <p14:tracePt t="35100" x="3067050" y="2557463"/>
          <p14:tracePt t="35108" x="3008313" y="2566988"/>
          <p14:tracePt t="35116" x="2930525" y="2566988"/>
          <p14:tracePt t="35124" x="2846388" y="2566988"/>
          <p14:tracePt t="35132" x="2760663" y="2574925"/>
          <p14:tracePt t="35139" x="2676525" y="2600325"/>
          <p14:tracePt t="35152" x="2616200" y="2608263"/>
          <p14:tracePt t="35157" x="2540000" y="2608263"/>
          <p14:tracePt t="35166" x="2506663" y="2617788"/>
          <p14:tracePt t="35172" x="2489200" y="2625725"/>
          <p14:tracePt t="35180" x="2481263" y="2625725"/>
          <p14:tracePt t="35197" x="2463800" y="2625725"/>
          <p14:tracePt t="35213" x="2455863" y="2625725"/>
          <p14:tracePt t="35220" x="2430463" y="2625725"/>
          <p14:tracePt t="35228" x="2413000" y="2625725"/>
          <p14:tracePt t="35236" x="2387600" y="2625725"/>
          <p14:tracePt t="35245" x="2352675" y="2625725"/>
          <p14:tracePt t="35252" x="2344738" y="2625725"/>
          <p14:tracePt t="35259" x="2311400" y="2625725"/>
          <p14:tracePt t="35268" x="2286000" y="2625725"/>
          <p14:tracePt t="35275" x="2260600" y="2625725"/>
          <p14:tracePt t="35284" x="2243138" y="2625725"/>
          <p14:tracePt t="35292" x="2235200" y="2625725"/>
          <p14:tracePt t="35300" x="2225675" y="2625725"/>
          <p14:tracePt t="35349" x="2208213" y="2625725"/>
          <p14:tracePt t="35356" x="2200275" y="2625725"/>
          <p14:tracePt t="35366" x="2166938" y="2625725"/>
          <p14:tracePt t="35372" x="2132013" y="2625725"/>
          <p14:tracePt t="35382" x="2090738" y="2625725"/>
          <p14:tracePt t="35388" x="2047875" y="2625725"/>
          <p14:tracePt t="35398" x="1987550" y="2625725"/>
          <p14:tracePt t="35404" x="1928813" y="2625725"/>
          <p14:tracePt t="35412" x="1878013" y="2625725"/>
          <p14:tracePt t="35420" x="1843088" y="2625725"/>
          <p14:tracePt t="35428" x="1817688" y="2625725"/>
          <p14:tracePt t="35436" x="1801813" y="2625725"/>
          <p14:tracePt t="35444" x="1784350" y="2625725"/>
          <p14:tracePt t="35452" x="1766888" y="2625725"/>
          <p14:tracePt t="35524" x="1749425" y="2625725"/>
          <p14:tracePt t="35533" x="1741488" y="2625725"/>
          <p14:tracePt t="35540" x="1733550" y="2625725"/>
          <p14:tracePt t="35549" x="1698625" y="2625725"/>
          <p14:tracePt t="35556" x="1682750" y="2625725"/>
          <p14:tracePt t="35564" x="1665288" y="2625725"/>
          <p14:tracePt t="35573" x="1639888" y="2625725"/>
          <p14:tracePt t="35588" x="1631950" y="2625725"/>
          <p14:tracePt t="35660" x="1622425" y="2625725"/>
          <p14:tracePt t="35683" x="1614488" y="2625725"/>
          <p14:tracePt t="35700" x="1597025" y="2625725"/>
          <p14:tracePt t="35708" x="1563688" y="2625725"/>
          <p14:tracePt t="35717" x="1520825" y="2643188"/>
          <p14:tracePt t="35724" x="1470025" y="2668588"/>
          <p14:tracePt t="35732" x="1427163" y="2693988"/>
          <p14:tracePt t="35740" x="1376363" y="2711450"/>
          <p14:tracePt t="35749" x="1343025" y="2719388"/>
          <p14:tracePt t="35755" x="1317625" y="2744788"/>
          <p14:tracePt t="35766" x="1300163" y="2762250"/>
          <p14:tracePt t="35788" x="1290638" y="2762250"/>
          <p14:tracePt t="35820" x="1290638" y="2770188"/>
          <p14:tracePt t="35828" x="1290638" y="2778125"/>
          <p14:tracePt t="35837" x="1282700" y="2787650"/>
          <p14:tracePt t="35844" x="1282700" y="2805113"/>
          <p14:tracePt t="35852" x="1274763" y="2820988"/>
          <p14:tracePt t="35860" x="1257300" y="2855913"/>
          <p14:tracePt t="35868" x="1249363" y="2855913"/>
          <p14:tracePt t="35875" x="1249363" y="2881313"/>
          <p14:tracePt t="35900" x="1239838" y="2906713"/>
          <p14:tracePt t="35916" x="1239838" y="2914650"/>
          <p14:tracePt t="35932" x="1239838" y="2922588"/>
          <p14:tracePt t="35940" x="1231900" y="2932113"/>
          <p14:tracePt t="35965" x="1223963" y="2932113"/>
          <p14:tracePt t="36972" x="1223963" y="2940050"/>
          <p14:tracePt t="36981" x="1231900" y="2940050"/>
          <p14:tracePt t="36988" x="1239838" y="2940050"/>
          <p14:tracePt t="36997" x="1249363" y="2940050"/>
          <p14:tracePt t="37004" x="1257300" y="2940050"/>
          <p14:tracePt t="37020" x="1265238" y="2940050"/>
          <p14:tracePt t="37036" x="1274763" y="2940050"/>
          <p14:tracePt t="37044" x="1282700" y="2932113"/>
          <p14:tracePt t="37061" x="1290638" y="2932113"/>
          <p14:tracePt t="37068" x="1308100" y="2914650"/>
          <p14:tracePt t="37076" x="1317625" y="2914650"/>
          <p14:tracePt t="37083" x="1317625" y="2906713"/>
          <p14:tracePt t="37092" x="1325563" y="2906713"/>
          <p14:tracePt t="37100" x="1333500" y="2906713"/>
          <p14:tracePt t="37108" x="1350963" y="2906713"/>
          <p14:tracePt t="37116" x="1358900" y="2906713"/>
          <p14:tracePt t="37124" x="1384300" y="2897188"/>
          <p14:tracePt t="37132" x="1401763" y="2897188"/>
          <p14:tracePt t="37139" x="1427163" y="2881313"/>
          <p14:tracePt t="37148" x="1427163" y="2871788"/>
          <p14:tracePt t="37156" x="1452563" y="2871788"/>
          <p14:tracePt t="37165" x="1477963" y="2863850"/>
          <p14:tracePt t="37172" x="1495425" y="2846388"/>
          <p14:tracePt t="37181" x="1503363" y="2846388"/>
          <p14:tracePt t="37188" x="1520825" y="2838450"/>
          <p14:tracePt t="37197" x="1538288" y="2820988"/>
          <p14:tracePt t="37214" x="1546225" y="2813050"/>
          <p14:tracePt t="37220" x="1554163" y="2813050"/>
          <p14:tracePt t="37229" x="1554163" y="2805113"/>
          <p14:tracePt t="37244" x="1563688" y="2805113"/>
          <p14:tracePt t="37252" x="1571625" y="2795588"/>
          <p14:tracePt t="37260" x="1606550" y="2778125"/>
          <p14:tracePt t="37268" x="1606550" y="2770188"/>
          <p14:tracePt t="37275" x="1622425" y="2770188"/>
          <p14:tracePt t="37292" x="1622425" y="2762250"/>
          <p14:tracePt t="37348" x="1639888" y="2752725"/>
          <p14:tracePt t="37356" x="1665288" y="2752725"/>
          <p14:tracePt t="37365" x="1682750" y="2736850"/>
          <p14:tracePt t="37381" x="1690688" y="2727325"/>
          <p14:tracePt t="37388" x="1698625" y="2719388"/>
          <p14:tracePt t="37397" x="1708150" y="2711450"/>
          <p14:tracePt t="37419" x="1716088" y="2701925"/>
          <p14:tracePt t="37436" x="1733550" y="2693988"/>
          <p14:tracePt t="37484" x="1733550" y="2686050"/>
          <p14:tracePt t="37492" x="1741488" y="2676525"/>
          <p14:tracePt t="37508" x="1749425" y="2668588"/>
          <p14:tracePt t="37516" x="1749425" y="2651125"/>
          <p14:tracePt t="37524" x="1766888" y="2633663"/>
          <p14:tracePt t="37596" x="1776413" y="2625725"/>
          <p14:tracePt t="37612" x="1784350" y="2608263"/>
          <p14:tracePt t="37636" x="1784350" y="2600325"/>
          <p14:tracePt t="37644" x="1792288" y="2582863"/>
          <p14:tracePt t="37676" x="1792288" y="2574925"/>
          <p14:tracePt t="38180" x="1801813" y="2574925"/>
          <p14:tracePt t="38189" x="1817688" y="2574925"/>
          <p14:tracePt t="38197" x="1868488" y="2582863"/>
          <p14:tracePt t="38204" x="1928813" y="2600325"/>
          <p14:tracePt t="38213" x="1987550" y="2600325"/>
          <p14:tracePt t="38219" x="2090738" y="2625725"/>
          <p14:tracePt t="38228" x="2157413" y="2625725"/>
          <p14:tracePt t="38236" x="2276475" y="2633663"/>
          <p14:tracePt t="38248" x="2370138" y="2633663"/>
          <p14:tracePt t="38251" x="2455863" y="2633663"/>
          <p14:tracePt t="38260" x="2514600" y="2633663"/>
          <p14:tracePt t="38269" x="2549525" y="2633663"/>
          <p14:tracePt t="38292" x="2557463" y="2633663"/>
          <p14:tracePt t="38340" x="2565400" y="2633663"/>
          <p14:tracePt t="38364" x="2574925" y="2633663"/>
          <p14:tracePt t="38644" x="2582863" y="2633663"/>
          <p14:tracePt t="38660" x="2600325" y="2625725"/>
          <p14:tracePt t="38668" x="2641600" y="2608263"/>
          <p14:tracePt t="38676" x="2719388" y="2582863"/>
          <p14:tracePt t="38684" x="2760663" y="2574925"/>
          <p14:tracePt t="38691" x="2811463" y="2566988"/>
          <p14:tracePt t="38700" x="2846388" y="2549525"/>
          <p14:tracePt t="38709" x="2863850" y="2541588"/>
          <p14:tracePt t="38732" x="2871788" y="2541588"/>
          <p14:tracePt t="38812" x="2889250" y="2541588"/>
          <p14:tracePt t="38836" x="2897188" y="2541588"/>
          <p14:tracePt t="38845" x="2905125" y="2541588"/>
          <p14:tracePt t="38852" x="2914650" y="2541588"/>
          <p14:tracePt t="38859" x="2922588" y="2541588"/>
          <p14:tracePt t="38867" x="2940050" y="2541588"/>
          <p14:tracePt t="38879" x="2947988" y="2541588"/>
          <p14:tracePt t="38884" x="2955925" y="2541588"/>
          <p14:tracePt t="38896" x="2965450" y="2541588"/>
          <p14:tracePt t="38924" x="2973388" y="2532063"/>
          <p14:tracePt t="38948" x="2982913" y="2532063"/>
          <p14:tracePt t="39029" x="2990850" y="2524125"/>
          <p14:tracePt t="39044" x="2990850" y="2516188"/>
          <p14:tracePt t="39061" x="2998788" y="2506663"/>
          <p14:tracePt t="39076" x="3008313" y="2498725"/>
          <p14:tracePt t="39084" x="3016250" y="2498725"/>
          <p14:tracePt t="39093" x="3024188" y="2481263"/>
          <p14:tracePt t="39100" x="3033713" y="2481263"/>
          <p14:tracePt t="39108" x="3049588" y="2473325"/>
          <p14:tracePt t="39116" x="3059113" y="2473325"/>
          <p14:tracePt t="39125" x="3074988" y="2463800"/>
          <p14:tracePt t="39132" x="3100388" y="2447925"/>
          <p14:tracePt t="39139" x="3127375" y="2438400"/>
          <p14:tracePt t="39148" x="3152775" y="2430463"/>
          <p14:tracePt t="39156" x="3186113" y="2430463"/>
          <p14:tracePt t="39164" x="3211513" y="2422525"/>
          <p14:tracePt t="39172" x="3262313" y="2422525"/>
          <p14:tracePt t="39180" x="3287713" y="2422525"/>
          <p14:tracePt t="39188" x="3305175" y="2422525"/>
          <p14:tracePt t="39196" x="3330575" y="2422525"/>
          <p14:tracePt t="39925" x="3363913" y="2422525"/>
          <p14:tracePt t="39933" x="3373438" y="2422525"/>
          <p14:tracePt t="39940" x="3398838" y="2422525"/>
          <p14:tracePt t="39948" x="3406775" y="2422525"/>
          <p14:tracePt t="39956" x="3432175" y="2422525"/>
          <p14:tracePt t="39964" x="3449638" y="2422525"/>
          <p14:tracePt t="39972" x="3475038" y="2422525"/>
          <p14:tracePt t="39979" x="3482975" y="2422525"/>
          <p14:tracePt t="39988" x="3500438" y="2422525"/>
          <p14:tracePt t="40148" x="3508375" y="2422525"/>
          <p14:tracePt t="40156" x="3517900" y="2422525"/>
          <p14:tracePt t="40164" x="3533775" y="2422525"/>
          <p14:tracePt t="40172" x="3543300" y="2422525"/>
          <p14:tracePt t="40180" x="3568700" y="2422525"/>
          <p14:tracePt t="40188" x="3586163" y="2422525"/>
          <p14:tracePt t="40196" x="3636963" y="2438400"/>
          <p14:tracePt t="40204" x="3662363" y="2463800"/>
          <p14:tracePt t="40213" x="3670300" y="2473325"/>
          <p14:tracePt t="40228" x="3670300" y="2489200"/>
          <p14:tracePt t="40236" x="3662363" y="2498725"/>
          <p14:tracePt t="40364" x="3644900" y="2498725"/>
          <p14:tracePt t="40388" x="3644900" y="2506663"/>
          <p14:tracePt t="40396" x="3644900" y="2516188"/>
          <p14:tracePt t="40420" x="3652838" y="2516188"/>
          <p14:tracePt t="40436" x="3662363" y="2506663"/>
          <p14:tracePt t="40444" x="3670300" y="2506663"/>
          <p14:tracePt t="40451" x="3678238" y="2506663"/>
          <p14:tracePt t="40468" x="3687763" y="2506663"/>
          <p14:tracePt t="40476" x="3695700" y="2506663"/>
          <p14:tracePt t="40484" x="3713163" y="2506663"/>
          <p14:tracePt t="40500" x="3729038" y="2506663"/>
          <p14:tracePt t="40524" x="3756025" y="2506663"/>
          <p14:tracePt t="40532" x="3763963" y="2506663"/>
          <p14:tracePt t="40540" x="3781425" y="2506663"/>
          <p14:tracePt t="40547" x="3797300" y="2506663"/>
          <p14:tracePt t="40556" x="3822700" y="2506663"/>
          <p14:tracePt t="40564" x="3857625" y="2506663"/>
          <p14:tracePt t="40572" x="3883025" y="2506663"/>
          <p14:tracePt t="40580" x="3925888" y="2506663"/>
          <p14:tracePt t="40588" x="3992563" y="2506663"/>
          <p14:tracePt t="40595" x="4035425" y="2506663"/>
          <p14:tracePt t="40603" x="4095750" y="2506663"/>
          <p14:tracePt t="40612" x="4162425" y="2506663"/>
          <p14:tracePt t="40620" x="4240213" y="2506663"/>
          <p14:tracePt t="40628" x="4306888" y="2506663"/>
          <p14:tracePt t="40636" x="4349750" y="2506663"/>
          <p14:tracePt t="40644" x="4400550" y="2506663"/>
          <p14:tracePt t="40652" x="4418013" y="2506663"/>
          <p14:tracePt t="40661" x="4443413" y="2498725"/>
          <p14:tracePt t="40668" x="4451350" y="2489200"/>
          <p14:tracePt t="40940" x="4451350" y="2516188"/>
          <p14:tracePt t="40948" x="4451350" y="2566988"/>
          <p14:tracePt t="40956" x="4451350" y="2592388"/>
          <p14:tracePt t="40964" x="4451350" y="2600325"/>
          <p14:tracePt t="40972" x="4451350" y="2608263"/>
          <p14:tracePt t="41100" x="4435475" y="2633663"/>
          <p14:tracePt t="41148" x="4425950" y="2643188"/>
          <p14:tracePt t="41157" x="4418013" y="2643188"/>
          <p14:tracePt t="41196" x="4418013" y="2633663"/>
          <p14:tracePt t="41203" x="4418013" y="2625725"/>
          <p14:tracePt t="41212" x="4425950" y="2625725"/>
          <p14:tracePt t="41220" x="4435475" y="2617788"/>
          <p14:tracePt t="41228" x="4443413" y="2608263"/>
          <p14:tracePt t="41244" x="4451350" y="2608263"/>
          <p14:tracePt t="41252" x="4460875" y="2600325"/>
          <p14:tracePt t="41267" x="4468813" y="2600325"/>
          <p14:tracePt t="41277" x="4476750" y="2592388"/>
          <p14:tracePt t="41284" x="4486275" y="2592388"/>
          <p14:tracePt t="41293" x="4494213" y="2592388"/>
          <p14:tracePt t="41300" x="4503738" y="2582863"/>
          <p14:tracePt t="41316" x="4537075" y="2574925"/>
          <p14:tracePt t="41332" x="4562475" y="2574925"/>
          <p14:tracePt t="41340" x="4570413" y="2566988"/>
          <p14:tracePt t="41347" x="4605338" y="2566988"/>
          <p14:tracePt t="41356" x="4638675" y="2549525"/>
          <p14:tracePt t="41364" x="4656138" y="2541588"/>
          <p14:tracePt t="41372" x="4689475" y="2541588"/>
          <p14:tracePt t="41379" x="4714875" y="2541588"/>
          <p14:tracePt t="41388" x="4757738" y="2532063"/>
          <p14:tracePt t="41396" x="4775200" y="2524125"/>
          <p14:tracePt t="41403" x="4808538" y="2524125"/>
          <p14:tracePt t="41412" x="4851400" y="2524125"/>
          <p14:tracePt t="41420" x="4859338" y="2524125"/>
          <p14:tracePt t="41428" x="4876800" y="2524125"/>
          <p14:tracePt t="41436" x="4884738" y="2516188"/>
          <p14:tracePt t="41542" x="4884738" y="2524125"/>
          <p14:tracePt t="41548" x="4884738" y="2549525"/>
          <p14:tracePt t="41556" x="4884738" y="2574925"/>
          <p14:tracePt t="41588" x="4876800" y="2574925"/>
          <p14:tracePt t="41812" x="4884738" y="2574925"/>
          <p14:tracePt t="41820" x="4894263" y="2574925"/>
          <p14:tracePt t="41876" x="4902200" y="2574925"/>
          <p14:tracePt t="41884" x="4910138" y="2574925"/>
          <p14:tracePt t="41894" x="4919663" y="2574925"/>
          <p14:tracePt t="41900" x="4935538" y="2566988"/>
          <p14:tracePt t="41909" x="4953000" y="2566988"/>
          <p14:tracePt t="41916" x="4962525" y="2566988"/>
          <p14:tracePt t="41924" x="4978400" y="2566988"/>
          <p14:tracePt t="41942" x="4987925" y="2566988"/>
          <p14:tracePt t="41948" x="4995863" y="2557463"/>
          <p14:tracePt t="41964" x="5003800" y="2557463"/>
          <p14:tracePt t="41989" x="5013325" y="2557463"/>
          <p14:tracePt t="42004" x="5029200" y="2557463"/>
          <p14:tracePt t="42011" x="5038725" y="2557463"/>
          <p14:tracePt t="42020" x="5054600" y="2557463"/>
          <p14:tracePt t="42028" x="5080000" y="2557463"/>
          <p14:tracePt t="42036" x="5089525" y="2557463"/>
          <p14:tracePt t="42045" x="5114925" y="2557463"/>
          <p14:tracePt t="42052" x="5132388" y="2557463"/>
          <p14:tracePt t="42060" x="5165725" y="2541588"/>
          <p14:tracePt t="42068" x="5208588" y="2532063"/>
          <p14:tracePt t="42076" x="5249863" y="2532063"/>
          <p14:tracePt t="42084" x="5310188" y="2524125"/>
          <p14:tracePt t="42093" x="5394325" y="2516188"/>
          <p14:tracePt t="42099" x="5472113" y="2516188"/>
          <p14:tracePt t="42109" x="5565775" y="2516188"/>
          <p14:tracePt t="42116" x="5657850" y="2481263"/>
          <p14:tracePt t="42126" x="5718175" y="2481263"/>
          <p14:tracePt t="42132" x="5761038" y="2473325"/>
          <p14:tracePt t="42139" x="5776913" y="2473325"/>
          <p14:tracePt t="42148" x="5786438" y="2473325"/>
          <p14:tracePt t="42260" x="5794375" y="2473325"/>
          <p14:tracePt t="42268" x="5794375" y="2506663"/>
          <p14:tracePt t="42277" x="5768975" y="2566988"/>
          <p14:tracePt t="42284" x="5708650" y="2633663"/>
          <p14:tracePt t="42292" x="5616575" y="2676525"/>
          <p14:tracePt t="42300" x="5513388" y="2676525"/>
          <p14:tracePt t="42308" x="5421313" y="2676525"/>
          <p14:tracePt t="42316" x="5411788" y="2676525"/>
          <p14:tracePt t="42484" x="5394325" y="2701925"/>
          <p14:tracePt t="42492" x="5386388" y="2744788"/>
          <p14:tracePt t="42541" x="5386388" y="2736850"/>
          <p14:tracePt t="42548" x="5403850" y="2727325"/>
          <p14:tracePt t="42557" x="5411788" y="2727325"/>
          <p14:tracePt t="42660" x="5421313" y="2719388"/>
          <p14:tracePt t="42780" x="5421313" y="2701925"/>
          <p14:tracePt t="42788" x="5429250" y="2701925"/>
          <p14:tracePt t="42796" x="5437188" y="2693988"/>
          <p14:tracePt t="42828" x="5446713" y="2686050"/>
          <p14:tracePt t="42860" x="5454650" y="2676525"/>
          <p14:tracePt t="42900" x="5462588" y="2668588"/>
          <p14:tracePt t="42909" x="5472113" y="2668588"/>
          <p14:tracePt t="42924" x="5480050" y="2668588"/>
          <p14:tracePt t="42932" x="5480050" y="2660650"/>
          <p14:tracePt t="42947" x="5497513" y="2660650"/>
          <p14:tracePt t="42964" x="5513388" y="2651125"/>
          <p14:tracePt t="42973" x="5548313" y="2651125"/>
          <p14:tracePt t="42979" x="5573713" y="2633663"/>
          <p14:tracePt t="42987" x="5591175" y="2633663"/>
          <p14:tracePt t="42996" x="5624513" y="2625725"/>
          <p14:tracePt t="43004" x="5649913" y="2625725"/>
          <p14:tracePt t="43012" x="5675313" y="2625725"/>
          <p14:tracePt t="43020" x="5700713" y="2617788"/>
          <p14:tracePt t="43028" x="5735638" y="2617788"/>
          <p14:tracePt t="43035" x="5743575" y="2617788"/>
          <p14:tracePt t="43043" x="5743575" y="2608263"/>
          <p14:tracePt t="43060" x="5761038" y="2608263"/>
          <p14:tracePt t="43076" x="5776913" y="2600325"/>
          <p14:tracePt t="43083" x="5794375" y="2592388"/>
          <p14:tracePt t="43092" x="5811838" y="2582863"/>
          <p14:tracePt t="43100" x="5853113" y="2574925"/>
          <p14:tracePt t="43110" x="5905500" y="2566988"/>
          <p14:tracePt t="43116" x="5964238" y="2541588"/>
          <p14:tracePt t="43124" x="5997575" y="2541588"/>
          <p14:tracePt t="43131" x="6040438" y="2541588"/>
          <p14:tracePt t="43139" x="6075363" y="2532063"/>
          <p14:tracePt t="43159" x="6083300" y="2524125"/>
          <p14:tracePt t="43220" x="6108700" y="2524125"/>
          <p14:tracePt t="43228" x="6116638" y="2524125"/>
          <p14:tracePt t="43236" x="6142038" y="2524125"/>
          <p14:tracePt t="43252" x="6167438" y="2524125"/>
          <p14:tracePt t="43260" x="6176963" y="2524125"/>
          <p14:tracePt t="43276" x="6184900" y="2524125"/>
          <p14:tracePt t="43316" x="6100763" y="2524125"/>
          <p14:tracePt t="43332" x="6065838" y="2549525"/>
          <p14:tracePt t="43341" x="5972175" y="2600325"/>
          <p14:tracePt t="43460" x="5972175" y="2608263"/>
          <p14:tracePt t="43476" x="5989638" y="2608263"/>
          <p14:tracePt t="43493" x="5989638" y="2600325"/>
          <p14:tracePt t="43500" x="5997575" y="2592388"/>
          <p14:tracePt t="43509" x="6015038" y="2582863"/>
          <p14:tracePt t="43525" x="6032500" y="2582863"/>
          <p14:tracePt t="43532" x="6040438" y="2582863"/>
          <p14:tracePt t="43541" x="6049963" y="2582863"/>
          <p14:tracePt t="43588" x="6057900" y="2574925"/>
          <p14:tracePt t="43612" x="6065838" y="2574925"/>
          <p14:tracePt t="43620" x="6075363" y="2566988"/>
          <p14:tracePt t="43716" x="6083300" y="2566988"/>
          <p14:tracePt t="43764" x="6091238" y="2557463"/>
          <p14:tracePt t="43788" x="6100763" y="2541588"/>
          <p14:tracePt t="43804" x="6126163" y="2532063"/>
          <p14:tracePt t="43811" x="6134100" y="2532063"/>
          <p14:tracePt t="43820" x="6151563" y="2524125"/>
          <p14:tracePt t="43827" x="6176963" y="2506663"/>
          <p14:tracePt t="43836" x="6219825" y="2498725"/>
          <p14:tracePt t="43844" x="6278563" y="2489200"/>
          <p14:tracePt t="43852" x="6329363" y="2481263"/>
          <p14:tracePt t="43860" x="6372225" y="2455863"/>
          <p14:tracePt t="43868" x="6423025" y="2438400"/>
          <p14:tracePt t="43876" x="6465888" y="2438400"/>
          <p14:tracePt t="43884" x="6491288" y="2430463"/>
          <p14:tracePt t="43894" x="6499225" y="2430463"/>
          <p14:tracePt t="43900" x="6508750" y="2422525"/>
          <p14:tracePt t="43931" x="6516688" y="2422525"/>
          <p14:tracePt t="43957" x="6524625" y="2413000"/>
          <p14:tracePt t="44029" x="6534150" y="2422525"/>
          <p14:tracePt t="44043" x="6524625" y="2447925"/>
          <p14:tracePt t="44052" x="6516688" y="2447925"/>
          <p14:tracePt t="44260" x="6550025" y="2447925"/>
          <p14:tracePt t="44268" x="6575425" y="2438400"/>
          <p14:tracePt t="44276" x="6584950" y="2422525"/>
          <p14:tracePt t="44284" x="6592888" y="2405063"/>
          <p14:tracePt t="44292" x="6600825" y="2405063"/>
          <p14:tracePt t="44299" x="6626225" y="2405063"/>
          <p14:tracePt t="44308" x="6661150" y="2405063"/>
          <p14:tracePt t="44316" x="6686550" y="2397125"/>
          <p14:tracePt t="44324" x="6729413" y="2397125"/>
          <p14:tracePt t="44332" x="6813550" y="2397125"/>
          <p14:tracePt t="44341" x="6873875" y="2397125"/>
          <p14:tracePt t="44348" x="6932613" y="2397125"/>
          <p14:tracePt t="44356" x="7018338" y="2397125"/>
          <p14:tracePt t="44364" x="7059613" y="2397125"/>
          <p14:tracePt t="44375" x="7102475" y="2397125"/>
          <p14:tracePt t="44380" x="7137400" y="2397125"/>
          <p14:tracePt t="44387" x="7145338" y="2397125"/>
          <p14:tracePt t="44396" x="7153275" y="2397125"/>
          <p14:tracePt t="44404" x="7162800" y="2397125"/>
          <p14:tracePt t="44412" x="7178675" y="2397125"/>
          <p14:tracePt t="44420" x="7221538" y="2397125"/>
          <p14:tracePt t="44428" x="7256463" y="2413000"/>
          <p14:tracePt t="44435" x="7289800" y="2413000"/>
          <p14:tracePt t="44444" x="7323138" y="2413000"/>
          <p14:tracePt t="44452" x="7358063" y="2422525"/>
          <p14:tracePt t="44460" x="7373938" y="2422525"/>
          <p14:tracePt t="44468" x="7383463" y="2422525"/>
          <p14:tracePt t="44476" x="7391400" y="2422525"/>
          <p14:tracePt t="44764" x="7416800" y="2430463"/>
          <p14:tracePt t="44771" x="7442200" y="2430463"/>
          <p14:tracePt t="44780" x="7459663" y="2430463"/>
          <p14:tracePt t="44789" x="7493000" y="2447925"/>
          <p14:tracePt t="44796" x="7545388" y="2463800"/>
          <p14:tracePt t="44806" x="7586663" y="2473325"/>
          <p14:tracePt t="44812" x="7637463" y="2481263"/>
          <p14:tracePt t="44820" x="7680325" y="2498725"/>
          <p14:tracePt t="44828" x="7715250" y="2506663"/>
          <p14:tracePt t="44836" x="7731125" y="2516188"/>
          <p14:tracePt t="44844" x="7756525" y="2516188"/>
          <p14:tracePt t="48036" x="7766050" y="2516188"/>
          <p14:tracePt t="48044" x="7773988" y="2532063"/>
          <p14:tracePt t="48053" x="7773988" y="2541588"/>
          <p14:tracePt t="48059" x="7773988" y="2557463"/>
          <p14:tracePt t="48069" x="7773988" y="2574925"/>
          <p14:tracePt t="48076" x="7791450" y="2600325"/>
          <p14:tracePt t="48083" x="7799388" y="2617788"/>
          <p14:tracePt t="48092" x="7807325" y="2651125"/>
          <p14:tracePt t="48099" x="7807325" y="2676525"/>
          <p14:tracePt t="48108" x="7807325" y="2686050"/>
          <p14:tracePt t="48116" x="7807325" y="2693988"/>
          <p14:tracePt t="48124" x="7807325" y="2711450"/>
          <p14:tracePt t="48132" x="7816850" y="2711450"/>
          <p14:tracePt t="48140" x="7824788" y="2719388"/>
          <p14:tracePt t="49332" x="7816850" y="2719388"/>
          <p14:tracePt t="49340" x="7807325" y="2719388"/>
          <p14:tracePt t="49348" x="7799388" y="2719388"/>
          <p14:tracePt t="49355" x="7773988" y="2719388"/>
          <p14:tracePt t="49364" x="7756525" y="2719388"/>
          <p14:tracePt t="49372" x="7723188" y="2719388"/>
          <p14:tracePt t="49380" x="7672388" y="2719388"/>
          <p14:tracePt t="49388" x="7570788" y="2719388"/>
          <p14:tracePt t="49396" x="7502525" y="2719388"/>
          <p14:tracePt t="49404" x="7307263" y="2727325"/>
          <p14:tracePt t="49412" x="7034213" y="2762250"/>
          <p14:tracePt t="49420" x="6694488" y="2813050"/>
          <p14:tracePt t="49428" x="6278563" y="2889250"/>
          <p14:tracePt t="49436" x="5888038" y="2922588"/>
          <p14:tracePt t="49443" x="5530850" y="2982913"/>
          <p14:tracePt t="49452" x="5140325" y="3033713"/>
          <p14:tracePt t="49460" x="4833938" y="3084513"/>
          <p14:tracePt t="49470" x="4503738" y="3119438"/>
          <p14:tracePt t="49476" x="4273550" y="3119438"/>
          <p14:tracePt t="49486" x="4070350" y="3119438"/>
          <p14:tracePt t="49492" x="3941763" y="3119438"/>
          <p14:tracePt t="49501" x="3822700" y="3119438"/>
          <p14:tracePt t="49507" x="3738563" y="3119438"/>
          <p14:tracePt t="49516" x="3695700" y="3119438"/>
          <p14:tracePt t="49524" x="3652838" y="3119438"/>
          <p14:tracePt t="49532" x="3627438" y="3119438"/>
          <p14:tracePt t="49540" x="3576638" y="3119438"/>
          <p14:tracePt t="49548" x="3508375" y="3119438"/>
          <p14:tracePt t="49556" x="3432175" y="3119438"/>
          <p14:tracePt t="49564" x="3322638" y="3119438"/>
          <p14:tracePt t="49572" x="3194050" y="3119438"/>
          <p14:tracePt t="49580" x="3059113" y="3119438"/>
          <p14:tracePt t="49588" x="2914650" y="3119438"/>
          <p14:tracePt t="49596" x="2770188" y="3119438"/>
          <p14:tracePt t="49604" x="2651125" y="3119438"/>
          <p14:tracePt t="49612" x="2532063" y="3119438"/>
          <p14:tracePt t="49620" x="2463800" y="3119438"/>
          <p14:tracePt t="49628" x="2387600" y="3119438"/>
          <p14:tracePt t="49636" x="2370138" y="3119438"/>
          <p14:tracePt t="49643" x="2344738" y="3119438"/>
          <p14:tracePt t="49652" x="2336800" y="3119438"/>
          <p14:tracePt t="49676" x="2327275" y="3109913"/>
          <p14:tracePt t="49685" x="2311400" y="3101975"/>
          <p14:tracePt t="49692" x="2276475" y="3094038"/>
          <p14:tracePt t="49701" x="2217738" y="3084513"/>
          <p14:tracePt t="49708" x="2149475" y="3084513"/>
          <p14:tracePt t="49718" x="2030413" y="3059113"/>
          <p14:tracePt t="49723" x="1920875" y="3059113"/>
          <p14:tracePt t="49732" x="1792288" y="3033713"/>
          <p14:tracePt t="49740" x="1690688" y="3025775"/>
          <p14:tracePt t="49748" x="1589088" y="3000375"/>
          <p14:tracePt t="49756" x="1487488" y="2990850"/>
          <p14:tracePt t="49764" x="1419225" y="2982913"/>
          <p14:tracePt t="49771" x="1325563" y="2974975"/>
          <p14:tracePt t="49779" x="1257300" y="2949575"/>
          <p14:tracePt t="49787" x="1206500" y="2940050"/>
          <p14:tracePt t="49796" x="1138238" y="2940050"/>
          <p14:tracePt t="49804" x="1112838" y="2932113"/>
          <p14:tracePt t="49812" x="1095375" y="2922588"/>
          <p14:tracePt t="49828" x="1087438" y="2906713"/>
          <p14:tracePt t="49836" x="1079500" y="2906713"/>
          <p14:tracePt t="49844" x="1062038" y="2906713"/>
          <p14:tracePt t="49853" x="1054100" y="2897188"/>
          <p14:tracePt t="49860" x="1019175" y="2897188"/>
          <p14:tracePt t="49868" x="976313" y="2889250"/>
          <p14:tracePt t="49875" x="935038" y="2889250"/>
          <p14:tracePt t="49888" x="858838" y="2889250"/>
          <p14:tracePt t="49891" x="790575" y="2889250"/>
          <p14:tracePt t="49903" x="714375" y="2914650"/>
          <p14:tracePt t="49908" x="704850" y="2914650"/>
          <p14:tracePt t="49916" x="696913" y="2914650"/>
          <p14:tracePt t="49949" x="688975" y="2914650"/>
          <p14:tracePt t="49956" x="696913" y="2914650"/>
          <p14:tracePt t="49963" x="747713" y="2922588"/>
          <p14:tracePt t="50076" x="747713" y="2932113"/>
          <p14:tracePt t="50236" x="739775" y="2932113"/>
          <p14:tracePt t="50252" x="722313" y="2932113"/>
          <p14:tracePt t="50269" x="696913" y="2932113"/>
          <p14:tracePt t="50276" x="671513" y="2914650"/>
          <p14:tracePt t="50292" x="654050" y="2914650"/>
          <p14:tracePt t="50316" x="646113" y="2914650"/>
          <p14:tracePt t="50332" x="628650" y="2914650"/>
          <p14:tracePt t="50339" x="620713" y="2906713"/>
          <p14:tracePt t="50356" x="611188" y="2897188"/>
          <p14:tracePt t="50388" x="603250" y="2897188"/>
          <p14:tracePt t="50404" x="595313" y="2889250"/>
          <p14:tracePt t="50444" x="585788" y="2889250"/>
          <p14:tracePt t="50453" x="569913" y="2889250"/>
          <p14:tracePt t="50460" x="569913" y="2881313"/>
          <p14:tracePt t="50485" x="552450" y="2871788"/>
          <p14:tracePt t="50500" x="527050" y="2863850"/>
          <p14:tracePt t="50508" x="517525" y="2855913"/>
          <p14:tracePt t="50517" x="509588" y="2846388"/>
          <p14:tracePt t="50524" x="501650" y="2846388"/>
          <p14:tracePt t="50532" x="492125" y="2846388"/>
          <p14:tracePt t="50916" x="492125" y="2838450"/>
          <p14:tracePt t="50964" x="517525" y="2838450"/>
          <p14:tracePt t="50972" x="527050" y="2838450"/>
          <p14:tracePt t="50980" x="534988" y="2838450"/>
          <p14:tracePt t="50996" x="552450" y="2838450"/>
          <p14:tracePt t="51012" x="560388" y="2830513"/>
          <p14:tracePt t="51028" x="569913" y="2830513"/>
          <p14:tracePt t="51036" x="577850" y="2830513"/>
          <p14:tracePt t="51044" x="585788" y="2830513"/>
          <p14:tracePt t="51052" x="595313" y="2830513"/>
          <p14:tracePt t="51059" x="603250" y="2830513"/>
          <p14:tracePt t="51085" x="603250" y="2820988"/>
          <p14:tracePt t="51268" x="620713" y="2813050"/>
          <p14:tracePt t="51285" x="628650" y="2813050"/>
          <p14:tracePt t="51292" x="646113" y="2813050"/>
          <p14:tracePt t="51404" x="654050" y="2813050"/>
          <p14:tracePt t="51411" x="679450" y="2813050"/>
          <p14:tracePt t="51420" x="714375" y="2813050"/>
          <p14:tracePt t="51428" x="773113" y="2813050"/>
          <p14:tracePt t="51436" x="815975" y="2813050"/>
          <p14:tracePt t="51444" x="858838" y="2813050"/>
          <p14:tracePt t="51452" x="866775" y="2813050"/>
          <p14:tracePt t="51460" x="909638" y="2813050"/>
          <p14:tracePt t="51468" x="942975" y="2813050"/>
          <p14:tracePt t="51476" x="968375" y="2805113"/>
          <p14:tracePt t="51485" x="976313" y="2805113"/>
          <p14:tracePt t="51492" x="1003300" y="2805113"/>
          <p14:tracePt t="51501" x="1011238" y="2805113"/>
          <p14:tracePt t="51517" x="1019175" y="2805113"/>
          <p14:tracePt t="51540" x="1036638" y="2805113"/>
          <p14:tracePt t="51548" x="1044575" y="2805113"/>
          <p14:tracePt t="51555" x="1054100" y="2805113"/>
          <p14:tracePt t="51564" x="1069975" y="2805113"/>
          <p14:tracePt t="51572" x="1079500" y="2805113"/>
          <p14:tracePt t="51580" x="1104900" y="2805113"/>
          <p14:tracePt t="51588" x="1112838" y="2805113"/>
          <p14:tracePt t="51596" x="1120775" y="2805113"/>
          <p14:tracePt t="51612" x="1138238" y="2805113"/>
          <p14:tracePt t="51949" x="1147763" y="2805113"/>
          <p14:tracePt t="51956" x="1173163" y="2795588"/>
          <p14:tracePt t="51963" x="1198563" y="2795588"/>
          <p14:tracePt t="51972" x="1239838" y="2778125"/>
          <p14:tracePt t="51980" x="1265238" y="2778125"/>
          <p14:tracePt t="51988" x="1300163" y="2770188"/>
          <p14:tracePt t="51996" x="1350963" y="2770188"/>
          <p14:tracePt t="52004" x="1427163" y="2762250"/>
          <p14:tracePt t="52011" x="1470025" y="2752725"/>
          <p14:tracePt t="52020" x="1512888" y="2752725"/>
          <p14:tracePt t="52028" x="1589088" y="2736850"/>
          <p14:tracePt t="52036" x="1639888" y="2719388"/>
          <p14:tracePt t="52044" x="1673225" y="2711450"/>
          <p14:tracePt t="52053" x="1690688" y="2711450"/>
          <p14:tracePt t="52060" x="1698625" y="2711450"/>
          <p14:tracePt t="52068" x="1716088" y="2711450"/>
          <p14:tracePt t="52085" x="1724025" y="2711450"/>
          <p14:tracePt t="52196" x="1733550" y="2711450"/>
          <p14:tracePt t="52204" x="1741488" y="2711450"/>
          <p14:tracePt t="52228" x="1749425" y="2711450"/>
          <p14:tracePt t="52236" x="1758950" y="2711450"/>
          <p14:tracePt t="52243" x="1792288" y="2719388"/>
          <p14:tracePt t="52252" x="1827213" y="2727325"/>
          <p14:tracePt t="52260" x="1843088" y="2727325"/>
          <p14:tracePt t="52268" x="1868488" y="2736850"/>
          <p14:tracePt t="52276" x="1878013" y="2736850"/>
          <p14:tracePt t="52284" x="1903413" y="2744788"/>
          <p14:tracePt t="52292" x="1911350" y="2744788"/>
          <p14:tracePt t="52301" x="1920875" y="2744788"/>
          <p14:tracePt t="52308" x="1936750" y="2744788"/>
          <p14:tracePt t="52317" x="1946275" y="2744788"/>
          <p14:tracePt t="52324" x="1962150" y="2744788"/>
          <p14:tracePt t="52332" x="1979613" y="2752725"/>
          <p14:tracePt t="52339" x="1979613" y="2762250"/>
          <p14:tracePt t="52428" x="2005013" y="2762250"/>
          <p14:tracePt t="52436" x="2022475" y="2778125"/>
          <p14:tracePt t="52444" x="2047875" y="2787650"/>
          <p14:tracePt t="52452" x="2116138" y="2813050"/>
          <p14:tracePt t="52460" x="2166938" y="2855913"/>
          <p14:tracePt t="52468" x="2208213" y="2871788"/>
          <p14:tracePt t="52475" x="2301875" y="2889250"/>
          <p14:tracePt t="52484" x="2352675" y="2889250"/>
          <p14:tracePt t="52492" x="2430463" y="2889250"/>
          <p14:tracePt t="52501" x="2489200" y="2889250"/>
          <p14:tracePt t="52517" x="2506663" y="2889250"/>
          <p14:tracePt t="52523" x="2557463" y="2889250"/>
          <p14:tracePt t="52636" x="2557463" y="2871788"/>
          <p14:tracePt t="52652" x="2557463" y="2881313"/>
          <p14:tracePt t="52700" x="2574925" y="2881313"/>
          <p14:tracePt t="52716" x="2590800" y="2871788"/>
          <p14:tracePt t="52724" x="2590800" y="2863850"/>
          <p14:tracePt t="52733" x="2608263" y="2863850"/>
          <p14:tracePt t="52740" x="2616200" y="2863850"/>
          <p14:tracePt t="52752" x="2625725" y="2855913"/>
          <p14:tracePt t="52755" x="2641600" y="2855913"/>
          <p14:tracePt t="52772" x="2651125" y="2855913"/>
          <p14:tracePt t="52788" x="2668588" y="2855913"/>
          <p14:tracePt t="52796" x="2676525" y="2855913"/>
          <p14:tracePt t="52812" x="2684463" y="2855913"/>
          <p14:tracePt t="52828" x="2701925" y="2855913"/>
          <p14:tracePt t="52844" x="2719388" y="2855913"/>
          <p14:tracePt t="52851" x="2735263" y="2838450"/>
          <p14:tracePt t="52859" x="2744788" y="2838450"/>
          <p14:tracePt t="52868" x="2778125" y="2838450"/>
          <p14:tracePt t="52876" x="2795588" y="2830513"/>
          <p14:tracePt t="52884" x="2820988" y="2830513"/>
          <p14:tracePt t="52901" x="2871788" y="2820988"/>
          <p14:tracePt t="52908" x="2914650" y="2813050"/>
          <p14:tracePt t="52917" x="2922588" y="2813050"/>
          <p14:tracePt t="52923" x="2955925" y="2805113"/>
          <p14:tracePt t="52933" x="2990850" y="2795588"/>
          <p14:tracePt t="52939" x="3041650" y="2787650"/>
          <p14:tracePt t="52948" x="3059113" y="2787650"/>
          <p14:tracePt t="52955" x="3074988" y="2778125"/>
          <p14:tracePt t="52968" x="3100388" y="2778125"/>
          <p14:tracePt t="53044" x="3109913" y="2778125"/>
          <p14:tracePt t="53084" x="3117850" y="2762250"/>
          <p14:tracePt t="53092" x="3127375" y="2762250"/>
          <p14:tracePt t="53117" x="3127375" y="2752725"/>
          <p14:tracePt t="53140" x="3135313" y="2752725"/>
          <p14:tracePt t="53149" x="3143250" y="2752725"/>
          <p14:tracePt t="53156" x="3152775" y="2752725"/>
          <p14:tracePt t="53164" x="3160713" y="2744788"/>
          <p14:tracePt t="53180" x="3178175" y="2736850"/>
          <p14:tracePt t="53187" x="3186113" y="2719388"/>
          <p14:tracePt t="53197" x="3203575" y="2719388"/>
          <p14:tracePt t="53204" x="3228975" y="2711450"/>
          <p14:tracePt t="53212" x="3236913" y="2711450"/>
          <p14:tracePt t="53220" x="3262313" y="2693988"/>
          <p14:tracePt t="53350" x="3287713" y="2686050"/>
          <p14:tracePt t="53358" x="3355975" y="2686050"/>
          <p14:tracePt t="53366" x="3398838" y="2686050"/>
          <p14:tracePt t="53374" x="3441700" y="2686050"/>
          <p14:tracePt t="53380" x="3475038" y="2686050"/>
          <p14:tracePt t="53388" x="3500438" y="2686050"/>
          <p14:tracePt t="53397" x="3525838" y="2686050"/>
          <p14:tracePt t="53404" x="3533775" y="2686050"/>
          <p14:tracePt t="53412" x="3551238" y="2686050"/>
          <p14:tracePt t="54468" x="3543300" y="2693988"/>
          <p14:tracePt t="54476" x="3533775" y="2701925"/>
          <p14:tracePt t="54492" x="3500438" y="2736850"/>
          <p14:tracePt t="54499" x="3492500" y="2762250"/>
          <p14:tracePt t="54508" x="3482975" y="2805113"/>
          <p14:tracePt t="54516" x="3475038" y="2863850"/>
          <p14:tracePt t="54524" x="3475038" y="2932113"/>
          <p14:tracePt t="54532" x="3475038" y="2957513"/>
          <p14:tracePt t="54539" x="3482975" y="2990850"/>
          <p14:tracePt t="54548" x="3586163" y="3000375"/>
          <p14:tracePt t="54556" x="3602038" y="3000375"/>
          <p14:tracePt t="54565" x="3619500" y="3000375"/>
          <p14:tracePt t="54652" x="3627438" y="3000375"/>
          <p14:tracePt t="54668" x="3576638" y="3000375"/>
          <p14:tracePt t="54675" x="3517900" y="3000375"/>
          <p14:tracePt t="54684" x="3475038" y="3000375"/>
          <p14:tracePt t="54692" x="3457575" y="3000375"/>
          <p14:tracePt t="54699" x="3449638" y="2990850"/>
          <p14:tracePt t="54771" x="3441700" y="2990850"/>
          <p14:tracePt t="54779" x="3424238" y="2990850"/>
          <p14:tracePt t="54788" x="3398838" y="2990850"/>
          <p14:tracePt t="54796" x="3381375" y="2990850"/>
          <p14:tracePt t="54804" x="3355975" y="2990850"/>
          <p14:tracePt t="54812" x="3338513" y="2990850"/>
          <p14:tracePt t="54819" x="3305175" y="3000375"/>
          <p14:tracePt t="54828" x="3297238" y="3000375"/>
          <p14:tracePt t="54836" x="3262313" y="3008313"/>
          <p14:tracePt t="54844" x="3236913" y="3016250"/>
          <p14:tracePt t="54852" x="3211513" y="3016250"/>
          <p14:tracePt t="54860" x="3160713" y="3041650"/>
          <p14:tracePt t="54867" x="3100388" y="3051175"/>
          <p14:tracePt t="54884" x="3024188" y="3076575"/>
          <p14:tracePt t="54892" x="3008313" y="3076575"/>
          <p14:tracePt t="54900" x="2973388" y="3094038"/>
          <p14:tracePt t="54907" x="2965450" y="3094038"/>
          <p14:tracePt t="54916" x="2940050" y="3101975"/>
          <p14:tracePt t="54924" x="2930525" y="3101975"/>
          <p14:tracePt t="54940" x="2922588" y="3109913"/>
          <p14:tracePt t="54949" x="2905125" y="3119438"/>
          <p14:tracePt t="54955" x="2905125" y="3127375"/>
          <p14:tracePt t="54965" x="2879725" y="3160713"/>
          <p14:tracePt t="54971" x="2863850" y="3170238"/>
          <p14:tracePt t="54981" x="2838450" y="3221038"/>
          <p14:tracePt t="54988" x="2811463" y="3246438"/>
          <p14:tracePt t="55004" x="2811463" y="3254375"/>
          <p14:tracePt t="55140" x="2795588" y="3271838"/>
          <p14:tracePt t="55150" x="2709863" y="3279775"/>
          <p14:tracePt t="55156" x="2616200" y="3289300"/>
          <p14:tracePt t="55165" x="2540000" y="3289300"/>
          <p14:tracePt t="55172" x="2481263" y="3289300"/>
          <p14:tracePt t="55180" x="2463800" y="3297238"/>
          <p14:tracePt t="55188" x="2446338" y="3297238"/>
          <p14:tracePt t="55197" x="2438400" y="3289300"/>
          <p14:tracePt t="55213" x="2438400" y="3279775"/>
          <p14:tracePt t="55260" x="2430463" y="3271838"/>
          <p14:tracePt t="55268" x="2420938" y="3271838"/>
          <p14:tracePt t="55277" x="2413000" y="3271838"/>
          <p14:tracePt t="55283" x="2387600" y="3271838"/>
          <p14:tracePt t="55291" x="2379663" y="3271838"/>
          <p14:tracePt t="55299" x="2344738" y="3271838"/>
          <p14:tracePt t="55308" x="2311400" y="3271838"/>
          <p14:tracePt t="55317" x="2286000" y="3271838"/>
          <p14:tracePt t="55324" x="2243138" y="3271838"/>
          <p14:tracePt t="55333" x="2200275" y="3271838"/>
          <p14:tracePt t="55340" x="2166938" y="3271838"/>
          <p14:tracePt t="55349" x="2141538" y="3271838"/>
          <p14:tracePt t="55356" x="2106613" y="3271838"/>
          <p14:tracePt t="55365" x="2090738" y="3271838"/>
          <p14:tracePt t="55372" x="2065338" y="3271838"/>
          <p14:tracePt t="55380" x="2047875" y="3271838"/>
          <p14:tracePt t="55388" x="2012950" y="3271838"/>
          <p14:tracePt t="55400" x="1997075" y="3271838"/>
          <p14:tracePt t="55404" x="1979613" y="3271838"/>
          <p14:tracePt t="55414" x="1971675" y="3271838"/>
          <p14:tracePt t="55492" x="1962150" y="3271838"/>
          <p14:tracePt t="55524" x="1954213" y="3271838"/>
          <p14:tracePt t="55638" x="1946275" y="3271838"/>
          <p14:tracePt t="55661" x="1928813" y="3271838"/>
          <p14:tracePt t="55669" x="1911350" y="3271838"/>
          <p14:tracePt t="55676" x="1878013" y="3271838"/>
          <p14:tracePt t="55684" x="1817688" y="3271838"/>
          <p14:tracePt t="55692" x="1733550" y="3271838"/>
          <p14:tracePt t="55701" x="1665288" y="3271838"/>
          <p14:tracePt t="55708" x="1579563" y="3271838"/>
          <p14:tracePt t="55716" x="1477963" y="3271838"/>
          <p14:tracePt t="55724" x="1393825" y="3271838"/>
          <p14:tracePt t="55732" x="1249363" y="3297238"/>
          <p14:tracePt t="55740" x="1138238" y="3297238"/>
          <p14:tracePt t="55749" x="1028700" y="3322638"/>
          <p14:tracePt t="55755" x="909638" y="3330575"/>
          <p14:tracePt t="55765" x="823913" y="3348038"/>
          <p14:tracePt t="55774" x="739775" y="3365500"/>
          <p14:tracePt t="55785" x="679450" y="3365500"/>
          <p14:tracePt t="55790" x="620713" y="3365500"/>
          <p14:tracePt t="55796" x="577850" y="3365500"/>
          <p14:tracePt t="55804" x="560388" y="3365500"/>
          <p14:tracePt t="55948" x="552450" y="3365500"/>
          <p14:tracePt t="56044" x="544513" y="3365500"/>
          <p14:tracePt t="56068" x="534988" y="3355975"/>
          <p14:tracePt t="56308" x="534988" y="3340100"/>
          <p14:tracePt t="56356" x="534988" y="3330575"/>
          <p14:tracePt t="57100" x="534988" y="3322638"/>
          <p14:tracePt t="57244" x="544513" y="3314700"/>
          <p14:tracePt t="57252" x="552450" y="3314700"/>
          <p14:tracePt t="57340" x="552450" y="3305175"/>
          <p14:tracePt t="57532" x="552450" y="3297238"/>
          <p14:tracePt t="57539" x="560388" y="3279775"/>
          <p14:tracePt t="57548" x="577850" y="3279775"/>
          <p14:tracePt t="57558" x="603250" y="3271838"/>
          <p14:tracePt t="57568" x="628650" y="3263900"/>
          <p14:tracePt t="57573" x="661988" y="3263900"/>
          <p14:tracePt t="57583" x="679450" y="3263900"/>
          <p14:tracePt t="57588" x="688975" y="3263900"/>
          <p14:tracePt t="57596" x="704850" y="3254375"/>
          <p14:tracePt t="57620" x="714375" y="3254375"/>
          <p14:tracePt t="57636" x="730250" y="3254375"/>
          <p14:tracePt t="57646" x="739775" y="3254375"/>
          <p14:tracePt t="57652" x="765175" y="3246438"/>
          <p14:tracePt t="57660" x="773113" y="3246438"/>
          <p14:tracePt t="57667" x="798513" y="3246438"/>
          <p14:tracePt t="57676" x="815975" y="3238500"/>
          <p14:tracePt t="57684" x="831850" y="3228975"/>
          <p14:tracePt t="57692" x="841375" y="3228975"/>
          <p14:tracePt t="57700" x="866775" y="3228975"/>
          <p14:tracePt t="57708" x="874713" y="3228975"/>
          <p14:tracePt t="57715" x="884238" y="3221038"/>
          <p14:tracePt t="57764" x="900113" y="3221038"/>
          <p14:tracePt t="57772" x="909638" y="3221038"/>
          <p14:tracePt t="57788" x="935038" y="3221038"/>
          <p14:tracePt t="57796" x="942975" y="3221038"/>
          <p14:tracePt t="57804" x="968375" y="3221038"/>
          <p14:tracePt t="57813" x="1011238" y="3221038"/>
          <p14:tracePt t="57819" x="1036638" y="3221038"/>
          <p14:tracePt t="57830" x="1095375" y="3221038"/>
          <p14:tracePt t="57836" x="1138238" y="3221038"/>
          <p14:tracePt t="57847" x="1198563" y="3221038"/>
          <p14:tracePt t="57852" x="1257300" y="3221038"/>
          <p14:tracePt t="57860" x="1325563" y="3221038"/>
          <p14:tracePt t="57868" x="1427163" y="3221038"/>
          <p14:tracePt t="57878" x="1512888" y="3221038"/>
          <p14:tracePt t="57884" x="1589088" y="3221038"/>
          <p14:tracePt t="57897" x="1631950" y="3221038"/>
          <p14:tracePt t="57900" x="1647825" y="3221038"/>
          <p14:tracePt t="57907" x="1665288" y="3221038"/>
          <p14:tracePt t="57955" x="1673225" y="3221038"/>
          <p14:tracePt t="58140" x="1682750" y="3211513"/>
          <p14:tracePt t="58148" x="1690688" y="3211513"/>
          <p14:tracePt t="58156" x="1708150" y="3211513"/>
          <p14:tracePt t="58164" x="1724025" y="3211513"/>
          <p14:tracePt t="58172" x="1749425" y="3211513"/>
          <p14:tracePt t="58196" x="1758950" y="3211513"/>
          <p14:tracePt t="58236" x="1766888" y="3211513"/>
          <p14:tracePt t="58245" x="1776413" y="3211513"/>
          <p14:tracePt t="58252" x="1792288" y="3211513"/>
          <p14:tracePt t="58260" x="1817688" y="3211513"/>
          <p14:tracePt t="58268" x="1827213" y="3211513"/>
          <p14:tracePt t="58281" x="1835150" y="3211513"/>
          <p14:tracePt t="58283" x="1852613" y="3211513"/>
          <p14:tracePt t="58300" x="1860550" y="3211513"/>
          <p14:tracePt t="59044" x="1868488" y="3211513"/>
          <p14:tracePt t="59100" x="1878013" y="3211513"/>
          <p14:tracePt t="59228" x="1893888" y="3211513"/>
          <p14:tracePt t="59236" x="1911350" y="3211513"/>
          <p14:tracePt t="59246" x="1928813" y="3211513"/>
          <p14:tracePt t="59252" x="1962150" y="3211513"/>
          <p14:tracePt t="59259" x="1987550" y="3211513"/>
          <p14:tracePt t="59268" x="2005013" y="3211513"/>
          <p14:tracePt t="59276" x="2038350" y="3228975"/>
          <p14:tracePt t="59284" x="2047875" y="3228975"/>
          <p14:tracePt t="59293" x="2073275" y="3228975"/>
          <p14:tracePt t="59300" x="2081213" y="3238500"/>
          <p14:tracePt t="59308" x="2090738" y="3238500"/>
          <p14:tracePt t="59315" x="2106613" y="3254375"/>
          <p14:tracePt t="59372" x="2106613" y="3263900"/>
          <p14:tracePt t="59556" x="2116138" y="3271838"/>
          <p14:tracePt t="59620" x="2124075" y="3271838"/>
          <p14:tracePt t="59629" x="2132013" y="3271838"/>
          <p14:tracePt t="59636" x="2141538" y="3271838"/>
          <p14:tracePt t="59652" x="2166938" y="3271838"/>
          <p14:tracePt t="59661" x="2192338" y="3271838"/>
          <p14:tracePt t="59668" x="2217738" y="3271838"/>
          <p14:tracePt t="59675" x="2251075" y="3279775"/>
          <p14:tracePt t="59683" x="2311400" y="3279775"/>
          <p14:tracePt t="59694" x="2352675" y="3279775"/>
          <p14:tracePt t="59700" x="2420938" y="3279775"/>
          <p14:tracePt t="59710" x="2497138" y="3279775"/>
          <p14:tracePt t="59716" x="2557463" y="3279775"/>
          <p14:tracePt t="59725" x="2608263" y="3279775"/>
          <p14:tracePt t="59732" x="2668588" y="3279775"/>
          <p14:tracePt t="59740" x="2709863" y="3279775"/>
          <p14:tracePt t="59748" x="2735263" y="3279775"/>
          <p14:tracePt t="59756" x="2760663" y="3279775"/>
          <p14:tracePt t="59980" x="2770188" y="3279775"/>
          <p14:tracePt t="59996" x="2795588" y="3279775"/>
          <p14:tracePt t="60003" x="2803525" y="3279775"/>
          <p14:tracePt t="60012" x="2838450" y="3279775"/>
          <p14:tracePt t="60020" x="2889250" y="3263900"/>
          <p14:tracePt t="60028" x="2914650" y="3254375"/>
          <p14:tracePt t="60036" x="2930525" y="3246438"/>
          <p14:tracePt t="60044" x="2965450" y="3238500"/>
          <p14:tracePt t="60052" x="2982913" y="3238500"/>
          <p14:tracePt t="60061" x="2998788" y="3228975"/>
          <p14:tracePt t="60070" x="3016250" y="3221038"/>
          <p14:tracePt t="60081" x="3041650" y="3221038"/>
          <p14:tracePt t="60085" x="3074988" y="3211513"/>
          <p14:tracePt t="60093" x="3092450" y="3211513"/>
          <p14:tracePt t="60100" x="3117850" y="3211513"/>
          <p14:tracePt t="60109" x="3152775" y="3203575"/>
          <p14:tracePt t="60116" x="3160713" y="3203575"/>
          <p14:tracePt t="60125" x="3168650" y="3203575"/>
          <p14:tracePt t="60132" x="3178175" y="3203575"/>
          <p14:tracePt t="60316" x="3178175" y="3211513"/>
          <p14:tracePt t="60325" x="3178175" y="3246438"/>
          <p14:tracePt t="60332" x="3135313" y="3263900"/>
          <p14:tracePt t="60339" x="3074988" y="3271838"/>
          <p14:tracePt t="60348" x="3041650" y="3297238"/>
          <p14:tracePt t="60460" x="3033713" y="3297238"/>
          <p14:tracePt t="60468" x="3024188" y="3314700"/>
          <p14:tracePt t="60549" x="3049588" y="3297238"/>
          <p14:tracePt t="60557" x="3067050" y="3297238"/>
          <p14:tracePt t="60564" x="3074988" y="3297238"/>
          <p14:tracePt t="60572" x="3084513" y="3297238"/>
          <p14:tracePt t="60580" x="3092450" y="3297238"/>
          <p14:tracePt t="60604" x="3100388" y="3289300"/>
          <p14:tracePt t="60644" x="3109913" y="3289300"/>
          <p14:tracePt t="60652" x="3127375" y="3289300"/>
          <p14:tracePt t="60660" x="3143250" y="3289300"/>
          <p14:tracePt t="60668" x="3160713" y="3289300"/>
          <p14:tracePt t="60676" x="3168650" y="3289300"/>
          <p14:tracePt t="60684" x="3194050" y="3289300"/>
          <p14:tracePt t="60692" x="3211513" y="3289300"/>
          <p14:tracePt t="60700" x="3228975" y="3289300"/>
          <p14:tracePt t="60710" x="3254375" y="3289300"/>
          <p14:tracePt t="60716" x="3270250" y="3289300"/>
          <p14:tracePt t="60725" x="3297238" y="3289300"/>
          <p14:tracePt t="60732" x="3313113" y="3289300"/>
          <p14:tracePt t="60740" x="3338513" y="3289300"/>
          <p14:tracePt t="60748" x="3363913" y="3289300"/>
          <p14:tracePt t="60755" x="3373438" y="3289300"/>
          <p14:tracePt t="60763" x="3381375" y="3289300"/>
          <p14:tracePt t="60779" x="3398838" y="3289300"/>
          <p14:tracePt t="60803" x="3406775" y="3289300"/>
          <p14:tracePt t="60851" x="3414713" y="3289300"/>
          <p14:tracePt t="60860" x="3432175" y="3289300"/>
          <p14:tracePt t="60868" x="3441700" y="3289300"/>
          <p14:tracePt t="60877" x="3449638" y="3289300"/>
          <p14:tracePt t="60884" x="3457575" y="3289300"/>
          <p14:tracePt t="60893" x="3467100" y="3289300"/>
          <p14:tracePt t="60899" x="3475038" y="3289300"/>
          <p14:tracePt t="60909" x="3482975" y="3289300"/>
          <p14:tracePt t="60916" x="3492500" y="3289300"/>
          <p14:tracePt t="60932" x="3500438" y="3289300"/>
          <p14:tracePt t="61020" x="3517900" y="3289300"/>
          <p14:tracePt t="61028" x="3543300" y="3289300"/>
          <p14:tracePt t="61036" x="3559175" y="3289300"/>
          <p14:tracePt t="61044" x="3576638" y="3289300"/>
          <p14:tracePt t="61052" x="3602038" y="3289300"/>
          <p14:tracePt t="61068" x="3611563" y="3289300"/>
          <p14:tracePt t="61132" x="3619500" y="3289300"/>
          <p14:tracePt t="61141" x="3627438" y="3289300"/>
          <p14:tracePt t="61148" x="3636963" y="3289300"/>
          <p14:tracePt t="61157" x="3644900" y="3289300"/>
          <p14:tracePt t="61164" x="3670300" y="3289300"/>
          <p14:tracePt t="61172" x="3687763" y="3289300"/>
          <p14:tracePt t="61179" x="3703638" y="3289300"/>
          <p14:tracePt t="61188" x="3721100" y="3289300"/>
          <p14:tracePt t="61196" x="3746500" y="3289300"/>
          <p14:tracePt t="61292" x="3756025" y="3289300"/>
          <p14:tracePt t="61308" x="3771900" y="3289300"/>
          <p14:tracePt t="61331" x="3781425" y="3289300"/>
          <p14:tracePt t="61460" x="3797300" y="3289300"/>
          <p14:tracePt t="61468" x="3814763" y="3289300"/>
          <p14:tracePt t="61477" x="3857625" y="3289300"/>
          <p14:tracePt t="61484" x="3900488" y="3289300"/>
          <p14:tracePt t="61493" x="3959225" y="3289300"/>
          <p14:tracePt t="61500" x="4027488" y="3289300"/>
          <p14:tracePt t="61508" x="4086225" y="3289300"/>
          <p14:tracePt t="61516" x="4146550" y="3289300"/>
          <p14:tracePt t="61525" x="4205288" y="3279775"/>
          <p14:tracePt t="61532" x="4248150" y="3279775"/>
          <p14:tracePt t="61542" x="4291013" y="3279775"/>
          <p14:tracePt t="61548" x="4324350" y="3279775"/>
          <p14:tracePt t="61555" x="4359275" y="3279775"/>
          <p14:tracePt t="61572" x="4384675" y="3279775"/>
          <p14:tracePt t="61580" x="4400550" y="3279775"/>
          <p14:tracePt t="61588" x="4435475" y="3279775"/>
          <p14:tracePt t="61598" x="4468813" y="3263900"/>
          <p14:tracePt t="61606" x="4503738" y="3263900"/>
          <p14:tracePt t="61614" x="4529138" y="3254375"/>
          <p14:tracePt t="61620" x="4545013" y="3254375"/>
          <p14:tracePt t="61628" x="4579938" y="3254375"/>
          <p14:tracePt t="61637" x="4605338" y="3246438"/>
          <p14:tracePt t="61643" x="4638675" y="3246438"/>
          <p14:tracePt t="61788" x="4656138" y="3246438"/>
          <p14:tracePt t="61804" x="4664075" y="3246438"/>
          <p14:tracePt t="61812" x="4664075" y="3263900"/>
          <p14:tracePt t="61820" x="4664075" y="3279775"/>
          <p14:tracePt t="61828" x="4664075" y="3297238"/>
          <p14:tracePt t="61835" x="4664075" y="3314700"/>
          <p14:tracePt t="61843" x="4621213" y="3314700"/>
          <p14:tracePt t="61852" x="4519613" y="3314700"/>
          <p14:tracePt t="61860" x="4486275" y="3314700"/>
          <p14:tracePt t="61868" x="4476750" y="3314700"/>
          <p14:tracePt t="62076" x="4486275" y="3314700"/>
          <p14:tracePt t="62093" x="4494213" y="3305175"/>
          <p14:tracePt t="62109" x="4503738" y="3305175"/>
          <p14:tracePt t="62115" x="4511675" y="3305175"/>
          <p14:tracePt t="62300" x="4529138" y="3305175"/>
          <p14:tracePt t="62436" x="4537075" y="3305175"/>
          <p14:tracePt t="62476" x="4545013" y="3305175"/>
          <p14:tracePt t="62484" x="4562475" y="3305175"/>
          <p14:tracePt t="62509" x="4579938" y="3305175"/>
          <p14:tracePt t="62516" x="4587875" y="3305175"/>
          <p14:tracePt t="62525" x="4605338" y="3305175"/>
          <p14:tracePt t="62532" x="4613275" y="3305175"/>
          <p14:tracePt t="62540" x="4630738" y="3305175"/>
          <p14:tracePt t="62637" x="4638675" y="3305175"/>
          <p14:tracePt t="62669" x="4646613" y="3297238"/>
          <p14:tracePt t="62860" x="4646613" y="3289300"/>
          <p14:tracePt t="63019" x="4664075" y="3289300"/>
          <p14:tracePt t="63027" x="4689475" y="3289300"/>
          <p14:tracePt t="63035" x="4732338" y="3289300"/>
          <p14:tracePt t="63043" x="4800600" y="3305175"/>
          <p14:tracePt t="63051" x="4826000" y="3305175"/>
          <p14:tracePt t="63059" x="4843463" y="3305175"/>
          <p14:tracePt t="63067" x="4868863" y="3305175"/>
          <p14:tracePt t="63083" x="4876800" y="3305175"/>
          <p14:tracePt t="63092" x="4884738" y="3305175"/>
          <p14:tracePt t="63116" x="4902200" y="3305175"/>
          <p14:tracePt t="63125" x="4919663" y="3314700"/>
          <p14:tracePt t="63131" x="4945063" y="3322638"/>
          <p14:tracePt t="63140" x="4970463" y="3322638"/>
          <p14:tracePt t="63147" x="4995863" y="3322638"/>
          <p14:tracePt t="63158" x="5038725" y="3340100"/>
          <p14:tracePt t="63166" x="5072063" y="3348038"/>
          <p14:tracePt t="63175" x="5122863" y="3355975"/>
          <p14:tracePt t="63181" x="5148263" y="3355975"/>
          <p14:tracePt t="63190" x="5183188" y="3365500"/>
          <p14:tracePt t="63199" x="5199063" y="3365500"/>
          <p14:tracePt t="63206" x="5216525" y="3382963"/>
          <p14:tracePt t="63213" x="5224463" y="3390900"/>
          <p14:tracePt t="63221" x="5241925" y="3398838"/>
          <p14:tracePt t="63228" x="5276850" y="3424238"/>
          <p14:tracePt t="63236" x="5292725" y="3433763"/>
          <p14:tracePt t="63244" x="5310188" y="3467100"/>
          <p14:tracePt t="63278" x="5310188" y="3475038"/>
          <p14:tracePt t="63286" x="5310188" y="3484563"/>
          <p14:tracePt t="63388" x="5318125" y="3484563"/>
          <p14:tracePt t="63396" x="5318125" y="3492500"/>
          <p14:tracePt t="63404" x="5318125" y="3502025"/>
          <p14:tracePt t="63412" x="5318125" y="3509963"/>
          <p14:tracePt t="63444" x="5318125" y="3517900"/>
          <p14:tracePt t="63460" x="5335588" y="3502025"/>
          <p14:tracePt t="63468" x="5360988" y="3492500"/>
          <p14:tracePt t="63484" x="5368925" y="3492500"/>
          <p14:tracePt t="63492" x="5378450" y="3492500"/>
          <p14:tracePt t="63516" x="5386388" y="3492500"/>
          <p14:tracePt t="63532" x="5403850" y="3492500"/>
          <p14:tracePt t="63540" x="5411788" y="3492500"/>
          <p14:tracePt t="63557" x="5421313" y="3492500"/>
          <p14:tracePt t="63564" x="5437188" y="3492500"/>
          <p14:tracePt t="63573" x="5446713" y="3484563"/>
          <p14:tracePt t="63580" x="5472113" y="3484563"/>
          <p14:tracePt t="63591" x="5497513" y="3467100"/>
          <p14:tracePt t="63596" x="5513388" y="3459163"/>
          <p14:tracePt t="63605" x="5530850" y="3441700"/>
          <p14:tracePt t="63611" x="5573713" y="3416300"/>
          <p14:tracePt t="63619" x="5624513" y="3373438"/>
          <p14:tracePt t="63628" x="5649913" y="3348038"/>
          <p14:tracePt t="63636" x="5667375" y="3322638"/>
          <p14:tracePt t="63644" x="5692775" y="3314700"/>
          <p14:tracePt t="63652" x="5708650" y="3305175"/>
          <p14:tracePt t="63659" x="5735638" y="3297238"/>
          <p14:tracePt t="63766" x="5726113" y="3297238"/>
          <p14:tracePt t="63812" x="5718175" y="3297238"/>
          <p14:tracePt t="64093" x="5726113" y="3297238"/>
          <p14:tracePt t="64100" x="5743575" y="3297238"/>
          <p14:tracePt t="64108" x="5776913" y="3297238"/>
          <p14:tracePt t="64116" x="5802313" y="3297238"/>
          <p14:tracePt t="64124" x="5845175" y="3297238"/>
          <p14:tracePt t="64131" x="5870575" y="3297238"/>
          <p14:tracePt t="64141" x="5913438" y="3297238"/>
          <p14:tracePt t="64148" x="5946775" y="3297238"/>
          <p14:tracePt t="64157" x="5956300" y="3297238"/>
          <p14:tracePt t="64164" x="5972175" y="3297238"/>
          <p14:tracePt t="64196" x="5981700" y="3297238"/>
          <p14:tracePt t="64219" x="6007100" y="3297238"/>
          <p14:tracePt t="64236" x="6040438" y="3297238"/>
          <p14:tracePt t="64244" x="6057900" y="3297238"/>
          <p14:tracePt t="64252" x="6091238" y="3297238"/>
          <p14:tracePt t="64260" x="6134100" y="3297238"/>
          <p14:tracePt t="64268" x="6176963" y="3297238"/>
          <p14:tracePt t="64276" x="6210300" y="3297238"/>
          <p14:tracePt t="64284" x="6253163" y="3297238"/>
          <p14:tracePt t="64291" x="6296025" y="3297238"/>
          <p14:tracePt t="64300" x="6354763" y="3297238"/>
          <p14:tracePt t="64308" x="6415088" y="3297238"/>
          <p14:tracePt t="64315" x="6483350" y="3314700"/>
          <p14:tracePt t="64324" x="6499225" y="3322638"/>
          <p14:tracePt t="64332" x="6534150" y="3340100"/>
          <p14:tracePt t="64348" x="6534150" y="3365500"/>
          <p14:tracePt t="64358" x="6534150" y="3382963"/>
          <p14:tracePt t="64363" x="6524625" y="3398838"/>
          <p14:tracePt t="64373" x="6491288" y="3408363"/>
          <p14:tracePt t="64468" x="6473825" y="3416300"/>
          <p14:tracePt t="64476" x="6440488" y="3441700"/>
          <p14:tracePt t="64492" x="6440488" y="3449638"/>
          <p14:tracePt t="64524" x="6440488" y="3459163"/>
          <p14:tracePt t="64541" x="6440488" y="3449638"/>
          <p14:tracePt t="64548" x="6456363" y="3449638"/>
          <p14:tracePt t="64557" x="6491288" y="3441700"/>
          <p14:tracePt t="64564" x="6499225" y="3433763"/>
          <p14:tracePt t="64573" x="6524625" y="3433763"/>
          <p14:tracePt t="64582" x="6542088" y="3433763"/>
          <p14:tracePt t="64593" x="6550025" y="3433763"/>
          <p14:tracePt t="64636" x="6559550" y="3433763"/>
          <p14:tracePt t="64644" x="6567488" y="3433763"/>
          <p14:tracePt t="64660" x="6584950" y="3433763"/>
          <p14:tracePt t="64668" x="6600825" y="3433763"/>
          <p14:tracePt t="64676" x="6618288" y="3433763"/>
          <p14:tracePt t="64685" x="6643688" y="3433763"/>
          <p14:tracePt t="64691" x="6678613" y="3433763"/>
          <p14:tracePt t="64700" x="6704013" y="3433763"/>
          <p14:tracePt t="64708" x="6729413" y="3433763"/>
          <p14:tracePt t="64716" x="6754813" y="3433763"/>
          <p14:tracePt t="64731" x="6770688" y="3433763"/>
          <p14:tracePt t="64868" x="6780213" y="3433763"/>
          <p14:tracePt t="64892" x="6788150" y="3433763"/>
          <p14:tracePt t="64900" x="6813550" y="3433763"/>
          <p14:tracePt t="64908" x="6838950" y="3433763"/>
          <p14:tracePt t="64916" x="6873875" y="3449638"/>
          <p14:tracePt t="64925" x="6899275" y="3459163"/>
          <p14:tracePt t="64931" x="6932613" y="3459163"/>
          <p14:tracePt t="64941" x="6967538" y="3467100"/>
          <p14:tracePt t="64949" x="6975475" y="3467100"/>
          <p14:tracePt t="64957" x="7008813" y="3467100"/>
          <p14:tracePt t="64963" x="7026275" y="3467100"/>
          <p14:tracePt t="64973" x="7034213" y="3467100"/>
          <p14:tracePt t="68380" x="7026275" y="3467100"/>
          <p14:tracePt t="69101" x="7018338" y="3467100"/>
          <p14:tracePt t="69108" x="7008813" y="3467100"/>
          <p14:tracePt t="69116" x="6967538" y="3467100"/>
          <p14:tracePt t="69124" x="6932613" y="3484563"/>
          <p14:tracePt t="69132" x="6899275" y="3492500"/>
          <p14:tracePt t="69140" x="6856413" y="3509963"/>
          <p14:tracePt t="69149" x="6805613" y="3517900"/>
          <p14:tracePt t="69156" x="6770688" y="3543300"/>
          <p14:tracePt t="69164" x="6745288" y="3543300"/>
          <p14:tracePt t="69196" x="6745288" y="3552825"/>
          <p14:tracePt t="69212" x="6737350" y="3552825"/>
          <p14:tracePt t="69220" x="6729413" y="3552825"/>
          <p14:tracePt t="69244" x="6719888" y="3568700"/>
          <p14:tracePt t="69252" x="6704013" y="3578225"/>
          <p14:tracePt t="69259" x="6678613" y="3594100"/>
          <p14:tracePt t="69269" x="6643688" y="3619500"/>
          <p14:tracePt t="69276" x="6584950" y="3662363"/>
          <p14:tracePt t="69285" x="6542088" y="3687763"/>
          <p14:tracePt t="69294" x="6508750" y="3713163"/>
          <p14:tracePt t="69306" x="6473825" y="3730625"/>
          <p14:tracePt t="69310" x="6440488" y="3748088"/>
          <p14:tracePt t="69316" x="6415088" y="3763963"/>
          <p14:tracePt t="69324" x="6372225" y="3790950"/>
          <p14:tracePt t="69332" x="6364288" y="3798888"/>
          <p14:tracePt t="69341" x="6346825" y="3798888"/>
          <p14:tracePt t="69348" x="6346825" y="3806825"/>
          <p14:tracePt t="69364" x="6329363" y="3816350"/>
          <p14:tracePt t="69372" x="6286500" y="3841750"/>
          <p14:tracePt t="69380" x="6253163" y="3857625"/>
          <p14:tracePt t="69388" x="6184900" y="3892550"/>
          <p14:tracePt t="69398" x="6142038" y="3908425"/>
          <p14:tracePt t="69409" x="6065838" y="3943350"/>
          <p14:tracePt t="69413" x="5989638" y="3960813"/>
          <p14:tracePt t="69421" x="5888038" y="3986213"/>
          <p14:tracePt t="69427" x="5786438" y="3994150"/>
          <p14:tracePt t="69436" x="5700713" y="4019550"/>
          <p14:tracePt t="69444" x="5649913" y="4062413"/>
          <p14:tracePt t="69453" x="5599113" y="4095750"/>
          <p14:tracePt t="69460" x="5581650" y="4105275"/>
          <p14:tracePt t="69469" x="5565775" y="4113213"/>
          <p14:tracePt t="69629" x="5565775" y="4130675"/>
          <p14:tracePt t="69652" x="5522913" y="4130675"/>
          <p14:tracePt t="69660" x="5497513" y="4130675"/>
          <p14:tracePt t="69669" x="5497513" y="4121150"/>
          <p14:tracePt t="69675" x="5480050" y="4105275"/>
          <p14:tracePt t="69685" x="5472113" y="4087813"/>
          <p14:tracePt t="69708" x="5462588" y="4087813"/>
          <p14:tracePt t="69717" x="5454650" y="4087813"/>
          <p14:tracePt t="69724" x="5437188" y="4079875"/>
          <p14:tracePt t="69731" x="5421313" y="4079875"/>
          <p14:tracePt t="69740" x="5394325" y="4079875"/>
          <p14:tracePt t="69748" x="5386388" y="4079875"/>
          <p14:tracePt t="69756" x="5353050" y="4079875"/>
          <p14:tracePt t="69764" x="5310188" y="4079875"/>
          <p14:tracePt t="69772" x="5249863" y="4079875"/>
          <p14:tracePt t="69779" x="5183188" y="4079875"/>
          <p14:tracePt t="69788" x="5122863" y="4079875"/>
          <p14:tracePt t="69796" x="5064125" y="4079875"/>
          <p14:tracePt t="69804" x="5013325" y="4079875"/>
          <p14:tracePt t="69812" x="4978400" y="4079875"/>
          <p14:tracePt t="69820" x="4935538" y="4079875"/>
          <p14:tracePt t="69827" x="4910138" y="4079875"/>
          <p14:tracePt t="69836" x="4884738" y="4079875"/>
          <p14:tracePt t="69844" x="4859338" y="4079875"/>
          <p14:tracePt t="69853" x="4833938" y="4062413"/>
          <p14:tracePt t="69860" x="4808538" y="4062413"/>
          <p14:tracePt t="69869" x="4791075" y="4062413"/>
          <p14:tracePt t="69875" x="4783138" y="4062413"/>
          <p14:tracePt t="69888" x="4757738" y="4052888"/>
          <p14:tracePt t="69892" x="4749800" y="4052888"/>
          <p14:tracePt t="69900" x="4740275" y="4052888"/>
          <p14:tracePt t="69908" x="4724400" y="4044950"/>
          <p14:tracePt t="69933" x="4714875" y="4044950"/>
          <p14:tracePt t="69940" x="4699000" y="4044950"/>
          <p14:tracePt t="69948" x="4673600" y="4044950"/>
          <p14:tracePt t="69955" x="4638675" y="4044950"/>
          <p14:tracePt t="69964" x="4605338" y="4044950"/>
          <p14:tracePt t="69972" x="4570413" y="4027488"/>
          <p14:tracePt t="69980" x="4529138" y="4011613"/>
          <p14:tracePt t="69988" x="4511675" y="4011613"/>
          <p14:tracePt t="69996" x="4494213" y="4011613"/>
          <p14:tracePt t="70003" x="4476750" y="4011613"/>
          <p14:tracePt t="70011" x="4468813" y="4011613"/>
          <p14:tracePt t="70044" x="4460875" y="4011613"/>
          <p14:tracePt t="70053" x="4443413" y="4011613"/>
          <p14:tracePt t="70059" x="4410075" y="4002088"/>
          <p14:tracePt t="70068" x="4392613" y="3986213"/>
          <p14:tracePt t="70076" x="4367213" y="3976688"/>
          <p14:tracePt t="70086" x="4332288" y="3976688"/>
          <p14:tracePt t="70091" x="4291013" y="3976688"/>
          <p14:tracePt t="70100" x="4248150" y="3976688"/>
          <p14:tracePt t="70108" x="4179888" y="3976688"/>
          <p14:tracePt t="70119" x="4103688" y="3976688"/>
          <p14:tracePt t="70124" x="4044950" y="3976688"/>
          <p14:tracePt t="70131" x="3992563" y="3976688"/>
          <p14:tracePt t="70140" x="3967163" y="3976688"/>
          <p14:tracePt t="70147" x="3959225" y="3976688"/>
          <p14:tracePt t="70196" x="3959225" y="3968750"/>
          <p14:tracePt t="70252" x="3951288" y="3968750"/>
          <p14:tracePt t="70261" x="3933825" y="3968750"/>
          <p14:tracePt t="70268" x="3890963" y="3968750"/>
          <p14:tracePt t="70276" x="3873500" y="3976688"/>
          <p14:tracePt t="70340" x="3857625" y="3986213"/>
          <p14:tracePt t="70356" x="3840163" y="3986213"/>
          <p14:tracePt t="70364" x="3814763" y="3986213"/>
          <p14:tracePt t="70372" x="3806825" y="3986213"/>
          <p14:tracePt t="70380" x="3771900" y="3994150"/>
          <p14:tracePt t="70388" x="3756025" y="3994150"/>
          <p14:tracePt t="70396" x="3738563" y="3994150"/>
          <p14:tracePt t="70404" x="3729038" y="3994150"/>
          <p14:tracePt t="70412" x="3713163" y="4002088"/>
          <p14:tracePt t="70420" x="3695700" y="4002088"/>
          <p14:tracePt t="70428" x="3687763" y="4002088"/>
          <p14:tracePt t="70436" x="3670300" y="4002088"/>
          <p14:tracePt t="70444" x="3652838" y="4002088"/>
          <p14:tracePt t="70452" x="3644900" y="4002088"/>
          <p14:tracePt t="70460" x="3627438" y="4002088"/>
          <p14:tracePt t="70516" x="3619500" y="4002088"/>
          <p14:tracePt t="70524" x="3611563" y="4002088"/>
          <p14:tracePt t="70532" x="3594100" y="4002088"/>
          <p14:tracePt t="70556" x="3586163" y="4002088"/>
          <p14:tracePt t="70564" x="3586163" y="3994150"/>
          <p14:tracePt t="70572" x="3576638" y="3986213"/>
          <p14:tracePt t="70589" x="3568700" y="3986213"/>
          <p14:tracePt t="70597" x="3559175" y="3976688"/>
          <p14:tracePt t="70605" x="3525838" y="3968750"/>
          <p14:tracePt t="70612" x="3517900" y="3968750"/>
          <p14:tracePt t="70620" x="3492500" y="3951288"/>
          <p14:tracePt t="70628" x="3482975" y="3943350"/>
          <p14:tracePt t="70636" x="3467100" y="3943350"/>
          <p14:tracePt t="70676" x="3457575" y="3935413"/>
          <p14:tracePt t="70692" x="3424238" y="3908425"/>
          <p14:tracePt t="70701" x="3406775" y="3900488"/>
          <p14:tracePt t="70708" x="3381375" y="3900488"/>
          <p14:tracePt t="70716" x="3355975" y="3883025"/>
          <p14:tracePt t="70724" x="3348038" y="3875088"/>
          <p14:tracePt t="70755" x="3338513" y="3867150"/>
          <p14:tracePt t="70772" x="3330575" y="3867150"/>
          <p14:tracePt t="70807" x="3330575" y="3857625"/>
          <p14:tracePt t="71052" x="3330575" y="3849688"/>
          <p14:tracePt t="71100" x="3330575" y="3841750"/>
          <p14:tracePt t="71165" x="3330575" y="3824288"/>
          <p14:tracePt t="71180" x="3330575" y="3816350"/>
          <p14:tracePt t="71204" x="3338513" y="3816350"/>
          <p14:tracePt t="71212" x="3338513" y="3806825"/>
          <p14:tracePt t="71227" x="3348038" y="3806825"/>
          <p14:tracePt t="71253" x="3363913" y="3798888"/>
          <p14:tracePt t="71275" x="3373438" y="3798888"/>
          <p14:tracePt t="71284" x="3381375" y="3798888"/>
          <p14:tracePt t="71292" x="3389313" y="3790950"/>
          <p14:tracePt t="71301" x="3389313" y="3781425"/>
          <p14:tracePt t="71316" x="3398838" y="3773488"/>
          <p14:tracePt t="71323" x="3406775" y="3773488"/>
          <p14:tracePt t="71340" x="3424238" y="3756025"/>
          <p14:tracePt t="71350" x="3441700" y="3748088"/>
          <p14:tracePt t="71372" x="3457575" y="3738563"/>
          <p14:tracePt t="71380" x="3467100" y="3738563"/>
          <p14:tracePt t="71388" x="3475038" y="3730625"/>
          <p14:tracePt t="71396" x="3492500" y="3713163"/>
          <p14:tracePt t="71403" x="3500438" y="3713163"/>
          <p14:tracePt t="71411" x="3508375" y="3705225"/>
          <p14:tracePt t="71419" x="3517900" y="3705225"/>
          <p14:tracePt t="71428" x="3533775" y="3697288"/>
          <p14:tracePt t="71436" x="3551238" y="3679825"/>
          <p14:tracePt t="71444" x="3568700" y="3671888"/>
          <p14:tracePt t="71452" x="3594100" y="3662363"/>
          <p14:tracePt t="71460" x="3611563" y="3646488"/>
          <p14:tracePt t="71468" x="3636963" y="3636963"/>
          <p14:tracePt t="71476" x="3652838" y="3636963"/>
          <p14:tracePt t="71484" x="3662363" y="3629025"/>
          <p14:tracePt t="71492" x="3678238" y="3611563"/>
          <p14:tracePt t="71508" x="3687763" y="3611563"/>
          <p14:tracePt t="71700" x="3695700" y="3603625"/>
          <p14:tracePt t="71812" x="3695700" y="3594100"/>
          <p14:tracePt t="71820" x="3695700" y="3586163"/>
          <p14:tracePt t="71828" x="3703638" y="3586163"/>
          <p14:tracePt t="71836" x="3713163" y="3586163"/>
          <p14:tracePt t="71844" x="3729038" y="3586163"/>
          <p14:tracePt t="71852" x="3756025" y="3586163"/>
          <p14:tracePt t="71860" x="3806825" y="3586163"/>
          <p14:tracePt t="71868" x="3848100" y="3586163"/>
          <p14:tracePt t="71876" x="3933825" y="3586163"/>
          <p14:tracePt t="71901" x="4222750" y="3586163"/>
          <p14:tracePt t="71908" x="4316413" y="3586163"/>
          <p14:tracePt t="71917" x="4400550" y="3586163"/>
          <p14:tracePt t="71923" x="4460875" y="3578225"/>
          <p14:tracePt t="71931" x="4494213" y="3568700"/>
          <p14:tracePt t="71940" x="4529138" y="3568700"/>
          <p14:tracePt t="71950" x="4554538" y="3560763"/>
          <p14:tracePt t="72172" x="4537075" y="3560763"/>
          <p14:tracePt t="72188" x="4529138" y="3560763"/>
          <p14:tracePt t="72204" x="4519613" y="3560763"/>
          <p14:tracePt t="72228" x="4511675" y="3560763"/>
          <p14:tracePt t="72244" x="4503738" y="3560763"/>
          <p14:tracePt t="72292" x="4494213" y="3560763"/>
          <p14:tracePt t="72308" x="4468813" y="3560763"/>
          <p14:tracePt t="72318" x="4460875" y="3560763"/>
          <p14:tracePt t="72380" x="4443413" y="3560763"/>
          <p14:tracePt t="73076" x="4460875" y="3568700"/>
          <p14:tracePt t="73084" x="4476750" y="3568700"/>
          <p14:tracePt t="73092" x="4503738" y="3568700"/>
          <p14:tracePt t="73100" x="4519613" y="3568700"/>
          <p14:tracePt t="73108" x="4537075" y="3578225"/>
          <p14:tracePt t="73117" x="4570413" y="3578225"/>
          <p14:tracePt t="73123" x="4587875" y="3578225"/>
          <p14:tracePt t="73133" x="4621213" y="3578225"/>
          <p14:tracePt t="73140" x="4646613" y="3578225"/>
          <p14:tracePt t="73150" x="4689475" y="3578225"/>
          <p14:tracePt t="73156" x="4732338" y="3578225"/>
          <p14:tracePt t="73166" x="4791075" y="3578225"/>
          <p14:tracePt t="73172" x="4851400" y="3578225"/>
          <p14:tracePt t="73181" x="4910138" y="3578225"/>
          <p14:tracePt t="73188" x="5003800" y="3578225"/>
          <p14:tracePt t="73196" x="5132388" y="3578225"/>
          <p14:tracePt t="73204" x="5249863" y="3578225"/>
          <p14:tracePt t="73213" x="5386388" y="3578225"/>
          <p14:tracePt t="73219" x="5538788" y="3578225"/>
          <p14:tracePt t="73228" x="5692775" y="3578225"/>
          <p14:tracePt t="73236" x="5837238" y="3578225"/>
          <p14:tracePt t="73244" x="5989638" y="3578225"/>
          <p14:tracePt t="73252" x="6100763" y="3578225"/>
          <p14:tracePt t="73259" x="6159500" y="3578225"/>
          <p14:tracePt t="73268" x="6184900" y="3578225"/>
          <p14:tracePt t="73276" x="6194425" y="3578225"/>
          <p14:tracePt t="73467" x="6184900" y="3578225"/>
          <p14:tracePt t="73476" x="6176963" y="3578225"/>
          <p14:tracePt t="73484" x="6167438" y="3578225"/>
          <p14:tracePt t="73492" x="6159500" y="3578225"/>
          <p14:tracePt t="73500" x="6142038" y="3578225"/>
          <p14:tracePt t="73507" x="6126163" y="3578225"/>
          <p14:tracePt t="73516" x="6116638" y="3578225"/>
          <p14:tracePt t="73523" x="6091238" y="3578225"/>
          <p14:tracePt t="73533" x="6057900" y="3578225"/>
          <p14:tracePt t="73540" x="6040438" y="3578225"/>
          <p14:tracePt t="73552" x="6007100" y="3578225"/>
          <p14:tracePt t="73558" x="5972175" y="3578225"/>
          <p14:tracePt t="73564" x="5946775" y="3578225"/>
          <p14:tracePt t="73572" x="5905500" y="3578225"/>
          <p14:tracePt t="73582" x="5870575" y="3578225"/>
          <p14:tracePt t="73590" x="5827713" y="3578225"/>
          <p14:tracePt t="73599" x="5802313" y="3578225"/>
          <p14:tracePt t="73604" x="5768975" y="3578225"/>
          <p14:tracePt t="73612" x="5743575" y="3578225"/>
          <p14:tracePt t="73620" x="5726113" y="3578225"/>
          <p14:tracePt t="73629" x="5718175" y="3578225"/>
          <p14:tracePt t="73636" x="5708650" y="3578225"/>
          <p14:tracePt t="73652" x="5700713" y="3578225"/>
          <p14:tracePt t="73668" x="5683250" y="3578225"/>
          <p14:tracePt t="73676" x="5675313" y="3578225"/>
          <p14:tracePt t="73684" x="5657850" y="3578225"/>
          <p14:tracePt t="73692" x="5641975" y="3578225"/>
          <p14:tracePt t="73699" x="5607050" y="3578225"/>
          <p14:tracePt t="73708" x="5591175" y="3578225"/>
          <p14:tracePt t="73724" x="5565775" y="3578225"/>
          <p14:tracePt t="73836" x="5548313" y="3568700"/>
          <p14:tracePt t="73940" x="5538788" y="3568700"/>
          <p14:tracePt t="73956" x="5530850" y="3560763"/>
          <p14:tracePt t="74180" x="5530850" y="3552825"/>
          <p14:tracePt t="74190" x="5530850" y="3543300"/>
          <p14:tracePt t="74204" x="5556250" y="3543300"/>
          <p14:tracePt t="74212" x="5565775" y="3543300"/>
          <p14:tracePt t="74220" x="5573713" y="3543300"/>
          <p14:tracePt t="74229" x="5591175" y="3543300"/>
          <p14:tracePt t="74236" x="5599113" y="3543300"/>
          <p14:tracePt t="74244" x="5624513" y="3543300"/>
          <p14:tracePt t="74251" x="5632450" y="3543300"/>
          <p14:tracePt t="74260" x="5657850" y="3543300"/>
          <p14:tracePt t="74268" x="5667375" y="3543300"/>
          <p14:tracePt t="74276" x="5700713" y="3543300"/>
          <p14:tracePt t="74284" x="5708650" y="3543300"/>
          <p14:tracePt t="74292" x="5743575" y="3543300"/>
          <p14:tracePt t="74300" x="5776913" y="3543300"/>
          <p14:tracePt t="74308" x="5794375" y="3543300"/>
          <p14:tracePt t="74316" x="5802313" y="3543300"/>
          <p14:tracePt t="74325" x="5811838" y="3543300"/>
          <p14:tracePt t="74333" x="5819775" y="3543300"/>
          <p14:tracePt t="74709" x="5837238" y="3543300"/>
          <p14:tracePt t="74716" x="5845175" y="3543300"/>
          <p14:tracePt t="74724" x="5853113" y="3543300"/>
          <p14:tracePt t="74733" x="5880100" y="3543300"/>
          <p14:tracePt t="74740" x="5888038" y="3543300"/>
          <p14:tracePt t="74748" x="5921375" y="3543300"/>
          <p14:tracePt t="74756" x="5956300" y="3543300"/>
          <p14:tracePt t="74765" x="5997575" y="3543300"/>
          <p14:tracePt t="74772" x="6057900" y="3552825"/>
          <p14:tracePt t="74781" x="6100763" y="3560763"/>
          <p14:tracePt t="74788" x="6167438" y="3586163"/>
          <p14:tracePt t="74796" x="6202363" y="3594100"/>
          <p14:tracePt t="74804" x="6245225" y="3603625"/>
          <p14:tracePt t="74813" x="6270625" y="3611563"/>
          <p14:tracePt t="74819" x="6296025" y="3619500"/>
          <p14:tracePt t="74829" x="6303963" y="3629025"/>
          <p14:tracePt t="74836" x="6321425" y="3629025"/>
          <p14:tracePt t="74846" x="6329363" y="3629025"/>
          <p14:tracePt t="74860" x="6346825" y="3636963"/>
          <p14:tracePt t="74924" x="6354763" y="3636963"/>
          <p14:tracePt t="74940" x="6372225" y="3636963"/>
          <p14:tracePt t="74948" x="6380163" y="3636963"/>
          <p14:tracePt t="74956" x="6389688" y="3636963"/>
          <p14:tracePt t="74964" x="6405563" y="3636963"/>
          <p14:tracePt t="74972" x="6415088" y="3636963"/>
          <p14:tracePt t="74980" x="6423025" y="3636963"/>
          <p14:tracePt t="74988" x="6440488" y="3646488"/>
          <p14:tracePt t="74995" x="6448425" y="3646488"/>
          <p14:tracePt t="75004" x="6465888" y="3654425"/>
          <p14:tracePt t="75013" x="6465888" y="3662363"/>
          <p14:tracePt t="75020" x="6473825" y="3671888"/>
          <p14:tracePt t="75030" x="6483350" y="3671888"/>
          <p14:tracePt t="75036" x="6473825" y="3687763"/>
          <p14:tracePt t="75045" x="6423025" y="3697288"/>
          <p14:tracePt t="75052" x="6346825" y="3722688"/>
          <p14:tracePt t="75060" x="6270625" y="3730625"/>
          <p14:tracePt t="75068" x="6167438" y="3763963"/>
          <p14:tracePt t="75076" x="6083300" y="3781425"/>
          <p14:tracePt t="75084" x="5938838" y="3781425"/>
          <p14:tracePt t="75091" x="5888038" y="3781425"/>
          <p14:tracePt t="75230" x="5845175" y="3816350"/>
          <p14:tracePt t="75236" x="5827713" y="3857625"/>
          <p14:tracePt t="75244" x="5802313" y="3883025"/>
          <p14:tracePt t="75252" x="5794375" y="3892550"/>
          <p14:tracePt t="75404" x="5802313" y="3892550"/>
          <p14:tracePt t="75413" x="5811838" y="3900488"/>
          <p14:tracePt t="81979" x="5802313" y="3900488"/>
          <p14:tracePt t="81988" x="5794375" y="3900488"/>
          <p14:tracePt t="81996" x="5794375" y="3908425"/>
          <p14:tracePt t="82007" x="5761038" y="3908425"/>
          <p14:tracePt t="82015" x="5718175" y="3925888"/>
          <p14:tracePt t="82022" x="5675313" y="3925888"/>
          <p14:tracePt t="82029" x="5591175" y="3951288"/>
          <p14:tracePt t="82036" x="5487988" y="3986213"/>
          <p14:tracePt t="82044" x="5386388" y="4002088"/>
          <p14:tracePt t="82052" x="5241925" y="4044950"/>
          <p14:tracePt t="82059" x="5097463" y="4079875"/>
          <p14:tracePt t="82068" x="4910138" y="4130675"/>
          <p14:tracePt t="82075" x="4681538" y="4171950"/>
          <p14:tracePt t="82084" x="4460875" y="4224338"/>
          <p14:tracePt t="82092" x="4222750" y="4300538"/>
          <p14:tracePt t="82100" x="4095750" y="4351338"/>
          <p14:tracePt t="82108" x="4086225" y="4359275"/>
          <p14:tracePt t="82116" x="4078288" y="4368800"/>
          <p14:tracePt t="82125" x="4078288" y="4376738"/>
          <p14:tracePt t="82260" x="4002088" y="4384675"/>
          <p14:tracePt t="82268" x="3883025" y="4445000"/>
          <p14:tracePt t="82276" x="3746500" y="4470400"/>
          <p14:tracePt t="82284" x="3670300" y="4470400"/>
          <p14:tracePt t="82292" x="3636963" y="4470400"/>
          <p14:tracePt t="82299" x="3627438" y="4470400"/>
          <p14:tracePt t="82308" x="3611563" y="4470400"/>
          <p14:tracePt t="82380" x="3586163" y="4460875"/>
          <p14:tracePt t="82388" x="3543300" y="4460875"/>
          <p14:tracePt t="82396" x="3475038" y="4452938"/>
          <p14:tracePt t="82404" x="3398838" y="4435475"/>
          <p14:tracePt t="82412" x="3355975" y="4435475"/>
          <p14:tracePt t="82420" x="3313113" y="4435475"/>
          <p14:tracePt t="82428" x="3254375" y="4435475"/>
          <p14:tracePt t="82435" x="3211513" y="4427538"/>
          <p14:tracePt t="82444" x="3160713" y="4427538"/>
          <p14:tracePt t="82452" x="3135313" y="4419600"/>
          <p14:tracePt t="82460" x="3100388" y="4419600"/>
          <p14:tracePt t="82468" x="3067050" y="4410075"/>
          <p14:tracePt t="82475" x="3041650" y="4410075"/>
          <p14:tracePt t="82484" x="3016250" y="4394200"/>
          <p14:tracePt t="82492" x="2973388" y="4394200"/>
          <p14:tracePt t="82499" x="2965450" y="4384675"/>
          <p14:tracePt t="82509" x="2897188" y="4376738"/>
          <p14:tracePt t="82516" x="2863850" y="4368800"/>
          <p14:tracePt t="82527" x="2803525" y="4333875"/>
          <p14:tracePt t="82531" x="2744788" y="4325938"/>
          <p14:tracePt t="82541" x="2668588" y="4316413"/>
          <p14:tracePt t="82548" x="2590800" y="4283075"/>
          <p14:tracePt t="82557" x="2514600" y="4257675"/>
          <p14:tracePt t="82563" x="2463800" y="4257675"/>
          <p14:tracePt t="82573" x="2387600" y="4232275"/>
          <p14:tracePt t="82580" x="2327275" y="4214813"/>
          <p14:tracePt t="82588" x="2268538" y="4197350"/>
          <p14:tracePt t="82596" x="2225675" y="4181475"/>
          <p14:tracePt t="82604" x="2166938" y="4171950"/>
          <p14:tracePt t="82612" x="2149475" y="4164013"/>
          <p14:tracePt t="82619" x="2124075" y="4164013"/>
          <p14:tracePt t="82627" x="2098675" y="4146550"/>
          <p14:tracePt t="82636" x="2090738" y="4138613"/>
          <p14:tracePt t="82644" x="2073275" y="4138613"/>
          <p14:tracePt t="82652" x="2055813" y="4138613"/>
          <p14:tracePt t="82660" x="2038350" y="4130675"/>
          <p14:tracePt t="82667" x="2022475" y="4130675"/>
          <p14:tracePt t="82676" x="1987550" y="4113213"/>
          <p14:tracePt t="82684" x="1946275" y="4095750"/>
          <p14:tracePt t="82692" x="1878013" y="4079875"/>
          <p14:tracePt t="82700" x="1817688" y="4062413"/>
          <p14:tracePt t="82708" x="1741488" y="4037013"/>
          <p14:tracePt t="82716" x="1657350" y="4002088"/>
          <p14:tracePt t="82724" x="1606550" y="3994150"/>
          <p14:tracePt t="82732" x="1563688" y="3976688"/>
          <p14:tracePt t="82741" x="1487488" y="3943350"/>
          <p14:tracePt t="82750" x="1452563" y="3925888"/>
          <p14:tracePt t="82762" x="1419225" y="3908425"/>
          <p14:tracePt t="82767" x="1393825" y="3900488"/>
          <p14:tracePt t="82772" x="1376363" y="3892550"/>
          <p14:tracePt t="82780" x="1358900" y="3883025"/>
          <p14:tracePt t="82789" x="1350963" y="3875088"/>
          <p14:tracePt t="82805" x="1343025" y="3867150"/>
          <p14:tracePt t="82812" x="1333500" y="3857625"/>
          <p14:tracePt t="82829" x="1325563" y="3857625"/>
          <p14:tracePt t="82837" x="1317625" y="3849688"/>
          <p14:tracePt t="82844" x="1308100" y="3849688"/>
          <p14:tracePt t="82852" x="1308100" y="3841750"/>
          <p14:tracePt t="82859" x="1300163" y="3832225"/>
          <p14:tracePt t="82867" x="1290638" y="3832225"/>
          <p14:tracePt t="82876" x="1290638" y="3824288"/>
          <p14:tracePt t="82900" x="1282700" y="3816350"/>
          <p14:tracePt t="82916" x="1274763" y="3806825"/>
          <p14:tracePt t="82957" x="1265238" y="3806825"/>
          <p14:tracePt t="82972" x="1257300" y="3798888"/>
          <p14:tracePt t="83044" x="1249363" y="3790950"/>
          <p14:tracePt t="83052" x="1249363" y="3781425"/>
          <p14:tracePt t="83076" x="1239838" y="3763963"/>
          <p14:tracePt t="83100" x="1239838" y="3756025"/>
          <p14:tracePt t="83108" x="1231900" y="3738563"/>
          <p14:tracePt t="83396" x="1231900" y="3756025"/>
          <p14:tracePt t="83405" x="1231900" y="3763963"/>
          <p14:tracePt t="83412" x="1231900" y="3781425"/>
          <p14:tracePt t="83420" x="1239838" y="3816350"/>
          <p14:tracePt t="83427" x="1257300" y="3849688"/>
          <p14:tracePt t="83436" x="1257300" y="3857625"/>
          <p14:tracePt t="83444" x="1265238" y="3883025"/>
          <p14:tracePt t="83452" x="1265238" y="3908425"/>
          <p14:tracePt t="83461" x="1274763" y="3935413"/>
          <p14:tracePt t="83467" x="1282700" y="3943350"/>
          <p14:tracePt t="83476" x="1290638" y="3976688"/>
          <p14:tracePt t="83484" x="1300163" y="3986213"/>
          <p14:tracePt t="83492" x="1308100" y="4002088"/>
          <p14:tracePt t="83500" x="1308100" y="4011613"/>
          <p14:tracePt t="83541" x="1317625" y="4027488"/>
          <p14:tracePt t="83589" x="1325563" y="4037013"/>
          <p14:tracePt t="83604" x="1325563" y="4044950"/>
          <p14:tracePt t="83611" x="1350963" y="4052888"/>
          <p14:tracePt t="83636" x="1376363" y="4070350"/>
          <p14:tracePt t="83651" x="1401763" y="4079875"/>
          <p14:tracePt t="83659" x="1419225" y="4095750"/>
          <p14:tracePt t="83668" x="1452563" y="4095750"/>
          <p14:tracePt t="83676" x="1487488" y="4095750"/>
          <p14:tracePt t="83684" x="1538288" y="4113213"/>
          <p14:tracePt t="83692" x="1571625" y="4113213"/>
          <p14:tracePt t="83700" x="1614488" y="4113213"/>
          <p14:tracePt t="83708" x="1673225" y="4113213"/>
          <p14:tracePt t="83716" x="1741488" y="4113213"/>
          <p14:tracePt t="83724" x="1817688" y="4113213"/>
          <p14:tracePt t="83732" x="1868488" y="4113213"/>
          <p14:tracePt t="83741" x="1962150" y="4113213"/>
          <p14:tracePt t="83748" x="2012950" y="4113213"/>
          <p14:tracePt t="83757" x="2073275" y="4113213"/>
          <p14:tracePt t="83764" x="2132013" y="4113213"/>
          <p14:tracePt t="83773" x="2208213" y="4105275"/>
          <p14:tracePt t="83780" x="2286000" y="4070350"/>
          <p14:tracePt t="83789" x="2344738" y="4052888"/>
          <p14:tracePt t="83795" x="2387600" y="4044950"/>
          <p14:tracePt t="83805" x="2463800" y="4019550"/>
          <p14:tracePt t="83811" x="2506663" y="4011613"/>
          <p14:tracePt t="83820" x="2524125" y="4002088"/>
          <p14:tracePt t="83828" x="2549525" y="3994150"/>
          <p14:tracePt t="83891" x="2565400" y="3986213"/>
          <p14:tracePt t="84140" x="2557463" y="3976688"/>
          <p14:tracePt t="84452" x="2532063" y="3976688"/>
          <p14:tracePt t="84460" x="2514600" y="3986213"/>
          <p14:tracePt t="84468" x="2497138" y="4002088"/>
          <p14:tracePt t="84476" x="2497138" y="4019550"/>
          <p14:tracePt t="84484" x="2497138" y="4027488"/>
          <p14:tracePt t="84499" x="2497138" y="4044950"/>
          <p14:tracePt t="84508" x="2524125" y="4044950"/>
          <p14:tracePt t="84516" x="2565400" y="4044950"/>
          <p14:tracePt t="84523" x="2633663" y="4044950"/>
          <p14:tracePt t="84628" x="2641600" y="4052888"/>
          <p14:tracePt t="84708" x="2641600" y="4062413"/>
          <p14:tracePt t="84716" x="2625725" y="4070350"/>
          <p14:tracePt t="84724" x="2616200" y="4079875"/>
          <p14:tracePt t="84732" x="2590800" y="4079875"/>
          <p14:tracePt t="84740" x="2565400" y="4087813"/>
          <p14:tracePt t="84748" x="2549525" y="4087813"/>
          <p14:tracePt t="84756" x="2506663" y="4095750"/>
          <p14:tracePt t="84764" x="2430463" y="4121150"/>
          <p14:tracePt t="84772" x="2379663" y="4138613"/>
          <p14:tracePt t="84780" x="2336800" y="4146550"/>
          <p14:tracePt t="84790" x="2286000" y="4171950"/>
          <p14:tracePt t="84795" x="2225675" y="4181475"/>
          <p14:tracePt t="84805" x="2166938" y="4197350"/>
          <p14:tracePt t="84812" x="2106613" y="4224338"/>
          <p14:tracePt t="84823" x="2038350" y="4240213"/>
          <p14:tracePt t="84827" x="2012950" y="4249738"/>
          <p14:tracePt t="84836" x="1954213" y="4257675"/>
          <p14:tracePt t="84845" x="1911350" y="4275138"/>
          <p14:tracePt t="84854" x="1843088" y="4275138"/>
          <p14:tracePt t="84860" x="1784350" y="4283075"/>
          <p14:tracePt t="84868" x="1708150" y="4300538"/>
          <p14:tracePt t="84875" x="1606550" y="4333875"/>
          <p14:tracePt t="84883" x="1520825" y="4341813"/>
          <p14:tracePt t="84892" x="1435100" y="4376738"/>
          <p14:tracePt t="84900" x="1343025" y="4394200"/>
          <p14:tracePt t="84908" x="1300163" y="4402138"/>
          <p14:tracePt t="84916" x="1249363" y="4427538"/>
          <p14:tracePt t="84923" x="1206500" y="4435475"/>
          <p14:tracePt t="84932" x="1189038" y="4445000"/>
          <p14:tracePt t="87829" x="1181100" y="4445000"/>
          <p14:tracePt t="88212" x="1181100" y="4435475"/>
          <p14:tracePt t="88652" x="1181100" y="4427538"/>
          <p14:tracePt t="88806" x="1181100" y="4410075"/>
          <p14:tracePt t="88924" x="1189038" y="4402138"/>
          <p14:tracePt t="89332" x="1198563" y="4394200"/>
          <p14:tracePt t="92260" x="1198563" y="4402138"/>
          <p14:tracePt t="92268" x="1198563" y="4410075"/>
          <p14:tracePt t="92276" x="1198563" y="4435475"/>
          <p14:tracePt t="92284" x="1189038" y="4460875"/>
          <p14:tracePt t="92292" x="1181100" y="4478338"/>
          <p14:tracePt t="92301" x="1181100" y="4495800"/>
          <p14:tracePt t="92307" x="1163638" y="4521200"/>
          <p14:tracePt t="92317" x="1155700" y="4554538"/>
          <p14:tracePt t="92333" x="1147763" y="4572000"/>
          <p14:tracePt t="92340" x="1147763" y="4579938"/>
          <p14:tracePt t="92349" x="1147763" y="4589463"/>
          <p14:tracePt t="92724" x="1147763" y="4597400"/>
          <p14:tracePt t="92733" x="1147763" y="4605338"/>
          <p14:tracePt t="92756" x="1147763" y="4614863"/>
          <p14:tracePt t="92772" x="1147763" y="4622800"/>
          <p14:tracePt t="93108" x="1138238" y="4622800"/>
          <p14:tracePt t="93236" x="1130300" y="4622800"/>
          <p14:tracePt t="93268" x="1120775" y="4614863"/>
          <p14:tracePt t="93332" x="1120775" y="4597400"/>
          <p14:tracePt t="93341" x="1120775" y="4589463"/>
          <p14:tracePt t="93355" x="1120775" y="4579938"/>
          <p14:tracePt t="93372" x="1120775" y="4564063"/>
          <p14:tracePt t="93391" x="1120775" y="4554538"/>
          <p14:tracePt t="93437" x="1120775" y="4546600"/>
          <p14:tracePt t="93612" x="1120775" y="4538663"/>
          <p14:tracePt t="93629" x="1120775" y="4521200"/>
          <p14:tracePt t="93635" x="1130300" y="4521200"/>
          <p14:tracePt t="93660" x="1155700" y="4513263"/>
          <p14:tracePt t="93668" x="1163638" y="4513263"/>
          <p14:tracePt t="93676" x="1189038" y="4503738"/>
          <p14:tracePt t="93684" x="1198563" y="4495800"/>
          <p14:tracePt t="93692" x="1223963" y="4495800"/>
          <p14:tracePt t="93700" x="1257300" y="4486275"/>
          <p14:tracePt t="93708" x="1274763" y="4486275"/>
          <p14:tracePt t="93716" x="1300163" y="4486275"/>
          <p14:tracePt t="93723" x="1325563" y="4486275"/>
          <p14:tracePt t="93732" x="1333500" y="4486275"/>
          <p14:tracePt t="93740" x="1350963" y="4478338"/>
          <p14:tracePt t="93749" x="1376363" y="4478338"/>
          <p14:tracePt t="93756" x="1384300" y="4478338"/>
          <p14:tracePt t="93765" x="1401763" y="4478338"/>
          <p14:tracePt t="93772" x="1427163" y="4460875"/>
          <p14:tracePt t="93780" x="1444625" y="4452938"/>
          <p14:tracePt t="93797" x="1462088" y="4452938"/>
          <p14:tracePt t="93803" x="1487488" y="4445000"/>
          <p14:tracePt t="93819" x="1512888" y="4435475"/>
          <p14:tracePt t="93836" x="1520825" y="4419600"/>
          <p14:tracePt t="93852" x="1528763" y="4419600"/>
          <p14:tracePt t="93860" x="1546225" y="4419600"/>
          <p14:tracePt t="93980" x="1554163" y="4410075"/>
          <p14:tracePt t="102172" x="1563688" y="4410075"/>
          <p14:tracePt t="102204" x="1563688" y="4419600"/>
          <p14:tracePt t="102212" x="1563688" y="4427538"/>
          <p14:tracePt t="102220" x="1563688" y="4435475"/>
          <p14:tracePt t="102228" x="1563688" y="4452938"/>
          <p14:tracePt t="102244" x="1563688" y="4460875"/>
          <p14:tracePt t="102252" x="1563688" y="4478338"/>
          <p14:tracePt t="102260" x="1554163" y="4478338"/>
          <p14:tracePt t="102268" x="1554163" y="4503738"/>
          <p14:tracePt t="102276" x="1554163" y="4513263"/>
          <p14:tracePt t="102283" x="1554163" y="4521200"/>
          <p14:tracePt t="102292" x="1546225" y="4546600"/>
          <p14:tracePt t="102299" x="1546225" y="4554538"/>
          <p14:tracePt t="102308" x="1546225" y="4597400"/>
          <p14:tracePt t="102316" x="1546225" y="4673600"/>
          <p14:tracePt t="102324" x="1546225" y="4733925"/>
          <p14:tracePt t="102332" x="1546225" y="4802188"/>
          <p14:tracePt t="102340" x="1546225" y="4886325"/>
          <p14:tracePt t="102348" x="1546225" y="4954588"/>
          <p14:tracePt t="102358" x="1546225" y="4987925"/>
          <p14:tracePt t="102364" x="1546225" y="4997450"/>
          <p14:tracePt t="102388" x="1546225" y="5005388"/>
          <p14:tracePt t="102500" x="1546225" y="5030788"/>
          <p14:tracePt t="102508" x="1495425" y="5030788"/>
          <p14:tracePt t="102516" x="1462088" y="5038725"/>
          <p14:tracePt t="102524" x="1435100" y="5038725"/>
          <p14:tracePt t="102532" x="1409700" y="5030788"/>
          <p14:tracePt t="102540" x="1393825" y="4997450"/>
          <p14:tracePt t="102605" x="1384300" y="4979988"/>
          <p14:tracePt t="102628" x="1358900" y="4979988"/>
          <p14:tracePt t="102636" x="1343025" y="4979988"/>
          <p14:tracePt t="102644" x="1317625" y="4979988"/>
          <p14:tracePt t="102652" x="1290638" y="4979988"/>
          <p14:tracePt t="102660" x="1274763" y="4979988"/>
          <p14:tracePt t="102675" x="1249363" y="4979988"/>
          <p14:tracePt t="102684" x="1206500" y="4979988"/>
          <p14:tracePt t="102692" x="1198563" y="4979988"/>
          <p14:tracePt t="102699" x="1173163" y="4979988"/>
          <p14:tracePt t="102708" x="1163638" y="4979988"/>
          <p14:tracePt t="102724" x="1155700" y="4979988"/>
          <p14:tracePt t="102732" x="1147763" y="4979988"/>
          <p14:tracePt t="102740" x="1138238" y="4979988"/>
          <p14:tracePt t="102828" x="1130300" y="4979988"/>
          <p14:tracePt t="102844" x="1104900" y="4979988"/>
          <p14:tracePt t="102860" x="1079500" y="4979988"/>
          <p14:tracePt t="103589" x="1069975" y="4979988"/>
          <p14:tracePt t="103643" x="1062038" y="4979988"/>
          <p14:tracePt t="106404" x="1069975" y="4972050"/>
          <p14:tracePt t="107508" x="1079500" y="4962525"/>
          <p14:tracePt t="107523" x="1112838" y="4946650"/>
          <p14:tracePt t="107532" x="1173163" y="4937125"/>
          <p14:tracePt t="107540" x="1282700" y="4911725"/>
          <p14:tracePt t="107549" x="1470025" y="4878388"/>
          <p14:tracePt t="107556" x="1673225" y="4878388"/>
          <p14:tracePt t="107564" x="1878013" y="4878388"/>
          <p14:tracePt t="107572" x="2116138" y="4886325"/>
          <p14:tracePt t="107580" x="2243138" y="4878388"/>
          <p14:tracePt t="107588" x="2293938" y="4860925"/>
          <p14:tracePt t="107701" x="2311400" y="4860925"/>
          <p14:tracePt t="107708" x="2235200" y="4878388"/>
          <p14:tracePt t="107716" x="2141538" y="4903788"/>
          <p14:tracePt t="107724" x="1987550" y="4903788"/>
          <p14:tracePt t="107732" x="1827213" y="4878388"/>
          <p14:tracePt t="107740" x="1682750" y="4852988"/>
          <p14:tracePt t="107748" x="1597025" y="4827588"/>
          <p14:tracePt t="107755" x="1495425" y="4818063"/>
          <p14:tracePt t="107764" x="1452563" y="4810125"/>
          <p14:tracePt t="107796" x="1444625" y="4810125"/>
          <p14:tracePt t="107812" x="1419225" y="4810125"/>
          <p14:tracePt t="107820" x="1409700" y="4810125"/>
          <p14:tracePt t="107828" x="1343025" y="4810125"/>
          <p14:tracePt t="107836" x="1257300" y="4810125"/>
          <p14:tracePt t="107844" x="1130300" y="4810125"/>
          <p14:tracePt t="107853" x="1019175" y="4810125"/>
          <p14:tracePt t="107860" x="892175" y="4810125"/>
          <p14:tracePt t="107869" x="790575" y="4810125"/>
          <p14:tracePt t="107876" x="696913" y="4810125"/>
          <p14:tracePt t="107887" x="595313" y="4810125"/>
          <p14:tracePt t="107891" x="509588" y="4810125"/>
          <p14:tracePt t="107900" x="450850" y="4810125"/>
          <p14:tracePt t="107908" x="407988" y="4802188"/>
          <p14:tracePt t="107918" x="390525" y="4784725"/>
          <p14:tracePt t="107924" x="373063" y="4775200"/>
          <p14:tracePt t="107947" x="373063" y="4767263"/>
          <p14:tracePt t="107974" x="365125" y="4767263"/>
          <p14:tracePt t="107982" x="365125" y="4759325"/>
          <p14:tracePt t="107989" x="365125" y="4741863"/>
          <p14:tracePt t="108004" x="365125" y="4708525"/>
          <p14:tracePt t="108012" x="357188" y="4683125"/>
          <p14:tracePt t="108020" x="357188" y="4665663"/>
          <p14:tracePt t="108028" x="357188" y="4640263"/>
          <p14:tracePt t="108036" x="357188" y="4630738"/>
          <p14:tracePt t="108043" x="357188" y="4614863"/>
          <p14:tracePt t="108052" x="357188" y="4605338"/>
          <p14:tracePt t="108164" x="347663" y="4597400"/>
          <p14:tracePt t="108180" x="339725" y="4597400"/>
          <p14:tracePt t="108188" x="314325" y="4605338"/>
          <p14:tracePt t="108196" x="296863" y="4622800"/>
          <p14:tracePt t="108204" x="255588" y="4657725"/>
          <p14:tracePt t="108212" x="230188" y="4683125"/>
          <p14:tracePt t="108220" x="220663" y="4699000"/>
          <p14:tracePt t="108228" x="203200" y="4724400"/>
          <p14:tracePt t="108236" x="187325" y="4749800"/>
          <p14:tracePt t="108244" x="161925" y="4775200"/>
          <p14:tracePt t="108252" x="152400" y="4792663"/>
          <p14:tracePt t="108260" x="127000" y="4818063"/>
          <p14:tracePt t="108268" x="119063" y="4843463"/>
          <p14:tracePt t="108276" x="111125" y="4860925"/>
          <p14:tracePt t="108292" x="111125" y="4868863"/>
          <p14:tracePt t="108301" x="111125" y="4878388"/>
          <p14:tracePt t="108308" x="111125" y="4886325"/>
          <p14:tracePt t="108316" x="111125" y="4894263"/>
          <p14:tracePt t="108324" x="101600" y="4919663"/>
          <p14:tracePt t="108332" x="101600" y="4929188"/>
          <p14:tracePt t="108340" x="101600" y="4946650"/>
          <p14:tracePt t="108348" x="101600" y="4962525"/>
          <p14:tracePt t="108355" x="101600" y="4987925"/>
          <p14:tracePt t="108363" x="101600" y="5022850"/>
          <p14:tracePt t="108372" x="101600" y="5064125"/>
          <p14:tracePt t="108380" x="101600" y="5124450"/>
          <p14:tracePt t="108388" x="101600" y="5167313"/>
          <p14:tracePt t="108396" x="119063" y="5218113"/>
          <p14:tracePt t="108404" x="136525" y="5268913"/>
          <p14:tracePt t="108412" x="136525" y="5286375"/>
          <p14:tracePt t="108419" x="144463" y="5302250"/>
          <p14:tracePt t="108428" x="152400" y="5311775"/>
          <p14:tracePt t="108444" x="161925" y="5311775"/>
          <p14:tracePt t="108459" x="161925" y="5319713"/>
          <p14:tracePt t="108468" x="161925" y="5327650"/>
          <p14:tracePt t="108476" x="169863" y="5327650"/>
          <p14:tracePt t="108484" x="187325" y="5327650"/>
          <p14:tracePt t="108492" x="203200" y="5327650"/>
          <p14:tracePt t="108500" x="220663" y="5327650"/>
          <p14:tracePt t="108507" x="255588" y="5327650"/>
          <p14:tracePt t="108520" x="288925" y="5319713"/>
          <p14:tracePt t="108524" x="314325" y="5319713"/>
          <p14:tracePt t="108536" x="331788" y="5311775"/>
          <p14:tracePt t="108540" x="339725" y="5311775"/>
          <p14:tracePt t="108547" x="347663" y="5302250"/>
          <p14:tracePt t="108556" x="357188" y="5302250"/>
          <p14:tracePt t="108595" x="365125" y="5302250"/>
          <p14:tracePt t="108628" x="373063" y="5294313"/>
          <p14:tracePt t="108684" x="373063" y="5286375"/>
          <p14:tracePt t="108700" x="373063" y="5276850"/>
          <p14:tracePt t="108719" x="365125" y="5276850"/>
          <p14:tracePt t="108726" x="357188" y="5276850"/>
          <p14:tracePt t="108733" x="331788" y="5276850"/>
          <p14:tracePt t="108741" x="296863" y="5276850"/>
          <p14:tracePt t="108748" x="238125" y="5337175"/>
          <p14:tracePt t="108756" x="169863" y="5387975"/>
          <p14:tracePt t="108763" x="93663" y="5456238"/>
          <p14:tracePt t="108772" x="7938" y="5532438"/>
          <p14:tracePt t="109508" x="58738" y="5514975"/>
          <p14:tracePt t="109517" x="101600" y="5514975"/>
          <p14:tracePt t="109526" x="127000" y="5514975"/>
          <p14:tracePt t="109540" x="144463" y="5514975"/>
          <p14:tracePt t="109564" x="161925" y="5514975"/>
          <p14:tracePt t="109684" x="169863" y="5514975"/>
          <p14:tracePt t="109724" x="187325" y="5514975"/>
          <p14:tracePt t="109732" x="195263" y="5524500"/>
          <p14:tracePt t="109740" x="238125" y="5540375"/>
          <p14:tracePt t="109751" x="255588" y="5557838"/>
          <p14:tracePt t="109758" x="263525" y="5557838"/>
          <p14:tracePt t="109768" x="280988" y="5575300"/>
          <p14:tracePt t="109780" x="280988" y="5583238"/>
          <p14:tracePt t="109787" x="314325" y="5583238"/>
          <p14:tracePt t="109796" x="322263" y="5591175"/>
          <p14:tracePt t="109804" x="331788" y="5591175"/>
          <p14:tracePt t="109892" x="322263" y="5616575"/>
          <p14:tracePt t="109901" x="322263" y="5626100"/>
          <p14:tracePt t="109908" x="314325" y="5626100"/>
          <p14:tracePt t="109916" x="314325" y="5616575"/>
          <p14:tracePt t="109926" x="314325" y="5608638"/>
          <p14:tracePt t="109934" x="314325" y="5600700"/>
          <p14:tracePt t="109941" x="322263" y="5591175"/>
          <p14:tracePt t="109951" x="357188" y="5583238"/>
          <p14:tracePt t="109956" x="382588" y="5583238"/>
          <p14:tracePt t="109964" x="390525" y="5583238"/>
          <p14:tracePt t="109972" x="407988" y="5583238"/>
          <p14:tracePt t="109981" x="415925" y="5583238"/>
          <p14:tracePt t="109988" x="425450" y="5583238"/>
          <p14:tracePt t="110003" x="433388" y="5583238"/>
          <p14:tracePt t="110020" x="441325" y="5583238"/>
          <p14:tracePt t="110028" x="450850" y="5583238"/>
          <p14:tracePt t="110043" x="458788" y="5583238"/>
          <p14:tracePt t="110052" x="484188" y="5575300"/>
          <p14:tracePt t="110060" x="492125" y="5575300"/>
          <p14:tracePt t="110068" x="560388" y="5575300"/>
          <p14:tracePt t="110076" x="628650" y="5575300"/>
          <p14:tracePt t="110085" x="714375" y="5575300"/>
          <p14:tracePt t="110091" x="798513" y="5575300"/>
          <p14:tracePt t="110100" x="900113" y="5575300"/>
          <p14:tracePt t="110108" x="985838" y="5575300"/>
          <p14:tracePt t="110117" x="1069975" y="5549900"/>
          <p14:tracePt t="110124" x="1173163" y="5540375"/>
          <p14:tracePt t="110131" x="1257300" y="5540375"/>
          <p14:tracePt t="110139" x="1308100" y="5532438"/>
          <p14:tracePt t="110148" x="1325563" y="5524500"/>
          <p14:tracePt t="110156" x="1358900" y="5524500"/>
          <p14:tracePt t="110167" x="1393825" y="5524500"/>
          <p14:tracePt t="110171" x="1427163" y="5507038"/>
          <p14:tracePt t="110180" x="1435100" y="5507038"/>
          <p14:tracePt t="110188" x="1470025" y="5497513"/>
          <p14:tracePt t="110196" x="1512888" y="5497513"/>
          <p14:tracePt t="110204" x="1546225" y="5489575"/>
          <p14:tracePt t="110212" x="1589088" y="5489575"/>
          <p14:tracePt t="110219" x="1639888" y="5481638"/>
          <p14:tracePt t="110228" x="1708150" y="5481638"/>
          <p14:tracePt t="110235" x="1758950" y="5464175"/>
          <p14:tracePt t="110244" x="1801813" y="5446713"/>
          <p14:tracePt t="110252" x="1852613" y="5446713"/>
          <p14:tracePt t="110260" x="1868488" y="5446713"/>
          <p14:tracePt t="110268" x="1893888" y="5438775"/>
          <p14:tracePt t="110275" x="1928813" y="5421313"/>
          <p14:tracePt t="110292" x="1954213" y="5421313"/>
          <p14:tracePt t="110300" x="1962150" y="5413375"/>
          <p14:tracePt t="110308" x="1987550" y="5405438"/>
          <p14:tracePt t="110317" x="1997075" y="5405438"/>
          <p14:tracePt t="110356" x="1954213" y="5405438"/>
          <p14:tracePt t="110364" x="1946275" y="5405438"/>
          <p14:tracePt t="110484" x="1928813" y="5380038"/>
          <p14:tracePt t="110508" x="1928813" y="5387975"/>
          <p14:tracePt t="110532" x="1920875" y="5395913"/>
          <p14:tracePt t="110549" x="1911350" y="5405438"/>
          <p14:tracePt t="110573" x="1920875" y="5405438"/>
          <p14:tracePt t="110580" x="1928813" y="5405438"/>
          <p14:tracePt t="110597" x="1936750" y="5395913"/>
          <p14:tracePt t="110603" x="1936750" y="5387975"/>
          <p14:tracePt t="110620" x="1946275" y="5387975"/>
          <p14:tracePt t="110644" x="1954213" y="5387975"/>
          <p14:tracePt t="110652" x="1962150" y="5387975"/>
          <p14:tracePt t="110660" x="1979613" y="5387975"/>
          <p14:tracePt t="110668" x="1997075" y="5387975"/>
          <p14:tracePt t="110676" x="2022475" y="5387975"/>
          <p14:tracePt t="110684" x="2038350" y="5387975"/>
          <p14:tracePt t="110692" x="2073275" y="5387975"/>
          <p14:tracePt t="110700" x="2106613" y="5387975"/>
          <p14:tracePt t="110707" x="2141538" y="5387975"/>
          <p14:tracePt t="110716" x="2192338" y="5387975"/>
          <p14:tracePt t="110724" x="2217738" y="5387975"/>
          <p14:tracePt t="110732" x="2260600" y="5387975"/>
          <p14:tracePt t="110740" x="2311400" y="5387975"/>
          <p14:tracePt t="110748" x="2379663" y="5387975"/>
          <p14:tracePt t="110756" x="2438400" y="5387975"/>
          <p14:tracePt t="110765" x="2506663" y="5387975"/>
          <p14:tracePt t="110772" x="2540000" y="5387975"/>
          <p14:tracePt t="110781" x="2574925" y="5387975"/>
          <p14:tracePt t="110788" x="2600325" y="5387975"/>
          <p14:tracePt t="110796" x="2625725" y="5387975"/>
          <p14:tracePt t="110804" x="2633663" y="5387975"/>
          <p14:tracePt t="110902" x="2641600" y="5387975"/>
          <p14:tracePt t="110910" x="2651125" y="5380038"/>
          <p14:tracePt t="110980" x="2633663" y="5395913"/>
          <p14:tracePt t="110988" x="2633663" y="5413375"/>
          <p14:tracePt t="110996" x="2625725" y="5421313"/>
          <p14:tracePt t="111004" x="2600325" y="5421313"/>
          <p14:tracePt t="111012" x="2574925" y="5421313"/>
          <p14:tracePt t="111020" x="2532063" y="5430838"/>
          <p14:tracePt t="111027" x="2506663" y="5438775"/>
          <p14:tracePt t="111036" x="2481263" y="5446713"/>
          <p14:tracePt t="111044" x="2463800" y="5446713"/>
          <p14:tracePt t="111051" x="2463800" y="5464175"/>
          <p14:tracePt t="111084" x="2438400" y="5489575"/>
          <p14:tracePt t="111108" x="2395538" y="5489575"/>
          <p14:tracePt t="111117" x="2395538" y="5497513"/>
          <p14:tracePt t="111124" x="2370138" y="5497513"/>
          <p14:tracePt t="111132" x="2362200" y="5497513"/>
          <p14:tracePt t="111140" x="2336800" y="5497513"/>
          <p14:tracePt t="111149" x="2293938" y="5497513"/>
          <p14:tracePt t="111156" x="2276475" y="5497513"/>
          <p14:tracePt t="111164" x="2268538" y="5497513"/>
          <p14:tracePt t="111171" x="2260600" y="5497513"/>
          <p14:tracePt t="111182" x="2260600" y="5489575"/>
          <p14:tracePt t="111188" x="2260600" y="5472113"/>
          <p14:tracePt t="111196" x="2260600" y="5464175"/>
          <p14:tracePt t="111204" x="2260600" y="5456238"/>
          <p14:tracePt t="111228" x="2268538" y="5456238"/>
          <p14:tracePt t="111244" x="2276475" y="5456238"/>
          <p14:tracePt t="111268" x="2286000" y="5456238"/>
          <p14:tracePt t="111813" x="2301875" y="5456238"/>
          <p14:tracePt t="111836" x="2311400" y="5464175"/>
          <p14:tracePt t="111868" x="2319338" y="5472113"/>
          <p14:tracePt t="111884" x="2327275" y="5472113"/>
          <p14:tracePt t="111900" x="2344738" y="5472113"/>
          <p14:tracePt t="111916" x="2352675" y="5481638"/>
          <p14:tracePt t="111924" x="2352675" y="5489575"/>
          <p14:tracePt t="111949" x="2370138" y="5497513"/>
          <p14:tracePt t="111956" x="2387600" y="5507038"/>
          <p14:tracePt t="111972" x="2405063" y="5507038"/>
          <p14:tracePt t="111980" x="2413000" y="5507038"/>
          <p14:tracePt t="111988" x="2420938" y="5507038"/>
          <p14:tracePt t="111997" x="2430463" y="5514975"/>
          <p14:tracePt t="112003" x="2438400" y="5524500"/>
          <p14:tracePt t="112012" x="2446338" y="5524500"/>
          <p14:tracePt t="112036" x="2455863" y="5524500"/>
          <p14:tracePt t="112052" x="2481263" y="5524500"/>
          <p14:tracePt t="112059" x="2489200" y="5524500"/>
          <p14:tracePt t="112068" x="2524125" y="5524500"/>
          <p14:tracePt t="112076" x="2557463" y="5524500"/>
          <p14:tracePt t="112084" x="2600325" y="5532438"/>
          <p14:tracePt t="112094" x="2633663" y="5532438"/>
          <p14:tracePt t="112103" x="2651125" y="5540375"/>
          <p14:tracePt t="112109" x="2676525" y="5540375"/>
          <p14:tracePt t="112117" x="2719388" y="5549900"/>
          <p14:tracePt t="112124" x="2735263" y="5549900"/>
          <p14:tracePt t="112132" x="2744788" y="5549900"/>
          <p14:tracePt t="112140" x="2752725" y="5549900"/>
          <p14:tracePt t="112156" x="2760663" y="5549900"/>
          <p14:tracePt t="112181" x="2770188" y="5549900"/>
          <p14:tracePt t="112284" x="2770188" y="5557838"/>
          <p14:tracePt t="112292" x="2760663" y="5557838"/>
          <p14:tracePt t="112300" x="2770188" y="5557838"/>
          <p14:tracePt t="112308" x="2778125" y="5549900"/>
          <p14:tracePt t="112316" x="2778125" y="5532438"/>
          <p14:tracePt t="112324" x="2786063" y="5524500"/>
          <p14:tracePt t="112332" x="2795588" y="5524500"/>
          <p14:tracePt t="112348" x="2803525" y="5524500"/>
          <p14:tracePt t="112365" x="2820988" y="5514975"/>
          <p14:tracePt t="112387" x="2828925" y="5514975"/>
          <p14:tracePt t="112404" x="2838450" y="5514975"/>
          <p14:tracePt t="112414" x="2846388" y="5514975"/>
          <p14:tracePt t="112419" x="2871788" y="5514975"/>
          <p14:tracePt t="112428" x="2889250" y="5514975"/>
          <p14:tracePt t="112436" x="2905125" y="5514975"/>
          <p14:tracePt t="112444" x="2947988" y="5514975"/>
          <p14:tracePt t="112452" x="2990850" y="5514975"/>
          <p14:tracePt t="112460" x="3049588" y="5514975"/>
          <p14:tracePt t="112468" x="3109913" y="5514975"/>
          <p14:tracePt t="112476" x="3178175" y="5514975"/>
          <p14:tracePt t="112484" x="3236913" y="5497513"/>
          <p14:tracePt t="112492" x="3313113" y="5497513"/>
          <p14:tracePt t="112500" x="3381375" y="5472113"/>
          <p14:tracePt t="112508" x="3441700" y="5472113"/>
          <p14:tracePt t="112515" x="3492500" y="5464175"/>
          <p14:tracePt t="112523" x="3533775" y="5464175"/>
          <p14:tracePt t="112532" x="3568700" y="5446713"/>
          <p14:tracePt t="112540" x="3576638" y="5446713"/>
          <p14:tracePt t="112548" x="3594100" y="5446713"/>
          <p14:tracePt t="112604" x="3611563" y="5438775"/>
          <p14:tracePt t="112628" x="3619500" y="5438775"/>
          <p14:tracePt t="112636" x="3627438" y="5430838"/>
          <p14:tracePt t="112644" x="3636963" y="5430838"/>
          <p14:tracePt t="112651" x="3644900" y="5430838"/>
          <p14:tracePt t="112659" x="3652838" y="5430838"/>
          <p14:tracePt t="112676" x="3662363" y="5430838"/>
          <p14:tracePt t="112692" x="3670300" y="5430838"/>
          <p14:tracePt t="112700" x="3687763" y="5430838"/>
          <p14:tracePt t="112724" x="3695700" y="5430838"/>
          <p14:tracePt t="112732" x="3703638" y="5430838"/>
          <p14:tracePt t="112740" x="3713163" y="5430838"/>
          <p14:tracePt t="112748" x="3713163" y="5438775"/>
          <p14:tracePt t="112756" x="3703638" y="5446713"/>
          <p14:tracePt t="112764" x="3687763" y="5446713"/>
          <p14:tracePt t="112772" x="3662363" y="5446713"/>
          <p14:tracePt t="112780" x="3644900" y="5446713"/>
          <p14:tracePt t="112869" x="3636963" y="5446713"/>
          <p14:tracePt t="112876" x="3636963" y="5456238"/>
          <p14:tracePt t="112884" x="3636963" y="5489575"/>
          <p14:tracePt t="112899" x="3619500" y="5481638"/>
          <p14:tracePt t="112900" x="3611563" y="5481638"/>
          <p14:tracePt t="112924" x="3594100" y="5481638"/>
          <p14:tracePt t="112932" x="3586163" y="5481638"/>
          <p14:tracePt t="112939" x="3576638" y="5481638"/>
          <p14:tracePt t="112948" x="3568700" y="5481638"/>
          <p14:tracePt t="112956" x="3568700" y="5472113"/>
          <p14:tracePt t="112965" x="3568700" y="5456238"/>
          <p14:tracePt t="112972" x="3568700" y="5446713"/>
          <p14:tracePt t="112980" x="3568700" y="5438775"/>
          <p14:tracePt t="112987" x="3568700" y="5430838"/>
          <p14:tracePt t="112996" x="3576638" y="5430838"/>
          <p14:tracePt t="113004" x="3602038" y="5413375"/>
          <p14:tracePt t="113014" x="3619500" y="5395913"/>
          <p14:tracePt t="113020" x="3627438" y="5395913"/>
          <p14:tracePt t="113028" x="3652838" y="5387975"/>
          <p14:tracePt t="113035" x="3662363" y="5387975"/>
          <p14:tracePt t="113044" x="3695700" y="5380038"/>
          <p14:tracePt t="113052" x="3703638" y="5380038"/>
          <p14:tracePt t="113060" x="3721100" y="5380038"/>
          <p14:tracePt t="113068" x="3756025" y="5380038"/>
          <p14:tracePt t="113075" x="3797300" y="5380038"/>
          <p14:tracePt t="113083" x="3840163" y="5380038"/>
          <p14:tracePt t="113091" x="3900488" y="5380038"/>
          <p14:tracePt t="113099" x="3967163" y="5380038"/>
          <p14:tracePt t="113108" x="4052888" y="5380038"/>
          <p14:tracePt t="113115" x="4129088" y="5380038"/>
          <p14:tracePt t="113124" x="4214813" y="5380038"/>
          <p14:tracePt t="113132" x="4281488" y="5380038"/>
          <p14:tracePt t="113140" x="4367213" y="5380038"/>
          <p14:tracePt t="113148" x="4443413" y="5380038"/>
          <p14:tracePt t="113156" x="4511675" y="5380038"/>
          <p14:tracePt t="113164" x="4554538" y="5380038"/>
          <p14:tracePt t="113171" x="4595813" y="5380038"/>
          <p14:tracePt t="113180" x="4638675" y="5380038"/>
          <p14:tracePt t="113188" x="4664075" y="5370513"/>
          <p14:tracePt t="113196" x="4689475" y="5362575"/>
          <p14:tracePt t="113214" x="4714875" y="5353050"/>
          <p14:tracePt t="113219" x="4724400" y="5353050"/>
          <p14:tracePt t="113228" x="4757738" y="5337175"/>
          <p14:tracePt t="113236" x="4765675" y="5337175"/>
          <p14:tracePt t="113244" x="4775200" y="5337175"/>
          <p14:tracePt t="113324" x="4783138" y="5327650"/>
          <p14:tracePt t="113331" x="4791075" y="5327650"/>
          <p14:tracePt t="113372" x="4800600" y="5327650"/>
          <p14:tracePt t="113381" x="4818063" y="5319713"/>
          <p14:tracePt t="113404" x="4826000" y="5319713"/>
          <p14:tracePt t="113412" x="4833938" y="5319713"/>
          <p14:tracePt t="113419" x="4843463" y="5319713"/>
          <p14:tracePt t="113429" x="4859338" y="5302250"/>
          <p14:tracePt t="113436" x="4876800" y="5294313"/>
          <p14:tracePt t="113446" x="4884738" y="5294313"/>
          <p14:tracePt t="113452" x="4902200" y="5286375"/>
          <p14:tracePt t="113460" x="4935538" y="5286375"/>
          <p14:tracePt t="113468" x="4953000" y="5286375"/>
          <p14:tracePt t="113476" x="4978400" y="5286375"/>
          <p14:tracePt t="113484" x="5013325" y="5286375"/>
          <p14:tracePt t="113493" x="5046663" y="5268913"/>
          <p14:tracePt t="113500" x="5072063" y="5260975"/>
          <p14:tracePt t="113510" x="5097463" y="5260975"/>
          <p14:tracePt t="113519" x="5132388" y="5260975"/>
          <p14:tracePt t="113525" x="5157788" y="5251450"/>
          <p14:tracePt t="113533" x="5165725" y="5251450"/>
          <p14:tracePt t="113572" x="5173663" y="5243513"/>
          <p14:tracePt t="113580" x="5199063" y="5226050"/>
          <p14:tracePt t="113596" x="5216525" y="5208588"/>
          <p14:tracePt t="113604" x="5224463" y="5208588"/>
          <p14:tracePt t="113613" x="5241925" y="5192713"/>
          <p14:tracePt t="113628" x="5249863" y="5192713"/>
          <p14:tracePt t="113635" x="5259388" y="5192713"/>
          <p14:tracePt t="113652" x="5267325" y="5218113"/>
          <p14:tracePt t="113660" x="5216525" y="5243513"/>
          <p14:tracePt t="113668" x="5173663" y="5251450"/>
          <p14:tracePt t="113676" x="5080000" y="5294313"/>
          <p14:tracePt t="113683" x="5038725" y="5294313"/>
          <p14:tracePt t="113691" x="5029200" y="5294313"/>
          <p14:tracePt t="113812" x="5013325" y="5327650"/>
          <p14:tracePt t="113835" x="5013325" y="5337175"/>
          <p14:tracePt t="113844" x="5013325" y="5345113"/>
          <p14:tracePt t="113852" x="5013325" y="5362575"/>
          <p14:tracePt t="113862" x="5013325" y="5387975"/>
          <p14:tracePt t="113877" x="5013325" y="5395913"/>
          <p14:tracePt t="113884" x="5038725" y="5387975"/>
          <p14:tracePt t="113900" x="5072063" y="5370513"/>
          <p14:tracePt t="113908" x="5089525" y="5345113"/>
          <p14:tracePt t="113916" x="5122863" y="5337175"/>
          <p14:tracePt t="113923" x="5148263" y="5319713"/>
          <p14:tracePt t="113932" x="5183188" y="5319713"/>
          <p14:tracePt t="113939" x="5216525" y="5311775"/>
          <p14:tracePt t="113948" x="5249863" y="5302250"/>
          <p14:tracePt t="113956" x="5284788" y="5286375"/>
          <p14:tracePt t="113964" x="5318125" y="5276850"/>
          <p14:tracePt t="113971" x="5343525" y="5268913"/>
          <p14:tracePt t="113981" x="5360988" y="5268913"/>
          <p14:tracePt t="113988" x="5394325" y="5260975"/>
          <p14:tracePt t="113998" x="5403850" y="5260975"/>
          <p14:tracePt t="114004" x="5429250" y="5243513"/>
          <p14:tracePt t="114012" x="5462588" y="5235575"/>
          <p14:tracePt t="114019" x="5472113" y="5235575"/>
          <p14:tracePt t="114029" x="5487988" y="5235575"/>
          <p14:tracePt t="114040" x="5505450" y="5226050"/>
          <p14:tracePt t="114049" x="5530850" y="5218113"/>
          <p14:tracePt t="114053" x="5538788" y="5218113"/>
          <p14:tracePt t="114060" x="5548313" y="5218113"/>
          <p14:tracePt t="114068" x="5573713" y="5218113"/>
          <p14:tracePt t="114075" x="5599113" y="5200650"/>
          <p14:tracePt t="114084" x="5616575" y="5200650"/>
          <p14:tracePt t="114092" x="5641975" y="5200650"/>
          <p14:tracePt t="114100" x="5675313" y="5192713"/>
          <p14:tracePt t="114107" x="5708650" y="5192713"/>
          <p14:tracePt t="114116" x="5743575" y="5183188"/>
          <p14:tracePt t="114124" x="5786438" y="5183188"/>
          <p14:tracePt t="114132" x="5827713" y="5175250"/>
          <p14:tracePt t="114140" x="5870575" y="5175250"/>
          <p14:tracePt t="114148" x="5921375" y="5157788"/>
          <p14:tracePt t="114155" x="5964238" y="5157788"/>
          <p14:tracePt t="114164" x="6040438" y="5149850"/>
          <p14:tracePt t="114172" x="6100763" y="5141913"/>
          <p14:tracePt t="114180" x="6142038" y="5141913"/>
          <p14:tracePt t="114188" x="6202363" y="5141913"/>
          <p14:tracePt t="114198" x="6245225" y="5141913"/>
          <p14:tracePt t="114203" x="6303963" y="5141913"/>
          <p14:tracePt t="114213" x="6346825" y="5141913"/>
          <p14:tracePt t="114220" x="6389688" y="5141913"/>
          <p14:tracePt t="114229" x="6430963" y="5141913"/>
          <p14:tracePt t="114236" x="6465888" y="5141913"/>
          <p14:tracePt t="114245" x="6499225" y="5141913"/>
          <p14:tracePt t="114251" x="6508750" y="5141913"/>
          <p14:tracePt t="114259" x="6534150" y="5141913"/>
          <p14:tracePt t="114268" x="6542088" y="5141913"/>
          <p14:tracePt t="114299" x="6559550" y="5141913"/>
          <p14:tracePt t="114316" x="6567488" y="5141913"/>
          <p14:tracePt t="114364" x="6575425" y="5141913"/>
          <p14:tracePt t="114372" x="6584950" y="5141913"/>
          <p14:tracePt t="114516" x="6592888" y="5157788"/>
          <p14:tracePt t="114532" x="6600825" y="5157788"/>
          <p14:tracePt t="114540" x="6610350" y="5175250"/>
          <p14:tracePt t="114548" x="6626225" y="5183188"/>
          <p14:tracePt t="114556" x="6643688" y="5200650"/>
          <p14:tracePt t="114564" x="6661150" y="5218113"/>
          <p14:tracePt t="114572" x="6686550" y="5235575"/>
          <p14:tracePt t="114580" x="6737350" y="5260975"/>
          <p14:tracePt t="114588" x="6754813" y="5286375"/>
          <p14:tracePt t="114596" x="6805613" y="5311775"/>
          <p14:tracePt t="114604" x="6856413" y="5353050"/>
          <p14:tracePt t="114614" x="6924675" y="5387975"/>
          <p14:tracePt t="114620" x="6975475" y="5413375"/>
          <p14:tracePt t="114628" x="7051675" y="5456238"/>
          <p14:tracePt t="114635" x="7085013" y="5472113"/>
          <p14:tracePt t="114645" x="7127875" y="5489575"/>
          <p14:tracePt t="114652" x="7178675" y="5514975"/>
          <p14:tracePt t="114660" x="7213600" y="5524500"/>
          <p14:tracePt t="114667" x="7246938" y="5532438"/>
          <p14:tracePt t="114676" x="7256463" y="5532438"/>
          <p14:tracePt t="114684" x="7289800" y="5549900"/>
          <p14:tracePt t="114692" x="7315200" y="5549900"/>
          <p14:tracePt t="114699" x="7340600" y="5565775"/>
          <p14:tracePt t="114708" x="7348538" y="5565775"/>
          <p14:tracePt t="114716" x="7373938" y="5575300"/>
          <p14:tracePt t="114724" x="7408863" y="5583238"/>
          <p14:tracePt t="114732" x="7434263" y="5591175"/>
          <p14:tracePt t="114739" x="7451725" y="5600700"/>
          <p14:tracePt t="114748" x="7510463" y="5616575"/>
          <p14:tracePt t="114756" x="7570788" y="5641975"/>
          <p14:tracePt t="114764" x="7662863" y="5676900"/>
          <p14:tracePt t="114771" x="7766050" y="5710238"/>
          <p14:tracePt t="114780" x="7893050" y="5753100"/>
          <p14:tracePt t="114788" x="8088313" y="5821363"/>
          <p14:tracePt t="114797" x="8351838" y="5897563"/>
          <p14:tracePt t="114803" x="8572500" y="5940425"/>
          <p14:tracePt t="114813" x="8886825" y="6034088"/>
          <p14:tracePt t="114819" x="9175750" y="6118225"/>
          <p14:tracePt t="114829" x="9490075" y="6186488"/>
          <p14:tracePt t="114835" x="9771063" y="6254750"/>
          <p14:tracePt t="115493" x="9864725" y="6034088"/>
          <p14:tracePt t="115499" x="9839325" y="6034088"/>
          <p14:tracePt t="115508" x="9796463" y="5999163"/>
          <p14:tracePt t="115515" x="9771063" y="5991225"/>
          <p14:tracePt t="115524" x="9745663" y="5983288"/>
          <p14:tracePt t="115532" x="9710738" y="5965825"/>
          <p14:tracePt t="115540" x="9702800" y="5957888"/>
          <p14:tracePt t="115548" x="9685338" y="5940425"/>
          <p14:tracePt t="115555" x="9634538" y="5905500"/>
          <p14:tracePt t="115564" x="9583738" y="5864225"/>
          <p14:tracePt t="115571" x="9507538" y="5803900"/>
          <p14:tracePt t="115579" x="9431338" y="5761038"/>
          <p14:tracePt t="115588" x="9371013" y="5710238"/>
          <p14:tracePt t="115596" x="9302750" y="5668963"/>
          <p14:tracePt t="115604" x="9251950" y="5626100"/>
          <p14:tracePt t="115612" x="9218613" y="5600700"/>
          <p14:tracePt t="115620" x="9183688" y="5583238"/>
          <p14:tracePt t="115629" x="9142413" y="5540375"/>
          <p14:tracePt t="115636" x="9107488" y="5524500"/>
          <p14:tracePt t="115646" x="9074150" y="5497513"/>
          <p14:tracePt t="115651" x="9031288" y="5481638"/>
          <p14:tracePt t="115660" x="9023350" y="5464175"/>
          <p14:tracePt t="115668" x="9013825" y="5456238"/>
          <p14:tracePt t="115684" x="9005888" y="5456238"/>
          <p14:tracePt t="115692" x="8997950" y="5438775"/>
          <p14:tracePt t="115708" x="8980488" y="5430838"/>
          <p14:tracePt t="115716" x="8963025" y="5421313"/>
          <p14:tracePt t="115724" x="8947150" y="5413375"/>
          <p14:tracePt t="115741" x="8929688" y="5405438"/>
          <p14:tracePt t="115748" x="8921750" y="5405438"/>
          <p14:tracePt t="115755" x="8904288" y="5395913"/>
          <p14:tracePt t="115766" x="8886825" y="5387975"/>
          <p14:tracePt t="115774" x="8878888" y="5380038"/>
          <p14:tracePt t="115783" x="8861425" y="5380038"/>
          <p14:tracePt t="115956" x="8853488" y="5370513"/>
          <p14:tracePt t="116460" x="8843963" y="5362575"/>
          <p14:tracePt t="116476" x="8818563" y="5370513"/>
          <p14:tracePt t="116484" x="8785225" y="5380038"/>
          <p14:tracePt t="116493" x="8709025" y="5405438"/>
          <p14:tracePt t="116500" x="8648700" y="5430838"/>
          <p14:tracePt t="116508" x="8589963" y="5472113"/>
          <p14:tracePt t="116516" x="8539163" y="5481638"/>
          <p14:tracePt t="116524" x="8462963" y="5514975"/>
          <p14:tracePt t="116532" x="8394700" y="5524500"/>
          <p14:tracePt t="116540" x="8343900" y="5540375"/>
          <p14:tracePt t="116547" x="8301038" y="5557838"/>
          <p14:tracePt t="116556" x="8266113" y="5565775"/>
          <p14:tracePt t="116564" x="8232775" y="5575300"/>
          <p14:tracePt t="116572" x="8207375" y="5583238"/>
          <p14:tracePt t="116579" x="8181975" y="5583238"/>
          <p14:tracePt t="116588" x="8164513" y="5583238"/>
          <p14:tracePt t="116595" x="8139113" y="5600700"/>
          <p14:tracePt t="116604" x="8096250" y="5600700"/>
          <p14:tracePt t="116612" x="8045450" y="5608638"/>
          <p14:tracePt t="116619" x="8004175" y="5608638"/>
          <p14:tracePt t="116635" x="7994650" y="5616575"/>
          <p14:tracePt t="116645" x="7943850" y="5608638"/>
          <p14:tracePt t="116652" x="7935913" y="5608638"/>
          <p14:tracePt t="116662" x="7926388" y="5608638"/>
          <p14:tracePt t="116716" x="7900988" y="5600700"/>
          <p14:tracePt t="116724" x="7875588" y="5600700"/>
          <p14:tracePt t="116732" x="7807325" y="5600700"/>
          <p14:tracePt t="116740" x="7781925" y="5600700"/>
          <p14:tracePt t="116748" x="7773988" y="5600700"/>
          <p14:tracePt t="116756" x="7766050" y="5600700"/>
          <p14:tracePt t="116876" x="7773988" y="5600700"/>
          <p14:tracePt t="116884" x="7791450" y="5591175"/>
          <p14:tracePt t="116909" x="7799388" y="5583238"/>
          <p14:tracePt t="116915" x="7807325" y="5575300"/>
          <p14:tracePt t="116924" x="7824788" y="5575300"/>
          <p14:tracePt t="116932" x="7824788" y="5565775"/>
          <p14:tracePt t="116947" x="7850188" y="5565775"/>
          <p14:tracePt t="116955" x="7850188" y="5557838"/>
          <p14:tracePt t="116964" x="7875588" y="5540375"/>
          <p14:tracePt t="116972" x="7885113" y="5540375"/>
          <p14:tracePt t="116979" x="7893050" y="5540375"/>
          <p14:tracePt t="116987" x="7918450" y="5540375"/>
          <p14:tracePt t="116996" x="7926388" y="5532438"/>
          <p14:tracePt t="117003" x="7935913" y="5532438"/>
          <p14:tracePt t="117012" x="7951788" y="5524500"/>
          <p14:tracePt t="117029" x="7961313" y="5524500"/>
          <p14:tracePt t="117036" x="7969250" y="5524500"/>
          <p14:tracePt t="117051" x="7977188" y="5524500"/>
          <p14:tracePt t="117060" x="7994650" y="5507038"/>
          <p14:tracePt t="117075" x="8020050" y="5497513"/>
          <p14:tracePt t="117084" x="8029575" y="5497513"/>
          <p14:tracePt t="117093" x="8037513" y="5497513"/>
          <p14:tracePt t="117132" x="8054975" y="5497513"/>
          <p14:tracePt t="117140" x="8062913" y="5489575"/>
          <p14:tracePt t="117156" x="8080375" y="5472113"/>
          <p14:tracePt t="117164" x="8088313" y="5472113"/>
          <p14:tracePt t="117196" x="8096250" y="5464175"/>
          <p14:tracePt t="117444" x="8105775" y="5456238"/>
          <p14:tracePt t="117452" x="8105775" y="5446713"/>
          <p14:tracePt t="117461" x="8121650" y="5430838"/>
          <p14:tracePt t="117469" x="8147050" y="5421313"/>
          <p14:tracePt t="117480" x="8189913" y="5405438"/>
          <p14:tracePt t="117485" x="8224838" y="5395913"/>
          <p14:tracePt t="117492" x="8275638" y="5387975"/>
          <p14:tracePt t="117500" x="8343900" y="5370513"/>
          <p14:tracePt t="117509" x="8394700" y="5353050"/>
          <p14:tracePt t="117515" x="8453438" y="5353050"/>
          <p14:tracePt t="117524" x="8513763" y="5345113"/>
          <p14:tracePt t="117532" x="8597900" y="5337175"/>
          <p14:tracePt t="117540" x="8658225" y="5327650"/>
          <p14:tracePt t="117548" x="8742363" y="5327650"/>
          <p14:tracePt t="117556" x="8810625" y="5327650"/>
          <p14:tracePt t="117564" x="8869363" y="5327650"/>
          <p14:tracePt t="117572" x="8929688" y="5327650"/>
          <p14:tracePt t="117579" x="8997950" y="5327650"/>
          <p14:tracePt t="117588" x="9031288" y="5311775"/>
          <p14:tracePt t="117595" x="9056688" y="5311775"/>
          <p14:tracePt t="117612" x="9064625" y="5302250"/>
          <p14:tracePt t="117750" x="9074150" y="5302250"/>
          <p14:tracePt t="117757" x="9091613" y="5319713"/>
          <p14:tracePt t="117764" x="9091613" y="5327650"/>
          <p14:tracePt t="117772" x="9091613" y="5345113"/>
          <p14:tracePt t="117780" x="9091613" y="5370513"/>
          <p14:tracePt t="117788" x="9064625" y="5395913"/>
          <p14:tracePt t="117796" x="9048750" y="5413375"/>
          <p14:tracePt t="117804" x="8988425" y="5421313"/>
          <p14:tracePt t="117812" x="8937625" y="5438775"/>
          <p14:tracePt t="117820" x="8904288" y="5456238"/>
          <p14:tracePt t="117925" x="8861425" y="5464175"/>
          <p14:tracePt t="117932" x="8836025" y="5464175"/>
          <p14:tracePt t="117940" x="8793163" y="5464175"/>
          <p14:tracePt t="117947" x="8734425" y="5464175"/>
          <p14:tracePt t="117955" x="8709025" y="5464175"/>
          <p14:tracePt t="117964" x="8666163" y="5464175"/>
          <p14:tracePt t="117972" x="8648700" y="5464175"/>
          <p14:tracePt t="118028" x="8658225" y="5456238"/>
          <p14:tracePt t="118036" x="8691563" y="5446713"/>
          <p14:tracePt t="118044" x="8699500" y="5446713"/>
          <p14:tracePt t="118051" x="8724900" y="5438775"/>
          <p14:tracePt t="118060" x="8759825" y="5421313"/>
          <p14:tracePt t="118068" x="8777288" y="5421313"/>
          <p14:tracePt t="118076" x="8802688" y="5413375"/>
          <p14:tracePt t="118083" x="8810625" y="5413375"/>
          <p14:tracePt t="118093" x="8836025" y="5405438"/>
          <p14:tracePt t="118099" x="8861425" y="5395913"/>
          <p14:tracePt t="118109" x="8878888" y="5395913"/>
          <p14:tracePt t="118115" x="8886825" y="5395913"/>
          <p14:tracePt t="118125" x="8912225" y="5387975"/>
          <p14:tracePt t="118132" x="8937625" y="5380038"/>
          <p14:tracePt t="118139" x="8947150" y="5380038"/>
          <p14:tracePt t="118148" x="8963025" y="5380038"/>
          <p14:tracePt t="118157" x="8997950" y="5380038"/>
          <p14:tracePt t="118164" x="8997950" y="5370513"/>
          <p14:tracePt t="118171" x="9013825" y="5370513"/>
          <p14:tracePt t="118179" x="9023350" y="5370513"/>
          <p14:tracePt t="118188" x="9023350" y="5362575"/>
          <p14:tracePt t="118196" x="9031288" y="5362575"/>
          <p14:tracePt t="118204" x="9048750" y="5362575"/>
          <p14:tracePt t="118300" x="9056688" y="5353050"/>
          <p14:tracePt t="118412" x="9064625" y="5353050"/>
          <p14:tracePt t="118419" x="9074150" y="5353050"/>
          <p14:tracePt t="118428" x="9082088" y="5345113"/>
          <p14:tracePt t="118452" x="9091613" y="5345113"/>
          <p14:tracePt t="118460" x="9091613" y="5337175"/>
          <p14:tracePt t="118467" x="9107488" y="5337175"/>
          <p14:tracePt t="118476" x="9117013" y="5337175"/>
          <p14:tracePt t="118484" x="9124950" y="5337175"/>
          <p14:tracePt t="118492" x="9142413" y="5337175"/>
          <p14:tracePt t="118500" x="9150350" y="5337175"/>
          <p14:tracePt t="118507" x="9158288" y="5337175"/>
          <p14:tracePt t="118515" x="9175750" y="5319713"/>
          <p14:tracePt t="118524" x="9193213" y="5311775"/>
          <p14:tracePt t="118676" x="9201150" y="5302250"/>
          <p14:tracePt t="118710" x="9201150" y="5286375"/>
          <p14:tracePt t="118718" x="9175750" y="5268913"/>
          <p14:tracePt t="118726" x="9142413" y="5260975"/>
          <p14:tracePt t="118737" x="9124950" y="5243513"/>
          <p14:tracePt t="118743" x="9099550" y="5235575"/>
          <p14:tracePt t="118748" x="9064625" y="5218113"/>
          <p14:tracePt t="118756" x="9031288" y="5200650"/>
          <p14:tracePt t="118764" x="9005888" y="5192713"/>
          <p14:tracePt t="118772" x="8963025" y="5175250"/>
          <p14:tracePt t="118779" x="8904288" y="5157788"/>
          <p14:tracePt t="118788" x="8869363" y="5149850"/>
          <p14:tracePt t="118796" x="8793163" y="5141913"/>
          <p14:tracePt t="118804" x="8734425" y="5106988"/>
          <p14:tracePt t="118812" x="8658225" y="5099050"/>
          <p14:tracePt t="118820" x="8572500" y="5073650"/>
          <p14:tracePt t="118828" x="8453438" y="5048250"/>
          <p14:tracePt t="118836" x="8326438" y="5038725"/>
          <p14:tracePt t="118843" x="8131175" y="5013325"/>
          <p14:tracePt t="118851" x="7961313" y="4972050"/>
          <p14:tracePt t="118860" x="7799388" y="4972050"/>
          <p14:tracePt t="118868" x="7662863" y="4972050"/>
          <p14:tracePt t="118894" x="7527925" y="4962525"/>
          <p14:tracePt t="118900" x="7510463" y="4962525"/>
          <p14:tracePt t="119004" x="7493000" y="4997450"/>
          <p14:tracePt t="119013" x="7493000" y="5030788"/>
          <p14:tracePt t="119020" x="7493000" y="5081588"/>
          <p14:tracePt t="119028" x="7391400" y="5149850"/>
          <p14:tracePt t="119036" x="7358063" y="5167313"/>
          <p14:tracePt t="119044" x="7348538" y="5167313"/>
          <p14:tracePt t="119132" x="7340600" y="5167313"/>
          <p14:tracePt t="119148" x="7323138" y="5175250"/>
          <p14:tracePt t="119188" x="7315200" y="5183188"/>
          <p14:tracePt t="119500" x="7307263" y="5192713"/>
          <p14:tracePt t="119525" x="7307263" y="5200650"/>
          <p14:tracePt t="119532" x="7307263" y="5208588"/>
          <p14:tracePt t="119548" x="7307263" y="5235575"/>
          <p14:tracePt t="119564" x="7307263" y="5243513"/>
          <p14:tracePt t="119572" x="7307263" y="5260975"/>
          <p14:tracePt t="119588" x="7307263" y="5268913"/>
          <p14:tracePt t="119596" x="7307263" y="5294313"/>
          <p14:tracePt t="119604" x="7307263" y="5311775"/>
          <p14:tracePt t="119612" x="7307263" y="5337175"/>
          <p14:tracePt t="119620" x="7307263" y="5353050"/>
          <p14:tracePt t="119627" x="7307263" y="5370513"/>
          <p14:tracePt t="119637" x="7315200" y="5387975"/>
          <p14:tracePt t="119643" x="7323138" y="5405438"/>
          <p14:tracePt t="119660" x="7323138" y="5421313"/>
          <p14:tracePt t="119668" x="7332663" y="5446713"/>
          <p14:tracePt t="119676" x="7340600" y="5481638"/>
          <p14:tracePt t="119686" x="7358063" y="5497513"/>
          <p14:tracePt t="119693" x="7373938" y="5549900"/>
          <p14:tracePt t="119701" x="7400925" y="5583238"/>
          <p14:tracePt t="119709" x="7408863" y="5608638"/>
          <p14:tracePt t="119716" x="7434263" y="5641975"/>
          <p14:tracePt t="119725" x="7459663" y="5676900"/>
          <p14:tracePt t="119732" x="7467600" y="5694363"/>
          <p14:tracePt t="119741" x="7485063" y="5719763"/>
          <p14:tracePt t="119748" x="7502525" y="5735638"/>
          <p14:tracePt t="119763" x="7502525" y="5745163"/>
          <p14:tracePt t="119780" x="7502525" y="5753100"/>
          <p14:tracePt t="121236" x="7502525" y="5761038"/>
          <p14:tracePt t="121252" x="7493000" y="5761038"/>
          <p14:tracePt t="121259" x="7467600" y="5761038"/>
          <p14:tracePt t="121276" x="7451725" y="5761038"/>
          <p14:tracePt t="121284" x="7434263" y="5761038"/>
          <p14:tracePt t="121292" x="7416800" y="5761038"/>
          <p14:tracePt t="121300" x="7400925" y="5761038"/>
          <p14:tracePt t="121308" x="7391400" y="5753100"/>
          <p14:tracePt t="121316" x="7383463" y="5745163"/>
          <p14:tracePt t="121341" x="7373938" y="5735638"/>
          <p14:tracePt t="121347" x="7366000" y="5735638"/>
          <p14:tracePt t="121363" x="7358063" y="5735638"/>
          <p14:tracePt t="121373" x="7340600" y="5727700"/>
          <p14:tracePt t="121379" x="7332663" y="5727700"/>
          <p14:tracePt t="121395" x="7323138" y="5727700"/>
          <p14:tracePt t="121404" x="7315200" y="5727700"/>
          <p14:tracePt t="121412" x="7307263" y="5710238"/>
          <p14:tracePt t="121460" x="7289800" y="5710238"/>
          <p14:tracePt t="121484" x="7281863" y="5710238"/>
          <p14:tracePt t="121491" x="7272338" y="5710238"/>
          <p14:tracePt t="121500" x="7264400" y="5702300"/>
          <p14:tracePt t="121508" x="7256463" y="5694363"/>
          <p14:tracePt t="121516" x="7246938" y="5694363"/>
          <p14:tracePt t="121525" x="7221538" y="5684838"/>
          <p14:tracePt t="121531" x="7221538" y="5676900"/>
          <p14:tracePt t="121540" x="7196138" y="5676900"/>
          <p14:tracePt t="121547" x="7170738" y="5676900"/>
          <p14:tracePt t="121556" x="7145338" y="5676900"/>
          <p14:tracePt t="121564" x="7102475" y="5676900"/>
          <p14:tracePt t="121573" x="7069138" y="5676900"/>
          <p14:tracePt t="121579" x="7043738" y="5668963"/>
          <p14:tracePt t="121588" x="7034213" y="5651500"/>
          <p14:tracePt t="121596" x="7034213" y="5641975"/>
          <p14:tracePt t="121606" x="7043738" y="5626100"/>
          <p14:tracePt t="121612" x="7069138" y="5600700"/>
          <p14:tracePt t="121620" x="7085013" y="5600700"/>
          <p14:tracePt t="121628" x="7102475" y="5591175"/>
          <p14:tracePt t="121700" x="7102475" y="5583238"/>
          <p14:tracePt t="121708" x="7085013" y="5583238"/>
          <p14:tracePt t="121716" x="7034213" y="5583238"/>
          <p14:tracePt t="121724" x="6992938" y="5583238"/>
          <p14:tracePt t="121732" x="6975475" y="5583238"/>
          <p14:tracePt t="121740" x="6942138" y="5583238"/>
          <p14:tracePt t="121789" x="6924675" y="5583238"/>
          <p14:tracePt t="121804" x="6907213" y="5583238"/>
          <p14:tracePt t="121812" x="6899275" y="5583238"/>
          <p14:tracePt t="121820" x="6864350" y="5583238"/>
          <p14:tracePt t="121828" x="6831013" y="5583238"/>
          <p14:tracePt t="121836" x="6788150" y="5591175"/>
          <p14:tracePt t="121844" x="6754813" y="5600700"/>
          <p14:tracePt t="121852" x="6711950" y="5608638"/>
          <p14:tracePt t="121860" x="6704013" y="5608638"/>
          <p14:tracePt t="121867" x="6686550" y="5608638"/>
          <p14:tracePt t="121940" x="6669088" y="5608638"/>
          <p14:tracePt t="121948" x="6661150" y="5616575"/>
          <p14:tracePt t="121963" x="6661150" y="5626100"/>
          <p14:tracePt t="121989" x="6653213" y="5626100"/>
          <p14:tracePt t="121996" x="6643688" y="5626100"/>
          <p14:tracePt t="122021" x="6643688" y="5634038"/>
          <p14:tracePt t="122028" x="6643688" y="5659438"/>
          <p14:tracePt t="122036" x="6653213" y="5668963"/>
          <p14:tracePt t="122044" x="6669088" y="5702300"/>
          <p14:tracePt t="122051" x="6694488" y="5727700"/>
          <p14:tracePt t="122060" x="6719888" y="5761038"/>
          <p14:tracePt t="122068" x="6797675" y="5821363"/>
          <p14:tracePt t="122076" x="6873875" y="5846763"/>
          <p14:tracePt t="122084" x="6950075" y="5889625"/>
          <p14:tracePt t="122091" x="7069138" y="5948363"/>
          <p14:tracePt t="122099" x="7196138" y="5983288"/>
          <p14:tracePt t="122108" x="7315200" y="6016625"/>
          <p14:tracePt t="122116" x="7416800" y="6042025"/>
          <p14:tracePt t="122124" x="7527925" y="6059488"/>
          <p14:tracePt t="122132" x="7646988" y="6076950"/>
          <p14:tracePt t="122142" x="7791450" y="6092825"/>
          <p14:tracePt t="122150" x="7943850" y="6118225"/>
          <p14:tracePt t="122159" x="8131175" y="6135688"/>
          <p14:tracePt t="122164" x="8258175" y="6169025"/>
          <p14:tracePt t="122173" x="8410575" y="6169025"/>
          <p14:tracePt t="122182" x="8564563" y="6169025"/>
          <p14:tracePt t="122189" x="8724900" y="6169025"/>
          <p14:tracePt t="122196" x="8853488" y="6169025"/>
          <p14:tracePt t="122206" x="8972550" y="6169025"/>
          <p14:tracePt t="122212" x="9117013" y="6169025"/>
          <p14:tracePt t="122221" x="9226550" y="6169025"/>
          <p14:tracePt t="122228" x="9312275" y="6169025"/>
          <p14:tracePt t="122236" x="9396413" y="6169025"/>
          <p14:tracePt t="122244" x="9439275" y="6169025"/>
          <p14:tracePt t="122251" x="9498013" y="6169025"/>
          <p14:tracePt t="122262" x="9532938" y="6169025"/>
          <p14:tracePt t="122271" x="9566275" y="6169025"/>
          <p14:tracePt t="122284" x="9575800" y="6169025"/>
          <p14:tracePt t="122291" x="9583738" y="6169025"/>
          <p14:tracePt t="122420" x="9550400" y="6194425"/>
          <p14:tracePt t="122427" x="9540875" y="6203950"/>
          <p14:tracePt t="122492" x="9558338" y="6203950"/>
          <p14:tracePt t="122500" x="9566275" y="6203950"/>
          <p14:tracePt t="122508" x="9575800" y="6203950"/>
          <p14:tracePt t="122516" x="9601200" y="6203950"/>
          <p14:tracePt t="122524" x="9601200" y="6211888"/>
          <p14:tracePt t="122532" x="9626600" y="6221413"/>
          <p14:tracePt t="122540" x="9642475" y="6237288"/>
          <p14:tracePt t="122563" x="9659938" y="6237288"/>
          <p14:tracePt t="122572" x="9667875" y="6237288"/>
          <p14:tracePt t="122579" x="9667875" y="6246813"/>
          <p14:tracePt t="122588" x="9677400" y="6246813"/>
          <p14:tracePt t="122596" x="9685338" y="6246813"/>
          <p14:tracePt t="122606" x="9694863" y="6246813"/>
          <p14:tracePt t="122612" x="9702800" y="6246813"/>
          <p14:tracePt t="122621" x="9710738" y="6246813"/>
          <p14:tracePt t="122628" x="9728200" y="6246813"/>
          <p14:tracePt t="122636" x="9745663" y="6246813"/>
          <p14:tracePt t="122644" x="9779000" y="6237288"/>
          <p14:tracePt t="122652" x="9821863" y="6229350"/>
          <p14:tracePt t="122659" x="9855200" y="6229350"/>
          <p14:tracePt t="161828" x="11342688" y="4802188"/>
          <p14:tracePt t="161836" x="11231563" y="4622800"/>
          <p14:tracePt t="161844" x="11122025" y="4470400"/>
          <p14:tracePt t="161853" x="10968038" y="4291013"/>
          <p14:tracePt t="161860" x="10841038" y="4138613"/>
          <p14:tracePt t="161869" x="10704513" y="4002088"/>
          <p14:tracePt t="161892" x="10255250" y="3671888"/>
          <p14:tracePt t="161900" x="10136188" y="3603625"/>
          <p14:tracePt t="161908" x="10017125" y="3527425"/>
          <p14:tracePt t="161916" x="9890125" y="3484563"/>
          <p14:tracePt t="161923" x="9720263" y="3416300"/>
          <p14:tracePt t="161931" x="9550400" y="3373438"/>
          <p14:tracePt t="161939" x="9396413" y="3365500"/>
          <p14:tracePt t="161948" x="9236075" y="3340100"/>
          <p14:tracePt t="161956" x="9091613" y="3314700"/>
          <p14:tracePt t="161964" x="8963025" y="3314700"/>
          <p14:tracePt t="161972" x="8853488" y="3314700"/>
          <p14:tracePt t="161980" x="8750300" y="3314700"/>
          <p14:tracePt t="161989" x="8683625" y="3322638"/>
          <p14:tracePt t="161996" x="8615363" y="3365500"/>
          <p14:tracePt t="162005" x="8589963" y="3373438"/>
          <p14:tracePt t="162011" x="8564563" y="3416300"/>
          <p14:tracePt t="162019" x="8529638" y="3484563"/>
          <p14:tracePt t="162027" x="8488363" y="3619500"/>
          <p14:tracePt t="162037" x="8462963" y="3781425"/>
          <p14:tracePt t="162044" x="8445500" y="3935413"/>
          <p14:tracePt t="162055" x="8420100" y="4130675"/>
          <p14:tracePt t="162059" x="8420100" y="4333875"/>
          <p14:tracePt t="162067" x="8420100" y="4538663"/>
          <p14:tracePt t="162076" x="8420100" y="4716463"/>
          <p14:tracePt t="162084" x="8420100" y="4843463"/>
          <p14:tracePt t="162093" x="8445500" y="4946650"/>
          <p14:tracePt t="162100" x="8478838" y="5005388"/>
          <p14:tracePt t="162107" x="8521700" y="5073650"/>
          <p14:tracePt t="162115" x="8572500" y="5141913"/>
          <p14:tracePt t="162124" x="8623300" y="5175250"/>
          <p14:tracePt t="162132" x="8699500" y="5226050"/>
          <p14:tracePt t="162139" x="8750300" y="5243513"/>
          <p14:tracePt t="162148" x="8828088" y="5251450"/>
          <p14:tracePt t="162156" x="8853488" y="5268913"/>
          <p14:tracePt t="162164" x="8869363" y="5268913"/>
          <p14:tracePt t="162172" x="8886825" y="5268913"/>
          <p14:tracePt t="162180" x="8904288" y="5268913"/>
          <p14:tracePt t="162196" x="8912225" y="5268913"/>
          <p14:tracePt t="162212" x="8912225" y="5251450"/>
          <p14:tracePt t="162220" x="8912225" y="5243513"/>
          <p14:tracePt t="162228" x="8912225" y="5235575"/>
          <p14:tracePt t="162238" x="8912225" y="5200650"/>
          <p14:tracePt t="162420" x="8912225" y="5243513"/>
          <p14:tracePt t="162428" x="8861425" y="5268913"/>
          <p14:tracePt t="162435" x="8818563" y="5276850"/>
          <p14:tracePt t="162444" x="8734425" y="5276850"/>
          <p14:tracePt t="162453" x="8615363" y="5251450"/>
          <p14:tracePt t="162460" x="8521700" y="5226050"/>
          <p14:tracePt t="162468" x="8420100" y="5192713"/>
          <p14:tracePt t="162476" x="8334375" y="5167313"/>
          <p14:tracePt t="162483" x="8275638" y="5141913"/>
          <p14:tracePt t="162491" x="8199438" y="5106988"/>
          <p14:tracePt t="162500" x="8131175" y="5056188"/>
          <p14:tracePt t="162508" x="8037513" y="4997450"/>
          <p14:tracePt t="162517" x="7977188" y="4929188"/>
          <p14:tracePt t="162524" x="7893050" y="4860925"/>
          <p14:tracePt t="162532" x="7799388" y="4775200"/>
          <p14:tracePt t="162540" x="7680325" y="4683125"/>
          <p14:tracePt t="162548" x="7535863" y="4589463"/>
          <p14:tracePt t="162556" x="7391400" y="4495800"/>
          <p14:tracePt t="162564" x="7170738" y="4384675"/>
          <p14:tracePt t="162572" x="6924675" y="4275138"/>
          <p14:tracePt t="162579" x="6719888" y="4197350"/>
          <p14:tracePt t="162588" x="6499225" y="4087813"/>
          <p14:tracePt t="162596" x="6338888" y="4019550"/>
          <p14:tracePt t="162605" x="6194425" y="3986213"/>
          <p14:tracePt t="162612" x="6083300" y="3951288"/>
          <p14:tracePt t="162619" x="6007100" y="3943350"/>
          <p14:tracePt t="162627" x="5946775" y="3943350"/>
          <p14:tracePt t="162635" x="5880100" y="3935413"/>
          <p14:tracePt t="162644" x="5853113" y="3935413"/>
          <p14:tracePt t="162652" x="5819775" y="3935413"/>
          <p14:tracePt t="162660" x="5776913" y="3943350"/>
          <p14:tracePt t="162668" x="5726113" y="4002088"/>
          <p14:tracePt t="162676" x="5675313" y="4087813"/>
          <p14:tracePt t="162684" x="5657850" y="4171950"/>
          <p14:tracePt t="162692" x="5649913" y="4257675"/>
          <p14:tracePt t="162699" x="5649913" y="4341813"/>
          <p14:tracePt t="162708" x="5649913" y="4402138"/>
          <p14:tracePt t="162716" x="5649913" y="4486275"/>
          <p14:tracePt t="162724" x="5649913" y="4495800"/>
          <p14:tracePt t="162811" x="5649913" y="4546600"/>
          <p14:tracePt t="162820" x="5649913" y="4673600"/>
          <p14:tracePt t="162828" x="5641975" y="4775200"/>
          <p14:tracePt t="162836" x="5565775" y="4810125"/>
          <p14:tracePt t="162844" x="5487988" y="4852988"/>
          <p14:tracePt t="162854" x="5378450" y="4868863"/>
          <p14:tracePt t="162860" x="5276850" y="4878388"/>
          <p14:tracePt t="162867" x="5208588" y="4919663"/>
          <p14:tracePt t="162876" x="5165725" y="4919663"/>
          <p14:tracePt t="162886" x="5148263" y="4929188"/>
          <p14:tracePt t="162892" x="5140325" y="4929188"/>
          <p14:tracePt t="162900" x="5132388" y="4929188"/>
          <p14:tracePt t="162947" x="5122863" y="4929188"/>
          <p14:tracePt t="162956" x="5114925" y="4929188"/>
          <p14:tracePt t="162964" x="5097463" y="4929188"/>
          <p14:tracePt t="162972" x="5072063" y="4929188"/>
          <p14:tracePt t="162979" x="5038725" y="4929188"/>
          <p14:tracePt t="162988" x="4987925" y="4911725"/>
          <p14:tracePt t="162997" x="4919663" y="4894263"/>
          <p14:tracePt t="163005" x="4843463" y="4868863"/>
          <p14:tracePt t="163012" x="4765675" y="4852988"/>
          <p14:tracePt t="163021" x="4664075" y="4827588"/>
          <p14:tracePt t="163028" x="4587875" y="4784725"/>
          <p14:tracePt t="163037" x="4486275" y="4733925"/>
          <p14:tracePt t="163043" x="4425950" y="4716463"/>
          <p14:tracePt t="163053" x="4332288" y="4673600"/>
          <p14:tracePt t="163059" x="4256088" y="4640263"/>
          <p14:tracePt t="163071" x="4205288" y="4605338"/>
          <p14:tracePt t="163076" x="4146550" y="4564063"/>
          <p14:tracePt t="163086" x="4095750" y="4529138"/>
          <p14:tracePt t="163091" x="4052888" y="4495800"/>
          <p14:tracePt t="163100" x="4017963" y="4470400"/>
          <p14:tracePt t="163108" x="3992563" y="4445000"/>
          <p14:tracePt t="163116" x="3967163" y="4435475"/>
          <p14:tracePt t="163124" x="3959225" y="4427538"/>
          <p14:tracePt t="163132" x="3941763" y="4427538"/>
          <p14:tracePt t="163139" x="3908425" y="4427538"/>
          <p14:tracePt t="163148" x="3857625" y="4427538"/>
          <p14:tracePt t="163156" x="3789363" y="4427538"/>
          <p14:tracePt t="163164" x="3713163" y="4427538"/>
          <p14:tracePt t="163172" x="3652838" y="4445000"/>
          <p14:tracePt t="163179" x="3602038" y="4495800"/>
          <p14:tracePt t="163188" x="3586163" y="4503738"/>
          <p14:tracePt t="163196" x="3586163" y="4513263"/>
          <p14:tracePt t="163316" x="3568700" y="4513263"/>
          <p14:tracePt t="163323" x="3533775" y="4513263"/>
          <p14:tracePt t="163332" x="3492500" y="4513263"/>
          <p14:tracePt t="163340" x="3457575" y="4478338"/>
          <p14:tracePt t="163347" x="3457575" y="4470400"/>
          <p14:tracePt t="163363" x="3449638" y="4470400"/>
          <p14:tracePt t="163372" x="3449638" y="4460875"/>
          <p14:tracePt t="163379" x="3449638" y="4452938"/>
          <p14:tracePt t="163388" x="3441700" y="4452938"/>
          <p14:tracePt t="163428" x="3441700" y="4427538"/>
          <p14:tracePt t="163437" x="3441700" y="4419600"/>
          <p14:tracePt t="163444" x="3432175" y="4394200"/>
          <p14:tracePt t="163451" x="3406775" y="4359275"/>
          <p14:tracePt t="163460" x="3389313" y="4333875"/>
          <p14:tracePt t="163468" x="3363913" y="4291013"/>
          <p14:tracePt t="163475" x="3348038" y="4265613"/>
          <p14:tracePt t="163484" x="3313113" y="4224338"/>
          <p14:tracePt t="163493" x="3297238" y="4206875"/>
          <p14:tracePt t="163500" x="3270250" y="4156075"/>
          <p14:tracePt t="163508" x="3254375" y="4121150"/>
          <p14:tracePt t="163515" x="3211513" y="4062413"/>
          <p14:tracePt t="163524" x="3178175" y="4011613"/>
          <p14:tracePt t="163532" x="3168650" y="3986213"/>
          <p14:tracePt t="163540" x="3160713" y="3951288"/>
          <p14:tracePt t="163548" x="3160713" y="3943350"/>
          <p14:tracePt t="163555" x="3143250" y="3917950"/>
          <p14:tracePt t="163563" x="3135313" y="3892550"/>
          <p14:tracePt t="163572" x="3127375" y="3867150"/>
          <p14:tracePt t="163579" x="3117850" y="3832225"/>
          <p14:tracePt t="163588" x="3100388" y="3824288"/>
          <p14:tracePt t="163596" x="3092450" y="3790950"/>
          <p14:tracePt t="163604" x="3084513" y="3773488"/>
          <p14:tracePt t="163612" x="3084513" y="3748088"/>
          <p14:tracePt t="163628" x="3084513" y="3738563"/>
          <p14:tracePt t="163644" x="3084513" y="3730625"/>
          <p14:tracePt t="163660" x="3100388" y="3730625"/>
          <p14:tracePt t="163676" x="3117850" y="3730625"/>
          <p14:tracePt t="163686" x="3143250" y="3748088"/>
          <p14:tracePt t="163692" x="3152775" y="3763963"/>
          <p14:tracePt t="163699" x="3186113" y="3798888"/>
          <p14:tracePt t="163707" x="3194050" y="3806825"/>
          <p14:tracePt t="163732" x="3244850" y="3841750"/>
          <p14:tracePt t="163740" x="3270250" y="3841750"/>
          <p14:tracePt t="163747" x="3297238" y="3849688"/>
          <p14:tracePt t="163756" x="3313113" y="3857625"/>
          <p14:tracePt t="163771" x="3313113" y="3875088"/>
          <p14:tracePt t="163788" x="3297238" y="3883025"/>
          <p14:tracePt t="163795" x="3279775" y="3867150"/>
          <p14:tracePt t="163804" x="3244850" y="3816350"/>
          <p14:tracePt t="163812" x="3236913" y="3790950"/>
          <p14:tracePt t="163820" x="3219450" y="3773488"/>
          <p14:tracePt t="163828" x="3211513" y="3763963"/>
          <p14:tracePt t="163837" x="3211513" y="3748088"/>
          <p14:tracePt t="163843" x="3211513" y="3738563"/>
          <p14:tracePt t="163853" x="3211513" y="3730625"/>
          <p14:tracePt t="163859" x="3211513" y="3722688"/>
          <p14:tracePt t="163870" x="3211513" y="3713163"/>
          <p14:tracePt t="163885" x="3211513" y="3687763"/>
          <p14:tracePt t="163906" x="3211513" y="3636963"/>
          <p14:tracePt t="163907" x="3211513" y="3594100"/>
          <p14:tracePt t="163919" x="3211513" y="3552825"/>
          <p14:tracePt t="163926" x="3236913" y="3484563"/>
          <p14:tracePt t="163932" x="3254375" y="3424238"/>
          <p14:tracePt t="163940" x="3262313" y="3382963"/>
          <p14:tracePt t="163948" x="3279775" y="3322638"/>
          <p14:tracePt t="163956" x="3305175" y="3254375"/>
          <p14:tracePt t="163964" x="3330575" y="3195638"/>
          <p14:tracePt t="163972" x="3338513" y="3135313"/>
          <p14:tracePt t="163979" x="3373438" y="3059113"/>
          <p14:tracePt t="163988" x="3373438" y="3000375"/>
          <p14:tracePt t="163996" x="3381375" y="2957513"/>
          <p14:tracePt t="164004" x="3381375" y="2914650"/>
          <p14:tracePt t="164012" x="3389313" y="2863850"/>
          <p14:tracePt t="164020" x="3389313" y="2820988"/>
          <p14:tracePt t="164027" x="3406775" y="2778125"/>
          <p14:tracePt t="164036" x="3406775" y="2736850"/>
          <p14:tracePt t="164044" x="3406775" y="2686050"/>
          <p14:tracePt t="164053" x="3406775" y="2660650"/>
          <p14:tracePt t="164060" x="3406775" y="2617788"/>
          <p14:tracePt t="164071" x="3406775" y="2566988"/>
          <p14:tracePt t="164075" x="3406775" y="2541588"/>
          <p14:tracePt t="164085" x="3406775" y="2516188"/>
          <p14:tracePt t="164092" x="3406775" y="2481263"/>
          <p14:tracePt t="164107" x="3406775" y="2463800"/>
          <p14:tracePt t="164116" x="3406775" y="2455863"/>
          <p14:tracePt t="164212" x="3406775" y="2447925"/>
          <p14:tracePt t="164244" x="3406775" y="2430463"/>
          <p14:tracePt t="164292" x="3406775" y="2422525"/>
          <p14:tracePt t="164388" x="3424238" y="2430463"/>
          <p14:tracePt t="164396" x="3432175" y="2430463"/>
          <p14:tracePt t="164404" x="3449638" y="2438400"/>
          <p14:tracePt t="164468" x="3449638" y="2413000"/>
          <p14:tracePt t="164476" x="3449638" y="2387600"/>
          <p14:tracePt t="164485" x="3449638" y="2344738"/>
          <p14:tracePt t="164492" x="3414713" y="2293938"/>
          <p14:tracePt t="164500" x="3381375" y="2243138"/>
          <p14:tracePt t="164508" x="3322638" y="2166938"/>
          <p14:tracePt t="164519" x="3270250" y="2098675"/>
          <p14:tracePt t="164525" x="3203575" y="2030413"/>
          <p14:tracePt t="164535" x="3152775" y="1963738"/>
          <p14:tracePt t="164540" x="3084513" y="1903413"/>
          <p14:tracePt t="164547" x="3041650" y="1860550"/>
          <p14:tracePt t="164556" x="2973388" y="1793875"/>
          <p14:tracePt t="164564" x="2914650" y="1733550"/>
          <p14:tracePt t="164571" x="2863850" y="1674813"/>
          <p14:tracePt t="164580" x="2795588" y="1622425"/>
          <p14:tracePt t="164588" x="2727325" y="1581150"/>
          <p14:tracePt t="164596" x="2651125" y="1538288"/>
          <p14:tracePt t="164605" x="2590800" y="1504950"/>
          <p14:tracePt t="164612" x="2532063" y="1487488"/>
          <p14:tracePt t="164621" x="2481263" y="1470025"/>
          <p14:tracePt t="164628" x="2446338" y="1462088"/>
          <p14:tracePt t="164637" x="2413000" y="1444625"/>
          <p14:tracePt t="164643" x="2370138" y="1444625"/>
          <p14:tracePt t="164652" x="2327275" y="1444625"/>
          <p14:tracePt t="164660" x="2268538" y="1444625"/>
          <p14:tracePt t="164668" x="2182813" y="1444625"/>
          <p14:tracePt t="164676" x="2098675" y="1452563"/>
          <p14:tracePt t="164684" x="1997075" y="1487488"/>
          <p14:tracePt t="164692" x="1928813" y="1512888"/>
          <p14:tracePt t="164701" x="1827213" y="1555750"/>
          <p14:tracePt t="164707" x="1776413" y="1571625"/>
          <p14:tracePt t="164716" x="1724025" y="1614488"/>
          <p14:tracePt t="164724" x="1665288" y="1649413"/>
          <p14:tracePt t="164732" x="1631950" y="1665288"/>
          <p14:tracePt t="164740" x="1579563" y="1682750"/>
          <p14:tracePt t="164748" x="1528763" y="1716088"/>
          <p14:tracePt t="164755" x="1520825" y="1725613"/>
          <p14:tracePt t="164764" x="1495425" y="1741488"/>
          <p14:tracePt t="164772" x="1487488" y="1751013"/>
          <p14:tracePt t="164779" x="1477963" y="1751013"/>
          <p14:tracePt t="164844" x="1487488" y="1758950"/>
          <p14:tracePt t="164852" x="1503363" y="1758950"/>
          <p14:tracePt t="164860" x="1546225" y="1776413"/>
          <p14:tracePt t="164868" x="1579563" y="1784350"/>
          <p14:tracePt t="164876" x="1622425" y="1793875"/>
          <p14:tracePt t="164885" x="1657350" y="1801813"/>
          <p14:tracePt t="164892" x="1716088" y="1819275"/>
          <p14:tracePt t="164902" x="1741488" y="1819275"/>
          <p14:tracePt t="164908" x="1766888" y="1827213"/>
          <p14:tracePt t="164915" x="1801813" y="1835150"/>
          <p14:tracePt t="164923" x="1827213" y="1835150"/>
          <p14:tracePt t="164932" x="1843088" y="1835150"/>
          <p14:tracePt t="164939" x="1868488" y="1835150"/>
          <p14:tracePt t="164980" x="1878013" y="1835150"/>
          <p14:tracePt t="164988" x="1885950" y="1835150"/>
          <p14:tracePt t="164996" x="1893888" y="1835150"/>
          <p14:tracePt t="165003" x="1903413" y="1835150"/>
          <p14:tracePt t="165012" x="1911350" y="1835150"/>
          <p14:tracePt t="165021" x="1920875" y="1835150"/>
          <p14:tracePt t="165028" x="1928813" y="1835150"/>
          <p14:tracePt t="165076" x="1936750" y="1835150"/>
          <p14:tracePt t="165124" x="1946275" y="1835150"/>
          <p14:tracePt t="165132" x="1954213" y="1835150"/>
          <p14:tracePt t="165140" x="1962150" y="1827213"/>
          <p14:tracePt t="165156" x="1997075" y="1809750"/>
          <p14:tracePt t="165164" x="2005013" y="1793875"/>
          <p14:tracePt t="165180" x="2022475" y="1793875"/>
          <p14:tracePt t="165188" x="2030413" y="1793875"/>
          <p14:tracePt t="165196" x="2038350" y="1784350"/>
          <p14:tracePt t="165412" x="2065338" y="1784350"/>
          <p14:tracePt t="165420" x="2141538" y="1784350"/>
          <p14:tracePt t="165428" x="2276475" y="1784350"/>
          <p14:tracePt t="165436" x="2420938" y="1784350"/>
          <p14:tracePt t="165443" x="2590800" y="1784350"/>
          <p14:tracePt t="165452" x="2693988" y="1784350"/>
          <p14:tracePt t="165460" x="2795588" y="1784350"/>
          <p14:tracePt t="165469" x="2846388" y="1784350"/>
          <p14:tracePt t="165475" x="2889250" y="1784350"/>
          <p14:tracePt t="165484" x="2905125" y="1784350"/>
          <p14:tracePt t="165492" x="2940050" y="1776413"/>
          <p14:tracePt t="165502" x="2947988" y="1776413"/>
          <p14:tracePt t="165508" x="2973388" y="1758950"/>
          <p14:tracePt t="165517" x="2982913" y="1758950"/>
          <p14:tracePt t="165523" x="2990850" y="1751013"/>
          <p14:tracePt t="165532" x="3008313" y="1751013"/>
          <p14:tracePt t="165540" x="3033713" y="1741488"/>
          <p14:tracePt t="165548" x="3041650" y="1741488"/>
          <p14:tracePt t="165556" x="3067050" y="1733550"/>
          <p14:tracePt t="165564" x="3092450" y="1725613"/>
          <p14:tracePt t="165571" x="3117850" y="1725613"/>
          <p14:tracePt t="165580" x="3160713" y="1708150"/>
          <p14:tracePt t="165588" x="3178175" y="1708150"/>
          <p14:tracePt t="165596" x="3203575" y="1700213"/>
          <p14:tracePt t="165604" x="3236913" y="1682750"/>
          <p14:tracePt t="165611" x="3287713" y="1674813"/>
          <p14:tracePt t="165620" x="3297238" y="1665288"/>
          <p14:tracePt t="165628" x="3313113" y="1665288"/>
          <p14:tracePt t="165636" x="3322638" y="1665288"/>
          <p14:tracePt t="165686" x="3313113" y="1665288"/>
          <p14:tracePt t="165692" x="3279775" y="1665288"/>
          <p14:tracePt t="165701" x="3270250" y="1665288"/>
          <p14:tracePt t="165797" x="3236913" y="1682750"/>
          <p14:tracePt t="165804" x="3228975" y="1682750"/>
          <p14:tracePt t="165812" x="3203575" y="1682750"/>
          <p14:tracePt t="165820" x="3178175" y="1682750"/>
          <p14:tracePt t="165828" x="3135313" y="1682750"/>
          <p14:tracePt t="165836" x="3117850" y="1682750"/>
          <p14:tracePt t="165948" x="3127375" y="1690688"/>
          <p14:tracePt t="168204" x="3135313" y="1690688"/>
          <p14:tracePt t="168755" x="3143250" y="1690688"/>
          <p14:tracePt t="168804" x="3143250" y="1674813"/>
          <p14:tracePt t="168812" x="3152775" y="1674813"/>
          <p14:tracePt t="169244" x="3160713" y="1674813"/>
          <p14:tracePt t="169252" x="3168650" y="1682750"/>
          <p14:tracePt t="169268" x="3168650" y="1690688"/>
          <p14:tracePt t="169331" x="3178175" y="1690688"/>
          <p14:tracePt t="169340" x="3186113" y="1690688"/>
          <p14:tracePt t="169395" x="3211513" y="1690688"/>
          <p14:tracePt t="169403" x="3219450" y="1690688"/>
          <p14:tracePt t="169412" x="3228975" y="1741488"/>
          <p14:tracePt t="169419" x="3254375" y="1776413"/>
          <p14:tracePt t="169436" x="3262313" y="1776413"/>
          <p14:tracePt t="169444" x="3270250" y="1776413"/>
          <p14:tracePt t="169547" x="3270250" y="1793875"/>
          <p14:tracePt t="169556" x="3254375" y="1852613"/>
          <p14:tracePt t="169565" x="3244850" y="1878013"/>
          <p14:tracePt t="169572" x="3194050" y="1920875"/>
          <p14:tracePt t="169580" x="3127375" y="2030413"/>
          <p14:tracePt t="169588" x="3074988" y="2082800"/>
          <p14:tracePt t="169597" x="3033713" y="2116138"/>
          <p14:tracePt t="169604" x="2998788" y="2141538"/>
          <p14:tracePt t="169613" x="2990850" y="2141538"/>
          <p14:tracePt t="169652" x="2990850" y="2149475"/>
          <p14:tracePt t="169692" x="2947988" y="2116138"/>
          <p14:tracePt t="169700" x="2786063" y="2022475"/>
          <p14:tracePt t="169708" x="2600325" y="1920875"/>
          <p14:tracePt t="169716" x="2260600" y="1733550"/>
          <p14:tracePt t="169723" x="1920875" y="1520825"/>
          <p14:tracePt t="169732" x="1435100" y="1249363"/>
          <p14:tracePt t="169739" x="1019175" y="1054100"/>
          <p14:tracePt t="169749" x="628650" y="858838"/>
          <p14:tracePt t="169756" x="230188" y="636588"/>
          <p14:tracePt t="170628" x="407988" y="1096963"/>
          <p14:tracePt t="170628" x="704850" y="1198563"/>
          <p14:tracePt t="170628" x="1054100" y="1308100"/>
          <p14:tracePt t="170628" x="1419225" y="1385888"/>
          <p14:tracePt t="170628" x="1809750" y="1462088"/>
          <p14:tracePt t="170628" x="2174875" y="1512888"/>
          <p14:tracePt t="170628" x="2590800" y="1555750"/>
          <p14:tracePt t="170628" x="3024188" y="1571625"/>
          <p14:tracePt t="170628" x="3398838" y="1571625"/>
          <p14:tracePt t="170628" x="3771900" y="1571625"/>
          <p14:tracePt t="170628" x="4095750" y="1571625"/>
          <p14:tracePt t="170628" x="4451350" y="1546225"/>
          <p14:tracePt t="170628" x="4749800" y="1512888"/>
          <p14:tracePt t="170628" x="5003800" y="1462088"/>
          <p14:tracePt t="170628" x="5249863" y="1436688"/>
          <p14:tracePt t="170628" x="5421313" y="1393825"/>
          <p14:tracePt t="170628" x="5548313" y="1343025"/>
          <p14:tracePt t="170628" x="5649913" y="1292225"/>
          <p14:tracePt t="170628" x="5726113" y="1241425"/>
          <p14:tracePt t="170628" x="5776913" y="1216025"/>
          <p14:tracePt t="170628" x="5811838" y="1198563"/>
          <p14:tracePt t="170628" x="5819775" y="1189038"/>
          <p14:tracePt t="170628" x="5819775" y="1181100"/>
          <p14:tracePt t="170628" x="5819775" y="1155700"/>
          <p14:tracePt t="170628" x="5819775" y="1147763"/>
          <p14:tracePt t="170628" x="5819775" y="1122363"/>
          <p14:tracePt t="170628" x="5819775" y="1112838"/>
          <p14:tracePt t="170628" x="5819775" y="1087438"/>
          <p14:tracePt t="170628" x="5819775" y="1079500"/>
          <p14:tracePt t="170628" x="5776913" y="1044575"/>
          <p14:tracePt t="170628" x="5726113" y="1036638"/>
          <p14:tracePt t="170628" x="5641975" y="1028700"/>
          <p14:tracePt t="170628" x="5538788" y="1028700"/>
          <p14:tracePt t="170628" x="5454650" y="1028700"/>
          <p14:tracePt t="170628" x="5437188" y="1003300"/>
          <p14:tracePt t="170628" x="5276850" y="1019175"/>
          <p14:tracePt t="170628" x="5064125" y="1036638"/>
          <p14:tracePt t="170628" x="4673600" y="1087438"/>
          <p14:tracePt t="170628" x="4595813" y="1062038"/>
          <p14:tracePt t="170628" x="4579938" y="1054100"/>
          <p14:tracePt t="170628" x="4605338" y="1054100"/>
          <p14:tracePt t="170628" x="4646613" y="1054100"/>
          <p14:tracePt t="170628" x="4740275" y="1054100"/>
          <p14:tracePt t="170628" x="4894263" y="1054100"/>
          <p14:tracePt t="170628" x="5191125" y="1054100"/>
          <p14:tracePt t="170628" x="5657850" y="1054100"/>
          <p14:tracePt t="170628" x="6065838" y="1069975"/>
          <p14:tracePt t="170628" x="6600825" y="1147763"/>
          <p14:tracePt t="170628" x="7213600" y="1231900"/>
          <p14:tracePt t="170628" x="7859713" y="1274763"/>
          <p14:tracePt t="170628" x="8470900" y="1343025"/>
          <p14:tracePt t="170628" x="9074150" y="1360488"/>
          <p14:tracePt t="170628" x="9710738" y="1360488"/>
          <p14:tracePt t="170628" x="10280650" y="1360488"/>
          <p14:tracePt t="170628" x="10883900" y="1360488"/>
          <p14:tracePt t="170628" x="11520488" y="1360488"/>
          <p14:tracePt t="170628" x="12004675" y="1360488"/>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738" y="178189"/>
            <a:ext cx="11582400" cy="5032147"/>
          </a:xfrm>
          <a:prstGeom prst="rect">
            <a:avLst/>
          </a:prstGeom>
        </p:spPr>
        <p:txBody>
          <a:bodyPr wrap="square">
            <a:spAutoFit/>
          </a:bodyPr>
          <a:lstStyle/>
          <a:p>
            <a:pPr algn="just">
              <a:lnSpc>
                <a:spcPct val="150000"/>
              </a:lnSpc>
            </a:pPr>
            <a:r>
              <a:rPr lang="en-US" sz="2200" b="1" dirty="0" smtClean="0">
                <a:latin typeface="Arial" pitchFamily="34" charset="0"/>
                <a:cs typeface="Arial" pitchFamily="34" charset="0"/>
              </a:rPr>
              <a:t>Three accessory digestive organs (pancreas, liver, gallbladder)</a:t>
            </a:r>
            <a:endParaRPr lang="en-US" dirty="0" smtClean="0"/>
          </a:p>
          <a:p>
            <a:pPr algn="just">
              <a:lnSpc>
                <a:spcPct val="150000"/>
              </a:lnSpc>
            </a:pPr>
            <a:r>
              <a:rPr lang="en-US" sz="2000" b="1" dirty="0" smtClean="0">
                <a:latin typeface="Arial" pitchFamily="34" charset="0"/>
                <a:cs typeface="Arial" pitchFamily="34" charset="0"/>
              </a:rPr>
              <a:t>Pancreas</a:t>
            </a:r>
            <a:r>
              <a:rPr lang="en-US" sz="2000" dirty="0" smtClean="0">
                <a:latin typeface="Arial" pitchFamily="34" charset="0"/>
                <a:cs typeface="Arial" pitchFamily="34" charset="0"/>
              </a:rPr>
              <a:t>: Although the pancreas is mostly known for its blood sugar regulatory function with the production of insulin (as part of the endocrine system -- the insulin goes directly from the gland into the bloodstream), it is the main producer of digestive enzymes as part of the exocrine system (the enzymes produced by the gland pass through a duct into the intestines). These enzymes are released into the duodenum and help with the digestion of fats, proteins, and carbohydrates..</a:t>
            </a:r>
          </a:p>
          <a:p>
            <a:pPr algn="just">
              <a:lnSpc>
                <a:spcPct val="150000"/>
              </a:lnSpc>
            </a:pPr>
            <a:r>
              <a:rPr lang="en-US" sz="2000" b="1" dirty="0" smtClean="0">
                <a:latin typeface="Arial" pitchFamily="34" charset="0"/>
                <a:cs typeface="Arial" pitchFamily="34" charset="0"/>
              </a:rPr>
              <a:t>Liver:</a:t>
            </a:r>
            <a:r>
              <a:rPr lang="en-US" sz="2000" dirty="0" smtClean="0">
                <a:latin typeface="Arial" pitchFamily="34" charset="0"/>
                <a:cs typeface="Arial" pitchFamily="34" charset="0"/>
              </a:rPr>
              <a:t> The liver produces bile for fat digestion and elimination. In addition, nutrients are stored in the liver, and toxins and chemicals are filtered by liver.</a:t>
            </a:r>
          </a:p>
          <a:p>
            <a:pPr algn="just">
              <a:lnSpc>
                <a:spcPct val="150000"/>
              </a:lnSpc>
            </a:pPr>
            <a:r>
              <a:rPr lang="en-US" sz="2000" b="1" dirty="0" smtClean="0">
                <a:latin typeface="Arial" pitchFamily="34" charset="0"/>
                <a:cs typeface="Arial" pitchFamily="34" charset="0"/>
              </a:rPr>
              <a:t>Gallbladder</a:t>
            </a:r>
            <a:r>
              <a:rPr lang="en-US" sz="2000" dirty="0" smtClean="0">
                <a:latin typeface="Arial" pitchFamily="34" charset="0"/>
                <a:cs typeface="Arial" pitchFamily="34" charset="0"/>
              </a:rPr>
              <a:t>: Bile is stored and released from the gallbladder. When fatty food enters the duodenum, the gallbladder contracts and releases bile.</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1</a:t>
            </a:r>
            <a:r>
              <a:rPr sz="1800" dirty="0">
                <a:solidFill>
                  <a:srgbClr val="FFFFFF"/>
                </a:solidFill>
                <a:latin typeface="Trebuchet MS"/>
                <a:cs typeface="Trebuchet MS"/>
              </a:rPr>
              <a:t>9</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IN" sz="2800" b="1" dirty="0">
                <a:solidFill>
                  <a:schemeClr val="bg1"/>
                </a:solidFill>
              </a:rPr>
              <a:t>Pancreatic juice</a:t>
            </a:r>
            <a:endParaRPr kumimoji="0" lang="zh-CN" altLang="en-US" sz="28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B3BF6AED-4D91-45C1-BBAF-3EF721A4D063}"/>
              </a:ext>
            </a:extLst>
          </p:cNvPr>
          <p:cNvPicPr>
            <a:picLocks noChangeAspect="1"/>
          </p:cNvPicPr>
          <p:nvPr/>
        </p:nvPicPr>
        <p:blipFill>
          <a:blip r:embed="rId2"/>
          <a:stretch>
            <a:fillRect/>
          </a:stretch>
        </p:blipFill>
        <p:spPr>
          <a:xfrm>
            <a:off x="-1" y="1984"/>
            <a:ext cx="1504949" cy="908720"/>
          </a:xfrm>
          <a:prstGeom prst="rect">
            <a:avLst/>
          </a:prstGeom>
        </p:spPr>
      </p:pic>
      <p:sp>
        <p:nvSpPr>
          <p:cNvPr id="10" name="TextBox 9">
            <a:extLst>
              <a:ext uri="{FF2B5EF4-FFF2-40B4-BE49-F238E27FC236}">
                <a16:creationId xmlns="" xmlns:a16="http://schemas.microsoft.com/office/drawing/2014/main" id="{ABBCA320-086F-4540-88F8-3311F3F5D2AD}"/>
              </a:ext>
            </a:extLst>
          </p:cNvPr>
          <p:cNvSpPr txBox="1"/>
          <p:nvPr/>
        </p:nvSpPr>
        <p:spPr>
          <a:xfrm>
            <a:off x="351269" y="934719"/>
            <a:ext cx="7598631" cy="3170099"/>
          </a:xfrm>
          <a:prstGeom prst="rect">
            <a:avLst/>
          </a:prstGeom>
          <a:noFill/>
        </p:spPr>
        <p:txBody>
          <a:bodyPr wrap="square">
            <a:spAutoFit/>
          </a:bodyPr>
          <a:lstStyle/>
          <a:p>
            <a:pPr marL="342900" indent="-342900" algn="just">
              <a:buFont typeface="Wingdings" panose="05000000000000000000" pitchFamily="2" charset="2"/>
              <a:buChar char="v"/>
            </a:pPr>
            <a:r>
              <a:rPr lang="en-US" sz="2000" b="1" dirty="0">
                <a:latin typeface="Abadi" panose="020B0604020104020204" pitchFamily="34" charset="0"/>
              </a:rPr>
              <a:t>The pancreas, which lies parallel to and beneath the stomach is a large compound gland</a:t>
            </a:r>
          </a:p>
          <a:p>
            <a:pPr marL="342900" indent="-342900" algn="just">
              <a:buFont typeface="Wingdings" panose="05000000000000000000" pitchFamily="2" charset="2"/>
              <a:buChar char="v"/>
            </a:pPr>
            <a:r>
              <a:rPr lang="en-US" sz="2000" b="1" dirty="0">
                <a:latin typeface="Abadi" panose="020B0604020104020204" pitchFamily="34" charset="0"/>
              </a:rPr>
              <a:t>The </a:t>
            </a:r>
            <a:r>
              <a:rPr lang="en-US" sz="2000" b="1" dirty="0">
                <a:solidFill>
                  <a:srgbClr val="00B050"/>
                </a:solidFill>
                <a:latin typeface="Abadi" panose="020B0604020104020204" pitchFamily="34" charset="0"/>
              </a:rPr>
              <a:t>pancreatic digestive enzymes </a:t>
            </a:r>
            <a:r>
              <a:rPr lang="en-US" sz="2000" b="1" dirty="0">
                <a:latin typeface="Abadi" panose="020B0604020104020204" pitchFamily="34" charset="0"/>
              </a:rPr>
              <a:t>are secreted by </a:t>
            </a:r>
            <a:r>
              <a:rPr lang="en-US" sz="2000" b="1" dirty="0">
                <a:solidFill>
                  <a:srgbClr val="00B050"/>
                </a:solidFill>
                <a:latin typeface="Abadi" panose="020B0604020104020204" pitchFamily="34" charset="0"/>
              </a:rPr>
              <a:t>pancreatic acini, </a:t>
            </a:r>
            <a:r>
              <a:rPr lang="en-US" sz="2000" b="1" dirty="0">
                <a:latin typeface="Abadi" panose="020B0604020104020204" pitchFamily="34" charset="0"/>
              </a:rPr>
              <a:t>and large volumes of </a:t>
            </a:r>
            <a:r>
              <a:rPr lang="en-US" sz="2000" b="1" dirty="0">
                <a:solidFill>
                  <a:srgbClr val="0070C0"/>
                </a:solidFill>
                <a:latin typeface="Abadi" panose="020B0604020104020204" pitchFamily="34" charset="0"/>
              </a:rPr>
              <a:t>sodium bicarbonate </a:t>
            </a:r>
            <a:r>
              <a:rPr lang="en-US" sz="2000" b="1" dirty="0">
                <a:latin typeface="Abadi" panose="020B0604020104020204" pitchFamily="34" charset="0"/>
              </a:rPr>
              <a:t>solution are secreted by the </a:t>
            </a:r>
            <a:r>
              <a:rPr lang="en-US" sz="2000" b="1" dirty="0">
                <a:solidFill>
                  <a:srgbClr val="0070C0"/>
                </a:solidFill>
                <a:latin typeface="Abadi" panose="020B0604020104020204" pitchFamily="34" charset="0"/>
              </a:rPr>
              <a:t>small </a:t>
            </a:r>
            <a:r>
              <a:rPr lang="en-US" sz="2000" b="1" dirty="0" err="1">
                <a:solidFill>
                  <a:srgbClr val="0070C0"/>
                </a:solidFill>
                <a:latin typeface="Abadi" panose="020B0604020104020204" pitchFamily="34" charset="0"/>
              </a:rPr>
              <a:t>ductules</a:t>
            </a:r>
            <a:r>
              <a:rPr lang="en-US" sz="2000" b="1" dirty="0">
                <a:solidFill>
                  <a:srgbClr val="0070C0"/>
                </a:solidFill>
                <a:latin typeface="Abadi" panose="020B0604020104020204" pitchFamily="34" charset="0"/>
              </a:rPr>
              <a:t> and larger ducts</a:t>
            </a:r>
            <a:r>
              <a:rPr lang="en-US" sz="2000" b="1" dirty="0">
                <a:latin typeface="Abadi" panose="020B0604020104020204" pitchFamily="34" charset="0"/>
              </a:rPr>
              <a:t> leading from the acini.</a:t>
            </a:r>
          </a:p>
          <a:p>
            <a:pPr marL="342900" indent="-342900" algn="just">
              <a:buFont typeface="Wingdings" panose="05000000000000000000" pitchFamily="2" charset="2"/>
              <a:buChar char="v"/>
            </a:pPr>
            <a:endParaRPr lang="en-US" sz="2000" b="1" dirty="0">
              <a:latin typeface="Abadi" panose="020B0604020104020204" pitchFamily="34" charset="0"/>
            </a:endParaRPr>
          </a:p>
          <a:p>
            <a:pPr marL="342900" indent="-342900" algn="just">
              <a:buFont typeface="Wingdings" panose="05000000000000000000" pitchFamily="2" charset="2"/>
              <a:buChar char="v"/>
            </a:pPr>
            <a:r>
              <a:rPr lang="en-US" sz="2000" b="1" dirty="0">
                <a:latin typeface="Abadi" panose="020B0604020104020204" pitchFamily="34" charset="0"/>
              </a:rPr>
              <a:t>The combined product of enzymes and sodium bicarbonate then ﬂows through a long pancreatic duct that normally joins the hepatic duct immediately before it empties into the duodenum through the </a:t>
            </a:r>
            <a:r>
              <a:rPr lang="en-US" sz="2000" b="1" dirty="0">
                <a:solidFill>
                  <a:srgbClr val="0070C0"/>
                </a:solidFill>
                <a:latin typeface="Abadi" panose="020B0604020104020204" pitchFamily="34" charset="0"/>
              </a:rPr>
              <a:t>papilla of </a:t>
            </a:r>
            <a:r>
              <a:rPr lang="en-US" sz="2000" b="1" dirty="0" err="1">
                <a:solidFill>
                  <a:srgbClr val="0070C0"/>
                </a:solidFill>
                <a:latin typeface="Abadi" panose="020B0604020104020204" pitchFamily="34" charset="0"/>
              </a:rPr>
              <a:t>Vater</a:t>
            </a:r>
            <a:r>
              <a:rPr lang="en-US" sz="2000" b="1" dirty="0">
                <a:latin typeface="Abadi" panose="020B0604020104020204" pitchFamily="34" charset="0"/>
              </a:rPr>
              <a:t>, surrounded by the </a:t>
            </a:r>
            <a:r>
              <a:rPr lang="en-US" sz="2000" b="1" dirty="0">
                <a:solidFill>
                  <a:srgbClr val="0070C0"/>
                </a:solidFill>
                <a:latin typeface="Abadi" panose="020B0604020104020204" pitchFamily="34" charset="0"/>
              </a:rPr>
              <a:t>sphincter of Oddi.</a:t>
            </a:r>
            <a:endParaRPr lang="en-IN" sz="2000" b="1" dirty="0">
              <a:solidFill>
                <a:srgbClr val="0070C0"/>
              </a:solidFill>
              <a:latin typeface="Abadi" panose="020B0604020104020204" pitchFamily="34" charset="0"/>
            </a:endParaRPr>
          </a:p>
        </p:txBody>
      </p:sp>
      <p:pic>
        <p:nvPicPr>
          <p:cNvPr id="11" name="Content Placeholder 3">
            <a:extLst>
              <a:ext uri="{FF2B5EF4-FFF2-40B4-BE49-F238E27FC236}">
                <a16:creationId xmlns="" xmlns:a16="http://schemas.microsoft.com/office/drawing/2014/main" id="{92E4FF9C-A193-46CC-89E7-FA09BA0048DE}"/>
              </a:ext>
            </a:extLst>
          </p:cNvPr>
          <p:cNvPicPr>
            <a:picLocks noGrp="1" noChangeAspect="1"/>
          </p:cNvPicPr>
          <p:nvPr>
            <p:ph idx="1"/>
          </p:nvPr>
        </p:nvPicPr>
        <p:blipFill rotWithShape="1">
          <a:blip r:embed="rId3"/>
          <a:srcRect l="5689" t="4582" r="2761"/>
          <a:stretch/>
        </p:blipFill>
        <p:spPr>
          <a:xfrm>
            <a:off x="7949900" y="908720"/>
            <a:ext cx="4242099" cy="3236461"/>
          </a:xfrm>
          <a:prstGeom prst="rect">
            <a:avLst/>
          </a:prstGeom>
        </p:spPr>
      </p:pic>
      <p:sp>
        <p:nvSpPr>
          <p:cNvPr id="16" name="TextBox 15">
            <a:extLst>
              <a:ext uri="{FF2B5EF4-FFF2-40B4-BE49-F238E27FC236}">
                <a16:creationId xmlns="" xmlns:a16="http://schemas.microsoft.com/office/drawing/2014/main" id="{0BC8B407-0319-4A6B-914F-5AFA65D9FF59}"/>
              </a:ext>
            </a:extLst>
          </p:cNvPr>
          <p:cNvSpPr txBox="1"/>
          <p:nvPr/>
        </p:nvSpPr>
        <p:spPr>
          <a:xfrm>
            <a:off x="619779" y="4405800"/>
            <a:ext cx="10320318" cy="171059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800" dirty="0">
                <a:latin typeface="Abadi" panose="020B0604020104020204" pitchFamily="34" charset="0"/>
              </a:rPr>
              <a:t>The pancreas is a mixed gland, having both an </a:t>
            </a:r>
            <a:r>
              <a:rPr lang="en-US" sz="1800" dirty="0">
                <a:solidFill>
                  <a:srgbClr val="0070C0"/>
                </a:solidFill>
                <a:latin typeface="Abadi" panose="020B0604020104020204" pitchFamily="34" charset="0"/>
              </a:rPr>
              <a:t>endocrine and an exocrine</a:t>
            </a:r>
            <a:r>
              <a:rPr lang="en-US" sz="1800" dirty="0">
                <a:latin typeface="Abadi" panose="020B0604020104020204" pitchFamily="34" charset="0"/>
              </a:rPr>
              <a:t> function. </a:t>
            </a:r>
          </a:p>
          <a:p>
            <a:pPr marL="285750" indent="-285750">
              <a:lnSpc>
                <a:spcPct val="150000"/>
              </a:lnSpc>
              <a:buFont typeface="Wingdings" panose="05000000000000000000" pitchFamily="2" charset="2"/>
              <a:buChar char="v"/>
            </a:pPr>
            <a:r>
              <a:rPr lang="en-US" sz="1800" dirty="0">
                <a:latin typeface="Abadi" panose="020B0604020104020204" pitchFamily="34" charset="0"/>
              </a:rPr>
              <a:t>As an endocrine gland, it secretes into the blood several important hormones, including insulin, glucagon, somatostatin and pancreatic polypeptide. </a:t>
            </a:r>
          </a:p>
          <a:p>
            <a:pPr marL="285750" indent="-285750" algn="just">
              <a:lnSpc>
                <a:spcPct val="150000"/>
              </a:lnSpc>
              <a:buFont typeface="Wingdings" panose="05000000000000000000" pitchFamily="2" charset="2"/>
              <a:buChar char="v"/>
            </a:pPr>
            <a:r>
              <a:rPr lang="en-US" sz="1800" dirty="0">
                <a:latin typeface="Abadi" panose="020B0604020104020204" pitchFamily="34" charset="0"/>
              </a:rPr>
              <a:t>As an exocrine gland, it secretes pancreatic juice into the duodenum through the pancreatic duct.</a:t>
            </a:r>
          </a:p>
        </p:txBody>
      </p:sp>
    </p:spTree>
    <p:extLst>
      <p:ext uri="{BB962C8B-B14F-4D97-AF65-F5344CB8AC3E}">
        <p14:creationId xmlns="" xmlns:p14="http://schemas.microsoft.com/office/powerpoint/2010/main" val="3295465490"/>
      </p:ext>
    </p:extLst>
  </p:cSld>
  <p:clrMapOvr>
    <a:masterClrMapping/>
  </p:clrMapOvr>
  <p:transition advTm="114152">
    <p:dissolve/>
  </p:transition>
  <p:extLst>
    <p:ext uri="{3A86A75C-4F4B-4683-9AE1-C65F6400EC91}">
      <p14:laserTraceLst xmlns="" xmlns:p14="http://schemas.microsoft.com/office/powerpoint/2010/main">
        <p14:tracePtLst>
          <p14:tracePt t="20" x="6694488" y="2838450"/>
          <p14:tracePt t="88" x="6694488" y="2830513"/>
          <p14:tracePt t="96" x="6694488" y="2813050"/>
          <p14:tracePt t="103" x="6694488" y="2795588"/>
          <p14:tracePt t="112" x="6694488" y="2762250"/>
          <p14:tracePt t="120" x="6704013" y="2719388"/>
          <p14:tracePt t="129" x="6745288" y="2617788"/>
          <p14:tracePt t="135" x="6770688" y="2557463"/>
          <p14:tracePt t="144" x="6805613" y="2463800"/>
          <p14:tracePt t="151" x="6823075" y="2379663"/>
          <p14:tracePt t="160" x="6823075" y="2260600"/>
          <p14:tracePt t="168" x="6848475" y="2166938"/>
          <p14:tracePt t="176" x="6864350" y="2065338"/>
          <p14:tracePt t="184" x="6864350" y="1946275"/>
          <p14:tracePt t="193" x="6881813" y="1844675"/>
          <p14:tracePt t="199" x="6881813" y="1776413"/>
          <p14:tracePt t="209" x="6881813" y="1716088"/>
          <p14:tracePt t="215" x="6881813" y="1649413"/>
          <p14:tracePt t="225" x="6881813" y="1622425"/>
          <p14:tracePt t="232" x="6856413" y="1581150"/>
          <p14:tracePt t="242" x="6838950" y="1546225"/>
          <p14:tracePt t="247" x="6797675" y="1495425"/>
          <p14:tracePt t="255" x="6770688" y="1477963"/>
          <p14:tracePt t="264" x="6754813" y="1462088"/>
          <p14:tracePt t="272" x="6729413" y="1444625"/>
          <p14:tracePt t="280" x="6719888" y="1436688"/>
          <p14:tracePt t="287" x="6686550" y="1419225"/>
          <p14:tracePt t="295" x="6661150" y="1419225"/>
          <p14:tracePt t="303" x="6643688" y="1411288"/>
          <p14:tracePt t="312" x="6626225" y="1401763"/>
          <p14:tracePt t="320" x="6600825" y="1401763"/>
          <p14:tracePt t="328" x="6567488" y="1385888"/>
          <p14:tracePt t="335" x="6534150" y="1376363"/>
          <p14:tracePt t="344" x="6491288" y="1368425"/>
          <p14:tracePt t="352" x="6473825" y="1368425"/>
          <p14:tracePt t="361" x="6440488" y="1368425"/>
          <p14:tracePt t="368" x="6415088" y="1360488"/>
          <p14:tracePt t="377" x="6405563" y="1360488"/>
          <p14:tracePt t="383" x="6380163" y="1343025"/>
          <p14:tracePt t="392" x="6364288" y="1333500"/>
          <p14:tracePt t="408" x="6346825" y="1333500"/>
          <p14:tracePt t="440" x="6338888" y="1333500"/>
          <p14:tracePt t="457" x="6311900" y="1325563"/>
          <p14:tracePt t="471" x="6296025" y="1325563"/>
          <p14:tracePt t="480" x="6278563" y="1325563"/>
          <p14:tracePt t="496" x="6270625" y="1325563"/>
          <p14:tracePt t="512" x="6261100" y="1325563"/>
          <p14:tracePt t="527" x="6261100" y="1317625"/>
          <p14:tracePt t="568" x="6253163" y="1317625"/>
          <p14:tracePt t="576" x="6235700" y="1317625"/>
          <p14:tracePt t="584" x="6219825" y="1317625"/>
          <p14:tracePt t="593" x="6167438" y="1300163"/>
          <p14:tracePt t="600" x="6126163" y="1292225"/>
          <p14:tracePt t="609" x="6083300" y="1292225"/>
          <p14:tracePt t="615" x="6032500" y="1282700"/>
          <p14:tracePt t="627" x="5972175" y="1274763"/>
          <p14:tracePt t="634" x="5930900" y="1274763"/>
          <p14:tracePt t="642" x="5853113" y="1249363"/>
          <p14:tracePt t="648" x="5768975" y="1241425"/>
          <p14:tracePt t="660" x="5700713" y="1231900"/>
          <p14:tracePt t="663" x="5616575" y="1231900"/>
          <p14:tracePt t="671" x="5538788" y="1223963"/>
          <p14:tracePt t="680" x="5454650" y="1198563"/>
          <p14:tracePt t="688" x="5394325" y="1198563"/>
          <p14:tracePt t="696" x="5353050" y="1198563"/>
          <p14:tracePt t="703" x="5310188" y="1198563"/>
          <p14:tracePt t="711" x="5276850" y="1198563"/>
          <p14:tracePt t="720" x="5233988" y="1198563"/>
          <p14:tracePt t="728" x="5199063" y="1198563"/>
          <p14:tracePt t="736" x="5173663" y="1198563"/>
          <p14:tracePt t="744" x="5157788" y="1198563"/>
          <p14:tracePt t="751" x="5148263" y="1198563"/>
          <p14:tracePt t="760" x="5140325" y="1198563"/>
          <p14:tracePt t="767" x="5114925" y="1198563"/>
          <p14:tracePt t="776" x="5089525" y="1198563"/>
          <p14:tracePt t="792" x="5080000" y="1198563"/>
          <p14:tracePt t="799" x="5054600" y="1198563"/>
          <p14:tracePt t="808" x="5046663" y="1206500"/>
          <p14:tracePt t="815" x="5021263" y="1231900"/>
          <p14:tracePt t="824" x="5003800" y="1231900"/>
          <p14:tracePt t="832" x="4978400" y="1241425"/>
          <p14:tracePt t="842" x="4978400" y="1249363"/>
          <p14:tracePt t="847" x="4962525" y="1257300"/>
          <p14:tracePt t="856" x="4945063" y="1266825"/>
          <p14:tracePt t="976" x="4978400" y="1266825"/>
          <p14:tracePt t="1280" x="4987925" y="1266825"/>
          <p14:tracePt t="1295" x="4995863" y="1266825"/>
          <p14:tracePt t="1304" x="5003800" y="1266825"/>
          <p14:tracePt t="1312" x="5013325" y="1266825"/>
          <p14:tracePt t="1320" x="5013325" y="1257300"/>
          <p14:tracePt t="1336" x="5021263" y="1249363"/>
          <p14:tracePt t="1352" x="5038725" y="1231900"/>
          <p14:tracePt t="1360" x="5038725" y="1223963"/>
          <p14:tracePt t="1368" x="5046663" y="1206500"/>
          <p14:tracePt t="1383" x="5064125" y="1181100"/>
          <p14:tracePt t="1393" x="5080000" y="1155700"/>
          <p14:tracePt t="1400" x="5089525" y="1147763"/>
          <p14:tracePt t="1408" x="5097463" y="1130300"/>
          <p14:tracePt t="1415" x="5114925" y="1104900"/>
          <p14:tracePt t="1424" x="5140325" y="1069975"/>
          <p14:tracePt t="1432" x="5165725" y="1044575"/>
          <p14:tracePt t="1440" x="5183188" y="1011238"/>
          <p14:tracePt t="1447" x="5216525" y="960438"/>
          <p14:tracePt t="1458" x="5259388" y="909638"/>
          <p14:tracePt t="1463" x="5310188" y="866775"/>
          <p14:tracePt t="1471" x="5360988" y="823913"/>
          <p14:tracePt t="1480" x="5411788" y="773113"/>
          <p14:tracePt t="1489" x="5522913" y="714375"/>
          <p14:tracePt t="1496" x="5624513" y="646113"/>
          <p14:tracePt t="1504" x="5768975" y="544513"/>
          <p14:tracePt t="1511" x="5913438" y="450850"/>
          <p14:tracePt t="1519" x="6108700" y="347663"/>
          <p14:tracePt t="1527" x="6296025" y="263525"/>
          <p14:tracePt t="1536" x="6473825" y="187325"/>
          <p14:tracePt t="1544" x="6719888" y="93663"/>
          <p14:tracePt t="1551" x="6848475" y="42863"/>
          <p14:tracePt t="1559" x="6975475" y="25400"/>
          <p14:tracePt t="1680" x="7315200" y="17463"/>
          <p14:tracePt t="1688" x="7340600" y="50800"/>
          <p14:tracePt t="1695" x="7348538" y="68263"/>
          <p14:tracePt t="1703" x="7366000" y="76200"/>
          <p14:tracePt t="1712" x="7383463" y="111125"/>
          <p14:tracePt t="1720" x="7383463" y="119063"/>
          <p14:tracePt t="1728" x="7391400" y="136525"/>
          <p14:tracePt t="1736" x="7400925" y="144463"/>
          <p14:tracePt t="1743" x="7400925" y="152400"/>
          <p14:tracePt t="1751" x="7408863" y="177800"/>
          <p14:tracePt t="1760" x="7416800" y="177800"/>
          <p14:tracePt t="1768" x="7416800" y="203200"/>
          <p14:tracePt t="1775" x="7416800" y="212725"/>
          <p14:tracePt t="1783" x="7416800" y="220663"/>
          <p14:tracePt t="1791" x="7416800" y="238125"/>
          <p14:tracePt t="1816" x="7416800" y="246063"/>
          <p14:tracePt t="1824" x="7416800" y="255588"/>
          <p14:tracePt t="1831" x="7416800" y="271463"/>
          <p14:tracePt t="1840" x="7416800" y="288925"/>
          <p14:tracePt t="1847" x="7416800" y="314325"/>
          <p14:tracePt t="1858" x="7416800" y="339725"/>
          <p14:tracePt t="1863" x="7416800" y="357188"/>
          <p14:tracePt t="1874" x="7416800" y="382588"/>
          <p14:tracePt t="1893" x="7408863" y="415925"/>
          <p14:tracePt t="1896" x="7408863" y="433388"/>
          <p14:tracePt t="1904" x="7400925" y="458788"/>
          <p14:tracePt t="1912" x="7383463" y="476250"/>
          <p14:tracePt t="1923" x="7366000" y="519113"/>
          <p14:tracePt t="1928" x="7348538" y="552450"/>
          <p14:tracePt t="1936" x="7332663" y="603250"/>
          <p14:tracePt t="1943" x="7323138" y="628650"/>
          <p14:tracePt t="1954" x="7297738" y="663575"/>
          <p14:tracePt t="1962" x="7289800" y="671513"/>
          <p14:tracePt t="1969" x="7281863" y="679450"/>
          <p14:tracePt t="2048" x="7281863" y="696913"/>
          <p14:tracePt t="2079" x="7272338" y="704850"/>
          <p14:tracePt t="2104" x="7264400" y="704850"/>
          <p14:tracePt t="2111" x="7256463" y="714375"/>
          <p14:tracePt t="2119" x="7239000" y="722313"/>
          <p14:tracePt t="2128" x="7229475" y="722313"/>
          <p14:tracePt t="2136" x="7221538" y="730250"/>
          <p14:tracePt t="2143" x="7170738" y="747713"/>
          <p14:tracePt t="2152" x="7127875" y="765175"/>
          <p14:tracePt t="2159" x="7051675" y="798513"/>
          <p14:tracePt t="2167" x="6958013" y="815975"/>
          <p14:tracePt t="2175" x="6848475" y="849313"/>
          <p14:tracePt t="2184" x="6719888" y="874713"/>
          <p14:tracePt t="2192" x="6575425" y="909638"/>
          <p14:tracePt t="2200" x="6448425" y="925513"/>
          <p14:tracePt t="2208" x="6321425" y="952500"/>
          <p14:tracePt t="2215" x="6176963" y="968375"/>
          <p14:tracePt t="2224" x="6075363" y="985838"/>
          <p14:tracePt t="2232" x="5989638" y="985838"/>
          <p14:tracePt t="2240" x="5946775" y="985838"/>
          <p14:tracePt t="2248" x="5921375" y="985838"/>
          <p14:tracePt t="2280" x="5913438" y="985838"/>
          <p14:tracePt t="2296" x="5956300" y="1028700"/>
          <p14:tracePt t="2304" x="6007100" y="1069975"/>
          <p14:tracePt t="2311" x="6126163" y="1122363"/>
          <p14:tracePt t="2319" x="6296025" y="1181100"/>
          <p14:tracePt t="2328" x="6415088" y="1206500"/>
          <p14:tracePt t="2336" x="6440488" y="1216025"/>
          <p14:tracePt t="2400" x="6440488" y="1223963"/>
          <p14:tracePt t="2408" x="6473825" y="1241425"/>
          <p14:tracePt t="2415" x="6483350" y="1274763"/>
          <p14:tracePt t="2424" x="6483350" y="1282700"/>
          <p14:tracePt t="2432" x="6491288" y="1300163"/>
          <p14:tracePt t="2447" x="6430963" y="1300163"/>
          <p14:tracePt t="2457" x="6389688" y="1300163"/>
          <p14:tracePt t="2464" x="6364288" y="1300163"/>
          <p14:tracePt t="2473" x="6329363" y="1308100"/>
          <p14:tracePt t="2480" x="6270625" y="1333500"/>
          <p14:tracePt t="2490" x="6219825" y="1368425"/>
          <p14:tracePt t="2495" x="6167438" y="1393825"/>
          <p14:tracePt t="2504" x="6142038" y="1419225"/>
          <p14:tracePt t="2512" x="6083300" y="1470025"/>
          <p14:tracePt t="2520" x="6032500" y="1520825"/>
          <p14:tracePt t="2527" x="5964238" y="1589088"/>
          <p14:tracePt t="2535" x="5837238" y="1682750"/>
          <p14:tracePt t="2543" x="5657850" y="1835150"/>
          <p14:tracePt t="2554" x="5472113" y="1997075"/>
          <p14:tracePt t="2563" x="5318125" y="2098675"/>
          <p14:tracePt t="2568" x="5216525" y="2192338"/>
          <p14:tracePt t="2577" x="5122863" y="2268538"/>
          <p14:tracePt t="2584" x="5054600" y="2354263"/>
          <p14:tracePt t="2591" x="4995863" y="2438400"/>
          <p14:tracePt t="2600" x="4970463" y="2481263"/>
          <p14:tracePt t="2608" x="4935538" y="2557463"/>
          <p14:tracePt t="2616" x="4935538" y="2617788"/>
          <p14:tracePt t="2624" x="4927600" y="2676525"/>
          <p14:tracePt t="2631" x="4927600" y="2762250"/>
          <p14:tracePt t="2640" x="4927600" y="2838450"/>
          <p14:tracePt t="2648" x="4927600" y="2922588"/>
          <p14:tracePt t="2657" x="4927600" y="2990850"/>
          <p14:tracePt t="2663" x="4927600" y="3094038"/>
          <p14:tracePt t="2671" x="4935538" y="3152775"/>
          <p14:tracePt t="2679" x="4970463" y="3254375"/>
          <p14:tracePt t="2688" x="5029200" y="3322638"/>
          <p14:tracePt t="2696" x="5080000" y="3408363"/>
          <p14:tracePt t="2705" x="5140325" y="3467100"/>
          <p14:tracePt t="2712" x="5191125" y="3527425"/>
          <p14:tracePt t="2720" x="5224463" y="3568700"/>
          <p14:tracePt t="2728" x="5249863" y="3594100"/>
          <p14:tracePt t="2736" x="5276850" y="3619500"/>
          <p14:tracePt t="2744" x="5302250" y="3629025"/>
          <p14:tracePt t="2760" x="5318125" y="3646488"/>
          <p14:tracePt t="2767" x="5327650" y="3646488"/>
          <p14:tracePt t="2783" x="5335588" y="3654425"/>
          <p14:tracePt t="2808" x="5343525" y="3654425"/>
          <p14:tracePt t="2815" x="5353050" y="3654425"/>
          <p14:tracePt t="2848" x="5360988" y="3654425"/>
          <p14:tracePt t="2880" x="5368925" y="3654425"/>
          <p14:tracePt t="2911" x="5386388" y="3654425"/>
          <p14:tracePt t="2928" x="5403850" y="3654425"/>
          <p14:tracePt t="3360" x="5429250" y="3654425"/>
          <p14:tracePt t="3368" x="5454650" y="3671888"/>
          <p14:tracePt t="3375" x="5472113" y="3697288"/>
          <p14:tracePt t="3383" x="5497513" y="3713163"/>
          <p14:tracePt t="3391" x="5522913" y="3730625"/>
          <p14:tracePt t="3400" x="5538788" y="3738563"/>
          <p14:tracePt t="3408" x="5556250" y="3748088"/>
          <p14:tracePt t="3424" x="5565775" y="3763963"/>
          <p14:tracePt t="5296" x="5565775" y="3773488"/>
          <p14:tracePt t="5399" x="5565775" y="3748088"/>
          <p14:tracePt t="5408" x="5538788" y="3722688"/>
          <p14:tracePt t="5416" x="5505450" y="3662363"/>
          <p14:tracePt t="5423" x="5480050" y="3636963"/>
          <p14:tracePt t="5432" x="5437188" y="3586163"/>
          <p14:tracePt t="5439" x="5386388" y="3535363"/>
          <p14:tracePt t="5447" x="5343525" y="3484563"/>
          <p14:tracePt t="5455" x="5302250" y="3416300"/>
          <p14:tracePt t="5463" x="5241925" y="3373438"/>
          <p14:tracePt t="5472" x="5173663" y="3314700"/>
          <p14:tracePt t="5480" x="5106988" y="3221038"/>
          <p14:tracePt t="5488" x="5064125" y="3144838"/>
          <p14:tracePt t="5496" x="5003800" y="3076575"/>
          <p14:tracePt t="5506" x="4953000" y="3000375"/>
          <p14:tracePt t="5511" x="4910138" y="2932113"/>
          <p14:tracePt t="5521" x="4884738" y="2889250"/>
          <p14:tracePt t="5530" x="4859338" y="2838450"/>
          <p14:tracePt t="5540" x="4843463" y="2778125"/>
          <p14:tracePt t="5546" x="4826000" y="2736850"/>
          <p14:tracePt t="5554" x="4800600" y="2701925"/>
          <p14:tracePt t="5560" x="4749800" y="2651125"/>
          <p14:tracePt t="5569" x="4714875" y="2617788"/>
          <p14:tracePt t="5575" x="4699000" y="2592388"/>
          <p14:tracePt t="5583" x="4664075" y="2566988"/>
          <p14:tracePt t="5591" x="4638675" y="2541588"/>
          <p14:tracePt t="5600" x="4613275" y="2516188"/>
          <p14:tracePt t="5607" x="4595813" y="2498725"/>
          <p14:tracePt t="5616" x="4587875" y="2489200"/>
          <p14:tracePt t="5624" x="4562475" y="2473325"/>
          <p14:tracePt t="5639" x="4554538" y="2473325"/>
          <p14:tracePt t="5648" x="4545013" y="2473325"/>
          <p14:tracePt t="5656" x="4529138" y="2481263"/>
          <p14:tracePt t="5664" x="4519613" y="2516188"/>
          <p14:tracePt t="5672" x="4503738" y="2541588"/>
          <p14:tracePt t="5679" x="4468813" y="2566988"/>
          <p14:tracePt t="5688" x="4418013" y="2617788"/>
          <p14:tracePt t="5695" x="4392613" y="2625725"/>
          <p14:tracePt t="5704" x="4375150" y="2651125"/>
          <p14:tracePt t="5721" x="4367213" y="2660650"/>
          <p14:tracePt t="5752" x="4359275" y="2660650"/>
          <p14:tracePt t="5760" x="4359275" y="2651125"/>
          <p14:tracePt t="5767" x="4359275" y="2643188"/>
          <p14:tracePt t="5783" x="4367213" y="2608263"/>
          <p14:tracePt t="5792" x="4367213" y="2582863"/>
          <p14:tracePt t="5800" x="4384675" y="2557463"/>
          <p14:tracePt t="5808" x="4400550" y="2532063"/>
          <p14:tracePt t="5823" x="4400550" y="2524125"/>
          <p14:tracePt t="5832" x="4410075" y="2498725"/>
          <p14:tracePt t="5840" x="4410075" y="2489200"/>
          <p14:tracePt t="5848" x="4425950" y="2463800"/>
          <p14:tracePt t="5855" x="4435475" y="2455863"/>
          <p14:tracePt t="5888" x="4435475" y="2438400"/>
          <p14:tracePt t="5896" x="4443413" y="2422525"/>
          <p14:tracePt t="5911" x="4443413" y="2405063"/>
          <p14:tracePt t="5920" x="4443413" y="2397125"/>
          <p14:tracePt t="5928" x="4443413" y="2387600"/>
          <p14:tracePt t="5936" x="4443413" y="2362200"/>
          <p14:tracePt t="5952" x="4443413" y="2336800"/>
          <p14:tracePt t="5959" x="4460875" y="2319338"/>
          <p14:tracePt t="5967" x="4460875" y="2303463"/>
          <p14:tracePt t="5976" x="4460875" y="2286000"/>
          <p14:tracePt t="5984" x="4460875" y="2260600"/>
          <p14:tracePt t="5991" x="4460875" y="2252663"/>
          <p14:tracePt t="5999" x="4460875" y="2227263"/>
          <p14:tracePt t="6016" x="4460875" y="2209800"/>
          <p14:tracePt t="6024" x="4460875" y="2200275"/>
          <p14:tracePt t="6032" x="4460875" y="2192338"/>
          <p14:tracePt t="6047" x="4460875" y="2184400"/>
          <p14:tracePt t="6352" x="4476750" y="2159000"/>
          <p14:tracePt t="6359" x="4562475" y="2124075"/>
          <p14:tracePt t="6368" x="4613275" y="2082800"/>
          <p14:tracePt t="6375" x="4664075" y="2039938"/>
          <p14:tracePt t="6383" x="4706938" y="2005013"/>
          <p14:tracePt t="6392" x="4757738" y="1979613"/>
          <p14:tracePt t="6403" x="4791075" y="1946275"/>
          <p14:tracePt t="6410" x="4843463" y="1903413"/>
          <p14:tracePt t="6416" x="4894263" y="1852613"/>
          <p14:tracePt t="6423" x="4935538" y="1827213"/>
          <p14:tracePt t="6432" x="4945063" y="1809750"/>
          <p14:tracePt t="6456" x="4953000" y="1801813"/>
          <p14:tracePt t="6496" x="4953000" y="1776413"/>
          <p14:tracePt t="6505" x="4953000" y="1766888"/>
          <p14:tracePt t="6520" x="4953000" y="1751013"/>
          <p14:tracePt t="6527" x="4953000" y="1741488"/>
          <p14:tracePt t="6544" x="4953000" y="1733550"/>
          <p14:tracePt t="6560" x="4953000" y="1725613"/>
          <p14:tracePt t="6568" x="4919663" y="1725613"/>
          <p14:tracePt t="6575" x="4868863" y="1725613"/>
          <p14:tracePt t="6585" x="4818063" y="1725613"/>
          <p14:tracePt t="6591" x="4757738" y="1751013"/>
          <p14:tracePt t="6600" x="4724400" y="1766888"/>
          <p14:tracePt t="6607" x="4673600" y="1776413"/>
          <p14:tracePt t="6615" x="4630738" y="1793875"/>
          <p14:tracePt t="6624" x="4570413" y="1801813"/>
          <p14:tracePt t="6632" x="4519613" y="1809750"/>
          <p14:tracePt t="6639" x="4486275" y="1819275"/>
          <p14:tracePt t="6647" x="4451350" y="1835150"/>
          <p14:tracePt t="6655" x="4443413" y="1844675"/>
          <p14:tracePt t="6663" x="4435475" y="1844675"/>
          <p14:tracePt t="6671" x="4418013" y="1852613"/>
          <p14:tracePt t="6760" x="4435475" y="1852613"/>
          <p14:tracePt t="6768" x="4460875" y="1852613"/>
          <p14:tracePt t="6776" x="4494213" y="1852613"/>
          <p14:tracePt t="6784" x="4529138" y="1852613"/>
          <p14:tracePt t="6792" x="4570413" y="1844675"/>
          <p14:tracePt t="6799" x="4613275" y="1844675"/>
          <p14:tracePt t="6807" x="4664075" y="1835150"/>
          <p14:tracePt t="6816" x="4724400" y="1827213"/>
          <p14:tracePt t="6823" x="4775200" y="1827213"/>
          <p14:tracePt t="6832" x="4868863" y="1809750"/>
          <p14:tracePt t="6840" x="4935538" y="1793875"/>
          <p14:tracePt t="6847" x="4987925" y="1784350"/>
          <p14:tracePt t="6855" x="5072063" y="1776413"/>
          <p14:tracePt t="6863" x="5132388" y="1776413"/>
          <p14:tracePt t="6872" x="5191125" y="1758950"/>
          <p14:tracePt t="6888" x="5284788" y="1741488"/>
          <p14:tracePt t="6895" x="5302250" y="1733550"/>
          <p14:tracePt t="6904" x="5318125" y="1733550"/>
          <p14:tracePt t="6960" x="5327650" y="1733550"/>
          <p14:tracePt t="6976" x="5335588" y="1733550"/>
          <p14:tracePt t="6984" x="5343525" y="1733550"/>
          <p14:tracePt t="6991" x="5353050" y="1725613"/>
          <p14:tracePt t="7008" x="5368925" y="1708150"/>
          <p14:tracePt t="7016" x="5386388" y="1708150"/>
          <p14:tracePt t="7024" x="5429250" y="1700213"/>
          <p14:tracePt t="7031" x="5462588" y="1690688"/>
          <p14:tracePt t="7039" x="5497513" y="1682750"/>
          <p14:tracePt t="7048" x="5538788" y="1665288"/>
          <p14:tracePt t="7055" x="5599113" y="1657350"/>
          <p14:tracePt t="7063" x="5649913" y="1649413"/>
          <p14:tracePt t="7072" x="5692775" y="1639888"/>
          <p14:tracePt t="7080" x="5743575" y="1614488"/>
          <p14:tracePt t="7087" x="5786438" y="1606550"/>
          <p14:tracePt t="7096" x="5845175" y="1597025"/>
          <p14:tracePt t="7104" x="5888038" y="1597025"/>
          <p14:tracePt t="7112" x="5938838" y="1589088"/>
          <p14:tracePt t="7120" x="5964238" y="1589088"/>
          <p14:tracePt t="7128" x="5989638" y="1581150"/>
          <p14:tracePt t="7144" x="5997575" y="1571625"/>
          <p14:tracePt t="7160" x="6007100" y="1571625"/>
          <p14:tracePt t="7183" x="6040438" y="1571625"/>
          <p14:tracePt t="7192" x="6049963" y="1571625"/>
          <p14:tracePt t="7202" x="6075363" y="1571625"/>
          <p14:tracePt t="7208" x="6091238" y="1571625"/>
          <p14:tracePt t="7216" x="6108700" y="1571625"/>
          <p14:tracePt t="7223" x="6126163" y="1571625"/>
          <p14:tracePt t="7231" x="6142038" y="1563688"/>
          <p14:tracePt t="7240" x="6151563" y="1563688"/>
          <p14:tracePt t="7248" x="6159500" y="1563688"/>
          <p14:tracePt t="7256" x="6167438" y="1563688"/>
          <p14:tracePt t="7263" x="6176963" y="1563688"/>
          <p14:tracePt t="7280" x="6194425" y="1563688"/>
          <p14:tracePt t="7288" x="6210300" y="1563688"/>
          <p14:tracePt t="7296" x="6227763" y="1563688"/>
          <p14:tracePt t="7304" x="6270625" y="1563688"/>
          <p14:tracePt t="7311" x="6321425" y="1581150"/>
          <p14:tracePt t="7320" x="6354763" y="1589088"/>
          <p14:tracePt t="7328" x="6405563" y="1589088"/>
          <p14:tracePt t="7336" x="6465888" y="1589088"/>
          <p14:tracePt t="7344" x="6534150" y="1589088"/>
          <p14:tracePt t="7353" x="6610350" y="1589088"/>
          <p14:tracePt t="7359" x="6694488" y="1589088"/>
          <p14:tracePt t="7368" x="6754813" y="1589088"/>
          <p14:tracePt t="7375" x="6805613" y="1589088"/>
          <p14:tracePt t="7385" x="6881813" y="1589088"/>
          <p14:tracePt t="7392" x="6942138" y="1589088"/>
          <p14:tracePt t="7400" x="6983413" y="1589088"/>
          <p14:tracePt t="7407" x="7018338" y="1589088"/>
          <p14:tracePt t="7416" x="7034213" y="1589088"/>
          <p14:tracePt t="7423" x="7069138" y="1589088"/>
          <p14:tracePt t="7432" x="7102475" y="1581150"/>
          <p14:tracePt t="7448" x="7112000" y="1581150"/>
          <p14:tracePt t="7463" x="7137400" y="1581150"/>
          <p14:tracePt t="7471" x="7145338" y="1581150"/>
          <p14:tracePt t="7480" x="7153275" y="1571625"/>
          <p14:tracePt t="7520" x="7162800" y="1571625"/>
          <p14:tracePt t="7536" x="7170738" y="1571625"/>
          <p14:tracePt t="7544" x="7196138" y="1563688"/>
          <p14:tracePt t="7553" x="7204075" y="1563688"/>
          <p14:tracePt t="7559" x="7239000" y="1555750"/>
          <p14:tracePt t="7568" x="7272338" y="1538288"/>
          <p14:tracePt t="7576" x="7323138" y="1530350"/>
          <p14:tracePt t="7585" x="7366000" y="1520825"/>
          <p14:tracePt t="7591" x="7408863" y="1512888"/>
          <p14:tracePt t="7600" x="7451725" y="1495425"/>
          <p14:tracePt t="7607" x="7477125" y="1495425"/>
          <p14:tracePt t="7618" x="7510463" y="1487488"/>
          <p14:tracePt t="7623" x="7535863" y="1487488"/>
          <p14:tracePt t="7632" x="7545388" y="1487488"/>
          <p14:tracePt t="7855" x="7535863" y="1487488"/>
          <p14:tracePt t="7863" x="7510463" y="1487488"/>
          <p14:tracePt t="7872" x="7467600" y="1504950"/>
          <p14:tracePt t="7879" x="7434263" y="1504950"/>
          <p14:tracePt t="7888" x="7391400" y="1530350"/>
          <p14:tracePt t="7901" x="7315200" y="1546225"/>
          <p14:tracePt t="7904" x="7256463" y="1555750"/>
          <p14:tracePt t="7914" x="7170738" y="1589088"/>
          <p14:tracePt t="7921" x="7051675" y="1597025"/>
          <p14:tracePt t="7928" x="6950075" y="1606550"/>
          <p14:tracePt t="7938" x="6838950" y="1622425"/>
          <p14:tracePt t="7943" x="6711950" y="1639888"/>
          <p14:tracePt t="7953" x="6567488" y="1639888"/>
          <p14:tracePt t="7959" x="6415088" y="1657350"/>
          <p14:tracePt t="7968" x="6219825" y="1665288"/>
          <p14:tracePt t="7975" x="6007100" y="1682750"/>
          <p14:tracePt t="7985" x="5786438" y="1708150"/>
          <p14:tracePt t="7992" x="5556250" y="1708150"/>
          <p14:tracePt t="8000" x="5318125" y="1725613"/>
          <p14:tracePt t="8008" x="5080000" y="1741488"/>
          <p14:tracePt t="8015" x="4808538" y="1758950"/>
          <p14:tracePt t="8023" x="4587875" y="1801813"/>
          <p14:tracePt t="8032" x="4443413" y="1827213"/>
          <p14:tracePt t="8040" x="4298950" y="1852613"/>
          <p14:tracePt t="8048" x="4187825" y="1860550"/>
          <p14:tracePt t="8055" x="4129088" y="1870075"/>
          <p14:tracePt t="8063" x="4095750" y="1870075"/>
          <p14:tracePt t="8112" x="4086225" y="1870075"/>
          <p14:tracePt t="8119" x="4078288" y="1870075"/>
          <p14:tracePt t="8127" x="4035425" y="1878013"/>
          <p14:tracePt t="8136" x="3959225" y="1903413"/>
          <p14:tracePt t="8144" x="3883025" y="1911350"/>
          <p14:tracePt t="8153" x="3857625" y="1911350"/>
          <p14:tracePt t="8159" x="3797300" y="1920875"/>
          <p14:tracePt t="8168" x="3738563" y="1928813"/>
          <p14:tracePt t="8175" x="3703638" y="1928813"/>
          <p14:tracePt t="8183" x="3670300" y="1946275"/>
          <p14:tracePt t="8192" x="3662363" y="1954213"/>
          <p14:tracePt t="8201" x="3627438" y="1963738"/>
          <p14:tracePt t="8208" x="3619500" y="1971675"/>
          <p14:tracePt t="8218" x="3611563" y="1971675"/>
          <p14:tracePt t="8223" x="3594100" y="1979613"/>
          <p14:tracePt t="8232" x="3576638" y="1989138"/>
          <p14:tracePt t="8240" x="3568700" y="1989138"/>
          <p14:tracePt t="8248" x="3559175" y="2005013"/>
          <p14:tracePt t="8255" x="3543300" y="2022475"/>
          <p14:tracePt t="8264" x="3508375" y="2047875"/>
          <p14:tracePt t="8272" x="3467100" y="2082800"/>
          <p14:tracePt t="8280" x="3432175" y="2124075"/>
          <p14:tracePt t="8287" x="3363913" y="2166938"/>
          <p14:tracePt t="8295" x="3313113" y="2217738"/>
          <p14:tracePt t="8303" x="3279775" y="2243138"/>
          <p14:tracePt t="8311" x="3228975" y="2293938"/>
          <p14:tracePt t="8319" x="3203575" y="2319338"/>
          <p14:tracePt t="8328" x="3194050" y="2328863"/>
          <p14:tracePt t="8335" x="3186113" y="2336800"/>
          <p14:tracePt t="8376" x="3186113" y="2344738"/>
          <p14:tracePt t="8384" x="3186113" y="2354263"/>
          <p14:tracePt t="8391" x="3186113" y="2379663"/>
          <p14:tracePt t="8400" x="3186113" y="2387600"/>
          <p14:tracePt t="8407" x="3186113" y="2405063"/>
          <p14:tracePt t="8418" x="3186113" y="2422525"/>
          <p14:tracePt t="8423" x="3186113" y="2463800"/>
          <p14:tracePt t="8433" x="3186113" y="2498725"/>
          <p14:tracePt t="8440" x="3186113" y="2524125"/>
          <p14:tracePt t="8447" x="3186113" y="2566988"/>
          <p14:tracePt t="8455" x="3186113" y="2625725"/>
          <p14:tracePt t="8464" x="3186113" y="2660650"/>
          <p14:tracePt t="8472" x="3186113" y="2701925"/>
          <p14:tracePt t="8480" x="3186113" y="2711450"/>
          <p14:tracePt t="8488" x="3186113" y="2736850"/>
          <p14:tracePt t="8496" x="3186113" y="2752725"/>
          <p14:tracePt t="8512" x="3186113" y="2770188"/>
          <p14:tracePt t="8519" x="3186113" y="2778125"/>
          <p14:tracePt t="8536" x="3186113" y="2805113"/>
          <p14:tracePt t="8543" x="3186113" y="2813050"/>
          <p14:tracePt t="8552" x="3186113" y="2838450"/>
          <p14:tracePt t="8559" x="3186113" y="2855913"/>
          <p14:tracePt t="8568" x="3186113" y="2881313"/>
          <p14:tracePt t="8576" x="3186113" y="2897188"/>
          <p14:tracePt t="8585" x="3186113" y="2922588"/>
          <p14:tracePt t="8592" x="3186113" y="2949575"/>
          <p14:tracePt t="8602" x="3186113" y="2957513"/>
          <p14:tracePt t="8608" x="3186113" y="2974975"/>
          <p14:tracePt t="8618" x="3186113" y="2982913"/>
          <p14:tracePt t="8624" x="3186113" y="3000375"/>
          <p14:tracePt t="8631" x="3186113" y="3008313"/>
          <p14:tracePt t="8647" x="3186113" y="3016250"/>
          <p14:tracePt t="8663" x="3186113" y="3025775"/>
          <p14:tracePt t="9296" x="3186113" y="3033713"/>
          <p14:tracePt t="10128" x="3194050" y="3033713"/>
          <p14:tracePt t="10136" x="3211513" y="3033713"/>
          <p14:tracePt t="10143" x="3254375" y="3033713"/>
          <p14:tracePt t="10152" x="3305175" y="3041650"/>
          <p14:tracePt t="10160" x="3373438" y="3067050"/>
          <p14:tracePt t="10168" x="3543300" y="3101975"/>
          <p14:tracePt t="10176" x="3873500" y="3178175"/>
          <p14:tracePt t="10184" x="4324350" y="3254375"/>
          <p14:tracePt t="10191" x="4970463" y="3297238"/>
          <p14:tracePt t="10200" x="5607050" y="3340100"/>
          <p14:tracePt t="10208" x="6354763" y="3340100"/>
          <p14:tracePt t="10217" x="7094538" y="3340100"/>
          <p14:tracePt t="10223" x="7816850" y="3340100"/>
          <p14:tracePt t="10232" x="8564563" y="3340100"/>
          <p14:tracePt t="10239" x="9218613" y="3340100"/>
          <p14:tracePt t="10250" x="9779000" y="3289300"/>
          <p14:tracePt t="10256" x="10153650" y="3195638"/>
          <p14:tracePt t="10263" x="10306050" y="3127375"/>
          <p14:tracePt t="10271" x="10399713" y="3067050"/>
          <p14:tracePt t="10280" x="10425113" y="3041650"/>
          <p14:tracePt t="10287" x="10442575" y="3008313"/>
          <p14:tracePt t="10296" x="10442575" y="3000375"/>
          <p14:tracePt t="10303" x="10442575" y="2982913"/>
          <p14:tracePt t="10312" x="10442575" y="2965450"/>
          <p14:tracePt t="10320" x="10442575" y="2949575"/>
          <p14:tracePt t="10327" x="10442575" y="2940050"/>
          <p14:tracePt t="10336" x="10442575" y="2932113"/>
          <p14:tracePt t="10344" x="10442575" y="2914650"/>
          <p14:tracePt t="10352" x="10450513" y="2897188"/>
          <p14:tracePt t="10368" x="10450513" y="2889250"/>
          <p14:tracePt t="10375" x="10450513" y="2881313"/>
          <p14:tracePt t="10384" x="10450513" y="2871788"/>
          <p14:tracePt t="10401" x="10450513" y="2863850"/>
          <p14:tracePt t="10408" x="10450513" y="2846388"/>
          <p14:tracePt t="10423" x="10450513" y="2838450"/>
          <p14:tracePt t="10432" x="10450513" y="2820988"/>
          <p14:tracePt t="10439" x="10442575" y="2813050"/>
          <p14:tracePt t="10455" x="10433050" y="2805113"/>
          <p14:tracePt t="10463" x="10425113" y="2795588"/>
          <p14:tracePt t="10472" x="10415588" y="2795588"/>
          <p14:tracePt t="10480" x="10407650" y="2795588"/>
          <p14:tracePt t="10488" x="10390188" y="2787650"/>
          <p14:tracePt t="10496" x="10374313" y="2787650"/>
          <p14:tracePt t="10503" x="10364788" y="2778125"/>
          <p14:tracePt t="10511" x="10339388" y="2778125"/>
          <p14:tracePt t="10520" x="10313988" y="2770188"/>
          <p14:tracePt t="10528" x="10288588" y="2770188"/>
          <p14:tracePt t="10535" x="10263188" y="2770188"/>
          <p14:tracePt t="10544" x="10220325" y="2762250"/>
          <p14:tracePt t="10551" x="10169525" y="2762250"/>
          <p14:tracePt t="10559" x="10144125" y="2752725"/>
          <p14:tracePt t="10567" x="10110788" y="2752725"/>
          <p14:tracePt t="10576" x="10085388" y="2752725"/>
          <p14:tracePt t="10584" x="10075863" y="2752725"/>
          <p14:tracePt t="10591" x="10059988" y="2752725"/>
          <p14:tracePt t="10607" x="10050463" y="2752725"/>
          <p14:tracePt t="10624" x="10042525" y="2752725"/>
          <p14:tracePt t="10633" x="10034588" y="2752725"/>
          <p14:tracePt t="10640" x="10025063" y="2752725"/>
          <p14:tracePt t="10648" x="10009188" y="2752725"/>
          <p14:tracePt t="10655" x="9999663" y="2752725"/>
          <p14:tracePt t="10665" x="9974263" y="2752725"/>
          <p14:tracePt t="10672" x="9956800" y="2752725"/>
          <p14:tracePt t="10680" x="9940925" y="2752725"/>
          <p14:tracePt t="10688" x="9923463" y="2752725"/>
          <p14:tracePt t="10695" x="9915525" y="2752725"/>
          <p14:tracePt t="10703" x="9906000" y="2752725"/>
          <p14:tracePt t="10903" x="9898063" y="2752725"/>
          <p14:tracePt t="10912" x="9890125" y="2752725"/>
          <p14:tracePt t="11000" x="9872663" y="2762250"/>
          <p14:tracePt t="11007" x="9864725" y="2762250"/>
          <p14:tracePt t="11024" x="9847263" y="2770188"/>
          <p14:tracePt t="16728" x="9839325" y="2770188"/>
          <p14:tracePt t="16735" x="9804400" y="2770188"/>
          <p14:tracePt t="16744" x="9761538" y="2770188"/>
          <p14:tracePt t="16752" x="9667875" y="2787650"/>
          <p14:tracePt t="16760" x="9626600" y="2787650"/>
          <p14:tracePt t="16768" x="9617075" y="2787650"/>
          <p14:tracePt t="16777" x="9609138" y="2787650"/>
          <p14:tracePt t="16783" x="9583738" y="2787650"/>
          <p14:tracePt t="16793" x="9507538" y="2787650"/>
          <p14:tracePt t="16800" x="9345613" y="2787650"/>
          <p14:tracePt t="16808" x="9167813" y="2830513"/>
          <p14:tracePt t="16816" x="9023350" y="2855913"/>
          <p14:tracePt t="16824" x="8818563" y="2897188"/>
          <p14:tracePt t="16832" x="8589963" y="2957513"/>
          <p14:tracePt t="16840" x="8394700" y="3000375"/>
          <p14:tracePt t="16847" x="8131175" y="3076575"/>
          <p14:tracePt t="16857" x="7926388" y="3135313"/>
          <p14:tracePt t="16867" x="7799388" y="3186113"/>
          <p14:tracePt t="16872" x="7662863" y="3246438"/>
          <p14:tracePt t="16880" x="7570788" y="3305175"/>
          <p14:tracePt t="16896" x="7459663" y="3373438"/>
          <p14:tracePt t="16904" x="7442200" y="3408363"/>
          <p14:tracePt t="16912" x="7426325" y="3433763"/>
          <p14:tracePt t="16936" x="7426325" y="3441700"/>
          <p14:tracePt t="17023" x="7426325" y="3433763"/>
          <p14:tracePt t="17040" x="7426325" y="3416300"/>
          <p14:tracePt t="17055" x="7408863" y="3408363"/>
          <p14:tracePt t="17063" x="7383463" y="3398838"/>
          <p14:tracePt t="17167" x="7373938" y="3398838"/>
          <p14:tracePt t="17175" x="7358063" y="3398838"/>
          <p14:tracePt t="17208" x="7348538" y="3398838"/>
          <p14:tracePt t="19344" x="7340600" y="3398838"/>
          <p14:tracePt t="19352" x="7323138" y="3398838"/>
          <p14:tracePt t="19367" x="7315200" y="3398838"/>
          <p14:tracePt t="19424" x="7297738" y="3398838"/>
          <p14:tracePt t="19447" x="7289800" y="3408363"/>
          <p14:tracePt t="19464" x="7272338" y="3424238"/>
          <p14:tracePt t="19472" x="7256463" y="3433763"/>
          <p14:tracePt t="19480" x="7229475" y="3449638"/>
          <p14:tracePt t="19488" x="7221538" y="3459163"/>
          <p14:tracePt t="19495" x="7196138" y="3475038"/>
          <p14:tracePt t="19520" x="7178675" y="3475038"/>
          <p14:tracePt t="19535" x="7170738" y="3484563"/>
          <p14:tracePt t="19543" x="7162800" y="3484563"/>
          <p14:tracePt t="19568" x="7145338" y="3484563"/>
          <p14:tracePt t="19577" x="7137400" y="3484563"/>
          <p14:tracePt t="19583" x="7112000" y="3484563"/>
          <p14:tracePt t="19592" x="7102475" y="3492500"/>
          <p14:tracePt t="19600" x="7094538" y="3492500"/>
          <p14:tracePt t="19609" x="7085013" y="3492500"/>
          <p14:tracePt t="19616" x="7077075" y="3492500"/>
          <p14:tracePt t="19624" x="7069138" y="3509963"/>
          <p14:tracePt t="20808" x="7059613" y="3509963"/>
          <p14:tracePt t="20895" x="7059613" y="3502025"/>
          <p14:tracePt t="20920" x="7059613" y="3492500"/>
          <p14:tracePt t="20944" x="7059613" y="3484563"/>
          <p14:tracePt t="20968" x="7059613" y="3475038"/>
          <p14:tracePt t="21057" x="7059613" y="3459163"/>
          <p14:tracePt t="21079" x="7059613" y="3449638"/>
          <p14:tracePt t="21192" x="7069138" y="3441700"/>
          <p14:tracePt t="21248" x="7069138" y="3424238"/>
          <p14:tracePt t="21257" x="7077075" y="3416300"/>
          <p14:tracePt t="21336" x="7077075" y="3408363"/>
          <p14:tracePt t="21343" x="7077075" y="3398838"/>
          <p14:tracePt t="21367" x="7077075" y="3390900"/>
          <p14:tracePt t="21375" x="7085013" y="3382963"/>
          <p14:tracePt t="21399" x="7085013" y="3373438"/>
          <p14:tracePt t="21416" x="7085013" y="3365500"/>
          <p14:tracePt t="21432" x="7085013" y="3348038"/>
          <p14:tracePt t="21463" x="7085013" y="3340100"/>
          <p14:tracePt t="21472" x="7085013" y="3330575"/>
          <p14:tracePt t="21480" x="7085013" y="3322638"/>
          <p14:tracePt t="21489" x="7102475" y="3314700"/>
          <p14:tracePt t="21512" x="7112000" y="3297238"/>
          <p14:tracePt t="21528" x="7112000" y="3279775"/>
          <p14:tracePt t="21536" x="7119938" y="3279775"/>
          <p14:tracePt t="21543" x="7119938" y="3263900"/>
          <p14:tracePt t="21552" x="7119938" y="3246438"/>
          <p14:tracePt t="21560" x="7119938" y="3228975"/>
          <p14:tracePt t="21568" x="7137400" y="3203575"/>
          <p14:tracePt t="21576" x="7137400" y="3178175"/>
          <p14:tracePt t="21583" x="7145338" y="3178175"/>
          <p14:tracePt t="21591" x="7145338" y="3152775"/>
          <p14:tracePt t="21599" x="7153275" y="3144838"/>
          <p14:tracePt t="21616" x="7153275" y="3127375"/>
          <p14:tracePt t="21624" x="7153275" y="3119438"/>
          <p14:tracePt t="21640" x="7153275" y="3101975"/>
          <p14:tracePt t="21647" x="7162800" y="3076575"/>
          <p14:tracePt t="21656" x="7170738" y="3076575"/>
          <p14:tracePt t="21664" x="7178675" y="3067050"/>
          <p14:tracePt t="21674" x="7178675" y="3059113"/>
          <p14:tracePt t="21679" x="7178675" y="3041650"/>
          <p14:tracePt t="21689" x="7188200" y="3033713"/>
          <p14:tracePt t="21695" x="7188200" y="3016250"/>
          <p14:tracePt t="21705" x="7204075" y="2982913"/>
          <p14:tracePt t="21711" x="7213600" y="2965450"/>
          <p14:tracePt t="21727" x="7213600" y="2957513"/>
          <p14:tracePt t="21735" x="7221538" y="2949575"/>
          <p14:tracePt t="21743" x="7221538" y="2940050"/>
          <p14:tracePt t="21760" x="7229475" y="2932113"/>
          <p14:tracePt t="21943" x="7221538" y="2932113"/>
          <p14:tracePt t="21967" x="7213600" y="2932113"/>
          <p14:tracePt t="23855" x="7204075" y="2949575"/>
          <p14:tracePt t="26144" x="7196138" y="2949575"/>
          <p14:tracePt t="26760" x="7178675" y="2949575"/>
          <p14:tracePt t="26767" x="7170738" y="2949575"/>
          <p14:tracePt t="26775" x="7153275" y="2949575"/>
          <p14:tracePt t="26785" x="7137400" y="2965450"/>
          <p14:tracePt t="26791" x="7112000" y="2982913"/>
          <p14:tracePt t="26800" x="7102475" y="2990850"/>
          <p14:tracePt t="26807" x="7085013" y="3000375"/>
          <p14:tracePt t="26816" x="7069138" y="3016250"/>
          <p14:tracePt t="26823" x="7059613" y="3025775"/>
          <p14:tracePt t="26832" x="7034213" y="3041650"/>
          <p14:tracePt t="26839" x="7000875" y="3059113"/>
          <p14:tracePt t="26848" x="6975475" y="3084513"/>
          <p14:tracePt t="26855" x="6958013" y="3101975"/>
          <p14:tracePt t="26871" x="6942138" y="3119438"/>
          <p14:tracePt t="26983" x="6950075" y="3119438"/>
          <p14:tracePt t="26992" x="6958013" y="3119438"/>
          <p14:tracePt t="27000" x="6983413" y="3119438"/>
          <p14:tracePt t="27008" x="7000875" y="3109913"/>
          <p14:tracePt t="27018" x="7034213" y="3094038"/>
          <p14:tracePt t="27024" x="7043738" y="3076575"/>
          <p14:tracePt t="27031" x="7059613" y="3076575"/>
          <p14:tracePt t="27039" x="7069138" y="3067050"/>
          <p14:tracePt t="27048" x="7077075" y="3051175"/>
          <p14:tracePt t="27064" x="7085013" y="3041650"/>
          <p14:tracePt t="27071" x="7102475" y="3025775"/>
          <p14:tracePt t="27079" x="7102475" y="3016250"/>
          <p14:tracePt t="27096" x="7102475" y="3008313"/>
          <p14:tracePt t="27344" x="7112000" y="2990850"/>
          <p14:tracePt t="27353" x="7119938" y="2982913"/>
          <p14:tracePt t="27375" x="7119938" y="2974975"/>
          <p14:tracePt t="27416" x="7094538" y="2965450"/>
          <p14:tracePt t="27424" x="6967538" y="2965450"/>
          <p14:tracePt t="27432" x="6780213" y="2965450"/>
          <p14:tracePt t="27440" x="6542088" y="2965450"/>
          <p14:tracePt t="27447" x="6202363" y="3051175"/>
          <p14:tracePt t="27455" x="5853113" y="3135313"/>
          <p14:tracePt t="27464" x="5480050" y="3246438"/>
          <p14:tracePt t="27471" x="5276850" y="3322638"/>
          <p14:tracePt t="27480" x="5140325" y="3373438"/>
          <p14:tracePt t="27488" x="5064125" y="3416300"/>
          <p14:tracePt t="27640" x="4919663" y="3441700"/>
          <p14:tracePt t="27648" x="4791075" y="3441700"/>
          <p14:tracePt t="27656" x="4621213" y="3441700"/>
          <p14:tracePt t="27665" x="4494213" y="3441700"/>
          <p14:tracePt t="27672" x="4384675" y="3441700"/>
          <p14:tracePt t="27680" x="4306888" y="3459163"/>
          <p14:tracePt t="27688" x="4281488" y="3459163"/>
          <p14:tracePt t="27695" x="4256088" y="3467100"/>
          <p14:tracePt t="27736" x="4248150" y="3475038"/>
          <p14:tracePt t="27743" x="4230688" y="3484563"/>
          <p14:tracePt t="27752" x="4205288" y="3502025"/>
          <p14:tracePt t="27760" x="4171950" y="3517900"/>
          <p14:tracePt t="27769" x="4121150" y="3527425"/>
          <p14:tracePt t="27775" x="4035425" y="3568700"/>
          <p14:tracePt t="27784" x="3959225" y="3578225"/>
          <p14:tracePt t="27792" x="3900488" y="3611563"/>
          <p14:tracePt t="27801" x="3822700" y="3629025"/>
          <p14:tracePt t="27807" x="3789363" y="3662363"/>
          <p14:tracePt t="27817" x="3771900" y="3671888"/>
          <p14:tracePt t="27823" x="3756025" y="3671888"/>
          <p14:tracePt t="27833" x="3721100" y="3705225"/>
          <p14:tracePt t="27840" x="3713163" y="3705225"/>
          <p14:tracePt t="27848" x="3695700" y="3713163"/>
          <p14:tracePt t="27856" x="3662363" y="3738563"/>
          <p14:tracePt t="27864" x="3652838" y="3738563"/>
          <p14:tracePt t="27871" x="3644900" y="3748088"/>
          <p14:tracePt t="27927" x="3636963" y="3756025"/>
          <p14:tracePt t="27935" x="3627438" y="3756025"/>
          <p14:tracePt t="27952" x="3619500" y="3756025"/>
          <p14:tracePt t="27968" x="3611563" y="3756025"/>
          <p14:tracePt t="27975" x="3602038" y="3756025"/>
          <p14:tracePt t="27985" x="3602038" y="3763963"/>
          <p14:tracePt t="28232" x="3594100" y="3773488"/>
          <p14:tracePt t="28264" x="3586163" y="3773488"/>
          <p14:tracePt t="28288" x="3586163" y="3790950"/>
          <p14:tracePt t="28295" x="3586163" y="3798888"/>
          <p14:tracePt t="28312" x="3586163" y="3816350"/>
          <p14:tracePt t="28320" x="3586163" y="3832225"/>
          <p14:tracePt t="28328" x="3602038" y="3841750"/>
          <p14:tracePt t="28335" x="3619500" y="3867150"/>
          <p14:tracePt t="28343" x="3644900" y="3875088"/>
          <p14:tracePt t="28352" x="3678238" y="3892550"/>
          <p14:tracePt t="28361" x="3721100" y="3908425"/>
          <p14:tracePt t="28370" x="3771900" y="3917950"/>
          <p14:tracePt t="28377" x="3832225" y="3943350"/>
          <p14:tracePt t="28386" x="3900488" y="3943350"/>
          <p14:tracePt t="28391" x="3959225" y="3960813"/>
          <p14:tracePt t="28401" x="3976688" y="3960813"/>
          <p14:tracePt t="28407" x="4010025" y="3960813"/>
          <p14:tracePt t="28416" x="4027488" y="3960813"/>
          <p14:tracePt t="28424" x="4052888" y="3960813"/>
          <p14:tracePt t="28433" x="4078288" y="3960813"/>
          <p14:tracePt t="28440" x="4095750" y="3951288"/>
          <p14:tracePt t="28449" x="4129088" y="3908425"/>
          <p14:tracePt t="28455" x="4137025" y="3875088"/>
          <p14:tracePt t="28471" x="4137025" y="3832225"/>
          <p14:tracePt t="28479" x="4146550" y="3790950"/>
          <p14:tracePt t="28487" x="4146550" y="3756025"/>
          <p14:tracePt t="28496" x="4146550" y="3713163"/>
          <p14:tracePt t="28503" x="4146550" y="3679825"/>
          <p14:tracePt t="28512" x="4146550" y="3654425"/>
          <p14:tracePt t="28519" x="4146550" y="3629025"/>
          <p14:tracePt t="28527" x="4146550" y="3603625"/>
          <p14:tracePt t="28535" x="4146550" y="3594100"/>
          <p14:tracePt t="28544" x="4121150" y="3568700"/>
          <p14:tracePt t="28568" x="4103688" y="3568700"/>
          <p14:tracePt t="28575" x="4095750" y="3568700"/>
          <p14:tracePt t="28601" x="4078288" y="3560763"/>
          <p14:tracePt t="28623" x="4070350" y="3560763"/>
          <p14:tracePt t="28648" x="4060825" y="3560763"/>
          <p14:tracePt t="28655" x="4052888" y="3560763"/>
          <p14:tracePt t="28664" x="4044950" y="3560763"/>
          <p14:tracePt t="28671" x="4035425" y="3560763"/>
          <p14:tracePt t="28688" x="4017963" y="3560763"/>
          <p14:tracePt t="28696" x="4017963" y="3568700"/>
          <p14:tracePt t="28704" x="4010025" y="3568700"/>
          <p14:tracePt t="28711" x="4002088" y="3568700"/>
          <p14:tracePt t="28728" x="3992563" y="3578225"/>
          <p14:tracePt t="28759" x="3976688" y="3594100"/>
          <p14:tracePt t="28767" x="3967163" y="3603625"/>
          <p14:tracePt t="28784" x="3959225" y="3603625"/>
          <p14:tracePt t="28792" x="3959225" y="3611563"/>
          <p14:tracePt t="28801" x="3951288" y="3619500"/>
          <p14:tracePt t="28807" x="3941763" y="3629025"/>
          <p14:tracePt t="28816" x="3941763" y="3636963"/>
          <p14:tracePt t="28936" x="3941763" y="3646488"/>
          <p14:tracePt t="28951" x="3941763" y="3654425"/>
          <p14:tracePt t="28975" x="3941763" y="3662363"/>
          <p14:tracePt t="28991" x="3941763" y="3671888"/>
          <p14:tracePt t="29008" x="3959225" y="3671888"/>
          <p14:tracePt t="29016" x="3967163" y="3687763"/>
          <p14:tracePt t="29024" x="3976688" y="3697288"/>
          <p14:tracePt t="29032" x="3992563" y="3697288"/>
          <p14:tracePt t="29064" x="4035425" y="3687763"/>
          <p14:tracePt t="29072" x="4060825" y="3679825"/>
          <p14:tracePt t="29080" x="4060825" y="3671888"/>
          <p14:tracePt t="29087" x="4070350" y="3671888"/>
          <p14:tracePt t="29127" x="4078288" y="3671888"/>
          <p14:tracePt t="29143" x="4060825" y="3671888"/>
          <p14:tracePt t="29151" x="4035425" y="3671888"/>
          <p14:tracePt t="29160" x="3916363" y="3671888"/>
          <p14:tracePt t="29167" x="3848100" y="3671888"/>
          <p14:tracePt t="29175" x="3789363" y="3697288"/>
          <p14:tracePt t="29184" x="3756025" y="3697288"/>
          <p14:tracePt t="29191" x="3729038" y="3705225"/>
          <p14:tracePt t="29202" x="3721100" y="3705225"/>
          <p14:tracePt t="29232" x="3713163" y="3705225"/>
          <p14:tracePt t="29271" x="3703638" y="3705225"/>
          <p14:tracePt t="29287" x="3703638" y="3713163"/>
          <p14:tracePt t="29296" x="3695700" y="3713163"/>
          <p14:tracePt t="29304" x="3687763" y="3713163"/>
          <p14:tracePt t="29368" x="3678238" y="3713163"/>
          <p14:tracePt t="29407" x="3662363" y="3713163"/>
          <p14:tracePt t="29416" x="3652838" y="3705225"/>
          <p14:tracePt t="29424" x="3652838" y="3697288"/>
          <p14:tracePt t="29432" x="3644900" y="3697288"/>
          <p14:tracePt t="29440" x="3636963" y="3687763"/>
          <p14:tracePt t="29450" x="3636963" y="3671888"/>
          <p14:tracePt t="29463" x="3636963" y="3662363"/>
          <p14:tracePt t="29472" x="3636963" y="3654425"/>
          <p14:tracePt t="29488" x="3636963" y="3646488"/>
          <p14:tracePt t="29496" x="3636963" y="3636963"/>
          <p14:tracePt t="29503" x="3636963" y="3619500"/>
          <p14:tracePt t="29512" x="3636963" y="3611563"/>
          <p14:tracePt t="29519" x="3627438" y="3603625"/>
          <p14:tracePt t="29528" x="3619500" y="3603625"/>
          <p14:tracePt t="29568" x="3611563" y="3578225"/>
          <p14:tracePt t="30336" x="3619500" y="3578225"/>
          <p14:tracePt t="30344" x="3670300" y="3578225"/>
          <p14:tracePt t="30351" x="3746500" y="3578225"/>
          <p14:tracePt t="30359" x="3814763" y="3578225"/>
          <p14:tracePt t="30368" x="3900488" y="3578225"/>
          <p14:tracePt t="30375" x="3984625" y="3578225"/>
          <p14:tracePt t="30383" x="4086225" y="3578225"/>
          <p14:tracePt t="30391" x="4187825" y="3578225"/>
          <p14:tracePt t="30399" x="4256088" y="3578225"/>
          <p14:tracePt t="30407" x="4341813" y="3578225"/>
          <p14:tracePt t="30416" x="4400550" y="3578225"/>
          <p14:tracePt t="30423" x="4451350" y="3568700"/>
          <p14:tracePt t="30433" x="4494213" y="3560763"/>
          <p14:tracePt t="30439" x="4529138" y="3535363"/>
          <p14:tracePt t="30449" x="4545013" y="3535363"/>
          <p14:tracePt t="30455" x="4570413" y="3527425"/>
          <p14:tracePt t="30464" x="4579938" y="3509963"/>
          <p14:tracePt t="30472" x="4595813" y="3492500"/>
          <p14:tracePt t="30481" x="4621213" y="3484563"/>
          <p14:tracePt t="30495" x="4638675" y="3484563"/>
          <p14:tracePt t="30528" x="4613275" y="3484563"/>
          <p14:tracePt t="30535" x="4579938" y="3484563"/>
          <p14:tracePt t="30543" x="4570413" y="3484563"/>
          <p14:tracePt t="30551" x="4562475" y="3484563"/>
          <p14:tracePt t="30560" x="4554538" y="3484563"/>
          <p14:tracePt t="30647" x="4494213" y="3517900"/>
          <p14:tracePt t="30656" x="4435475" y="3603625"/>
          <p14:tracePt t="30664" x="4375150" y="3619500"/>
          <p14:tracePt t="30671" x="4298950" y="3662363"/>
          <p14:tracePt t="30680" x="4265613" y="3687763"/>
          <p14:tracePt t="30697" x="4240213" y="3697288"/>
          <p14:tracePt t="30727" x="4240213" y="3713163"/>
          <p14:tracePt t="30743" x="4248150" y="3730625"/>
          <p14:tracePt t="30751" x="4248150" y="3738563"/>
          <p14:tracePt t="30767" x="4248150" y="3756025"/>
          <p14:tracePt t="30775" x="4248150" y="3763963"/>
          <p14:tracePt t="30783" x="4248150" y="3798888"/>
          <p14:tracePt t="30792" x="4248150" y="3816350"/>
          <p14:tracePt t="30800" x="4248150" y="3841750"/>
          <p14:tracePt t="30808" x="4248150" y="3849688"/>
          <p14:tracePt t="30815" x="4248150" y="3875088"/>
          <p14:tracePt t="30823" x="4248150" y="3908425"/>
          <p14:tracePt t="30833" x="4248150" y="3943350"/>
          <p14:tracePt t="30839" x="4248150" y="3968750"/>
          <p14:tracePt t="30848" x="4248150" y="4011613"/>
          <p14:tracePt t="30856" x="4248150" y="4052888"/>
          <p14:tracePt t="30865" x="4248150" y="4079875"/>
          <p14:tracePt t="30872" x="4248150" y="4113213"/>
          <p14:tracePt t="30884" x="4248150" y="4130675"/>
          <p14:tracePt t="30888" x="4248150" y="4164013"/>
          <p14:tracePt t="30900" x="4248150" y="4181475"/>
          <p14:tracePt t="30904" x="4248150" y="4197350"/>
          <p14:tracePt t="30920" x="4248150" y="4214813"/>
          <p14:tracePt t="30944" x="4248150" y="4224338"/>
          <p14:tracePt t="31784" x="4256088" y="4224338"/>
          <p14:tracePt t="32264" x="4265613" y="4232275"/>
          <p14:tracePt t="32271" x="4265613" y="4240213"/>
          <p14:tracePt t="32280" x="4265613" y="4249738"/>
          <p14:tracePt t="32297" x="4256088" y="4265613"/>
          <p14:tracePt t="32304" x="4256088" y="4283075"/>
          <p14:tracePt t="32319" x="4256088" y="4291013"/>
          <p14:tracePt t="32328" x="4248150" y="4308475"/>
          <p14:tracePt t="32336" x="4240213" y="4308475"/>
          <p14:tracePt t="32352" x="4240213" y="4316413"/>
          <p14:tracePt t="32375" x="4230688" y="4325938"/>
          <p14:tracePt t="32383" x="4230688" y="4333875"/>
          <p14:tracePt t="32400" x="4230688" y="4341813"/>
          <p14:tracePt t="32407" x="4230688" y="4351338"/>
          <p14:tracePt t="32449" x="4222750" y="4368800"/>
          <p14:tracePt t="32464" x="4222750" y="4384675"/>
          <p14:tracePt t="32503" x="4230688" y="4384675"/>
          <p14:tracePt t="32512" x="4248150" y="4384675"/>
          <p14:tracePt t="32520" x="4273550" y="4384675"/>
          <p14:tracePt t="32530" x="4291013" y="4376738"/>
          <p14:tracePt t="32600" x="4298950" y="4376738"/>
          <p14:tracePt t="32656" x="4281488" y="4351338"/>
          <p14:tracePt t="32664" x="4273550" y="4341813"/>
          <p14:tracePt t="32744" x="4256088" y="4341813"/>
          <p14:tracePt t="32752" x="4248150" y="4341813"/>
          <p14:tracePt t="32768" x="4240213" y="4341813"/>
          <p14:tracePt t="33320" x="4230688" y="4341813"/>
          <p14:tracePt t="33327" x="4222750" y="4341813"/>
          <p14:tracePt t="33343" x="4214813" y="4351338"/>
          <p14:tracePt t="33448" x="4205288" y="4351338"/>
          <p14:tracePt t="33464" x="4197350" y="4359275"/>
          <p14:tracePt t="33688" x="4179888" y="4359275"/>
          <p14:tracePt t="33736" x="4162425" y="4359275"/>
          <p14:tracePt t="33744" x="4154488" y="4359275"/>
          <p14:tracePt t="33752" x="4146550" y="4359275"/>
          <p14:tracePt t="33760" x="4111625" y="4359275"/>
          <p14:tracePt t="33767" x="4086225" y="4341813"/>
          <p14:tracePt t="33775" x="4060825" y="4333875"/>
          <p14:tracePt t="33784" x="4035425" y="4325938"/>
          <p14:tracePt t="33792" x="3992563" y="4308475"/>
          <p14:tracePt t="33800" x="3984625" y="4300538"/>
          <p14:tracePt t="33807" x="3959225" y="4291013"/>
          <p14:tracePt t="33816" x="3900488" y="4275138"/>
          <p14:tracePt t="33824" x="3883025" y="4257675"/>
          <p14:tracePt t="33832" x="3832225" y="4249738"/>
          <p14:tracePt t="33840" x="3789363" y="4240213"/>
          <p14:tracePt t="33847" x="3763963" y="4240213"/>
          <p14:tracePt t="33855" x="3729038" y="4224338"/>
          <p14:tracePt t="33864" x="3703638" y="4224338"/>
          <p14:tracePt t="33871" x="3678238" y="4214813"/>
          <p14:tracePt t="33880" x="3652838" y="4206875"/>
          <p14:tracePt t="33898" x="3627438" y="4197350"/>
          <p14:tracePt t="33912" x="3611563" y="4197350"/>
          <p14:tracePt t="33920" x="3602038" y="4189413"/>
          <p14:tracePt t="33929" x="3602038" y="4181475"/>
          <p14:tracePt t="33945" x="3594100" y="4181475"/>
          <p14:tracePt t="33951" x="3586163" y="4171950"/>
          <p14:tracePt t="34039" x="3576638" y="4171950"/>
          <p14:tracePt t="34095" x="3576638" y="4164013"/>
          <p14:tracePt t="34114" x="3568700" y="4146550"/>
          <p14:tracePt t="34138" x="3559175" y="4146550"/>
          <p14:tracePt t="34176" x="3559175" y="4121150"/>
          <p14:tracePt t="34200" x="3568700" y="4113213"/>
          <p14:tracePt t="34255" x="3568700" y="4095750"/>
          <p14:tracePt t="34711" x="3586163" y="4087813"/>
          <p14:tracePt t="34736" x="3594100" y="4079875"/>
          <p14:tracePt t="34752" x="3611563" y="4070350"/>
          <p14:tracePt t="34759" x="3627438" y="4052888"/>
          <p14:tracePt t="34768" x="3636963" y="4052888"/>
          <p14:tracePt t="34778" x="3652838" y="4044950"/>
          <p14:tracePt t="34783" x="3662363" y="4037013"/>
          <p14:tracePt t="34791" x="3670300" y="4027488"/>
          <p14:tracePt t="34807" x="3687763" y="4019550"/>
          <p14:tracePt t="34824" x="3695700" y="4011613"/>
          <p14:tracePt t="34831" x="3703638" y="4011613"/>
          <p14:tracePt t="34839" x="3713163" y="4002088"/>
          <p14:tracePt t="34847" x="3729038" y="3986213"/>
          <p14:tracePt t="34856" x="3738563" y="3986213"/>
          <p14:tracePt t="34864" x="3756025" y="3976688"/>
          <p14:tracePt t="34872" x="3771900" y="3968750"/>
          <p14:tracePt t="34896" x="3840163" y="3935413"/>
          <p14:tracePt t="34903" x="3857625" y="3935413"/>
          <p14:tracePt t="34912" x="3873500" y="3925888"/>
          <p14:tracePt t="34919" x="3883025" y="3917950"/>
          <p14:tracePt t="34928" x="3900488" y="3908425"/>
          <p14:tracePt t="34935" x="3933825" y="3900488"/>
          <p14:tracePt t="34944" x="3951288" y="3892550"/>
          <p14:tracePt t="34954" x="3984625" y="3875088"/>
          <p14:tracePt t="34966" x="4010025" y="3867150"/>
          <p14:tracePt t="34971" x="4044950" y="3857625"/>
          <p14:tracePt t="34976" x="4060825" y="3857625"/>
          <p14:tracePt t="34983" x="4078288" y="3841750"/>
          <p14:tracePt t="34992" x="4111625" y="3824288"/>
          <p14:tracePt t="35000" x="4121150" y="3824288"/>
          <p14:tracePt t="35008" x="4137025" y="3816350"/>
          <p14:tracePt t="35016" x="4171950" y="3816350"/>
          <p14:tracePt t="35023" x="4197350" y="3790950"/>
          <p14:tracePt t="35032" x="4222750" y="3781425"/>
          <p14:tracePt t="35040" x="4240213" y="3773488"/>
          <p14:tracePt t="35047" x="4265613" y="3763963"/>
          <p14:tracePt t="35056" x="4273550" y="3763963"/>
          <p14:tracePt t="35063" x="4281488" y="3756025"/>
          <p14:tracePt t="35071" x="4298950" y="3756025"/>
          <p14:tracePt t="35079" x="4306888" y="3748088"/>
          <p14:tracePt t="35144" x="4324350" y="3763963"/>
          <p14:tracePt t="35152" x="4324350" y="3832225"/>
          <p14:tracePt t="35159" x="4291013" y="3908425"/>
          <p14:tracePt t="35167" x="4248150" y="3935413"/>
          <p14:tracePt t="35177" x="4230688" y="3960813"/>
          <p14:tracePt t="35183" x="4197350" y="3968750"/>
          <p14:tracePt t="35255" x="4197350" y="3976688"/>
          <p14:tracePt t="35288" x="4197350" y="3968750"/>
          <p14:tracePt t="35319" x="4187825" y="3968750"/>
          <p14:tracePt t="35328" x="4171950" y="3976688"/>
          <p14:tracePt t="35335" x="4171950" y="3986213"/>
          <p14:tracePt t="35352" x="4187825" y="3994150"/>
          <p14:tracePt t="35360" x="4197350" y="3994150"/>
          <p14:tracePt t="35376" x="4214813" y="3994150"/>
          <p14:tracePt t="35384" x="4222750" y="3994150"/>
          <p14:tracePt t="35399" x="4230688" y="3986213"/>
          <p14:tracePt t="35441" x="4240213" y="3986213"/>
          <p14:tracePt t="35464" x="4248150" y="3986213"/>
          <p14:tracePt t="35480" x="4256088" y="3976688"/>
          <p14:tracePt t="35495" x="4265613" y="3976688"/>
          <p14:tracePt t="35512" x="4273550" y="3976688"/>
          <p14:tracePt t="35520" x="4291013" y="3976688"/>
          <p14:tracePt t="35529" x="4306888" y="3976688"/>
          <p14:tracePt t="35535" x="4324350" y="3960813"/>
          <p14:tracePt t="35544" x="4359275" y="3960813"/>
          <p14:tracePt t="35551" x="4392613" y="3960813"/>
          <p14:tracePt t="35559" x="4400550" y="3951288"/>
          <p14:tracePt t="35568" x="4435475" y="3951288"/>
          <p14:tracePt t="35579" x="4468813" y="3951288"/>
          <p14:tracePt t="35584" x="4486275" y="3943350"/>
          <p14:tracePt t="35640" x="4503738" y="3943350"/>
          <p14:tracePt t="35656" x="4511675" y="3943350"/>
          <p14:tracePt t="35671" x="4511675" y="3935413"/>
          <p14:tracePt t="35696" x="4519613" y="3935413"/>
          <p14:tracePt t="35808" x="4537075" y="3925888"/>
          <p14:tracePt t="35823" x="4545013" y="3917950"/>
          <p14:tracePt t="35848" x="4554538" y="3908425"/>
          <p14:tracePt t="35863" x="4579938" y="3908425"/>
          <p14:tracePt t="35872" x="4587875" y="3908425"/>
          <p14:tracePt t="35880" x="4621213" y="3892550"/>
          <p14:tracePt t="35888" x="4699000" y="3875088"/>
          <p14:tracePt t="35895" x="4775200" y="3867150"/>
          <p14:tracePt t="35903" x="4859338" y="3867150"/>
          <p14:tracePt t="35912" x="4970463" y="3832225"/>
          <p14:tracePt t="35919" x="5089525" y="3824288"/>
          <p14:tracePt t="35928" x="5199063" y="3806825"/>
          <p14:tracePt t="35936" x="5292725" y="3773488"/>
          <p14:tracePt t="35945" x="5378450" y="3763963"/>
          <p14:tracePt t="35954" x="5437188" y="3748088"/>
          <p14:tracePt t="35963" x="5487988" y="3722688"/>
          <p14:tracePt t="36440" x="5513388" y="3722688"/>
          <p14:tracePt t="36448" x="5522913" y="3722688"/>
          <p14:tracePt t="36456" x="5548313" y="3722688"/>
          <p14:tracePt t="36464" x="5573713" y="3722688"/>
          <p14:tracePt t="36471" x="5591175" y="3722688"/>
          <p14:tracePt t="36479" x="5624513" y="3722688"/>
          <p14:tracePt t="36487" x="5675313" y="3722688"/>
          <p14:tracePt t="36496" x="5735638" y="3713163"/>
          <p14:tracePt t="36503" x="5811838" y="3705225"/>
          <p14:tracePt t="36511" x="5853113" y="3697288"/>
          <p14:tracePt t="36519" x="5913438" y="3687763"/>
          <p14:tracePt t="36528" x="5964238" y="3671888"/>
          <p14:tracePt t="36536" x="6007100" y="3654425"/>
          <p14:tracePt t="36544" x="6057900" y="3654425"/>
          <p14:tracePt t="36552" x="6083300" y="3646488"/>
          <p14:tracePt t="36561" x="6091238" y="3646488"/>
          <p14:tracePt t="36567" x="6126163" y="3636963"/>
          <p14:tracePt t="36583" x="6134100" y="3636963"/>
          <p14:tracePt t="36593" x="6142038" y="3629025"/>
          <p14:tracePt t="36599" x="6151563" y="3629025"/>
          <p14:tracePt t="36608" x="6167438" y="3629025"/>
          <p14:tracePt t="36615" x="6176963" y="3629025"/>
          <p14:tracePt t="36623" x="6194425" y="3619500"/>
          <p14:tracePt t="36632" x="6227763" y="3619500"/>
          <p14:tracePt t="36639" x="6235700" y="3611563"/>
          <p14:tracePt t="36712" x="6245225" y="3603625"/>
          <p14:tracePt t="36719" x="6253163" y="3594100"/>
          <p14:tracePt t="36728" x="6261100" y="3594100"/>
          <p14:tracePt t="36735" x="6261100" y="3586163"/>
          <p14:tracePt t="36744" x="6278563" y="3586163"/>
          <p14:tracePt t="36751" x="6321425" y="3560763"/>
          <p14:tracePt t="36760" x="6346825" y="3552825"/>
          <p14:tracePt t="36768" x="6380163" y="3552825"/>
          <p14:tracePt t="36776" x="6423025" y="3543300"/>
          <p14:tracePt t="36784" x="6465888" y="3543300"/>
          <p14:tracePt t="36793" x="6508750" y="3535363"/>
          <p14:tracePt t="36799" x="6567488" y="3535363"/>
          <p14:tracePt t="36810" x="6635750" y="3502025"/>
          <p14:tracePt t="36815" x="6719888" y="3502025"/>
          <p14:tracePt t="36823" x="6780213" y="3492500"/>
          <p14:tracePt t="36832" x="6848475" y="3484563"/>
          <p14:tracePt t="36840" x="6967538" y="3475038"/>
          <p14:tracePt t="36847" x="7051675" y="3449638"/>
          <p14:tracePt t="36855" x="7127875" y="3441700"/>
          <p14:tracePt t="36863" x="7213600" y="3441700"/>
          <p14:tracePt t="36871" x="7272338" y="3433763"/>
          <p14:tracePt t="36880" x="7358063" y="3408363"/>
          <p14:tracePt t="36894" x="7434263" y="3398838"/>
          <p14:tracePt t="36896" x="7493000" y="3390900"/>
          <p14:tracePt t="36903" x="7561263" y="3382963"/>
          <p14:tracePt t="36911" x="7586663" y="3382963"/>
          <p14:tracePt t="36920" x="7621588" y="3365500"/>
          <p14:tracePt t="36928" x="7629525" y="3365500"/>
          <p14:tracePt t="36935" x="7637463" y="3355975"/>
          <p14:tracePt t="37192" x="7646988" y="3355975"/>
          <p14:tracePt t="37215" x="7629525" y="3390900"/>
          <p14:tracePt t="37224" x="7604125" y="3408363"/>
          <p14:tracePt t="37231" x="7553325" y="3433763"/>
          <p14:tracePt t="37240" x="7493000" y="3467100"/>
          <p14:tracePt t="37248" x="7442200" y="3492500"/>
          <p14:tracePt t="37256" x="7348538" y="3535363"/>
          <p14:tracePt t="37263" x="7246938" y="3568700"/>
          <p14:tracePt t="37271" x="7137400" y="3629025"/>
          <p14:tracePt t="37279" x="6942138" y="3687763"/>
          <p14:tracePt t="37288" x="6745288" y="3738563"/>
          <p14:tracePt t="37296" x="6483350" y="3824288"/>
          <p14:tracePt t="37304" x="6202363" y="3857625"/>
          <p14:tracePt t="37311" x="5956300" y="3900488"/>
          <p14:tracePt t="37320" x="5649913" y="3935413"/>
          <p14:tracePt t="37328" x="5437188" y="3968750"/>
          <p14:tracePt t="37336" x="5292725" y="3994150"/>
          <p14:tracePt t="37344" x="5140325" y="3994150"/>
          <p14:tracePt t="37352" x="5013325" y="4002088"/>
          <p14:tracePt t="37360" x="4902200" y="4002088"/>
          <p14:tracePt t="37367" x="4800600" y="4027488"/>
          <p14:tracePt t="37376" x="4724400" y="4027488"/>
          <p14:tracePt t="37383" x="4656138" y="4037013"/>
          <p14:tracePt t="37393" x="4595813" y="4037013"/>
          <p14:tracePt t="37399" x="4554538" y="4037013"/>
          <p14:tracePt t="37408" x="4494213" y="4037013"/>
          <p14:tracePt t="37416" x="4410075" y="4044950"/>
          <p14:tracePt t="37428" x="4332288" y="4044950"/>
          <p14:tracePt t="37431" x="4248150" y="4044950"/>
          <p14:tracePt t="37441" x="4162425" y="4044950"/>
          <p14:tracePt t="37447" x="4095750" y="4044950"/>
          <p14:tracePt t="37455" x="4035425" y="4044950"/>
          <p14:tracePt t="37463" x="4002088" y="4044950"/>
          <p14:tracePt t="37472" x="3951288" y="4044950"/>
          <p14:tracePt t="37480" x="3908425" y="4044950"/>
          <p14:tracePt t="37488" x="3865563" y="4044950"/>
          <p14:tracePt t="37495" x="3806825" y="4044950"/>
          <p14:tracePt t="37503" x="3763963" y="4044950"/>
          <p14:tracePt t="37511" x="3721100" y="4044950"/>
          <p14:tracePt t="37520" x="3670300" y="4052888"/>
          <p14:tracePt t="37528" x="3627438" y="4052888"/>
          <p14:tracePt t="37536" x="3586163" y="4052888"/>
          <p14:tracePt t="37544" x="3551238" y="4052888"/>
          <p14:tracePt t="37552" x="3508375" y="4052888"/>
          <p14:tracePt t="37560" x="3475038" y="4052888"/>
          <p14:tracePt t="37568" x="3457575" y="4070350"/>
          <p14:tracePt t="37576" x="3432175" y="4070350"/>
          <p14:tracePt t="37584" x="3414713" y="4070350"/>
          <p14:tracePt t="37593" x="3406775" y="4070350"/>
          <p14:tracePt t="37599" x="3398838" y="4070350"/>
          <p14:tracePt t="37609" x="3389313" y="4070350"/>
          <p14:tracePt t="37626" x="3373438" y="4070350"/>
          <p14:tracePt t="37631" x="3363913" y="4070350"/>
          <p14:tracePt t="37639" x="3348038" y="4079875"/>
          <p14:tracePt t="37648" x="3313113" y="4079875"/>
          <p14:tracePt t="37655" x="3279775" y="4087813"/>
          <p14:tracePt t="37664" x="3236913" y="4087813"/>
          <p14:tracePt t="37672" x="3194050" y="4095750"/>
          <p14:tracePt t="37680" x="3100388" y="4121150"/>
          <p14:tracePt t="37687" x="3049588" y="4121150"/>
          <p14:tracePt t="37695" x="2973388" y="4130675"/>
          <p14:tracePt t="37704" x="2930525" y="4138613"/>
          <p14:tracePt t="37711" x="2879725" y="4146550"/>
          <p14:tracePt t="37720" x="2820988" y="4164013"/>
          <p14:tracePt t="37728" x="2795588" y="4164013"/>
          <p14:tracePt t="37735" x="2786063" y="4171950"/>
          <p14:tracePt t="37744" x="2778125" y="4171950"/>
          <p14:tracePt t="37783" x="2760663" y="4171950"/>
          <p14:tracePt t="37793" x="2744788" y="4171950"/>
          <p14:tracePt t="37799" x="2719388" y="4171950"/>
          <p14:tracePt t="37809" x="2684463" y="4171950"/>
          <p14:tracePt t="37816" x="2668588" y="4171950"/>
          <p14:tracePt t="37824" x="2641600" y="4171950"/>
          <p14:tracePt t="37831" x="2600325" y="4171950"/>
          <p14:tracePt t="37841" x="2565400" y="4171950"/>
          <p14:tracePt t="37848" x="2532063" y="4171950"/>
          <p14:tracePt t="37856" x="2524125" y="4171950"/>
          <p14:tracePt t="37864" x="2497138" y="4171950"/>
          <p14:tracePt t="37877" x="2489200" y="4171950"/>
          <p14:tracePt t="37879" x="2471738" y="4171950"/>
          <p14:tracePt t="37927" x="2463800" y="4171950"/>
          <p14:tracePt t="37943" x="2430463" y="4181475"/>
          <p14:tracePt t="37951" x="2395538" y="4181475"/>
          <p14:tracePt t="37960" x="2352675" y="4181475"/>
          <p14:tracePt t="37967" x="2336800" y="4181475"/>
          <p14:tracePt t="37976" x="2293938" y="4181475"/>
          <p14:tracePt t="37984" x="2251075" y="4181475"/>
          <p14:tracePt t="37992" x="2217738" y="4181475"/>
          <p14:tracePt t="38000" x="2192338" y="4181475"/>
          <p14:tracePt t="38207" x="2182813" y="4181475"/>
          <p14:tracePt t="38840" x="2174875" y="4181475"/>
          <p14:tracePt t="38855" x="2174875" y="4171950"/>
          <p14:tracePt t="38863" x="2174875" y="4164013"/>
          <p14:tracePt t="38879" x="2182813" y="4138613"/>
          <p14:tracePt t="38893" x="2192338" y="4130675"/>
          <p14:tracePt t="38895" x="2192338" y="4121150"/>
          <p14:tracePt t="38904" x="2208213" y="4105275"/>
          <p14:tracePt t="38912" x="2225675" y="4087813"/>
          <p14:tracePt t="38922" x="2251075" y="4052888"/>
          <p14:tracePt t="38929" x="2276475" y="4027488"/>
          <p14:tracePt t="38943" x="2276475" y="4019550"/>
          <p14:tracePt t="38951" x="2293938" y="4019550"/>
          <p14:tracePt t="38967" x="2301875" y="4011613"/>
          <p14:tracePt t="38976" x="2301875" y="4002088"/>
          <p14:tracePt t="38984" x="2301875" y="3994150"/>
          <p14:tracePt t="38992" x="2311400" y="3994150"/>
          <p14:tracePt t="39008" x="2319338" y="3986213"/>
          <p14:tracePt t="39015" x="2327275" y="3976688"/>
          <p14:tracePt t="39032" x="2336800" y="3976688"/>
          <p14:tracePt t="39041" x="2344738" y="3976688"/>
          <p14:tracePt t="39048" x="2352675" y="3976688"/>
          <p14:tracePt t="39064" x="2362200" y="3986213"/>
          <p14:tracePt t="39072" x="2362200" y="4002088"/>
          <p14:tracePt t="39081" x="2362200" y="4037013"/>
          <p14:tracePt t="39087" x="2362200" y="4062413"/>
          <p14:tracePt t="39095" x="2362200" y="4079875"/>
          <p14:tracePt t="39103" x="2370138" y="4079875"/>
          <p14:tracePt t="39112" x="2370138" y="4113213"/>
          <p14:tracePt t="39128" x="2362200" y="4138613"/>
          <p14:tracePt t="39135" x="2352675" y="4138613"/>
          <p14:tracePt t="39152" x="2327275" y="4138613"/>
          <p14:tracePt t="39160" x="2311400" y="4146550"/>
          <p14:tracePt t="39167" x="2293938" y="4146550"/>
          <p14:tracePt t="39175" x="2260600" y="4146550"/>
          <p14:tracePt t="39184" x="2251075" y="4146550"/>
          <p14:tracePt t="39232" x="2243138" y="4146550"/>
          <p14:tracePt t="39239" x="2243138" y="4138613"/>
          <p14:tracePt t="39247" x="2268538" y="4130675"/>
          <p14:tracePt t="39256" x="2276475" y="4130675"/>
          <p14:tracePt t="39264" x="2293938" y="4130675"/>
          <p14:tracePt t="39272" x="2311400" y="4130675"/>
          <p14:tracePt t="39279" x="2319338" y="4121150"/>
          <p14:tracePt t="39287" x="2344738" y="4121150"/>
          <p14:tracePt t="39295" x="2362200" y="4105275"/>
          <p14:tracePt t="39304" x="2395538" y="4095750"/>
          <p14:tracePt t="39312" x="2420938" y="4095750"/>
          <p14:tracePt t="39319" x="2446338" y="4087813"/>
          <p14:tracePt t="39327" x="2463800" y="4087813"/>
          <p14:tracePt t="39336" x="2489200" y="4087813"/>
          <p14:tracePt t="39343" x="2514600" y="4079875"/>
          <p14:tracePt t="39352" x="2514600" y="4070350"/>
          <p14:tracePt t="39360" x="2540000" y="4070350"/>
          <p14:tracePt t="39367" x="2557463" y="4062413"/>
          <p14:tracePt t="39375" x="2574925" y="4062413"/>
          <p14:tracePt t="39383" x="2600325" y="4062413"/>
          <p14:tracePt t="39392" x="2625725" y="4052888"/>
          <p14:tracePt t="39400" x="2659063" y="4037013"/>
          <p14:tracePt t="39408" x="2709863" y="4037013"/>
          <p14:tracePt t="39415" x="2770188" y="4019550"/>
          <p14:tracePt t="39424" x="2846388" y="4011613"/>
          <p14:tracePt t="39432" x="2914650" y="4011613"/>
          <p14:tracePt t="39440" x="2973388" y="4002088"/>
          <p14:tracePt t="39447" x="3041650" y="3986213"/>
          <p14:tracePt t="39457" x="3092450" y="3986213"/>
          <p14:tracePt t="39463" x="3117850" y="3976688"/>
          <p14:tracePt t="39471" x="3152775" y="3976688"/>
          <p14:tracePt t="39480" x="3160713" y="3968750"/>
          <p14:tracePt t="39491" x="3168650" y="3968750"/>
          <p14:tracePt t="39495" x="3178175" y="3968750"/>
          <p14:tracePt t="39520" x="3178175" y="3960813"/>
          <p14:tracePt t="39543" x="3194050" y="3960813"/>
          <p14:tracePt t="39552" x="3203575" y="3951288"/>
          <p14:tracePt t="39559" x="3211513" y="3943350"/>
          <p14:tracePt t="39584" x="3219450" y="3935413"/>
          <p14:tracePt t="39695" x="3236913" y="3935413"/>
          <p14:tracePt t="39712" x="3244850" y="3935413"/>
          <p14:tracePt t="39720" x="3270250" y="3935413"/>
          <p14:tracePt t="39728" x="3279775" y="3935413"/>
          <p14:tracePt t="39736" x="3305175" y="3935413"/>
          <p14:tracePt t="39743" x="3322638" y="3935413"/>
          <p14:tracePt t="39759" x="3338513" y="3935413"/>
          <p14:tracePt t="39768" x="3355975" y="3935413"/>
          <p14:tracePt t="39808" x="3389313" y="3951288"/>
          <p14:tracePt t="40031" x="3398838" y="3951288"/>
          <p14:tracePt t="40056" x="3414713" y="3951288"/>
          <p14:tracePt t="40064" x="3424238" y="3951288"/>
          <p14:tracePt t="40072" x="3432175" y="3951288"/>
          <p14:tracePt t="40088" x="3449638" y="3951288"/>
          <p14:tracePt t="40104" x="3457575" y="3951288"/>
          <p14:tracePt t="40111" x="3467100" y="3951288"/>
          <p14:tracePt t="40120" x="3475038" y="3951288"/>
          <p14:tracePt t="40127" x="3482975" y="3951288"/>
          <p14:tracePt t="40136" x="3492500" y="3951288"/>
          <p14:tracePt t="40159" x="3508375" y="3951288"/>
          <p14:tracePt t="40200" x="3517900" y="3951288"/>
          <p14:tracePt t="40239" x="3525838" y="3951288"/>
          <p14:tracePt t="40248" x="3543300" y="3951288"/>
          <p14:tracePt t="40280" x="3551238" y="3951288"/>
          <p14:tracePt t="40288" x="3559175" y="3951288"/>
          <p14:tracePt t="40295" x="3568700" y="3951288"/>
          <p14:tracePt t="40303" x="3576638" y="3951288"/>
          <p14:tracePt t="40311" x="3586163" y="3951288"/>
          <p14:tracePt t="40320" x="3602038" y="3951288"/>
          <p14:tracePt t="40327" x="3619500" y="3951288"/>
          <p14:tracePt t="40343" x="3644900" y="3951288"/>
          <p14:tracePt t="40351" x="3652838" y="3943350"/>
          <p14:tracePt t="40359" x="3670300" y="3943350"/>
          <p14:tracePt t="40368" x="3687763" y="3943350"/>
          <p14:tracePt t="40376" x="3695700" y="3935413"/>
          <p14:tracePt t="40383" x="3703638" y="3935413"/>
          <p14:tracePt t="40392" x="3721100" y="3935413"/>
          <p14:tracePt t="40400" x="3746500" y="3935413"/>
          <p14:tracePt t="40407" x="3763963" y="3925888"/>
          <p14:tracePt t="40415" x="3781425" y="3917950"/>
          <p14:tracePt t="40424" x="3789363" y="3917950"/>
          <p14:tracePt t="40432" x="3797300" y="3917950"/>
          <p14:tracePt t="40440" x="3822700" y="3908425"/>
          <p14:tracePt t="40447" x="3832225" y="3908425"/>
          <p14:tracePt t="40457" x="3857625" y="3908425"/>
          <p14:tracePt t="40474" x="3883025" y="3908425"/>
          <p14:tracePt t="40490" x="3890963" y="3908425"/>
          <p14:tracePt t="40512" x="3890963" y="3892550"/>
          <p14:tracePt t="40520" x="3890963" y="3883025"/>
          <p14:tracePt t="40536" x="3865563" y="3875088"/>
          <p14:tracePt t="40543" x="3857625" y="3867150"/>
          <p14:tracePt t="40560" x="3840163" y="3849688"/>
          <p14:tracePt t="40576" x="3822700" y="3832225"/>
          <p14:tracePt t="40584" x="3822700" y="3806825"/>
          <p14:tracePt t="40591" x="3814763" y="3806825"/>
          <p14:tracePt t="40600" x="3814763" y="3798888"/>
          <p14:tracePt t="40816" x="3822700" y="3798888"/>
          <p14:tracePt t="40824" x="3832225" y="3798888"/>
          <p14:tracePt t="40831" x="3848100" y="3798888"/>
          <p14:tracePt t="40841" x="3883025" y="3798888"/>
          <p14:tracePt t="40847" x="3890963" y="3798888"/>
          <p14:tracePt t="40856" x="3925888" y="3798888"/>
          <p14:tracePt t="40863" x="3941763" y="3798888"/>
          <p14:tracePt t="40872" x="3959225" y="3798888"/>
          <p14:tracePt t="40879" x="3992563" y="3798888"/>
          <p14:tracePt t="40893" x="4017963" y="3806825"/>
          <p14:tracePt t="40896" x="4052888" y="3824288"/>
          <p14:tracePt t="40906" x="4095750" y="3832225"/>
          <p14:tracePt t="40912" x="4129088" y="3841750"/>
          <p14:tracePt t="40919" x="4187825" y="3857625"/>
          <p14:tracePt t="40928" x="4248150" y="3857625"/>
          <p14:tracePt t="40935" x="4349750" y="3867150"/>
          <p14:tracePt t="40944" x="4451350" y="3883025"/>
          <p14:tracePt t="40952" x="4554538" y="3892550"/>
          <p14:tracePt t="40960" x="4638675" y="3892550"/>
          <p14:tracePt t="40967" x="4740275" y="3917950"/>
          <p14:tracePt t="40975" x="4826000" y="3925888"/>
          <p14:tracePt t="40983" x="4868863" y="3935413"/>
          <p14:tracePt t="40992" x="4910138" y="3935413"/>
          <p14:tracePt t="41000" x="4935538" y="3943350"/>
          <p14:tracePt t="41007" x="4970463" y="3943350"/>
          <p14:tracePt t="41159" x="4978400" y="3951288"/>
          <p14:tracePt t="41168" x="4978400" y="3960813"/>
          <p14:tracePt t="41176" x="4978400" y="3986213"/>
          <p14:tracePt t="41184" x="4978400" y="3994150"/>
          <p14:tracePt t="41192" x="4962525" y="3994150"/>
          <p14:tracePt t="41199" x="4935538" y="3994150"/>
          <p14:tracePt t="41207" x="4927600" y="3994150"/>
          <p14:tracePt t="41216" x="4919663" y="3994150"/>
          <p14:tracePt t="41392" x="4910138" y="3994150"/>
          <p14:tracePt t="41400" x="4927600" y="3994150"/>
          <p14:tracePt t="41407" x="4962525" y="3994150"/>
          <p14:tracePt t="41416" x="4978400" y="3976688"/>
          <p14:tracePt t="41424" x="5003800" y="3960813"/>
          <p14:tracePt t="41431" x="5003800" y="3951288"/>
          <p14:tracePt t="41440" x="5013325" y="3951288"/>
          <p14:tracePt t="41447" x="5029200" y="3943350"/>
          <p14:tracePt t="41457" x="5054600" y="3925888"/>
          <p14:tracePt t="41463" x="5054600" y="3917950"/>
          <p14:tracePt t="41474" x="5064125" y="3917950"/>
          <p14:tracePt t="41479" x="5072063" y="3917950"/>
          <p14:tracePt t="41489" x="5089525" y="3917950"/>
          <p14:tracePt t="41495" x="5106988" y="3917950"/>
          <p14:tracePt t="41512" x="5114925" y="3917950"/>
          <p14:tracePt t="41520" x="5132388" y="3917950"/>
          <p14:tracePt t="41527" x="5148263" y="3917950"/>
          <p14:tracePt t="41536" x="5173663" y="3917950"/>
          <p14:tracePt t="41544" x="5191125" y="3917950"/>
          <p14:tracePt t="41552" x="5224463" y="3917950"/>
          <p14:tracePt t="41559" x="5249863" y="3917950"/>
          <p14:tracePt t="41567" x="5267325" y="3917950"/>
          <p14:tracePt t="41575" x="5310188" y="3917950"/>
          <p14:tracePt t="41584" x="5343525" y="3908425"/>
          <p14:tracePt t="41591" x="5394325" y="3900488"/>
          <p14:tracePt t="41600" x="5437188" y="3900488"/>
          <p14:tracePt t="41607" x="5487988" y="3883025"/>
          <p14:tracePt t="41615" x="5530850" y="3883025"/>
          <p14:tracePt t="41623" x="5573713" y="3875088"/>
          <p14:tracePt t="41632" x="5616575" y="3875088"/>
          <p14:tracePt t="41640" x="5657850" y="3875088"/>
          <p14:tracePt t="41648" x="5708650" y="3867150"/>
          <p14:tracePt t="41657" x="5751513" y="3867150"/>
          <p14:tracePt t="41663" x="5776913" y="3867150"/>
          <p14:tracePt t="41672" x="5794375" y="3857625"/>
          <p14:tracePt t="41679" x="5827713" y="3857625"/>
          <p14:tracePt t="41690" x="5862638" y="3841750"/>
          <p14:tracePt t="41696" x="5895975" y="3841750"/>
          <p14:tracePt t="41706" x="5913438" y="3841750"/>
          <p14:tracePt t="41711" x="5930900" y="3841750"/>
          <p14:tracePt t="41719" x="5956300" y="3841750"/>
          <p14:tracePt t="41728" x="5964238" y="3841750"/>
          <p14:tracePt t="41743" x="5972175" y="3841750"/>
          <p14:tracePt t="41767" x="5981700" y="3832225"/>
          <p14:tracePt t="41832" x="5956300" y="3824288"/>
          <p14:tracePt t="41840" x="5930900" y="3824288"/>
          <p14:tracePt t="41847" x="5895975" y="3824288"/>
          <p14:tracePt t="41864" x="5870575" y="3824288"/>
          <p14:tracePt t="41873" x="5862638" y="3806825"/>
          <p14:tracePt t="41880" x="5837238" y="3798888"/>
          <p14:tracePt t="41889" x="5811838" y="3790950"/>
          <p14:tracePt t="42280" x="5811838" y="3798888"/>
          <p14:tracePt t="42296" x="5811838" y="3806825"/>
          <p14:tracePt t="42319" x="5811838" y="3816350"/>
          <p14:tracePt t="42359" x="5811838" y="3824288"/>
          <p14:tracePt t="42376" x="5802313" y="3832225"/>
          <p14:tracePt t="42392" x="5794375" y="3841750"/>
          <p14:tracePt t="42407" x="5786438" y="3841750"/>
          <p14:tracePt t="42415" x="5768975" y="3841750"/>
          <p14:tracePt t="42424" x="5751513" y="3841750"/>
          <p14:tracePt t="42431" x="5743575" y="3841750"/>
          <p14:tracePt t="42440" x="5726113" y="3841750"/>
          <p14:tracePt t="42448" x="5718175" y="3841750"/>
          <p14:tracePt t="42456" x="5692775" y="3841750"/>
          <p14:tracePt t="42463" x="5667375" y="3841750"/>
          <p14:tracePt t="42472" x="5649913" y="3841750"/>
          <p14:tracePt t="42480" x="5616575" y="3841750"/>
          <p14:tracePt t="42488" x="5581650" y="3841750"/>
          <p14:tracePt t="42495" x="5538788" y="3841750"/>
          <p14:tracePt t="42504" x="5505450" y="3841750"/>
          <p14:tracePt t="42511" x="5487988" y="3841750"/>
          <p14:tracePt t="42522" x="5472113" y="3841750"/>
          <p14:tracePt t="42528" x="5454650" y="3841750"/>
          <p14:tracePt t="42537" x="5437188" y="3841750"/>
          <p14:tracePt t="42576" x="5429250" y="3849688"/>
          <p14:tracePt t="42583" x="5429250" y="3857625"/>
          <p14:tracePt t="42680" x="5429250" y="3867150"/>
          <p14:tracePt t="42688" x="5429250" y="3892550"/>
          <p14:tracePt t="42695" x="5429250" y="3925888"/>
          <p14:tracePt t="42704" x="5429250" y="3943350"/>
          <p14:tracePt t="42712" x="5429250" y="3968750"/>
          <p14:tracePt t="42722" x="5411788" y="3976688"/>
          <p14:tracePt t="42727" x="5386388" y="3976688"/>
          <p14:tracePt t="42737" x="5378450" y="3976688"/>
          <p14:tracePt t="42751" x="5360988" y="3976688"/>
          <p14:tracePt t="42768" x="5353050" y="3976688"/>
          <p14:tracePt t="42775" x="5335588" y="3976688"/>
          <p14:tracePt t="42784" x="5302250" y="3994150"/>
          <p14:tracePt t="42791" x="5249863" y="4011613"/>
          <p14:tracePt t="42800" x="5191125" y="4037013"/>
          <p14:tracePt t="42807" x="5097463" y="4070350"/>
          <p14:tracePt t="42815" x="5013325" y="4095750"/>
          <p14:tracePt t="42824" x="4935538" y="4130675"/>
          <p14:tracePt t="42831" x="4843463" y="4156075"/>
          <p14:tracePt t="42840" x="4740275" y="4189413"/>
          <p14:tracePt t="42848" x="4673600" y="4206875"/>
          <p14:tracePt t="42856" x="4579938" y="4232275"/>
          <p14:tracePt t="42864" x="4519613" y="4249738"/>
          <p14:tracePt t="42872" x="4443413" y="4275138"/>
          <p14:tracePt t="42879" x="4400550" y="4283075"/>
          <p14:tracePt t="42889" x="4367213" y="4291013"/>
          <p14:tracePt t="42908" x="4298950" y="4300538"/>
          <p14:tracePt t="42914" x="4281488" y="4300538"/>
          <p14:tracePt t="42921" x="4240213" y="4308475"/>
          <p14:tracePt t="42928" x="4187825" y="4308475"/>
          <p14:tracePt t="42936" x="4146550" y="4325938"/>
          <p14:tracePt t="42943" x="4103688" y="4325938"/>
          <p14:tracePt t="42953" x="4052888" y="4333875"/>
          <p14:tracePt t="42960" x="3984625" y="4351338"/>
          <p14:tracePt t="42967" x="3908425" y="4368800"/>
          <p14:tracePt t="42976" x="3840163" y="4402138"/>
          <p14:tracePt t="42983" x="3763963" y="4435475"/>
          <p14:tracePt t="42992" x="3703638" y="4445000"/>
          <p14:tracePt t="43000" x="3644900" y="4452938"/>
          <p14:tracePt t="43007" x="3586163" y="4460875"/>
          <p14:tracePt t="43015" x="3543300" y="4478338"/>
          <p14:tracePt t="43023" x="3517900" y="4478338"/>
          <p14:tracePt t="43031" x="3482975" y="4478338"/>
          <p14:tracePt t="43040" x="3475038" y="4478338"/>
          <p14:tracePt t="43048" x="3449638" y="4478338"/>
          <p14:tracePt t="43056" x="3432175" y="4478338"/>
          <p14:tracePt t="43063" x="3414713" y="4478338"/>
          <p14:tracePt t="43072" x="3398838" y="4478338"/>
          <p14:tracePt t="43079" x="3363913" y="4478338"/>
          <p14:tracePt t="43096" x="3338513" y="4478338"/>
          <p14:tracePt t="43152" x="3322638" y="4478338"/>
          <p14:tracePt t="43159" x="3297238" y="4478338"/>
          <p14:tracePt t="43168" x="3262313" y="4478338"/>
          <p14:tracePt t="43176" x="3254375" y="4478338"/>
          <p14:tracePt t="43184" x="3228975" y="4478338"/>
          <p14:tracePt t="43191" x="3211513" y="4478338"/>
          <p14:tracePt t="43199" x="3194050" y="4478338"/>
          <p14:tracePt t="43207" x="3186113" y="4470400"/>
          <p14:tracePt t="43215" x="3178175" y="4470400"/>
          <p14:tracePt t="43223" x="3168650" y="4460875"/>
          <p14:tracePt t="43232" x="3168650" y="4452938"/>
          <p14:tracePt t="43272" x="3160713" y="4452938"/>
          <p14:tracePt t="43280" x="3152775" y="4445000"/>
          <p14:tracePt t="43288" x="3152775" y="4435475"/>
          <p14:tracePt t="43295" x="3135313" y="4427538"/>
          <p14:tracePt t="43304" x="3127375" y="4427538"/>
          <p14:tracePt t="43311" x="3127375" y="4419600"/>
          <p14:tracePt t="43321" x="3117850" y="4410075"/>
          <p14:tracePt t="43328" x="3109913" y="4402138"/>
          <p14:tracePt t="43338" x="3100388" y="4394200"/>
          <p14:tracePt t="43344" x="3100388" y="4384675"/>
          <p14:tracePt t="43354" x="3100388" y="4368800"/>
          <p14:tracePt t="43360" x="3100388" y="4351338"/>
          <p14:tracePt t="43376" x="3100388" y="4325938"/>
          <p14:tracePt t="43384" x="3100388" y="4316413"/>
          <p14:tracePt t="43391" x="3117850" y="4300538"/>
          <p14:tracePt t="43400" x="3135313" y="4283075"/>
          <p14:tracePt t="43416" x="3143250" y="4283075"/>
          <p14:tracePt t="43426" x="3160713" y="4275138"/>
          <p14:tracePt t="43434" x="3168650" y="4275138"/>
          <p14:tracePt t="43442" x="3194050" y="4265613"/>
          <p14:tracePt t="43449" x="3219450" y="4249738"/>
          <p14:tracePt t="43472" x="3228975" y="4249738"/>
          <p14:tracePt t="43591" x="3219450" y="4249738"/>
          <p14:tracePt t="43600" x="3194050" y="4257675"/>
          <p14:tracePt t="43607" x="3186113" y="4265613"/>
          <p14:tracePt t="43616" x="3160713" y="4265613"/>
          <p14:tracePt t="43623" x="3143250" y="4283075"/>
          <p14:tracePt t="43631" x="3117850" y="4291013"/>
          <p14:tracePt t="43639" x="3092450" y="4291013"/>
          <p14:tracePt t="43648" x="3067050" y="4300538"/>
          <p14:tracePt t="44944" x="3074988" y="4300538"/>
          <p14:tracePt t="44952" x="3084513" y="4300538"/>
          <p14:tracePt t="44960" x="3109913" y="4300538"/>
          <p14:tracePt t="44968" x="3135313" y="4300538"/>
          <p14:tracePt t="44976" x="3152775" y="4300538"/>
          <p14:tracePt t="44983" x="3186113" y="4300538"/>
          <p14:tracePt t="44991" x="3203575" y="4300538"/>
          <p14:tracePt t="45000" x="3228975" y="4300538"/>
          <p14:tracePt t="45007" x="3262313" y="4300538"/>
          <p14:tracePt t="45016" x="3279775" y="4300538"/>
          <p14:tracePt t="45024" x="3305175" y="4300538"/>
          <p14:tracePt t="45031" x="3330575" y="4300538"/>
          <p14:tracePt t="45040" x="3348038" y="4300538"/>
          <p14:tracePt t="45153" x="3363913" y="4300538"/>
          <p14:tracePt t="45160" x="3406775" y="4325938"/>
          <p14:tracePt t="45168" x="3457575" y="4368800"/>
          <p14:tracePt t="45175" x="3475038" y="4384675"/>
          <p14:tracePt t="45185" x="3517900" y="4419600"/>
          <p14:tracePt t="45192" x="3533775" y="4427538"/>
          <p14:tracePt t="45200" x="3543300" y="4452938"/>
          <p14:tracePt t="45248" x="3543300" y="4460875"/>
          <p14:tracePt t="45255" x="3551238" y="4470400"/>
          <p14:tracePt t="45263" x="3559175" y="4478338"/>
          <p14:tracePt t="45271" x="3559175" y="4513263"/>
          <p14:tracePt t="45280" x="3500438" y="4546600"/>
          <p14:tracePt t="45288" x="3475038" y="4554538"/>
          <p14:tracePt t="45296" x="3467100" y="4554538"/>
          <p14:tracePt t="45304" x="3457575" y="4554538"/>
          <p14:tracePt t="46976" x="3449638" y="4554538"/>
          <p14:tracePt t="47000" x="3449638" y="4546600"/>
          <p14:tracePt t="49632" x="3441700" y="4546600"/>
          <p14:tracePt t="49648" x="3432175" y="4554538"/>
          <p14:tracePt t="49663" x="3424238" y="4564063"/>
          <p14:tracePt t="49672" x="3398838" y="4589463"/>
          <p14:tracePt t="49682" x="3373438" y="4630738"/>
          <p14:tracePt t="49687" x="3305175" y="4691063"/>
          <p14:tracePt t="49698" x="3211513" y="4775200"/>
          <p14:tracePt t="49704" x="3092450" y="4860925"/>
          <p14:tracePt t="49711" x="2973388" y="4946650"/>
          <p14:tracePt t="49720" x="2871788" y="5013325"/>
          <p14:tracePt t="49728" x="2820988" y="5064125"/>
          <p14:tracePt t="49736" x="2820988" y="5091113"/>
          <p14:tracePt t="49744" x="2820988" y="5106988"/>
          <p14:tracePt t="49751" x="2889250" y="5124450"/>
          <p14:tracePt t="49759" x="3016250" y="5124450"/>
          <p14:tracePt t="49767" x="3211513" y="5132388"/>
          <p14:tracePt t="49863" x="3194050" y="5141913"/>
          <p14:tracePt t="49872" x="3084513" y="5141913"/>
          <p14:tracePt t="49881" x="2863850" y="5116513"/>
          <p14:tracePt t="49887" x="2684463" y="5116513"/>
          <p14:tracePt t="49895" x="2540000" y="5073650"/>
          <p14:tracePt t="49904" x="2379663" y="5022850"/>
          <p14:tracePt t="49912" x="2276475" y="5013325"/>
          <p14:tracePt t="49919" x="2217738" y="4997450"/>
          <p14:tracePt t="49928" x="2192338" y="4987925"/>
          <p14:tracePt t="49951" x="2182813" y="4987925"/>
          <p14:tracePt t="49976" x="2166938" y="5013325"/>
          <p14:tracePt t="49983" x="2132013" y="5038725"/>
          <p14:tracePt t="49991" x="2055813" y="5081588"/>
          <p14:tracePt t="50000" x="1979613" y="5099050"/>
          <p14:tracePt t="50007" x="1860550" y="5132388"/>
          <p14:tracePt t="50016" x="1749425" y="5149850"/>
          <p14:tracePt t="50023" x="1647825" y="5157788"/>
          <p14:tracePt t="50034" x="1589088" y="5175250"/>
          <p14:tracePt t="50039" x="1538288" y="5192713"/>
          <p14:tracePt t="50049" x="1520825" y="5192713"/>
          <p14:tracePt t="50304" x="1528763" y="5192713"/>
          <p14:tracePt t="50312" x="1589088" y="5208588"/>
          <p14:tracePt t="50320" x="1690688" y="5208588"/>
          <p14:tracePt t="50328" x="1801813" y="5208588"/>
          <p14:tracePt t="50336" x="1936750" y="5208588"/>
          <p14:tracePt t="50343" x="2157413" y="5208588"/>
          <p14:tracePt t="50352" x="2446338" y="5208588"/>
          <p14:tracePt t="50359" x="2820988" y="5208588"/>
          <p14:tracePt t="50368" x="3305175" y="5208588"/>
          <p14:tracePt t="50376" x="3797300" y="5208588"/>
          <p14:tracePt t="50384" x="4341813" y="5208588"/>
          <p14:tracePt t="50391" x="4894263" y="5192713"/>
          <p14:tracePt t="50400" x="5429250" y="5116513"/>
          <p14:tracePt t="50407" x="5938838" y="5013325"/>
          <p14:tracePt t="50416" x="6430963" y="4843463"/>
          <p14:tracePt t="50424" x="6856413" y="4733925"/>
          <p14:tracePt t="50433" x="7239000" y="4614863"/>
          <p14:tracePt t="50440" x="7502525" y="4513263"/>
          <p14:tracePt t="50448" x="7731125" y="4384675"/>
          <p14:tracePt t="50455" x="7885113" y="4325938"/>
          <p14:tracePt t="50464" x="7977188" y="4240213"/>
          <p14:tracePt t="50471" x="8045450" y="4171950"/>
          <p14:tracePt t="50482" x="8096250" y="4095750"/>
          <p14:tracePt t="50488" x="8139113" y="4044950"/>
          <p14:tracePt t="50498" x="8174038" y="3986213"/>
          <p14:tracePt t="50503" x="8207375" y="3908425"/>
          <p14:tracePt t="50512" x="8250238" y="3832225"/>
          <p14:tracePt t="50520" x="8291513" y="3763963"/>
          <p14:tracePt t="50527" x="8318500" y="3679825"/>
          <p14:tracePt t="50536" x="8343900" y="3603625"/>
          <p14:tracePt t="50544" x="8369300" y="3517900"/>
          <p14:tracePt t="50551" x="8385175" y="3441700"/>
          <p14:tracePt t="50559" x="8402638" y="3355975"/>
          <p14:tracePt t="50568" x="8410575" y="3279775"/>
          <p14:tracePt t="50576" x="8410575" y="3195638"/>
          <p14:tracePt t="50583" x="8410575" y="3152775"/>
          <p14:tracePt t="50591" x="8410575" y="3094038"/>
          <p14:tracePt t="50599" x="8410575" y="3051175"/>
          <p14:tracePt t="50608" x="8410575" y="3016250"/>
          <p14:tracePt t="50616" x="8410575" y="2982913"/>
          <p14:tracePt t="50623" x="8394700" y="2957513"/>
          <p14:tracePt t="50632" x="8377238" y="2949575"/>
          <p14:tracePt t="50639" x="8351838" y="2922588"/>
          <p14:tracePt t="50648" x="8334375" y="2897188"/>
          <p14:tracePt t="50655" x="8318500" y="2889250"/>
          <p14:tracePt t="50664" x="8283575" y="2881313"/>
          <p14:tracePt t="50671" x="8258175" y="2863850"/>
          <p14:tracePt t="50682" x="8224838" y="2855913"/>
          <p14:tracePt t="50687" x="8207375" y="2846388"/>
          <p14:tracePt t="50697" x="8174038" y="2838450"/>
          <p14:tracePt t="50703" x="8147050" y="2838450"/>
          <p14:tracePt t="50713" x="8139113" y="2838450"/>
          <p14:tracePt t="50719" x="8121650" y="2838450"/>
          <p14:tracePt t="50735" x="8113713" y="2838450"/>
          <p14:tracePt t="50743" x="8096250" y="2855913"/>
          <p14:tracePt t="50752" x="8088313" y="2881313"/>
          <p14:tracePt t="50760" x="8088313" y="2922588"/>
          <p14:tracePt t="50768" x="8088313" y="2974975"/>
          <p14:tracePt t="50776" x="8088313" y="3025775"/>
          <p14:tracePt t="50784" x="8088313" y="3076575"/>
          <p14:tracePt t="50791" x="8121650" y="3170238"/>
          <p14:tracePt t="50799" x="8174038" y="3221038"/>
          <p14:tracePt t="50808" x="8250238" y="3263900"/>
          <p14:tracePt t="50816" x="8359775" y="3322638"/>
          <p14:tracePt t="50824" x="8470900" y="3355975"/>
          <p14:tracePt t="50832" x="8597900" y="3373438"/>
          <p14:tracePt t="50840" x="8716963" y="3373438"/>
          <p14:tracePt t="50849" x="8828088" y="3373438"/>
          <p14:tracePt t="50856" x="8929688" y="3373438"/>
          <p14:tracePt t="50865" x="9031288" y="3348038"/>
          <p14:tracePt t="50871" x="9132888" y="3297238"/>
          <p14:tracePt t="50883" x="9209088" y="3263900"/>
          <p14:tracePt t="50887" x="9269413" y="3211513"/>
          <p14:tracePt t="50897" x="9337675" y="3160713"/>
          <p14:tracePt t="50903" x="9388475" y="3101975"/>
          <p14:tracePt t="50912" x="9439275" y="3051175"/>
          <p14:tracePt t="50920" x="9464675" y="3008313"/>
          <p14:tracePt t="50927" x="9490075" y="2940050"/>
          <p14:tracePt t="50936" x="9498013" y="2897188"/>
          <p14:tracePt t="50944" x="9498013" y="2855913"/>
          <p14:tracePt t="50952" x="9498013" y="2813050"/>
          <p14:tracePt t="50960" x="9498013" y="2787650"/>
          <p14:tracePt t="50967" x="9498013" y="2744788"/>
          <p14:tracePt t="50975" x="9498013" y="2711450"/>
          <p14:tracePt t="50983" x="9498013" y="2676525"/>
          <p14:tracePt t="50992" x="9490075" y="2643188"/>
          <p14:tracePt t="50999" x="9472613" y="2625725"/>
          <p14:tracePt t="51008" x="9439275" y="2574925"/>
          <p14:tracePt t="51016" x="9413875" y="2549525"/>
          <p14:tracePt t="51023" x="9380538" y="2516188"/>
          <p14:tracePt t="51032" x="9328150" y="2473325"/>
          <p14:tracePt t="51040" x="9261475" y="2438400"/>
          <p14:tracePt t="51048" x="9201150" y="2413000"/>
          <p14:tracePt t="51056" x="9150350" y="2379663"/>
          <p14:tracePt t="51065" x="9107488" y="2371725"/>
          <p14:tracePt t="51071" x="9056688" y="2354263"/>
          <p14:tracePt t="51080" x="9013825" y="2344738"/>
          <p14:tracePt t="51087" x="8963025" y="2336800"/>
          <p14:tracePt t="51098" x="8904288" y="2319338"/>
          <p14:tracePt t="51103" x="8843963" y="2293938"/>
          <p14:tracePt t="51113" x="8802688" y="2293938"/>
          <p14:tracePt t="51119" x="8724900" y="2293938"/>
          <p14:tracePt t="51128" x="8666163" y="2286000"/>
          <p14:tracePt t="51136" x="8623300" y="2286000"/>
          <p14:tracePt t="51144" x="8564563" y="2286000"/>
          <p14:tracePt t="51152" x="8504238" y="2293938"/>
          <p14:tracePt t="51159" x="8428038" y="2311400"/>
          <p14:tracePt t="51167" x="8369300" y="2328863"/>
          <p14:tracePt t="51175" x="8318500" y="2354263"/>
          <p14:tracePt t="51184" x="8275638" y="2371725"/>
          <p14:tracePt t="51192" x="8258175" y="2387600"/>
          <p14:tracePt t="51215" x="8240713" y="2397125"/>
          <p14:tracePt t="51255" x="8240713" y="2405063"/>
          <p14:tracePt t="51281" x="8240713" y="2422525"/>
          <p14:tracePt t="51288" x="8240713" y="2430463"/>
          <p14:tracePt t="51297" x="8240713" y="2447925"/>
          <p14:tracePt t="51303" x="8240713" y="2463800"/>
          <p14:tracePt t="51313" x="8240713" y="2481263"/>
          <p14:tracePt t="51320" x="8240713" y="2524125"/>
          <p14:tracePt t="51328" x="8240713" y="2566988"/>
          <p14:tracePt t="51336" x="8240713" y="2582863"/>
          <p14:tracePt t="51343" x="8240713" y="2608263"/>
          <p14:tracePt t="51472" x="8232775" y="2617788"/>
          <p14:tracePt t="51488" x="8224838" y="2625725"/>
          <p14:tracePt t="51513" x="8224838" y="2633663"/>
          <p14:tracePt t="51528" x="8224838" y="2643188"/>
          <p14:tracePt t="51543" x="8224838" y="2660650"/>
          <p14:tracePt t="51551" x="8224838" y="2668588"/>
          <p14:tracePt t="51559" x="8224838" y="2686050"/>
          <p14:tracePt t="51568" x="8224838" y="2701925"/>
          <p14:tracePt t="51576" x="8224838" y="2727325"/>
          <p14:tracePt t="51583" x="8224838" y="2752725"/>
          <p14:tracePt t="51591" x="8240713" y="2787650"/>
          <p14:tracePt t="51600" x="8258175" y="2813050"/>
          <p14:tracePt t="51608" x="8283575" y="2855913"/>
          <p14:tracePt t="51616" x="8308975" y="2881313"/>
          <p14:tracePt t="51623" x="8359775" y="2897188"/>
          <p14:tracePt t="51631" x="8385175" y="2906713"/>
          <p14:tracePt t="51639" x="8428038" y="2932113"/>
          <p14:tracePt t="51648" x="8470900" y="2940050"/>
          <p14:tracePt t="51656" x="8547100" y="2940050"/>
          <p14:tracePt t="51664" x="8615363" y="2940050"/>
          <p14:tracePt t="51671" x="8699500" y="2940050"/>
          <p14:tracePt t="51681" x="8818563" y="2940050"/>
          <p14:tracePt t="51687" x="8929688" y="2906713"/>
          <p14:tracePt t="51695" x="9048750" y="2871788"/>
          <p14:tracePt t="51703" x="9167813" y="2813050"/>
          <p14:tracePt t="51714" x="9286875" y="2752725"/>
          <p14:tracePt t="51719" x="9388475" y="2686050"/>
          <p14:tracePt t="51727" x="9464675" y="2625725"/>
          <p14:tracePt t="51736" x="9532938" y="2557463"/>
          <p14:tracePt t="51745" x="9575800" y="2506663"/>
          <p14:tracePt t="51752" x="9591675" y="2438400"/>
          <p14:tracePt t="51760" x="9617075" y="2362200"/>
          <p14:tracePt t="51768" x="9634538" y="2328863"/>
          <p14:tracePt t="51775" x="9634538" y="2268538"/>
          <p14:tracePt t="51784" x="9634538" y="2227263"/>
          <p14:tracePt t="51792" x="9634538" y="2184400"/>
          <p14:tracePt t="51800" x="9634538" y="2149475"/>
          <p14:tracePt t="51808" x="9634538" y="2116138"/>
          <p14:tracePt t="51816" x="9609138" y="2090738"/>
          <p14:tracePt t="51823" x="9575800" y="2055813"/>
          <p14:tracePt t="51831" x="9532938" y="2014538"/>
          <p14:tracePt t="51839" x="9498013" y="1997075"/>
          <p14:tracePt t="51848" x="9447213" y="1971675"/>
          <p14:tracePt t="51856" x="9371013" y="1946275"/>
          <p14:tracePt t="51865" x="9312275" y="1911350"/>
          <p14:tracePt t="51872" x="9236075" y="1903413"/>
          <p14:tracePt t="51883" x="9167813" y="1885950"/>
          <p14:tracePt t="51887" x="9074150" y="1860550"/>
          <p14:tracePt t="51896" x="9013825" y="1860550"/>
          <p14:tracePt t="51904" x="8955088" y="1852613"/>
          <p14:tracePt t="51913" x="8912225" y="1852613"/>
          <p14:tracePt t="51919" x="8869363" y="1852613"/>
          <p14:tracePt t="51930" x="8843963" y="1852613"/>
          <p14:tracePt t="51936" x="8810625" y="1860550"/>
          <p14:tracePt t="51946" x="8750300" y="1878013"/>
          <p14:tracePt t="51954" x="8691563" y="1920875"/>
          <p14:tracePt t="51960" x="8623300" y="1954213"/>
          <p14:tracePt t="51968" x="8547100" y="2014538"/>
          <p14:tracePt t="51976" x="8470900" y="2090738"/>
          <p14:tracePt t="51983" x="8402638" y="2159000"/>
          <p14:tracePt t="51992" x="8343900" y="2235200"/>
          <p14:tracePt t="51999" x="8301038" y="2336800"/>
          <p14:tracePt t="52007" x="8275638" y="2438400"/>
          <p14:tracePt t="52015" x="8258175" y="2541588"/>
          <p14:tracePt t="52024" x="8258175" y="2643188"/>
          <p14:tracePt t="52032" x="8258175" y="2727325"/>
          <p14:tracePt t="52040" x="8258175" y="2787650"/>
          <p14:tracePt t="52048" x="8308975" y="2863850"/>
          <p14:tracePt t="52055" x="8402638" y="2906713"/>
          <p14:tracePt t="52064" x="8496300" y="2949575"/>
          <p14:tracePt t="52072" x="8605838" y="2974975"/>
          <p14:tracePt t="52080" x="8724900" y="2990850"/>
          <p14:tracePt t="52087" x="8836025" y="3008313"/>
          <p14:tracePt t="52097" x="8955088" y="3008313"/>
          <p14:tracePt t="52103" x="9039225" y="3008313"/>
          <p14:tracePt t="52113" x="9107488" y="3000375"/>
          <p14:tracePt t="52119" x="9201150" y="2949575"/>
          <p14:tracePt t="52131" x="9294813" y="2906713"/>
          <p14:tracePt t="52135" x="9380538" y="2871788"/>
          <p14:tracePt t="52143" x="9447213" y="2820988"/>
          <p14:tracePt t="52152" x="9532938" y="2762250"/>
          <p14:tracePt t="52160" x="9601200" y="2686050"/>
          <p14:tracePt t="52168" x="9659938" y="2592388"/>
          <p14:tracePt t="52176" x="9694863" y="2506663"/>
          <p14:tracePt t="52183" x="9728200" y="2413000"/>
          <p14:tracePt t="52191" x="9736138" y="2328863"/>
          <p14:tracePt t="52199" x="9736138" y="2227263"/>
          <p14:tracePt t="52208" x="9736138" y="2141538"/>
          <p14:tracePt t="52216" x="9736138" y="2073275"/>
          <p14:tracePt t="52223" x="9728200" y="2014538"/>
          <p14:tracePt t="52232" x="9685338" y="1963738"/>
          <p14:tracePt t="52239" x="9617075" y="1895475"/>
          <p14:tracePt t="52247" x="9540875" y="1809750"/>
          <p14:tracePt t="52255" x="9472613" y="1758950"/>
          <p14:tracePt t="52264" x="9421813" y="1725613"/>
          <p14:tracePt t="52272" x="9363075" y="1682750"/>
          <p14:tracePt t="52281" x="9312275" y="1665288"/>
          <p14:tracePt t="52287" x="9251950" y="1649413"/>
          <p14:tracePt t="52297" x="9175750" y="1622425"/>
          <p14:tracePt t="52304" x="9117013" y="1606550"/>
          <p14:tracePt t="52313" x="9048750" y="1606550"/>
          <p14:tracePt t="52320" x="8972550" y="1597025"/>
          <p14:tracePt t="52330" x="8886825" y="1597025"/>
          <p14:tracePt t="52335" x="8818563" y="1597025"/>
          <p14:tracePt t="52345" x="8724900" y="1606550"/>
          <p14:tracePt t="52351" x="8648700" y="1631950"/>
          <p14:tracePt t="52360" x="8580438" y="1665288"/>
          <p14:tracePt t="52368" x="8488363" y="1708150"/>
          <p14:tracePt t="52375" x="8453438" y="1733550"/>
          <p14:tracePt t="52383" x="8402638" y="1776413"/>
          <p14:tracePt t="52392" x="8369300" y="1852613"/>
          <p14:tracePt t="52399" x="8334375" y="1928813"/>
          <p14:tracePt t="52407" x="8326438" y="2030413"/>
          <p14:tracePt t="52416" x="8308975" y="2159000"/>
          <p14:tracePt t="52424" x="8308975" y="2286000"/>
          <p14:tracePt t="52431" x="8308975" y="2397125"/>
          <p14:tracePt t="52440" x="8318500" y="2498725"/>
          <p14:tracePt t="52448" x="8351838" y="2600325"/>
          <p14:tracePt t="52456" x="8394700" y="2660650"/>
          <p14:tracePt t="52464" x="8453438" y="2727325"/>
          <p14:tracePt t="52471" x="8504238" y="2770188"/>
          <p14:tracePt t="52480" x="8597900" y="2813050"/>
          <p14:tracePt t="52487" x="8674100" y="2838450"/>
          <p14:tracePt t="52497" x="8777288" y="2871788"/>
          <p14:tracePt t="52503" x="8861425" y="2871788"/>
          <p14:tracePt t="52513" x="8963025" y="2871788"/>
          <p14:tracePt t="52519" x="9056688" y="2871788"/>
          <p14:tracePt t="52527" x="9175750" y="2855913"/>
          <p14:tracePt t="52536" x="9302750" y="2820988"/>
          <p14:tracePt t="52544" x="9431338" y="2762250"/>
          <p14:tracePt t="52552" x="9523413" y="2701925"/>
          <p14:tracePt t="52559" x="9617075" y="2633663"/>
          <p14:tracePt t="52568" x="9694863" y="2566988"/>
          <p14:tracePt t="52575" x="9736138" y="2498725"/>
          <p14:tracePt t="52583" x="9771063" y="2430463"/>
          <p14:tracePt t="52592" x="9796463" y="2354263"/>
          <p14:tracePt t="52600" x="9796463" y="2278063"/>
          <p14:tracePt t="52608" x="9796463" y="2227263"/>
          <p14:tracePt t="52615" x="9796463" y="2166938"/>
          <p14:tracePt t="52624" x="9796463" y="2108200"/>
          <p14:tracePt t="52631" x="9745663" y="2030413"/>
          <p14:tracePt t="52640" x="9728200" y="1979613"/>
          <p14:tracePt t="52648" x="9685338" y="1920875"/>
          <p14:tracePt t="52655" x="9642475" y="1852613"/>
          <p14:tracePt t="52664" x="9626600" y="1827213"/>
          <p14:tracePt t="52671" x="9617075" y="1809750"/>
          <p14:tracePt t="52680" x="9591675" y="1776413"/>
          <p14:tracePt t="52697" x="9575800" y="1766888"/>
          <p14:tracePt t="52703" x="9558338" y="1758950"/>
          <p14:tracePt t="52719" x="9532938" y="1758950"/>
          <p14:tracePt t="52730" x="9515475" y="1741488"/>
          <p14:tracePt t="52736" x="9507538" y="1741488"/>
          <p14:tracePt t="52745" x="9490075" y="1741488"/>
          <p14:tracePt t="52751" x="9482138" y="1741488"/>
          <p14:tracePt t="52759" x="9464675" y="1741488"/>
          <p14:tracePt t="52768" x="9431338" y="1741488"/>
          <p14:tracePt t="52776" x="9413875" y="1751013"/>
          <p14:tracePt t="52784" x="9363075" y="1776413"/>
          <p14:tracePt t="52792" x="9312275" y="1809750"/>
          <p14:tracePt t="52799" x="9261475" y="1860550"/>
          <p14:tracePt t="52807" x="9209088" y="1911350"/>
          <p14:tracePt t="52815" x="9150350" y="1989138"/>
          <p14:tracePt t="52824" x="9124950" y="2065338"/>
          <p14:tracePt t="52831" x="9099550" y="2166938"/>
          <p14:tracePt t="52840" x="9064625" y="2293938"/>
          <p14:tracePt t="52847" x="9048750" y="2397125"/>
          <p14:tracePt t="52855" x="9048750" y="2524125"/>
          <p14:tracePt t="52864" x="9048750" y="2633663"/>
          <p14:tracePt t="52872" x="9048750" y="2727325"/>
          <p14:tracePt t="52880" x="9048750" y="2770188"/>
          <p14:tracePt t="52888" x="9064625" y="2813050"/>
          <p14:tracePt t="52897" x="9074150" y="2846388"/>
          <p14:tracePt t="52903" x="9107488" y="2889250"/>
          <p14:tracePt t="52912" x="9150350" y="2914650"/>
          <p14:tracePt t="52920" x="9175750" y="2922588"/>
          <p14:tracePt t="52931" x="9201150" y="2932113"/>
          <p14:tracePt t="52935" x="9226550" y="2949575"/>
          <p14:tracePt t="52944" x="9261475" y="2949575"/>
          <p14:tracePt t="52954" x="9269413" y="2949575"/>
          <p14:tracePt t="52961" x="9294813" y="2949575"/>
          <p14:tracePt t="52968" x="9312275" y="2949575"/>
          <p14:tracePt t="52977" x="9328150" y="2940050"/>
          <p14:tracePt t="52984" x="9337675" y="2922588"/>
          <p14:tracePt t="52991" x="9353550" y="2906713"/>
          <p14:tracePt t="52999" x="9353550" y="2889250"/>
          <p14:tracePt t="53008" x="9353550" y="2863850"/>
          <p14:tracePt t="53016" x="9353550" y="2838450"/>
          <p14:tracePt t="53024" x="9345613" y="2795588"/>
          <p14:tracePt t="53031" x="9328150" y="2778125"/>
          <p14:tracePt t="53040" x="9320213" y="2778125"/>
          <p14:tracePt t="53048" x="9302750" y="2744788"/>
          <p14:tracePt t="53056" x="9294813" y="2727325"/>
          <p14:tracePt t="53064" x="9269413" y="2711450"/>
          <p14:tracePt t="53072" x="9226550" y="2676525"/>
          <p14:tracePt t="53080" x="9158288" y="2660650"/>
          <p14:tracePt t="53096" x="9132888" y="2660650"/>
          <p14:tracePt t="53104" x="9117013" y="2660650"/>
          <p14:tracePt t="53113" x="9099550" y="2660650"/>
          <p14:tracePt t="53119" x="9048750" y="2660650"/>
          <p14:tracePt t="53127" x="9005888" y="2660650"/>
          <p14:tracePt t="53135" x="8937625" y="2625725"/>
          <p14:tracePt t="53145" x="8869363" y="2617788"/>
          <p14:tracePt t="53151" x="8810625" y="2608263"/>
          <p14:tracePt t="53161" x="8759825" y="2608263"/>
          <p14:tracePt t="53168" x="8750300" y="2600325"/>
          <p14:tracePt t="53175" x="8724900" y="2582863"/>
          <p14:tracePt t="53183" x="8716963" y="2574925"/>
          <p14:tracePt t="53192" x="8709025" y="2566988"/>
          <p14:tracePt t="53311" x="8716963" y="2566988"/>
          <p14:tracePt t="53328" x="8750300" y="2541588"/>
          <p14:tracePt t="53336" x="8759825" y="2532063"/>
          <p14:tracePt t="53345" x="8793163" y="2524125"/>
          <p14:tracePt t="53352" x="8836025" y="2498725"/>
          <p14:tracePt t="53360" x="8894763" y="2463800"/>
          <p14:tracePt t="53367" x="8929688" y="2438400"/>
          <p14:tracePt t="53375" x="8997950" y="2387600"/>
          <p14:tracePt t="53384" x="9048750" y="2354263"/>
          <p14:tracePt t="53392" x="9082088" y="2328863"/>
          <p14:tracePt t="53400" x="9124950" y="2286000"/>
          <p14:tracePt t="53407" x="9158288" y="2252663"/>
          <p14:tracePt t="53416" x="9183688" y="2235200"/>
          <p14:tracePt t="53424" x="9201150" y="2217738"/>
          <p14:tracePt t="53431" x="9226550" y="2192338"/>
          <p14:tracePt t="53439" x="9236075" y="2184400"/>
          <p14:tracePt t="53447" x="9251950" y="2159000"/>
          <p14:tracePt t="53455" x="9261475" y="2133600"/>
          <p14:tracePt t="53463" x="9269413" y="2116138"/>
          <p14:tracePt t="53471" x="9269413" y="2108200"/>
          <p14:tracePt t="53480" x="9269413" y="2098675"/>
          <p14:tracePt t="53576" x="9261475" y="2133600"/>
          <p14:tracePt t="53584" x="9244013" y="2184400"/>
          <p14:tracePt t="53592" x="9201150" y="2243138"/>
          <p14:tracePt t="53600" x="9175750" y="2319338"/>
          <p14:tracePt t="53607" x="9158288" y="2413000"/>
          <p14:tracePt t="53616" x="9132888" y="2498725"/>
          <p14:tracePt t="53624" x="9124950" y="2582863"/>
          <p14:tracePt t="53631" x="9099550" y="2686050"/>
          <p14:tracePt t="53639" x="9091613" y="2770188"/>
          <p14:tracePt t="53647" x="9091613" y="2855913"/>
          <p14:tracePt t="53655" x="9091613" y="2940050"/>
          <p14:tracePt t="53663" x="9107488" y="3033713"/>
          <p14:tracePt t="53672" x="9150350" y="3119438"/>
          <p14:tracePt t="53680" x="9167813" y="3186113"/>
          <p14:tracePt t="53687" x="9226550" y="3238500"/>
          <p14:tracePt t="53696" x="9277350" y="3297238"/>
          <p14:tracePt t="53704" x="9328150" y="3355975"/>
          <p14:tracePt t="53714" x="9371013" y="3390900"/>
          <p14:tracePt t="53719" x="9405938" y="3433763"/>
          <p14:tracePt t="53730" x="9456738" y="3459163"/>
          <p14:tracePt t="53736" x="9482138" y="3475038"/>
          <p14:tracePt t="53744" x="9498013" y="3484563"/>
          <p14:tracePt t="53752" x="9515475" y="3484563"/>
          <p14:tracePt t="53761" x="9532938" y="3484563"/>
          <p14:tracePt t="53800" x="9550400" y="3484563"/>
          <p14:tracePt t="53807" x="9558338" y="3467100"/>
          <p14:tracePt t="53816" x="9566275" y="3467100"/>
          <p14:tracePt t="53824" x="9566275" y="3449638"/>
          <p14:tracePt t="53831" x="9566275" y="3433763"/>
          <p14:tracePt t="53847" x="9566275" y="3408363"/>
          <p14:tracePt t="53864" x="9566275" y="3398838"/>
          <p14:tracePt t="53871" x="9566275" y="3382963"/>
          <p14:tracePt t="53897" x="9566275" y="3365500"/>
          <p14:tracePt t="53903" x="9558338" y="3365500"/>
          <p14:tracePt t="53913" x="9540875" y="3365500"/>
          <p14:tracePt t="53928" x="9523413" y="3365500"/>
          <p14:tracePt t="53935" x="9507538" y="3365500"/>
          <p14:tracePt t="53947" x="9490075" y="3365500"/>
          <p14:tracePt t="53953" x="9464675" y="3365500"/>
          <p14:tracePt t="53965" x="9456738" y="3365500"/>
          <p14:tracePt t="53968" x="9431338" y="3365500"/>
          <p14:tracePt t="53977" x="9405938" y="3365500"/>
          <p14:tracePt t="53983" x="9405938" y="3373438"/>
          <p14:tracePt t="54048" x="9396413" y="3373438"/>
          <p14:tracePt t="54057" x="9388475" y="3373438"/>
          <p14:tracePt t="54128" x="9380538" y="3382963"/>
          <p14:tracePt t="54136" x="9371013" y="3390900"/>
          <p14:tracePt t="54143" x="9363075" y="3398838"/>
          <p14:tracePt t="54151" x="9353550" y="3398838"/>
          <p14:tracePt t="54160" x="9353550" y="3416300"/>
          <p14:tracePt t="54207" x="9345613" y="3424238"/>
          <p14:tracePt t="54215" x="9337675" y="3441700"/>
          <p14:tracePt t="54224" x="9320213" y="3467100"/>
          <p14:tracePt t="54232" x="9312275" y="3484563"/>
          <p14:tracePt t="54240" x="9302750" y="3517900"/>
          <p14:tracePt t="54248" x="9277350" y="3535363"/>
          <p14:tracePt t="54255" x="9269413" y="3552825"/>
          <p14:tracePt t="54264" x="9251950" y="3568700"/>
          <p14:tracePt t="54279" x="9244013" y="3578225"/>
          <p14:tracePt t="54474" x="9244013" y="3594100"/>
          <p14:tracePt t="54480" x="9244013" y="3629025"/>
          <p14:tracePt t="54487" x="9218613" y="3679825"/>
          <p14:tracePt t="54496" x="9209088" y="3738563"/>
          <p14:tracePt t="54503" x="9201150" y="3832225"/>
          <p14:tracePt t="54512" x="9193213" y="3917950"/>
          <p14:tracePt t="54520" x="9175750" y="3986213"/>
          <p14:tracePt t="54529" x="9175750" y="4062413"/>
          <p14:tracePt t="54535" x="9175750" y="4146550"/>
          <p14:tracePt t="54544" x="9175750" y="4206875"/>
          <p14:tracePt t="54552" x="9175750" y="4249738"/>
          <p14:tracePt t="54561" x="9175750" y="4291013"/>
          <p14:tracePt t="54568" x="9175750" y="4325938"/>
          <p14:tracePt t="54575" x="9175750" y="4341813"/>
          <p14:tracePt t="54584" x="9175750" y="4351338"/>
          <p14:tracePt t="55040" x="9175750" y="4359275"/>
          <p14:tracePt t="55056" x="9158288" y="4351338"/>
          <p14:tracePt t="55071" x="9150350" y="4316413"/>
          <p14:tracePt t="55087" x="9150350" y="4300538"/>
          <p14:tracePt t="55095" x="9142413" y="4283075"/>
          <p14:tracePt t="55103" x="9142413" y="4275138"/>
          <p14:tracePt t="55111" x="9142413" y="4257675"/>
          <p14:tracePt t="55119" x="9142413" y="4249738"/>
          <p14:tracePt t="55128" x="9142413" y="4240213"/>
          <p14:tracePt t="55136" x="9142413" y="4232275"/>
          <p14:tracePt t="55144" x="9142413" y="4224338"/>
          <p14:tracePt t="55152" x="9132888" y="4214813"/>
          <p14:tracePt t="55161" x="9132888" y="4206875"/>
          <p14:tracePt t="55168" x="9132888" y="4197350"/>
          <p14:tracePt t="55177" x="9132888" y="4189413"/>
          <p14:tracePt t="55183" x="9132888" y="4181475"/>
          <p14:tracePt t="55192" x="9132888" y="4164013"/>
          <p14:tracePt t="55199" x="9132888" y="4146550"/>
          <p14:tracePt t="55207" x="9132888" y="4121150"/>
          <p14:tracePt t="55224" x="9132888" y="4095750"/>
          <p14:tracePt t="55231" x="9132888" y="4079875"/>
          <p14:tracePt t="55239" x="9132888" y="4052888"/>
          <p14:tracePt t="55248" x="9132888" y="4037013"/>
          <p14:tracePt t="55255" x="9132888" y="4027488"/>
          <p14:tracePt t="55264" x="9132888" y="4019550"/>
          <p14:tracePt t="55271" x="9132888" y="4011613"/>
          <p14:tracePt t="55512" x="9124950" y="4011613"/>
          <p14:tracePt t="55519" x="9124950" y="4019550"/>
          <p14:tracePt t="55527" x="9124950" y="4070350"/>
          <p14:tracePt t="55536" x="9117013" y="4146550"/>
          <p14:tracePt t="55544" x="9117013" y="4206875"/>
          <p14:tracePt t="55552" x="9082088" y="4291013"/>
          <p14:tracePt t="55561" x="9074150" y="4368800"/>
          <p14:tracePt t="55567" x="9064625" y="4402138"/>
          <p14:tracePt t="55577" x="9064625" y="4419600"/>
          <p14:tracePt t="55584" x="9056688" y="4445000"/>
          <p14:tracePt t="55594" x="9056688" y="4452938"/>
          <p14:tracePt t="55816" x="9074150" y="4452938"/>
          <p14:tracePt t="55824" x="9082088" y="4452938"/>
          <p14:tracePt t="55831" x="9091613" y="4435475"/>
          <p14:tracePt t="55840" x="9107488" y="4427538"/>
          <p14:tracePt t="55848" x="9124950" y="4419600"/>
          <p14:tracePt t="55856" x="9158288" y="4402138"/>
          <p14:tracePt t="55864" x="9167813" y="4394200"/>
          <p14:tracePt t="55872" x="9193213" y="4368800"/>
          <p14:tracePt t="55894" x="9236075" y="4325938"/>
          <p14:tracePt t="55896" x="9261475" y="4316413"/>
          <p14:tracePt t="55903" x="9286875" y="4291013"/>
          <p14:tracePt t="55912" x="9294813" y="4275138"/>
          <p14:tracePt t="55920" x="9345613" y="4249738"/>
          <p14:tracePt t="55928" x="9413875" y="4197350"/>
          <p14:tracePt t="55935" x="9447213" y="4171950"/>
          <p14:tracePt t="55944" x="9498013" y="4113213"/>
          <p14:tracePt t="55952" x="9566275" y="4062413"/>
          <p14:tracePt t="55960" x="9642475" y="4002088"/>
          <p14:tracePt t="55968" x="9720263" y="3960813"/>
          <p14:tracePt t="55977" x="9812338" y="3892550"/>
          <p14:tracePt t="55983" x="9872663" y="3849688"/>
          <p14:tracePt t="55992" x="9940925" y="3798888"/>
          <p14:tracePt t="55999" x="9974263" y="3756025"/>
          <p14:tracePt t="56008" x="10017125" y="3722688"/>
          <p14:tracePt t="56016" x="10034588" y="3705225"/>
          <p14:tracePt t="56023" x="10042525" y="3679825"/>
          <p14:tracePt t="56032" x="10050463" y="3646488"/>
          <p14:tracePt t="56040" x="10050463" y="3636963"/>
          <p14:tracePt t="56048" x="10050463" y="3611563"/>
          <p14:tracePt t="56056" x="10067925" y="3586163"/>
          <p14:tracePt t="56063" x="10067925" y="3578225"/>
          <p14:tracePt t="56071" x="10067925" y="3568700"/>
          <p14:tracePt t="56079" x="10067925" y="3560763"/>
          <p14:tracePt t="56088" x="10067925" y="3543300"/>
          <p14:tracePt t="56095" x="10067925" y="3535363"/>
          <p14:tracePt t="56103" x="10067925" y="3527425"/>
          <p14:tracePt t="56112" x="10067925" y="3509963"/>
          <p14:tracePt t="56119" x="10067925" y="3492500"/>
          <p14:tracePt t="56136" x="10067925" y="3475038"/>
          <p14:tracePt t="56144" x="10067925" y="3467100"/>
          <p14:tracePt t="56152" x="10067925" y="3459163"/>
          <p14:tracePt t="56176" x="10059988" y="3433763"/>
          <p14:tracePt t="56199" x="10050463" y="3424238"/>
          <p14:tracePt t="56208" x="10042525" y="3424238"/>
          <p14:tracePt t="56224" x="10042525" y="3416300"/>
          <p14:tracePt t="56241" x="10025063" y="3398838"/>
          <p14:tracePt t="56248" x="10009188" y="3390900"/>
          <p14:tracePt t="56263" x="9999663" y="3390900"/>
          <p14:tracePt t="56274" x="9983788" y="3382963"/>
          <p14:tracePt t="56284" x="9974263" y="3365500"/>
          <p14:tracePt t="56296" x="9966325" y="3355975"/>
          <p14:tracePt t="56327" x="9948863" y="3355975"/>
          <p14:tracePt t="56368" x="9940925" y="3355975"/>
          <p14:tracePt t="56383" x="9931400" y="3355975"/>
          <p14:tracePt t="56391" x="9923463" y="3355975"/>
          <p14:tracePt t="56399" x="9906000" y="3373438"/>
          <p14:tracePt t="56408" x="9898063" y="3390900"/>
          <p14:tracePt t="56415" x="9890125" y="3398838"/>
          <p14:tracePt t="56426" x="9872663" y="3424238"/>
          <p14:tracePt t="56432" x="9864725" y="3449638"/>
          <p14:tracePt t="56439" x="9864725" y="3484563"/>
          <p14:tracePt t="56447" x="9864725" y="3509963"/>
          <p14:tracePt t="56455" x="9855200" y="3527425"/>
          <p14:tracePt t="56463" x="9855200" y="3560763"/>
          <p14:tracePt t="56472" x="9839325" y="3594100"/>
          <p14:tracePt t="56480" x="9829800" y="3629025"/>
          <p14:tracePt t="56487" x="9821863" y="3654425"/>
          <p14:tracePt t="56495" x="9821863" y="3679825"/>
          <p14:tracePt t="56504" x="9812338" y="3738563"/>
          <p14:tracePt t="56511" x="9812338" y="3756025"/>
          <p14:tracePt t="56520" x="9796463" y="3790950"/>
          <p14:tracePt t="56527" x="9796463" y="3816350"/>
          <p14:tracePt t="56535" x="9796463" y="3849688"/>
          <p14:tracePt t="56543" x="9786938" y="3883025"/>
          <p14:tracePt t="56551" x="9786938" y="3892550"/>
          <p14:tracePt t="56560" x="9779000" y="3917950"/>
          <p14:tracePt t="56568" x="9779000" y="3935413"/>
          <p14:tracePt t="56577" x="9779000" y="3943350"/>
          <p14:tracePt t="56583" x="9779000" y="3968750"/>
          <p14:tracePt t="56593" x="9779000" y="3976688"/>
          <p14:tracePt t="56599" x="9779000" y="3994150"/>
          <p14:tracePt t="56610" x="9771063" y="4019550"/>
          <p14:tracePt t="56615" x="9771063" y="4044950"/>
          <p14:tracePt t="56624" x="9771063" y="4062413"/>
          <p14:tracePt t="56631" x="9753600" y="4079875"/>
          <p14:tracePt t="56640" x="9753600" y="4113213"/>
          <p14:tracePt t="56648" x="9745663" y="4130675"/>
          <p14:tracePt t="56656" x="9745663" y="4146550"/>
          <p14:tracePt t="56663" x="9745663" y="4171950"/>
          <p14:tracePt t="56671" x="9736138" y="4181475"/>
          <p14:tracePt t="56679" x="9736138" y="4189413"/>
          <p14:tracePt t="56696" x="9736138" y="4206875"/>
          <p14:tracePt t="56880" x="9728200" y="4206875"/>
          <p14:tracePt t="56896" x="9720263" y="4206875"/>
          <p14:tracePt t="56936" x="9702800" y="4206875"/>
          <p14:tracePt t="56976" x="9694863" y="4206875"/>
          <p14:tracePt t="57007" x="9685338" y="4197350"/>
          <p14:tracePt t="57120" x="9677400" y="4189413"/>
          <p14:tracePt t="57224" x="9667875" y="4181475"/>
          <p14:tracePt t="57287" x="9667875" y="4171950"/>
          <p14:tracePt t="57320" x="9652000" y="4164013"/>
          <p14:tracePt t="57736" x="9652000" y="4156075"/>
          <p14:tracePt t="57920" x="9652000" y="4164013"/>
          <p14:tracePt t="57928" x="9659938" y="4171950"/>
          <p14:tracePt t="57936" x="9677400" y="4181475"/>
          <p14:tracePt t="57951" x="9694863" y="4197350"/>
          <p14:tracePt t="57959" x="9710738" y="4197350"/>
          <p14:tracePt t="57968" x="9720263" y="4214813"/>
          <p14:tracePt t="57975" x="9745663" y="4224338"/>
          <p14:tracePt t="57983" x="9771063" y="4240213"/>
          <p14:tracePt t="57992" x="9786938" y="4240213"/>
          <p14:tracePt t="58000" x="9804400" y="4249738"/>
          <p14:tracePt t="58008" x="9847263" y="4257675"/>
          <p14:tracePt t="58015" x="9923463" y="4275138"/>
          <p14:tracePt t="58023" x="9999663" y="4283075"/>
          <p14:tracePt t="58031" x="10101263" y="4308475"/>
          <p14:tracePt t="58040" x="10229850" y="4308475"/>
          <p14:tracePt t="58047" x="10348913" y="4308475"/>
          <p14:tracePt t="58057" x="10526713" y="4308475"/>
          <p14:tracePt t="58064" x="10729913" y="4308475"/>
          <p14:tracePt t="58072" x="10917238" y="4283075"/>
          <p14:tracePt t="58079" x="11104563" y="4275138"/>
          <p14:tracePt t="58087" x="11274425" y="4214813"/>
          <p14:tracePt t="58095" x="11426825" y="4171950"/>
          <p14:tracePt t="58104" x="11555413" y="4105275"/>
          <p14:tracePt t="58112" x="11674475" y="4062413"/>
          <p14:tracePt t="58119" x="11750675" y="4027488"/>
          <p14:tracePt t="58127" x="11852275" y="3968750"/>
          <p14:tracePt t="58135" x="11920538" y="3917950"/>
          <p14:tracePt t="58144" x="11971338" y="3867150"/>
          <p14:tracePt t="58152" x="12022138" y="3816350"/>
          <p14:tracePt t="58159" x="12055475" y="3763963"/>
          <p14:tracePt t="58168" x="12072938" y="3730625"/>
          <p14:tracePt t="58176" x="12080875" y="3679825"/>
          <p14:tracePt t="58183" x="12106275" y="3603625"/>
          <p14:tracePt t="58192" x="12115800" y="3560763"/>
          <p14:tracePt t="58199" x="12123738" y="3517900"/>
          <p14:tracePt t="58209" x="12123738" y="3467100"/>
          <p14:tracePt t="58215" x="12123738" y="3441700"/>
          <p14:tracePt t="58225" x="12123738" y="3408363"/>
          <p14:tracePt t="58231" x="12123738" y="3373438"/>
          <p14:tracePt t="58242" x="12123738" y="3355975"/>
          <p14:tracePt t="58248" x="12106275" y="3314700"/>
          <p14:tracePt t="58257" x="12090400" y="3297238"/>
          <p14:tracePt t="58263" x="12065000" y="3263900"/>
          <p14:tracePt t="58271" x="12047538" y="3246438"/>
          <p14:tracePt t="58279" x="12030075" y="3211513"/>
          <p14:tracePt t="58287" x="12004675" y="3186113"/>
          <p14:tracePt t="58296" x="11988800" y="3170238"/>
          <p14:tracePt t="58303" x="11945938" y="3160713"/>
          <p14:tracePt t="58312" x="11911013" y="3152775"/>
          <p14:tracePt t="58319" x="11877675" y="3127375"/>
          <p14:tracePt t="58327" x="11844338" y="3127375"/>
          <p14:tracePt t="58336" x="11801475" y="3127375"/>
          <p14:tracePt t="58343" x="11766550" y="3127375"/>
          <p14:tracePt t="58352" x="11741150" y="3127375"/>
          <p14:tracePt t="58360" x="11682413" y="3127375"/>
          <p14:tracePt t="58367" x="11647488" y="3144838"/>
          <p14:tracePt t="58376" x="11571288" y="3178175"/>
          <p14:tracePt t="58384" x="11495088" y="3228975"/>
          <p14:tracePt t="58392" x="11461750" y="3271838"/>
          <p14:tracePt t="58400" x="11376025" y="3322638"/>
          <p14:tracePt t="58409" x="11350625" y="3390900"/>
          <p14:tracePt t="58415" x="11317288" y="3441700"/>
          <p14:tracePt t="58424" x="11299825" y="3475038"/>
          <p14:tracePt t="58432" x="11282363" y="3509963"/>
          <p14:tracePt t="58441" x="11282363" y="3543300"/>
          <p14:tracePt t="58448" x="11282363" y="3560763"/>
          <p14:tracePt t="58458" x="11282363" y="3578225"/>
          <p14:tracePt t="58463" x="11282363" y="3603625"/>
          <p14:tracePt t="58480" x="11282363" y="3611563"/>
          <p14:tracePt t="58488" x="11291888" y="3629025"/>
          <p14:tracePt t="58496" x="11307763" y="3646488"/>
          <p14:tracePt t="58503" x="11342688" y="3646488"/>
          <p14:tracePt t="58511" x="11360150" y="3646488"/>
          <p14:tracePt t="58519" x="11385550" y="3646488"/>
          <p14:tracePt t="58527" x="11393488" y="3646488"/>
          <p14:tracePt t="58536" x="11418888" y="3646488"/>
          <p14:tracePt t="58544" x="11426825" y="3646488"/>
          <p14:tracePt t="58551" x="11436350" y="3646488"/>
          <p14:tracePt t="58559" x="11452225" y="3646488"/>
          <p14:tracePt t="58567" x="11461750" y="3646488"/>
          <p14:tracePt t="58575" x="11477625" y="3636963"/>
          <p14:tracePt t="58584" x="11487150" y="3619500"/>
          <p14:tracePt t="58592" x="11495088" y="3594100"/>
          <p14:tracePt t="58599" x="11503025" y="3578225"/>
          <p14:tracePt t="58608" x="11503025" y="3560763"/>
          <p14:tracePt t="58616" x="11503025" y="3527425"/>
          <p14:tracePt t="58626" x="11503025" y="3517900"/>
          <p14:tracePt t="58632" x="11503025" y="3492500"/>
          <p14:tracePt t="58641" x="11503025" y="3475038"/>
          <p14:tracePt t="58647" x="11495088" y="3433763"/>
          <p14:tracePt t="58658" x="11477625" y="3408363"/>
          <p14:tracePt t="58663" x="11452225" y="3382963"/>
          <p14:tracePt t="58674" x="11436350" y="3373438"/>
          <p14:tracePt t="58680" x="11418888" y="3355975"/>
          <p14:tracePt t="58688" x="11410950" y="3348038"/>
          <p14:tracePt t="58695" x="11376025" y="3330575"/>
          <p14:tracePt t="58704" x="11368088" y="3322638"/>
          <p14:tracePt t="58712" x="11350625" y="3314700"/>
          <p14:tracePt t="58720" x="11317288" y="3305175"/>
          <p14:tracePt t="58728" x="11282363" y="3305175"/>
          <p14:tracePt t="58735" x="11241088" y="3271838"/>
          <p14:tracePt t="58743" x="11215688" y="3271838"/>
          <p14:tracePt t="58752" x="11137900" y="3254375"/>
          <p14:tracePt t="58759" x="11079163" y="3246438"/>
          <p14:tracePt t="58768" x="11002963" y="3246438"/>
          <p14:tracePt t="58775" x="10934700" y="3246438"/>
          <p14:tracePt t="58783" x="10858500" y="3246438"/>
          <p14:tracePt t="58792" x="10772775" y="3246438"/>
          <p14:tracePt t="58800" x="10704513" y="3246438"/>
          <p14:tracePt t="58808" x="10620375" y="3246438"/>
          <p14:tracePt t="58816" x="10560050" y="3246438"/>
          <p14:tracePt t="58825" x="10518775" y="3246438"/>
          <p14:tracePt t="58831" x="10467975" y="3254375"/>
          <p14:tracePt t="58841" x="10407650" y="3289300"/>
          <p14:tracePt t="58848" x="10374313" y="3305175"/>
          <p14:tracePt t="58857" x="10306050" y="3355975"/>
          <p14:tracePt t="58863" x="10263188" y="3408363"/>
          <p14:tracePt t="58874" x="10237788" y="3449638"/>
          <p14:tracePt t="58879" x="10220325" y="3484563"/>
          <p14:tracePt t="58887" x="10220325" y="3527425"/>
          <p14:tracePt t="58908" x="10212388" y="3586163"/>
          <p14:tracePt t="58912" x="10212388" y="3619500"/>
          <p14:tracePt t="58928" x="10212388" y="3629025"/>
          <p14:tracePt t="58936" x="10212388" y="3636963"/>
          <p14:tracePt t="58943" x="10220325" y="3636963"/>
          <p14:tracePt t="58968" x="10237788" y="3636963"/>
          <p14:tracePt t="58983" x="10271125" y="3636963"/>
          <p14:tracePt t="58999" x="10306050" y="3636963"/>
          <p14:tracePt t="59008" x="10313988" y="3636963"/>
          <p14:tracePt t="59015" x="10339388" y="3629025"/>
          <p14:tracePt t="59025" x="10364788" y="3603625"/>
          <p14:tracePt t="59031" x="10382250" y="3586163"/>
          <p14:tracePt t="59041" x="10407650" y="3560763"/>
          <p14:tracePt t="59047" x="10407650" y="3543300"/>
          <p14:tracePt t="59058" x="10442575" y="3509963"/>
          <p14:tracePt t="59063" x="10442575" y="3502025"/>
          <p14:tracePt t="59073" x="10450513" y="3492500"/>
          <p14:tracePt t="59079" x="10467975" y="3467100"/>
          <p14:tracePt t="59090" x="10475913" y="3467100"/>
          <p14:tracePt t="59095" x="10501313" y="3459163"/>
          <p14:tracePt t="59104" x="10518775" y="3449638"/>
          <p14:tracePt t="59111" x="10552113" y="3441700"/>
          <p14:tracePt t="59119" x="10585450" y="3433763"/>
          <p14:tracePt t="59128" x="10628313" y="3424238"/>
          <p14:tracePt t="59136" x="10663238" y="3408363"/>
          <p14:tracePt t="59143" x="10721975" y="3408363"/>
          <p14:tracePt t="59152" x="10782300" y="3390900"/>
          <p14:tracePt t="59159" x="10848975" y="3390900"/>
          <p14:tracePt t="59167" x="10926763" y="3390900"/>
          <p14:tracePt t="59175" x="10993438" y="3390900"/>
          <p14:tracePt t="59183" x="11079163" y="3390900"/>
          <p14:tracePt t="59192" x="11137900" y="3390900"/>
          <p14:tracePt t="59200" x="11198225" y="3390900"/>
          <p14:tracePt t="59208" x="11266488" y="3390900"/>
          <p14:tracePt t="59216" x="11299825" y="3390900"/>
          <p14:tracePt t="59224" x="11333163" y="3390900"/>
          <p14:tracePt t="59231" x="11368088" y="3373438"/>
          <p14:tracePt t="59241" x="11376025" y="3365500"/>
          <p14:tracePt t="59248" x="11393488" y="3365500"/>
          <p14:tracePt t="59256" x="11401425" y="3355975"/>
          <p14:tracePt t="59280" x="11401425" y="3348038"/>
          <p14:tracePt t="59336" x="11401425" y="3340100"/>
          <p14:tracePt t="59351" x="11401425" y="3330575"/>
          <p14:tracePt t="59367" x="11401425" y="3322638"/>
          <p14:tracePt t="59375" x="11385550" y="3322638"/>
          <p14:tracePt t="59383" x="11342688" y="3289300"/>
          <p14:tracePt t="59391" x="11307763" y="3289300"/>
          <p14:tracePt t="59399" x="11266488" y="3289300"/>
          <p14:tracePt t="59408" x="11231563" y="3289300"/>
          <p14:tracePt t="59415" x="11188700" y="3289300"/>
          <p14:tracePt t="59424" x="11147425" y="3289300"/>
          <p14:tracePt t="59432" x="11104563" y="3289300"/>
          <p14:tracePt t="59440" x="11044238" y="3289300"/>
          <p14:tracePt t="59447" x="11002963" y="3289300"/>
          <p14:tracePt t="59459" x="10952163" y="3305175"/>
          <p14:tracePt t="59466" x="10866438" y="3322638"/>
          <p14:tracePt t="59477" x="10815638" y="3355975"/>
          <p14:tracePt t="59482" x="10756900" y="3373438"/>
          <p14:tracePt t="59488" x="10704513" y="3416300"/>
          <p14:tracePt t="59495" x="10653713" y="3441700"/>
          <p14:tracePt t="59503" x="10602913" y="3502025"/>
          <p14:tracePt t="59512" x="10585450" y="3509963"/>
          <p14:tracePt t="59520" x="10577513" y="3543300"/>
          <p14:tracePt t="59528" x="10560050" y="3568700"/>
          <p14:tracePt t="59535" x="10560050" y="3594100"/>
          <p14:tracePt t="59544" x="10560050" y="3611563"/>
          <p14:tracePt t="59551" x="10560050" y="3629025"/>
          <p14:tracePt t="59560" x="10569575" y="3654425"/>
          <p14:tracePt t="59567" x="10594975" y="3679825"/>
          <p14:tracePt t="59576" x="10620375" y="3687763"/>
          <p14:tracePt t="59583" x="10645775" y="3697288"/>
          <p14:tracePt t="59591" x="10679113" y="3705225"/>
          <p14:tracePt t="59600" x="10688638" y="3705225"/>
          <p14:tracePt t="59608" x="10721975" y="3705225"/>
          <p14:tracePt t="59616" x="10756900" y="3705225"/>
          <p14:tracePt t="59624" x="10782300" y="3705225"/>
          <p14:tracePt t="59631" x="10807700" y="3705225"/>
          <p14:tracePt t="59640" x="10833100" y="3697288"/>
          <p14:tracePt t="59648" x="10848975" y="3687763"/>
          <p14:tracePt t="59656" x="10866438" y="3671888"/>
          <p14:tracePt t="59664" x="10874375" y="3654425"/>
          <p14:tracePt t="59674" x="10883900" y="3629025"/>
          <p14:tracePt t="59679" x="10883900" y="3619500"/>
          <p14:tracePt t="59688" x="10883900" y="3594100"/>
          <p14:tracePt t="59695" x="10883900" y="3578225"/>
          <p14:tracePt t="59704" x="10883900" y="3560763"/>
          <p14:tracePt t="59711" x="10874375" y="3527425"/>
          <p14:tracePt t="59719" x="10866438" y="3502025"/>
          <p14:tracePt t="59727" x="10848975" y="3459163"/>
          <p14:tracePt t="59736" x="10823575" y="3416300"/>
          <p14:tracePt t="59744" x="10815638" y="3408363"/>
          <p14:tracePt t="59752" x="10790238" y="3373438"/>
          <p14:tracePt t="59760" x="10782300" y="3365500"/>
          <p14:tracePt t="59767" x="10772775" y="3340100"/>
          <p14:tracePt t="59776" x="10756900" y="3322638"/>
          <p14:tracePt t="59784" x="10747375" y="3305175"/>
          <p14:tracePt t="59792" x="10739438" y="3297238"/>
          <p14:tracePt t="59800" x="10729913" y="3279775"/>
          <p14:tracePt t="59808" x="10729913" y="3271838"/>
          <p14:tracePt t="59815" x="10721975" y="3254375"/>
          <p14:tracePt t="59824" x="10714038" y="3238500"/>
          <p14:tracePt t="59832" x="10714038" y="3228975"/>
          <p14:tracePt t="59840" x="10704513" y="3211513"/>
          <p14:tracePt t="59848" x="10696575" y="3186113"/>
          <p14:tracePt t="59863" x="10696575" y="3170238"/>
          <p14:tracePt t="60000" x="10696575" y="3160713"/>
          <p14:tracePt t="60015" x="10704513" y="3160713"/>
          <p14:tracePt t="60024" x="10714038" y="3160713"/>
          <p14:tracePt t="60032" x="10721975" y="3160713"/>
          <p14:tracePt t="60047" x="10739438" y="3160713"/>
          <p14:tracePt t="60056" x="10747375" y="3160713"/>
          <p14:tracePt t="60073" x="10756900" y="3160713"/>
          <p14:tracePt t="60088" x="10764838" y="3160713"/>
          <p14:tracePt t="60104" x="10790238" y="3152775"/>
          <p14:tracePt t="60688" x="10790238" y="3135313"/>
          <p14:tracePt t="60696" x="10782300" y="3127375"/>
          <p14:tracePt t="60705" x="10772775" y="3101975"/>
          <p14:tracePt t="60711" x="10756900" y="3076575"/>
          <p14:tracePt t="60720" x="10739438" y="3041650"/>
          <p14:tracePt t="60727" x="10721975" y="2990850"/>
          <p14:tracePt t="60736" x="10714038" y="2974975"/>
          <p14:tracePt t="60744" x="10688638" y="2922588"/>
          <p14:tracePt t="60751" x="10645775" y="2889250"/>
          <p14:tracePt t="60759" x="10628313" y="2855913"/>
          <p14:tracePt t="60770" x="10612438" y="2813050"/>
          <p14:tracePt t="60777" x="10577513" y="2762250"/>
          <p14:tracePt t="60786" x="10534650" y="2711450"/>
          <p14:tracePt t="60793" x="10493375" y="2660650"/>
          <p14:tracePt t="60799" x="10442575" y="2600325"/>
          <p14:tracePt t="60807" x="10382250" y="2532063"/>
          <p14:tracePt t="60816" x="10339388" y="2473325"/>
          <p14:tracePt t="60823" x="10280650" y="2362200"/>
          <p14:tracePt t="60831" x="10212388" y="2260600"/>
          <p14:tracePt t="60840" x="10144125" y="2166938"/>
          <p14:tracePt t="60847" x="10059988" y="2073275"/>
          <p14:tracePt t="60856" x="9991725" y="1971675"/>
          <p14:tracePt t="60863" x="9923463" y="1885950"/>
          <p14:tracePt t="60873" x="9855200" y="1809750"/>
          <p14:tracePt t="60879" x="9812338" y="1751013"/>
          <p14:tracePt t="60889" x="9761538" y="1690688"/>
          <p14:tracePt t="60907" x="9667875" y="1589088"/>
          <p14:tracePt t="60912" x="9617075" y="1555750"/>
          <p14:tracePt t="60920" x="9566275" y="1495425"/>
          <p14:tracePt t="60928" x="9515475" y="1477963"/>
          <p14:tracePt t="60935" x="9490075" y="1452563"/>
          <p14:tracePt t="60943" x="9456738" y="1444625"/>
          <p14:tracePt t="60952" x="9413875" y="1419225"/>
          <p14:tracePt t="60959" x="9337675" y="1393825"/>
          <p14:tracePt t="60968" x="9261475" y="1385888"/>
          <p14:tracePt t="60975" x="9209088" y="1360488"/>
          <p14:tracePt t="60983" x="9150350" y="1343025"/>
          <p14:tracePt t="60991" x="9082088" y="1333500"/>
          <p14:tracePt t="60999" x="9031288" y="1317625"/>
          <p14:tracePt t="61007" x="8988425" y="1317625"/>
          <p14:tracePt t="61016" x="8947150" y="1308100"/>
          <p14:tracePt t="61024" x="8921750" y="1308100"/>
          <p14:tracePt t="61031" x="8886825" y="1308100"/>
          <p14:tracePt t="61040" x="8853488" y="1308100"/>
          <p14:tracePt t="61047" x="8828088" y="1308100"/>
          <p14:tracePt t="61056" x="8802688" y="1308100"/>
          <p14:tracePt t="61063" x="8759825" y="1308100"/>
          <p14:tracePt t="61072" x="8724900" y="1308100"/>
          <p14:tracePt t="61080" x="8699500" y="1308100"/>
          <p14:tracePt t="61089" x="8683625" y="1308100"/>
          <p14:tracePt t="61095" x="8648700" y="1308100"/>
          <p14:tracePt t="61107" x="8640763" y="1308100"/>
          <p14:tracePt t="61111" x="8615363" y="1325563"/>
          <p14:tracePt t="61123" x="8589963" y="1350963"/>
          <p14:tracePt t="61128" x="8547100" y="1393825"/>
          <p14:tracePt t="61135" x="8521700" y="1452563"/>
          <p14:tracePt t="61143" x="8488363" y="1512888"/>
          <p14:tracePt t="61152" x="8453438" y="1589088"/>
          <p14:tracePt t="61160" x="8420100" y="1665288"/>
          <p14:tracePt t="61168" x="8402638" y="1766888"/>
          <p14:tracePt t="61175" x="8377238" y="1885950"/>
          <p14:tracePt t="61183" x="8351838" y="1971675"/>
          <p14:tracePt t="61192" x="8351838" y="2073275"/>
          <p14:tracePt t="61200" x="8351838" y="2166938"/>
          <p14:tracePt t="61207" x="8351838" y="2252663"/>
          <p14:tracePt t="61216" x="8351838" y="2336800"/>
          <p14:tracePt t="61224" x="8351838" y="2422525"/>
          <p14:tracePt t="61232" x="8377238" y="2498725"/>
          <p14:tracePt t="61239" x="8420100" y="2566988"/>
          <p14:tracePt t="61248" x="8488363" y="2643188"/>
          <p14:tracePt t="61256" x="8539163" y="2686050"/>
          <p14:tracePt t="61264" x="8605838" y="2727325"/>
          <p14:tracePt t="61273" x="8683625" y="2770188"/>
          <p14:tracePt t="61279" x="8759825" y="2813050"/>
          <p14:tracePt t="61289" x="8843963" y="2838450"/>
          <p14:tracePt t="61298" x="8894763" y="2855913"/>
          <p14:tracePt t="61310" x="8972550" y="2863850"/>
          <p14:tracePt t="61314" x="9056688" y="2889250"/>
          <p14:tracePt t="61321" x="9124950" y="2889250"/>
          <p14:tracePt t="61327" x="9218613" y="2914650"/>
          <p14:tracePt t="61336" x="9286875" y="2914650"/>
          <p14:tracePt t="61344" x="9371013" y="2914650"/>
          <p14:tracePt t="61352" x="9472613" y="2914650"/>
          <p14:tracePt t="61359" x="9558338" y="2906713"/>
          <p14:tracePt t="61367" x="9659938" y="2889250"/>
          <p14:tracePt t="61375" x="9779000" y="2855913"/>
          <p14:tracePt t="61384" x="9880600" y="2830513"/>
          <p14:tracePt t="61391" x="9966325" y="2787650"/>
          <p14:tracePt t="61399" x="10042525" y="2752725"/>
          <p14:tracePt t="61407" x="10093325" y="2736850"/>
          <p14:tracePt t="61415" x="10153650" y="2676525"/>
          <p14:tracePt t="61423" x="10220325" y="2633663"/>
          <p14:tracePt t="61432" x="10255250" y="2600325"/>
          <p14:tracePt t="61439" x="10313988" y="2549525"/>
          <p14:tracePt t="61448" x="10331450" y="2524125"/>
          <p14:tracePt t="61456" x="10339388" y="2498725"/>
          <p14:tracePt t="61463" x="10348913" y="2473325"/>
          <p14:tracePt t="61472" x="10364788" y="2447925"/>
          <p14:tracePt t="61480" x="10390188" y="2422525"/>
          <p14:tracePt t="61489" x="10407650" y="2405063"/>
          <p14:tracePt t="61496" x="10425113" y="2379663"/>
          <p14:tracePt t="61503" x="10425113" y="2371725"/>
          <p14:tracePt t="61512" x="10433050" y="2354263"/>
          <p14:tracePt t="61520" x="10442575" y="2344738"/>
          <p14:tracePt t="61615" x="10442575" y="2336800"/>
          <p14:tracePt t="61632" x="10450513" y="2336800"/>
          <p14:tracePt t="61639" x="10458450" y="2336800"/>
          <p14:tracePt t="61647" x="10483850" y="2319338"/>
          <p14:tracePt t="61655" x="10509250" y="2311400"/>
          <p14:tracePt t="61664" x="10544175" y="2303463"/>
          <p14:tracePt t="61672" x="10602913" y="2268538"/>
          <p14:tracePt t="61680" x="10663238" y="2260600"/>
          <p14:tracePt t="61690" x="10739438" y="2235200"/>
          <p14:tracePt t="61695" x="10815638" y="2217738"/>
          <p14:tracePt t="61704" x="10909300" y="2209800"/>
          <p14:tracePt t="61711" x="11010900" y="2192338"/>
          <p14:tracePt t="61722" x="11071225" y="2192338"/>
          <p14:tracePt t="61727" x="11096625" y="2192338"/>
          <p14:tracePt t="61752" x="11112500" y="2192338"/>
          <p14:tracePt t="61800" x="11122025" y="2192338"/>
          <p14:tracePt t="61888" x="11129963" y="2192338"/>
          <p14:tracePt t="61895" x="11147425" y="2192338"/>
          <p14:tracePt t="61905" x="11188700" y="2192338"/>
          <p14:tracePt t="61912" x="11274425" y="2149475"/>
          <p14:tracePt t="61921" x="11393488" y="2124075"/>
          <p14:tracePt t="61927" x="11512550" y="2082800"/>
          <p14:tracePt t="61937" x="11622088" y="2047875"/>
          <p14:tracePt t="61944" x="11741150" y="2022475"/>
          <p14:tracePt t="61952" x="11826875" y="1989138"/>
          <p14:tracePt t="61959" x="11920538" y="1963738"/>
          <p14:tracePt t="61967" x="11996738" y="1938338"/>
          <p14:tracePt t="61975" x="12022138" y="1928813"/>
          <p14:tracePt t="61983" x="12072938" y="1903413"/>
          <p14:tracePt t="61992" x="12106275" y="1885950"/>
          <p14:tracePt t="61999" x="12115800" y="1885950"/>
          <p14:tracePt t="62015" x="12123738" y="1878013"/>
          <p14:tracePt t="62288" x="12123738" y="1885950"/>
          <p14:tracePt t="62296" x="12123738" y="1911350"/>
          <p14:tracePt t="62304" x="12106275" y="1928813"/>
          <p14:tracePt t="62312" x="12080875" y="1971675"/>
          <p14:tracePt t="62321" x="12065000" y="1979613"/>
          <p14:tracePt t="62327" x="12047538" y="2014538"/>
          <p14:tracePt t="62339" x="12022138" y="2065338"/>
          <p14:tracePt t="62343" x="11996738" y="2090738"/>
          <p14:tracePt t="62351" x="11953875" y="2124075"/>
          <p14:tracePt t="62359" x="11928475" y="2166938"/>
          <p14:tracePt t="62368" x="11903075" y="2174875"/>
          <p14:tracePt t="62376" x="11877675" y="2192338"/>
          <p14:tracePt t="62384" x="11852275" y="2209800"/>
          <p14:tracePt t="62391" x="11834813" y="2227263"/>
          <p14:tracePt t="62399" x="11809413" y="2243138"/>
          <p14:tracePt t="62407" x="11791950" y="2252663"/>
          <p14:tracePt t="62415" x="11758613" y="2268538"/>
          <p14:tracePt t="62423" x="11733213" y="2278063"/>
          <p14:tracePt t="62432" x="11725275" y="2278063"/>
          <p14:tracePt t="62440" x="11699875" y="2286000"/>
          <p14:tracePt t="62447" x="11682413" y="2286000"/>
          <p14:tracePt t="62456" x="11664950" y="2286000"/>
          <p14:tracePt t="62616" x="11657013" y="2286000"/>
          <p14:tracePt t="62752" x="11647488" y="2286000"/>
          <p14:tracePt t="62768" x="11647488" y="2278063"/>
          <p14:tracePt t="62775" x="11657013" y="2268538"/>
          <p14:tracePt t="62808" x="11674475" y="2268538"/>
          <p14:tracePt t="62815" x="11682413" y="2268538"/>
          <p14:tracePt t="62823" x="11690350" y="2268538"/>
          <p14:tracePt t="62832" x="11707813" y="2268538"/>
          <p14:tracePt t="62839" x="11715750" y="2268538"/>
          <p14:tracePt t="62848" x="11725275" y="2268538"/>
          <p14:tracePt t="62875" x="11741150" y="2278063"/>
          <p14:tracePt t="62881" x="11750675" y="2278063"/>
          <p14:tracePt t="62888" x="11750675" y="2286000"/>
          <p14:tracePt t="62904" x="11750675" y="2303463"/>
          <p14:tracePt t="62911" x="11750675" y="2328863"/>
          <p14:tracePt t="62920" x="11750675" y="2354263"/>
          <p14:tracePt t="62928" x="11750675" y="2379663"/>
          <p14:tracePt t="62936" x="11750675" y="2397125"/>
          <p14:tracePt t="62944" x="11750675" y="2430463"/>
          <p14:tracePt t="62954" x="11741150" y="2473325"/>
          <p14:tracePt t="62959" x="11699875" y="2524125"/>
          <p14:tracePt t="62967" x="11682413" y="2549525"/>
          <p14:tracePt t="62976" x="11674475" y="2574925"/>
          <p14:tracePt t="62983" x="11647488" y="2600325"/>
          <p14:tracePt t="62991" x="11631613" y="2617788"/>
          <p14:tracePt t="62999" x="11606213" y="2643188"/>
          <p14:tracePt t="63007" x="11596688" y="2651125"/>
          <p14:tracePt t="63015" x="11563350" y="2693988"/>
          <p14:tracePt t="63024" x="11563350" y="2701925"/>
          <p14:tracePt t="63032" x="11537950" y="2727325"/>
          <p14:tracePt t="63039" x="11520488" y="2744788"/>
          <p14:tracePt t="63049" x="11512550" y="2752725"/>
          <p14:tracePt t="63071" x="11512550" y="2762250"/>
          <p14:tracePt t="63104" x="11503025" y="2762250"/>
          <p14:tracePt t="63120" x="11495088" y="2770188"/>
          <p14:tracePt t="63224" x="11487150" y="2770188"/>
          <p14:tracePt t="63248" x="11477625" y="2770188"/>
          <p14:tracePt t="63255" x="11469688" y="2770188"/>
          <p14:tracePt t="63360" x="11461750" y="2770188"/>
          <p14:tracePt t="63391" x="11452225" y="2770188"/>
          <p14:tracePt t="63416" x="11444288" y="2770188"/>
          <p14:tracePt t="63496" x="11444288" y="2762250"/>
          <p14:tracePt t="63505" x="11444288" y="2744788"/>
          <p14:tracePt t="63512" x="11444288" y="2727325"/>
          <p14:tracePt t="63520" x="11444288" y="2711450"/>
          <p14:tracePt t="63528" x="11444288" y="2676525"/>
          <p14:tracePt t="63537" x="11444288" y="2651125"/>
          <p14:tracePt t="63543" x="11452225" y="2600325"/>
          <p14:tracePt t="63555" x="11469688" y="2541588"/>
          <p14:tracePt t="63559" x="11503025" y="2455863"/>
          <p14:tracePt t="63568" x="11545888" y="2362200"/>
          <p14:tracePt t="63575" x="11571288" y="2286000"/>
          <p14:tracePt t="63584" x="11606213" y="2200275"/>
          <p14:tracePt t="63592" x="11622088" y="2108200"/>
          <p14:tracePt t="63600" x="11657013" y="2047875"/>
          <p14:tracePt t="63608" x="11674475" y="1997075"/>
          <p14:tracePt t="63615" x="11682413" y="1954213"/>
          <p14:tracePt t="63623" x="11707813" y="1895475"/>
          <p14:tracePt t="63631" x="11715750" y="1860550"/>
          <p14:tracePt t="63639" x="11715750" y="1819275"/>
          <p14:tracePt t="63647" x="11725275" y="1784350"/>
          <p14:tracePt t="63656" x="11725275" y="1741488"/>
          <p14:tracePt t="63663" x="11725275" y="1725613"/>
          <p14:tracePt t="63671" x="11725275" y="1690688"/>
          <p14:tracePt t="63680" x="11725275" y="1674813"/>
          <p14:tracePt t="63688" x="11725275" y="1649413"/>
          <p14:tracePt t="63696" x="11725275" y="1631950"/>
          <p14:tracePt t="63704" x="11725275" y="1622425"/>
          <p14:tracePt t="63711" x="11725275" y="1606550"/>
          <p14:tracePt t="63720" x="11707813" y="1581150"/>
          <p14:tracePt t="63728" x="11699875" y="1571625"/>
          <p14:tracePt t="63737" x="11690350" y="1563688"/>
          <p14:tracePt t="63743" x="11682413" y="1546225"/>
          <p14:tracePt t="63752" x="11664950" y="1530350"/>
          <p14:tracePt t="63759" x="11657013" y="1530350"/>
          <p14:tracePt t="63768" x="11631613" y="1520825"/>
          <p14:tracePt t="63775" x="11614150" y="1520825"/>
          <p14:tracePt t="63785" x="11588750" y="1520825"/>
          <p14:tracePt t="63791" x="11563350" y="1520825"/>
          <p14:tracePt t="63799" x="11530013" y="1520825"/>
          <p14:tracePt t="63807" x="11495088" y="1520825"/>
          <p14:tracePt t="63815" x="11487150" y="1520825"/>
          <p14:tracePt t="63824" x="11461750" y="1520825"/>
          <p14:tracePt t="63832" x="11444288" y="1520825"/>
          <p14:tracePt t="63847" x="11410950" y="1520825"/>
          <p14:tracePt t="63855" x="11376025" y="1538288"/>
          <p14:tracePt t="63864" x="11317288" y="1581150"/>
          <p14:tracePt t="63872" x="11256963" y="1631950"/>
          <p14:tracePt t="63889" x="11163300" y="1741488"/>
          <p14:tracePt t="63895" x="11147425" y="1776413"/>
          <p14:tracePt t="63903" x="11122025" y="1844675"/>
          <p14:tracePt t="63911" x="11112500" y="1870075"/>
          <p14:tracePt t="63920" x="11112500" y="1895475"/>
          <p14:tracePt t="63928" x="11112500" y="1928813"/>
          <p14:tracePt t="63936" x="11112500" y="1963738"/>
          <p14:tracePt t="63943" x="11112500" y="1989138"/>
          <p14:tracePt t="63953" x="11122025" y="2005013"/>
          <p14:tracePt t="63959" x="11129963" y="2022475"/>
          <p14:tracePt t="63971" x="11147425" y="2030413"/>
          <p14:tracePt t="63975" x="11155363" y="2030413"/>
          <p14:tracePt t="63984" x="11172825" y="2030413"/>
          <p14:tracePt t="63991" x="11188700" y="2030413"/>
          <p14:tracePt t="63999" x="11206163" y="2030413"/>
          <p14:tracePt t="64008" x="11223625" y="2030413"/>
          <p14:tracePt t="64016" x="11249025" y="2030413"/>
          <p14:tracePt t="64023" x="11266488" y="2030413"/>
          <p14:tracePt t="64031" x="11291888" y="2030413"/>
          <p14:tracePt t="64040" x="11307763" y="2014538"/>
          <p14:tracePt t="64047" x="11317288" y="2014538"/>
          <p14:tracePt t="64055" x="11325225" y="1997075"/>
          <p14:tracePt t="64064" x="11325225" y="1979613"/>
          <p14:tracePt t="64071" x="11333163" y="1963738"/>
          <p14:tracePt t="64079" x="11333163" y="1954213"/>
          <p14:tracePt t="64087" x="11342688" y="1946275"/>
          <p14:tracePt t="64104" x="11342688" y="1938338"/>
          <p14:tracePt t="64112" x="11342688" y="1928813"/>
          <p14:tracePt t="64120" x="11342688" y="1903413"/>
          <p14:tracePt t="64127" x="11333163" y="1878013"/>
          <p14:tracePt t="64136" x="11325225" y="1870075"/>
          <p14:tracePt t="64144" x="11317288" y="1844675"/>
          <p14:tracePt t="64152" x="11317288" y="1835150"/>
          <p14:tracePt t="64159" x="11307763" y="1819275"/>
          <p14:tracePt t="64171" x="11291888" y="1793875"/>
          <p14:tracePt t="64175" x="11291888" y="1784350"/>
          <p14:tracePt t="64184" x="11274425" y="1776413"/>
          <p14:tracePt t="64201" x="11256963" y="1758950"/>
          <p14:tracePt t="64207" x="11256963" y="1751013"/>
          <p14:tracePt t="64216" x="11231563" y="1741488"/>
          <p14:tracePt t="64223" x="11223625" y="1741488"/>
          <p14:tracePt t="64231" x="11215688" y="1733550"/>
          <p14:tracePt t="64240" x="11198225" y="1733550"/>
          <p14:tracePt t="64247" x="11188700" y="1733550"/>
          <p14:tracePt t="64256" x="11180763" y="1733550"/>
          <p14:tracePt t="64263" x="11163300" y="1733550"/>
          <p14:tracePt t="64271" x="11147425" y="1725613"/>
          <p14:tracePt t="64280" x="11112500" y="1725613"/>
          <p14:tracePt t="64287" x="11071225" y="1725613"/>
          <p14:tracePt t="64296" x="11010900" y="1725613"/>
          <p14:tracePt t="64304" x="10926763" y="1725613"/>
          <p14:tracePt t="64311" x="10841038" y="1725613"/>
          <p14:tracePt t="64320" x="10756900" y="1725613"/>
          <p14:tracePt t="64327" x="10688638" y="1725613"/>
          <p14:tracePt t="64340" x="10594975" y="1751013"/>
          <p14:tracePt t="64345" x="10501313" y="1776413"/>
          <p14:tracePt t="64352" x="10450513" y="1801813"/>
          <p14:tracePt t="64360" x="10374313" y="1844675"/>
          <p14:tracePt t="64369" x="10348913" y="1870075"/>
          <p14:tracePt t="64375" x="10323513" y="1895475"/>
          <p14:tracePt t="64384" x="10306050" y="1920875"/>
          <p14:tracePt t="64392" x="10298113" y="1946275"/>
          <p14:tracePt t="64401" x="10298113" y="1954213"/>
          <p14:tracePt t="64407" x="10298113" y="1971675"/>
          <p14:tracePt t="64416" x="10298113" y="1989138"/>
          <p14:tracePt t="64423" x="10313988" y="2005013"/>
          <p14:tracePt t="64432" x="10323513" y="2014538"/>
          <p14:tracePt t="64440" x="10348913" y="2022475"/>
          <p14:tracePt t="64448" x="10390188" y="2039938"/>
          <p14:tracePt t="64455" x="10442575" y="2039938"/>
          <p14:tracePt t="64463" x="10483850" y="2039938"/>
          <p14:tracePt t="64471" x="10526713" y="2039938"/>
          <p14:tracePt t="64480" x="10602913" y="2030413"/>
          <p14:tracePt t="64487" x="10679113" y="1989138"/>
          <p14:tracePt t="64496" x="10756900" y="1938338"/>
          <p14:tracePt t="64504" x="10823575" y="1885950"/>
          <p14:tracePt t="64511" x="10901363" y="1827213"/>
          <p14:tracePt t="64520" x="10952163" y="1801813"/>
          <p14:tracePt t="64528" x="10985500" y="1751013"/>
          <p14:tracePt t="64536" x="11002963" y="1725613"/>
          <p14:tracePt t="64544" x="11018838" y="1690688"/>
          <p14:tracePt t="64552" x="11028363" y="1674813"/>
          <p14:tracePt t="64559" x="11028363" y="1657350"/>
          <p14:tracePt t="64567" x="11028363" y="1639888"/>
          <p14:tracePt t="64575" x="11028363" y="1614488"/>
          <p14:tracePt t="64586" x="11028363" y="1606550"/>
          <p14:tracePt t="64591" x="11028363" y="1581150"/>
          <p14:tracePt t="64600" x="11028363" y="1571625"/>
          <p14:tracePt t="64607" x="11028363" y="1546225"/>
          <p14:tracePt t="64624" x="11018838" y="1538288"/>
          <p14:tracePt t="64632" x="11010900" y="1530350"/>
          <p14:tracePt t="64639" x="10993438" y="1512888"/>
          <p14:tracePt t="64647" x="10985500" y="1504950"/>
          <p14:tracePt t="64655" x="10968038" y="1495425"/>
          <p14:tracePt t="64663" x="10960100" y="1495425"/>
          <p14:tracePt t="64671" x="10952163" y="1487488"/>
          <p14:tracePt t="64679" x="10926763" y="1487488"/>
          <p14:tracePt t="64688" x="10917238" y="1477963"/>
          <p14:tracePt t="64695" x="10901363" y="1477963"/>
          <p14:tracePt t="64703" x="10866438" y="1470025"/>
          <p14:tracePt t="64712" x="10841038" y="1470025"/>
          <p14:tracePt t="64720" x="10815638" y="1470025"/>
          <p14:tracePt t="64727" x="10782300" y="1470025"/>
          <p14:tracePt t="64736" x="10747375" y="1470025"/>
          <p14:tracePt t="64743" x="10721975" y="1470025"/>
          <p14:tracePt t="64752" x="10679113" y="1477963"/>
          <p14:tracePt t="64760" x="10628313" y="1495425"/>
          <p14:tracePt t="64769" x="10594975" y="1538288"/>
          <p14:tracePt t="64775" x="10560050" y="1563688"/>
          <p14:tracePt t="64786" x="10544175" y="1581150"/>
          <p14:tracePt t="64816" x="10544175" y="1589088"/>
          <p14:tracePt t="64872" x="10544175" y="1597025"/>
          <p14:tracePt t="64879" x="10552113" y="1597025"/>
          <p14:tracePt t="64887" x="10577513" y="1597025"/>
          <p14:tracePt t="64903" x="10594975" y="1597025"/>
          <p14:tracePt t="64912" x="10612438" y="1597025"/>
          <p14:tracePt t="64953" x="10620375" y="1589088"/>
          <p14:tracePt t="65015" x="10620375" y="1581150"/>
          <p14:tracePt t="65136" x="10594975" y="1581150"/>
          <p14:tracePt t="65144" x="10569575" y="1589088"/>
          <p14:tracePt t="65152" x="10560050" y="1606550"/>
          <p14:tracePt t="65159" x="10534650" y="1622425"/>
          <p14:tracePt t="65168" x="10518775" y="1631950"/>
          <p14:tracePt t="65175" x="10501313" y="1639888"/>
          <p14:tracePt t="65735" x="10493375" y="1649413"/>
          <p14:tracePt t="65744" x="10467975" y="1665288"/>
          <p14:tracePt t="65752" x="10433050" y="1700213"/>
          <p14:tracePt t="65761" x="10382250" y="1733550"/>
          <p14:tracePt t="65771" x="10331450" y="1758950"/>
          <p14:tracePt t="65776" x="10280650" y="1801813"/>
          <p14:tracePt t="65784" x="10229850" y="1844675"/>
          <p14:tracePt t="65791" x="10220325" y="1844675"/>
          <p14:tracePt t="65801" x="10212388" y="1852613"/>
          <p14:tracePt t="65848" x="10220325" y="1852613"/>
          <p14:tracePt t="65855" x="10271125" y="1852613"/>
          <p14:tracePt t="65863" x="10313988" y="1852613"/>
          <p14:tracePt t="65871" x="10348913" y="1852613"/>
          <p14:tracePt t="65880" x="10382250" y="1835150"/>
          <p14:tracePt t="65901" x="10450513" y="1793875"/>
          <p14:tracePt t="65904" x="10501313" y="1758950"/>
          <p14:tracePt t="65912" x="10544175" y="1725613"/>
          <p14:tracePt t="65920" x="10552113" y="1690688"/>
          <p14:tracePt t="65928" x="10569575" y="1657350"/>
          <p14:tracePt t="65936" x="10577513" y="1631950"/>
          <p14:tracePt t="65943" x="10577513" y="1589088"/>
          <p14:tracePt t="65952" x="10577513" y="1563688"/>
          <p14:tracePt t="65959" x="10577513" y="1530350"/>
          <p14:tracePt t="65968" x="10577513" y="1512888"/>
          <p14:tracePt t="65975" x="10560050" y="1487488"/>
          <p14:tracePt t="65985" x="10534650" y="1462088"/>
          <p14:tracePt t="65991" x="10501313" y="1436688"/>
          <p14:tracePt t="65999" x="10458450" y="1401763"/>
          <p14:tracePt t="66008" x="10399713" y="1385888"/>
          <p14:tracePt t="66017" x="10339388" y="1350963"/>
          <p14:tracePt t="66023" x="10263188" y="1343025"/>
          <p14:tracePt t="66032" x="10194925" y="1333500"/>
          <p14:tracePt t="66039" x="10093325" y="1308100"/>
          <p14:tracePt t="66047" x="9991725" y="1308100"/>
          <p14:tracePt t="66056" x="9890125" y="1308100"/>
          <p14:tracePt t="66064" x="9779000" y="1308100"/>
          <p14:tracePt t="66072" x="9652000" y="1308100"/>
          <p14:tracePt t="66080" x="9523413" y="1317625"/>
          <p14:tracePt t="66087" x="9421813" y="1333500"/>
          <p14:tracePt t="66095" x="9294813" y="1368425"/>
          <p14:tracePt t="66103" x="9175750" y="1427163"/>
          <p14:tracePt t="66111" x="9056688" y="1487488"/>
          <p14:tracePt t="66119" x="8955088" y="1563688"/>
          <p14:tracePt t="66127" x="8861425" y="1657350"/>
          <p14:tracePt t="66135" x="8777288" y="1733550"/>
          <p14:tracePt t="66143" x="8699500" y="1852613"/>
          <p14:tracePt t="66152" x="8623300" y="1971675"/>
          <p14:tracePt t="66160" x="8564563" y="2090738"/>
          <p14:tracePt t="66170" x="8547100" y="2192338"/>
          <p14:tracePt t="66176" x="8521700" y="2293938"/>
          <p14:tracePt t="66184" x="8521700" y="2362200"/>
          <p14:tracePt t="66191" x="8521700" y="2463800"/>
          <p14:tracePt t="66202" x="8521700" y="2549525"/>
          <p14:tracePt t="66208" x="8564563" y="2643188"/>
          <p14:tracePt t="66221" x="8632825" y="2719388"/>
          <p14:tracePt t="66226" x="8691563" y="2787650"/>
          <p14:tracePt t="66235" x="8742363" y="2846388"/>
          <p14:tracePt t="66239" x="8853488" y="2906713"/>
          <p14:tracePt t="66247" x="8929688" y="2949575"/>
          <p14:tracePt t="66255" x="9031288" y="3008313"/>
          <p14:tracePt t="66263" x="9132888" y="3041650"/>
          <p14:tracePt t="66272" x="9236075" y="3076575"/>
          <p14:tracePt t="66279" x="9353550" y="3101975"/>
          <p14:tracePt t="66288" x="9456738" y="3127375"/>
          <p14:tracePt t="66295" x="9550400" y="3127375"/>
          <p14:tracePt t="66304" x="9677400" y="3127375"/>
          <p14:tracePt t="66312" x="9847263" y="3127375"/>
          <p14:tracePt t="66319" x="9966325" y="3109913"/>
          <p14:tracePt t="66327" x="10093325" y="3059113"/>
          <p14:tracePt t="66335" x="10212388" y="3016250"/>
          <p14:tracePt t="66343" x="10288588" y="2982913"/>
          <p14:tracePt t="66352" x="10364788" y="2922588"/>
          <p14:tracePt t="66359" x="10415588" y="2871788"/>
          <p14:tracePt t="66369" x="10467975" y="2820988"/>
          <p14:tracePt t="66375" x="10501313" y="2744788"/>
          <p14:tracePt t="66384" x="10509250" y="2686050"/>
          <p14:tracePt t="66392" x="10509250" y="2625725"/>
          <p14:tracePt t="66402" x="10509250" y="2541588"/>
          <p14:tracePt t="66407" x="10509250" y="2447925"/>
          <p14:tracePt t="66417" x="10509250" y="2362200"/>
          <p14:tracePt t="66423" x="10483850" y="2260600"/>
          <p14:tracePt t="66431" x="10442575" y="2149475"/>
          <p14:tracePt t="66440" x="10390188" y="2022475"/>
          <p14:tracePt t="66448" x="10339388" y="1928813"/>
          <p14:tracePt t="66456" x="10271125" y="1835150"/>
          <p14:tracePt t="66463" x="10212388" y="1776413"/>
          <p14:tracePt t="66471" x="10136188" y="1690688"/>
          <p14:tracePt t="66480" x="10067925" y="1639888"/>
          <p14:tracePt t="66488" x="9991725" y="1606550"/>
          <p14:tracePt t="66496" x="9931400" y="1571625"/>
          <p14:tracePt t="66504" x="9839325" y="1555750"/>
          <p14:tracePt t="66511" x="9761538" y="1512888"/>
          <p14:tracePt t="66519" x="9659938" y="1462088"/>
          <p14:tracePt t="66528" x="9575800" y="1452563"/>
          <p14:tracePt t="66535" x="9498013" y="1419225"/>
          <p14:tracePt t="66544" x="9456738" y="1411288"/>
          <p14:tracePt t="66552" x="9405938" y="1401763"/>
          <p14:tracePt t="66559" x="9388475" y="1401763"/>
          <p14:tracePt t="66568" x="9363075" y="1401763"/>
          <p14:tracePt t="66575" x="9337675" y="1401763"/>
          <p14:tracePt t="66584" x="9328150" y="1401763"/>
          <p14:tracePt t="66592" x="9302750" y="1401763"/>
          <p14:tracePt t="66600" x="9269413" y="1401763"/>
          <p14:tracePt t="66607" x="9251950" y="1401763"/>
          <p14:tracePt t="66617" x="9218613" y="1401763"/>
          <p14:tracePt t="66623" x="9158288" y="1411288"/>
          <p14:tracePt t="66634" x="9099550" y="1419225"/>
          <p14:tracePt t="66639" x="9064625" y="1436688"/>
          <p14:tracePt t="66648" x="9005888" y="1470025"/>
          <p14:tracePt t="66655" x="8972550" y="1487488"/>
          <p14:tracePt t="66664" x="8921750" y="1530350"/>
          <p14:tracePt t="66671" x="8853488" y="1581150"/>
          <p14:tracePt t="66680" x="8802688" y="1639888"/>
          <p14:tracePt t="66688" x="8750300" y="1725613"/>
          <p14:tracePt t="66695" x="8709025" y="1801813"/>
          <p14:tracePt t="66703" x="8666163" y="1938338"/>
          <p14:tracePt t="66711" x="8632825" y="2039938"/>
          <p14:tracePt t="66719" x="8597900" y="2141538"/>
          <p14:tracePt t="66727" x="8580438" y="2209800"/>
          <p14:tracePt t="66735" x="8580438" y="2286000"/>
          <p14:tracePt t="66743" x="8580438" y="2344738"/>
          <p14:tracePt t="66751" x="8580438" y="2413000"/>
          <p14:tracePt t="66760" x="8589963" y="2489200"/>
          <p14:tracePt t="66768" x="8623300" y="2541588"/>
          <p14:tracePt t="66776" x="8683625" y="2592388"/>
          <p14:tracePt t="66784" x="8716963" y="2617788"/>
          <p14:tracePt t="66791" x="8767763" y="2643188"/>
          <p14:tracePt t="66802" x="8843963" y="2668588"/>
          <p14:tracePt t="66807" x="8912225" y="2701925"/>
          <p14:tracePt t="66816" x="9005888" y="2711450"/>
          <p14:tracePt t="66824" x="9091613" y="2719388"/>
          <p14:tracePt t="66835" x="9193213" y="2744788"/>
          <p14:tracePt t="66839" x="9302750" y="2744788"/>
          <p14:tracePt t="66847" x="9413875" y="2744788"/>
          <p14:tracePt t="66856" x="9532938" y="2744788"/>
          <p14:tracePt t="66864" x="9642475" y="2727325"/>
          <p14:tracePt t="66871" x="9745663" y="2686050"/>
          <p14:tracePt t="66880" x="9821863" y="2643188"/>
          <p14:tracePt t="66902" x="9931400" y="2532063"/>
          <p14:tracePt t="66904" x="9956800" y="2498725"/>
          <p14:tracePt t="66914" x="9974263" y="2455863"/>
          <p14:tracePt t="66924" x="9974263" y="2430463"/>
          <p14:tracePt t="66930" x="9974263" y="2387600"/>
          <p14:tracePt t="66936" x="9974263" y="2354263"/>
          <p14:tracePt t="66943" x="9956800" y="2311400"/>
          <p14:tracePt t="66951" x="9948863" y="2278063"/>
          <p14:tracePt t="66960" x="9923463" y="2227263"/>
          <p14:tracePt t="66968" x="9906000" y="2192338"/>
          <p14:tracePt t="66976" x="9880600" y="2166938"/>
          <p14:tracePt t="66985" x="9872663" y="2159000"/>
          <p14:tracePt t="66991" x="9864725" y="2149475"/>
          <p14:tracePt t="67000" x="9864725" y="2141538"/>
          <p14:tracePt t="67008" x="9855200" y="2141538"/>
          <p14:tracePt t="67015" x="9847263" y="2133600"/>
          <p14:tracePt t="67032" x="9821863" y="2133600"/>
          <p14:tracePt t="67050" x="9804400" y="2133600"/>
          <p14:tracePt t="67056" x="9779000" y="2133600"/>
          <p14:tracePt t="67064" x="9753600" y="2133600"/>
          <p14:tracePt t="67071" x="9720263" y="2133600"/>
          <p14:tracePt t="67079" x="9667875" y="2133600"/>
          <p14:tracePt t="67087" x="9617075" y="2133600"/>
          <p14:tracePt t="67096" x="9575800" y="2133600"/>
          <p14:tracePt t="67103" x="9532938" y="2133600"/>
          <p14:tracePt t="67111" x="9472613" y="2133600"/>
          <p14:tracePt t="67119" x="9431338" y="2133600"/>
          <p14:tracePt t="67127" x="9396413" y="2133600"/>
          <p14:tracePt t="67135" x="9380538" y="2133600"/>
          <p14:tracePt t="67144" x="9353550" y="2133600"/>
          <p14:tracePt t="67152" x="9345613" y="2133600"/>
          <p14:tracePt t="67168" x="9328150" y="2133600"/>
          <p14:tracePt t="67184" x="9320213" y="2133600"/>
          <p14:tracePt t="67192" x="9312275" y="2133600"/>
          <p14:tracePt t="67200" x="9286875" y="2133600"/>
          <p14:tracePt t="67207" x="9269413" y="2141538"/>
          <p14:tracePt t="67216" x="9244013" y="2149475"/>
          <p14:tracePt t="67223" x="9209088" y="2166938"/>
          <p14:tracePt t="67232" x="9175750" y="2184400"/>
          <p14:tracePt t="67239" x="9150350" y="2200275"/>
          <p14:tracePt t="67250" x="9082088" y="2235200"/>
          <p14:tracePt t="67256" x="9048750" y="2260600"/>
          <p14:tracePt t="67263" x="9023350" y="2278063"/>
          <p14:tracePt t="67272" x="8972550" y="2303463"/>
          <p14:tracePt t="67280" x="8937625" y="2328863"/>
          <p14:tracePt t="67287" x="8878888" y="2371725"/>
          <p14:tracePt t="67296" x="8853488" y="2397125"/>
          <p14:tracePt t="67304" x="8785225" y="2447925"/>
          <p14:tracePt t="67311" x="8716963" y="2489200"/>
          <p14:tracePt t="67319" x="8615363" y="2566988"/>
          <p14:tracePt t="67328" x="8547100" y="2617788"/>
          <p14:tracePt t="67336" x="8488363" y="2686050"/>
          <p14:tracePt t="67343" x="8402638" y="2752725"/>
          <p14:tracePt t="67351" x="8377238" y="2787650"/>
          <p14:tracePt t="67359" x="8351838" y="2838450"/>
          <p14:tracePt t="67368" x="8326438" y="2965450"/>
          <p14:tracePt t="67376" x="8318500" y="3025775"/>
          <p14:tracePt t="67384" x="8318500" y="3033713"/>
          <p14:tracePt t="67584" x="8308975" y="3033713"/>
          <p14:tracePt t="67616" x="8301038" y="3033713"/>
          <p14:tracePt t="67665" x="8291513" y="3041650"/>
          <p14:tracePt t="67688" x="8258175" y="3041650"/>
          <p14:tracePt t="67695" x="8258175" y="3059113"/>
          <p14:tracePt t="67712" x="8232775" y="3067050"/>
          <p14:tracePt t="67720" x="8224838" y="3076575"/>
          <p14:tracePt t="67735" x="8215313" y="3084513"/>
          <p14:tracePt t="67752" x="8199438" y="3084513"/>
          <p14:tracePt t="67760" x="8181975" y="3101975"/>
          <p14:tracePt t="67775" x="8174038" y="3109913"/>
          <p14:tracePt t="67784" x="8164513" y="3119438"/>
          <p14:tracePt t="67792" x="8147050" y="3135313"/>
          <p14:tracePt t="67800" x="8139113" y="3144838"/>
          <p14:tracePt t="67808" x="8113713" y="3170238"/>
          <p14:tracePt t="67817" x="8105775" y="3170238"/>
          <p14:tracePt t="67823" x="8088313" y="3195638"/>
          <p14:tracePt t="67833" x="8070850" y="3211513"/>
          <p14:tracePt t="67841" x="8045450" y="3221038"/>
          <p14:tracePt t="67856" x="8037513" y="3228975"/>
          <p14:tracePt t="67858" x="8029575" y="3238500"/>
          <p14:tracePt t="67896" x="8020050" y="3254375"/>
          <p14:tracePt t="67903" x="8004175" y="3263900"/>
          <p14:tracePt t="67912" x="7994650" y="3271838"/>
          <p14:tracePt t="67919" x="7986713" y="3289300"/>
          <p14:tracePt t="67927" x="7969250" y="3297238"/>
          <p14:tracePt t="67935" x="7961313" y="3305175"/>
          <p14:tracePt t="67943" x="7961313" y="3314700"/>
          <p14:tracePt t="67951" x="7951788" y="3322638"/>
          <p14:tracePt t="68040" x="7943850" y="3322638"/>
          <p14:tracePt t="68049" x="7943850" y="3330575"/>
          <p14:tracePt t="68056" x="7943850" y="3340100"/>
          <p14:tracePt t="68064" x="7943850" y="3355975"/>
          <p14:tracePt t="68071" x="7961313" y="3373438"/>
          <p14:tracePt t="68080" x="8004175" y="3373438"/>
          <p14:tracePt t="68088" x="8070850" y="3373438"/>
          <p14:tracePt t="68096" x="8164513" y="3373438"/>
          <p14:tracePt t="68103" x="8164513" y="3365500"/>
          <p14:tracePt t="68200" x="8139113" y="3382963"/>
          <p14:tracePt t="68216" x="7969250" y="3382963"/>
          <p14:tracePt t="68225" x="7893050" y="3416300"/>
          <p14:tracePt t="68233" x="7791450" y="3424238"/>
          <p14:tracePt t="68243" x="7662863" y="3424238"/>
          <p14:tracePt t="68251" x="7586663" y="3408363"/>
          <p14:tracePt t="68256" x="7570788" y="3398838"/>
          <p14:tracePt t="68376" x="7561263" y="3398838"/>
          <p14:tracePt t="68384" x="7553325" y="3398838"/>
          <p14:tracePt t="68391" x="7545388" y="3398838"/>
          <p14:tracePt t="68400" x="7527925" y="3398838"/>
          <p14:tracePt t="68408" x="7502525" y="3398838"/>
          <p14:tracePt t="68416" x="7477125" y="3398838"/>
          <p14:tracePt t="68424" x="7442200" y="3398838"/>
          <p14:tracePt t="68432" x="7400925" y="3398838"/>
          <p14:tracePt t="68439" x="7383463" y="3398838"/>
          <p14:tracePt t="68448" x="7307263" y="3424238"/>
          <p14:tracePt t="68456" x="7229475" y="3467100"/>
          <p14:tracePt t="68466" x="7112000" y="3527425"/>
          <p14:tracePt t="68471" x="6992938" y="3594100"/>
          <p14:tracePt t="68480" x="6856413" y="3671888"/>
          <p14:tracePt t="68488" x="6635750" y="3798888"/>
          <p14:tracePt t="68496" x="6440488" y="3908425"/>
          <p14:tracePt t="68503" x="6210300" y="4052888"/>
          <p14:tracePt t="68512" x="6007100" y="4197350"/>
          <p14:tracePt t="68519" x="5895975" y="4275138"/>
          <p14:tracePt t="68528" x="5819775" y="4341813"/>
          <p14:tracePt t="68535" x="5786438" y="4419600"/>
          <p14:tracePt t="68543" x="5786438" y="4435475"/>
          <p14:tracePt t="68552" x="5811838" y="4470400"/>
          <p14:tracePt t="68696" x="5718175" y="4513263"/>
          <p14:tracePt t="68704" x="5310188" y="4529138"/>
          <p14:tracePt t="68712" x="4791075" y="4529138"/>
          <p14:tracePt t="68719" x="4273550" y="4529138"/>
          <p14:tracePt t="68727" x="3814763" y="4529138"/>
          <p14:tracePt t="68736" x="3475038" y="4605338"/>
          <p14:tracePt t="68743" x="3313113" y="4630738"/>
          <p14:tracePt t="68752" x="3219450" y="4673600"/>
          <p14:tracePt t="68759" x="3160713" y="4716463"/>
          <p14:tracePt t="68767" x="3117850" y="4759325"/>
          <p14:tracePt t="68776" x="3084513" y="4818063"/>
          <p14:tracePt t="68783" x="3024188" y="4894263"/>
          <p14:tracePt t="68792" x="2965450" y="4962525"/>
          <p14:tracePt t="68799" x="2889250" y="5038725"/>
          <p14:tracePt t="68807" x="2778125" y="5124450"/>
          <p14:tracePt t="68816" x="2676525" y="5192713"/>
          <p14:tracePt t="68823" x="2524125" y="5268913"/>
          <p14:tracePt t="68832" x="2352675" y="5370513"/>
          <p14:tracePt t="68839" x="2192338" y="5438775"/>
          <p14:tracePt t="68848" x="2065338" y="5497513"/>
          <p14:tracePt t="68855" x="1920875" y="5540375"/>
          <p14:tracePt t="68863" x="1801813" y="5583238"/>
          <p14:tracePt t="68872" x="1698625" y="5600700"/>
          <p14:tracePt t="68881" x="1639888" y="5626100"/>
          <p14:tracePt t="68903" x="1528763" y="5634038"/>
          <p14:tracePt t="68907" x="1503363" y="5634038"/>
          <p14:tracePt t="68912" x="1495425" y="5634038"/>
          <p14:tracePt t="68991" x="1487488" y="5634038"/>
          <p14:tracePt t="69000" x="1477963" y="5634038"/>
          <p14:tracePt t="69007" x="1462088" y="5634038"/>
          <p14:tracePt t="69016" x="1427163" y="5634038"/>
          <p14:tracePt t="69024" x="1419225" y="5634038"/>
          <p14:tracePt t="69032" x="1376363" y="5634038"/>
          <p14:tracePt t="69039" x="1343025" y="5634038"/>
          <p14:tracePt t="69048" x="1317625" y="5634038"/>
          <p14:tracePt t="69055" x="1300163" y="5634038"/>
          <p14:tracePt t="69065" x="1274763" y="5634038"/>
          <p14:tracePt t="69072" x="1265238" y="5634038"/>
          <p14:tracePt t="69082" x="1239838" y="5634038"/>
          <p14:tracePt t="69312" x="1223963" y="5634038"/>
          <p14:tracePt t="69327" x="1198563" y="5626100"/>
          <p14:tracePt t="69335" x="1198563" y="5616575"/>
          <p14:tracePt t="69343" x="1198563" y="5600700"/>
          <p14:tracePt t="69352" x="1198563" y="5591175"/>
          <p14:tracePt t="69360" x="1189038" y="5565775"/>
          <p14:tracePt t="69375" x="1189038" y="5540375"/>
          <p14:tracePt t="69383" x="1181100" y="5532438"/>
          <p14:tracePt t="69392" x="1163638" y="5497513"/>
          <p14:tracePt t="69400" x="1163638" y="5489575"/>
          <p14:tracePt t="69408" x="1155700" y="5464175"/>
          <p14:tracePt t="69416" x="1147763" y="5430838"/>
          <p14:tracePt t="69424" x="1138238" y="5380038"/>
          <p14:tracePt t="69433" x="1120775" y="5337175"/>
          <p14:tracePt t="69440" x="1112838" y="5286375"/>
          <p14:tracePt t="69449" x="1104900" y="5226050"/>
          <p14:tracePt t="69455" x="1087438" y="5157788"/>
          <p14:tracePt t="69464" x="1087438" y="5099050"/>
          <p14:tracePt t="69472" x="1079500" y="5038725"/>
          <p14:tracePt t="69482" x="1069975" y="5005388"/>
          <p14:tracePt t="69488" x="1069975" y="4979988"/>
          <p14:tracePt t="69499" x="1069975" y="4954588"/>
          <p14:tracePt t="69503" x="1069975" y="4929188"/>
          <p14:tracePt t="69511" x="1069975" y="4911725"/>
          <p14:tracePt t="69519" x="1069975" y="4903788"/>
          <p14:tracePt t="69528" x="1069975" y="4878388"/>
          <p14:tracePt t="69536" x="1079500" y="4843463"/>
          <p14:tracePt t="69544" x="1087438" y="4818063"/>
          <p14:tracePt t="69551" x="1104900" y="4802188"/>
          <p14:tracePt t="69559" x="1112838" y="4767263"/>
          <p14:tracePt t="69568" x="1130300" y="4741863"/>
          <p14:tracePt t="69576" x="1147763" y="4708525"/>
          <p14:tracePt t="69584" x="1155700" y="4683125"/>
          <p14:tracePt t="69591" x="1155700" y="4673600"/>
          <p14:tracePt t="69599" x="1173163" y="4640263"/>
          <p14:tracePt t="69607" x="1189038" y="4614863"/>
          <p14:tracePt t="69616" x="1198563" y="4597400"/>
          <p14:tracePt t="69624" x="1206500" y="4589463"/>
          <p14:tracePt t="69632" x="1214438" y="4572000"/>
          <p14:tracePt t="69639" x="1223963" y="4554538"/>
          <p14:tracePt t="69648" x="1231900" y="4538663"/>
          <p14:tracePt t="69656" x="1239838" y="4529138"/>
          <p14:tracePt t="69665" x="1249363" y="4521200"/>
          <p14:tracePt t="69671" x="1249363" y="4513263"/>
          <p14:tracePt t="69680" x="1257300" y="4513263"/>
          <p14:tracePt t="69687" x="1265238" y="4503738"/>
          <p14:tracePt t="69696" x="1274763" y="4486275"/>
          <p14:tracePt t="69712" x="1274763" y="4478338"/>
          <p14:tracePt t="69720" x="1274763" y="4470400"/>
          <p14:tracePt t="69728" x="1282700" y="4460875"/>
          <p14:tracePt t="69743" x="1290638" y="4445000"/>
          <p14:tracePt t="69752" x="1300163" y="4435475"/>
          <p14:tracePt t="69759" x="1300163" y="4427538"/>
          <p14:tracePt t="69767" x="1317625" y="4410075"/>
          <p14:tracePt t="69776" x="1325563" y="4384675"/>
          <p14:tracePt t="69784" x="1333500" y="4368800"/>
          <p14:tracePt t="69791" x="1343025" y="4359275"/>
          <p14:tracePt t="69799" x="1358900" y="4333875"/>
          <p14:tracePt t="69808" x="1358900" y="4316413"/>
          <p14:tracePt t="69823" x="1368425" y="4291013"/>
          <p14:tracePt t="69832" x="1376363" y="4265613"/>
          <p14:tracePt t="69839" x="1376363" y="4257675"/>
          <p14:tracePt t="69848" x="1393825" y="4224338"/>
          <p14:tracePt t="69856" x="1401763" y="4197350"/>
          <p14:tracePt t="69865" x="1401763" y="4181475"/>
          <p14:tracePt t="69883" x="1409700" y="4171950"/>
          <p14:tracePt t="69887" x="1409700" y="4164013"/>
          <p14:tracePt t="69898" x="1419225" y="4146550"/>
          <p14:tracePt t="69904" x="1419225" y="4138613"/>
          <p14:tracePt t="69913" x="1419225" y="4130675"/>
          <p14:tracePt t="69927" x="1419225" y="4113213"/>
          <p14:tracePt t="69935" x="1427163" y="4105275"/>
          <p14:tracePt t="69975" x="1435100" y="4105275"/>
          <p14:tracePt t="70007" x="1435100" y="4087813"/>
          <p14:tracePt t="70568" x="1435100" y="4079875"/>
          <p14:tracePt t="70576" x="1427163" y="4079875"/>
          <p14:tracePt t="70975" x="1409700" y="4079875"/>
          <p14:tracePt t="75096" x="1409700" y="4087813"/>
          <p14:tracePt t="75104" x="1419225" y="4087813"/>
          <p14:tracePt t="75111" x="1427163" y="4113213"/>
          <p14:tracePt t="75120" x="1435100" y="4121150"/>
          <p14:tracePt t="75128" x="1444625" y="4138613"/>
          <p14:tracePt t="75136" x="1470025" y="4171950"/>
          <p14:tracePt t="75144" x="1512888" y="4240213"/>
          <p14:tracePt t="75152" x="1538288" y="4265613"/>
          <p14:tracePt t="75160" x="1579563" y="4316413"/>
          <p14:tracePt t="75168" x="1614488" y="4368800"/>
          <p14:tracePt t="75177" x="1631950" y="4402138"/>
          <p14:tracePt t="75183" x="1665288" y="4435475"/>
          <p14:tracePt t="75193" x="1673225" y="4452938"/>
          <p14:tracePt t="75199" x="1698625" y="4478338"/>
          <p14:tracePt t="75209" x="1716088" y="4495800"/>
          <p14:tracePt t="75215" x="1733550" y="4513263"/>
          <p14:tracePt t="75223" x="1766888" y="4529138"/>
          <p14:tracePt t="75231" x="1792288" y="4546600"/>
          <p14:tracePt t="75239" x="1809750" y="4564063"/>
          <p14:tracePt t="75248" x="1827213" y="4589463"/>
          <p14:tracePt t="75256" x="1843088" y="4605338"/>
          <p14:tracePt t="75264" x="1860550" y="4614863"/>
          <p14:tracePt t="75272" x="1878013" y="4630738"/>
          <p14:tracePt t="75280" x="1878013" y="4640263"/>
          <p14:tracePt t="75288" x="1893888" y="4648200"/>
          <p14:tracePt t="75311" x="1893888" y="4657725"/>
          <p14:tracePt t="75319" x="1903413" y="4665663"/>
          <p14:tracePt t="75336" x="1903413" y="4673600"/>
          <p14:tracePt t="75343" x="1911350" y="4691063"/>
          <p14:tracePt t="75351" x="1928813" y="4708525"/>
          <p14:tracePt t="75360" x="1936750" y="4724400"/>
          <p14:tracePt t="75368" x="1946275" y="4749800"/>
          <p14:tracePt t="75377" x="1971675" y="4802188"/>
          <p14:tracePt t="75384" x="1987550" y="4860925"/>
          <p14:tracePt t="75394" x="2005013" y="4919663"/>
          <p14:tracePt t="75399" x="2030413" y="4972050"/>
          <p14:tracePt t="75408" x="2073275" y="5038725"/>
          <p14:tracePt t="75415" x="2090738" y="5048250"/>
          <p14:tracePt t="75425" x="2124075" y="5056188"/>
          <p14:tracePt t="75520" x="2065338" y="5056188"/>
          <p14:tracePt t="75528" x="1936750" y="5056188"/>
          <p14:tracePt t="75535" x="1852613" y="5048250"/>
          <p14:tracePt t="75544" x="1741488" y="5005388"/>
          <p14:tracePt t="75551" x="1665288" y="4937125"/>
          <p14:tracePt t="75560" x="1639888" y="4911725"/>
          <p14:tracePt t="75567" x="1622425" y="4903788"/>
          <p14:tracePt t="75904" x="1622425" y="4894263"/>
          <p14:tracePt t="75928" x="1622425" y="4886325"/>
          <p14:tracePt t="75936" x="1622425" y="4878388"/>
          <p14:tracePt t="75951" x="1631950" y="4868863"/>
          <p14:tracePt t="75967" x="1631950" y="4860925"/>
          <p14:tracePt t="75976" x="1631950" y="4852988"/>
          <p14:tracePt t="75983" x="1639888" y="4852988"/>
          <p14:tracePt t="76000" x="1639888" y="4843463"/>
          <p14:tracePt t="76064" x="1639888" y="4835525"/>
          <p14:tracePt t="76072" x="1639888" y="4827588"/>
          <p14:tracePt t="76096" x="1639888" y="4818063"/>
          <p14:tracePt t="76103" x="1657350" y="4802188"/>
          <p14:tracePt t="76128" x="1657350" y="4792663"/>
          <p14:tracePt t="76135" x="1657350" y="4784725"/>
          <p14:tracePt t="76143" x="1665288" y="4784725"/>
          <p14:tracePt t="76160" x="1665288" y="4759325"/>
          <p14:tracePt t="76168" x="1665288" y="4749800"/>
          <p14:tracePt t="76183" x="1665288" y="4724400"/>
          <p14:tracePt t="76199" x="1665288" y="4708525"/>
          <p14:tracePt t="76208" x="1665288" y="4699000"/>
          <p14:tracePt t="76224" x="1665288" y="4691063"/>
          <p14:tracePt t="76231" x="1665288" y="4683125"/>
          <p14:tracePt t="76239" x="1665288" y="4665663"/>
          <p14:tracePt t="76247" x="1665288" y="4657725"/>
          <p14:tracePt t="76255" x="1673225" y="4640263"/>
          <p14:tracePt t="76263" x="1673225" y="4630738"/>
          <p14:tracePt t="76271" x="1673225" y="4614863"/>
          <p14:tracePt t="76279" x="1673225" y="4597400"/>
          <p14:tracePt t="76288" x="1682750" y="4579938"/>
          <p14:tracePt t="76295" x="1690688" y="4564063"/>
          <p14:tracePt t="76303" x="1690688" y="4554538"/>
          <p14:tracePt t="76312" x="1698625" y="4521200"/>
          <p14:tracePt t="76319" x="1698625" y="4513263"/>
          <p14:tracePt t="76328" x="1698625" y="4495800"/>
          <p14:tracePt t="76335" x="1698625" y="4478338"/>
          <p14:tracePt t="76343" x="1708150" y="4470400"/>
          <p14:tracePt t="76377" x="1708150" y="4460875"/>
          <p14:tracePt t="76400" x="1708150" y="4452938"/>
          <p14:tracePt t="76463" x="1708150" y="4445000"/>
          <p14:tracePt t="76479" x="1708150" y="4427538"/>
          <p14:tracePt t="76512" x="1708150" y="4419600"/>
          <p14:tracePt t="76560" x="1708150" y="4410075"/>
          <p14:tracePt t="76800" x="1716088" y="4402138"/>
          <p14:tracePt t="76928" x="1733550" y="4394200"/>
          <p14:tracePt t="76960" x="1733550" y="4384675"/>
          <p14:tracePt t="76968" x="1741488" y="4376738"/>
          <p14:tracePt t="76976" x="1749425" y="4376738"/>
          <p14:tracePt t="76992" x="1758950" y="4368800"/>
          <p14:tracePt t="76999" x="1758950" y="4359275"/>
          <p14:tracePt t="77008" x="1766888" y="4359275"/>
          <p14:tracePt t="77015" x="1776413" y="4351338"/>
          <p14:tracePt t="77024" x="1784350" y="4341813"/>
          <p14:tracePt t="77044" x="1792288" y="4333875"/>
          <p14:tracePt t="77047" x="1809750" y="4316413"/>
          <p14:tracePt t="77055" x="1809750" y="4308475"/>
          <p14:tracePt t="77063" x="1827213" y="4300538"/>
          <p14:tracePt t="77079" x="1835150" y="4291013"/>
          <p14:tracePt t="77087" x="1835150" y="4283075"/>
          <p14:tracePt t="77112" x="1843088" y="4275138"/>
          <p14:tracePt t="77120" x="1852613" y="4275138"/>
          <p14:tracePt t="77127" x="1860550" y="4257675"/>
          <p14:tracePt t="77143" x="1860550" y="4249738"/>
          <p14:tracePt t="77152" x="1868488" y="4249738"/>
          <p14:tracePt t="77159" x="1878013" y="4232275"/>
          <p14:tracePt t="77167" x="1878013" y="4224338"/>
          <p14:tracePt t="77176" x="1885950" y="4224338"/>
          <p14:tracePt t="77192" x="1893888" y="4214813"/>
          <p14:tracePt t="77208" x="1893888" y="4206875"/>
          <p14:tracePt t="77231" x="1903413" y="4206875"/>
          <p14:tracePt t="77248" x="1903413" y="4197350"/>
          <p14:tracePt t="77259" x="1911350" y="4189413"/>
          <p14:tracePt t="77263" x="1920875" y="4181475"/>
          <p14:tracePt t="77271" x="1928813" y="4171950"/>
          <p14:tracePt t="77279" x="1936750" y="4164013"/>
          <p14:tracePt t="77288" x="1954213" y="4156075"/>
          <p14:tracePt t="77304" x="1971675" y="4138613"/>
          <p14:tracePt t="77311" x="1979613" y="4130675"/>
          <p14:tracePt t="77319" x="1987550" y="4130675"/>
          <p14:tracePt t="77338" x="1997075" y="4130675"/>
          <p14:tracePt t="77347" x="2005013" y="4121150"/>
          <p14:tracePt t="77354" x="2005013" y="4113213"/>
          <p14:tracePt t="77362" x="2012950" y="4105275"/>
          <p14:tracePt t="77432" x="2022475" y="4105275"/>
          <p14:tracePt t="77480" x="2022475" y="4095750"/>
          <p14:tracePt t="77488" x="2030413" y="4095750"/>
          <p14:tracePt t="77496" x="2038350" y="4087813"/>
          <p14:tracePt t="77511" x="2047875" y="4079875"/>
          <p14:tracePt t="77568" x="2055813" y="4070350"/>
          <p14:tracePt t="77576" x="2073275" y="4062413"/>
          <p14:tracePt t="77584" x="2081213" y="4052888"/>
          <p14:tracePt t="77592" x="2090738" y="4052888"/>
          <p14:tracePt t="77599" x="2124075" y="4037013"/>
          <p14:tracePt t="77616" x="2149475" y="4027488"/>
          <p14:tracePt t="77625" x="2149475" y="4019550"/>
          <p14:tracePt t="77647" x="2157413" y="4019550"/>
          <p14:tracePt t="77664" x="2174875" y="4002088"/>
          <p14:tracePt t="77688" x="2192338" y="3994150"/>
          <p14:tracePt t="77695" x="2217738" y="3986213"/>
          <p14:tracePt t="77712" x="2225675" y="3968750"/>
          <p14:tracePt t="77720" x="2243138" y="3968750"/>
          <p14:tracePt t="77728" x="2251075" y="3968750"/>
          <p14:tracePt t="78344" x="2251075" y="3960813"/>
          <p14:tracePt t="78840" x="2260600" y="3951288"/>
          <p14:tracePt t="79160" x="2260600" y="3943350"/>
          <p14:tracePt t="87408" x="2268538" y="3935413"/>
          <p14:tracePt t="87431" x="2276475" y="3935413"/>
          <p14:tracePt t="87442" x="2293938" y="3935413"/>
          <p14:tracePt t="87458" x="2311400" y="3951288"/>
          <p14:tracePt t="87466" x="2327275" y="3968750"/>
          <p14:tracePt t="87472" x="2344738" y="3986213"/>
          <p14:tracePt t="87480" x="2370138" y="4002088"/>
          <p14:tracePt t="87487" x="2370138" y="4011613"/>
          <p14:tracePt t="87496" x="2395538" y="4027488"/>
          <p14:tracePt t="87503" x="2413000" y="4044950"/>
          <p14:tracePt t="87511" x="2430463" y="4052888"/>
          <p14:tracePt t="87519" x="2446338" y="4070350"/>
          <p14:tracePt t="87528" x="2463800" y="4095750"/>
          <p14:tracePt t="87536" x="2489200" y="4130675"/>
          <p14:tracePt t="87544" x="2506663" y="4146550"/>
          <p14:tracePt t="87551" x="2524125" y="4164013"/>
          <p14:tracePt t="87559" x="2532063" y="4189413"/>
          <p14:tracePt t="87567" x="2549525" y="4197350"/>
          <p14:tracePt t="87575" x="2565400" y="4214813"/>
          <p14:tracePt t="87584" x="2582863" y="4232275"/>
          <p14:tracePt t="87591" x="2600325" y="4249738"/>
          <p14:tracePt t="87600" x="2600325" y="4257675"/>
          <p14:tracePt t="87607" x="2608263" y="4275138"/>
          <p14:tracePt t="87616" x="2625725" y="4283075"/>
          <p14:tracePt t="87623" x="2633663" y="4291013"/>
          <p14:tracePt t="87634" x="2659063" y="4300538"/>
          <p14:tracePt t="87639" x="2668588" y="4308475"/>
          <p14:tracePt t="87650" x="2684463" y="4316413"/>
          <p14:tracePt t="87656" x="2701925" y="4333875"/>
          <p14:tracePt t="87664" x="2719388" y="4368800"/>
          <p14:tracePt t="87671" x="2727325" y="4376738"/>
          <p14:tracePt t="87682" x="2727325" y="4419600"/>
          <p14:tracePt t="87687" x="2735263" y="4445000"/>
          <p14:tracePt t="87802" x="2735263" y="4452938"/>
          <p14:tracePt t="87848" x="2727325" y="4452938"/>
          <p14:tracePt t="88400" x="2727325" y="4445000"/>
          <p14:tracePt t="95320" x="2744788" y="4445000"/>
          <p14:tracePt t="95328" x="2838450" y="4495800"/>
          <p14:tracePt t="95335" x="2940050" y="4546600"/>
          <p14:tracePt t="95344" x="3059113" y="4614863"/>
          <p14:tracePt t="95352" x="3160713" y="4657725"/>
          <p14:tracePt t="95360" x="3338513" y="4759325"/>
          <p14:tracePt t="95367" x="3611563" y="4894263"/>
          <p14:tracePt t="95376" x="3959225" y="5005388"/>
          <p14:tracePt t="95384" x="4306888" y="5116513"/>
          <p14:tracePt t="95392" x="4740275" y="5251450"/>
          <p14:tracePt t="95399" x="5021263" y="5286375"/>
          <p14:tracePt t="95408" x="5386388" y="5362575"/>
          <p14:tracePt t="95415" x="5743575" y="5395913"/>
          <p14:tracePt t="95424" x="6015038" y="5430838"/>
          <p14:tracePt t="95431" x="6286500" y="5456238"/>
          <p14:tracePt t="95439" x="6499225" y="5472113"/>
          <p14:tracePt t="95448" x="6643688" y="5472113"/>
          <p14:tracePt t="95459" x="6762750" y="5472113"/>
          <p14:tracePt t="95463" x="6881813" y="5472113"/>
          <p14:tracePt t="95472" x="6967538" y="5472113"/>
          <p14:tracePt t="95480" x="7034213" y="5472113"/>
          <p14:tracePt t="95488" x="7112000" y="5472113"/>
          <p14:tracePt t="95495" x="7170738" y="5489575"/>
          <p14:tracePt t="95504" x="7239000" y="5507038"/>
          <p14:tracePt t="95512" x="7315200" y="5514975"/>
          <p14:tracePt t="95519" x="7391400" y="5549900"/>
          <p14:tracePt t="95527" x="7477125" y="5557838"/>
          <p14:tracePt t="95536" x="7561263" y="5583238"/>
          <p14:tracePt t="95544" x="7680325" y="5616575"/>
          <p14:tracePt t="95552" x="7816850" y="5659438"/>
          <p14:tracePt t="95559" x="7943850" y="5684838"/>
          <p14:tracePt t="95567" x="8105775" y="5719763"/>
          <p14:tracePt t="95576" x="8308975" y="5778500"/>
          <p14:tracePt t="95583" x="8478838" y="5821363"/>
          <p14:tracePt t="95592" x="8709025" y="5880100"/>
          <p14:tracePt t="95599" x="8929688" y="5915025"/>
          <p14:tracePt t="95609" x="9158288" y="5973763"/>
          <p14:tracePt t="95615" x="9413875" y="6034088"/>
          <p14:tracePt t="95625" x="9667875" y="6102350"/>
          <p14:tracePt t="95631" x="9821863" y="6110288"/>
          <p14:tracePt t="98168" x="11911013" y="6824663"/>
          <p14:tracePt t="98176" x="11911013" y="6799263"/>
          <p14:tracePt t="98183" x="11911013" y="6756400"/>
          <p14:tracePt t="98191" x="11903075" y="6721475"/>
          <p14:tracePt t="98199" x="11895138" y="6662738"/>
          <p14:tracePt t="98207" x="11895138" y="6594475"/>
          <p14:tracePt t="98216" x="11877675" y="6526213"/>
          <p14:tracePt t="98224" x="11860213" y="6483350"/>
          <p14:tracePt t="98231" x="11834813" y="6391275"/>
          <p14:tracePt t="98241" x="11801475" y="6305550"/>
          <p14:tracePt t="98247" x="11776075" y="6203950"/>
          <p14:tracePt t="98257" x="11725275" y="6084888"/>
          <p14:tracePt t="98263" x="11664950" y="5965825"/>
          <p14:tracePt t="98273" x="11571288" y="5829300"/>
          <p14:tracePt t="98305" x="11036300" y="5064125"/>
          <p14:tracePt t="98311" x="10891838" y="4903788"/>
          <p14:tracePt t="98319" x="10714038" y="4691063"/>
          <p14:tracePt t="98328" x="10450513" y="4394200"/>
          <p14:tracePt t="98336" x="10220325" y="4146550"/>
          <p14:tracePt t="98343" x="9890125" y="3806825"/>
          <p14:tracePt t="98352" x="9583738" y="3543300"/>
          <p14:tracePt t="98360" x="9209088" y="3289300"/>
          <p14:tracePt t="98367" x="8861425" y="3041650"/>
          <p14:tracePt t="98375" x="8521700" y="2855913"/>
          <p14:tracePt t="98384" x="8139113" y="2676525"/>
          <p14:tracePt t="98392" x="7781925" y="2549525"/>
          <p14:tracePt t="98399" x="7400925" y="2397125"/>
          <p14:tracePt t="98407" x="7085013" y="2319338"/>
          <p14:tracePt t="98415" x="6694488" y="2268538"/>
          <p14:tracePt t="98424" x="6389688" y="2217738"/>
          <p14:tracePt t="98432" x="6091238" y="2184400"/>
          <p14:tracePt t="98440" x="5751513" y="2133600"/>
          <p14:tracePt t="98447" x="5513388" y="2116138"/>
          <p14:tracePt t="98457" x="5310188" y="2116138"/>
          <p14:tracePt t="98463" x="5106988" y="2116138"/>
          <p14:tracePt t="98475" x="4970463" y="2116138"/>
          <p14:tracePt t="98482" x="4818063" y="2116138"/>
          <p14:tracePt t="98493" x="4714875" y="2133600"/>
          <p14:tracePt t="98496" x="4621213" y="2149475"/>
          <p14:tracePt t="98503" x="4503738" y="2200275"/>
          <p14:tracePt t="98511" x="4425950" y="2243138"/>
          <p14:tracePt t="98520" x="4324350" y="2328863"/>
          <p14:tracePt t="98528" x="4230688" y="2397125"/>
          <p14:tracePt t="98535" x="4121150" y="2498725"/>
          <p14:tracePt t="98544" x="4027488" y="2608263"/>
          <p14:tracePt t="98552" x="3951288" y="2762250"/>
          <p14:tracePt t="98559" x="3873500" y="2897188"/>
          <p14:tracePt t="98567" x="3814763" y="3059113"/>
          <p14:tracePt t="98575" x="3797300" y="3211513"/>
          <p14:tracePt t="98583" x="3771900" y="3373438"/>
          <p14:tracePt t="98591" x="3771900" y="3543300"/>
          <p14:tracePt t="98600" x="3771900" y="3722688"/>
          <p14:tracePt t="98608" x="3806825" y="3917950"/>
          <p14:tracePt t="98615" x="3883025" y="4130675"/>
          <p14:tracePt t="98624" x="3916363" y="4275138"/>
          <p14:tracePt t="98632" x="3992563" y="4427538"/>
          <p14:tracePt t="98640" x="4078288" y="4546600"/>
          <p14:tracePt t="98647" x="4162425" y="4665663"/>
          <p14:tracePt t="98656" x="4240213" y="4741863"/>
          <p14:tracePt t="98663" x="4341813" y="4835525"/>
          <p14:tracePt t="98673" x="4400550" y="4878388"/>
          <p14:tracePt t="98681" x="4503738" y="4929188"/>
          <p14:tracePt t="98692" x="4587875" y="4937125"/>
          <p14:tracePt t="98697" x="4706938" y="4962525"/>
          <p14:tracePt t="98705" x="4818063" y="4962525"/>
          <p14:tracePt t="98712" x="4935538" y="4962525"/>
          <p14:tracePt t="98720" x="5072063" y="4962525"/>
          <p14:tracePt t="98728" x="5224463" y="4954588"/>
          <p14:tracePt t="98736" x="5378450" y="4911725"/>
          <p14:tracePt t="98743" x="5649913" y="4767263"/>
          <p14:tracePt t="98751" x="5870575" y="4683125"/>
          <p14:tracePt t="98760" x="6083300" y="4572000"/>
          <p14:tracePt t="98768" x="6321425" y="4402138"/>
          <p14:tracePt t="98776" x="6499225" y="4265613"/>
          <p14:tracePt t="98784" x="6653213" y="4138613"/>
          <p14:tracePt t="98792" x="6754813" y="4037013"/>
          <p14:tracePt t="98799" x="6838950" y="3892550"/>
          <p14:tracePt t="98808" x="6873875" y="3832225"/>
          <p14:tracePt t="98816" x="6881813" y="3713163"/>
          <p14:tracePt t="98824" x="6881813" y="3619500"/>
          <p14:tracePt t="98832" x="6881813" y="3517900"/>
          <p14:tracePt t="98840" x="6881813" y="3408363"/>
          <p14:tracePt t="98847" x="6864350" y="3289300"/>
          <p14:tracePt t="98856" x="6831013" y="3203575"/>
          <p14:tracePt t="98863" x="6797675" y="3101975"/>
          <p14:tracePt t="98874" x="6737350" y="2965450"/>
          <p14:tracePt t="98879" x="6704013" y="2889250"/>
          <p14:tracePt t="98891" x="6653213" y="2787650"/>
          <p14:tracePt t="98895" x="6592888" y="2711450"/>
          <p14:tracePt t="98904" x="6550025" y="2643188"/>
          <p14:tracePt t="98911" x="6508750" y="2592388"/>
          <p14:tracePt t="98920" x="6473825" y="2557463"/>
          <p14:tracePt t="98927" x="6405563" y="2498725"/>
          <p14:tracePt t="98936" x="6354763" y="2481263"/>
          <p14:tracePt t="98943" x="6270625" y="2422525"/>
          <p14:tracePt t="98951" x="6176963" y="2397125"/>
          <p14:tracePt t="98959" x="6075363" y="2344738"/>
          <p14:tracePt t="98967" x="5997575" y="2311400"/>
          <p14:tracePt t="98975" x="5921375" y="2293938"/>
          <p14:tracePt t="98983" x="5853113" y="2286000"/>
          <p14:tracePt t="98991" x="5761038" y="2260600"/>
          <p14:tracePt t="99000" x="5683250" y="2235200"/>
          <p14:tracePt t="99007" x="5591175" y="2227263"/>
          <p14:tracePt t="99016" x="5487988" y="2217738"/>
          <p14:tracePt t="99023" x="5386388" y="2217738"/>
          <p14:tracePt t="99032" x="5318125" y="2217738"/>
          <p14:tracePt t="99040" x="5233988" y="2217738"/>
          <p14:tracePt t="99048" x="5157788" y="2217738"/>
          <p14:tracePt t="99056" x="5114925" y="2217738"/>
          <p14:tracePt t="99064" x="5080000" y="2217738"/>
          <p14:tracePt t="99072" x="5072063" y="2217738"/>
          <p14:tracePt t="99080" x="5046663" y="2217738"/>
          <p14:tracePt t="99089" x="5038725" y="2217738"/>
          <p14:tracePt t="99127" x="5021263" y="2227263"/>
          <p14:tracePt t="99135" x="5003800" y="2252663"/>
          <p14:tracePt t="99143" x="4978400" y="2286000"/>
          <p14:tracePt t="99152" x="4953000" y="2344738"/>
          <p14:tracePt t="99160" x="4919663" y="2438400"/>
          <p14:tracePt t="99167" x="4884738" y="2541588"/>
          <p14:tracePt t="99176" x="4859338" y="2701925"/>
          <p14:tracePt t="99183" x="4833938" y="2889250"/>
          <p14:tracePt t="99192" x="4818063" y="3160713"/>
          <p14:tracePt t="99200" x="4818063" y="3416300"/>
          <p14:tracePt t="99207" x="4818063" y="3738563"/>
          <p14:tracePt t="99215" x="4818063" y="4052888"/>
          <p14:tracePt t="99223" x="4876800" y="4341813"/>
          <p14:tracePt t="99231" x="4970463" y="4605338"/>
          <p14:tracePt t="99239" x="5064125" y="4818063"/>
          <p14:tracePt t="99248" x="5132388" y="4979988"/>
          <p14:tracePt t="99257" x="5241925" y="5124450"/>
          <p14:tracePt t="99263" x="5310188" y="5218113"/>
          <p14:tracePt t="99272" x="5386388" y="5302250"/>
          <p14:tracePt t="99280" x="5505450" y="5370513"/>
          <p14:tracePt t="99288" x="5599113" y="5413375"/>
          <p14:tracePt t="99295" x="5708650" y="5446713"/>
          <p14:tracePt t="99304" x="5827713" y="5472113"/>
          <p14:tracePt t="99312" x="5930900" y="5481638"/>
          <p14:tracePt t="99322" x="6015038" y="5481638"/>
          <p14:tracePt t="99327" x="6083300" y="5481638"/>
          <p14:tracePt t="99337" x="6142038" y="5481638"/>
          <p14:tracePt t="99343" x="6210300" y="5481638"/>
          <p14:tracePt t="99351" x="6235700" y="5481638"/>
          <p14:tracePt t="99359" x="6270625" y="5481638"/>
          <p14:tracePt t="99368" x="6321425" y="5464175"/>
          <p14:tracePt t="99376" x="6364288" y="5438775"/>
          <p14:tracePt t="99384" x="6405563" y="5405438"/>
          <p14:tracePt t="99392" x="6430963" y="5395913"/>
          <p14:tracePt t="99399" x="6456363" y="5362575"/>
          <p14:tracePt t="99407" x="6465888" y="5345113"/>
          <p14:tracePt t="99416" x="6465888" y="5311775"/>
          <p14:tracePt t="99423" x="6491288" y="5276850"/>
          <p14:tracePt t="99432" x="6499225" y="5226050"/>
          <p14:tracePt t="99439" x="6499225" y="5183188"/>
          <p14:tracePt t="99447" x="6508750" y="5124450"/>
          <p14:tracePt t="99456" x="6508750" y="5081588"/>
          <p14:tracePt t="99463" x="6516688" y="5005388"/>
          <p14:tracePt t="99473" x="6516688" y="4937125"/>
          <p14:tracePt t="99480" x="6516688" y="4868863"/>
          <p14:tracePt t="99489" x="6516688" y="4767263"/>
          <p14:tracePt t="99495" x="6516688" y="4665663"/>
          <p14:tracePt t="99505" x="6516688" y="4554538"/>
          <p14:tracePt t="99511" x="6491288" y="4435475"/>
          <p14:tracePt t="99520" x="6465888" y="4351338"/>
          <p14:tracePt t="99528" x="6430963" y="4249738"/>
          <p14:tracePt t="99537" x="6397625" y="4146550"/>
          <p14:tracePt t="99543" x="6346825" y="4070350"/>
          <p14:tracePt t="99552" x="6286500" y="3960813"/>
          <p14:tracePt t="99559" x="6227763" y="3875088"/>
          <p14:tracePt t="99568" x="6176963" y="3790950"/>
          <p14:tracePt t="99576" x="6116638" y="3730625"/>
          <p14:tracePt t="99583" x="6049963" y="3662363"/>
          <p14:tracePt t="99591" x="5972175" y="3594100"/>
          <p14:tracePt t="99599" x="5905500" y="3527425"/>
          <p14:tracePt t="99607" x="5845175" y="3502025"/>
          <p14:tracePt t="99616" x="5776913" y="3441700"/>
          <p14:tracePt t="99623" x="5718175" y="3416300"/>
          <p14:tracePt t="99631" x="5641975" y="3382963"/>
          <p14:tracePt t="99640" x="5581650" y="3348038"/>
          <p14:tracePt t="99647" x="5548313" y="3340100"/>
          <p14:tracePt t="99655" x="5497513" y="3314700"/>
          <p14:tracePt t="99664" x="5462588" y="3305175"/>
          <p14:tracePt t="99672" x="5421313" y="3297238"/>
          <p14:tracePt t="99679" x="5386388" y="3271838"/>
          <p14:tracePt t="99689" x="5327650" y="3263900"/>
          <p14:tracePt t="99695" x="5292725" y="3263900"/>
          <p14:tracePt t="99703" x="5276850" y="3254375"/>
          <p14:tracePt t="99712" x="5267325" y="3254375"/>
          <p14:tracePt t="99723" x="5259388" y="3254375"/>
          <p14:tracePt t="99768" x="5249863" y="3254375"/>
          <p14:tracePt t="99792" x="5241925" y="3254375"/>
          <p14:tracePt t="99800" x="5233988" y="3254375"/>
          <p14:tracePt t="99808" x="5216525" y="3263900"/>
          <p14:tracePt t="99824" x="5208588" y="3271838"/>
          <p14:tracePt t="99848" x="5208588" y="3279775"/>
          <p14:tracePt t="99856" x="5199063" y="3279775"/>
          <p14:tracePt t="100056" x="5191125" y="3279775"/>
          <p14:tracePt t="100295" x="5199063" y="3279775"/>
          <p14:tracePt t="100560" x="5199063" y="3289300"/>
          <p14:tracePt t="100568" x="5199063" y="3297238"/>
          <p14:tracePt t="100624" x="5199063" y="3305175"/>
          <p14:tracePt t="106655" x="5199063" y="3322638"/>
          <p14:tracePt t="106807" x="5199063" y="3330575"/>
          <p14:tracePt t="106839" x="5199063" y="3340100"/>
          <p14:tracePt t="106855" x="5191125" y="3348038"/>
          <p14:tracePt t="107096" x="5191125" y="3355975"/>
          <p14:tracePt t="107103" x="5191125" y="3365500"/>
          <p14:tracePt t="107191" x="5183188" y="3365500"/>
          <p14:tracePt t="107199" x="5183188" y="3382963"/>
          <p14:tracePt t="107207" x="5173663" y="3398838"/>
          <p14:tracePt t="107216" x="5157788" y="3416300"/>
          <p14:tracePt t="107223" x="5140325" y="3449638"/>
          <p14:tracePt t="107232" x="5132388" y="3475038"/>
          <p14:tracePt t="107239" x="5114925" y="3517900"/>
          <p14:tracePt t="107250" x="5097463" y="3568700"/>
          <p14:tracePt t="107255" x="5089525" y="3619500"/>
          <p14:tracePt t="107263" x="5064125" y="3687763"/>
          <p14:tracePt t="107271" x="5064125" y="3763963"/>
          <p14:tracePt t="107280" x="5054600" y="3832225"/>
          <p14:tracePt t="107288" x="5054600" y="3917950"/>
          <p14:tracePt t="107296" x="5054600" y="4002088"/>
          <p14:tracePt t="107303" x="5054600" y="4087813"/>
          <p14:tracePt t="107311" x="5054600" y="4171950"/>
          <p14:tracePt t="107319" x="5054600" y="4249738"/>
          <p14:tracePt t="107327" x="5054600" y="4308475"/>
          <p14:tracePt t="107335" x="5064125" y="4394200"/>
          <p14:tracePt t="107343" x="5089525" y="4452938"/>
          <p14:tracePt t="107351" x="5106988" y="4503738"/>
          <p14:tracePt t="107359" x="5114925" y="4538663"/>
          <p14:tracePt t="107367" x="5132388" y="4579938"/>
          <p14:tracePt t="107376" x="5148263" y="4622800"/>
          <p14:tracePt t="107383" x="5157788" y="4665663"/>
          <p14:tracePt t="107391" x="5183188" y="4699000"/>
          <p14:tracePt t="107399" x="5183188" y="4767263"/>
          <p14:tracePt t="107408" x="5183188" y="4784725"/>
          <p14:tracePt t="107415" x="5183188" y="4810125"/>
          <p14:tracePt t="107423" x="5183188" y="4818063"/>
          <p14:tracePt t="107583" x="5157788" y="4818063"/>
          <p14:tracePt t="107591" x="5054600" y="4835525"/>
          <p14:tracePt t="107599" x="4995863" y="4835525"/>
          <p14:tracePt t="107623" x="4995863" y="4827588"/>
          <p14:tracePt t="107687" x="4995863" y="4818063"/>
          <p14:tracePt t="107696" x="5013325" y="4818063"/>
          <p14:tracePt t="107703" x="5029200" y="4818063"/>
          <p14:tracePt t="107711" x="5046663" y="4818063"/>
          <p14:tracePt t="107719" x="5089525" y="4818063"/>
          <p14:tracePt t="107727" x="5148263" y="4818063"/>
          <p14:tracePt t="107735" x="5216525" y="4835525"/>
          <p14:tracePt t="107743" x="5310188" y="4868863"/>
          <p14:tracePt t="107751" x="5394325" y="4878388"/>
          <p14:tracePt t="107759" x="5513388" y="4886325"/>
          <p14:tracePt t="107767" x="5624513" y="4894263"/>
          <p14:tracePt t="107775" x="5743575" y="4937125"/>
          <p14:tracePt t="107783" x="5853113" y="4946650"/>
          <p14:tracePt t="107791" x="5972175" y="4954588"/>
          <p14:tracePt t="107799" x="6083300" y="4979988"/>
          <p14:tracePt t="107807" x="6210300" y="4987925"/>
          <p14:tracePt t="107816" x="6321425" y="4987925"/>
          <p14:tracePt t="107823" x="6440488" y="4987925"/>
          <p14:tracePt t="107831" x="6524625" y="4987925"/>
          <p14:tracePt t="107839" x="6610350" y="4987925"/>
          <p14:tracePt t="107848" x="6653213" y="4987925"/>
          <p14:tracePt t="107855" x="6719888" y="4987925"/>
          <p14:tracePt t="107864" x="6737350" y="4987925"/>
          <p14:tracePt t="107871" x="6770688" y="4987925"/>
          <p14:tracePt t="110552" x="6754813" y="4987925"/>
          <p14:tracePt t="110560" x="6745288" y="4987925"/>
          <p14:tracePt t="110567" x="6719888" y="4987925"/>
          <p14:tracePt t="110575" x="6711950" y="4987925"/>
          <p14:tracePt t="110583" x="6704013" y="4997450"/>
          <p14:tracePt t="110591" x="6694488" y="4997450"/>
          <p14:tracePt t="110719" x="6661150" y="5022850"/>
          <p14:tracePt t="110728" x="6559550" y="5022850"/>
          <p14:tracePt t="110735" x="6473825" y="4972050"/>
          <p14:tracePt t="110744" x="6415088" y="4962525"/>
          <p14:tracePt t="110751" x="6364288" y="4962525"/>
          <p14:tracePt t="110759" x="6354763" y="4954588"/>
          <p14:tracePt t="110839" x="6338888" y="4946650"/>
          <p14:tracePt t="110855" x="6321425" y="4937125"/>
          <p14:tracePt t="110871" x="6303963" y="4919663"/>
          <p14:tracePt t="110879" x="6303963" y="4911725"/>
          <p14:tracePt t="110887" x="6286500" y="4903788"/>
          <p14:tracePt t="110896" x="6278563" y="4903788"/>
          <p14:tracePt t="110903" x="6270625" y="4886325"/>
          <p14:tracePt t="110912" x="6261100" y="4878388"/>
          <p14:tracePt t="110919" x="6253163" y="4868863"/>
          <p14:tracePt t="110929" x="6235700" y="4860925"/>
          <p14:tracePt t="110935" x="6219825" y="4843463"/>
          <p14:tracePt t="110945" x="6184900" y="4818063"/>
          <p14:tracePt t="110951" x="6151563" y="4802188"/>
          <p14:tracePt t="110960" x="6100763" y="4759325"/>
          <p14:tracePt t="110967" x="6065838" y="4741863"/>
          <p14:tracePt t="110975" x="6040438" y="4716463"/>
          <p14:tracePt t="110983" x="5989638" y="4683125"/>
          <p14:tracePt t="110991" x="5981700" y="4683125"/>
          <p14:tracePt t="110999" x="5964238" y="4673600"/>
          <p14:tracePt t="111007" x="5956300" y="4665663"/>
          <p14:tracePt t="111015" x="5938838" y="4657725"/>
          <p14:tracePt t="111023" x="5930900" y="4648200"/>
          <p14:tracePt t="111031" x="5921375" y="4640263"/>
          <p14:tracePt t="111039" x="5913438" y="4630738"/>
          <p14:tracePt t="111047" x="5895975" y="4622800"/>
          <p14:tracePt t="111056" x="5888038" y="4614863"/>
          <p14:tracePt t="111072" x="5862638" y="4614863"/>
          <p14:tracePt t="111079" x="5819775" y="4630738"/>
          <p14:tracePt t="111087" x="5794375" y="4640263"/>
          <p14:tracePt t="111095" x="5776913" y="4640263"/>
          <p14:tracePt t="111103" x="5768975" y="4640263"/>
          <p14:tracePt t="111112" x="5743575" y="4640263"/>
          <p14:tracePt t="111200" x="5735638" y="4683125"/>
          <p14:tracePt t="111208" x="5700713" y="4716463"/>
          <p14:tracePt t="111215" x="5657850" y="4716463"/>
          <p14:tracePt t="111224" x="5632450" y="4716463"/>
          <p14:tracePt t="111231" x="5607050" y="4708525"/>
          <p14:tracePt t="111240" x="5599113" y="4708525"/>
          <p14:tracePt t="111272" x="5599113" y="4699000"/>
          <p14:tracePt t="111335" x="5591175" y="4699000"/>
          <p14:tracePt t="111344" x="5581650" y="4691063"/>
          <p14:tracePt t="111367" x="5581650" y="4683125"/>
          <p14:tracePt t="111376" x="5581650" y="4673600"/>
          <p14:tracePt t="111383" x="5581650" y="4657725"/>
          <p14:tracePt t="111391" x="5581650" y="4648200"/>
          <p14:tracePt t="111400" x="5581650" y="4640263"/>
          <p14:tracePt t="111423" x="5581650" y="4622800"/>
          <p14:tracePt t="111440" x="5581650" y="4614863"/>
          <p14:tracePt t="111447" x="5581650" y="4605338"/>
          <p14:tracePt t="111464" x="5581650" y="4597400"/>
          <p14:tracePt t="111487" x="5581650" y="4589463"/>
          <p14:tracePt t="111504" x="5581650" y="4579938"/>
          <p14:tracePt t="111512" x="5581650" y="4572000"/>
          <p14:tracePt t="111576" x="5581650" y="4564063"/>
          <p14:tracePt t="111616" x="5581650" y="4554538"/>
          <p14:tracePt t="111624" x="5591175" y="4546600"/>
          <p14:tracePt t="111647" x="5599113" y="4546600"/>
          <p14:tracePt t="111776" x="5599113" y="4554538"/>
          <p14:tracePt t="111784" x="5513388" y="4597400"/>
          <p14:tracePt t="111791" x="5386388" y="4648200"/>
          <p14:tracePt t="111800" x="5310188" y="4648200"/>
          <p14:tracePt t="111809" x="5292725" y="4648200"/>
          <p14:tracePt t="111815" x="5208588" y="4648200"/>
          <p14:tracePt t="111824" x="5165725" y="4648200"/>
          <p14:tracePt t="111928" x="5148263" y="4648200"/>
          <p14:tracePt t="111936" x="5140325" y="4648200"/>
          <p14:tracePt t="111944" x="5106988" y="4605338"/>
          <p14:tracePt t="111952" x="5064125" y="4538663"/>
          <p14:tracePt t="111961" x="4978400" y="4435475"/>
          <p14:tracePt t="111967" x="4876800" y="4316413"/>
          <p14:tracePt t="111977" x="4775200" y="4189413"/>
          <p14:tracePt t="111983" x="4656138" y="3986213"/>
          <p14:tracePt t="111992" x="4570413" y="3867150"/>
          <p14:tracePt t="111999" x="4460875" y="3687763"/>
          <p14:tracePt t="112010" x="4349750" y="3535363"/>
          <p14:tracePt t="112015" x="4281488" y="3433763"/>
          <p14:tracePt t="112023" x="4214813" y="3355975"/>
          <p14:tracePt t="112031" x="4187825" y="3314700"/>
          <p14:tracePt t="112040" x="4162425" y="3279775"/>
          <p14:tracePt t="112047" x="4154488" y="3271838"/>
          <p14:tracePt t="112104" x="4154488" y="3289300"/>
          <p14:tracePt t="112113" x="4146550" y="3390900"/>
          <p14:tracePt t="112120" x="4111625" y="3502025"/>
          <p14:tracePt t="112128" x="4052888" y="3636963"/>
          <p14:tracePt t="112135" x="4010025" y="3697288"/>
          <p14:tracePt t="112145" x="3992563" y="3730625"/>
          <p14:tracePt t="112151" x="3992563" y="3738563"/>
          <p14:tracePt t="112240" x="3984625" y="3738563"/>
          <p14:tracePt t="112248" x="3873500" y="3763963"/>
          <p14:tracePt t="112255" x="3729038" y="3790950"/>
          <p14:tracePt t="112263" x="3670300" y="3763963"/>
          <p14:tracePt t="112272" x="3627438" y="3713163"/>
          <p14:tracePt t="112351" x="3627438" y="3697288"/>
          <p14:tracePt t="112360" x="3627438" y="3687763"/>
          <p14:tracePt t="112368" x="3627438" y="3679825"/>
          <p14:tracePt t="112377" x="3627438" y="3654425"/>
          <p14:tracePt t="112384" x="3627438" y="3629025"/>
          <p14:tracePt t="112394" x="3636963" y="3568700"/>
          <p14:tracePt t="112399" x="3662363" y="3517900"/>
          <p14:tracePt t="112407" x="3703638" y="3459163"/>
          <p14:tracePt t="112416" x="3746500" y="3365500"/>
          <p14:tracePt t="112423" x="3814763" y="3289300"/>
          <p14:tracePt t="112432" x="3883025" y="3195638"/>
          <p14:tracePt t="112439" x="3976688" y="3101975"/>
          <p14:tracePt t="112447" x="4121150" y="2982913"/>
          <p14:tracePt t="112455" x="4332288" y="2805113"/>
          <p14:tracePt t="112464" x="4621213" y="2600325"/>
          <p14:tracePt t="112472" x="4910138" y="2422525"/>
          <p14:tracePt t="112479" x="5140325" y="2278063"/>
          <p14:tracePt t="112487" x="5335588" y="2159000"/>
          <p14:tracePt t="112495" x="5480050" y="2082800"/>
          <p14:tracePt t="112504" x="5599113" y="2022475"/>
          <p14:tracePt t="112511" x="5683250" y="1989138"/>
          <p14:tracePt t="112520" x="5761038" y="1954213"/>
          <p14:tracePt t="112529" x="5819775" y="1938338"/>
          <p14:tracePt t="112535" x="5870575" y="1903413"/>
          <p14:tracePt t="112544" x="5905500" y="1878013"/>
          <p14:tracePt t="112551" x="5930900" y="1860550"/>
          <p14:tracePt t="112561" x="5956300" y="1852613"/>
          <p14:tracePt t="112569" x="5981700" y="1835150"/>
          <p14:tracePt t="113032" x="5964238" y="1835150"/>
          <p14:tracePt t="113040" x="5946775" y="1827213"/>
          <p14:tracePt t="113047" x="5930900" y="1827213"/>
          <p14:tracePt t="113055" x="5870575" y="1809750"/>
          <p14:tracePt t="113064" x="5751513" y="1776413"/>
          <p14:tracePt t="113072" x="5624513" y="1741488"/>
          <p14:tracePt t="113080" x="5462588" y="1716088"/>
          <p14:tracePt t="113088" x="5292725" y="1665288"/>
          <p14:tracePt t="113095" x="5029200" y="1581150"/>
          <p14:tracePt t="113103" x="4740275" y="1495425"/>
          <p14:tracePt t="113111" x="4418013" y="1411288"/>
          <p14:tracePt t="113119" x="4103688" y="1317625"/>
          <p14:tracePt t="113128" x="3814763" y="1231900"/>
          <p14:tracePt t="113136" x="3525838" y="1147763"/>
          <p14:tracePt t="113144" x="3297238" y="1087438"/>
          <p14:tracePt t="113152" x="3067050" y="1028700"/>
          <p14:tracePt t="113161" x="2897188" y="985838"/>
          <p14:tracePt t="113168" x="2693988" y="925513"/>
          <p14:tracePt t="113176" x="2506663" y="917575"/>
          <p14:tracePt t="113184" x="2208213" y="900113"/>
          <p14:tracePt t="113192" x="2005013" y="900113"/>
          <p14:tracePt t="113199" x="1776413" y="900113"/>
          <p14:tracePt t="113209" x="1647825" y="874713"/>
          <p14:tracePt t="113216" x="1622425" y="866775"/>
          <p14:tracePt t="113352" x="1571625" y="866775"/>
          <p14:tracePt t="113360" x="1444625" y="841375"/>
          <p14:tracePt t="113368" x="1257300" y="790575"/>
          <p14:tracePt t="113377" x="1019175" y="773113"/>
          <p14:tracePt t="113383" x="773113" y="765175"/>
          <p14:tracePt t="113393" x="603250" y="722313"/>
          <p14:tracePt t="113399" x="501650" y="663575"/>
          <p14:tracePt t="113409" x="425450" y="603250"/>
          <p14:tracePt t="113416" x="331788" y="534988"/>
          <p14:tracePt t="113424" x="255588" y="484188"/>
          <p14:tracePt t="113431" x="177800" y="425450"/>
          <p14:tracePt t="113439" x="111125" y="382588"/>
          <p14:tracePt t="113448" x="33338" y="331788"/>
          <p14:tracePt t="114152" x="892175" y="365125"/>
          <p14:tracePt t="114152" x="1554163" y="585788"/>
          <p14:tracePt t="114152" x="2243138" y="781050"/>
          <p14:tracePt t="114152" x="2947988" y="942975"/>
          <p14:tracePt t="114152" x="3832225" y="1079500"/>
          <p14:tracePt t="114152" x="4724400" y="1173163"/>
          <p14:tracePt t="114152" x="5649913" y="1198563"/>
          <p14:tracePt t="114152" x="6567488" y="1198563"/>
          <p14:tracePt t="114152" x="7391400" y="1198563"/>
          <p14:tracePt t="114152" x="8318500" y="1181100"/>
          <p14:tracePt t="114152" x="9218613" y="1087438"/>
          <p14:tracePt t="114152" x="10009188" y="952500"/>
          <p14:tracePt t="114152" x="10764838" y="841375"/>
          <p14:tracePt t="114152" x="11410950" y="755650"/>
          <p14:tracePt t="114152" x="12004675" y="6461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1</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Pancreatic secretion</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14BEA5F5-85E3-4C9F-BF6C-B56C265CE1CD}"/>
              </a:ext>
            </a:extLst>
          </p:cNvPr>
          <p:cNvPicPr>
            <a:picLocks noChangeAspect="1"/>
          </p:cNvPicPr>
          <p:nvPr/>
        </p:nvPicPr>
        <p:blipFill>
          <a:blip r:embed="rId3"/>
          <a:stretch>
            <a:fillRect/>
          </a:stretch>
        </p:blipFill>
        <p:spPr>
          <a:xfrm>
            <a:off x="-1" y="1984"/>
            <a:ext cx="1504949" cy="908720"/>
          </a:xfrm>
          <a:prstGeom prst="rect">
            <a:avLst/>
          </a:prstGeom>
        </p:spPr>
      </p:pic>
      <p:sp>
        <p:nvSpPr>
          <p:cNvPr id="14" name="TextBox 13">
            <a:extLst>
              <a:ext uri="{FF2B5EF4-FFF2-40B4-BE49-F238E27FC236}">
                <a16:creationId xmlns="" xmlns:a16="http://schemas.microsoft.com/office/drawing/2014/main" id="{7223BE49-5403-43DB-A0D2-4E4A7B518BFE}"/>
              </a:ext>
            </a:extLst>
          </p:cNvPr>
          <p:cNvSpPr txBox="1"/>
          <p:nvPr/>
        </p:nvSpPr>
        <p:spPr>
          <a:xfrm>
            <a:off x="497541" y="1089585"/>
            <a:ext cx="11432690" cy="5632311"/>
          </a:xfrm>
          <a:prstGeom prst="rect">
            <a:avLst/>
          </a:prstGeom>
          <a:noFill/>
        </p:spPr>
        <p:txBody>
          <a:bodyPr wrap="square">
            <a:spAutoFit/>
          </a:bodyPr>
          <a:lstStyle/>
          <a:p>
            <a:pPr marL="285750" indent="-285750" algn="just">
              <a:buFont typeface="Wingdings" panose="05000000000000000000" pitchFamily="2" charset="2"/>
              <a:buChar char="v"/>
            </a:pPr>
            <a:r>
              <a:rPr lang="en-US" b="1" dirty="0">
                <a:latin typeface="Abadi" panose="020B0604020104020204" pitchFamily="34" charset="0"/>
              </a:rPr>
              <a:t>Pancreatic secretion contains multiple enzymes for digesting all of the three major types of food: </a:t>
            </a:r>
            <a:r>
              <a:rPr lang="en-US" b="1" dirty="0">
                <a:solidFill>
                  <a:srgbClr val="0070C0"/>
                </a:solidFill>
                <a:latin typeface="Abadi" panose="020B0604020104020204" pitchFamily="34" charset="0"/>
              </a:rPr>
              <a:t>proteins, carbohydrates, and fats</a:t>
            </a:r>
            <a:r>
              <a:rPr lang="en-US" b="1" dirty="0">
                <a:latin typeface="Abadi" panose="020B0604020104020204" pitchFamily="34" charset="0"/>
              </a:rPr>
              <a:t>.</a:t>
            </a:r>
          </a:p>
          <a:p>
            <a:pPr marL="285750" indent="-285750" algn="just">
              <a:buFont typeface="Wingdings" panose="05000000000000000000" pitchFamily="2" charset="2"/>
              <a:buChar char="v"/>
            </a:pPr>
            <a:endParaRPr lang="en-US" b="1" dirty="0">
              <a:latin typeface="Abadi" panose="020B0604020104020204" pitchFamily="34" charset="0"/>
            </a:endParaRPr>
          </a:p>
          <a:p>
            <a:pPr marL="285750" indent="-285750" algn="just">
              <a:buFont typeface="Wingdings" panose="05000000000000000000" pitchFamily="2" charset="2"/>
              <a:buChar char="v"/>
            </a:pPr>
            <a:r>
              <a:rPr lang="en-US" b="1" dirty="0">
                <a:latin typeface="Abadi" panose="020B0604020104020204" pitchFamily="34" charset="0"/>
              </a:rPr>
              <a:t> It also contains large quantities of </a:t>
            </a:r>
            <a:r>
              <a:rPr lang="en-US" b="1" dirty="0">
                <a:solidFill>
                  <a:srgbClr val="0070C0"/>
                </a:solidFill>
                <a:latin typeface="Abadi" panose="020B0604020104020204" pitchFamily="34" charset="0"/>
              </a:rPr>
              <a:t>bicarbonate ions</a:t>
            </a:r>
            <a:r>
              <a:rPr lang="en-US" b="1" dirty="0">
                <a:latin typeface="Abadi" panose="020B0604020104020204" pitchFamily="34" charset="0"/>
              </a:rPr>
              <a:t>, which play an important role in </a:t>
            </a:r>
            <a:r>
              <a:rPr lang="en-US" b="1" dirty="0">
                <a:solidFill>
                  <a:srgbClr val="0070C0"/>
                </a:solidFill>
                <a:latin typeface="Abadi" panose="020B0604020104020204" pitchFamily="34" charset="0"/>
              </a:rPr>
              <a:t>neutralizing the acidity of the chyme </a:t>
            </a:r>
            <a:r>
              <a:rPr lang="en-US" b="1" dirty="0">
                <a:latin typeface="Abadi" panose="020B0604020104020204" pitchFamily="34" charset="0"/>
              </a:rPr>
              <a:t>emptied from the stomach into the duodenum.</a:t>
            </a:r>
          </a:p>
          <a:p>
            <a:pPr marL="285750" indent="-285750" algn="just">
              <a:buFont typeface="Wingdings" panose="05000000000000000000" pitchFamily="2" charset="2"/>
              <a:buChar char="v"/>
            </a:pPr>
            <a:endParaRPr lang="en-US" b="1" dirty="0">
              <a:latin typeface="Abadi" panose="020B0604020104020204" pitchFamily="34" charset="0"/>
            </a:endParaRPr>
          </a:p>
          <a:p>
            <a:pPr marL="285750" indent="-285750" algn="just">
              <a:buFont typeface="Wingdings" panose="05000000000000000000" pitchFamily="2" charset="2"/>
              <a:buChar char="v"/>
            </a:pPr>
            <a:r>
              <a:rPr lang="en-US" b="1" dirty="0">
                <a:latin typeface="Abadi" panose="020B0604020104020204" pitchFamily="34" charset="0"/>
              </a:rPr>
              <a:t>Protein digestion in duodenum and jejunum (small intestine)</a:t>
            </a:r>
          </a:p>
          <a:p>
            <a:pPr marL="285750" indent="-285750" algn="just">
              <a:buFont typeface="Wingdings" panose="05000000000000000000" pitchFamily="2" charset="2"/>
              <a:buChar char="v"/>
            </a:pPr>
            <a:r>
              <a:rPr lang="en-US" b="1" dirty="0">
                <a:latin typeface="Abadi" panose="020B0604020104020204" pitchFamily="34" charset="0"/>
              </a:rPr>
              <a:t>The most important of the pancreatic enzymes for </a:t>
            </a:r>
            <a:r>
              <a:rPr lang="en-US" b="1" dirty="0">
                <a:solidFill>
                  <a:srgbClr val="0070C0"/>
                </a:solidFill>
                <a:latin typeface="Abadi" panose="020B0604020104020204" pitchFamily="34" charset="0"/>
              </a:rPr>
              <a:t>digesting proteins </a:t>
            </a:r>
            <a:r>
              <a:rPr lang="en-US" b="1" dirty="0">
                <a:latin typeface="Abadi" panose="020B0604020104020204" pitchFamily="34" charset="0"/>
              </a:rPr>
              <a:t>are </a:t>
            </a:r>
          </a:p>
          <a:p>
            <a:pPr marL="285750" indent="-285750" algn="just">
              <a:buFont typeface="Wingdings" panose="05000000000000000000" pitchFamily="2" charset="2"/>
              <a:buChar char="v"/>
            </a:pPr>
            <a:r>
              <a:rPr lang="en-US" b="1" dirty="0">
                <a:latin typeface="Abadi" panose="020B0604020104020204" pitchFamily="34" charset="0"/>
              </a:rPr>
              <a:t>trypsin,  secreted as Trypsinogen</a:t>
            </a:r>
          </a:p>
          <a:p>
            <a:pPr marL="285750" indent="-285750" algn="just">
              <a:buFont typeface="Wingdings" panose="05000000000000000000" pitchFamily="2" charset="2"/>
              <a:buChar char="v"/>
            </a:pPr>
            <a:r>
              <a:rPr lang="en-US" b="1" dirty="0">
                <a:latin typeface="Abadi" panose="020B0604020104020204" pitchFamily="34" charset="0"/>
              </a:rPr>
              <a:t>chymotrypsin, secreted as </a:t>
            </a:r>
            <a:r>
              <a:rPr lang="en-US" b="1" dirty="0" err="1">
                <a:latin typeface="Abadi" panose="020B0604020104020204" pitchFamily="34" charset="0"/>
              </a:rPr>
              <a:t>chymotrypsinogen</a:t>
            </a:r>
            <a:endParaRPr lang="en-US" b="1" dirty="0">
              <a:latin typeface="Abadi" panose="020B0604020104020204" pitchFamily="34" charset="0"/>
            </a:endParaRPr>
          </a:p>
          <a:p>
            <a:pPr marL="285750" indent="-285750" algn="just">
              <a:buFont typeface="Wingdings" panose="05000000000000000000" pitchFamily="2" charset="2"/>
              <a:buChar char="v"/>
            </a:pPr>
            <a:r>
              <a:rPr lang="en-US" b="1" dirty="0" err="1">
                <a:latin typeface="Abadi" panose="020B0604020104020204" pitchFamily="34" charset="0"/>
              </a:rPr>
              <a:t>carboxypolypeptidase</a:t>
            </a:r>
            <a:r>
              <a:rPr lang="en-US" b="1" dirty="0">
                <a:latin typeface="Abadi" panose="020B0604020104020204" pitchFamily="34" charset="0"/>
              </a:rPr>
              <a:t>. secreted as pro </a:t>
            </a:r>
            <a:r>
              <a:rPr lang="en-US" b="1" dirty="0" err="1">
                <a:latin typeface="Abadi" panose="020B0604020104020204" pitchFamily="34" charset="0"/>
              </a:rPr>
              <a:t>carboxypolypeptidase</a:t>
            </a:r>
            <a:endParaRPr lang="en-US" b="1" dirty="0">
              <a:latin typeface="Abadi" panose="020B0604020104020204" pitchFamily="34" charset="0"/>
            </a:endParaRPr>
          </a:p>
          <a:p>
            <a:pPr marL="285750" indent="-285750" algn="just">
              <a:buFont typeface="Wingdings" panose="05000000000000000000" pitchFamily="2" charset="2"/>
              <a:buChar char="v"/>
            </a:pPr>
            <a:r>
              <a:rPr lang="en-US" b="1" dirty="0">
                <a:latin typeface="Abadi" panose="020B0604020104020204" pitchFamily="34" charset="0"/>
              </a:rPr>
              <a:t>Trypsinogen is activated by an enzyme called enterokinase, </a:t>
            </a:r>
          </a:p>
          <a:p>
            <a:pPr algn="just"/>
            <a:r>
              <a:rPr lang="en-US" b="1" dirty="0">
                <a:latin typeface="Abadi" panose="020B0604020104020204" pitchFamily="34" charset="0"/>
              </a:rPr>
              <a:t>which is secreted by the intestinal mucosa when chyme comes </a:t>
            </a:r>
          </a:p>
          <a:p>
            <a:pPr algn="just"/>
            <a:r>
              <a:rPr lang="en-US" b="1" dirty="0">
                <a:latin typeface="Abadi" panose="020B0604020104020204" pitchFamily="34" charset="0"/>
              </a:rPr>
              <a:t>in contact with the mucosa.</a:t>
            </a:r>
          </a:p>
          <a:p>
            <a:pPr marL="285750" indent="-285750" algn="just">
              <a:buFont typeface="Wingdings" panose="05000000000000000000" pitchFamily="2" charset="2"/>
              <a:buChar char="v"/>
            </a:pPr>
            <a:r>
              <a:rPr lang="en-US" b="1" dirty="0">
                <a:latin typeface="Abadi" panose="020B0604020104020204" pitchFamily="34" charset="0"/>
              </a:rPr>
              <a:t>The most abundant of these is trypsin.</a:t>
            </a:r>
          </a:p>
          <a:p>
            <a:pPr algn="just"/>
            <a:r>
              <a:rPr lang="en-US" b="1" dirty="0">
                <a:latin typeface="Abadi" panose="020B0604020104020204" pitchFamily="34" charset="0"/>
              </a:rPr>
              <a:t>Trypsin and chymotrypsin split whole and partially digested proteins into peptides of various sizes</a:t>
            </a:r>
          </a:p>
          <a:p>
            <a:pPr algn="just"/>
            <a:r>
              <a:rPr lang="en-US" b="1" dirty="0">
                <a:latin typeface="Abadi" panose="020B0604020104020204" pitchFamily="34" charset="0"/>
              </a:rPr>
              <a:t> Proteins---     </a:t>
            </a:r>
            <a:r>
              <a:rPr lang="en-US" b="1" dirty="0" err="1">
                <a:latin typeface="Abadi" panose="020B0604020104020204" pitchFamily="34" charset="0"/>
              </a:rPr>
              <a:t>trpsin</a:t>
            </a:r>
            <a:r>
              <a:rPr lang="en-US" b="1" dirty="0">
                <a:latin typeface="Abadi" panose="020B0604020104020204" pitchFamily="34" charset="0"/>
              </a:rPr>
              <a:t> and chymotrypsin------peptides</a:t>
            </a:r>
          </a:p>
          <a:p>
            <a:pPr algn="just"/>
            <a:r>
              <a:rPr lang="en-US" b="1" dirty="0">
                <a:latin typeface="Abadi" panose="020B0604020104020204" pitchFamily="34" charset="0"/>
              </a:rPr>
              <a:t> Peptides---------carboxypeptidase----amino acid</a:t>
            </a:r>
          </a:p>
          <a:p>
            <a:pPr marL="285750" indent="-285750" algn="just">
              <a:buFont typeface="Wingdings" panose="05000000000000000000" pitchFamily="2" charset="2"/>
              <a:buChar char="v"/>
            </a:pPr>
            <a:endParaRPr lang="en-US" b="1" dirty="0">
              <a:latin typeface="Abadi" panose="020B0604020104020204" pitchFamily="34" charset="0"/>
            </a:endParaRPr>
          </a:p>
          <a:p>
            <a:pPr marL="285750" indent="-285750" algn="just">
              <a:buFont typeface="Wingdings" panose="05000000000000000000" pitchFamily="2" charset="2"/>
              <a:buChar char="v"/>
            </a:pPr>
            <a:endParaRPr lang="en-US" b="1" dirty="0">
              <a:latin typeface="Abadi" panose="020B0604020104020204" pitchFamily="34" charset="0"/>
            </a:endParaRPr>
          </a:p>
        </p:txBody>
      </p:sp>
      <p:pic>
        <p:nvPicPr>
          <p:cNvPr id="15" name="Content Placeholder 3">
            <a:extLst>
              <a:ext uri="{FF2B5EF4-FFF2-40B4-BE49-F238E27FC236}">
                <a16:creationId xmlns="" xmlns:a16="http://schemas.microsoft.com/office/drawing/2014/main" id="{7C94A2FB-498E-4F5D-BCA0-AC8838631B63}"/>
              </a:ext>
            </a:extLst>
          </p:cNvPr>
          <p:cNvPicPr>
            <a:picLocks noGrp="1" noChangeAspect="1"/>
          </p:cNvPicPr>
          <p:nvPr>
            <p:ph idx="1"/>
          </p:nvPr>
        </p:nvPicPr>
        <p:blipFill rotWithShape="1">
          <a:blip r:embed="rId4"/>
          <a:srcRect l="1761" t="4246" r="8652" b="7330"/>
          <a:stretch/>
        </p:blipFill>
        <p:spPr>
          <a:xfrm>
            <a:off x="8788998" y="2289031"/>
            <a:ext cx="3370728" cy="2993046"/>
          </a:xfrm>
          <a:prstGeom prst="rect">
            <a:avLst/>
          </a:prstGeom>
        </p:spPr>
      </p:pic>
    </p:spTree>
    <p:extLst>
      <p:ext uri="{BB962C8B-B14F-4D97-AF65-F5344CB8AC3E}">
        <p14:creationId xmlns="" xmlns:p14="http://schemas.microsoft.com/office/powerpoint/2010/main" val="1771203584"/>
      </p:ext>
    </p:extLst>
  </p:cSld>
  <p:clrMapOvr>
    <a:masterClrMapping/>
  </p:clrMapOvr>
  <p:transition advTm="110634">
    <p:dissolve/>
  </p:transition>
  <p:extLst>
    <p:ext uri="{3A86A75C-4F4B-4683-9AE1-C65F6400EC91}">
      <p14:laserTraceLst xmlns="" xmlns:p14="http://schemas.microsoft.com/office/powerpoint/2010/main">
        <p14:tracePtLst>
          <p14:tracePt t="53" x="8904288" y="3127375"/>
          <p14:tracePt t="116" x="8181975" y="2881313"/>
          <p14:tracePt t="122" x="8121650" y="2855913"/>
          <p14:tracePt t="131" x="8029575" y="2846388"/>
          <p14:tracePt t="138" x="7977188" y="2846388"/>
          <p14:tracePt t="147" x="7926388" y="2846388"/>
          <p14:tracePt t="154" x="7885113" y="2846388"/>
          <p14:tracePt t="162" x="7859713" y="2855913"/>
          <p14:tracePt t="170" x="7824788" y="2889250"/>
          <p14:tracePt t="179" x="7773988" y="2982913"/>
          <p14:tracePt t="187" x="7740650" y="3084513"/>
          <p14:tracePt t="195" x="7688263" y="3203575"/>
          <p14:tracePt t="202" x="7680325" y="3340100"/>
          <p14:tracePt t="211" x="7662863" y="3459163"/>
          <p14:tracePt t="222" x="7654925" y="3568700"/>
          <p14:tracePt t="230" x="7654925" y="3636963"/>
          <p14:tracePt t="235" x="7654925" y="3671888"/>
          <p14:tracePt t="243" x="7672388" y="3705225"/>
          <p14:tracePt t="250" x="7688263" y="3722688"/>
          <p14:tracePt t="259" x="7731125" y="3722688"/>
          <p14:tracePt t="266" x="7766050" y="3722688"/>
          <p14:tracePt t="276" x="7807325" y="3713163"/>
          <p14:tracePt t="283" x="7859713" y="3662363"/>
          <p14:tracePt t="291" x="7910513" y="3594100"/>
          <p14:tracePt t="298" x="7977188" y="3517900"/>
          <p14:tracePt t="306" x="8070850" y="3408363"/>
          <p14:tracePt t="314" x="8147050" y="3305175"/>
          <p14:tracePt t="322" x="8215313" y="3203575"/>
          <p14:tracePt t="330" x="8275638" y="3094038"/>
          <p14:tracePt t="338" x="8308975" y="2982913"/>
          <p14:tracePt t="347" x="8318500" y="2922588"/>
          <p14:tracePt t="354" x="8318500" y="2830513"/>
          <p14:tracePt t="363" x="8326438" y="2770188"/>
          <p14:tracePt t="370" x="8326438" y="2727325"/>
          <p14:tracePt t="379" x="8326438" y="2701925"/>
          <p14:tracePt t="386" x="8318500" y="2676525"/>
          <p14:tracePt t="395" x="8301038" y="2651125"/>
          <p14:tracePt t="403" x="8275638" y="2625725"/>
          <p14:tracePt t="411" x="8181975" y="2582863"/>
          <p14:tracePt t="418" x="8121650" y="2549525"/>
          <p14:tracePt t="429" x="8045450" y="2532063"/>
          <p14:tracePt t="434" x="7961313" y="2532063"/>
          <p14:tracePt t="444" x="7885113" y="2532063"/>
          <p14:tracePt t="450" x="7773988" y="2532063"/>
          <p14:tracePt t="459" x="7662863" y="2541588"/>
          <p14:tracePt t="467" x="7485063" y="2625725"/>
          <p14:tracePt t="475" x="7323138" y="2701925"/>
          <p14:tracePt t="482" x="7178675" y="2795588"/>
          <p14:tracePt t="493" x="7085013" y="2881313"/>
          <p14:tracePt t="498" x="7077075" y="2922588"/>
          <p14:tracePt t="667" x="7026275" y="2914650"/>
          <p14:tracePt t="675" x="6924675" y="2830513"/>
          <p14:tracePt t="683" x="6823075" y="2770188"/>
          <p14:tracePt t="692" x="6704013" y="2711450"/>
          <p14:tracePt t="699" x="6626225" y="2676525"/>
          <p14:tracePt t="707" x="6575425" y="2643188"/>
          <p14:tracePt t="715" x="6550025" y="2633663"/>
          <p14:tracePt t="754" x="6542088" y="2625725"/>
          <p14:tracePt t="762" x="6542088" y="2617788"/>
          <p14:tracePt t="770" x="6524625" y="2600325"/>
          <p14:tracePt t="778" x="6499225" y="2582863"/>
          <p14:tracePt t="786" x="6456363" y="2549525"/>
          <p14:tracePt t="795" x="6372225" y="2489200"/>
          <p14:tracePt t="802" x="6286500" y="2430463"/>
          <p14:tracePt t="811" x="6176963" y="2362200"/>
          <p14:tracePt t="818" x="6057900" y="2293938"/>
          <p14:tracePt t="827" x="5972175" y="2243138"/>
          <p14:tracePt t="835" x="5905500" y="2192338"/>
          <p14:tracePt t="844" x="5827713" y="2133600"/>
          <p14:tracePt t="850" x="5776913" y="2098675"/>
          <p14:tracePt t="860" x="5718175" y="2065338"/>
          <p14:tracePt t="867" x="5675313" y="2039938"/>
          <p14:tracePt t="876" x="5624513" y="2005013"/>
          <p14:tracePt t="895" x="5591175" y="1979613"/>
          <p14:tracePt t="898" x="5565775" y="1963738"/>
          <p14:tracePt t="907" x="5556250" y="1954213"/>
          <p14:tracePt t="915" x="5548313" y="1938338"/>
          <p14:tracePt t="923" x="5530850" y="1928813"/>
          <p14:tracePt t="931" x="5497513" y="1895475"/>
          <p14:tracePt t="939" x="5472113" y="1885950"/>
          <p14:tracePt t="946" x="5411788" y="1844675"/>
          <p14:tracePt t="954" x="5386388" y="1827213"/>
          <p14:tracePt t="962" x="5353050" y="1793875"/>
          <p14:tracePt t="970" x="5318125" y="1766888"/>
          <p14:tracePt t="978" x="5302250" y="1758950"/>
          <p14:tracePt t="986" x="5267325" y="1741488"/>
          <p14:tracePt t="1005" x="5249863" y="1725613"/>
          <p14:tracePt t="1538" x="5249863" y="1716088"/>
          <p14:tracePt t="1546" x="5259388" y="1716088"/>
          <p14:tracePt t="1554" x="5267325" y="1708150"/>
          <p14:tracePt t="1562" x="5302250" y="1690688"/>
          <p14:tracePt t="1570" x="5327650" y="1682750"/>
          <p14:tracePt t="1578" x="5378450" y="1674813"/>
          <p14:tracePt t="1586" x="5454650" y="1639888"/>
          <p14:tracePt t="1594" x="5530850" y="1631950"/>
          <p14:tracePt t="1602" x="5649913" y="1581150"/>
          <p14:tracePt t="1610" x="5776913" y="1563688"/>
          <p14:tracePt t="1618" x="5921375" y="1512888"/>
          <p14:tracePt t="1627" x="6057900" y="1462088"/>
          <p14:tracePt t="1634" x="6219825" y="1427163"/>
          <p14:tracePt t="1643" x="6346825" y="1368425"/>
          <p14:tracePt t="1650" x="6516688" y="1317625"/>
          <p14:tracePt t="1659" x="6643688" y="1282700"/>
          <p14:tracePt t="1666" x="6737350" y="1257300"/>
          <p14:tracePt t="1676" x="6805613" y="1249363"/>
          <p14:tracePt t="1682" x="6873875" y="1216025"/>
          <p14:tracePt t="1692" x="6899275" y="1216025"/>
          <p14:tracePt t="1698" x="6924675" y="1206500"/>
          <p14:tracePt t="1707" x="6932613" y="1198563"/>
          <p14:tracePt t="2275" x="6932613" y="1216025"/>
          <p14:tracePt t="2283" x="6915150" y="1231900"/>
          <p14:tracePt t="2291" x="6881813" y="1266825"/>
          <p14:tracePt t="2299" x="6838950" y="1300163"/>
          <p14:tracePt t="2308" x="6780213" y="1368425"/>
          <p14:tracePt t="2315" x="6729413" y="1419225"/>
          <p14:tracePt t="2323" x="6661150" y="1477963"/>
          <p14:tracePt t="2330" x="6584950" y="1530350"/>
          <p14:tracePt t="2338" x="6508750" y="1589088"/>
          <p14:tracePt t="2346" x="6440488" y="1631950"/>
          <p14:tracePt t="2355" x="6346825" y="1690688"/>
          <p14:tracePt t="2362" x="6303963" y="1708150"/>
          <p14:tracePt t="2371" x="6261100" y="1733550"/>
          <p14:tracePt t="2379" x="6219825" y="1741488"/>
          <p14:tracePt t="2386" x="6184900" y="1758950"/>
          <p14:tracePt t="2395" x="6134100" y="1776413"/>
          <p14:tracePt t="2403" x="6075363" y="1801813"/>
          <p14:tracePt t="2411" x="6007100" y="1844675"/>
          <p14:tracePt t="2418" x="5905500" y="1885950"/>
          <p14:tracePt t="2427" x="5845175" y="1920875"/>
          <p14:tracePt t="2435" x="5743575" y="1963738"/>
          <p14:tracePt t="2443" x="5667375" y="1997075"/>
          <p14:tracePt t="2451" x="5573713" y="2030413"/>
          <p14:tracePt t="2460" x="5522913" y="2065338"/>
          <p14:tracePt t="2466" x="5454650" y="2082800"/>
          <p14:tracePt t="2476" x="5411788" y="2098675"/>
          <p14:tracePt t="2483" x="5378450" y="2116138"/>
          <p14:tracePt t="2492" x="5353050" y="2133600"/>
          <p14:tracePt t="2498" x="5335588" y="2149475"/>
          <p14:tracePt t="2506" x="5327650" y="2159000"/>
          <p14:tracePt t="2514" x="5310188" y="2166938"/>
          <p14:tracePt t="2528" x="5302250" y="2174875"/>
          <p14:tracePt t="2554" x="5302250" y="2184400"/>
          <p14:tracePt t="2562" x="5302250" y="2200275"/>
          <p14:tracePt t="2571" x="5302250" y="2260600"/>
          <p14:tracePt t="2578" x="5302250" y="2328863"/>
          <p14:tracePt t="2587" x="5302250" y="2430463"/>
          <p14:tracePt t="2595" x="5302250" y="2541588"/>
          <p14:tracePt t="2602" x="5327650" y="2660650"/>
          <p14:tracePt t="2610" x="5368925" y="2762250"/>
          <p14:tracePt t="2618" x="5446713" y="2881313"/>
          <p14:tracePt t="2626" x="5530850" y="3033713"/>
          <p14:tracePt t="2634" x="5632450" y="3160713"/>
          <p14:tracePt t="2643" x="5700713" y="3254375"/>
          <p14:tracePt t="2650" x="5786438" y="3330575"/>
          <p14:tracePt t="2659" x="5862638" y="3398838"/>
          <p14:tracePt t="2667" x="5913438" y="3441700"/>
          <p14:tracePt t="2675" x="5989638" y="3484563"/>
          <p14:tracePt t="2682" x="6057900" y="3527425"/>
          <p14:tracePt t="2692" x="6091238" y="3543300"/>
          <p14:tracePt t="2698" x="6108700" y="3552825"/>
          <p14:tracePt t="2708" x="6151563" y="3578225"/>
          <p14:tracePt t="2716" x="6167438" y="3578225"/>
          <p14:tracePt t="2728" x="6194425" y="3578225"/>
          <p14:tracePt t="2733" x="6202363" y="3578225"/>
          <p14:tracePt t="2741" x="6219825" y="3578225"/>
          <p14:tracePt t="2746" x="6227763" y="3578225"/>
          <p14:tracePt t="2755" x="6235700" y="3578225"/>
          <p14:tracePt t="2762" x="6253163" y="3578225"/>
          <p14:tracePt t="2779" x="6270625" y="3578225"/>
          <p14:tracePt t="2786" x="6278563" y="3578225"/>
          <p14:tracePt t="2810" x="6278563" y="3568700"/>
          <p14:tracePt t="2834" x="6278563" y="3560763"/>
          <p14:tracePt t="2850" x="6278563" y="3552825"/>
          <p14:tracePt t="2859" x="6278563" y="3527425"/>
          <p14:tracePt t="2878" x="6278563" y="3517900"/>
          <p14:tracePt t="2882" x="6278563" y="3509963"/>
          <p14:tracePt t="2899" x="6278563" y="3492500"/>
          <p14:tracePt t="2907" x="6278563" y="3484563"/>
          <p14:tracePt t="2923" x="6278563" y="3475038"/>
          <p14:tracePt t="2930" x="6278563" y="3459163"/>
          <p14:tracePt t="2957" x="6278563" y="3449638"/>
          <p14:tracePt t="2964" x="6278563" y="3441700"/>
          <p14:tracePt t="2972" x="6278563" y="3433763"/>
          <p14:tracePt t="2980" x="6270625" y="3424238"/>
          <p14:tracePt t="2986" x="6270625" y="3416300"/>
          <p14:tracePt t="3003" x="6270625" y="3390900"/>
          <p14:tracePt t="3011" x="6270625" y="3382963"/>
          <p14:tracePt t="3018" x="6253163" y="3365500"/>
          <p14:tracePt t="3026" x="6253163" y="3355975"/>
          <p14:tracePt t="3035" x="6253163" y="3348038"/>
          <p14:tracePt t="3050" x="6245225" y="3322638"/>
          <p14:tracePt t="26666" x="6235700" y="3314700"/>
          <p14:tracePt t="26675" x="6151563" y="3170238"/>
          <p14:tracePt t="26683" x="6091238" y="3016250"/>
          <p14:tracePt t="26691" x="6007100" y="2855913"/>
          <p14:tracePt t="26698" x="5930900" y="2693988"/>
          <p14:tracePt t="26706" x="5870575" y="2582863"/>
          <p14:tracePt t="26715" x="5827713" y="2524125"/>
          <p14:tracePt t="26722" x="5811838" y="2506663"/>
          <p14:tracePt t="26842" x="5802313" y="2498725"/>
          <p14:tracePt t="26867" x="5786438" y="2516188"/>
          <p14:tracePt t="26875" x="5768975" y="2524125"/>
          <p14:tracePt t="26888" x="5743575" y="2557463"/>
          <p14:tracePt t="26890" x="5692775" y="2617788"/>
          <p14:tracePt t="26898" x="5624513" y="2668588"/>
          <p14:tracePt t="26907" x="5565775" y="2719388"/>
          <p14:tracePt t="26914" x="5497513" y="2778125"/>
          <p14:tracePt t="26923" x="5446713" y="2805113"/>
          <p14:tracePt t="26930" x="5411788" y="2846388"/>
          <p14:tracePt t="26938" x="5386388" y="2871788"/>
          <p14:tracePt t="26947" x="5368925" y="2881313"/>
          <p14:tracePt t="26955" x="5343525" y="2906713"/>
          <p14:tracePt t="26963" x="5327650" y="2922588"/>
          <p14:tracePt t="26971" x="5310188" y="2940050"/>
          <p14:tracePt t="26978" x="5310188" y="2949575"/>
          <p14:tracePt t="27026" x="5302250" y="2949575"/>
          <p14:tracePt t="27035" x="5292725" y="2957513"/>
          <p14:tracePt t="27043" x="5276850" y="2974975"/>
          <p14:tracePt t="27051" x="5259388" y="2974975"/>
          <p14:tracePt t="27058" x="5233988" y="2982913"/>
          <p14:tracePt t="27074" x="5216525" y="2990850"/>
          <p14:tracePt t="27082" x="5157788" y="3000375"/>
          <p14:tracePt t="27090" x="5114925" y="3000375"/>
          <p14:tracePt t="27098" x="5054600" y="3000375"/>
          <p14:tracePt t="27106" x="5013325" y="3000375"/>
          <p14:tracePt t="27114" x="4978400" y="3000375"/>
          <p14:tracePt t="27122" x="4953000" y="3000375"/>
          <p14:tracePt t="27131" x="4935538" y="3016250"/>
          <p14:tracePt t="27139" x="4919663" y="3016250"/>
          <p14:tracePt t="27146" x="4868863" y="3033713"/>
          <p14:tracePt t="27155" x="4775200" y="3067050"/>
          <p14:tracePt t="27162" x="4673600" y="3084513"/>
          <p14:tracePt t="27171" x="4529138" y="3135313"/>
          <p14:tracePt t="27178" x="4375150" y="3186113"/>
          <p14:tracePt t="27187" x="4256088" y="3238500"/>
          <p14:tracePt t="27194" x="4154488" y="3305175"/>
          <p14:tracePt t="27204" x="4060825" y="3373438"/>
          <p14:tracePt t="27210" x="3984625" y="3416300"/>
          <p14:tracePt t="27219" x="3900488" y="3449638"/>
          <p14:tracePt t="27226" x="3848100" y="3449638"/>
          <p14:tracePt t="27236" x="3840163" y="3449638"/>
          <p14:tracePt t="27242" x="3832225" y="3475038"/>
          <p14:tracePt t="27291" x="3797300" y="3502025"/>
          <p14:tracePt t="27299" x="3771900" y="3517900"/>
          <p14:tracePt t="27306" x="3738563" y="3552825"/>
          <p14:tracePt t="27314" x="3695700" y="3552825"/>
          <p14:tracePt t="27323" x="3662363" y="3552825"/>
          <p14:tracePt t="27331" x="3627438" y="3552825"/>
          <p14:tracePt t="27338" x="3594100" y="3552825"/>
          <p14:tracePt t="27347" x="3586163" y="3552825"/>
          <p14:tracePt t="27354" x="3559175" y="3543300"/>
          <p14:tracePt t="27362" x="3533775" y="3517900"/>
          <p14:tracePt t="27378" x="3525838" y="3502025"/>
          <p14:tracePt t="27387" x="3508375" y="3475038"/>
          <p14:tracePt t="27395" x="3508375" y="3467100"/>
          <p14:tracePt t="27403" x="3508375" y="3449638"/>
          <p14:tracePt t="27410" x="3500438" y="3433763"/>
          <p14:tracePt t="27420" x="3492500" y="3408363"/>
          <p14:tracePt t="27427" x="3475038" y="3382963"/>
          <p14:tracePt t="27436" x="3467100" y="3365500"/>
          <p14:tracePt t="27442" x="3457575" y="3355975"/>
          <p14:tracePt t="27450" x="3449638" y="3330575"/>
          <p14:tracePt t="27458" x="3432175" y="3305175"/>
          <p14:tracePt t="27467" x="3424238" y="3271838"/>
          <p14:tracePt t="27474" x="3424238" y="3254375"/>
          <p14:tracePt t="27483" x="3414713" y="3238500"/>
          <p14:tracePt t="27490" x="3398838" y="3203575"/>
          <p14:tracePt t="27498" x="3389313" y="3195638"/>
          <p14:tracePt t="27507" x="3381375" y="3186113"/>
          <p14:tracePt t="27514" x="3363913" y="3170238"/>
          <p14:tracePt t="27522" x="3355975" y="3152775"/>
          <p14:tracePt t="27530" x="3355975" y="3144838"/>
          <p14:tracePt t="27538" x="3348038" y="3135313"/>
          <p14:tracePt t="27546" x="3338513" y="3109913"/>
          <p14:tracePt t="27554" x="3338513" y="3094038"/>
          <p14:tracePt t="27563" x="3330575" y="3094038"/>
          <p14:tracePt t="27571" x="3330575" y="3076575"/>
          <p14:tracePt t="27578" x="3330575" y="3067050"/>
          <p14:tracePt t="27587" x="3330575" y="3059113"/>
          <p14:tracePt t="27594" x="3330575" y="3025775"/>
          <p14:tracePt t="27603" x="3330575" y="3000375"/>
          <p14:tracePt t="27610" x="3322638" y="2965450"/>
          <p14:tracePt t="27619" x="3322638" y="2949575"/>
          <p14:tracePt t="27626" x="3322638" y="2914650"/>
          <p14:tracePt t="27635" x="3322638" y="2871788"/>
          <p14:tracePt t="27642" x="3322638" y="2863850"/>
          <p14:tracePt t="27651" x="3322638" y="2830513"/>
          <p14:tracePt t="27658" x="3322638" y="2805113"/>
          <p14:tracePt t="27675" x="3322638" y="2787650"/>
          <p14:tracePt t="27682" x="3322638" y="2762250"/>
          <p14:tracePt t="27714" x="3322638" y="2752725"/>
          <p14:tracePt t="28075" x="3330575" y="2744788"/>
          <p14:tracePt t="28083" x="3338513" y="2744788"/>
          <p14:tracePt t="28091" x="3338513" y="2736850"/>
          <p14:tracePt t="28098" x="3355975" y="2727325"/>
          <p14:tracePt t="28107" x="3373438" y="2711450"/>
          <p14:tracePt t="28115" x="3398838" y="2711450"/>
          <p14:tracePt t="28122" x="3424238" y="2693988"/>
          <p14:tracePt t="28131" x="3441700" y="2686050"/>
          <p14:tracePt t="28139" x="3475038" y="2676525"/>
          <p14:tracePt t="28146" x="3533775" y="2668588"/>
          <p14:tracePt t="28154" x="3576638" y="2668588"/>
          <p14:tracePt t="28163" x="3670300" y="2651125"/>
          <p14:tracePt t="28171" x="3738563" y="2651125"/>
          <p14:tracePt t="28179" x="3840163" y="2651125"/>
          <p14:tracePt t="28187" x="3925888" y="2651125"/>
          <p14:tracePt t="28194" x="3992563" y="2651125"/>
          <p14:tracePt t="28203" x="4078288" y="2651125"/>
          <p14:tracePt t="28210" x="4146550" y="2651125"/>
          <p14:tracePt t="28220" x="4214813" y="2643188"/>
          <p14:tracePt t="28227" x="4256088" y="2643188"/>
          <p14:tracePt t="28234" x="4298950" y="2625725"/>
          <p14:tracePt t="28242" x="4324350" y="2625725"/>
          <p14:tracePt t="28251" x="4332288" y="2625725"/>
          <p14:tracePt t="28258" x="4384675" y="2608263"/>
          <p14:tracePt t="28269" x="4392613" y="2608263"/>
          <p14:tracePt t="28274" x="4410075" y="2608263"/>
          <p14:tracePt t="28282" x="4443413" y="2600325"/>
          <p14:tracePt t="28507" x="4451350" y="2600325"/>
          <p14:tracePt t="28515" x="4476750" y="2600325"/>
          <p14:tracePt t="28522" x="4519613" y="2600325"/>
          <p14:tracePt t="28531" x="4554538" y="2600325"/>
          <p14:tracePt t="28539" x="4605338" y="2600325"/>
          <p14:tracePt t="28547" x="4664075" y="2600325"/>
          <p14:tracePt t="28554" x="4724400" y="2600325"/>
          <p14:tracePt t="28562" x="4791075" y="2600325"/>
          <p14:tracePt t="28571" x="4859338" y="2600325"/>
          <p14:tracePt t="28578" x="4935538" y="2600325"/>
          <p14:tracePt t="28586" x="5021263" y="2600325"/>
          <p14:tracePt t="28594" x="5122863" y="2600325"/>
          <p14:tracePt t="28603" x="5216525" y="2600325"/>
          <p14:tracePt t="28610" x="5302250" y="2600325"/>
          <p14:tracePt t="28619" x="5411788" y="2600325"/>
          <p14:tracePt t="28626" x="5513388" y="2600325"/>
          <p14:tracePt t="28639" x="5616575" y="2600325"/>
          <p14:tracePt t="28645" x="5683250" y="2600325"/>
          <p14:tracePt t="28653" x="5726113" y="2600325"/>
          <p14:tracePt t="28659" x="5761038" y="2600325"/>
          <p14:tracePt t="28668" x="5786438" y="2600325"/>
          <p14:tracePt t="28963" x="5776913" y="2600325"/>
          <p14:tracePt t="29866" x="5768975" y="2600325"/>
          <p14:tracePt t="29891" x="5761038" y="2600325"/>
          <p14:tracePt t="29899" x="5751513" y="2600325"/>
          <p14:tracePt t="29906" x="5726113" y="2600325"/>
          <p14:tracePt t="29914" x="5692775" y="2600325"/>
          <p14:tracePt t="29922" x="5657850" y="2608263"/>
          <p14:tracePt t="29930" x="5599113" y="2617788"/>
          <p14:tracePt t="29938" x="5556250" y="2617788"/>
          <p14:tracePt t="29947" x="5513388" y="2643188"/>
          <p14:tracePt t="29954" x="5454650" y="2651125"/>
          <p14:tracePt t="29963" x="5386388" y="2668588"/>
          <p14:tracePt t="29970" x="5302250" y="2693988"/>
          <p14:tracePt t="29978" x="5173663" y="2727325"/>
          <p14:tracePt t="29987" x="5072063" y="2762250"/>
          <p14:tracePt t="29994" x="4902200" y="2813050"/>
          <p14:tracePt t="30003" x="4775200" y="2846388"/>
          <p14:tracePt t="30010" x="4630738" y="2881313"/>
          <p14:tracePt t="30019" x="4476750" y="2932113"/>
          <p14:tracePt t="30026" x="4306888" y="2974975"/>
          <p14:tracePt t="30036" x="4103688" y="3051175"/>
          <p14:tracePt t="30045" x="3840163" y="3127375"/>
          <p14:tracePt t="30054" x="3568700" y="3246438"/>
          <p14:tracePt t="30060" x="3219450" y="3340100"/>
          <p14:tracePt t="30068" x="2905125" y="3424238"/>
          <p14:tracePt t="30074" x="2616200" y="3509963"/>
          <p14:tracePt t="30084" x="2420938" y="3552825"/>
          <p14:tracePt t="30090" x="2260600" y="3619500"/>
          <p14:tracePt t="30099" x="2149475" y="3654425"/>
          <p14:tracePt t="30106" x="2055813" y="3687763"/>
          <p14:tracePt t="30114" x="2022475" y="3705225"/>
          <p14:tracePt t="30123" x="2012950" y="3713163"/>
          <p14:tracePt t="30178" x="2005013" y="3722688"/>
          <p14:tracePt t="30195" x="1997075" y="3730625"/>
          <p14:tracePt t="30211" x="1997075" y="3738563"/>
          <p14:tracePt t="30243" x="1987550" y="3738563"/>
          <p14:tracePt t="30267" x="1987550" y="3756025"/>
          <p14:tracePt t="30275" x="1987550" y="3763963"/>
          <p14:tracePt t="30298" x="1987550" y="3773488"/>
          <p14:tracePt t="30306" x="1987550" y="3790950"/>
          <p14:tracePt t="30315" x="1987550" y="3798888"/>
          <p14:tracePt t="30322" x="1987550" y="3832225"/>
          <p14:tracePt t="30331" x="2005013" y="3849688"/>
          <p14:tracePt t="30338" x="2038350" y="3883025"/>
          <p14:tracePt t="30346" x="2090738" y="3935413"/>
          <p14:tracePt t="30355" x="2192338" y="4002088"/>
          <p14:tracePt t="30363" x="2344738" y="4079875"/>
          <p14:tracePt t="30370" x="2590800" y="4197350"/>
          <p14:tracePt t="30379" x="2803525" y="4275138"/>
          <p14:tracePt t="30387" x="3092450" y="4341813"/>
          <p14:tracePt t="30394" x="3373438" y="4410075"/>
          <p14:tracePt t="30402" x="3729038" y="4445000"/>
          <p14:tracePt t="30411" x="4146550" y="4495800"/>
          <p14:tracePt t="30419" x="4554538" y="4495800"/>
          <p14:tracePt t="30427" x="4987925" y="4495800"/>
          <p14:tracePt t="30435" x="5411788" y="4495800"/>
          <p14:tracePt t="30442" x="5895975" y="4410075"/>
          <p14:tracePt t="30451" x="6364288" y="4249738"/>
          <p14:tracePt t="30458" x="6745288" y="4113213"/>
          <p14:tracePt t="30469" x="7127875" y="3960813"/>
          <p14:tracePt t="30475" x="7467600" y="3773488"/>
          <p14:tracePt t="30483" x="7723188" y="3619500"/>
          <p14:tracePt t="30490" x="7935913" y="3433763"/>
          <p14:tracePt t="30500" x="8054975" y="3305175"/>
          <p14:tracePt t="30506" x="8113713" y="3178175"/>
          <p14:tracePt t="30516" x="8147050" y="3008313"/>
          <p14:tracePt t="30523" x="8147050" y="2881313"/>
          <p14:tracePt t="30530" x="8147050" y="2762250"/>
          <p14:tracePt t="30538" x="8131175" y="2625725"/>
          <p14:tracePt t="30547" x="8088313" y="2498725"/>
          <p14:tracePt t="30554" x="8062913" y="2413000"/>
          <p14:tracePt t="30563" x="8020050" y="2303463"/>
          <p14:tracePt t="30571" x="7943850" y="2192338"/>
          <p14:tracePt t="30578" x="7900988" y="2108200"/>
          <p14:tracePt t="30586" x="7816850" y="2005013"/>
          <p14:tracePt t="30595" x="7705725" y="1860550"/>
          <p14:tracePt t="30602" x="7604125" y="1751013"/>
          <p14:tracePt t="30611" x="7502525" y="1674813"/>
          <p14:tracePt t="30618" x="7408863" y="1614488"/>
          <p14:tracePt t="30626" x="7307263" y="1555750"/>
          <p14:tracePt t="30635" x="7213600" y="1520825"/>
          <p14:tracePt t="30643" x="7102475" y="1477963"/>
          <p14:tracePt t="30652" x="7000875" y="1452563"/>
          <p14:tracePt t="30659" x="6864350" y="1419225"/>
          <p14:tracePt t="30668" x="6729413" y="1401763"/>
          <p14:tracePt t="30674" x="6584950" y="1393825"/>
          <p14:tracePt t="30684" x="6430963" y="1385888"/>
          <p14:tracePt t="30691" x="6303963" y="1385888"/>
          <p14:tracePt t="30701" x="6151563" y="1385888"/>
          <p14:tracePt t="30706" x="6032500" y="1385888"/>
          <p14:tracePt t="30716" x="5946775" y="1385888"/>
          <p14:tracePt t="30722" x="5895975" y="1385888"/>
          <p14:tracePt t="30730" x="5853113" y="1385888"/>
          <p14:tracePt t="30738" x="5827713" y="1385888"/>
          <p14:tracePt t="30747" x="5794375" y="1393825"/>
          <p14:tracePt t="30755" x="5786438" y="1393825"/>
          <p14:tracePt t="31050" x="5776913" y="1376363"/>
          <p14:tracePt t="31074" x="5776913" y="1368425"/>
          <p14:tracePt t="31083" x="5776913" y="1360488"/>
          <p14:tracePt t="31090" x="5776913" y="1350963"/>
          <p14:tracePt t="31106" x="5776913" y="1343025"/>
          <p14:tracePt t="31115" x="5768975" y="1333500"/>
          <p14:tracePt t="42394" x="5768975" y="1360488"/>
          <p14:tracePt t="42402" x="5768975" y="1385888"/>
          <p14:tracePt t="42410" x="5768975" y="1427163"/>
          <p14:tracePt t="42419" x="5768975" y="1512888"/>
          <p14:tracePt t="42427" x="5768975" y="1571625"/>
          <p14:tracePt t="42434" x="5768975" y="1657350"/>
          <p14:tracePt t="42442" x="5768975" y="1700213"/>
          <p14:tracePt t="42450" x="5768975" y="1741488"/>
          <p14:tracePt t="42458" x="5768975" y="1766888"/>
          <p14:tracePt t="42467" x="5768975" y="1801813"/>
          <p14:tracePt t="42474" x="5768975" y="1819275"/>
          <p14:tracePt t="42482" x="5768975" y="1835150"/>
          <p14:tracePt t="42491" x="5768975" y="1844675"/>
          <p14:tracePt t="42508" x="5768975" y="1852613"/>
          <p14:tracePt t="42739" x="5776913" y="1852613"/>
          <p14:tracePt t="42779" x="5776913" y="1844675"/>
          <p14:tracePt t="42795" x="5776913" y="1835150"/>
          <p14:tracePt t="42931" x="5786438" y="1827213"/>
          <p14:tracePt t="42946" x="5794375" y="1819275"/>
          <p14:tracePt t="43483" x="5802313" y="1809750"/>
          <p14:tracePt t="48562" x="5794375" y="1809750"/>
          <p14:tracePt t="48587" x="5786438" y="1827213"/>
          <p14:tracePt t="48618" x="5786438" y="1835150"/>
          <p14:tracePt t="48634" x="5776913" y="1844675"/>
          <p14:tracePt t="48645" x="5761038" y="1852613"/>
          <p14:tracePt t="48659" x="5761038" y="1870075"/>
          <p14:tracePt t="48666" x="5751513" y="1878013"/>
          <p14:tracePt t="48684" x="5735638" y="1878013"/>
          <p14:tracePt t="48691" x="5718175" y="1895475"/>
          <p14:tracePt t="48698" x="5692775" y="1911350"/>
          <p14:tracePt t="48707" x="5657850" y="1911350"/>
          <p14:tracePt t="48714" x="5616575" y="1920875"/>
          <p14:tracePt t="48723" x="5565775" y="1946275"/>
          <p14:tracePt t="48730" x="5505450" y="1954213"/>
          <p14:tracePt t="48738" x="5462588" y="1971675"/>
          <p14:tracePt t="48747" x="5394325" y="1989138"/>
          <p14:tracePt t="48754" x="5310188" y="2005013"/>
          <p14:tracePt t="48762" x="5267325" y="2005013"/>
          <p14:tracePt t="48770" x="5199063" y="2005013"/>
          <p14:tracePt t="48778" x="5106988" y="1997075"/>
          <p14:tracePt t="48786" x="5089525" y="1963738"/>
          <p14:tracePt t="48795" x="5080000" y="1903413"/>
          <p14:tracePt t="48802" x="5080000" y="1885950"/>
          <p14:tracePt t="48923" x="5148263" y="1885950"/>
          <p14:tracePt t="48931" x="5241925" y="1885950"/>
          <p14:tracePt t="48938" x="5259388" y="1903413"/>
          <p14:tracePt t="48946" x="5276850" y="1903413"/>
          <p14:tracePt t="48963" x="5241925" y="1903413"/>
          <p14:tracePt t="48971" x="5183188" y="1911350"/>
          <p14:tracePt t="48979" x="5106988" y="1911350"/>
          <p14:tracePt t="48986" x="5064125" y="1911350"/>
          <p14:tracePt t="48994" x="5003800" y="1920875"/>
          <p14:tracePt t="49002" x="4935538" y="1938338"/>
          <p14:tracePt t="49010" x="4884738" y="1963738"/>
          <p14:tracePt t="49018" x="4833938" y="1971675"/>
          <p14:tracePt t="49026" x="4775200" y="1997075"/>
          <p14:tracePt t="49035" x="4740275" y="2022475"/>
          <p14:tracePt t="49042" x="4732338" y="2022475"/>
          <p14:tracePt t="49052" x="4706938" y="2039938"/>
          <p14:tracePt t="49058" x="4681538" y="2055813"/>
          <p14:tracePt t="49068" x="4646613" y="2082800"/>
          <p14:tracePt t="49075" x="4595813" y="2108200"/>
          <p14:tracePt t="49083" x="4537075" y="2141538"/>
          <p14:tracePt t="49090" x="4460875" y="2184400"/>
          <p14:tracePt t="49099" x="4410075" y="2209800"/>
          <p14:tracePt t="49108" x="4306888" y="2243138"/>
          <p14:tracePt t="49117" x="4248150" y="2260600"/>
          <p14:tracePt t="49125" x="4171950" y="2293938"/>
          <p14:tracePt t="49131" x="4111625" y="2303463"/>
          <p14:tracePt t="49138" x="4017963" y="2328863"/>
          <p14:tracePt t="49147" x="3959225" y="2344738"/>
          <p14:tracePt t="49155" x="3883025" y="2371725"/>
          <p14:tracePt t="49163" x="3840163" y="2379663"/>
          <p14:tracePt t="49170" x="3789363" y="2397125"/>
          <p14:tracePt t="49178" x="3756025" y="2405063"/>
          <p14:tracePt t="49195" x="3729038" y="2413000"/>
          <p14:tracePt t="49203" x="3721100" y="2413000"/>
          <p14:tracePt t="49211" x="3670300" y="2430463"/>
          <p14:tracePt t="49219" x="3652838" y="2438400"/>
          <p14:tracePt t="49226" x="3602038" y="2447925"/>
          <p14:tracePt t="49235" x="3586163" y="2463800"/>
          <p14:tracePt t="49243" x="3551238" y="2481263"/>
          <p14:tracePt t="49253" x="3525838" y="2481263"/>
          <p14:tracePt t="49258" x="3500438" y="2489200"/>
          <p14:tracePt t="49269" x="3467100" y="2506663"/>
          <p14:tracePt t="49274" x="3432175" y="2524125"/>
          <p14:tracePt t="49282" x="3389313" y="2541588"/>
          <p14:tracePt t="49290" x="3363913" y="2557463"/>
          <p14:tracePt t="49299" x="3338513" y="2566988"/>
          <p14:tracePt t="49307" x="3330575" y="2566988"/>
          <p14:tracePt t="49314" x="3322638" y="2574925"/>
          <p14:tracePt t="49322" x="3305175" y="2582863"/>
          <p14:tracePt t="49338" x="3279775" y="2600325"/>
          <p14:tracePt t="49346" x="3270250" y="2608263"/>
          <p14:tracePt t="49354" x="3236913" y="2617788"/>
          <p14:tracePt t="49362" x="3186113" y="2643188"/>
          <p14:tracePt t="49370" x="3152775" y="2651125"/>
          <p14:tracePt t="49378" x="3127375" y="2651125"/>
          <p14:tracePt t="49387" x="3109913" y="2660650"/>
          <p14:tracePt t="49395" x="3074988" y="2660650"/>
          <p14:tracePt t="49402" x="3067050" y="2660650"/>
          <p14:tracePt t="49547" x="3033713" y="2651125"/>
          <p14:tracePt t="49555" x="2955925" y="2668588"/>
          <p14:tracePt t="49563" x="2838450" y="2701925"/>
          <p14:tracePt t="49570" x="2727325" y="2711450"/>
          <p14:tracePt t="49578" x="2625725" y="2719388"/>
          <p14:tracePt t="49586" x="2565400" y="2719388"/>
          <p14:tracePt t="49594" x="2506663" y="2752725"/>
          <p14:tracePt t="49602" x="2481263" y="2752725"/>
          <p14:tracePt t="49611" x="2446338" y="2762250"/>
          <p14:tracePt t="49619" x="2413000" y="2770188"/>
          <p14:tracePt t="49627" x="2362200" y="2805113"/>
          <p14:tracePt t="49635" x="2344738" y="2813050"/>
          <p14:tracePt t="49642" x="2260600" y="2855913"/>
          <p14:tracePt t="49651" x="2174875" y="2914650"/>
          <p14:tracePt t="49658" x="2081213" y="2974975"/>
          <p14:tracePt t="49668" x="2005013" y="3025775"/>
          <p14:tracePt t="49676" x="1893888" y="3084513"/>
          <p14:tracePt t="49687" x="1792288" y="3144838"/>
          <p14:tracePt t="49692" x="1690688" y="3203575"/>
          <p14:tracePt t="49699" x="1579563" y="3254375"/>
          <p14:tracePt t="49706" x="1495425" y="3314700"/>
          <p14:tracePt t="49716" x="1384300" y="3373438"/>
          <p14:tracePt t="49723" x="1274763" y="3424238"/>
          <p14:tracePt t="49732" x="1223963" y="3441700"/>
          <p14:tracePt t="49738" x="1163638" y="3467100"/>
          <p14:tracePt t="49746" x="1112838" y="3492500"/>
          <p14:tracePt t="49754" x="1062038" y="3509963"/>
          <p14:tracePt t="49763" x="1062038" y="3517900"/>
          <p14:tracePt t="49786" x="1054100" y="3517900"/>
          <p14:tracePt t="49802" x="1036638" y="3535363"/>
          <p14:tracePt t="49818" x="1028700" y="3552825"/>
          <p14:tracePt t="49826" x="1011238" y="3578225"/>
          <p14:tracePt t="49834" x="985838" y="3594100"/>
          <p14:tracePt t="49842" x="950913" y="3646488"/>
          <p14:tracePt t="49851" x="925513" y="3697288"/>
          <p14:tracePt t="49859" x="884238" y="3748088"/>
          <p14:tracePt t="49867" x="841375" y="3798888"/>
          <p14:tracePt t="49885" x="798513" y="3857625"/>
          <p14:tracePt t="49890" x="781050" y="3883025"/>
          <p14:tracePt t="49901" x="765175" y="3900488"/>
          <p14:tracePt t="49906" x="765175" y="3908425"/>
          <p14:tracePt t="49914" x="765175" y="3917950"/>
          <p14:tracePt t="49922" x="755650" y="3925888"/>
          <p14:tracePt t="49930" x="739775" y="3951288"/>
          <p14:tracePt t="49938" x="739775" y="3960813"/>
          <p14:tracePt t="49947" x="722313" y="3976688"/>
          <p14:tracePt t="49965" x="704850" y="3994150"/>
          <p14:tracePt t="49979" x="696913" y="4019550"/>
          <p14:tracePt t="49995" x="696913" y="4027488"/>
          <p14:tracePt t="50011" x="696913" y="4044950"/>
          <p14:tracePt t="50019" x="696913" y="4052888"/>
          <p14:tracePt t="50117" x="696913" y="4062413"/>
          <p14:tracePt t="50123" x="704850" y="4070350"/>
          <p14:tracePt t="50170" x="730250" y="4079875"/>
          <p14:tracePt t="50210" x="739775" y="4079875"/>
          <p14:tracePt t="50242" x="755650" y="4079875"/>
          <p14:tracePt t="50267" x="765175" y="4079875"/>
          <p14:tracePt t="50275" x="773113" y="4079875"/>
          <p14:tracePt t="50284" x="790575" y="4079875"/>
          <p14:tracePt t="50292" x="806450" y="4079875"/>
          <p14:tracePt t="50308" x="823913" y="4079875"/>
          <p14:tracePt t="50323" x="831850" y="4070350"/>
          <p14:tracePt t="50333" x="849313" y="4062413"/>
          <p14:tracePt t="50338" x="858838" y="4052888"/>
          <p14:tracePt t="50346" x="874713" y="4052888"/>
          <p14:tracePt t="50354" x="917575" y="4044950"/>
          <p14:tracePt t="50362" x="960438" y="4044950"/>
          <p14:tracePt t="50370" x="1044575" y="4027488"/>
          <p14:tracePt t="50378" x="1120775" y="4011613"/>
          <p14:tracePt t="50386" x="1239838" y="3994150"/>
          <p14:tracePt t="50394" x="1333500" y="3986213"/>
          <p14:tracePt t="50402" x="1435100" y="3976688"/>
          <p14:tracePt t="50410" x="1512888" y="3951288"/>
          <p14:tracePt t="50419" x="1589088" y="3943350"/>
          <p14:tracePt t="50426" x="1639888" y="3943350"/>
          <p14:tracePt t="50435" x="1665288" y="3943350"/>
          <p14:tracePt t="50442" x="1690688" y="3943350"/>
          <p14:tracePt t="50875" x="1682750" y="3935413"/>
          <p14:tracePt t="50922" x="1690688" y="3935413"/>
          <p14:tracePt t="50933" x="1698625" y="3935413"/>
          <p14:tracePt t="50938" x="1716088" y="3935413"/>
          <p14:tracePt t="50946" x="1733550" y="3935413"/>
          <p14:tracePt t="50954" x="1749425" y="3951288"/>
          <p14:tracePt t="50962" x="1776413" y="3960813"/>
          <p14:tracePt t="50970" x="1801813" y="3960813"/>
          <p14:tracePt t="50978" x="1827213" y="3968750"/>
          <p14:tracePt t="50994" x="1835150" y="3976688"/>
          <p14:tracePt t="51435" x="1843088" y="3976688"/>
          <p14:tracePt t="51451" x="1852613" y="3976688"/>
          <p14:tracePt t="51458" x="1860550" y="3976688"/>
          <p14:tracePt t="51466" x="1878013" y="3976688"/>
          <p14:tracePt t="51474" x="1911350" y="3976688"/>
          <p14:tracePt t="51483" x="1936750" y="3976688"/>
          <p14:tracePt t="51491" x="1997075" y="3976688"/>
          <p14:tracePt t="51499" x="2022475" y="3976688"/>
          <p14:tracePt t="51506" x="2081213" y="3994150"/>
          <p14:tracePt t="51515" x="2124075" y="3994150"/>
          <p14:tracePt t="51523" x="2182813" y="4002088"/>
          <p14:tracePt t="51532" x="2268538" y="4011613"/>
          <p14:tracePt t="51539" x="2344738" y="4011613"/>
          <p14:tracePt t="51548" x="2430463" y="4011613"/>
          <p14:tracePt t="51554" x="2497138" y="4011613"/>
          <p14:tracePt t="51562" x="2582863" y="4011613"/>
          <p14:tracePt t="51571" x="2625725" y="4011613"/>
          <p14:tracePt t="51579" x="2684463" y="4011613"/>
          <p14:tracePt t="51587" x="2727325" y="4011613"/>
          <p14:tracePt t="51595" x="2760663" y="4011613"/>
          <p14:tracePt t="51602" x="2795588" y="4011613"/>
          <p14:tracePt t="51610" x="2811463" y="4011613"/>
          <p14:tracePt t="51618" x="2838450" y="4011613"/>
          <p14:tracePt t="51626" x="2863850" y="4011613"/>
          <p14:tracePt t="51634" x="2879725" y="4011613"/>
          <p14:tracePt t="51642" x="2905125" y="4011613"/>
          <p14:tracePt t="51650" x="2922588" y="4011613"/>
          <p14:tracePt t="51658" x="2947988" y="4011613"/>
          <p14:tracePt t="51666" x="2982913" y="4027488"/>
          <p14:tracePt t="51674" x="3008313" y="4027488"/>
          <p14:tracePt t="51683" x="3033713" y="4037013"/>
          <p14:tracePt t="51690" x="3041650" y="4037013"/>
          <p14:tracePt t="51699" x="3067050" y="4037013"/>
          <p14:tracePt t="51706" x="3074988" y="4037013"/>
          <p14:tracePt t="51715" x="3084513" y="4044950"/>
          <p14:tracePt t="51723" x="3092450" y="4044950"/>
          <p14:tracePt t="51802" x="3117850" y="4062413"/>
          <p14:tracePt t="51810" x="3117850" y="4070350"/>
          <p14:tracePt t="51819" x="3135313" y="4095750"/>
          <p14:tracePt t="51827" x="3168650" y="4146550"/>
          <p14:tracePt t="51834" x="3194050" y="4214813"/>
          <p14:tracePt t="51842" x="3219450" y="4275138"/>
          <p14:tracePt t="51850" x="3219450" y="4308475"/>
          <p14:tracePt t="51858" x="3236913" y="4341813"/>
          <p14:tracePt t="51883" x="3236913" y="4351338"/>
          <p14:tracePt t="52082" x="3279775" y="4359275"/>
          <p14:tracePt t="52091" x="3305175" y="4359275"/>
          <p14:tracePt t="52116" x="3313113" y="4359275"/>
          <p14:tracePt t="52122" x="3322638" y="4359275"/>
          <p14:tracePt t="52133" x="3330575" y="4359275"/>
          <p14:tracePt t="52154" x="3338513" y="4351338"/>
          <p14:tracePt t="52162" x="3348038" y="4351338"/>
          <p14:tracePt t="52179" x="3348038" y="4341813"/>
          <p14:tracePt t="52195" x="3373438" y="4333875"/>
          <p14:tracePt t="52203" x="3381375" y="4325938"/>
          <p14:tracePt t="52210" x="3432175" y="4300538"/>
          <p14:tracePt t="52218" x="3475038" y="4291013"/>
          <p14:tracePt t="52226" x="3525838" y="4283075"/>
          <p14:tracePt t="52235" x="3559175" y="4265613"/>
          <p14:tracePt t="52243" x="3602038" y="4257675"/>
          <p14:tracePt t="52251" x="3652838" y="4249738"/>
          <p14:tracePt t="52258" x="3713163" y="4214813"/>
          <p14:tracePt t="52267" x="3746500" y="4206875"/>
          <p14:tracePt t="52275" x="3781425" y="4197350"/>
          <p14:tracePt t="52282" x="3822700" y="4197350"/>
          <p14:tracePt t="52290" x="3857625" y="4189413"/>
          <p14:tracePt t="52299" x="3900488" y="4171950"/>
          <p14:tracePt t="52306" x="3951288" y="4164013"/>
          <p14:tracePt t="52315" x="3976688" y="4164013"/>
          <p14:tracePt t="52322" x="4002088" y="4164013"/>
          <p14:tracePt t="52332" x="4052888" y="4146550"/>
          <p14:tracePt t="52348" x="4086225" y="4130675"/>
          <p14:tracePt t="52354" x="4086225" y="4121150"/>
          <p14:tracePt t="52570" x="4095750" y="4113213"/>
          <p14:tracePt t="52578" x="4103688" y="4113213"/>
          <p14:tracePt t="52586" x="4111625" y="4113213"/>
          <p14:tracePt t="52594" x="4121150" y="4095750"/>
          <p14:tracePt t="52602" x="4129088" y="4087813"/>
          <p14:tracePt t="52610" x="4137025" y="4087813"/>
          <p14:tracePt t="52618" x="4162425" y="4079875"/>
          <p14:tracePt t="52626" x="4197350" y="4052888"/>
          <p14:tracePt t="52634" x="4222750" y="4044950"/>
          <p14:tracePt t="52642" x="4256088" y="4019550"/>
          <p14:tracePt t="52650" x="4281488" y="4002088"/>
          <p14:tracePt t="52658" x="4316413" y="3994150"/>
          <p14:tracePt t="52666" x="4349750" y="3976688"/>
          <p14:tracePt t="52674" x="4367213" y="3968750"/>
          <p14:tracePt t="52682" x="4375150" y="3960813"/>
          <p14:tracePt t="52699" x="4384675" y="3960813"/>
          <p14:tracePt t="52706" x="4392613" y="3951288"/>
          <p14:tracePt t="52818" x="4400550" y="3951288"/>
          <p14:tracePt t="52826" x="4410075" y="3951288"/>
          <p14:tracePt t="52834" x="4418013" y="3951288"/>
          <p14:tracePt t="52843" x="4425950" y="3951288"/>
          <p14:tracePt t="52850" x="4451350" y="3951288"/>
          <p14:tracePt t="52858" x="4486275" y="3951288"/>
          <p14:tracePt t="52883" x="4664075" y="3951288"/>
          <p14:tracePt t="52891" x="4740275" y="3951288"/>
          <p14:tracePt t="52899" x="4791075" y="3951288"/>
          <p14:tracePt t="52906" x="4851400" y="3951288"/>
          <p14:tracePt t="52915" x="4894263" y="3951288"/>
          <p14:tracePt t="52922" x="4935538" y="3951288"/>
          <p14:tracePt t="52931" x="4987925" y="3951288"/>
          <p14:tracePt t="52938" x="5003800" y="3951288"/>
          <p14:tracePt t="52947" x="5021263" y="3951288"/>
          <p14:tracePt t="53163" x="5029200" y="3951288"/>
          <p14:tracePt t="53170" x="5029200" y="3968750"/>
          <p14:tracePt t="53179" x="5013325" y="3968750"/>
          <p14:tracePt t="53187" x="4995863" y="3976688"/>
          <p14:tracePt t="53194" x="4953000" y="4002088"/>
          <p14:tracePt t="53202" x="4927600" y="4019550"/>
          <p14:tracePt t="53210" x="4876800" y="4052888"/>
          <p14:tracePt t="53218" x="4833938" y="4070350"/>
          <p14:tracePt t="53227" x="4757738" y="4105275"/>
          <p14:tracePt t="53234" x="4714875" y="4121150"/>
          <p14:tracePt t="53242" x="4613275" y="4164013"/>
          <p14:tracePt t="53251" x="4545013" y="4189413"/>
          <p14:tracePt t="53258" x="4460875" y="4224338"/>
          <p14:tracePt t="53266" x="4359275" y="4257675"/>
          <p14:tracePt t="53274" x="4230688" y="4291013"/>
          <p14:tracePt t="53283" x="4095750" y="4333875"/>
          <p14:tracePt t="53290" x="3933825" y="4384675"/>
          <p14:tracePt t="53299" x="3822700" y="4419600"/>
          <p14:tracePt t="53306" x="3662363" y="4478338"/>
          <p14:tracePt t="53315" x="3482975" y="4529138"/>
          <p14:tracePt t="53322" x="3338513" y="4554538"/>
          <p14:tracePt t="53331" x="3228975" y="4589463"/>
          <p14:tracePt t="53338" x="3109913" y="4614863"/>
          <p14:tracePt t="53349" x="3024188" y="4630738"/>
          <p14:tracePt t="53356" x="2947988" y="4657725"/>
          <p14:tracePt t="53365" x="2897188" y="4665663"/>
          <p14:tracePt t="53372" x="2854325" y="4665663"/>
          <p14:tracePt t="53379" x="2811463" y="4683125"/>
          <p14:tracePt t="53386" x="2778125" y="4683125"/>
          <p14:tracePt t="53397" x="2760663" y="4683125"/>
          <p14:tracePt t="53402" x="2744788" y="4683125"/>
          <p14:tracePt t="53418" x="2735263" y="4683125"/>
          <p14:tracePt t="53443" x="2727325" y="4683125"/>
          <p14:tracePt t="53451" x="2719388" y="4683125"/>
          <p14:tracePt t="53458" x="2701925" y="4683125"/>
          <p14:tracePt t="53466" x="2676525" y="4683125"/>
          <p14:tracePt t="53474" x="2659063" y="4683125"/>
          <p14:tracePt t="53482" x="2625725" y="4683125"/>
          <p14:tracePt t="53491" x="2590800" y="4683125"/>
          <p14:tracePt t="53499" x="2582863" y="4683125"/>
          <p14:tracePt t="53506" x="2557463" y="4683125"/>
          <p14:tracePt t="53514" x="2540000" y="4683125"/>
          <p14:tracePt t="53522" x="2524125" y="4683125"/>
          <p14:tracePt t="53635" x="2514600" y="4683125"/>
          <p14:tracePt t="53643" x="2497138" y="4683125"/>
          <p14:tracePt t="53651" x="2489200" y="4683125"/>
          <p14:tracePt t="53658" x="2446338" y="4673600"/>
          <p14:tracePt t="53666" x="2413000" y="4673600"/>
          <p14:tracePt t="53675" x="2370138" y="4673600"/>
          <p14:tracePt t="53682" x="2327275" y="4665663"/>
          <p14:tracePt t="53691" x="2268538" y="4657725"/>
          <p14:tracePt t="53698" x="2208213" y="4648200"/>
          <p14:tracePt t="53706" x="2149475" y="4648200"/>
          <p14:tracePt t="53714" x="2065338" y="4648200"/>
          <p14:tracePt t="53722" x="2005013" y="4640263"/>
          <p14:tracePt t="53731" x="1971675" y="4640263"/>
          <p14:tracePt t="53738" x="1928813" y="4640263"/>
          <p14:tracePt t="53747" x="1893888" y="4640263"/>
          <p14:tracePt t="53754" x="1885950" y="4640263"/>
          <p14:tracePt t="53763" x="1852613" y="4640263"/>
          <p14:tracePt t="53770" x="1835150" y="4640263"/>
          <p14:tracePt t="53780" x="1827213" y="4640263"/>
          <p14:tracePt t="53786" x="1817688" y="4640263"/>
          <p14:tracePt t="53795" x="1809750" y="4640263"/>
          <p14:tracePt t="53811" x="1792288" y="4640263"/>
          <p14:tracePt t="53818" x="1776413" y="4640263"/>
          <p14:tracePt t="53828" x="1749425" y="4640263"/>
          <p14:tracePt t="53834" x="1716088" y="4640263"/>
          <p14:tracePt t="53842" x="1673225" y="4630738"/>
          <p14:tracePt t="53850" x="1597025" y="4630738"/>
          <p14:tracePt t="53858" x="1563688" y="4622800"/>
          <p14:tracePt t="53866" x="1495425" y="4597400"/>
          <p14:tracePt t="53874" x="1452563" y="4597400"/>
          <p14:tracePt t="53882" x="1401763" y="4589463"/>
          <p14:tracePt t="53898" x="1257300" y="4579938"/>
          <p14:tracePt t="53906" x="1198563" y="4572000"/>
          <p14:tracePt t="53915" x="1147763" y="4546600"/>
          <p14:tracePt t="53922" x="1062038" y="4529138"/>
          <p14:tracePt t="53931" x="1019175" y="4521200"/>
          <p14:tracePt t="53938" x="968375" y="4495800"/>
          <p14:tracePt t="53947" x="935038" y="4495800"/>
          <p14:tracePt t="53954" x="925513" y="4495800"/>
          <p14:tracePt t="53963" x="917575" y="4495800"/>
          <p14:tracePt t="53980" x="900113" y="4495800"/>
          <p14:tracePt t="53995" x="892175" y="4486275"/>
          <p14:tracePt t="54002" x="866775" y="4486275"/>
          <p14:tracePt t="54012" x="858838" y="4478338"/>
          <p14:tracePt t="54018" x="823913" y="4478338"/>
          <p14:tracePt t="54027" x="781050" y="4470400"/>
          <p14:tracePt t="54034" x="765175" y="4460875"/>
          <p14:tracePt t="54042" x="722313" y="4460875"/>
          <p14:tracePt t="54050" x="696913" y="4452938"/>
          <p14:tracePt t="54066" x="688975" y="4452938"/>
          <p14:tracePt t="54212" x="679450" y="4445000"/>
          <p14:tracePt t="54452" x="679450" y="4435475"/>
          <p14:tracePt t="54498" x="679450" y="4427538"/>
          <p14:tracePt t="54595" x="688975" y="4419600"/>
          <p14:tracePt t="54619" x="688975" y="4410075"/>
          <p14:tracePt t="54675" x="696913" y="4410075"/>
          <p14:tracePt t="55243" x="704850" y="4402138"/>
          <p14:tracePt t="55258" x="714375" y="4402138"/>
          <p14:tracePt t="55267" x="722313" y="4384675"/>
          <p14:tracePt t="55283" x="730250" y="4376738"/>
          <p14:tracePt t="55290" x="739775" y="4376738"/>
          <p14:tracePt t="55298" x="739775" y="4359275"/>
          <p14:tracePt t="55307" x="747713" y="4351338"/>
          <p14:tracePt t="55315" x="755650" y="4351338"/>
          <p14:tracePt t="55322" x="765175" y="4351338"/>
          <p14:tracePt t="55330" x="773113" y="4341813"/>
          <p14:tracePt t="55338" x="781050" y="4333875"/>
          <p14:tracePt t="55354" x="790575" y="4325938"/>
          <p14:tracePt t="55450" x="790575" y="4341813"/>
          <p14:tracePt t="55467" x="798513" y="4359275"/>
          <p14:tracePt t="55474" x="841375" y="4410075"/>
          <p14:tracePt t="55482" x="858838" y="4435475"/>
          <p14:tracePt t="55490" x="900113" y="4460875"/>
          <p14:tracePt t="55498" x="925513" y="4495800"/>
          <p14:tracePt t="55507" x="935038" y="4503738"/>
          <p14:tracePt t="55514" x="942975" y="4513263"/>
          <p14:tracePt t="55690" x="950913" y="4513263"/>
          <p14:tracePt t="55698" x="960438" y="4513263"/>
          <p14:tracePt t="55706" x="976313" y="4513263"/>
          <p14:tracePt t="55714" x="1003300" y="4513263"/>
          <p14:tracePt t="55722" x="1019175" y="4513263"/>
          <p14:tracePt t="55730" x="1054100" y="4513263"/>
          <p14:tracePt t="55738" x="1079500" y="4513263"/>
          <p14:tracePt t="55747" x="1120775" y="4513263"/>
          <p14:tracePt t="55754" x="1163638" y="4513263"/>
          <p14:tracePt t="55763" x="1206500" y="4513263"/>
          <p14:tracePt t="55770" x="1249363" y="4513263"/>
          <p14:tracePt t="55779" x="1308100" y="4513263"/>
          <p14:tracePt t="55786" x="1368425" y="4513263"/>
          <p14:tracePt t="55795" x="1409700" y="4513263"/>
          <p14:tracePt t="55802" x="1419225" y="4513263"/>
          <p14:tracePt t="55811" x="1444625" y="4513263"/>
          <p14:tracePt t="55818" x="1470025" y="4513263"/>
          <p14:tracePt t="55829" x="1477963" y="4513263"/>
          <p14:tracePt t="55834" x="1495425" y="4503738"/>
          <p14:tracePt t="55845" x="1503363" y="4503738"/>
          <p14:tracePt t="55850" x="1512888" y="4503738"/>
          <p14:tracePt t="55858" x="1520825" y="4495800"/>
          <p14:tracePt t="55866" x="1528763" y="4495800"/>
          <p14:tracePt t="55883" x="1546225" y="4495800"/>
          <p14:tracePt t="55890" x="1554163" y="4495800"/>
          <p14:tracePt t="55906" x="1563688" y="4486275"/>
          <p14:tracePt t="56002" x="1579563" y="4486275"/>
          <p14:tracePt t="56018" x="1597025" y="4486275"/>
          <p14:tracePt t="56029" x="1622425" y="4486275"/>
          <p14:tracePt t="56036" x="1631950" y="4486275"/>
          <p14:tracePt t="56045" x="1657350" y="4486275"/>
          <p14:tracePt t="56051" x="1690688" y="4486275"/>
          <p14:tracePt t="56058" x="1708150" y="4486275"/>
          <p14:tracePt t="56066" x="1749425" y="4486275"/>
          <p14:tracePt t="56075" x="1792288" y="4486275"/>
          <p14:tracePt t="56084" x="1835150" y="4486275"/>
          <p14:tracePt t="56090" x="1911350" y="4486275"/>
          <p14:tracePt t="56098" x="1954213" y="4486275"/>
          <p14:tracePt t="56106" x="1997075" y="4486275"/>
          <p14:tracePt t="56114" x="2038350" y="4486275"/>
          <p14:tracePt t="56122" x="2065338" y="4486275"/>
          <p14:tracePt t="56130" x="2098675" y="4486275"/>
          <p14:tracePt t="56138" x="2116138" y="4486275"/>
          <p14:tracePt t="56146" x="2132013" y="4486275"/>
          <p14:tracePt t="56154" x="2141538" y="4486275"/>
          <p14:tracePt t="56235" x="2157413" y="4478338"/>
          <p14:tracePt t="56387" x="2157413" y="4470400"/>
          <p14:tracePt t="56522" x="2174875" y="4470400"/>
          <p14:tracePt t="56530" x="2182813" y="4470400"/>
          <p14:tracePt t="56538" x="2192338" y="4470400"/>
          <p14:tracePt t="56570" x="2200275" y="4470400"/>
          <p14:tracePt t="56598" x="2217738" y="4470400"/>
          <p14:tracePt t="56604" x="2235200" y="4470400"/>
          <p14:tracePt t="56611" x="2251075" y="4470400"/>
          <p14:tracePt t="56618" x="2268538" y="4460875"/>
          <p14:tracePt t="56627" x="2276475" y="4460875"/>
          <p14:tracePt t="56635" x="2293938" y="4452938"/>
          <p14:tracePt t="56643" x="2311400" y="4452938"/>
          <p14:tracePt t="56650" x="2319338" y="4452938"/>
          <p14:tracePt t="56659" x="2336800" y="4445000"/>
          <p14:tracePt t="56666" x="2344738" y="4435475"/>
          <p14:tracePt t="56675" x="2352675" y="4435475"/>
          <p14:tracePt t="56682" x="2370138" y="4435475"/>
          <p14:tracePt t="56690" x="2379663" y="4435475"/>
          <p14:tracePt t="56698" x="2395538" y="4435475"/>
          <p14:tracePt t="56715" x="2413000" y="4435475"/>
          <p14:tracePt t="56723" x="2430463" y="4435475"/>
          <p14:tracePt t="56731" x="2446338" y="4435475"/>
          <p14:tracePt t="56738" x="2463800" y="4427538"/>
          <p14:tracePt t="56746" x="2481263" y="4419600"/>
          <p14:tracePt t="56754" x="2497138" y="4419600"/>
          <p14:tracePt t="56762" x="2524125" y="4402138"/>
          <p14:tracePt t="56779" x="2540000" y="4394200"/>
          <p14:tracePt t="56786" x="2549525" y="4394200"/>
          <p14:tracePt t="56795" x="2574925" y="4394200"/>
          <p14:tracePt t="56802" x="2574925" y="4384675"/>
          <p14:tracePt t="56811" x="2590800" y="4384675"/>
          <p14:tracePt t="56818" x="2625725" y="4384675"/>
          <p14:tracePt t="56827" x="2641600" y="4384675"/>
          <p14:tracePt t="56835" x="2668588" y="4384675"/>
          <p14:tracePt t="56843" x="2709863" y="4384675"/>
          <p14:tracePt t="56850" x="2752725" y="4384675"/>
          <p14:tracePt t="56859" x="2846388" y="4410075"/>
          <p14:tracePt t="56866" x="2889250" y="4435475"/>
          <p14:tracePt t="56877" x="2940050" y="4460875"/>
          <p14:tracePt t="56895" x="2947988" y="4470400"/>
          <p14:tracePt t="57187" x="2955925" y="4460875"/>
          <p14:tracePt t="57203" x="2965450" y="4460875"/>
          <p14:tracePt t="57211" x="2973388" y="4460875"/>
          <p14:tracePt t="57228" x="2982913" y="4452938"/>
          <p14:tracePt t="57234" x="3008313" y="4452938"/>
          <p14:tracePt t="57243" x="3033713" y="4445000"/>
          <p14:tracePt t="57250" x="3049588" y="4445000"/>
          <p14:tracePt t="57261" x="3100388" y="4427538"/>
          <p14:tracePt t="57266" x="3135313" y="4427538"/>
          <p14:tracePt t="57276" x="3186113" y="4419600"/>
          <p14:tracePt t="57283" x="3236913" y="4419600"/>
          <p14:tracePt t="57291" x="3305175" y="4410075"/>
          <p14:tracePt t="57298" x="3363913" y="4394200"/>
          <p14:tracePt t="57306" x="3406775" y="4394200"/>
          <p14:tracePt t="57314" x="3457575" y="4376738"/>
          <p14:tracePt t="57322" x="3517900" y="4368800"/>
          <p14:tracePt t="57331" x="3559175" y="4359275"/>
          <p14:tracePt t="57338" x="3619500" y="4351338"/>
          <p14:tracePt t="57346" x="3713163" y="4316413"/>
          <p14:tracePt t="57354" x="3756025" y="4308475"/>
          <p14:tracePt t="57362" x="3789363" y="4300538"/>
          <p14:tracePt t="57370" x="3832225" y="4265613"/>
          <p14:tracePt t="57378" x="3840163" y="4265613"/>
          <p14:tracePt t="57434" x="3848100" y="4265613"/>
          <p14:tracePt t="57523" x="3857625" y="4257675"/>
          <p14:tracePt t="57538" x="3873500" y="4249738"/>
          <p14:tracePt t="57611" x="3883025" y="4240213"/>
          <p14:tracePt t="57811" x="3890963" y="4240213"/>
          <p14:tracePt t="57828" x="3900488" y="4240213"/>
          <p14:tracePt t="57971" x="3908425" y="4240213"/>
          <p14:tracePt t="58371" x="3916363" y="4240213"/>
          <p14:tracePt t="58378" x="3941763" y="4240213"/>
          <p14:tracePt t="58386" x="3976688" y="4240213"/>
          <p14:tracePt t="58394" x="3992563" y="4240213"/>
          <p14:tracePt t="58402" x="4027488" y="4240213"/>
          <p14:tracePt t="58410" x="4086225" y="4249738"/>
          <p14:tracePt t="58418" x="4129088" y="4257675"/>
          <p14:tracePt t="58427" x="4214813" y="4257675"/>
          <p14:tracePt t="58434" x="4273550" y="4257675"/>
          <p14:tracePt t="58443" x="4375150" y="4283075"/>
          <p14:tracePt t="58451" x="4435475" y="4283075"/>
          <p14:tracePt t="58459" x="4519613" y="4283075"/>
          <p14:tracePt t="58467" x="4570413" y="4283075"/>
          <p14:tracePt t="58476" x="4621213" y="4283075"/>
          <p14:tracePt t="58482" x="4646613" y="4283075"/>
          <p14:tracePt t="58491" x="4664075" y="4283075"/>
          <p14:tracePt t="58498" x="4673600" y="4283075"/>
          <p14:tracePt t="58619" x="4681538" y="4291013"/>
          <p14:tracePt t="58627" x="4689475" y="4300538"/>
          <p14:tracePt t="58635" x="4706938" y="4308475"/>
          <p14:tracePt t="58644" x="4749800" y="4333875"/>
          <p14:tracePt t="58650" x="4775200" y="4376738"/>
          <p14:tracePt t="58660" x="4783138" y="4376738"/>
          <p14:tracePt t="58666" x="4783138" y="4402138"/>
          <p14:tracePt t="58676" x="4783138" y="4410075"/>
          <p14:tracePt t="58682" x="4783138" y="4427538"/>
          <p14:tracePt t="58698" x="4783138" y="4435475"/>
          <p14:tracePt t="58709" x="4749800" y="4427538"/>
          <p14:tracePt t="58714" x="4724400" y="4427538"/>
          <p14:tracePt t="58827" x="4706938" y="4427538"/>
          <p14:tracePt t="58867" x="4714875" y="4419600"/>
          <p14:tracePt t="58875" x="4740275" y="4402138"/>
          <p14:tracePt t="58883" x="4791075" y="4376738"/>
          <p14:tracePt t="58890" x="4868863" y="4351338"/>
          <p14:tracePt t="58898" x="4945063" y="4341813"/>
          <p14:tracePt t="58906" x="5003800" y="4341813"/>
          <p14:tracePt t="58914" x="5089525" y="4333875"/>
          <p14:tracePt t="58924" x="5191125" y="4325938"/>
          <p14:tracePt t="58930" x="5276850" y="4325938"/>
          <p14:tracePt t="58938" x="5368925" y="4325938"/>
          <p14:tracePt t="58946" x="5454650" y="4325938"/>
          <p14:tracePt t="58954" x="5513388" y="4325938"/>
          <p14:tracePt t="58963" x="5556250" y="4325938"/>
          <p14:tracePt t="58970" x="5616575" y="4325938"/>
          <p14:tracePt t="58978" x="5649913" y="4325938"/>
          <p14:tracePt t="58986" x="5692775" y="4325938"/>
          <p14:tracePt t="58994" x="5718175" y="4325938"/>
          <p14:tracePt t="59002" x="5743575" y="4308475"/>
          <p14:tracePt t="59010" x="5776913" y="4300538"/>
          <p14:tracePt t="59018" x="5802313" y="4300538"/>
          <p14:tracePt t="59026" x="5819775" y="4300538"/>
          <p14:tracePt t="59034" x="5845175" y="4300538"/>
          <p14:tracePt t="59043" x="5853113" y="4291013"/>
          <p14:tracePt t="59050" x="5870575" y="4291013"/>
          <p14:tracePt t="59059" x="5880100" y="4291013"/>
          <p14:tracePt t="59066" x="5888038" y="4283075"/>
          <p14:tracePt t="59146" x="5905500" y="4283075"/>
          <p14:tracePt t="59163" x="5913438" y="4283075"/>
          <p14:tracePt t="59266" x="5921375" y="4275138"/>
          <p14:tracePt t="59282" x="5938838" y="4275138"/>
          <p14:tracePt t="59291" x="5946775" y="4275138"/>
          <p14:tracePt t="59299" x="5972175" y="4265613"/>
          <p14:tracePt t="59308" x="5997575" y="4265613"/>
          <p14:tracePt t="59315" x="6040438" y="4265613"/>
          <p14:tracePt t="59322" x="6108700" y="4240213"/>
          <p14:tracePt t="59331" x="6194425" y="4240213"/>
          <p14:tracePt t="59338" x="6296025" y="4224338"/>
          <p14:tracePt t="59346" x="6423025" y="4197350"/>
          <p14:tracePt t="59355" x="6524625" y="4189413"/>
          <p14:tracePt t="59363" x="6643688" y="4164013"/>
          <p14:tracePt t="59371" x="6754813" y="4138613"/>
          <p14:tracePt t="59378" x="6831013" y="4121150"/>
          <p14:tracePt t="59387" x="6889750" y="4095750"/>
          <p14:tracePt t="59394" x="6915150" y="4087813"/>
          <p14:tracePt t="59402" x="6950075" y="4062413"/>
          <p14:tracePt t="60922" x="6942138" y="4062413"/>
          <p14:tracePt t="60962" x="6932613" y="4070350"/>
          <p14:tracePt t="61035" x="6924675" y="4070350"/>
          <p14:tracePt t="61050" x="6915150" y="4070350"/>
          <p14:tracePt t="61058" x="6907213" y="4070350"/>
          <p14:tracePt t="61067" x="6889750" y="4070350"/>
          <p14:tracePt t="61074" x="6881813" y="4070350"/>
          <p14:tracePt t="61091" x="6864350" y="4070350"/>
          <p14:tracePt t="61098" x="6856413" y="4070350"/>
          <p14:tracePt t="61114" x="6831013" y="4070350"/>
          <p14:tracePt t="61130" x="6813550" y="4070350"/>
          <p14:tracePt t="61139" x="6780213" y="4087813"/>
          <p14:tracePt t="61146" x="6745288" y="4087813"/>
          <p14:tracePt t="61154" x="6704013" y="4095750"/>
          <p14:tracePt t="61162" x="6643688" y="4113213"/>
          <p14:tracePt t="61171" x="6567488" y="4138613"/>
          <p14:tracePt t="61178" x="6499225" y="4156075"/>
          <p14:tracePt t="61187" x="6423025" y="4164013"/>
          <p14:tracePt t="61194" x="6311900" y="4171950"/>
          <p14:tracePt t="61202" x="6194425" y="4197350"/>
          <p14:tracePt t="61210" x="6049963" y="4206875"/>
          <p14:tracePt t="61218" x="5921375" y="4232275"/>
          <p14:tracePt t="61226" x="5776913" y="4265613"/>
          <p14:tracePt t="61235" x="5641975" y="4291013"/>
          <p14:tracePt t="61242" x="5487988" y="4341813"/>
          <p14:tracePt t="61250" x="5360988" y="4394200"/>
          <p14:tracePt t="61258" x="5241925" y="4410075"/>
          <p14:tracePt t="61267" x="5114925" y="4460875"/>
          <p14:tracePt t="61275" x="4995863" y="4495800"/>
          <p14:tracePt t="61283" x="4910138" y="4521200"/>
          <p14:tracePt t="61291" x="4851400" y="4529138"/>
          <p14:tracePt t="61298" x="4791075" y="4554538"/>
          <p14:tracePt t="61308" x="4765675" y="4554538"/>
          <p14:tracePt t="61314" x="4757738" y="4554538"/>
          <p14:tracePt t="61323" x="4740275" y="4564063"/>
          <p14:tracePt t="61330" x="4714875" y="4572000"/>
          <p14:tracePt t="61338" x="4681538" y="4572000"/>
          <p14:tracePt t="61347" x="4638675" y="4597400"/>
          <p14:tracePt t="61355" x="4554538" y="4614863"/>
          <p14:tracePt t="61363" x="4494213" y="4622800"/>
          <p14:tracePt t="61372" x="4400550" y="4640263"/>
          <p14:tracePt t="61378" x="4316413" y="4657725"/>
          <p14:tracePt t="61387" x="4230688" y="4665663"/>
          <p14:tracePt t="61394" x="4146550" y="4699000"/>
          <p14:tracePt t="61403" x="4027488" y="4733925"/>
          <p14:tracePt t="61410" x="3951288" y="4749800"/>
          <p14:tracePt t="61419" x="3848100" y="4775200"/>
          <p14:tracePt t="61426" x="3771900" y="4810125"/>
          <p14:tracePt t="61434" x="3713163" y="4818063"/>
          <p14:tracePt t="61442" x="3670300" y="4835525"/>
          <p14:tracePt t="61451" x="3619500" y="4835525"/>
          <p14:tracePt t="61459" x="3586163" y="4852988"/>
          <p14:tracePt t="61467" x="3568700" y="4852988"/>
          <p14:tracePt t="61475" x="3559175" y="4852988"/>
          <p14:tracePt t="61498" x="3551238" y="4852988"/>
          <p14:tracePt t="61508" x="3594100" y="4852988"/>
          <p14:tracePt t="61514" x="3652838" y="4818063"/>
          <p14:tracePt t="61635" x="3662363" y="4818063"/>
          <p14:tracePt t="61643" x="3678238" y="4818063"/>
          <p14:tracePt t="61666" x="3644900" y="4843463"/>
          <p14:tracePt t="61675" x="3619500" y="4843463"/>
          <p14:tracePt t="61683" x="3611563" y="4843463"/>
          <p14:tracePt t="61770" x="3586163" y="4835525"/>
          <p14:tracePt t="61779" x="3568700" y="4835525"/>
          <p14:tracePt t="61786" x="3551238" y="4835525"/>
          <p14:tracePt t="61795" x="3500438" y="4810125"/>
          <p14:tracePt t="61802" x="3457575" y="4802188"/>
          <p14:tracePt t="61810" x="3432175" y="4802188"/>
          <p14:tracePt t="61818" x="3389313" y="4802188"/>
          <p14:tracePt t="61826" x="3363913" y="4792663"/>
          <p14:tracePt t="61835" x="3355975" y="4792663"/>
          <p14:tracePt t="61842" x="3330575" y="4792663"/>
          <p14:tracePt t="61850" x="3322638" y="4792663"/>
          <p14:tracePt t="61858" x="3297238" y="4784725"/>
          <p14:tracePt t="61866" x="3279775" y="4775200"/>
          <p14:tracePt t="61892" x="3211513" y="4767263"/>
          <p14:tracePt t="61898" x="3186113" y="4767263"/>
          <p14:tracePt t="61907" x="3168650" y="4759325"/>
          <p14:tracePt t="61914" x="3127375" y="4759325"/>
          <p14:tracePt t="61923" x="3092450" y="4759325"/>
          <p14:tracePt t="61931" x="3059113" y="4749800"/>
          <p14:tracePt t="61938" x="2982913" y="4733925"/>
          <p14:tracePt t="61946" x="2965450" y="4733925"/>
          <p14:tracePt t="61956" x="2905125" y="4733925"/>
          <p14:tracePt t="61962" x="2846388" y="4716463"/>
          <p14:tracePt t="61973" x="2786063" y="4716463"/>
          <p14:tracePt t="61978" x="2735263" y="4716463"/>
          <p14:tracePt t="61986" x="2659063" y="4716463"/>
          <p14:tracePt t="61994" x="2574925" y="4708525"/>
          <p14:tracePt t="62003" x="2514600" y="4699000"/>
          <p14:tracePt t="62010" x="2463800" y="4683125"/>
          <p14:tracePt t="62018" x="2420938" y="4683125"/>
          <p14:tracePt t="62027" x="2379663" y="4673600"/>
          <p14:tracePt t="62034" x="2344738" y="4673600"/>
          <p14:tracePt t="62042" x="2319338" y="4665663"/>
          <p14:tracePt t="62050" x="2276475" y="4657725"/>
          <p14:tracePt t="62058" x="2235200" y="4657725"/>
          <p14:tracePt t="62067" x="2174875" y="4630738"/>
          <p14:tracePt t="62074" x="2124075" y="4614863"/>
          <p14:tracePt t="62082" x="2090738" y="4614863"/>
          <p14:tracePt t="62090" x="2047875" y="4614863"/>
          <p14:tracePt t="62098" x="1962150" y="4605338"/>
          <p14:tracePt t="62107" x="1885950" y="4579938"/>
          <p14:tracePt t="62115" x="1843088" y="4579938"/>
          <p14:tracePt t="62123" x="1776413" y="4579938"/>
          <p14:tracePt t="62130" x="1716088" y="4579938"/>
          <p14:tracePt t="62140" x="1657350" y="4579938"/>
          <p14:tracePt t="62146" x="1614488" y="4579938"/>
          <p14:tracePt t="62156" x="1554163" y="4572000"/>
          <p14:tracePt t="62163" x="1487488" y="4572000"/>
          <p14:tracePt t="62171" x="1435100" y="4564063"/>
          <p14:tracePt t="62178" x="1419225" y="4554538"/>
          <p14:tracePt t="62186" x="1401763" y="4554538"/>
          <p14:tracePt t="62194" x="1393825" y="4554538"/>
          <p14:tracePt t="62403" x="1393825" y="4546600"/>
          <p14:tracePt t="62506" x="1401763" y="4546600"/>
          <p14:tracePt t="62515" x="1409700" y="4546600"/>
          <p14:tracePt t="62523" x="1427163" y="4546600"/>
          <p14:tracePt t="62531" x="1444625" y="4546600"/>
          <p14:tracePt t="62539" x="1462088" y="4546600"/>
          <p14:tracePt t="62546" x="1470025" y="4546600"/>
          <p14:tracePt t="62554" x="1477963" y="4546600"/>
          <p14:tracePt t="62562" x="1495425" y="4546600"/>
          <p14:tracePt t="62572" x="1503363" y="4546600"/>
          <p14:tracePt t="62578" x="1512888" y="4546600"/>
          <p14:tracePt t="62590" x="1528763" y="4546600"/>
          <p14:tracePt t="62602" x="1546225" y="4546600"/>
          <p14:tracePt t="62612" x="1554163" y="4546600"/>
          <p14:tracePt t="62619" x="1563688" y="4546600"/>
          <p14:tracePt t="62627" x="1589088" y="4546600"/>
          <p14:tracePt t="62635" x="1597025" y="4546600"/>
          <p14:tracePt t="62642" x="1614488" y="4546600"/>
          <p14:tracePt t="62651" x="1622425" y="4546600"/>
          <p14:tracePt t="62658" x="1631950" y="4546600"/>
          <p14:tracePt t="62667" x="1647825" y="4546600"/>
          <p14:tracePt t="62683" x="1657350" y="4546600"/>
          <p14:tracePt t="62690" x="1665288" y="4546600"/>
          <p14:tracePt t="62698" x="1673225" y="4546600"/>
          <p14:tracePt t="62707" x="1682750" y="4546600"/>
          <p14:tracePt t="62715" x="1698625" y="4546600"/>
          <p14:tracePt t="62723" x="1708150" y="4546600"/>
          <p14:tracePt t="62739" x="1716088" y="4546600"/>
          <p14:tracePt t="62963" x="1724025" y="4546600"/>
          <p14:tracePt t="63266" x="1741488" y="4554538"/>
          <p14:tracePt t="63274" x="1758950" y="4554538"/>
          <p14:tracePt t="63282" x="1792288" y="4572000"/>
          <p14:tracePt t="63290" x="1827213" y="4579938"/>
          <p14:tracePt t="63298" x="1868488" y="4589463"/>
          <p14:tracePt t="63306" x="1911350" y="4589463"/>
          <p14:tracePt t="63314" x="1971675" y="4597400"/>
          <p14:tracePt t="63323" x="2047875" y="4622800"/>
          <p14:tracePt t="63331" x="2149475" y="4630738"/>
          <p14:tracePt t="63340" x="2260600" y="4640263"/>
          <p14:tracePt t="63346" x="2379663" y="4657725"/>
          <p14:tracePt t="63355" x="2489200" y="4673600"/>
          <p14:tracePt t="63362" x="2616200" y="4673600"/>
          <p14:tracePt t="63372" x="2744788" y="4673600"/>
          <p14:tracePt t="63378" x="2871788" y="4673600"/>
          <p14:tracePt t="63388" x="2955925" y="4673600"/>
          <p14:tracePt t="63394" x="3059113" y="4673600"/>
          <p14:tracePt t="63402" x="3109913" y="4673600"/>
          <p14:tracePt t="63411" x="3186113" y="4673600"/>
          <p14:tracePt t="63419" x="3203575" y="4673600"/>
          <p14:tracePt t="63426" x="3236913" y="4673600"/>
          <p14:tracePt t="63434" x="3254375" y="4673600"/>
          <p14:tracePt t="63450" x="3262313" y="4673600"/>
          <p14:tracePt t="63507" x="3270250" y="4673600"/>
          <p14:tracePt t="63522" x="3279775" y="4673600"/>
          <p14:tracePt t="63530" x="3297238" y="4673600"/>
          <p14:tracePt t="63539" x="3313113" y="4673600"/>
          <p14:tracePt t="63546" x="3322638" y="4673600"/>
          <p14:tracePt t="63555" x="3330575" y="4673600"/>
          <p14:tracePt t="63562" x="3338513" y="4673600"/>
          <p14:tracePt t="63818" x="3348038" y="4673600"/>
          <p14:tracePt t="63866" x="3363913" y="4648200"/>
          <p14:tracePt t="63890" x="3363913" y="4640263"/>
          <p14:tracePt t="63947" x="3373438" y="4614863"/>
          <p14:tracePt t="63962" x="3381375" y="4605338"/>
          <p14:tracePt t="63971" x="3389313" y="4605338"/>
          <p14:tracePt t="63978" x="3398838" y="4597400"/>
          <p14:tracePt t="63994" x="3406775" y="4579938"/>
          <p14:tracePt t="64035" x="3414713" y="4572000"/>
          <p14:tracePt t="64042" x="3424238" y="4564063"/>
          <p14:tracePt t="64050" x="3441700" y="4554538"/>
          <p14:tracePt t="64058" x="3449638" y="4546600"/>
          <p14:tracePt t="64067" x="3457575" y="4546600"/>
          <p14:tracePt t="64131" x="3467100" y="4546600"/>
          <p14:tracePt t="64139" x="3482975" y="4546600"/>
          <p14:tracePt t="64146" x="3517900" y="4546600"/>
          <p14:tracePt t="64155" x="3568700" y="4546600"/>
          <p14:tracePt t="64163" x="3602038" y="4538663"/>
          <p14:tracePt t="64171" x="3662363" y="4538663"/>
          <p14:tracePt t="64178" x="3695700" y="4529138"/>
          <p14:tracePt t="64187" x="3756025" y="4503738"/>
          <p14:tracePt t="64194" x="3781425" y="4503738"/>
          <p14:tracePt t="64204" x="3814763" y="4503738"/>
          <p14:tracePt t="64211" x="3822700" y="4495800"/>
          <p14:tracePt t="64221" x="3832225" y="4495800"/>
          <p14:tracePt t="64315" x="3840163" y="4495800"/>
          <p14:tracePt t="64323" x="3848100" y="4495800"/>
          <p14:tracePt t="64330" x="3883025" y="4495800"/>
          <p14:tracePt t="64338" x="3908425" y="4495800"/>
          <p14:tracePt t="64347" x="3925888" y="4495800"/>
          <p14:tracePt t="64355" x="3959225" y="4495800"/>
          <p14:tracePt t="64362" x="3992563" y="4495800"/>
          <p14:tracePt t="64371" x="4035425" y="4503738"/>
          <p14:tracePt t="64378" x="4070350" y="4503738"/>
          <p14:tracePt t="64387" x="4086225" y="4503738"/>
          <p14:tracePt t="64395" x="4129088" y="4503738"/>
          <p14:tracePt t="64405" x="4162425" y="4503738"/>
          <p14:tracePt t="64410" x="4187825" y="4503738"/>
          <p14:tracePt t="64419" x="4197350" y="4503738"/>
          <p14:tracePt t="64427" x="4205288" y="4503738"/>
          <p14:tracePt t="64434" x="4222750" y="4503738"/>
          <p14:tracePt t="64459" x="4230688" y="4503738"/>
          <p14:tracePt t="64466" x="4240213" y="4503738"/>
          <p14:tracePt t="64482" x="4248150" y="4503738"/>
          <p14:tracePt t="64490" x="4256088" y="4503738"/>
          <p14:tracePt t="64498" x="4265613" y="4503738"/>
          <p14:tracePt t="64522" x="4291013" y="4513263"/>
          <p14:tracePt t="64538" x="4298950" y="4521200"/>
          <p14:tracePt t="64546" x="4306888" y="4538663"/>
          <p14:tracePt t="64556" x="4324350" y="4546600"/>
          <p14:tracePt t="64562" x="4332288" y="4572000"/>
          <p14:tracePt t="64571" x="4341813" y="4605338"/>
          <p14:tracePt t="64578" x="4341813" y="4614863"/>
          <p14:tracePt t="64587" x="4341813" y="4640263"/>
          <p14:tracePt t="64594" x="4324350" y="4665663"/>
          <p14:tracePt t="64601" x="4291013" y="4683125"/>
          <p14:tracePt t="64610" x="4281488" y="4691063"/>
          <p14:tracePt t="64770" x="4273550" y="4691063"/>
          <p14:tracePt t="64778" x="4248150" y="4691063"/>
          <p14:tracePt t="64788" x="4222750" y="4691063"/>
          <p14:tracePt t="64794" x="4205288" y="4691063"/>
          <p14:tracePt t="64802" x="4154488" y="4716463"/>
          <p14:tracePt t="64810" x="4154488" y="4733925"/>
          <p14:tracePt t="64851" x="4162425" y="4733925"/>
          <p14:tracePt t="64890" x="4171950" y="4733925"/>
          <p14:tracePt t="64906" x="4187825" y="4724400"/>
          <p14:tracePt t="64930" x="4197350" y="4724400"/>
          <p14:tracePt t="64946" x="4214813" y="4716463"/>
          <p14:tracePt t="64970" x="4222750" y="4716463"/>
          <p14:tracePt t="64978" x="4230688" y="4716463"/>
          <p14:tracePt t="64987" x="4240213" y="4716463"/>
          <p14:tracePt t="64995" x="4265613" y="4708525"/>
          <p14:tracePt t="65005" x="4273550" y="4699000"/>
          <p14:tracePt t="65011" x="4291013" y="4699000"/>
          <p14:tracePt t="65019" x="4306888" y="4691063"/>
          <p14:tracePt t="65026" x="4341813" y="4683125"/>
          <p14:tracePt t="65043" x="4359275" y="4683125"/>
          <p14:tracePt t="65051" x="4367213" y="4683125"/>
          <p14:tracePt t="65074" x="4392613" y="4683125"/>
          <p14:tracePt t="65091" x="4410075" y="4673600"/>
          <p14:tracePt t="65106" x="4425950" y="4673600"/>
          <p14:tracePt t="65138" x="4435475" y="4665663"/>
          <p14:tracePt t="65155" x="4443413" y="4665663"/>
          <p14:tracePt t="65171" x="4451350" y="4665663"/>
          <p14:tracePt t="65178" x="4460875" y="4665663"/>
          <p14:tracePt t="65187" x="4468813" y="4665663"/>
          <p14:tracePt t="65203" x="4476750" y="4657725"/>
          <p14:tracePt t="65266" x="4486275" y="4657725"/>
          <p14:tracePt t="65274" x="4494213" y="4657725"/>
          <p14:tracePt t="65282" x="4503738" y="4657725"/>
          <p14:tracePt t="65292" x="4529138" y="4657725"/>
          <p14:tracePt t="65309" x="4537075" y="4657725"/>
          <p14:tracePt t="65346" x="4554538" y="4657725"/>
          <p14:tracePt t="65450" x="4562475" y="4657725"/>
          <p14:tracePt t="65466" x="4570413" y="4648200"/>
          <p14:tracePt t="65562" x="4579938" y="4648200"/>
          <p14:tracePt t="65571" x="4605338" y="4640263"/>
          <p14:tracePt t="65579" x="4638675" y="4640263"/>
          <p14:tracePt t="65587" x="4681538" y="4630738"/>
          <p14:tracePt t="65594" x="4724400" y="4622800"/>
          <p14:tracePt t="65603" x="4800600" y="4622800"/>
          <p14:tracePt t="65611" x="4859338" y="4605338"/>
          <p14:tracePt t="65620" x="4935538" y="4589463"/>
          <p14:tracePt t="65627" x="5003800" y="4579938"/>
          <p14:tracePt t="65635" x="5080000" y="4564063"/>
          <p14:tracePt t="65642" x="5140325" y="4554538"/>
          <p14:tracePt t="65652" x="5191125" y="4538663"/>
          <p14:tracePt t="65658" x="5233988" y="4529138"/>
          <p14:tracePt t="65667" x="5267325" y="4513263"/>
          <p14:tracePt t="65675" x="5302250" y="4495800"/>
          <p14:tracePt t="65682" x="5327650" y="4486275"/>
          <p14:tracePt t="65691" x="5353050" y="4478338"/>
          <p14:tracePt t="65698" x="5360988" y="4470400"/>
          <p14:tracePt t="65707" x="5394325" y="4452938"/>
          <p14:tracePt t="65715" x="5429250" y="4445000"/>
          <p14:tracePt t="65722" x="5462588" y="4435475"/>
          <p14:tracePt t="65730" x="5487988" y="4427538"/>
          <p14:tracePt t="65738" x="5522913" y="4427538"/>
          <p14:tracePt t="65755" x="5548313" y="4419600"/>
          <p14:tracePt t="65922" x="5556250" y="4419600"/>
          <p14:tracePt t="65931" x="5581650" y="4419600"/>
          <p14:tracePt t="65938" x="5616575" y="4419600"/>
          <p14:tracePt t="65947" x="5657850" y="4419600"/>
          <p14:tracePt t="65955" x="5700713" y="4419600"/>
          <p14:tracePt t="65962" x="5761038" y="4419600"/>
          <p14:tracePt t="65970" x="5802313" y="4419600"/>
          <p14:tracePt t="65978" x="5862638" y="4419600"/>
          <p14:tracePt t="65987" x="5946775" y="4419600"/>
          <p14:tracePt t="65995" x="6007100" y="4419600"/>
          <p14:tracePt t="66004" x="6065838" y="4419600"/>
          <p14:tracePt t="66010" x="6134100" y="4419600"/>
          <p14:tracePt t="66019" x="6176963" y="4419600"/>
          <p14:tracePt t="66026" x="6219825" y="4419600"/>
          <p14:tracePt t="66036" x="6245225" y="4419600"/>
          <p14:tracePt t="66042" x="6278563" y="4419600"/>
          <p14:tracePt t="66051" x="6311900" y="4419600"/>
          <p14:tracePt t="66058" x="6321425" y="4419600"/>
          <p14:tracePt t="66067" x="6338888" y="4419600"/>
          <p14:tracePt t="66075" x="6346825" y="4419600"/>
          <p14:tracePt t="66323" x="6346825" y="4427538"/>
          <p14:tracePt t="66403" x="6346825" y="4435475"/>
          <p14:tracePt t="66451" x="6346825" y="4445000"/>
          <p14:tracePt t="66467" x="6346825" y="4452938"/>
          <p14:tracePt t="66482" x="6338888" y="4452938"/>
          <p14:tracePt t="66490" x="6321425" y="4460875"/>
          <p14:tracePt t="66498" x="6303963" y="4460875"/>
          <p14:tracePt t="66506" x="6286500" y="4470400"/>
          <p14:tracePt t="66522" x="6270625" y="4470400"/>
          <p14:tracePt t="66530" x="6253163" y="4470400"/>
          <p14:tracePt t="66538" x="6245225" y="4470400"/>
          <p14:tracePt t="66547" x="6227763" y="4470400"/>
          <p14:tracePt t="66554" x="6210300" y="4470400"/>
          <p14:tracePt t="66562" x="6176963" y="4478338"/>
          <p14:tracePt t="66571" x="6142038" y="4478338"/>
          <p14:tracePt t="66578" x="6091238" y="4495800"/>
          <p14:tracePt t="66586" x="6032500" y="4495800"/>
          <p14:tracePt t="66595" x="5930900" y="4495800"/>
          <p14:tracePt t="66604" x="5827713" y="4495800"/>
          <p14:tracePt t="66611" x="5718175" y="4495800"/>
          <p14:tracePt t="66620" x="5607050" y="4495800"/>
          <p14:tracePt t="66626" x="5497513" y="4495800"/>
          <p14:tracePt t="66635" x="5378450" y="4495800"/>
          <p14:tracePt t="66642" x="5267325" y="4495800"/>
          <p14:tracePt t="66652" x="5165725" y="4495800"/>
          <p14:tracePt t="66658" x="5054600" y="4503738"/>
          <p14:tracePt t="66667" x="4970463" y="4521200"/>
          <p14:tracePt t="66675" x="4894263" y="4521200"/>
          <p14:tracePt t="66683" x="4808538" y="4521200"/>
          <p14:tracePt t="66691" x="4749800" y="4538663"/>
          <p14:tracePt t="66698" x="4681538" y="4546600"/>
          <p14:tracePt t="66706" x="4621213" y="4546600"/>
          <p14:tracePt t="66714" x="4545013" y="4579938"/>
          <p14:tracePt t="66722" x="4425950" y="4589463"/>
          <p14:tracePt t="66730" x="4316413" y="4614863"/>
          <p14:tracePt t="66738" x="4187825" y="4630738"/>
          <p14:tracePt t="66746" x="4060825" y="4648200"/>
          <p14:tracePt t="66754" x="3967163" y="4708525"/>
          <p14:tracePt t="66762" x="3916363" y="4724400"/>
          <p14:tracePt t="66770" x="3883025" y="4749800"/>
          <p14:tracePt t="66779" x="3873500" y="4759325"/>
          <p14:tracePt t="66786" x="3873500" y="4767263"/>
          <p14:tracePt t="66875" x="3873500" y="4775200"/>
          <p14:tracePt t="66906" x="3865563" y="4775200"/>
          <p14:tracePt t="66915" x="3822700" y="4784725"/>
          <p14:tracePt t="66923" x="3797300" y="4784725"/>
          <p14:tracePt t="66931" x="3763963" y="4784725"/>
          <p14:tracePt t="66938" x="3738563" y="4784725"/>
          <p14:tracePt t="66954" x="3729038" y="4784725"/>
          <p14:tracePt t="66962" x="3721100" y="4784725"/>
          <p14:tracePt t="66994" x="3713163" y="4784725"/>
          <p14:tracePt t="67003" x="3703638" y="4784725"/>
          <p14:tracePt t="67011" x="3695700" y="4784725"/>
          <p14:tracePt t="67019" x="3670300" y="4784725"/>
          <p14:tracePt t="67027" x="3627438" y="4802188"/>
          <p14:tracePt t="67035" x="3576638" y="4818063"/>
          <p14:tracePt t="67042" x="3500438" y="4843463"/>
          <p14:tracePt t="67051" x="3414713" y="4852988"/>
          <p14:tracePt t="67058" x="3313113" y="4903788"/>
          <p14:tracePt t="67069" x="3194050" y="4937125"/>
          <p14:tracePt t="67075" x="3049588" y="4972050"/>
          <p14:tracePt t="67082" x="2922588" y="4997450"/>
          <p14:tracePt t="67091" x="2752725" y="5005388"/>
          <p14:tracePt t="67100" x="2582863" y="5030788"/>
          <p14:tracePt t="67106" x="2446338" y="5056188"/>
          <p14:tracePt t="67114" x="2301875" y="5064125"/>
          <p14:tracePt t="67123" x="2192338" y="5081588"/>
          <p14:tracePt t="67130" x="2073275" y="5081588"/>
          <p14:tracePt t="67138" x="1987550" y="5091113"/>
          <p14:tracePt t="67146" x="1928813" y="5091113"/>
          <p14:tracePt t="67155" x="1885950" y="5091113"/>
          <p14:tracePt t="67162" x="1852613" y="5091113"/>
          <p14:tracePt t="67211" x="1817688" y="5106988"/>
          <p14:tracePt t="67226" x="1784350" y="5106988"/>
          <p14:tracePt t="67235" x="1749425" y="5116513"/>
          <p14:tracePt t="67243" x="1708150" y="5116513"/>
          <p14:tracePt t="67251" x="1639888" y="5116513"/>
          <p14:tracePt t="67258" x="1554163" y="5116513"/>
          <p14:tracePt t="67267" x="1495425" y="5116513"/>
          <p14:tracePt t="67274" x="1409700" y="5116513"/>
          <p14:tracePt t="67283" x="1343025" y="5116513"/>
          <p14:tracePt t="67290" x="1308100" y="5116513"/>
          <p14:tracePt t="67300" x="1274763" y="5116513"/>
          <p14:tracePt t="67306" x="1265238" y="5116513"/>
          <p14:tracePt t="67370" x="1257300" y="5116513"/>
          <p14:tracePt t="67378" x="1223963" y="5116513"/>
          <p14:tracePt t="67386" x="1189038" y="5116513"/>
          <p14:tracePt t="67395" x="1138238" y="5116513"/>
          <p14:tracePt t="67403" x="1079500" y="5116513"/>
          <p14:tracePt t="67411" x="993775" y="5116513"/>
          <p14:tracePt t="67419" x="935038" y="5116513"/>
          <p14:tracePt t="67426" x="884238" y="5116513"/>
          <p14:tracePt t="67436" x="849313" y="5116513"/>
          <p14:tracePt t="67442" x="823913" y="5116513"/>
          <p14:tracePt t="68155" x="841375" y="5116513"/>
          <p14:tracePt t="68162" x="849313" y="5116513"/>
          <p14:tracePt t="68170" x="874713" y="5116513"/>
          <p14:tracePt t="68178" x="884238" y="5116513"/>
          <p14:tracePt t="68187" x="909638" y="5116513"/>
          <p14:tracePt t="68195" x="925513" y="5116513"/>
          <p14:tracePt t="68210" x="960438" y="5116513"/>
          <p14:tracePt t="68227" x="1003300" y="5124450"/>
          <p14:tracePt t="68235" x="1028700" y="5124450"/>
          <p14:tracePt t="68243" x="1069975" y="5124450"/>
          <p14:tracePt t="68251" x="1095375" y="5124450"/>
          <p14:tracePt t="68259" x="1138238" y="5132388"/>
          <p14:tracePt t="68267" x="1189038" y="5149850"/>
          <p14:tracePt t="68274" x="1231900" y="5149850"/>
          <p14:tracePt t="68285" x="1282700" y="5157788"/>
          <p14:tracePt t="68292" x="1325563" y="5157788"/>
          <p14:tracePt t="68299" x="1368425" y="5157788"/>
          <p14:tracePt t="68306" x="1409700" y="5157788"/>
          <p14:tracePt t="68315" x="1470025" y="5157788"/>
          <p14:tracePt t="68323" x="1512888" y="5157788"/>
          <p14:tracePt t="68330" x="1554163" y="5157788"/>
          <p14:tracePt t="68338" x="1614488" y="5157788"/>
          <p14:tracePt t="68346" x="1657350" y="5157788"/>
          <p14:tracePt t="68354" x="1690688" y="5157788"/>
          <p14:tracePt t="68362" x="1724025" y="5157788"/>
          <p14:tracePt t="68371" x="1733550" y="5157788"/>
          <p14:tracePt t="68379" x="1758950" y="5157788"/>
          <p14:tracePt t="68394" x="1766888" y="5149850"/>
          <p14:tracePt t="71994" x="1776413" y="5149850"/>
          <p14:tracePt t="72027" x="1792288" y="5149850"/>
          <p14:tracePt t="72042" x="1801813" y="5149850"/>
          <p14:tracePt t="72051" x="1809750" y="5149850"/>
          <p14:tracePt t="72059" x="1827213" y="5141913"/>
          <p14:tracePt t="72067" x="1843088" y="5132388"/>
          <p14:tracePt t="72075" x="1860550" y="5124450"/>
          <p14:tracePt t="72090" x="1868488" y="5124450"/>
          <p14:tracePt t="72098" x="1893888" y="5116513"/>
          <p14:tracePt t="72106" x="1928813" y="5106988"/>
          <p14:tracePt t="72115" x="1971675" y="5106988"/>
          <p14:tracePt t="72122" x="2022475" y="5099050"/>
          <p14:tracePt t="72130" x="2098675" y="5081588"/>
          <p14:tracePt t="72138" x="2149475" y="5081588"/>
          <p14:tracePt t="72147" x="2225675" y="5064125"/>
          <p14:tracePt t="72154" x="2301875" y="5056188"/>
          <p14:tracePt t="72163" x="2395538" y="5048250"/>
          <p14:tracePt t="72170" x="2497138" y="5013325"/>
          <p14:tracePt t="72179" x="2616200" y="5005388"/>
          <p14:tracePt t="72186" x="2727325" y="4987925"/>
          <p14:tracePt t="72200" x="2820988" y="4972050"/>
          <p14:tracePt t="72205" x="2905125" y="4954588"/>
          <p14:tracePt t="72211" x="2965450" y="4946650"/>
          <p14:tracePt t="72219" x="2998788" y="4946650"/>
          <p14:tracePt t="72228" x="3024188" y="4937125"/>
          <p14:tracePt t="72234" x="3033713" y="4937125"/>
          <p14:tracePt t="72298" x="3041650" y="4937125"/>
          <p14:tracePt t="72306" x="3059113" y="4937125"/>
          <p14:tracePt t="72315" x="3074988" y="4937125"/>
          <p14:tracePt t="72322" x="3100388" y="4937125"/>
          <p14:tracePt t="72331" x="3143250" y="4937125"/>
          <p14:tracePt t="72338" x="3160713" y="4937125"/>
          <p14:tracePt t="72347" x="3194050" y="4937125"/>
          <p14:tracePt t="72355" x="3236913" y="4954588"/>
          <p14:tracePt t="72365" x="3270250" y="5022850"/>
          <p14:tracePt t="72370" x="3297238" y="5056188"/>
          <p14:tracePt t="72387" x="3305175" y="5064125"/>
          <p14:tracePt t="72482" x="3236913" y="5064125"/>
          <p14:tracePt t="72491" x="3152775" y="5064125"/>
          <p14:tracePt t="72498" x="3084513" y="5064125"/>
          <p14:tracePt t="72506" x="3041650" y="5064125"/>
          <p14:tracePt t="72515" x="3016250" y="5064125"/>
          <p14:tracePt t="72531" x="3008313" y="5064125"/>
          <p14:tracePt t="73579" x="3008313" y="5056188"/>
          <p14:tracePt t="73755" x="3016250" y="5038725"/>
          <p14:tracePt t="73764" x="3024188" y="5038725"/>
          <p14:tracePt t="73778" x="3024188" y="5030788"/>
          <p14:tracePt t="73786" x="3041650" y="5022850"/>
          <p14:tracePt t="73794" x="3049588" y="5022850"/>
          <p14:tracePt t="73802" x="3067050" y="5013325"/>
          <p14:tracePt t="73812" x="3084513" y="4997450"/>
          <p14:tracePt t="73818" x="3109913" y="4987925"/>
          <p14:tracePt t="73826" x="3117850" y="4987925"/>
          <p14:tracePt t="73834" x="3143250" y="4979988"/>
          <p14:tracePt t="73845" x="3160713" y="4972050"/>
          <p14:tracePt t="73850" x="3178175" y="4954588"/>
          <p14:tracePt t="73859" x="3194050" y="4954588"/>
          <p14:tracePt t="73867" x="3228975" y="4954588"/>
          <p14:tracePt t="73874" x="3270250" y="4946650"/>
          <p14:tracePt t="73897" x="3348038" y="4911725"/>
          <p14:tracePt t="73906" x="3355975" y="4911725"/>
          <p14:tracePt t="73914" x="3389313" y="4903788"/>
          <p14:tracePt t="73922" x="3406775" y="4886325"/>
          <p14:tracePt t="73930" x="3414713" y="4886325"/>
          <p14:tracePt t="74115" x="3424238" y="4886325"/>
          <p14:tracePt t="74146" x="3432175" y="4886325"/>
          <p14:tracePt t="74154" x="3449638" y="4894263"/>
          <p14:tracePt t="74163" x="3475038" y="4911725"/>
          <p14:tracePt t="74171" x="3508375" y="4929188"/>
          <p14:tracePt t="74180" x="3517900" y="4937125"/>
          <p14:tracePt t="74187" x="3533775" y="4962525"/>
          <p14:tracePt t="74197" x="3568700" y="4972050"/>
          <p14:tracePt t="74202" x="3586163" y="4972050"/>
          <p14:tracePt t="74213" x="3602038" y="4987925"/>
          <p14:tracePt t="74218" x="3602038" y="4997450"/>
          <p14:tracePt t="74228" x="3602038" y="5005388"/>
          <p14:tracePt t="74250" x="3611563" y="5005388"/>
          <p14:tracePt t="74267" x="3602038" y="5013325"/>
          <p14:tracePt t="74275" x="3533775" y="5013325"/>
          <p14:tracePt t="74282" x="3467100" y="5013325"/>
          <p14:tracePt t="74290" x="3363913" y="5013325"/>
          <p14:tracePt t="74298" x="3305175" y="5013325"/>
          <p14:tracePt t="74307" x="3270250" y="5030788"/>
          <p14:tracePt t="74314" x="3262313" y="5030788"/>
          <p14:tracePt t="74338" x="3262313" y="5013325"/>
          <p14:tracePt t="74347" x="3279775" y="4987925"/>
          <p14:tracePt t="74354" x="3297238" y="4987925"/>
          <p14:tracePt t="74363" x="3322638" y="4979988"/>
          <p14:tracePt t="74371" x="3363913" y="4962525"/>
          <p14:tracePt t="74379" x="3389313" y="4962525"/>
          <p14:tracePt t="74386" x="3406775" y="4954588"/>
          <p14:tracePt t="74396" x="3441700" y="4946650"/>
          <p14:tracePt t="74402" x="3475038" y="4946650"/>
          <p14:tracePt t="74413" x="3508375" y="4937125"/>
          <p14:tracePt t="74418" x="3551238" y="4937125"/>
          <p14:tracePt t="74426" x="3602038" y="4911725"/>
          <p14:tracePt t="74434" x="3619500" y="4911725"/>
          <p14:tracePt t="74443" x="3662363" y="4903788"/>
          <p14:tracePt t="74451" x="3713163" y="4903788"/>
          <p14:tracePt t="74458" x="3756025" y="4894263"/>
          <p14:tracePt t="74466" x="3797300" y="4886325"/>
          <p14:tracePt t="74474" x="3848100" y="4886325"/>
          <p14:tracePt t="74482" x="3883025" y="4868863"/>
          <p14:tracePt t="74490" x="3933825" y="4868863"/>
          <p14:tracePt t="74498" x="3984625" y="4860925"/>
          <p14:tracePt t="74507" x="4027488" y="4852988"/>
          <p14:tracePt t="74514" x="4070350" y="4852988"/>
          <p14:tracePt t="74522" x="4103688" y="4852988"/>
          <p14:tracePt t="74530" x="4137025" y="4843463"/>
          <p14:tracePt t="74539" x="4154488" y="4843463"/>
          <p14:tracePt t="74547" x="4162425" y="4843463"/>
          <p14:tracePt t="74555" x="4179888" y="4827588"/>
          <p14:tracePt t="74730" x="4187825" y="4827588"/>
          <p14:tracePt t="74739" x="4205288" y="4827588"/>
          <p14:tracePt t="74746" x="4222750" y="4827588"/>
          <p14:tracePt t="74754" x="4240213" y="4827588"/>
          <p14:tracePt t="74762" x="4256088" y="4827588"/>
          <p14:tracePt t="74770" x="4281488" y="4827588"/>
          <p14:tracePt t="74786" x="4316413" y="4827588"/>
          <p14:tracePt t="74795" x="4341813" y="4835525"/>
          <p14:tracePt t="74802" x="4400550" y="4835525"/>
          <p14:tracePt t="74812" x="4443413" y="4835525"/>
          <p14:tracePt t="74819" x="4503738" y="4835525"/>
          <p14:tracePt t="74830" x="4562475" y="4835525"/>
          <p14:tracePt t="74834" x="4646613" y="4835525"/>
          <p14:tracePt t="74846" x="4714875" y="4835525"/>
          <p14:tracePt t="74850" x="4818063" y="4835525"/>
          <p14:tracePt t="74858" x="4876800" y="4835525"/>
          <p14:tracePt t="74866" x="4962525" y="4835525"/>
          <p14:tracePt t="74874" x="5021263" y="4835525"/>
          <p14:tracePt t="74883" x="5046663" y="4835525"/>
          <p14:tracePt t="74891" x="5064125" y="4835525"/>
          <p14:tracePt t="74898" x="5080000" y="4835525"/>
          <p14:tracePt t="75195" x="5089525" y="4835525"/>
          <p14:tracePt t="75203" x="5106988" y="4835525"/>
          <p14:tracePt t="75212" x="5132388" y="4835525"/>
          <p14:tracePt t="75218" x="5183188" y="4835525"/>
          <p14:tracePt t="75226" x="5259388" y="4835525"/>
          <p14:tracePt t="75234" x="5353050" y="4835525"/>
          <p14:tracePt t="75245" x="5446713" y="4835525"/>
          <p14:tracePt t="75250" x="5581650" y="4835525"/>
          <p14:tracePt t="75259" x="5708650" y="4835525"/>
          <p14:tracePt t="75266" x="5819775" y="4835525"/>
          <p14:tracePt t="75274" x="5946775" y="4818063"/>
          <p14:tracePt t="75282" x="6032500" y="4818063"/>
          <p14:tracePt t="75291" x="6126163" y="4802188"/>
          <p14:tracePt t="75298" x="6210300" y="4802188"/>
          <p14:tracePt t="75307" x="6286500" y="4767263"/>
          <p14:tracePt t="75314" x="6303963" y="4767263"/>
          <p14:tracePt t="75322" x="6311900" y="4767263"/>
          <p14:tracePt t="75907" x="6286500" y="4767263"/>
          <p14:tracePt t="75915" x="6219825" y="4767263"/>
          <p14:tracePt t="75922" x="6134100" y="4767263"/>
          <p14:tracePt t="75930" x="6024563" y="4767263"/>
          <p14:tracePt t="75938" x="5895975" y="4767263"/>
          <p14:tracePt t="75946" x="5761038" y="4767263"/>
          <p14:tracePt t="75955" x="5607050" y="4767263"/>
          <p14:tracePt t="75962" x="5446713" y="4767263"/>
          <p14:tracePt t="75970" x="5292725" y="4767263"/>
          <p14:tracePt t="75978" x="5122863" y="4767263"/>
          <p14:tracePt t="75986" x="4919663" y="4767263"/>
          <p14:tracePt t="75995" x="4689475" y="4767263"/>
          <p14:tracePt t="76002" x="4486275" y="4767263"/>
          <p14:tracePt t="76011" x="4281488" y="4767263"/>
          <p14:tracePt t="76018" x="4103688" y="4767263"/>
          <p14:tracePt t="76027" x="3967163" y="4767263"/>
          <p14:tracePt t="76034" x="3806825" y="4767263"/>
          <p14:tracePt t="76044" x="3678238" y="4767263"/>
          <p14:tracePt t="76050" x="3568700" y="4767263"/>
          <p14:tracePt t="76059" x="3482975" y="4767263"/>
          <p14:tracePt t="76066" x="3424238" y="4767263"/>
          <p14:tracePt t="76074" x="3355975" y="4767263"/>
          <p14:tracePt t="76082" x="3297238" y="4767263"/>
          <p14:tracePt t="76090" x="3228975" y="4767263"/>
          <p14:tracePt t="76098" x="3186113" y="4767263"/>
          <p14:tracePt t="76106" x="3127375" y="4767263"/>
          <p14:tracePt t="76114" x="3067050" y="4767263"/>
          <p14:tracePt t="76122" x="3024188" y="4767263"/>
          <p14:tracePt t="76130" x="2982913" y="4767263"/>
          <p14:tracePt t="76139" x="2940050" y="4767263"/>
          <p14:tracePt t="76146" x="2854325" y="4767263"/>
          <p14:tracePt t="76154" x="2778125" y="4767263"/>
          <p14:tracePt t="76162" x="2676525" y="4767263"/>
          <p14:tracePt t="76170" x="2565400" y="4792663"/>
          <p14:tracePt t="76178" x="2463800" y="4810125"/>
          <p14:tracePt t="76186" x="2344738" y="4827588"/>
          <p14:tracePt t="76195" x="2235200" y="4835525"/>
          <p14:tracePt t="76202" x="2149475" y="4835525"/>
          <p14:tracePt t="76212" x="2081213" y="4835525"/>
          <p14:tracePt t="76220" x="2022475" y="4835525"/>
          <p14:tracePt t="76230" x="1987550" y="4835525"/>
          <p14:tracePt t="76237" x="1954213" y="4835525"/>
          <p14:tracePt t="76251" x="1936750" y="4835525"/>
          <p14:tracePt t="76260" x="1911350" y="4835525"/>
          <p14:tracePt t="76266" x="1893888" y="4835525"/>
          <p14:tracePt t="76277" x="1868488" y="4843463"/>
          <p14:tracePt t="76283" x="1835150" y="4843463"/>
          <p14:tracePt t="76290" x="1827213" y="4843463"/>
          <p14:tracePt t="76298" x="1792288" y="4860925"/>
          <p14:tracePt t="76306" x="1758950" y="4868863"/>
          <p14:tracePt t="76314" x="1724025" y="4868863"/>
          <p14:tracePt t="76322" x="1698625" y="4868863"/>
          <p14:tracePt t="76331" x="1682750" y="4878388"/>
          <p14:tracePt t="76338" x="1665288" y="4878388"/>
          <p14:tracePt t="76346" x="1631950" y="4886325"/>
          <p14:tracePt t="76354" x="1606550" y="4903788"/>
          <p14:tracePt t="76362" x="1589088" y="4911725"/>
          <p14:tracePt t="76371" x="1554163" y="4929188"/>
          <p14:tracePt t="76378" x="1520825" y="4937125"/>
          <p14:tracePt t="76386" x="1503363" y="4946650"/>
          <p14:tracePt t="76395" x="1477963" y="4954588"/>
          <p14:tracePt t="76402" x="1470025" y="4962525"/>
          <p14:tracePt t="76411" x="1462088" y="4972050"/>
          <p14:tracePt t="76418" x="1435100" y="4987925"/>
          <p14:tracePt t="76429" x="1419225" y="4987925"/>
          <p14:tracePt t="76435" x="1393825" y="4997450"/>
          <p14:tracePt t="76443" x="1358900" y="5013325"/>
          <p14:tracePt t="76460" x="1350963" y="5022850"/>
          <p14:tracePt t="76466" x="1343025" y="5022850"/>
          <p14:tracePt t="76851" x="1350963" y="5022850"/>
          <p14:tracePt t="76858" x="1368425" y="5022850"/>
          <p14:tracePt t="76866" x="1376363" y="5022850"/>
          <p14:tracePt t="76878" x="1384300" y="5022850"/>
          <p14:tracePt t="76883" x="1393825" y="5022850"/>
          <p14:tracePt t="76892" x="1401763" y="5022850"/>
          <p14:tracePt t="76898" x="1419225" y="5022850"/>
          <p14:tracePt t="76906" x="1427163" y="5022850"/>
          <p14:tracePt t="76914" x="1435100" y="5022850"/>
          <p14:tracePt t="76930" x="1452563" y="5022850"/>
          <p14:tracePt t="76939" x="1462088" y="5022850"/>
          <p14:tracePt t="76946" x="1470025" y="5022850"/>
          <p14:tracePt t="76954" x="1487488" y="5022850"/>
          <p14:tracePt t="76962" x="1495425" y="5022850"/>
          <p14:tracePt t="76970" x="1503363" y="5022850"/>
          <p14:tracePt t="76978" x="1512888" y="5022850"/>
          <p14:tracePt t="76986" x="1528763" y="5022850"/>
          <p14:tracePt t="76994" x="1546225" y="5022850"/>
          <p14:tracePt t="77002" x="1554163" y="5022850"/>
          <p14:tracePt t="77010" x="1571625" y="5022850"/>
          <p14:tracePt t="77018" x="1589088" y="5022850"/>
          <p14:tracePt t="77027" x="1606550" y="5022850"/>
          <p14:tracePt t="77035" x="1622425" y="5013325"/>
          <p14:tracePt t="77138" x="1631950" y="5013325"/>
          <p14:tracePt t="77226" x="1639888" y="5013325"/>
          <p14:tracePt t="77234" x="1647825" y="5013325"/>
          <p14:tracePt t="77258" x="1665288" y="5013325"/>
          <p14:tracePt t="77267" x="1690688" y="5013325"/>
          <p14:tracePt t="77274" x="1708150" y="5013325"/>
          <p14:tracePt t="77282" x="1724025" y="5013325"/>
          <p14:tracePt t="77292" x="1733550" y="5013325"/>
          <p14:tracePt t="77347" x="1741488" y="5013325"/>
          <p14:tracePt t="77354" x="1758950" y="5013325"/>
          <p14:tracePt t="77395" x="1766888" y="5013325"/>
          <p14:tracePt t="77403" x="1776413" y="5013325"/>
          <p14:tracePt t="77411" x="1792288" y="5013325"/>
          <p14:tracePt t="77418" x="1827213" y="5013325"/>
          <p14:tracePt t="77427" x="1878013" y="5013325"/>
          <p14:tracePt t="77435" x="1954213" y="5013325"/>
          <p14:tracePt t="77444" x="2022475" y="5013325"/>
          <p14:tracePt t="77450" x="2090738" y="5013325"/>
          <p14:tracePt t="77459" x="2174875" y="5013325"/>
          <p14:tracePt t="77466" x="2251075" y="5013325"/>
          <p14:tracePt t="77475" x="2352675" y="5030788"/>
          <p14:tracePt t="77482" x="2413000" y="5030788"/>
          <p14:tracePt t="77491" x="2497138" y="5038725"/>
          <p14:tracePt t="77498" x="2557463" y="5056188"/>
          <p14:tracePt t="77507" x="2616200" y="5056188"/>
          <p14:tracePt t="77514" x="2659063" y="5073650"/>
          <p14:tracePt t="77523" x="2709863" y="5081588"/>
          <p14:tracePt t="77531" x="2752725" y="5081588"/>
          <p14:tracePt t="77539" x="2786063" y="5081588"/>
          <p14:tracePt t="77546" x="2795588" y="5091113"/>
          <p14:tracePt t="77554" x="2828925" y="5091113"/>
          <p14:tracePt t="77562" x="2854325" y="5091113"/>
          <p14:tracePt t="77570" x="2871788" y="5091113"/>
          <p14:tracePt t="77578" x="2905125" y="5091113"/>
          <p14:tracePt t="77587" x="2930525" y="5091113"/>
          <p14:tracePt t="77594" x="2947988" y="5091113"/>
          <p14:tracePt t="77602" x="2973388" y="5091113"/>
          <p14:tracePt t="77611" x="2990850" y="5091113"/>
          <p14:tracePt t="77618" x="3008313" y="5091113"/>
          <p14:tracePt t="77627" x="3024188" y="5091113"/>
          <p14:tracePt t="77635" x="3041650" y="5091113"/>
          <p14:tracePt t="77661" x="3049588" y="5091113"/>
          <p14:tracePt t="77706" x="3059113" y="5091113"/>
          <p14:tracePt t="77717" x="3067050" y="5091113"/>
          <p14:tracePt t="77733" x="3074988" y="5091113"/>
          <p14:tracePt t="77739" x="3084513" y="5091113"/>
          <p14:tracePt t="77747" x="3092450" y="5091113"/>
          <p14:tracePt t="77754" x="3109913" y="5091113"/>
          <p14:tracePt t="78131" x="3109913" y="5081588"/>
          <p14:tracePt t="78138" x="3100388" y="5064125"/>
          <p14:tracePt t="78147" x="3100388" y="5038725"/>
          <p14:tracePt t="78155" x="3100388" y="5030788"/>
          <p14:tracePt t="78218" x="3074988" y="5030788"/>
          <p14:tracePt t="78226" x="3041650" y="5030788"/>
          <p14:tracePt t="78235" x="2998788" y="5030788"/>
          <p14:tracePt t="78243" x="2990850" y="5030788"/>
          <p14:tracePt t="78250" x="2965450" y="5030788"/>
          <p14:tracePt t="78259" x="2947988" y="5030788"/>
          <p14:tracePt t="78266" x="2940050" y="5030788"/>
          <p14:tracePt t="78306" x="2930525" y="5030788"/>
          <p14:tracePt t="78315" x="2930525" y="5022850"/>
          <p14:tracePt t="78331" x="2930525" y="5013325"/>
          <p14:tracePt t="78354" x="2930525" y="4987925"/>
          <p14:tracePt t="78365" x="2930525" y="4972050"/>
          <p14:tracePt t="78372" x="2930525" y="4946650"/>
          <p14:tracePt t="78384" x="2940050" y="4929188"/>
          <p14:tracePt t="78388" x="2940050" y="4911725"/>
          <p14:tracePt t="78395" x="2947988" y="4878388"/>
          <p14:tracePt t="78402" x="2965450" y="4827588"/>
          <p14:tracePt t="78410" x="2973388" y="4802188"/>
          <p14:tracePt t="78418" x="2982913" y="4759325"/>
          <p14:tracePt t="78427" x="2990850" y="4724400"/>
          <p14:tracePt t="78435" x="3008313" y="4683125"/>
          <p14:tracePt t="78442" x="3016250" y="4648200"/>
          <p14:tracePt t="78451" x="3024188" y="4597400"/>
          <p14:tracePt t="78460" x="3033713" y="4554538"/>
          <p14:tracePt t="78469" x="3033713" y="4513263"/>
          <p14:tracePt t="78478" x="3049588" y="4478338"/>
          <p14:tracePt t="78485" x="3049588" y="4435475"/>
          <p14:tracePt t="78493" x="3059113" y="4410075"/>
          <p14:tracePt t="78498" x="3059113" y="4376738"/>
          <p14:tracePt t="78507" x="3067050" y="4341813"/>
          <p14:tracePt t="78515" x="3067050" y="4333875"/>
          <p14:tracePt t="78527" x="3067050" y="4308475"/>
          <p14:tracePt t="78531" x="3074988" y="4291013"/>
          <p14:tracePt t="78538" x="3074988" y="4283075"/>
          <p14:tracePt t="78546" x="3074988" y="4275138"/>
          <p14:tracePt t="78554" x="3074988" y="4265613"/>
          <p14:tracePt t="78562" x="3074988" y="4249738"/>
          <p14:tracePt t="78571" x="3074988" y="4240213"/>
          <p14:tracePt t="78578" x="3074988" y="4232275"/>
          <p14:tracePt t="78586" x="3074988" y="4214813"/>
          <p14:tracePt t="78594" x="3074988" y="4206875"/>
          <p14:tracePt t="78602" x="3074988" y="4197350"/>
          <p14:tracePt t="78626" x="3074988" y="4171950"/>
          <p14:tracePt t="78634" x="3074988" y="4164013"/>
          <p14:tracePt t="78643" x="3074988" y="4146550"/>
          <p14:tracePt t="78651" x="3059113" y="4130675"/>
          <p14:tracePt t="78675" x="3059113" y="4113213"/>
          <p14:tracePt t="78682" x="3059113" y="4105275"/>
          <p14:tracePt t="78699" x="3059113" y="4079875"/>
          <p14:tracePt t="78708" x="3059113" y="4052888"/>
          <p14:tracePt t="78723" x="3059113" y="4027488"/>
          <p14:tracePt t="78730" x="3059113" y="3994150"/>
          <p14:tracePt t="78739" x="3059113" y="3976688"/>
          <p14:tracePt t="78747" x="3059113" y="3951288"/>
          <p14:tracePt t="78755" x="3059113" y="3925888"/>
          <p14:tracePt t="78762" x="3059113" y="3900488"/>
          <p14:tracePt t="78770" x="3059113" y="3875088"/>
          <p14:tracePt t="78778" x="3059113" y="3841750"/>
          <p14:tracePt t="78787" x="3059113" y="3806825"/>
          <p14:tracePt t="78794" x="3059113" y="3781425"/>
          <p14:tracePt t="78803" x="3059113" y="3738563"/>
          <p14:tracePt t="78810" x="3059113" y="3713163"/>
          <p14:tracePt t="78818" x="3059113" y="3679825"/>
          <p14:tracePt t="78827" x="3059113" y="3646488"/>
          <p14:tracePt t="78834" x="3059113" y="3629025"/>
          <p14:tracePt t="78843" x="3059113" y="3603625"/>
          <p14:tracePt t="78851" x="3059113" y="3586163"/>
          <p14:tracePt t="78860" x="3059113" y="3560763"/>
          <p14:tracePt t="78866" x="3059113" y="3535363"/>
          <p14:tracePt t="78875" x="3067050" y="3509963"/>
          <p14:tracePt t="78883" x="3074988" y="3475038"/>
          <p14:tracePt t="78896" x="3074988" y="3449638"/>
          <p14:tracePt t="78898" x="3084513" y="3441700"/>
          <p14:tracePt t="78908" x="3092450" y="3433763"/>
          <p14:tracePt t="78915" x="3092450" y="3416300"/>
          <p14:tracePt t="78928" x="3100388" y="3408363"/>
          <p14:tracePt t="79323" x="3109913" y="3390900"/>
          <p14:tracePt t="79330" x="3109913" y="3382963"/>
          <p14:tracePt t="79338" x="3117850" y="3373438"/>
          <p14:tracePt t="79346" x="3135313" y="3365500"/>
          <p14:tracePt t="79355" x="3160713" y="3340100"/>
          <p14:tracePt t="79362" x="3178175" y="3322638"/>
          <p14:tracePt t="79371" x="3236913" y="3297238"/>
          <p14:tracePt t="79378" x="3287713" y="3279775"/>
          <p14:tracePt t="79386" x="3348038" y="3238500"/>
          <p14:tracePt t="79394" x="3424238" y="3186113"/>
          <p14:tracePt t="79403" x="3492500" y="3160713"/>
          <p14:tracePt t="79410" x="3576638" y="3127375"/>
          <p14:tracePt t="79418" x="3670300" y="3076575"/>
          <p14:tracePt t="79426" x="3756025" y="3051175"/>
          <p14:tracePt t="79434" x="3848100" y="3016250"/>
          <p14:tracePt t="79442" x="3941763" y="2965450"/>
          <p14:tracePt t="79451" x="4027488" y="2932113"/>
          <p14:tracePt t="79458" x="4103688" y="2906713"/>
          <p14:tracePt t="79466" x="4179888" y="2881313"/>
          <p14:tracePt t="79475" x="4248150" y="2863850"/>
          <p14:tracePt t="79482" x="4316413" y="2838450"/>
          <p14:tracePt t="79491" x="4384675" y="2830513"/>
          <p14:tracePt t="79498" x="4418013" y="2813050"/>
          <p14:tracePt t="79506" x="4468813" y="2795588"/>
          <p14:tracePt t="79514" x="4503738" y="2795588"/>
          <p14:tracePt t="79522" x="4537075" y="2787650"/>
          <p14:tracePt t="79530" x="4579938" y="2762250"/>
          <p14:tracePt t="79540" x="4587875" y="2762250"/>
          <p14:tracePt t="79546" x="4605338" y="2762250"/>
          <p14:tracePt t="79556" x="4621213" y="2762250"/>
          <p14:tracePt t="79722" x="4630738" y="2752725"/>
          <p14:tracePt t="89859" x="4630738" y="2744788"/>
          <p14:tracePt t="89867" x="4630738" y="2752725"/>
          <p14:tracePt t="89874" x="4630738" y="2795588"/>
          <p14:tracePt t="89882" x="4630738" y="2855913"/>
          <p14:tracePt t="89890" x="4630738" y="2914650"/>
          <p14:tracePt t="89899" x="4630738" y="3016250"/>
          <p14:tracePt t="89906" x="4630738" y="3127375"/>
          <p14:tracePt t="89916" x="4630738" y="3279775"/>
          <p14:tracePt t="89922" x="4673600" y="3449638"/>
          <p14:tracePt t="89931" x="4800600" y="3773488"/>
          <p14:tracePt t="89938" x="4953000" y="4130675"/>
          <p14:tracePt t="89949" x="5106988" y="4513263"/>
          <p14:tracePt t="89954" x="5284788" y="4954588"/>
          <p14:tracePt t="89963" x="5462588" y="5370513"/>
          <p14:tracePt t="89971" x="5683250" y="5770563"/>
          <p14:tracePt t="89978" x="5870575" y="6102350"/>
          <p14:tracePt t="89987" x="6159500" y="6432550"/>
          <p14:tracePt t="89995" x="6423025" y="6738938"/>
          <p14:tracePt t="92563" x="11826875" y="6807200"/>
          <p14:tracePt t="92570" x="11801475" y="6764338"/>
          <p14:tracePt t="92580" x="11784013" y="6746875"/>
          <p14:tracePt t="92587" x="11766550" y="6713538"/>
          <p14:tracePt t="92597" x="11758613" y="6662738"/>
          <p14:tracePt t="92602" x="11741150" y="6619875"/>
          <p14:tracePt t="92613" x="11707813" y="6569075"/>
          <p14:tracePt t="92618" x="11682413" y="6500813"/>
          <p14:tracePt t="92627" x="11647488" y="6467475"/>
          <p14:tracePt t="92634" x="11622088" y="6416675"/>
          <p14:tracePt t="92642" x="11563350" y="6356350"/>
          <p14:tracePt t="92651" x="11537950" y="6288088"/>
          <p14:tracePt t="92658" x="11477625" y="6211888"/>
          <p14:tracePt t="92666" x="11426825" y="6143625"/>
          <p14:tracePt t="92674" x="11368088" y="6059488"/>
          <p14:tracePt t="92683" x="11317288" y="5991225"/>
          <p14:tracePt t="92690" x="11266488" y="5940425"/>
          <p14:tracePt t="92699" x="11206163" y="5872163"/>
          <p14:tracePt t="92707" x="11155363" y="5846763"/>
          <p14:tracePt t="92714" x="11096625" y="5778500"/>
          <p14:tracePt t="92722" x="11010900" y="5719763"/>
          <p14:tracePt t="92731" x="10934700" y="5668963"/>
          <p14:tracePt t="92738" x="10858500" y="5634038"/>
          <p14:tracePt t="92747" x="10772775" y="5575300"/>
          <p14:tracePt t="92755" x="10679113" y="5532438"/>
          <p14:tracePt t="92764" x="10585450" y="5489575"/>
          <p14:tracePt t="92770" x="10509250" y="5438775"/>
          <p14:tracePt t="92779" x="10450513" y="5413375"/>
          <p14:tracePt t="92787" x="10348913" y="5353050"/>
          <p14:tracePt t="92797" x="10255250" y="5294313"/>
          <p14:tracePt t="92819" x="9940925" y="5124450"/>
          <p14:tracePt t="92827" x="9847263" y="5064125"/>
          <p14:tracePt t="92834" x="9771063" y="5022850"/>
          <p14:tracePt t="92843" x="9720263" y="4987925"/>
          <p14:tracePt t="92851" x="9685338" y="4972050"/>
          <p14:tracePt t="92858" x="9634538" y="4929188"/>
          <p14:tracePt t="92866" x="9591675" y="4919663"/>
          <p14:tracePt t="92875" x="9550400" y="4894263"/>
          <p14:tracePt t="92882" x="9490075" y="4860925"/>
          <p14:tracePt t="92899" x="9380538" y="4827588"/>
          <p14:tracePt t="92906" x="9294813" y="4810125"/>
          <p14:tracePt t="92914" x="9193213" y="4792663"/>
          <p14:tracePt t="92922" x="9091613" y="4792663"/>
          <p14:tracePt t="92932" x="8955088" y="4792663"/>
          <p14:tracePt t="92938" x="8828088" y="4792663"/>
          <p14:tracePt t="92947" x="8699500" y="4792663"/>
          <p14:tracePt t="92954" x="8555038" y="4792663"/>
          <p14:tracePt t="92963" x="8402638" y="4810125"/>
          <p14:tracePt t="92970" x="8283575" y="4843463"/>
          <p14:tracePt t="92980" x="8181975" y="4878388"/>
          <p14:tracePt t="92986" x="8080375" y="4878388"/>
          <p14:tracePt t="92995" x="8045450" y="4894263"/>
          <p14:tracePt t="93090" x="7961313" y="4911725"/>
          <p14:tracePt t="93098" x="7900988" y="4911725"/>
          <p14:tracePt t="93106" x="7832725" y="4911725"/>
          <p14:tracePt t="93115" x="7799388" y="4911725"/>
          <p14:tracePt t="93122" x="7773988" y="4911725"/>
          <p14:tracePt t="93131" x="7756525" y="4911725"/>
          <p14:tracePt t="93211" x="7748588" y="4911725"/>
          <p14:tracePt t="93234" x="7740650" y="4911725"/>
          <p14:tracePt t="93274" x="7731125" y="4911725"/>
          <p14:tracePt t="93290" x="7715250" y="4911725"/>
          <p14:tracePt t="93298" x="7705725" y="4903788"/>
          <p14:tracePt t="93314" x="7680325" y="4894263"/>
          <p14:tracePt t="93322" x="7672388" y="4886325"/>
          <p14:tracePt t="93331" x="7654925" y="4868863"/>
          <p14:tracePt t="93338" x="7637463" y="4860925"/>
          <p14:tracePt t="93347" x="7621588" y="4852988"/>
          <p14:tracePt t="93365" x="7604125" y="4843463"/>
          <p14:tracePt t="93379" x="7596188" y="4835525"/>
          <p14:tracePt t="93387" x="7596188" y="4827588"/>
          <p14:tracePt t="93395" x="7586663" y="4827588"/>
          <p14:tracePt t="93405" x="7561263" y="4802188"/>
          <p14:tracePt t="93420" x="7561263" y="4792663"/>
          <p14:tracePt t="93428" x="7553325" y="4792663"/>
          <p14:tracePt t="93434" x="7535863" y="4775200"/>
          <p14:tracePt t="93443" x="7527925" y="4759325"/>
          <p14:tracePt t="93451" x="7518400" y="4741863"/>
          <p14:tracePt t="93458" x="7510463" y="4733925"/>
          <p14:tracePt t="93466" x="7502525" y="4724400"/>
          <p14:tracePt t="93474" x="7493000" y="4716463"/>
          <p14:tracePt t="93483" x="7477125" y="4708525"/>
          <p14:tracePt t="93491" x="7459663" y="4691063"/>
          <p14:tracePt t="93498" x="7434263" y="4673600"/>
          <p14:tracePt t="93506" x="7426325" y="4657725"/>
          <p14:tracePt t="93514" x="7416800" y="4648200"/>
          <p14:tracePt t="93522" x="7391400" y="4648200"/>
          <p14:tracePt t="93530" x="7373938" y="4648200"/>
          <p14:tracePt t="93538" x="7358063" y="4648200"/>
          <p14:tracePt t="93546" x="7323138" y="4648200"/>
          <p14:tracePt t="93554" x="7297738" y="4648200"/>
          <p14:tracePt t="93563" x="7272338" y="4648200"/>
          <p14:tracePt t="93570" x="7239000" y="4648200"/>
          <p14:tracePt t="93579" x="7221538" y="4648200"/>
          <p14:tracePt t="93587" x="7196138" y="4648200"/>
          <p14:tracePt t="93595" x="7127875" y="4665663"/>
          <p14:tracePt t="93602" x="7034213" y="4699000"/>
          <p14:tracePt t="93610" x="6932613" y="4741863"/>
          <p14:tracePt t="93618" x="6780213" y="4810125"/>
          <p14:tracePt t="93629" x="6567488" y="4903788"/>
          <p14:tracePt t="93635" x="6270625" y="5022850"/>
          <p14:tracePt t="93644" x="5972175" y="5149850"/>
          <p14:tracePt t="93650" x="5641975" y="5294313"/>
          <p14:tracePt t="93659" x="5421313" y="5405438"/>
          <p14:tracePt t="93667" x="5267325" y="5456238"/>
          <p14:tracePt t="93674" x="5191125" y="5497513"/>
          <p14:tracePt t="93683" x="5114925" y="5532438"/>
          <p14:tracePt t="93691" x="5038725" y="5565775"/>
          <p14:tracePt t="93698" x="4927600" y="5608638"/>
          <p14:tracePt t="93706" x="4808538" y="5641975"/>
          <p14:tracePt t="93716" x="4681538" y="5694363"/>
          <p14:tracePt t="93725" x="4529138" y="5745163"/>
          <p14:tracePt t="93732" x="4384675" y="5788025"/>
          <p14:tracePt t="93740" x="4265613" y="5829300"/>
          <p14:tracePt t="93748" x="4137025" y="5864225"/>
          <p14:tracePt t="93754" x="3984625" y="5905500"/>
          <p14:tracePt t="93763" x="3832225" y="5973763"/>
          <p14:tracePt t="93771" x="3738563" y="5999163"/>
          <p14:tracePt t="93779" x="3636963" y="6042025"/>
          <p14:tracePt t="93786" x="3551238" y="6067425"/>
          <p14:tracePt t="93796" x="3449638" y="6110288"/>
          <p14:tracePt t="93805" x="3348038" y="6143625"/>
          <p14:tracePt t="93816" x="3244850" y="6169025"/>
          <p14:tracePt t="93820" x="3109913" y="6203950"/>
          <p14:tracePt t="93829" x="3024188" y="6229350"/>
          <p14:tracePt t="93835" x="2905125" y="6272213"/>
          <p14:tracePt t="93843" x="2795588" y="6280150"/>
          <p14:tracePt t="93851" x="2719388" y="6280150"/>
          <p14:tracePt t="93858" x="2659063" y="6297613"/>
          <p14:tracePt t="93867" x="2608263" y="6297613"/>
          <p14:tracePt t="93875" x="2549525" y="6297613"/>
          <p14:tracePt t="93882" x="2506663" y="6297613"/>
          <p14:tracePt t="93890" x="2455863" y="6297613"/>
          <p14:tracePt t="93898" x="2430463" y="6297613"/>
          <p14:tracePt t="93906" x="2395538" y="6280150"/>
          <p14:tracePt t="93914" x="2327275" y="6254750"/>
          <p14:tracePt t="93922" x="2286000" y="6246813"/>
          <p14:tracePt t="93930" x="2192338" y="6203950"/>
          <p14:tracePt t="93938" x="2124075" y="6194425"/>
          <p14:tracePt t="93947" x="2030413" y="6161088"/>
          <p14:tracePt t="93955" x="1946275" y="6110288"/>
          <p14:tracePt t="93962" x="1852613" y="6102350"/>
          <p14:tracePt t="93970" x="1784350" y="6076950"/>
          <p14:tracePt t="93979" x="1716088" y="6059488"/>
          <p14:tracePt t="93986" x="1647825" y="6059488"/>
          <p14:tracePt t="93995" x="1606550" y="6049963"/>
          <p14:tracePt t="94002" x="1571625" y="6042025"/>
          <p14:tracePt t="94012" x="1563688" y="6042025"/>
          <p14:tracePt t="94018" x="1554163" y="6042025"/>
          <p14:tracePt t="94043" x="1554163" y="6034088"/>
          <p14:tracePt t="94050" x="1538288" y="6024563"/>
          <p14:tracePt t="94064" x="1528763" y="6024563"/>
          <p14:tracePt t="94066" x="1528763" y="6016625"/>
          <p14:tracePt t="94074" x="1512888" y="5999163"/>
          <p14:tracePt t="94082" x="1495425" y="5999163"/>
          <p14:tracePt t="94090" x="1495425" y="5991225"/>
          <p14:tracePt t="94107" x="1477963" y="5983288"/>
          <p14:tracePt t="94114" x="1470025" y="5973763"/>
          <p14:tracePt t="94122" x="1462088" y="5973763"/>
          <p14:tracePt t="94130" x="1444625" y="5957888"/>
          <p14:tracePt t="94147" x="1435100" y="5948363"/>
          <p14:tracePt t="94283" x="1435100" y="5940425"/>
          <p14:tracePt t="94610" x="1435100" y="5932488"/>
          <p14:tracePt t="94627" x="1435100" y="5922963"/>
          <p14:tracePt t="95026" x="1435100" y="5915025"/>
          <p14:tracePt t="95058" x="1444625" y="5889625"/>
          <p14:tracePt t="95091" x="1452563" y="5889625"/>
          <p14:tracePt t="95098" x="1462088" y="5880100"/>
          <p14:tracePt t="95114" x="1470025" y="5872163"/>
          <p14:tracePt t="95122" x="1477963" y="5864225"/>
          <p14:tracePt t="95339" x="1470025" y="5864225"/>
          <p14:tracePt t="95347" x="1462088" y="5864225"/>
          <p14:tracePt t="95355" x="1452563" y="5854700"/>
          <p14:tracePt t="95362" x="1419225" y="5854700"/>
          <p14:tracePt t="95371" x="1384300" y="5854700"/>
          <p14:tracePt t="95379" x="1343025" y="5846763"/>
          <p14:tracePt t="95386" x="1300163" y="5846763"/>
          <p14:tracePt t="95395" x="1239838" y="5838825"/>
          <p14:tracePt t="95402" x="1206500" y="5821363"/>
          <p14:tracePt t="95411" x="1189038" y="5821363"/>
          <p14:tracePt t="95418" x="1181100" y="5821363"/>
          <p14:tracePt t="95507" x="1163638" y="5813425"/>
          <p14:tracePt t="95754" x="1173163" y="5803900"/>
          <p14:tracePt t="95762" x="1198563" y="5803900"/>
          <p14:tracePt t="95770" x="1231900" y="5803900"/>
          <p14:tracePt t="95778" x="1249363" y="5795963"/>
          <p14:tracePt t="95787" x="1290638" y="5795963"/>
          <p14:tracePt t="95794" x="1343025" y="5795963"/>
          <p14:tracePt t="95802" x="1384300" y="5795963"/>
          <p14:tracePt t="95811" x="1427163" y="5795963"/>
          <p14:tracePt t="95818" x="1462088" y="5795963"/>
          <p14:tracePt t="95828" x="1512888" y="5795963"/>
          <p14:tracePt t="95835" x="1538288" y="5795963"/>
          <p14:tracePt t="95843" x="1563688" y="5795963"/>
          <p14:tracePt t="95850" x="1589088" y="5795963"/>
          <p14:tracePt t="95859" x="1631950" y="5795963"/>
          <p14:tracePt t="95866" x="1673225" y="5795963"/>
          <p14:tracePt t="95877" x="1708150" y="5795963"/>
          <p14:tracePt t="95894" x="1758950" y="5795963"/>
          <p14:tracePt t="95898" x="1776413" y="5795963"/>
          <p14:tracePt t="95906" x="1784350" y="5795963"/>
          <p14:tracePt t="96034" x="1801813" y="5795963"/>
          <p14:tracePt t="96075" x="1817688" y="5795963"/>
          <p14:tracePt t="96139" x="1843088" y="5795963"/>
          <p14:tracePt t="96155" x="1878013" y="5795963"/>
          <p14:tracePt t="96162" x="1885950" y="5795963"/>
          <p14:tracePt t="96170" x="1911350" y="5795963"/>
          <p14:tracePt t="96178" x="1946275" y="5795963"/>
          <p14:tracePt t="96186" x="1997075" y="5795963"/>
          <p14:tracePt t="96194" x="2055813" y="5795963"/>
          <p14:tracePt t="96202" x="2182813" y="5795963"/>
          <p14:tracePt t="96210" x="2352675" y="5795963"/>
          <p14:tracePt t="96218" x="2524125" y="5795963"/>
          <p14:tracePt t="96228" x="2651125" y="5795963"/>
          <p14:tracePt t="96234" x="2770188" y="5795963"/>
          <p14:tracePt t="96244" x="2863850" y="5795963"/>
          <p14:tracePt t="96251" x="2965450" y="5795963"/>
          <p14:tracePt t="96260" x="3033713" y="5795963"/>
          <p14:tracePt t="96266" x="3067050" y="5795963"/>
          <p14:tracePt t="96276" x="3100388" y="5795963"/>
          <p14:tracePt t="96618" x="3109913" y="5795963"/>
          <p14:tracePt t="96634" x="3117850" y="5795963"/>
          <p14:tracePt t="96643" x="3135313" y="5795963"/>
          <p14:tracePt t="96650" x="3143250" y="5795963"/>
          <p14:tracePt t="96659" x="3152775" y="5795963"/>
          <p14:tracePt t="96666" x="3168650" y="5795963"/>
          <p14:tracePt t="96677" x="3178175" y="5795963"/>
          <p14:tracePt t="96682" x="3186113" y="5795963"/>
          <p14:tracePt t="96691" x="3194050" y="5795963"/>
          <p14:tracePt t="96698" x="3203575" y="5795963"/>
          <p14:tracePt t="96708" x="3211513" y="5795963"/>
          <p14:tracePt t="96931" x="3236913" y="5795963"/>
          <p14:tracePt t="97018" x="3244850" y="5795963"/>
          <p14:tracePt t="97042" x="3262313" y="5795963"/>
          <p14:tracePt t="97050" x="3270250" y="5795963"/>
          <p14:tracePt t="97060" x="3305175" y="5795963"/>
          <p14:tracePt t="97066" x="3348038" y="5795963"/>
          <p14:tracePt t="97075" x="3381375" y="5795963"/>
          <p14:tracePt t="97083" x="3424238" y="5795963"/>
          <p14:tracePt t="97093" x="3467100" y="5795963"/>
          <p14:tracePt t="97098" x="3508375" y="5795963"/>
          <p14:tracePt t="97106" x="3568700" y="5795963"/>
          <p14:tracePt t="97114" x="3627438" y="5821363"/>
          <p14:tracePt t="97123" x="3687763" y="5829300"/>
          <p14:tracePt t="97131" x="3763963" y="5838825"/>
          <p14:tracePt t="97138" x="3806825" y="5838825"/>
          <p14:tracePt t="97147" x="3848100" y="5838825"/>
          <p14:tracePt t="97154" x="3873500" y="5838825"/>
          <p14:tracePt t="97163" x="3908425" y="5838825"/>
          <p14:tracePt t="97171" x="3925888" y="5838825"/>
          <p14:tracePt t="97178" x="3941763" y="5838825"/>
          <p14:tracePt t="97187" x="3951288" y="5838825"/>
          <p14:tracePt t="97314" x="3959225" y="5838825"/>
          <p14:tracePt t="97323" x="3967163" y="5838825"/>
          <p14:tracePt t="97330" x="3992563" y="5838825"/>
          <p14:tracePt t="97338" x="4035425" y="5838825"/>
          <p14:tracePt t="97346" x="4111625" y="5846763"/>
          <p14:tracePt t="97354" x="4179888" y="5872163"/>
          <p14:tracePt t="97362" x="4273550" y="5880100"/>
          <p14:tracePt t="97370" x="4367213" y="5880100"/>
          <p14:tracePt t="97378" x="4468813" y="5880100"/>
          <p14:tracePt t="97386" x="4579938" y="5880100"/>
          <p14:tracePt t="97394" x="4699000" y="5880100"/>
          <p14:tracePt t="97402" x="4818063" y="5880100"/>
          <p14:tracePt t="97410" x="4945063" y="5880100"/>
          <p14:tracePt t="97418" x="5089525" y="5880100"/>
          <p14:tracePt t="97426" x="5216525" y="5880100"/>
          <p14:tracePt t="97434" x="5343525" y="5880100"/>
          <p14:tracePt t="97443" x="5472113" y="5880100"/>
          <p14:tracePt t="97450" x="5565775" y="5880100"/>
          <p14:tracePt t="97460" x="5683250" y="5880100"/>
          <p14:tracePt t="97466" x="5751513" y="5864225"/>
          <p14:tracePt t="97477" x="5827713" y="5854700"/>
          <p14:tracePt t="97482" x="5870575" y="5846763"/>
          <p14:tracePt t="97490" x="5888038" y="5846763"/>
          <p14:tracePt t="97731" x="5895975" y="5838825"/>
          <p14:tracePt t="98042" x="5895975" y="5829300"/>
          <p14:tracePt t="98067" x="5895975" y="5821363"/>
          <p14:tracePt t="98098" x="5880100" y="5813425"/>
          <p14:tracePt t="98124" x="5862638" y="5813425"/>
          <p14:tracePt t="98130" x="5853113" y="5813425"/>
          <p14:tracePt t="98138" x="5845175" y="5813425"/>
          <p14:tracePt t="98146" x="5827713" y="5803900"/>
          <p14:tracePt t="98155" x="5802313" y="5803900"/>
          <p14:tracePt t="98163" x="5776913" y="5803900"/>
          <p14:tracePt t="98171" x="5735638" y="5795963"/>
          <p14:tracePt t="98178" x="5675313" y="5788025"/>
          <p14:tracePt t="98187" x="5581650" y="5788025"/>
          <p14:tracePt t="98194" x="5513388" y="5770563"/>
          <p14:tracePt t="98202" x="5411788" y="5753100"/>
          <p14:tracePt t="98210" x="5302250" y="5735638"/>
          <p14:tracePt t="98221" x="5173663" y="5735638"/>
          <p14:tracePt t="98229" x="5013325" y="5735638"/>
          <p14:tracePt t="98236" x="4859338" y="5735638"/>
          <p14:tracePt t="98244" x="4689475" y="5735638"/>
          <p14:tracePt t="98250" x="4537075" y="5735638"/>
          <p14:tracePt t="98259" x="4367213" y="5735638"/>
          <p14:tracePt t="98267" x="4222750" y="5735638"/>
          <p14:tracePt t="98275" x="4095750" y="5735638"/>
          <p14:tracePt t="98283" x="3959225" y="5735638"/>
          <p14:tracePt t="98291" x="3840163" y="5735638"/>
          <p14:tracePt t="98298" x="3756025" y="5735638"/>
          <p14:tracePt t="98308" x="3670300" y="5735638"/>
          <p14:tracePt t="98314" x="3627438" y="5735638"/>
          <p14:tracePt t="98324" x="3568700" y="5735638"/>
          <p14:tracePt t="98330" x="3517900" y="5735638"/>
          <p14:tracePt t="98339" x="3475038" y="5735638"/>
          <p14:tracePt t="98346" x="3381375" y="5745163"/>
          <p14:tracePt t="98354" x="3287713" y="5753100"/>
          <p14:tracePt t="98362" x="3194050" y="5761038"/>
          <p14:tracePt t="98370" x="3059113" y="5778500"/>
          <p14:tracePt t="98378" x="2940050" y="5795963"/>
          <p14:tracePt t="98387" x="2795588" y="5821363"/>
          <p14:tracePt t="98395" x="2668588" y="5829300"/>
          <p14:tracePt t="98403" x="2514600" y="5854700"/>
          <p14:tracePt t="98410" x="2395538" y="5872163"/>
          <p14:tracePt t="98418" x="2268538" y="5889625"/>
          <p14:tracePt t="98426" x="2141538" y="5915025"/>
          <p14:tracePt t="98434" x="2055813" y="5915025"/>
          <p14:tracePt t="98442" x="1954213" y="5922963"/>
          <p14:tracePt t="98450" x="1885950" y="5922963"/>
          <p14:tracePt t="98459" x="1827213" y="5922963"/>
          <p14:tracePt t="98466" x="1749425" y="5940425"/>
          <p14:tracePt t="98475" x="1724025" y="5948363"/>
          <p14:tracePt t="98483" x="1698625" y="5948363"/>
          <p14:tracePt t="98491" x="1665288" y="5965825"/>
          <p14:tracePt t="98499" x="1631950" y="5965825"/>
          <p14:tracePt t="98506" x="1614488" y="5965825"/>
          <p14:tracePt t="98514" x="1597025" y="5965825"/>
          <p14:tracePt t="98523" x="1589088" y="5965825"/>
          <p14:tracePt t="98651" x="1571625" y="5965825"/>
          <p14:tracePt t="98659" x="1554163" y="5965825"/>
          <p14:tracePt t="98667" x="1528763" y="5973763"/>
          <p14:tracePt t="98674" x="1495425" y="5973763"/>
          <p14:tracePt t="98682" x="1427163" y="5983288"/>
          <p14:tracePt t="98691" x="1358900" y="6008688"/>
          <p14:tracePt t="98698" x="1257300" y="6016625"/>
          <p14:tracePt t="98708" x="1181100" y="6034088"/>
          <p14:tracePt t="98714" x="1069975" y="6042025"/>
          <p14:tracePt t="98724" x="968375" y="6049963"/>
          <p14:tracePt t="98731" x="884238" y="6059488"/>
          <p14:tracePt t="98739" x="798513" y="6076950"/>
          <p14:tracePt t="98746" x="722313" y="6076950"/>
          <p14:tracePt t="98755" x="679450" y="6076950"/>
          <p14:tracePt t="98763" x="661988" y="6076950"/>
          <p14:tracePt t="99122" x="671513" y="6084888"/>
          <p14:tracePt t="99154" x="679450" y="6084888"/>
          <p14:tracePt t="99195" x="688975" y="6084888"/>
          <p14:tracePt t="99210" x="696913" y="6084888"/>
          <p14:tracePt t="99235" x="704850" y="6084888"/>
          <p14:tracePt t="99242" x="714375" y="6092825"/>
          <p14:tracePt t="99250" x="714375" y="6102350"/>
          <p14:tracePt t="99276" x="730250" y="6110288"/>
          <p14:tracePt t="99843" x="739775" y="6110288"/>
          <p14:tracePt t="99850" x="755650" y="6110288"/>
          <p14:tracePt t="99858" x="765175" y="6110288"/>
          <p14:tracePt t="99867" x="790575" y="6110288"/>
          <p14:tracePt t="99877" x="815975" y="6110288"/>
          <p14:tracePt t="99883" x="831850" y="6118225"/>
          <p14:tracePt t="99891" x="849313" y="6118225"/>
          <p14:tracePt t="99898" x="884238" y="6127750"/>
          <p14:tracePt t="99908" x="892175" y="6135688"/>
          <p14:tracePt t="99914" x="909638" y="6143625"/>
          <p14:tracePt t="100618" x="917575" y="6143625"/>
          <p14:tracePt t="100627" x="942975" y="6143625"/>
          <p14:tracePt t="100635" x="976313" y="6153150"/>
          <p14:tracePt t="100642" x="1019175" y="6153150"/>
          <p14:tracePt t="100650" x="1079500" y="6153150"/>
          <p14:tracePt t="100658" x="1147763" y="6153150"/>
          <p14:tracePt t="100667" x="1231900" y="6153150"/>
          <p14:tracePt t="100674" x="1308100" y="6153150"/>
          <p14:tracePt t="100682" x="1419225" y="6153150"/>
          <p14:tracePt t="100690" x="1520825" y="6153150"/>
          <p14:tracePt t="100698" x="1631950" y="6153150"/>
          <p14:tracePt t="100707" x="1741488" y="6153150"/>
          <p14:tracePt t="100714" x="1843088" y="6153150"/>
          <p14:tracePt t="100723" x="1903413" y="6153150"/>
          <p14:tracePt t="100730" x="1954213" y="6153150"/>
          <p14:tracePt t="100739" x="2005013" y="6153150"/>
          <p14:tracePt t="100746" x="2047875" y="6143625"/>
          <p14:tracePt t="100755" x="2065338" y="6143625"/>
          <p14:tracePt t="102170" x="2073275" y="6143625"/>
          <p14:tracePt t="102211" x="2081213" y="6143625"/>
          <p14:tracePt t="102227" x="2090738" y="6143625"/>
          <p14:tracePt t="102243" x="2098675" y="6143625"/>
          <p14:tracePt t="102250" x="2116138" y="6143625"/>
          <p14:tracePt t="102259" x="2132013" y="6143625"/>
          <p14:tracePt t="102267" x="2149475" y="6143625"/>
          <p14:tracePt t="102275" x="2182813" y="6143625"/>
          <p14:tracePt t="102282" x="2200275" y="6143625"/>
          <p14:tracePt t="102290" x="2225675" y="6135688"/>
          <p14:tracePt t="102298" x="2260600" y="6135688"/>
          <p14:tracePt t="102306" x="2301875" y="6135688"/>
          <p14:tracePt t="102314" x="2344738" y="6135688"/>
          <p14:tracePt t="102322" x="2379663" y="6135688"/>
          <p14:tracePt t="102330" x="2387600" y="6135688"/>
          <p14:tracePt t="102338" x="2420938" y="6135688"/>
          <p14:tracePt t="102346" x="2446338" y="6135688"/>
          <p14:tracePt t="102355" x="2455863" y="6135688"/>
          <p14:tracePt t="102419" x="2463800" y="6135688"/>
          <p14:tracePt t="102426" x="2481263" y="6135688"/>
          <p14:tracePt t="102434" x="2497138" y="6135688"/>
          <p14:tracePt t="102442" x="2557463" y="6135688"/>
          <p14:tracePt t="102450" x="2608263" y="6135688"/>
          <p14:tracePt t="102458" x="2651125" y="6135688"/>
          <p14:tracePt t="102466" x="2709863" y="6135688"/>
          <p14:tracePt t="102474" x="2770188" y="6135688"/>
          <p14:tracePt t="102482" x="2811463" y="6135688"/>
          <p14:tracePt t="102490" x="2871788" y="6135688"/>
          <p14:tracePt t="102498" x="2914650" y="6135688"/>
          <p14:tracePt t="102506" x="2947988" y="6135688"/>
          <p14:tracePt t="102514" x="2973388" y="6135688"/>
          <p14:tracePt t="102522" x="2982913" y="6135688"/>
          <p14:tracePt t="102530" x="3008313" y="6135688"/>
          <p14:tracePt t="102651" x="3016250" y="6135688"/>
          <p14:tracePt t="102747" x="3024188" y="6135688"/>
          <p14:tracePt t="102755" x="3059113" y="6135688"/>
          <p14:tracePt t="102762" x="3100388" y="6135688"/>
          <p14:tracePt t="102771" x="3152775" y="6135688"/>
          <p14:tracePt t="102778" x="3194050" y="6135688"/>
          <p14:tracePt t="102787" x="3236913" y="6135688"/>
          <p14:tracePt t="102794" x="3279775" y="6135688"/>
          <p14:tracePt t="102803" x="3330575" y="6153150"/>
          <p14:tracePt t="102810" x="3381375" y="6178550"/>
          <p14:tracePt t="102820" x="3406775" y="6178550"/>
          <p14:tracePt t="102955" x="3389313" y="6178550"/>
          <p14:tracePt t="102963" x="3355975" y="6169025"/>
          <p14:tracePt t="102971" x="3330575" y="6169025"/>
          <p14:tracePt t="102979" x="3313113" y="6169025"/>
          <p14:tracePt t="102987" x="3262313" y="6135688"/>
          <p14:tracePt t="102995" x="3244850" y="6135688"/>
          <p14:tracePt t="103003" x="3236913" y="6135688"/>
          <p14:tracePt t="103011" x="3236913" y="6110288"/>
          <p14:tracePt t="103022" x="3236913" y="6102350"/>
          <p14:tracePt t="103026" x="3236913" y="6092825"/>
          <p14:tracePt t="103034" x="3254375" y="6076950"/>
          <p14:tracePt t="103051" x="3262313" y="6067425"/>
          <p14:tracePt t="103058" x="3287713" y="6067425"/>
          <p14:tracePt t="103067" x="3297238" y="6067425"/>
          <p14:tracePt t="103074" x="3305175" y="6067425"/>
          <p14:tracePt t="103082" x="3313113" y="6067425"/>
          <p14:tracePt t="103090" x="3322638" y="6067425"/>
          <p14:tracePt t="103098" x="3348038" y="6067425"/>
          <p14:tracePt t="103106" x="3373438" y="6067425"/>
          <p14:tracePt t="103114" x="3389313" y="6067425"/>
          <p14:tracePt t="103122" x="3424238" y="6067425"/>
          <p14:tracePt t="103130" x="3457575" y="6067425"/>
          <p14:tracePt t="103138" x="3500438" y="6067425"/>
          <p14:tracePt t="103147" x="3543300" y="6067425"/>
          <p14:tracePt t="103155" x="3576638" y="6067425"/>
          <p14:tracePt t="103162" x="3602038" y="6067425"/>
          <p14:tracePt t="103171" x="3644900" y="6067425"/>
          <p14:tracePt t="103178" x="3695700" y="6067425"/>
          <p14:tracePt t="103187" x="3738563" y="6067425"/>
          <p14:tracePt t="103194" x="3781425" y="6067425"/>
          <p14:tracePt t="103203" x="3848100" y="6067425"/>
          <p14:tracePt t="103210" x="3908425" y="6067425"/>
          <p14:tracePt t="103218" x="3967163" y="6067425"/>
          <p14:tracePt t="103226" x="4010025" y="6067425"/>
          <p14:tracePt t="103235" x="4052888" y="6067425"/>
          <p14:tracePt t="103242" x="4095750" y="6067425"/>
          <p14:tracePt t="103252" x="4129088" y="6067425"/>
          <p14:tracePt t="103258" x="4146550" y="6067425"/>
          <p14:tracePt t="103266" x="4154488" y="6067425"/>
          <p14:tracePt t="103418" x="4162425" y="6067425"/>
          <p14:tracePt t="103458" x="4171950" y="6067425"/>
          <p14:tracePt t="103475" x="4187825" y="6067425"/>
          <p14:tracePt t="103485" x="4205288" y="6067425"/>
          <p14:tracePt t="103493" x="4222750" y="6067425"/>
          <p14:tracePt t="103500" x="4248150" y="6067425"/>
          <p14:tracePt t="103509" x="4281488" y="6067425"/>
          <p14:tracePt t="103514" x="4306888" y="6067425"/>
          <p14:tracePt t="103522" x="4341813" y="6067425"/>
          <p14:tracePt t="103530" x="4367213" y="6067425"/>
          <p14:tracePt t="103538" x="4425950" y="6067425"/>
          <p14:tracePt t="103546" x="4486275" y="6049963"/>
          <p14:tracePt t="103554" x="4554538" y="6034088"/>
          <p14:tracePt t="103563" x="4638675" y="6024563"/>
          <p14:tracePt t="103571" x="4724400" y="6008688"/>
          <p14:tracePt t="103579" x="4826000" y="5973763"/>
          <p14:tracePt t="103588" x="4945063" y="5965825"/>
          <p14:tracePt t="103594" x="5054600" y="5957888"/>
          <p14:tracePt t="103604" x="5165725" y="5940425"/>
          <p14:tracePt t="103610" x="5302250" y="5905500"/>
          <p14:tracePt t="103620" x="5454650" y="5880100"/>
          <p14:tracePt t="103627" x="5591175" y="5846763"/>
          <p14:tracePt t="103637" x="5735638" y="5795963"/>
          <p14:tracePt t="103642" x="5880100" y="5761038"/>
          <p14:tracePt t="103650" x="6049963" y="5710238"/>
          <p14:tracePt t="103659" x="6219825" y="5659438"/>
          <p14:tracePt t="103669" x="6405563" y="5583238"/>
          <p14:tracePt t="103677" x="6559550" y="5524500"/>
          <p14:tracePt t="103685" x="6754813" y="5430838"/>
          <p14:tracePt t="103691" x="6932613" y="5362575"/>
          <p14:tracePt t="103698" x="7069138" y="5286375"/>
          <p14:tracePt t="103707" x="7213600" y="5200650"/>
          <p14:tracePt t="103714" x="7323138" y="5124450"/>
          <p14:tracePt t="103722" x="7383463" y="5073650"/>
          <p14:tracePt t="103730" x="7467600" y="5005388"/>
          <p14:tracePt t="103738" x="7510463" y="4937125"/>
          <p14:tracePt t="103746" x="7535863" y="4903788"/>
          <p14:tracePt t="103755" x="7561263" y="4852988"/>
          <p14:tracePt t="103763" x="7586663" y="4810125"/>
          <p14:tracePt t="103770" x="7612063" y="4759325"/>
          <p14:tracePt t="103778" x="7621588" y="4741863"/>
          <p14:tracePt t="103786" x="7621588" y="4716463"/>
          <p14:tracePt t="103794" x="7629525" y="4708525"/>
          <p14:tracePt t="103804" x="7629525" y="4699000"/>
          <p14:tracePt t="103821" x="7629525" y="4691063"/>
          <p14:tracePt t="103835" x="7629525" y="4683125"/>
          <p14:tracePt t="103843" x="7604125" y="4683125"/>
          <p14:tracePt t="103852" x="7561263" y="4665663"/>
          <p14:tracePt t="103858" x="7502525" y="4665663"/>
          <p14:tracePt t="103866" x="7416800" y="4665663"/>
          <p14:tracePt t="103874" x="7332663" y="4665663"/>
          <p14:tracePt t="103883" x="7246938" y="4665663"/>
          <p14:tracePt t="103903" x="7059613" y="4673600"/>
          <p14:tracePt t="103906" x="6992938" y="4683125"/>
          <p14:tracePt t="103914" x="6924675" y="4724400"/>
          <p14:tracePt t="103923" x="6899275" y="4749800"/>
          <p14:tracePt t="103930" x="6881813" y="4767263"/>
          <p14:tracePt t="103938" x="6864350" y="4802188"/>
          <p14:tracePt t="103947" x="6864350" y="4835525"/>
          <p14:tracePt t="103954" x="6864350" y="4843463"/>
          <p14:tracePt t="103963" x="6881813" y="4894263"/>
          <p14:tracePt t="103971" x="6967538" y="4937125"/>
          <p14:tracePt t="103978" x="7000875" y="4954588"/>
          <p14:tracePt t="103989" x="7094538" y="4987925"/>
          <p14:tracePt t="103994" x="7170738" y="5013325"/>
          <p14:tracePt t="104003" x="7281863" y="5048250"/>
          <p14:tracePt t="104010" x="7408863" y="5064125"/>
          <p14:tracePt t="104020" x="7570788" y="5091113"/>
          <p14:tracePt t="104027" x="7715250" y="5091113"/>
          <p14:tracePt t="104036" x="7900988" y="5091113"/>
          <p14:tracePt t="104042" x="8105775" y="5091113"/>
          <p14:tracePt t="104051" x="8308975" y="5091113"/>
          <p14:tracePt t="104058" x="8529638" y="5073650"/>
          <p14:tracePt t="104066" x="8785225" y="5022850"/>
          <p14:tracePt t="104074" x="9056688" y="4972050"/>
          <p14:tracePt t="104083" x="9294813" y="4894263"/>
          <p14:tracePt t="104090" x="9609138" y="4810125"/>
          <p14:tracePt t="104098" x="9906000" y="4724400"/>
          <p14:tracePt t="104106" x="10194925" y="4640263"/>
          <p14:tracePt t="104114" x="10483850" y="4554538"/>
          <p14:tracePt t="104122" x="10729913" y="4419600"/>
          <p14:tracePt t="104130" x="10891838" y="4333875"/>
          <p14:tracePt t="104138" x="11036300" y="4265613"/>
          <p14:tracePt t="104147" x="11155363" y="4189413"/>
          <p14:tracePt t="104155" x="11249025" y="4113213"/>
          <p14:tracePt t="104162" x="11325225" y="4052888"/>
          <p14:tracePt t="104170" x="11376025" y="4002088"/>
          <p14:tracePt t="104178" x="11401425" y="3951288"/>
          <p14:tracePt t="104187" x="11436350" y="3892550"/>
          <p14:tracePt t="104194" x="11452225" y="3841750"/>
          <p14:tracePt t="104203" x="11461750" y="3798888"/>
          <p14:tracePt t="104210" x="11461750" y="3748088"/>
          <p14:tracePt t="104218" x="11461750" y="3705225"/>
          <p14:tracePt t="104227" x="11477625" y="3662363"/>
          <p14:tracePt t="104236" x="11487150" y="3611563"/>
          <p14:tracePt t="104242" x="11487150" y="3586163"/>
          <p14:tracePt t="104251" x="11487150" y="3552825"/>
          <p14:tracePt t="104258" x="11487150" y="3517900"/>
          <p14:tracePt t="104267" x="11487150" y="3502025"/>
          <p14:tracePt t="104275" x="11487150" y="3467100"/>
          <p14:tracePt t="104283" x="11487150" y="3433763"/>
          <p14:tracePt t="104291" x="11487150" y="3424238"/>
          <p14:tracePt t="104298" x="11487150" y="3390900"/>
          <p14:tracePt t="104307" x="11452225" y="3348038"/>
          <p14:tracePt t="104314" x="11452225" y="3330575"/>
          <p14:tracePt t="104322" x="11444288" y="3305175"/>
          <p14:tracePt t="104330" x="11410950" y="3271838"/>
          <p14:tracePt t="104338" x="11393488" y="3238500"/>
          <p14:tracePt t="104346" x="11360150" y="3195638"/>
          <p14:tracePt t="104354" x="11333163" y="3160713"/>
          <p14:tracePt t="104363" x="11317288" y="3135313"/>
          <p14:tracePt t="104371" x="11291888" y="3109913"/>
          <p14:tracePt t="104381" x="11249025" y="3076575"/>
          <p14:tracePt t="104389" x="11215688" y="3067050"/>
          <p14:tracePt t="104396" x="11198225" y="3051175"/>
          <p14:tracePt t="104403" x="11172825" y="3033713"/>
          <p14:tracePt t="104410" x="11147425" y="3025775"/>
          <p14:tracePt t="104420" x="11122025" y="3008313"/>
          <p14:tracePt t="104426" x="11112500" y="3000375"/>
          <p14:tracePt t="104437" x="11087100" y="2990850"/>
          <p14:tracePt t="104443" x="11079163" y="2990850"/>
          <p14:tracePt t="104452" x="11053763" y="2982913"/>
          <p14:tracePt t="104458" x="11002963" y="2965450"/>
          <p14:tracePt t="104467" x="10968038" y="2965450"/>
          <p14:tracePt t="104474" x="10952163" y="2949575"/>
          <p14:tracePt t="104482" x="10917238" y="2949575"/>
          <p14:tracePt t="104490" x="10883900" y="2949575"/>
          <p14:tracePt t="104498" x="10874375" y="2949575"/>
          <p14:tracePt t="104506" x="10848975" y="2949575"/>
          <p14:tracePt t="104538" x="10841038" y="2949575"/>
          <p14:tracePt t="104554" x="10833100" y="2949575"/>
          <p14:tracePt t="104562" x="10823575" y="2949575"/>
          <p14:tracePt t="104571" x="10815638" y="2949575"/>
          <p14:tracePt t="104578" x="10807700" y="2949575"/>
          <p14:tracePt t="104586" x="10782300" y="2949575"/>
          <p14:tracePt t="104594" x="10747375" y="2949575"/>
          <p14:tracePt t="104603" x="10729913" y="2949575"/>
          <p14:tracePt t="104610" x="10688638" y="2949575"/>
          <p14:tracePt t="104620" x="10628313" y="2949575"/>
          <p14:tracePt t="104626" x="10544175" y="2949575"/>
          <p14:tracePt t="104635" x="10433050" y="2949575"/>
          <p14:tracePt t="104643" x="10313988" y="2965450"/>
          <p14:tracePt t="104652" x="10194925" y="3000375"/>
          <p14:tracePt t="104658" x="10136188" y="3025775"/>
          <p14:tracePt t="104667" x="10101263" y="3033713"/>
          <p14:tracePt t="104674" x="10067925" y="3033713"/>
          <p14:tracePt t="104690" x="10059988" y="3041650"/>
          <p14:tracePt t="104698" x="10025063" y="3059113"/>
          <p14:tracePt t="104707" x="9974263" y="3094038"/>
          <p14:tracePt t="104715" x="9940925" y="3119438"/>
          <p14:tracePt t="104722" x="9923463" y="3135313"/>
          <p14:tracePt t="104730" x="9872663" y="3160713"/>
          <p14:tracePt t="104738" x="9839325" y="3203575"/>
          <p14:tracePt t="104747" x="9786938" y="3238500"/>
          <p14:tracePt t="104754" x="9745663" y="3279775"/>
          <p14:tracePt t="104762" x="9710738" y="3355975"/>
          <p14:tracePt t="104770" x="9667875" y="3433763"/>
          <p14:tracePt t="104778" x="9626600" y="3492500"/>
          <p14:tracePt t="104786" x="9583738" y="3603625"/>
          <p14:tracePt t="104794" x="9550400" y="3705225"/>
          <p14:tracePt t="104804" x="9515475" y="3816350"/>
          <p14:tracePt t="104810" x="9498013" y="3935413"/>
          <p14:tracePt t="104820" x="9464675" y="4052888"/>
          <p14:tracePt t="104828" x="9464675" y="4138613"/>
          <p14:tracePt t="104839" x="9464675" y="4224338"/>
          <p14:tracePt t="104844" x="9464675" y="4316413"/>
          <p14:tracePt t="104856" x="9464675" y="4376738"/>
          <p14:tracePt t="104859" x="9472613" y="4460875"/>
          <p14:tracePt t="104868" x="9490075" y="4513263"/>
          <p14:tracePt t="104889" x="9558338" y="4597400"/>
          <p14:tracePt t="104890" x="9591675" y="4640263"/>
          <p14:tracePt t="104899" x="9634538" y="4673600"/>
          <p14:tracePt t="104906" x="9685338" y="4716463"/>
          <p14:tracePt t="104915" x="9745663" y="4733925"/>
          <p14:tracePt t="104922" x="9796463" y="4767263"/>
          <p14:tracePt t="104930" x="9855200" y="4775200"/>
          <p14:tracePt t="104938" x="9940925" y="4810125"/>
          <p14:tracePt t="104946" x="10017125" y="4810125"/>
          <p14:tracePt t="104954" x="10101263" y="4810125"/>
          <p14:tracePt t="104962" x="10204450" y="4810125"/>
          <p14:tracePt t="104970" x="10313988" y="4810125"/>
          <p14:tracePt t="104978" x="10442575" y="4810125"/>
          <p14:tracePt t="104986" x="10552113" y="4810125"/>
          <p14:tracePt t="104994" x="10653713" y="4810125"/>
          <p14:tracePt t="105002" x="10764838" y="4810125"/>
          <p14:tracePt t="105010" x="10891838" y="4792663"/>
          <p14:tracePt t="105019" x="10993438" y="4759325"/>
          <p14:tracePt t="105026" x="11096625" y="4741863"/>
          <p14:tracePt t="105036" x="11198225" y="4708525"/>
          <p14:tracePt t="105042" x="11274425" y="4673600"/>
          <p14:tracePt t="105051" x="11325225" y="4630738"/>
          <p14:tracePt t="105058" x="11376025" y="4614863"/>
          <p14:tracePt t="105068" x="11418888" y="4564063"/>
          <p14:tracePt t="105074" x="11426825" y="4538663"/>
          <p14:tracePt t="105086" x="11461750" y="4470400"/>
          <p14:tracePt t="105090" x="11477625" y="4410075"/>
          <p14:tracePt t="105098" x="11503025" y="4333875"/>
          <p14:tracePt t="105106" x="11503025" y="4249738"/>
          <p14:tracePt t="105114" x="11503025" y="4181475"/>
          <p14:tracePt t="105122" x="11503025" y="4079875"/>
          <p14:tracePt t="105130" x="11503025" y="3976688"/>
          <p14:tracePt t="105138" x="11503025" y="3883025"/>
          <p14:tracePt t="105146" x="11503025" y="3806825"/>
          <p14:tracePt t="105154" x="11503025" y="3722688"/>
          <p14:tracePt t="105162" x="11487150" y="3646488"/>
          <p14:tracePt t="105170" x="11452225" y="3568700"/>
          <p14:tracePt t="105178" x="11436350" y="3502025"/>
          <p14:tracePt t="105187" x="11401425" y="3424238"/>
          <p14:tracePt t="105194" x="11376025" y="3373438"/>
          <p14:tracePt t="105202" x="11333163" y="3322638"/>
          <p14:tracePt t="105210" x="11291888" y="3254375"/>
          <p14:tracePt t="105220" x="11282363" y="3246438"/>
          <p14:tracePt t="105226" x="11256963" y="3221038"/>
          <p14:tracePt t="105236" x="11231563" y="3195638"/>
          <p14:tracePt t="105242" x="11206163" y="3170238"/>
          <p14:tracePt t="105253" x="11180763" y="3144838"/>
          <p14:tracePt t="105258" x="11137900" y="3119438"/>
          <p14:tracePt t="105269" x="11112500" y="3101975"/>
          <p14:tracePt t="105274" x="11061700" y="3059113"/>
          <p14:tracePt t="105284" x="11028363" y="3041650"/>
          <p14:tracePt t="105290" x="10977563" y="3016250"/>
          <p14:tracePt t="105301" x="10934700" y="2990850"/>
          <p14:tracePt t="105306" x="10883900" y="2965450"/>
          <p14:tracePt t="105315" x="10823575" y="2949575"/>
          <p14:tracePt t="105322" x="10747375" y="2914650"/>
          <p14:tracePt t="105330" x="10688638" y="2906713"/>
          <p14:tracePt t="105338" x="10612438" y="2871788"/>
          <p14:tracePt t="105347" x="10569575" y="2871788"/>
          <p14:tracePt t="105354" x="10493375" y="2871788"/>
          <p14:tracePt t="105362" x="10433050" y="2863850"/>
          <p14:tracePt t="105370" x="10364788" y="2846388"/>
          <p14:tracePt t="105378" x="10288588" y="2846388"/>
          <p14:tracePt t="105386" x="10229850" y="2846388"/>
          <p14:tracePt t="105395" x="10161588" y="2846388"/>
          <p14:tracePt t="105402" x="10075863" y="2846388"/>
          <p14:tracePt t="105410" x="10009188" y="2846388"/>
          <p14:tracePt t="105419" x="9931400" y="2846388"/>
          <p14:tracePt t="105426" x="9855200" y="2871788"/>
          <p14:tracePt t="105435" x="9796463" y="2881313"/>
          <p14:tracePt t="105442" x="9761538" y="2922588"/>
          <p14:tracePt t="105452" x="9659938" y="2957513"/>
          <p14:tracePt t="105458" x="9583738" y="2990850"/>
          <p14:tracePt t="105467" x="9472613" y="3033713"/>
          <p14:tracePt t="105474" x="9371013" y="3067050"/>
          <p14:tracePt t="105485" x="9286875" y="3135313"/>
          <p14:tracePt t="105490" x="9193213" y="3160713"/>
          <p14:tracePt t="105499" x="9074150" y="3228975"/>
          <p14:tracePt t="105507" x="8972550" y="3289300"/>
          <p14:tracePt t="105514" x="8869363" y="3348038"/>
          <p14:tracePt t="105522" x="8759825" y="3433763"/>
          <p14:tracePt t="105530" x="8658225" y="3484563"/>
          <p14:tracePt t="105538" x="8572500" y="3568700"/>
          <p14:tracePt t="105547" x="8496300" y="3646488"/>
          <p14:tracePt t="105554" x="8435975" y="3722688"/>
          <p14:tracePt t="105562" x="8420100" y="3790950"/>
          <p14:tracePt t="105570" x="8385175" y="3892550"/>
          <p14:tracePt t="105579" x="8359775" y="3976688"/>
          <p14:tracePt t="105587" x="8359775" y="4062413"/>
          <p14:tracePt t="105595" x="8359775" y="4146550"/>
          <p14:tracePt t="105603" x="8359775" y="4224338"/>
          <p14:tracePt t="105610" x="8359775" y="4316413"/>
          <p14:tracePt t="105619" x="8359775" y="4341813"/>
          <p14:tracePt t="105627" x="8359775" y="4368800"/>
          <p14:tracePt t="105635" x="8402638" y="4419600"/>
          <p14:tracePt t="105642" x="8435975" y="4435475"/>
          <p14:tracePt t="105690" x="8435975" y="4445000"/>
          <p14:tracePt t="105698" x="8445500" y="4445000"/>
          <p14:tracePt t="105730" x="8496300" y="4427538"/>
          <p14:tracePt t="105738" x="8539163" y="4410075"/>
          <p14:tracePt t="105746" x="8564563" y="4394200"/>
          <p14:tracePt t="105754" x="8572500" y="4384675"/>
          <p14:tracePt t="105770" x="8572500" y="4376738"/>
          <p14:tracePt t="105778" x="8564563" y="4351338"/>
          <p14:tracePt t="105786" x="8539163" y="4333875"/>
          <p14:tracePt t="105794" x="8529638" y="4316413"/>
          <p14:tracePt t="105802" x="8513763" y="4316413"/>
          <p14:tracePt t="105810" x="8488363" y="4308475"/>
          <p14:tracePt t="105820" x="8470900" y="4291013"/>
          <p14:tracePt t="105827" x="8435975" y="4275138"/>
          <p14:tracePt t="105836" x="8402638" y="4265613"/>
          <p14:tracePt t="105842" x="8394700" y="4257675"/>
          <p14:tracePt t="105851" x="8369300" y="4240213"/>
          <p14:tracePt t="105858" x="8334375" y="4232275"/>
          <p14:tracePt t="105867" x="8283575" y="4206875"/>
          <p14:tracePt t="105887" x="8181975" y="4189413"/>
          <p14:tracePt t="105890" x="8105775" y="4156075"/>
          <p14:tracePt t="105900" x="8004175" y="4130675"/>
          <p14:tracePt t="105907" x="7893050" y="4121150"/>
          <p14:tracePt t="105914" x="7799388" y="4095750"/>
          <p14:tracePt t="105922" x="7697788" y="4087813"/>
          <p14:tracePt t="105931" x="7612063" y="4087813"/>
          <p14:tracePt t="105938" x="7518400" y="4070350"/>
          <p14:tracePt t="105947" x="7416800" y="4062413"/>
          <p14:tracePt t="105954" x="7332663" y="4062413"/>
          <p14:tracePt t="105962" x="7213600" y="4062413"/>
          <p14:tracePt t="105970" x="7127875" y="4062413"/>
          <p14:tracePt t="105978" x="7034213" y="4062413"/>
          <p14:tracePt t="105986" x="6950075" y="4062413"/>
          <p14:tracePt t="105994" x="6864350" y="4062413"/>
          <p14:tracePt t="106003" x="6745288" y="4062413"/>
          <p14:tracePt t="106010" x="6661150" y="4079875"/>
          <p14:tracePt t="106019" x="6584950" y="4095750"/>
          <p14:tracePt t="106026" x="6508750" y="4121150"/>
          <p14:tracePt t="106035" x="6405563" y="4156075"/>
          <p14:tracePt t="106042" x="6321425" y="4171950"/>
          <p14:tracePt t="106052" x="6227763" y="4224338"/>
          <p14:tracePt t="106058" x="6116638" y="4265613"/>
          <p14:tracePt t="106068" x="5997575" y="4325938"/>
          <p14:tracePt t="106074" x="5888038" y="4384675"/>
          <p14:tracePt t="106085" x="5786438" y="4419600"/>
          <p14:tracePt t="106090" x="5700713" y="4478338"/>
          <p14:tracePt t="106099" x="5624513" y="4521200"/>
          <p14:tracePt t="106106" x="5573713" y="4564063"/>
          <p14:tracePt t="106115" x="5522913" y="4605338"/>
          <p14:tracePt t="106122" x="5480050" y="4640263"/>
          <p14:tracePt t="106130" x="5429250" y="4673600"/>
          <p14:tracePt t="106138" x="5403850" y="4691063"/>
          <p14:tracePt t="106146" x="5378450" y="4741863"/>
          <p14:tracePt t="106154" x="5353050" y="4784725"/>
          <p14:tracePt t="106163" x="5327650" y="4792663"/>
          <p14:tracePt t="106170" x="5310188" y="4827588"/>
          <p14:tracePt t="106180" x="5292725" y="4835525"/>
          <p14:tracePt t="106191" x="5276850" y="4860925"/>
          <p14:tracePt t="106198" x="5267325" y="4868863"/>
          <p14:tracePt t="106205" x="5249863" y="4878388"/>
          <p14:tracePt t="106211" x="5233988" y="4886325"/>
          <p14:tracePt t="106220" x="5208588" y="4903788"/>
          <p14:tracePt t="106226" x="5183188" y="4911725"/>
          <p14:tracePt t="106235" x="5148263" y="4919663"/>
          <p14:tracePt t="106243" x="5089525" y="4946650"/>
          <p14:tracePt t="106251" x="5038725" y="4954588"/>
          <p14:tracePt t="106258" x="4995863" y="4962525"/>
          <p14:tracePt t="106268" x="4945063" y="4962525"/>
          <p14:tracePt t="106276" x="4902200" y="4962525"/>
          <p14:tracePt t="106288" x="4868863" y="4972050"/>
          <p14:tracePt t="106293" x="4843463" y="4972050"/>
          <p14:tracePt t="106299" x="4808538" y="4972050"/>
          <p14:tracePt t="106306" x="4775200" y="4972050"/>
          <p14:tracePt t="106314" x="4732338" y="4972050"/>
          <p14:tracePt t="106322" x="4714875" y="4972050"/>
          <p14:tracePt t="106330" x="4699000" y="4972050"/>
          <p14:tracePt t="106338" x="4673600" y="4972050"/>
          <p14:tracePt t="106347" x="4664075" y="4972050"/>
          <p14:tracePt t="106354" x="4630738" y="4954588"/>
          <p14:tracePt t="106363" x="4595813" y="4946650"/>
          <p14:tracePt t="106370" x="4545013" y="4937125"/>
          <p14:tracePt t="106378" x="4529138" y="4929188"/>
          <p14:tracePt t="106387" x="4494213" y="4929188"/>
          <p14:tracePt t="106394" x="4451350" y="4929188"/>
          <p14:tracePt t="106403" x="4400550" y="4911725"/>
          <p14:tracePt t="106410" x="4359275" y="4911725"/>
          <p14:tracePt t="106418" x="4316413" y="4911725"/>
          <p14:tracePt t="106426" x="4273550" y="4911725"/>
          <p14:tracePt t="106436" x="4240213" y="4911725"/>
          <p14:tracePt t="106442" x="4197350" y="4903788"/>
          <p14:tracePt t="106451" x="4137025" y="4903788"/>
          <p14:tracePt t="106458" x="4052888" y="4886325"/>
          <p14:tracePt t="106467" x="3967163" y="4886325"/>
          <p14:tracePt t="106474" x="3865563" y="4886325"/>
          <p14:tracePt t="106484" x="3721100" y="4852988"/>
          <p14:tracePt t="106490" x="3611563" y="4852988"/>
          <p14:tracePt t="106500" x="3508375" y="4843463"/>
          <p14:tracePt t="106506" x="3424238" y="4843463"/>
          <p14:tracePt t="106515" x="3381375" y="4843463"/>
          <p14:tracePt t="106522" x="3363913" y="4843463"/>
          <p14:tracePt t="106594" x="3330575" y="4852988"/>
          <p14:tracePt t="106602" x="3279775" y="4919663"/>
          <p14:tracePt t="106610" x="3270250" y="4946650"/>
          <p14:tracePt t="106618" x="3236913" y="4987925"/>
          <p14:tracePt t="106627" x="3219450" y="4997450"/>
          <p14:tracePt t="106635" x="3203575" y="5005388"/>
          <p14:tracePt t="106859" x="3194050" y="5005388"/>
          <p14:tracePt t="106883" x="3194050" y="4997450"/>
          <p14:tracePt t="106914" x="3194050" y="4987925"/>
          <p14:tracePt t="106946" x="3203575" y="4987925"/>
          <p14:tracePt t="106978" x="3203575" y="4997450"/>
          <p14:tracePt t="106986" x="3203575" y="5056188"/>
          <p14:tracePt t="106994" x="3194050" y="5081588"/>
          <p14:tracePt t="107002" x="3194050" y="5099050"/>
          <p14:tracePt t="107122" x="3186113" y="5099050"/>
          <p14:tracePt t="107129" x="3135313" y="5157788"/>
          <p14:tracePt t="107138" x="3092450" y="5208588"/>
          <p14:tracePt t="107146" x="3084513" y="5243513"/>
          <p14:tracePt t="107154" x="3074988" y="5251450"/>
          <p14:tracePt t="107178" x="3067050" y="5251450"/>
          <p14:tracePt t="107186" x="3041650" y="5251450"/>
          <p14:tracePt t="107235" x="3041650" y="5243513"/>
          <p14:tracePt t="107258" x="3049588" y="5243513"/>
          <p14:tracePt t="107267" x="3059113" y="5235575"/>
          <p14:tracePt t="107276" x="3074988" y="5218113"/>
          <p14:tracePt t="107284" x="3100388" y="5200650"/>
          <p14:tracePt t="107292" x="3152775" y="5167313"/>
          <p14:tracePt t="107300" x="3211513" y="5106988"/>
          <p14:tracePt t="107307" x="3262313" y="5056188"/>
          <p14:tracePt t="107317" x="3348038" y="4987925"/>
          <p14:tracePt t="107322" x="3406775" y="4937125"/>
          <p14:tracePt t="107330" x="3482975" y="4878388"/>
          <p14:tracePt t="107338" x="3568700" y="4802188"/>
          <p14:tracePt t="107346" x="3644900" y="4733925"/>
          <p14:tracePt t="107354" x="3721100" y="4665663"/>
          <p14:tracePt t="107362" x="3789363" y="4614863"/>
          <p14:tracePt t="107370" x="3865563" y="4546600"/>
          <p14:tracePt t="107378" x="3925888" y="4486275"/>
          <p14:tracePt t="107386" x="3976688" y="4435475"/>
          <p14:tracePt t="107394" x="3992563" y="4419600"/>
          <p14:tracePt t="107402" x="4010025" y="4394200"/>
          <p14:tracePt t="107411" x="4027488" y="4376738"/>
          <p14:tracePt t="107474" x="4027488" y="4384675"/>
          <p14:tracePt t="107484" x="4017963" y="4427538"/>
          <p14:tracePt t="107490" x="3992563" y="4478338"/>
          <p14:tracePt t="107499" x="3984625" y="4486275"/>
          <p14:tracePt t="107506" x="3976688" y="4495800"/>
          <p14:tracePt t="107578" x="3951288" y="4521200"/>
          <p14:tracePt t="107586" x="3873500" y="4579938"/>
          <p14:tracePt t="107594" x="3857625" y="4614863"/>
          <p14:tracePt t="107602" x="3822700" y="4708525"/>
          <p14:tracePt t="107611" x="3822700" y="4733925"/>
          <p14:tracePt t="107619" x="3822700" y="4759325"/>
          <p14:tracePt t="107626" x="3822700" y="4784725"/>
          <p14:tracePt t="107634" x="3832225" y="4792663"/>
          <p14:tracePt t="107643" x="3865563" y="4792663"/>
          <p14:tracePt t="107651" x="3883025" y="4792663"/>
          <p14:tracePt t="107658" x="3900488" y="4792663"/>
          <p14:tracePt t="107668" x="3908425" y="4792663"/>
          <p14:tracePt t="107686" x="3916363" y="4792663"/>
          <p14:tracePt t="107746" x="3925888" y="4792663"/>
          <p14:tracePt t="107762" x="3916363" y="4784725"/>
          <p14:tracePt t="107770" x="3916363" y="4775200"/>
          <p14:tracePt t="107778" x="3916363" y="4759325"/>
          <p14:tracePt t="107786" x="3900488" y="4724400"/>
          <p14:tracePt t="107794" x="3890963" y="4699000"/>
          <p14:tracePt t="107802" x="3873500" y="4657725"/>
          <p14:tracePt t="107810" x="3848100" y="4605338"/>
          <p14:tracePt t="107818" x="3832225" y="4572000"/>
          <p14:tracePt t="107826" x="3806825" y="4546600"/>
          <p14:tracePt t="107834" x="3797300" y="4538663"/>
          <p14:tracePt t="107842" x="3789363" y="4513263"/>
          <p14:tracePt t="107850" x="3771900" y="4486275"/>
          <p14:tracePt t="107858" x="3746500" y="4460875"/>
          <p14:tracePt t="107866" x="3738563" y="4445000"/>
          <p14:tracePt t="107885" x="3703638" y="4419600"/>
          <p14:tracePt t="107889" x="3703638" y="4410075"/>
          <p14:tracePt t="107899" x="3678238" y="4410075"/>
          <p14:tracePt t="107906" x="3662363" y="4410075"/>
          <p14:tracePt t="107914" x="3644900" y="4402138"/>
          <p14:tracePt t="107922" x="3627438" y="4394200"/>
          <p14:tracePt t="107932" x="3619500" y="4410075"/>
          <p14:tracePt t="107938" x="3619500" y="4419600"/>
          <p14:tracePt t="108058" x="3611563" y="4419600"/>
          <p14:tracePt t="108067" x="3611563" y="4402138"/>
          <p14:tracePt t="108075" x="3611563" y="4394200"/>
          <p14:tracePt t="108099" x="3576638" y="4394200"/>
          <p14:tracePt t="108106" x="3551238" y="4384675"/>
          <p14:tracePt t="108114" x="3517900" y="4376738"/>
          <p14:tracePt t="108122" x="3482975" y="4368800"/>
          <p14:tracePt t="108131" x="3467100" y="4351338"/>
          <p14:tracePt t="108138" x="3449638" y="4341813"/>
          <p14:tracePt t="108146" x="3449638" y="4333875"/>
          <p14:tracePt t="108154" x="3424238" y="4325938"/>
          <p14:tracePt t="108163" x="3414713" y="4308475"/>
          <p14:tracePt t="108171" x="3373438" y="4249738"/>
          <p14:tracePt t="108178" x="3330575" y="4189413"/>
          <p14:tracePt t="108188" x="3262313" y="4105275"/>
          <p14:tracePt t="108196" x="3143250" y="3960813"/>
          <p14:tracePt t="108203" x="3008313" y="3824288"/>
          <p14:tracePt t="108211" x="2854325" y="3697288"/>
          <p14:tracePt t="108218" x="2668588" y="3543300"/>
          <p14:tracePt t="108227" x="2532063" y="3424238"/>
          <p14:tracePt t="108234" x="2370138" y="3330575"/>
          <p14:tracePt t="108242" x="2276475" y="3238500"/>
          <p14:tracePt t="108251" x="2166938" y="3152775"/>
          <p14:tracePt t="108261" x="2065338" y="3059113"/>
          <p14:tracePt t="108267" x="1962150" y="2965450"/>
          <p14:tracePt t="108275" x="1911350" y="2897188"/>
          <p14:tracePt t="108284" x="1878013" y="2871788"/>
          <p14:tracePt t="108290" x="1860550" y="2855913"/>
          <p14:tracePt t="108386" x="1852613" y="2906713"/>
          <p14:tracePt t="108395" x="1843088" y="3016250"/>
          <p14:tracePt t="108402" x="1792288" y="3135313"/>
          <p14:tracePt t="108411" x="1741488" y="3279775"/>
          <p14:tracePt t="108418" x="1708150" y="3408363"/>
          <p14:tracePt t="108426" x="1690688" y="3459163"/>
          <p14:tracePt t="108539" x="1657350" y="3459163"/>
          <p14:tracePt t="108547" x="1614488" y="3424238"/>
          <p14:tracePt t="108554" x="1579563" y="3408363"/>
          <p14:tracePt t="108562" x="1546225" y="3365500"/>
          <p14:tracePt t="108570" x="1528763" y="3314700"/>
          <p14:tracePt t="108578" x="1477963" y="3279775"/>
          <p14:tracePt t="108587" x="1427163" y="3254375"/>
          <p14:tracePt t="108594" x="1401763" y="3221038"/>
          <p14:tracePt t="108602" x="1384300" y="3186113"/>
          <p14:tracePt t="108610" x="1368425" y="3170238"/>
          <p14:tracePt t="108618" x="1350963" y="3135313"/>
          <p14:tracePt t="108627" x="1333500" y="3109913"/>
          <p14:tracePt t="108635" x="1325563" y="3094038"/>
          <p14:tracePt t="108643" x="1308100" y="3033713"/>
          <p14:tracePt t="108650" x="1274763" y="2982913"/>
          <p14:tracePt t="108658" x="1265238" y="2949575"/>
          <p14:tracePt t="108667" x="1239838" y="2889250"/>
          <p14:tracePt t="108675" x="1223963" y="2855913"/>
          <p14:tracePt t="108682" x="1189038" y="2778125"/>
          <p14:tracePt t="108690" x="1163638" y="2701925"/>
          <p14:tracePt t="108701" x="1120775" y="2643188"/>
          <p14:tracePt t="108706" x="1104900" y="2566988"/>
          <p14:tracePt t="108715" x="1069975" y="2498725"/>
          <p14:tracePt t="108722" x="1054100" y="2455863"/>
          <p14:tracePt t="108732" x="1036638" y="2422525"/>
          <p14:tracePt t="108738" x="1028700" y="2405063"/>
          <p14:tracePt t="108747" x="1011238" y="2379663"/>
          <p14:tracePt t="108754" x="1003300" y="2362200"/>
          <p14:tracePt t="108763" x="993775" y="2362200"/>
          <p14:tracePt t="108778" x="950913" y="2362200"/>
          <p14:tracePt t="108786" x="866775" y="2362200"/>
          <p14:tracePt t="108794" x="798513" y="2362200"/>
          <p14:tracePt t="108802" x="714375" y="2362200"/>
          <p14:tracePt t="108810" x="696913" y="2362200"/>
          <p14:tracePt t="108931" x="654050" y="2362200"/>
          <p14:tracePt t="108938" x="595313" y="2328863"/>
          <p14:tracePt t="108947" x="552450" y="2278063"/>
          <p14:tracePt t="108954" x="492125" y="2227263"/>
          <p14:tracePt t="108965" x="425450" y="2192338"/>
          <p14:tracePt t="108970" x="373063" y="2149475"/>
          <p14:tracePt t="108979" x="339725" y="2116138"/>
          <p14:tracePt t="108986" x="331788" y="2082800"/>
          <p14:tracePt t="108994" x="331788" y="2065338"/>
          <p14:tracePt t="109003" x="331788" y="2030413"/>
          <p14:tracePt t="109011" x="314325" y="1989138"/>
          <p14:tracePt t="109018" x="314325" y="1954213"/>
          <p14:tracePt t="109027" x="306388" y="1928813"/>
          <p14:tracePt t="109034" x="296863" y="1878013"/>
          <p14:tracePt t="109042" x="280988" y="1835150"/>
          <p14:tracePt t="109050" x="263525" y="1784350"/>
          <p14:tracePt t="109058" x="230188" y="1725613"/>
          <p14:tracePt t="109066" x="203200" y="1657350"/>
          <p14:tracePt t="109074" x="161925" y="1581150"/>
          <p14:tracePt t="109083" x="127000" y="1520825"/>
          <p14:tracePt t="109091" x="85725" y="1444625"/>
          <p14:tracePt t="109099" x="42863" y="1376363"/>
          <p14:tracePt t="109106" x="0" y="1300163"/>
          <p14:tracePt t="110634" x="306388" y="1044575"/>
          <p14:tracePt t="110634" x="595313" y="1223963"/>
          <p14:tracePt t="110634" x="874713" y="1376363"/>
          <p14:tracePt t="110634" x="1214438" y="1563688"/>
          <p14:tracePt t="110634" x="1495425" y="1725613"/>
          <p14:tracePt t="110634" x="1817688" y="1852613"/>
          <p14:tracePt t="110634" x="2208213" y="2005013"/>
          <p14:tracePt t="110634" x="2574925" y="2098675"/>
          <p14:tracePt t="110634" x="2965450" y="2159000"/>
          <p14:tracePt t="110634" x="3305175" y="2227263"/>
          <p14:tracePt t="110634" x="3670300" y="2278063"/>
          <p14:tracePt t="110634" x="3941763" y="2311400"/>
          <p14:tracePt t="110634" x="4230688" y="2311400"/>
          <p14:tracePt t="110634" x="4494213" y="2311400"/>
          <p14:tracePt t="110634" x="4783138" y="2311400"/>
          <p14:tracePt t="110634" x="5038725" y="2311400"/>
          <p14:tracePt t="110634" x="5302250" y="2311400"/>
          <p14:tracePt t="110634" x="5480050" y="2311400"/>
          <p14:tracePt t="110634" x="5649913" y="2286000"/>
          <p14:tracePt t="110634" x="5761038" y="2268538"/>
          <p14:tracePt t="110634" x="5819775" y="2260600"/>
          <p14:tracePt t="110634" x="5837238" y="2243138"/>
          <p14:tracePt t="110634" x="5845175" y="2243138"/>
          <p14:tracePt t="110634" x="5845175" y="2235200"/>
          <p14:tracePt t="110634" x="5853113" y="2227263"/>
          <p14:tracePt t="110634" x="5862638" y="2217738"/>
          <p14:tracePt t="110634" x="5870575" y="2200275"/>
          <p14:tracePt t="110634" x="5870575" y="2192338"/>
          <p14:tracePt t="110634" x="5880100" y="2192338"/>
          <p14:tracePt t="110634" x="5870575" y="2166938"/>
          <p14:tracePt t="110634" x="5862638" y="2141538"/>
          <p14:tracePt t="110634" x="5845175" y="2116138"/>
          <p14:tracePt t="110634" x="5845175" y="2090738"/>
          <p14:tracePt t="110634" x="5837238" y="2055813"/>
          <p14:tracePt t="110634" x="5827713" y="2022475"/>
          <p14:tracePt t="110634" x="5827713" y="2014538"/>
          <p14:tracePt t="110634" x="5819775" y="1979613"/>
          <p14:tracePt t="110634" x="5802313" y="1971675"/>
          <p14:tracePt t="110634" x="5786438" y="1946275"/>
          <p14:tracePt t="110634" x="5761038" y="1911350"/>
          <p14:tracePt t="110634" x="5751513" y="1878013"/>
          <p14:tracePt t="110634" x="5751513" y="1819275"/>
          <p14:tracePt t="110634" x="5743575" y="1758950"/>
          <p14:tracePt t="110634" x="5743575" y="1649413"/>
          <p14:tracePt t="110634" x="5743575" y="1530350"/>
          <p14:tracePt t="110634" x="5743575" y="1343025"/>
          <p14:tracePt t="110634" x="5743575" y="1138238"/>
          <p14:tracePt t="110634" x="5751513" y="925513"/>
          <p14:tracePt t="110634" x="5776913" y="730250"/>
          <p14:tracePt t="110634" x="5776913" y="620713"/>
          <p14:tracePt t="110634" x="5776913" y="552450"/>
          <p14:tracePt t="110634" x="5776913" y="509588"/>
          <p14:tracePt t="110634" x="5776913" y="492125"/>
          <p14:tracePt t="110634" x="5768975" y="509588"/>
          <p14:tracePt t="110634" x="5718175" y="569913"/>
          <p14:tracePt t="110634" x="5667375" y="636588"/>
          <p14:tracePt t="110634" x="5607050" y="722313"/>
          <p14:tracePt t="110634" x="5565775" y="773113"/>
          <p14:tracePt t="110634" x="5565775" y="790575"/>
          <p14:tracePt t="110634" x="5565775" y="808038"/>
          <p14:tracePt t="110634" x="5632450" y="808038"/>
          <p14:tracePt t="110634" x="5802313" y="755650"/>
          <p14:tracePt t="110634" x="6024563" y="714375"/>
          <p14:tracePt t="110634" x="6202363" y="663575"/>
          <p14:tracePt t="110634" x="6415088" y="585788"/>
          <p14:tracePt t="110634" x="6661150" y="534988"/>
          <p14:tracePt t="110634" x="6915150" y="492125"/>
          <p14:tracePt t="110634" x="7162800" y="458788"/>
          <p14:tracePt t="110634" x="7451725" y="441325"/>
          <p14:tracePt t="110634" x="7748588" y="441325"/>
          <p14:tracePt t="110634" x="8037513" y="441325"/>
          <p14:tracePt t="110634" x="8326438" y="441325"/>
          <p14:tracePt t="110634" x="8555038" y="441325"/>
          <p14:tracePt t="110634" x="8818563" y="441325"/>
          <p14:tracePt t="110634" x="9074150" y="441325"/>
          <p14:tracePt t="110634" x="9363075" y="441325"/>
          <p14:tracePt t="110634" x="9626600" y="441325"/>
          <p14:tracePt t="110634" x="9915525" y="441325"/>
          <p14:tracePt t="110634" x="10179050" y="441325"/>
          <p14:tracePt t="110634" x="10442575" y="441325"/>
          <p14:tracePt t="110634" x="10653713" y="415925"/>
          <p14:tracePt t="110634" x="10815638" y="390525"/>
          <p14:tracePt t="110634" x="11010900" y="365125"/>
          <p14:tracePt t="110634" x="11155363" y="339725"/>
          <p14:tracePt t="110634" x="11256963" y="306388"/>
          <p14:tracePt t="110634" x="11368088" y="271463"/>
          <p14:tracePt t="110634" x="11444288" y="255588"/>
          <p14:tracePt t="110634" x="11503025" y="238125"/>
          <p14:tracePt t="110634" x="11555413" y="220663"/>
          <p14:tracePt t="110634" x="11596688" y="212725"/>
          <p14:tracePt t="110634" x="11631613" y="195263"/>
          <p14:tracePt t="110634" x="11664950" y="177800"/>
          <p14:tracePt t="110634" x="11682413" y="169863"/>
          <p14:tracePt t="110634" x="11699875" y="161925"/>
          <p14:tracePt t="110634" x="11733213" y="136525"/>
          <p14:tracePt t="110634" x="11766550" y="111125"/>
          <p14:tracePt t="110634" x="11791950" y="85725"/>
          <p14:tracePt t="110634" x="11844338" y="42863"/>
          <p14:tracePt t="110634" x="11911013"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2647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Trebuchet MS"/>
                <a:cs typeface="Trebuchet MS"/>
              </a:rPr>
              <a:t>2</a:t>
            </a:r>
            <a:r>
              <a:rPr sz="1800" dirty="0">
                <a:solidFill>
                  <a:srgbClr val="FFFFFF"/>
                </a:solidFill>
                <a:latin typeface="Trebuchet MS"/>
                <a:cs typeface="Trebuchet MS"/>
              </a:rPr>
              <a:t>4</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US" sz="2800" b="1" dirty="0">
                <a:solidFill>
                  <a:schemeClr val="bg1"/>
                </a:solidFill>
              </a:rPr>
              <a:t>Bile juice</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BCEF770-AFF3-4564-A3CF-EA71698CFA19}"/>
              </a:ext>
            </a:extLst>
          </p:cNvPr>
          <p:cNvPicPr>
            <a:picLocks noChangeAspect="1"/>
          </p:cNvPicPr>
          <p:nvPr/>
        </p:nvPicPr>
        <p:blipFill>
          <a:blip r:embed="rId2"/>
          <a:stretch>
            <a:fillRect/>
          </a:stretch>
        </p:blipFill>
        <p:spPr>
          <a:xfrm>
            <a:off x="-1" y="1984"/>
            <a:ext cx="1504949" cy="908720"/>
          </a:xfrm>
          <a:prstGeom prst="rect">
            <a:avLst/>
          </a:prstGeom>
        </p:spPr>
      </p:pic>
      <p:sp>
        <p:nvSpPr>
          <p:cNvPr id="10" name="Content Placeholder 2">
            <a:extLst>
              <a:ext uri="{FF2B5EF4-FFF2-40B4-BE49-F238E27FC236}">
                <a16:creationId xmlns="" xmlns:a16="http://schemas.microsoft.com/office/drawing/2014/main" id="{CDE4F59D-5140-46AB-AABF-072A9EFDAA30}"/>
              </a:ext>
            </a:extLst>
          </p:cNvPr>
          <p:cNvSpPr>
            <a:spLocks noGrp="1"/>
          </p:cNvSpPr>
          <p:nvPr>
            <p:ph idx="1"/>
          </p:nvPr>
        </p:nvSpPr>
        <p:spPr>
          <a:xfrm>
            <a:off x="102186" y="1003801"/>
            <a:ext cx="8654528" cy="5257800"/>
          </a:xfrm>
        </p:spPr>
        <p:txBody>
          <a:bodyPr>
            <a:normAutofit lnSpcReduction="10000"/>
          </a:bodyPr>
          <a:lstStyle/>
          <a:p>
            <a:pPr marL="0" indent="0" algn="just">
              <a:buNone/>
            </a:pPr>
            <a:r>
              <a:rPr lang="en-US" sz="2400" b="1" dirty="0">
                <a:latin typeface="Abadi" panose="020B0604020104020204" pitchFamily="34" charset="0"/>
              </a:rPr>
              <a:t>Secretion of Bile by the Liver</a:t>
            </a:r>
          </a:p>
          <a:p>
            <a:pPr algn="just">
              <a:buFont typeface="Wingdings" panose="05000000000000000000" pitchFamily="2" charset="2"/>
              <a:buChar char="v"/>
            </a:pPr>
            <a:r>
              <a:rPr lang="en-US" sz="2000" b="1" dirty="0">
                <a:latin typeface="Abadi" panose="020B0604020104020204" pitchFamily="34" charset="0"/>
              </a:rPr>
              <a:t>liver is to secrete bile, normally between 600 and 1000 ml/day.</a:t>
            </a:r>
          </a:p>
          <a:p>
            <a:pPr algn="just">
              <a:buFont typeface="Wingdings" panose="05000000000000000000" pitchFamily="2" charset="2"/>
              <a:buChar char="v"/>
            </a:pPr>
            <a:r>
              <a:rPr lang="en-US" sz="2000" b="1" dirty="0">
                <a:latin typeface="Abadi" panose="020B0604020104020204" pitchFamily="34" charset="0"/>
              </a:rPr>
              <a:t>Bile serves two important functions: First, bile plays an important role in </a:t>
            </a:r>
            <a:r>
              <a:rPr lang="en-US" sz="2000" b="1" dirty="0">
                <a:solidFill>
                  <a:srgbClr val="0070C0"/>
                </a:solidFill>
                <a:latin typeface="Abadi" panose="020B0604020104020204" pitchFamily="34" charset="0"/>
              </a:rPr>
              <a:t>fat digestion and absorption</a:t>
            </a:r>
            <a:r>
              <a:rPr lang="en-US" sz="2000" b="1" dirty="0">
                <a:latin typeface="Abadi" panose="020B0604020104020204" pitchFamily="34" charset="0"/>
              </a:rPr>
              <a:t>,</a:t>
            </a:r>
          </a:p>
          <a:p>
            <a:pPr algn="just">
              <a:buFont typeface="Wingdings" panose="05000000000000000000" pitchFamily="2" charset="2"/>
              <a:buChar char="v"/>
            </a:pPr>
            <a:r>
              <a:rPr lang="en-US" sz="2000" b="1" dirty="0">
                <a:latin typeface="Abadi" panose="020B0604020104020204" pitchFamily="34" charset="0"/>
              </a:rPr>
              <a:t> Bile acids in the bile do two things: </a:t>
            </a:r>
          </a:p>
          <a:p>
            <a:pPr marL="514350" indent="-514350" algn="just">
              <a:buAutoNum type="arabicParenBoth"/>
            </a:pPr>
            <a:r>
              <a:rPr lang="en-US" sz="2000" b="1" dirty="0">
                <a:latin typeface="Abadi" panose="020B0604020104020204" pitchFamily="34" charset="0"/>
              </a:rPr>
              <a:t>They help to </a:t>
            </a:r>
            <a:r>
              <a:rPr lang="en-US" sz="2000" b="1" dirty="0">
                <a:solidFill>
                  <a:srgbClr val="0070C0"/>
                </a:solidFill>
                <a:latin typeface="Abadi" panose="020B0604020104020204" pitchFamily="34" charset="0"/>
              </a:rPr>
              <a:t>emulsify</a:t>
            </a:r>
            <a:r>
              <a:rPr lang="en-US" sz="2000" b="1" dirty="0">
                <a:latin typeface="Abadi" panose="020B0604020104020204" pitchFamily="34" charset="0"/>
              </a:rPr>
              <a:t> the large fat particles of the food into many minute particles, the surface of which can then be attacked by </a:t>
            </a:r>
            <a:r>
              <a:rPr lang="en-US" sz="2000" b="1" dirty="0">
                <a:solidFill>
                  <a:srgbClr val="0070C0"/>
                </a:solidFill>
                <a:latin typeface="Abadi" panose="020B0604020104020204" pitchFamily="34" charset="0"/>
              </a:rPr>
              <a:t>lipase enzymes </a:t>
            </a:r>
            <a:r>
              <a:rPr lang="en-US" sz="2000" b="1" dirty="0">
                <a:latin typeface="Abadi" panose="020B0604020104020204" pitchFamily="34" charset="0"/>
              </a:rPr>
              <a:t>secreted in pancreatic juice, </a:t>
            </a:r>
          </a:p>
          <a:p>
            <a:pPr marL="0" indent="0" algn="just">
              <a:buNone/>
            </a:pPr>
            <a:r>
              <a:rPr lang="en-US" sz="2000" b="1" dirty="0">
                <a:latin typeface="Abadi" panose="020B0604020104020204" pitchFamily="34" charset="0"/>
              </a:rPr>
              <a:t>(2) they aid in </a:t>
            </a:r>
            <a:r>
              <a:rPr lang="en-US" sz="2000" b="1" dirty="0">
                <a:solidFill>
                  <a:srgbClr val="0070C0"/>
                </a:solidFill>
                <a:latin typeface="Abadi" panose="020B0604020104020204" pitchFamily="34" charset="0"/>
              </a:rPr>
              <a:t>absorption</a:t>
            </a:r>
            <a:r>
              <a:rPr lang="en-US" sz="2000" b="1" dirty="0">
                <a:latin typeface="Abadi" panose="020B0604020104020204" pitchFamily="34" charset="0"/>
              </a:rPr>
              <a:t> of the digested fat end products through the </a:t>
            </a:r>
          </a:p>
          <a:p>
            <a:pPr marL="0" indent="0" algn="just">
              <a:buNone/>
            </a:pPr>
            <a:r>
              <a:rPr lang="en-US" sz="2000" b="1" dirty="0">
                <a:latin typeface="Abadi" panose="020B0604020104020204" pitchFamily="34" charset="0"/>
              </a:rPr>
              <a:t>intestinal mucosal membrane.</a:t>
            </a:r>
          </a:p>
          <a:p>
            <a:pPr algn="just">
              <a:buFont typeface="Wingdings" panose="05000000000000000000" pitchFamily="2" charset="2"/>
              <a:buChar char="v"/>
            </a:pPr>
            <a:r>
              <a:rPr lang="en-US" sz="2000" b="1" dirty="0">
                <a:latin typeface="Abadi" panose="020B0604020104020204" pitchFamily="34" charset="0"/>
              </a:rPr>
              <a:t> Second Bile help excretion of several important waste products from the blood.</a:t>
            </a:r>
          </a:p>
          <a:p>
            <a:pPr marL="0" indent="0" algn="just">
              <a:buNone/>
            </a:pPr>
            <a:endParaRPr lang="en-US" sz="2000" b="1" dirty="0">
              <a:latin typeface="Abadi" panose="020B0604020104020204" pitchFamily="34" charset="0"/>
            </a:endParaRPr>
          </a:p>
          <a:p>
            <a:pPr algn="just">
              <a:buFont typeface="Wingdings" panose="05000000000000000000" pitchFamily="2" charset="2"/>
              <a:buChar char="v"/>
            </a:pPr>
            <a:r>
              <a:rPr lang="en-US" sz="2000" b="1" dirty="0">
                <a:latin typeface="Abadi" panose="020B0604020104020204" pitchFamily="34" charset="0"/>
              </a:rPr>
              <a:t> These include especially bilirubin, and end product of hemoglobin destruction, and excesses of cholesterol</a:t>
            </a:r>
          </a:p>
          <a:p>
            <a:pPr marL="0" indent="0" algn="just">
              <a:buNone/>
            </a:pPr>
            <a:endParaRPr lang="en-IN" sz="2000" b="1" dirty="0">
              <a:latin typeface="Abadi" panose="020B0604020104020204" pitchFamily="34" charset="0"/>
            </a:endParaRPr>
          </a:p>
        </p:txBody>
      </p:sp>
      <p:sp>
        <p:nvSpPr>
          <p:cNvPr id="11" name="TextBox 10">
            <a:extLst>
              <a:ext uri="{FF2B5EF4-FFF2-40B4-BE49-F238E27FC236}">
                <a16:creationId xmlns="" xmlns:a16="http://schemas.microsoft.com/office/drawing/2014/main" id="{A2A1922C-7362-4E1A-A8C4-D2599597045D}"/>
              </a:ext>
            </a:extLst>
          </p:cNvPr>
          <p:cNvSpPr txBox="1"/>
          <p:nvPr/>
        </p:nvSpPr>
        <p:spPr>
          <a:xfrm>
            <a:off x="8756714" y="1015473"/>
            <a:ext cx="3214755"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IN" sz="1800" b="1" dirty="0"/>
              <a:t>Composition of bile:</a:t>
            </a:r>
            <a:endParaRPr lang="en-US" dirty="0">
              <a:latin typeface="Abadi" panose="020B0604020104020204" pitchFamily="34" charset="0"/>
            </a:endParaRPr>
          </a:p>
          <a:p>
            <a:pPr algn="just"/>
            <a:r>
              <a:rPr lang="en-US" dirty="0">
                <a:latin typeface="Abadi" panose="020B0604020104020204" pitchFamily="34" charset="0"/>
              </a:rPr>
              <a:t>The composition of hepatic bile is 97% water, 0.7%</a:t>
            </a:r>
            <a:r>
              <a:rPr lang="en-US" baseline="30000" dirty="0">
                <a:latin typeface="Abadi" panose="020B0604020104020204" pitchFamily="34" charset="0"/>
              </a:rPr>
              <a:t> </a:t>
            </a:r>
            <a:r>
              <a:rPr lang="en-US" dirty="0">
                <a:latin typeface="Abadi" panose="020B0604020104020204" pitchFamily="34" charset="0"/>
              </a:rPr>
              <a:t>bile salts, 0.2% bilirubin, 0.51% fats (</a:t>
            </a:r>
            <a:r>
              <a:rPr lang="en-US" dirty="0">
                <a:solidFill>
                  <a:srgbClr val="FF0000"/>
                </a:solidFill>
                <a:latin typeface="Abadi" panose="020B0604020104020204" pitchFamily="34" charset="0"/>
              </a:rPr>
              <a:t>cholesterol, fatty acids, and lecithin</a:t>
            </a:r>
            <a:r>
              <a:rPr lang="en-US" dirty="0">
                <a:latin typeface="Abadi" panose="020B0604020104020204" pitchFamily="34" charset="0"/>
              </a:rPr>
              <a:t>), and 200 </a:t>
            </a:r>
            <a:r>
              <a:rPr lang="en-US" dirty="0" err="1">
                <a:latin typeface="Abadi" panose="020B0604020104020204" pitchFamily="34" charset="0"/>
              </a:rPr>
              <a:t>meq</a:t>
            </a:r>
            <a:r>
              <a:rPr lang="en-US" dirty="0">
                <a:latin typeface="Abadi" panose="020B0604020104020204" pitchFamily="34" charset="0"/>
              </a:rPr>
              <a:t>/l inorganic salts.</a:t>
            </a:r>
          </a:p>
        </p:txBody>
      </p:sp>
    </p:spTree>
    <p:extLst>
      <p:ext uri="{BB962C8B-B14F-4D97-AF65-F5344CB8AC3E}">
        <p14:creationId xmlns="" xmlns:p14="http://schemas.microsoft.com/office/powerpoint/2010/main" val="661142369"/>
      </p:ext>
    </p:extLst>
  </p:cSld>
  <p:clrMapOvr>
    <a:masterClrMapping/>
  </p:clrMapOvr>
  <p:transition advTm="107429">
    <p:dissolve/>
  </p:transition>
  <p:extLst>
    <p:ext uri="{3A86A75C-4F4B-4683-9AE1-C65F6400EC91}">
      <p14:laserTraceLst xmlns="" xmlns:p14="http://schemas.microsoft.com/office/powerpoint/2010/main">
        <p14:tracePtLst>
          <p14:tracePt t="39908" x="7910513" y="3203575"/>
          <p14:tracePt t="39917" x="7875588" y="3152775"/>
          <p14:tracePt t="39926" x="7832725" y="3076575"/>
          <p14:tracePt t="39932" x="7791450" y="2982913"/>
          <p14:tracePt t="39941" x="7731125" y="2914650"/>
          <p14:tracePt t="39948" x="7662863" y="2838450"/>
          <p14:tracePt t="39956" x="7612063" y="2787650"/>
          <p14:tracePt t="39964" x="7570788" y="2719388"/>
          <p14:tracePt t="39973" x="7518400" y="2633663"/>
          <p14:tracePt t="39980" x="7485063" y="2557463"/>
          <p14:tracePt t="39989" x="7451725" y="2463800"/>
          <p14:tracePt t="39996" x="7416800" y="2387600"/>
          <p14:tracePt t="40004" x="7408863" y="2371725"/>
          <p14:tracePt t="40012" x="7408863" y="2354263"/>
          <p14:tracePt t="40021" x="7408863" y="2336800"/>
          <p14:tracePt t="40028" x="7400925" y="2328863"/>
          <p14:tracePt t="40037" x="7391400" y="2311400"/>
          <p14:tracePt t="40157" x="7391400" y="2328863"/>
          <p14:tracePt t="40165" x="7391400" y="2362200"/>
          <p14:tracePt t="40173" x="7391400" y="2405063"/>
          <p14:tracePt t="40181" x="7391400" y="2447925"/>
          <p14:tracePt t="40189" x="7391400" y="2489200"/>
          <p14:tracePt t="40196" x="7391400" y="2532063"/>
          <p14:tracePt t="40205" x="7366000" y="2600325"/>
          <p14:tracePt t="40213" x="7348538" y="2633663"/>
          <p14:tracePt t="40229" x="7348538" y="2651125"/>
          <p14:tracePt t="40244" x="7340600" y="2651125"/>
          <p14:tracePt t="40253" x="7323138" y="2668588"/>
          <p14:tracePt t="40260" x="7307263" y="2701925"/>
          <p14:tracePt t="40269" x="7272338" y="2736850"/>
          <p14:tracePt t="40277" x="7229475" y="2778125"/>
          <p14:tracePt t="40317" x="7221538" y="2778125"/>
          <p14:tracePt t="40381" x="7213600" y="2778125"/>
          <p14:tracePt t="40388" x="7178675" y="2795588"/>
          <p14:tracePt t="40396" x="7170738" y="2795588"/>
          <p14:tracePt t="40404" x="7162800" y="2805113"/>
          <p14:tracePt t="40413" x="7153275" y="2820988"/>
          <p14:tracePt t="40420" x="7127875" y="2846388"/>
          <p14:tracePt t="40428" x="7112000" y="2855913"/>
          <p14:tracePt t="40436" x="7077075" y="2897188"/>
          <p14:tracePt t="40444" x="7059613" y="2932113"/>
          <p14:tracePt t="40452" x="7034213" y="2965450"/>
          <p14:tracePt t="40461" x="7008813" y="3016250"/>
          <p14:tracePt t="40468" x="6983413" y="3067050"/>
          <p14:tracePt t="40477" x="6942138" y="3127375"/>
          <p14:tracePt t="40484" x="6899275" y="3195638"/>
          <p14:tracePt t="40494" x="6873875" y="3228975"/>
          <p14:tracePt t="40501" x="6838950" y="3305175"/>
          <p14:tracePt t="40510" x="6823075" y="3340100"/>
          <p14:tracePt t="40516" x="6797675" y="3373438"/>
          <p14:tracePt t="40526" x="6788150" y="3398838"/>
          <p14:tracePt t="40533" x="6788150" y="3416300"/>
          <p14:tracePt t="40544" x="6780213" y="3416300"/>
          <p14:tracePt t="40573" x="6780213" y="3433763"/>
          <p14:tracePt t="40589" x="6780213" y="3441700"/>
          <p14:tracePt t="40604" x="6780213" y="3449638"/>
          <p14:tracePt t="40701" x="6780213" y="3467100"/>
          <p14:tracePt t="40748" x="6780213" y="3475038"/>
          <p14:tracePt t="40757" x="6780213" y="3484563"/>
          <p14:tracePt t="40836" x="6788150" y="3484563"/>
          <p14:tracePt t="40844" x="6797675" y="3484563"/>
          <p14:tracePt t="40861" x="6805613" y="3484563"/>
          <p14:tracePt t="40892" x="6813550" y="3484563"/>
          <p14:tracePt t="40901" x="6823075" y="3484563"/>
          <p14:tracePt t="40917" x="6848475" y="3484563"/>
          <p14:tracePt t="40925" x="6856413" y="3484563"/>
          <p14:tracePt t="40932" x="6881813" y="3484563"/>
          <p14:tracePt t="40942" x="6889750" y="3484563"/>
          <p14:tracePt t="40949" x="6907213" y="3484563"/>
          <p14:tracePt t="40964" x="6915150" y="3484563"/>
          <p14:tracePt t="41004" x="6924675" y="3484563"/>
          <p14:tracePt t="41013" x="6942138" y="3502025"/>
          <p14:tracePt t="41021" x="6967538" y="3502025"/>
          <p14:tracePt t="41028" x="6992938" y="3517900"/>
          <p14:tracePt t="41044" x="7000875" y="3517900"/>
          <p14:tracePt t="41052" x="7018338" y="3527425"/>
          <p14:tracePt t="41061" x="7034213" y="3527425"/>
          <p14:tracePt t="41068" x="7069138" y="3527425"/>
          <p14:tracePt t="41077" x="7094538" y="3543300"/>
          <p14:tracePt t="41084" x="7102475" y="3543300"/>
          <p14:tracePt t="41094" x="7127875" y="3543300"/>
          <p14:tracePt t="41101" x="7137400" y="3543300"/>
          <p14:tracePt t="41109" x="7145338" y="3543300"/>
          <p14:tracePt t="41116" x="7153275" y="3543300"/>
          <p14:tracePt t="41124" x="7162800" y="3543300"/>
          <p14:tracePt t="41144" x="7170738" y="3543300"/>
          <p14:tracePt t="41149" x="7188200" y="3543300"/>
          <p14:tracePt t="41158" x="7196138" y="3543300"/>
          <p14:tracePt t="41164" x="7229475" y="3552825"/>
          <p14:tracePt t="41172" x="7246938" y="3560763"/>
          <p14:tracePt t="41181" x="7281863" y="3578225"/>
          <p14:tracePt t="41188" x="7315200" y="3586163"/>
          <p14:tracePt t="41197" x="7348538" y="3594100"/>
          <p14:tracePt t="41205" x="7373938" y="3603625"/>
          <p14:tracePt t="41213" x="7391400" y="3603625"/>
          <p14:tracePt t="41221" x="7408863" y="3619500"/>
          <p14:tracePt t="41229" x="7442200" y="3619500"/>
          <p14:tracePt t="41236" x="7477125" y="3636963"/>
          <p14:tracePt t="41244" x="7510463" y="3636963"/>
          <p14:tracePt t="41252" x="7527925" y="3646488"/>
          <p14:tracePt t="41260" x="7578725" y="3662363"/>
          <p14:tracePt t="41269" x="7596188" y="3662363"/>
          <p14:tracePt t="41277" x="7629525" y="3662363"/>
          <p14:tracePt t="41284" x="7654925" y="3671888"/>
          <p14:tracePt t="41293" x="7688263" y="3671888"/>
          <p14:tracePt t="41300" x="7715250" y="3671888"/>
          <p14:tracePt t="41309" x="7748588" y="3671888"/>
          <p14:tracePt t="41316" x="7773988" y="3671888"/>
          <p14:tracePt t="41326" x="7799388" y="3671888"/>
          <p14:tracePt t="41333" x="7832725" y="3671888"/>
          <p14:tracePt t="41342" x="7850188" y="3671888"/>
          <p14:tracePt t="41348" x="7885113" y="3671888"/>
          <p14:tracePt t="41357" x="7910513" y="3671888"/>
          <p14:tracePt t="41364" x="7943850" y="3671888"/>
          <p14:tracePt t="41375" x="7969250" y="3671888"/>
          <p14:tracePt t="41381" x="7994650" y="3671888"/>
          <p14:tracePt t="41389" x="8029575" y="3671888"/>
          <p14:tracePt t="41396" x="8062913" y="3671888"/>
          <p14:tracePt t="41404" x="8105775" y="3671888"/>
          <p14:tracePt t="41412" x="8131175" y="3671888"/>
          <p14:tracePt t="41421" x="8174038" y="3671888"/>
          <p14:tracePt t="41429" x="8215313" y="3671888"/>
          <p14:tracePt t="41436" x="8240713" y="3671888"/>
          <p14:tracePt t="41444" x="8275638" y="3671888"/>
          <p14:tracePt t="41453" x="8301038" y="3671888"/>
          <p14:tracePt t="41461" x="8318500" y="3671888"/>
          <p14:tracePt t="41469" x="8343900" y="3671888"/>
          <p14:tracePt t="41477" x="8369300" y="3671888"/>
          <p14:tracePt t="41485" x="8394700" y="3671888"/>
          <p14:tracePt t="41501" x="8420100" y="3671888"/>
          <p14:tracePt t="41509" x="8428038" y="3671888"/>
          <p14:tracePt t="41517" x="8445500" y="3662363"/>
          <p14:tracePt t="41525" x="8453438" y="3662363"/>
          <p14:tracePt t="41588" x="8470900" y="3654425"/>
          <p14:tracePt t="41613" x="8478838" y="3654425"/>
          <p14:tracePt t="41644" x="8478838" y="3646488"/>
          <p14:tracePt t="41653" x="8478838" y="3636963"/>
          <p14:tracePt t="41677" x="8488363" y="3629025"/>
          <p14:tracePt t="42124" x="8496300" y="3629025"/>
          <p14:tracePt t="42164" x="8488363" y="3629025"/>
          <p14:tracePt t="42173" x="8445500" y="3629025"/>
          <p14:tracePt t="42181" x="8410575" y="3629025"/>
          <p14:tracePt t="42189" x="8369300" y="3629025"/>
          <p14:tracePt t="42196" x="8334375" y="3629025"/>
          <p14:tracePt t="42204" x="8326438" y="3629025"/>
          <p14:tracePt t="42244" x="8308975" y="3629025"/>
          <p14:tracePt t="42255" x="8291513" y="3629025"/>
          <p14:tracePt t="42266" x="8291513" y="3619500"/>
          <p14:tracePt t="42278" x="8275638" y="3619500"/>
          <p14:tracePt t="42444" x="8266113" y="3619500"/>
          <p14:tracePt t="42453" x="8258175" y="3619500"/>
          <p14:tracePt t="42461" x="8240713" y="3619500"/>
          <p14:tracePt t="42476" x="8224838" y="3619500"/>
          <p14:tracePt t="42484" x="8215313" y="3619500"/>
          <p14:tracePt t="42493" x="8207375" y="3619500"/>
          <p14:tracePt t="42500" x="8199438" y="3629025"/>
          <p14:tracePt t="42509" x="8189913" y="3636963"/>
          <p14:tracePt t="42516" x="8174038" y="3636963"/>
          <p14:tracePt t="42525" x="8156575" y="3654425"/>
          <p14:tracePt t="42533" x="8113713" y="3662363"/>
          <p14:tracePt t="42542" x="8088313" y="3679825"/>
          <p14:tracePt t="42549" x="8062913" y="3697288"/>
          <p14:tracePt t="42556" x="8045450" y="3713163"/>
          <p14:tracePt t="42564" x="8020050" y="3713163"/>
          <p14:tracePt t="42574" x="8004175" y="3730625"/>
          <p14:tracePt t="42580" x="7994650" y="3730625"/>
          <p14:tracePt t="42593" x="7969250" y="3748088"/>
          <p14:tracePt t="42964" x="7969250" y="3781425"/>
          <p14:tracePt t="42973" x="7961313" y="3790950"/>
          <p14:tracePt t="42980" x="7951788" y="3798888"/>
          <p14:tracePt t="42989" x="7935913" y="3824288"/>
          <p14:tracePt t="42996" x="7918450" y="3832225"/>
          <p14:tracePt t="43007" x="7893050" y="3841750"/>
          <p14:tracePt t="43012" x="7867650" y="3867150"/>
          <p14:tracePt t="43021" x="7859713" y="3875088"/>
          <p14:tracePt t="43028" x="7824788" y="3892550"/>
          <p14:tracePt t="43036" x="7816850" y="3900488"/>
          <p14:tracePt t="43044" x="7807325" y="3908425"/>
          <p14:tracePt t="43060" x="7799388" y="3908425"/>
          <p14:tracePt t="43076" x="7781925" y="3917950"/>
          <p14:tracePt t="43085" x="7756525" y="3935413"/>
          <p14:tracePt t="43092" x="7748588" y="3943350"/>
          <p14:tracePt t="43109" x="7740650" y="3943350"/>
          <p14:tracePt t="43116" x="7731125" y="3951288"/>
          <p14:tracePt t="43125" x="7723188" y="3960813"/>
          <p14:tracePt t="43143" x="7715250" y="3968750"/>
          <p14:tracePt t="43277" x="7715250" y="3976688"/>
          <p14:tracePt t="43284" x="7715250" y="4002088"/>
          <p14:tracePt t="43293" x="7731125" y="4019550"/>
          <p14:tracePt t="43300" x="7832725" y="4019550"/>
          <p14:tracePt t="43309" x="7961313" y="4002088"/>
          <p14:tracePt t="43316" x="7994650" y="3986213"/>
          <p14:tracePt t="43325" x="8054975" y="3976688"/>
          <p14:tracePt t="43460" x="8062913" y="3976688"/>
          <p14:tracePt t="43469" x="8020050" y="4019550"/>
          <p14:tracePt t="43477" x="8020050" y="4037013"/>
          <p14:tracePt t="43484" x="7977188" y="4079875"/>
          <p14:tracePt t="43492" x="7969250" y="4079875"/>
          <p14:tracePt t="43508" x="7961313" y="4079875"/>
          <p14:tracePt t="43565" x="7951788" y="4087813"/>
          <p14:tracePt t="43605" x="7951788" y="4105275"/>
          <p14:tracePt t="43613" x="7943850" y="4113213"/>
          <p14:tracePt t="43621" x="7943850" y="4121150"/>
          <p14:tracePt t="43628" x="7926388" y="4121150"/>
          <p14:tracePt t="43636" x="7918450" y="4130675"/>
          <p14:tracePt t="44101" x="7910513" y="4130675"/>
          <p14:tracePt t="44117" x="7900988" y="4130675"/>
          <p14:tracePt t="44133" x="7893050" y="4130675"/>
          <p14:tracePt t="44229" x="7875588" y="4130675"/>
          <p14:tracePt t="44238" x="7875588" y="4138613"/>
          <p14:tracePt t="44244" x="7867650" y="4138613"/>
          <p14:tracePt t="44261" x="7859713" y="4138613"/>
          <p14:tracePt t="44269" x="7850188" y="4146550"/>
          <p14:tracePt t="44276" x="7832725" y="4156075"/>
          <p14:tracePt t="44292" x="7824788" y="4156075"/>
          <p14:tracePt t="44557" x="7816850" y="4146550"/>
          <p14:tracePt t="44565" x="7875588" y="4121150"/>
          <p14:tracePt t="44573" x="7969250" y="4087813"/>
          <p14:tracePt t="44580" x="8037513" y="4044950"/>
          <p14:tracePt t="44676" x="8045450" y="4027488"/>
          <p14:tracePt t="44685" x="8080375" y="4019550"/>
          <p14:tracePt t="44701" x="8045450" y="4019550"/>
          <p14:tracePt t="44709" x="7969250" y="4019550"/>
          <p14:tracePt t="44716" x="7910513" y="4052888"/>
          <p14:tracePt t="44724" x="7875588" y="4052888"/>
          <p14:tracePt t="44773" x="7859713" y="4052888"/>
          <p14:tracePt t="44797" x="7850188" y="4052888"/>
          <p14:tracePt t="44804" x="7842250" y="4052888"/>
          <p14:tracePt t="44812" x="7816850" y="4052888"/>
          <p14:tracePt t="44821" x="7799388" y="4062413"/>
          <p14:tracePt t="44829" x="7781925" y="4070350"/>
          <p14:tracePt t="44838" x="7731125" y="4087813"/>
          <p14:tracePt t="44844" x="7688263" y="4105275"/>
          <p14:tracePt t="44852" x="7654925" y="4113213"/>
          <p14:tracePt t="44860" x="7596188" y="4146550"/>
          <p14:tracePt t="44869" x="7527925" y="4164013"/>
          <p14:tracePt t="44877" x="7485063" y="4181475"/>
          <p14:tracePt t="44885" x="7451725" y="4189413"/>
          <p14:tracePt t="44893" x="7426325" y="4197350"/>
          <p14:tracePt t="44900" x="7408863" y="4197350"/>
          <p14:tracePt t="44908" x="7400925" y="4206875"/>
          <p14:tracePt t="44916" x="7383463" y="4206875"/>
          <p14:tracePt t="44924" x="7373938" y="4206875"/>
          <p14:tracePt t="44933" x="7358063" y="4224338"/>
          <p14:tracePt t="44941" x="7340600" y="4232275"/>
          <p14:tracePt t="44948" x="7332663" y="4232275"/>
          <p14:tracePt t="44957" x="7307263" y="4240213"/>
          <p14:tracePt t="44964" x="7281863" y="4257675"/>
          <p14:tracePt t="44973" x="7272338" y="4257675"/>
          <p14:tracePt t="44980" x="7264400" y="4265613"/>
          <p14:tracePt t="44990" x="7239000" y="4275138"/>
          <p14:tracePt t="45006" x="7221538" y="4283075"/>
          <p14:tracePt t="45015" x="7196138" y="4300538"/>
          <p14:tracePt t="45027" x="7178675" y="4316413"/>
          <p14:tracePt t="45032" x="7127875" y="4341813"/>
          <p14:tracePt t="45040" x="7102475" y="4359275"/>
          <p14:tracePt t="45045" x="7077075" y="4368800"/>
          <p14:tracePt t="45053" x="7051675" y="4394200"/>
          <p14:tracePt t="45060" x="7018338" y="4410075"/>
          <p14:tracePt t="45069" x="6992938" y="4410075"/>
          <p14:tracePt t="45076" x="6975475" y="4419600"/>
          <p14:tracePt t="45133" x="7026275" y="4394200"/>
          <p14:tracePt t="45140" x="7059613" y="4384675"/>
          <p14:tracePt t="45148" x="7059613" y="4368800"/>
          <p14:tracePt t="45269" x="6983413" y="4376738"/>
          <p14:tracePt t="45276" x="6838950" y="4402138"/>
          <p14:tracePt t="45284" x="6729413" y="4419600"/>
          <p14:tracePt t="45293" x="6610350" y="4419600"/>
          <p14:tracePt t="45301" x="6567488" y="4419600"/>
          <p14:tracePt t="45309" x="6542088" y="4419600"/>
          <p14:tracePt t="45372" x="6524625" y="4419600"/>
          <p14:tracePt t="45380" x="6508750" y="4419600"/>
          <p14:tracePt t="45389" x="6483350" y="4419600"/>
          <p14:tracePt t="45396" x="6423025" y="4419600"/>
          <p14:tracePt t="45405" x="6338888" y="4427538"/>
          <p14:tracePt t="45413" x="6253163" y="4445000"/>
          <p14:tracePt t="45420" x="6176963" y="4460875"/>
          <p14:tracePt t="45428" x="6091238" y="4470400"/>
          <p14:tracePt t="45438" x="6015038" y="4478338"/>
          <p14:tracePt t="45445" x="5905500" y="4503738"/>
          <p14:tracePt t="45455" x="5819775" y="4513263"/>
          <p14:tracePt t="45460" x="5743575" y="4513263"/>
          <p14:tracePt t="45468" x="5683250" y="4513263"/>
          <p14:tracePt t="45476" x="5641975" y="4521200"/>
          <p14:tracePt t="45484" x="5599113" y="4521200"/>
          <p14:tracePt t="45493" x="5565775" y="4521200"/>
          <p14:tracePt t="45501" x="5530850" y="4521200"/>
          <p14:tracePt t="45508" x="5522913" y="4521200"/>
          <p14:tracePt t="45516" x="5497513" y="4521200"/>
          <p14:tracePt t="45524" x="5480050" y="4521200"/>
          <p14:tracePt t="45533" x="5472113" y="4521200"/>
          <p14:tracePt t="45540" x="5462588" y="4521200"/>
          <p14:tracePt t="45549" x="5454650" y="4521200"/>
          <p14:tracePt t="45581" x="5437188" y="4521200"/>
          <p14:tracePt t="45589" x="5411788" y="4521200"/>
          <p14:tracePt t="45597" x="5360988" y="4513263"/>
          <p14:tracePt t="45605" x="5302250" y="4513263"/>
          <p14:tracePt t="45612" x="5259388" y="4513263"/>
          <p14:tracePt t="45621" x="5233988" y="4503738"/>
          <p14:tracePt t="45628" x="5199063" y="4503738"/>
          <p14:tracePt t="45639" x="5173663" y="4503738"/>
          <p14:tracePt t="45645" x="5140325" y="4503738"/>
          <p14:tracePt t="45885" x="5114925" y="4503738"/>
          <p14:tracePt t="45892" x="5080000" y="4503738"/>
          <p14:tracePt t="45901" x="5046663" y="4521200"/>
          <p14:tracePt t="45909" x="5038725" y="4521200"/>
          <p14:tracePt t="45917" x="5029200" y="4529138"/>
          <p14:tracePt t="45925" x="5021263" y="4529138"/>
          <p14:tracePt t="45957" x="5003800" y="4538663"/>
          <p14:tracePt t="45964" x="4970463" y="4538663"/>
          <p14:tracePt t="45973" x="4919663" y="4546600"/>
          <p14:tracePt t="45980" x="4800600" y="4564063"/>
          <p14:tracePt t="45989" x="4664075" y="4572000"/>
          <p14:tracePt t="45996" x="4519613" y="4572000"/>
          <p14:tracePt t="46006" x="4349750" y="4572000"/>
          <p14:tracePt t="46012" x="4205288" y="4572000"/>
          <p14:tracePt t="46023" x="4070350" y="4605338"/>
          <p14:tracePt t="46028" x="3967163" y="4622800"/>
          <p14:tracePt t="46036" x="3865563" y="4622800"/>
          <p14:tracePt t="46044" x="3822700" y="4630738"/>
          <p14:tracePt t="46054" x="3746500" y="4630738"/>
          <p14:tracePt t="46061" x="3729038" y="4630738"/>
          <p14:tracePt t="46069" x="3695700" y="4630738"/>
          <p14:tracePt t="46101" x="3687763" y="4630738"/>
          <p14:tracePt t="46116" x="3678238" y="4622800"/>
          <p14:tracePt t="46124" x="3670300" y="4614863"/>
          <p14:tracePt t="46144" x="3652838" y="4597400"/>
          <p14:tracePt t="46149" x="3644900" y="4589463"/>
          <p14:tracePt t="46157" x="3627438" y="4579938"/>
          <p14:tracePt t="46165" x="3586163" y="4572000"/>
          <p14:tracePt t="46172" x="3551238" y="4564063"/>
          <p14:tracePt t="46181" x="3492500" y="4564063"/>
          <p14:tracePt t="46189" x="3432175" y="4538663"/>
          <p14:tracePt t="46196" x="3414713" y="4538663"/>
          <p14:tracePt t="46206" x="3389313" y="4529138"/>
          <p14:tracePt t="46221" x="3389313" y="4513263"/>
          <p14:tracePt t="46229" x="3389313" y="4503738"/>
          <p14:tracePt t="46237" x="3389313" y="4495800"/>
          <p14:tracePt t="46245" x="3389313" y="4486275"/>
          <p14:tracePt t="46349" x="3363913" y="4486275"/>
          <p14:tracePt t="46365" x="3355975" y="4486275"/>
          <p14:tracePt t="46373" x="3322638" y="4513263"/>
          <p14:tracePt t="46381" x="3244850" y="4529138"/>
          <p14:tracePt t="46389" x="3203575" y="4538663"/>
          <p14:tracePt t="46396" x="3152775" y="4538663"/>
          <p14:tracePt t="46405" x="3135313" y="4538663"/>
          <p14:tracePt t="46412" x="3092450" y="4538663"/>
          <p14:tracePt t="46422" x="3049588" y="4538663"/>
          <p14:tracePt t="46428" x="2998788" y="4538663"/>
          <p14:tracePt t="46438" x="2965450" y="4554538"/>
          <p14:tracePt t="46445" x="2940050" y="4554538"/>
          <p14:tracePt t="46455" x="2905125" y="4564063"/>
          <p14:tracePt t="46460" x="2879725" y="4564063"/>
          <p14:tracePt t="46471" x="2854325" y="4564063"/>
          <p14:tracePt t="46476" x="2846388" y="4564063"/>
          <p14:tracePt t="46485" x="2820988" y="4564063"/>
          <p14:tracePt t="46492" x="2811463" y="4564063"/>
          <p14:tracePt t="46500" x="2786063" y="4564063"/>
          <p14:tracePt t="46509" x="2752725" y="4572000"/>
          <p14:tracePt t="46516" x="2727325" y="4572000"/>
          <p14:tracePt t="46524" x="2684463" y="4579938"/>
          <p14:tracePt t="46533" x="2651125" y="4579938"/>
          <p14:tracePt t="46540" x="2633663" y="4597400"/>
          <p14:tracePt t="46548" x="2616200" y="4597400"/>
          <p14:tracePt t="46556" x="2608263" y="4597400"/>
          <p14:tracePt t="46564" x="2600325" y="4597400"/>
          <p14:tracePt t="46628" x="2590800" y="4597400"/>
          <p14:tracePt t="46647" x="2582863" y="4597400"/>
          <p14:tracePt t="46652" x="2574925" y="4605338"/>
          <p14:tracePt t="46661" x="2565400" y="4605338"/>
          <p14:tracePt t="46972" x="2557463" y="4605338"/>
          <p14:tracePt t="46981" x="2549525" y="4597400"/>
          <p14:tracePt t="46989" x="2540000" y="4579938"/>
          <p14:tracePt t="46997" x="2524125" y="4564063"/>
          <p14:tracePt t="47012" x="2506663" y="4546600"/>
          <p14:tracePt t="47021" x="2455863" y="4513263"/>
          <p14:tracePt t="47029" x="2395538" y="4478338"/>
          <p14:tracePt t="47037" x="2336800" y="4445000"/>
          <p14:tracePt t="47044" x="2260600" y="4419600"/>
          <p14:tracePt t="47053" x="2182813" y="4368800"/>
          <p14:tracePt t="47060" x="2106613" y="4351338"/>
          <p14:tracePt t="47069" x="2065338" y="4341813"/>
          <p14:tracePt t="47076" x="2012950" y="4325938"/>
          <p14:tracePt t="47085" x="1987550" y="4308475"/>
          <p14:tracePt t="47093" x="1971675" y="4308475"/>
          <p14:tracePt t="47100" x="1971675" y="4300538"/>
          <p14:tracePt t="47137" x="1962150" y="4291013"/>
          <p14:tracePt t="47141" x="1954213" y="4291013"/>
          <p14:tracePt t="47156" x="1936750" y="4291013"/>
          <p14:tracePt t="47165" x="1868488" y="4275138"/>
          <p14:tracePt t="47173" x="1801813" y="4265613"/>
          <p14:tracePt t="47181" x="1673225" y="4265613"/>
          <p14:tracePt t="47188" x="1520825" y="4265613"/>
          <p14:tracePt t="47196" x="1358900" y="4265613"/>
          <p14:tracePt t="47205" x="1265238" y="4265613"/>
          <p14:tracePt t="47213" x="1223963" y="4265613"/>
          <p14:tracePt t="47221" x="1138238" y="4265613"/>
          <p14:tracePt t="47228" x="1104900" y="4275138"/>
          <p14:tracePt t="47238" x="1095375" y="4275138"/>
          <p14:tracePt t="47349" x="1062038" y="4291013"/>
          <p14:tracePt t="47357" x="1011238" y="4291013"/>
          <p14:tracePt t="47365" x="993775" y="4291013"/>
          <p14:tracePt t="47549" x="993775" y="4283075"/>
          <p14:tracePt t="47565" x="1003300" y="4275138"/>
          <p14:tracePt t="47597" x="1011238" y="4265613"/>
          <p14:tracePt t="47620" x="1011238" y="4257675"/>
          <p14:tracePt t="47637" x="1019175" y="4240213"/>
          <p14:tracePt t="47660" x="1036638" y="4224338"/>
          <p14:tracePt t="47669" x="1044575" y="4214813"/>
          <p14:tracePt t="47693" x="1062038" y="4206875"/>
          <p14:tracePt t="47701" x="1079500" y="4189413"/>
          <p14:tracePt t="47708" x="1112838" y="4171950"/>
          <p14:tracePt t="47716" x="1138238" y="4146550"/>
          <p14:tracePt t="47724" x="1155700" y="4130675"/>
          <p14:tracePt t="47733" x="1181100" y="4121150"/>
          <p14:tracePt t="47741" x="1198563" y="4113213"/>
          <p14:tracePt t="47861" x="1223963" y="4105275"/>
          <p14:tracePt t="47893" x="1231900" y="4095750"/>
          <p14:tracePt t="47900" x="1249363" y="4095750"/>
          <p14:tracePt t="47909" x="1249363" y="4087813"/>
          <p14:tracePt t="47918" x="1257300" y="4087813"/>
          <p14:tracePt t="47924" x="1274763" y="4087813"/>
          <p14:tracePt t="47933" x="1282700" y="4079875"/>
          <p14:tracePt t="47940" x="1290638" y="4079875"/>
          <p14:tracePt t="47948" x="1300163" y="4070350"/>
          <p14:tracePt t="47956" x="1325563" y="4070350"/>
          <p14:tracePt t="47964" x="1350963" y="4070350"/>
          <p14:tracePt t="47972" x="1358900" y="4070350"/>
          <p14:tracePt t="47981" x="1384300" y="4070350"/>
          <p14:tracePt t="47989" x="1427163" y="4070350"/>
          <p14:tracePt t="47996" x="1470025" y="4070350"/>
          <p14:tracePt t="48004" x="1528763" y="4070350"/>
          <p14:tracePt t="48013" x="1571625" y="4070350"/>
          <p14:tracePt t="48021" x="1614488" y="4070350"/>
          <p14:tracePt t="48029" x="1657350" y="4070350"/>
          <p14:tracePt t="48037" x="1673225" y="4070350"/>
          <p14:tracePt t="48044" x="1698625" y="4070350"/>
          <p14:tracePt t="48117" x="1708150" y="4070350"/>
          <p14:tracePt t="48132" x="1724025" y="4070350"/>
          <p14:tracePt t="48149" x="1733550" y="4070350"/>
          <p14:tracePt t="48157" x="1741488" y="4070350"/>
          <p14:tracePt t="48165" x="1749425" y="4070350"/>
          <p14:tracePt t="48285" x="1758950" y="4070350"/>
          <p14:tracePt t="48381" x="1766888" y="4070350"/>
          <p14:tracePt t="48388" x="1784350" y="4070350"/>
          <p14:tracePt t="48396" x="1792288" y="4070350"/>
          <p14:tracePt t="48420" x="1801813" y="4070350"/>
          <p14:tracePt t="48428" x="1827213" y="4070350"/>
          <p14:tracePt t="48437" x="1835150" y="4070350"/>
          <p14:tracePt t="48444" x="1852613" y="4070350"/>
          <p14:tracePt t="48492" x="1860550" y="4070350"/>
          <p14:tracePt t="48533" x="1893888" y="4070350"/>
          <p14:tracePt t="48541" x="1903413" y="4070350"/>
          <p14:tracePt t="48548" x="1928813" y="4070350"/>
          <p14:tracePt t="48556" x="1971675" y="4070350"/>
          <p14:tracePt t="48564" x="2012950" y="4070350"/>
          <p14:tracePt t="48572" x="2073275" y="4070350"/>
          <p14:tracePt t="48580" x="2157413" y="4070350"/>
          <p14:tracePt t="48589" x="2225675" y="4070350"/>
          <p14:tracePt t="48596" x="2286000" y="4070350"/>
          <p14:tracePt t="48604" x="2352675" y="4070350"/>
          <p14:tracePt t="48612" x="2413000" y="4070350"/>
          <p14:tracePt t="48621" x="2471738" y="4070350"/>
          <p14:tracePt t="48629" x="2514600" y="4070350"/>
          <p14:tracePt t="48637" x="2557463" y="4070350"/>
          <p14:tracePt t="48644" x="2616200" y="4070350"/>
          <p14:tracePt t="48653" x="2659063" y="4070350"/>
          <p14:tracePt t="48661" x="2735263" y="4070350"/>
          <p14:tracePt t="48669" x="2786063" y="4070350"/>
          <p14:tracePt t="48677" x="2820988" y="4070350"/>
          <p14:tracePt t="48685" x="2863850" y="4070350"/>
          <p14:tracePt t="48692" x="2889250" y="4070350"/>
          <p14:tracePt t="48702" x="2914650" y="4070350"/>
          <p14:tracePt t="48709" x="2940050" y="4070350"/>
          <p14:tracePt t="48719" x="2965450" y="4070350"/>
          <p14:tracePt t="48724" x="2998788" y="4070350"/>
          <p14:tracePt t="48733" x="3041650" y="4070350"/>
          <p14:tracePt t="48740" x="3067050" y="4070350"/>
          <p14:tracePt t="48748" x="3092450" y="4062413"/>
          <p14:tracePt t="48756" x="3109913" y="4062413"/>
          <p14:tracePt t="48901" x="3117850" y="4062413"/>
          <p14:tracePt t="48909" x="3143250" y="4062413"/>
          <p14:tracePt t="48918" x="3152775" y="4062413"/>
          <p14:tracePt t="48924" x="3186113" y="4079875"/>
          <p14:tracePt t="48932" x="3194050" y="4087813"/>
          <p14:tracePt t="48941" x="3203575" y="4087813"/>
          <p14:tracePt t="48949" x="3211513" y="4113213"/>
          <p14:tracePt t="48965" x="3219450" y="4121150"/>
          <p14:tracePt t="48972" x="3228975" y="4121150"/>
          <p14:tracePt t="49069" x="3219450" y="4121150"/>
          <p14:tracePt t="49077" x="3160713" y="4164013"/>
          <p14:tracePt t="49085" x="3152775" y="4197350"/>
          <p14:tracePt t="49092" x="3143250" y="4206875"/>
          <p14:tracePt t="49102" x="3127375" y="4214813"/>
          <p14:tracePt t="49136" x="3143250" y="4214813"/>
          <p14:tracePt t="49141" x="3152775" y="4214813"/>
          <p14:tracePt t="49149" x="3168650" y="4214813"/>
          <p14:tracePt t="49157" x="3203575" y="4214813"/>
          <p14:tracePt t="49173" x="3228975" y="4214813"/>
          <p14:tracePt t="49180" x="3236913" y="4214813"/>
          <p14:tracePt t="49189" x="3244850" y="4214813"/>
          <p14:tracePt t="49197" x="3262313" y="4214813"/>
          <p14:tracePt t="49229" x="3279775" y="4214813"/>
          <p14:tracePt t="49237" x="3287713" y="4214813"/>
          <p14:tracePt t="49244" x="3305175" y="4214813"/>
          <p14:tracePt t="49253" x="3338513" y="4214813"/>
          <p14:tracePt t="49260" x="3348038" y="4214813"/>
          <p14:tracePt t="49269" x="3373438" y="4214813"/>
          <p14:tracePt t="49277" x="3406775" y="4214813"/>
          <p14:tracePt t="49285" x="3449638" y="4214813"/>
          <p14:tracePt t="49292" x="3467100" y="4214813"/>
          <p14:tracePt t="49301" x="3500438" y="4214813"/>
          <p14:tracePt t="49309" x="3525838" y="4214813"/>
          <p14:tracePt t="49321" x="3533775" y="4214813"/>
          <p14:tracePt t="49469" x="3543300" y="4214813"/>
          <p14:tracePt t="49485" x="3568700" y="4214813"/>
          <p14:tracePt t="49492" x="3576638" y="4214813"/>
          <p14:tracePt t="49501" x="3611563" y="4214813"/>
          <p14:tracePt t="49509" x="3644900" y="4214813"/>
          <p14:tracePt t="49517" x="3695700" y="4214813"/>
          <p14:tracePt t="49525" x="3738563" y="4214813"/>
          <p14:tracePt t="49533" x="3797300" y="4197350"/>
          <p14:tracePt t="49540" x="3873500" y="4197350"/>
          <p14:tracePt t="49548" x="3941763" y="4189413"/>
          <p14:tracePt t="49557" x="4035425" y="4171950"/>
          <p14:tracePt t="49564" x="4121150" y="4164013"/>
          <p14:tracePt t="49572" x="4197350" y="4146550"/>
          <p14:tracePt t="49580" x="4248150" y="4146550"/>
          <p14:tracePt t="49588" x="4298950" y="4130675"/>
          <p14:tracePt t="49597" x="4332288" y="4121150"/>
          <p14:tracePt t="49604" x="4349750" y="4121150"/>
          <p14:tracePt t="49613" x="4375150" y="4113213"/>
          <p14:tracePt t="49620" x="4384675" y="4105275"/>
          <p14:tracePt t="49941" x="4392613" y="4095750"/>
          <p14:tracePt t="49949" x="4400550" y="4095750"/>
          <p14:tracePt t="49957" x="4410075" y="4087813"/>
          <p14:tracePt t="49972" x="4425950" y="4087813"/>
          <p14:tracePt t="49981" x="4443413" y="4087813"/>
          <p14:tracePt t="49989" x="4451350" y="4087813"/>
          <p14:tracePt t="49996" x="4476750" y="4070350"/>
          <p14:tracePt t="50004" x="4511675" y="4062413"/>
          <p14:tracePt t="50013" x="4537075" y="4052888"/>
          <p14:tracePt t="50021" x="4570413" y="4052888"/>
          <p14:tracePt t="50029" x="4595813" y="4044950"/>
          <p14:tracePt t="50037" x="4630738" y="4044950"/>
          <p14:tracePt t="50044" x="4646613" y="4044950"/>
          <p14:tracePt t="50052" x="4656138" y="4037013"/>
          <p14:tracePt t="50148" x="4664075" y="4027488"/>
          <p14:tracePt t="50637" x="4681538" y="4027488"/>
          <p14:tracePt t="50645" x="4699000" y="4027488"/>
          <p14:tracePt t="50653" x="4724400" y="4027488"/>
          <p14:tracePt t="50660" x="4765675" y="4027488"/>
          <p14:tracePt t="50669" x="4826000" y="4027488"/>
          <p14:tracePt t="50676" x="4884738" y="4027488"/>
          <p14:tracePt t="50685" x="4935538" y="4027488"/>
          <p14:tracePt t="50692" x="4978400" y="4027488"/>
          <p14:tracePt t="50702" x="5038725" y="4027488"/>
          <p14:tracePt t="50708" x="5097463" y="4027488"/>
          <p14:tracePt t="50717" x="5140325" y="4027488"/>
          <p14:tracePt t="50725" x="5165725" y="4027488"/>
          <p14:tracePt t="50734" x="5199063" y="4027488"/>
          <p14:tracePt t="50741" x="5208588" y="4027488"/>
          <p14:tracePt t="50861" x="5233988" y="4027488"/>
          <p14:tracePt t="50877" x="5241925" y="4027488"/>
          <p14:tracePt t="50885" x="5259388" y="4027488"/>
          <p14:tracePt t="50892" x="5284788" y="4037013"/>
          <p14:tracePt t="50901" x="5292725" y="4052888"/>
          <p14:tracePt t="50908" x="5292725" y="4079875"/>
          <p14:tracePt t="50918" x="5292725" y="4105275"/>
          <p14:tracePt t="50925" x="5276850" y="4121150"/>
          <p14:tracePt t="50933" x="5249863" y="4121150"/>
          <p14:tracePt t="51109" x="5241925" y="4130675"/>
          <p14:tracePt t="51118" x="5241925" y="4138613"/>
          <p14:tracePt t="51125" x="5241925" y="4146550"/>
          <p14:tracePt t="51134" x="5241925" y="4156075"/>
          <p14:tracePt t="51164" x="5267325" y="4156075"/>
          <p14:tracePt t="51204" x="5276850" y="4156075"/>
          <p14:tracePt t="51212" x="5284788" y="4156075"/>
          <p14:tracePt t="51220" x="5302250" y="4156075"/>
          <p14:tracePt t="51228" x="5318125" y="4156075"/>
          <p14:tracePt t="51237" x="5343525" y="4156075"/>
          <p14:tracePt t="51244" x="5368925" y="4156075"/>
          <p14:tracePt t="51252" x="5386388" y="4156075"/>
          <p14:tracePt t="51260" x="5421313" y="4156075"/>
          <p14:tracePt t="51268" x="5462588" y="4156075"/>
          <p14:tracePt t="51277" x="5487988" y="4156075"/>
          <p14:tracePt t="51285" x="5530850" y="4156075"/>
          <p14:tracePt t="51293" x="5573713" y="4156075"/>
          <p14:tracePt t="51301" x="5632450" y="4156075"/>
          <p14:tracePt t="51308" x="5692775" y="4156075"/>
          <p14:tracePt t="51317" x="5751513" y="4156075"/>
          <p14:tracePt t="51324" x="5819775" y="4156075"/>
          <p14:tracePt t="51334" x="5880100" y="4156075"/>
          <p14:tracePt t="51341" x="5938838" y="4156075"/>
          <p14:tracePt t="51348" x="5997575" y="4156075"/>
          <p14:tracePt t="51356" x="6065838" y="4156075"/>
          <p14:tracePt t="51365" x="6126163" y="4156075"/>
          <p14:tracePt t="51374" x="6184900" y="4156075"/>
          <p14:tracePt t="51386" x="6227763" y="4156075"/>
          <p14:tracePt t="51394" x="6286500" y="4156075"/>
          <p14:tracePt t="51399" x="6329363" y="4156075"/>
          <p14:tracePt t="51405" x="6364288" y="4156075"/>
          <p14:tracePt t="51412" x="6415088" y="4156075"/>
          <p14:tracePt t="51421" x="6448425" y="4156075"/>
          <p14:tracePt t="51429" x="6499225" y="4156075"/>
          <p14:tracePt t="51437" x="6567488" y="4156075"/>
          <p14:tracePt t="51445" x="6618288" y="4156075"/>
          <p14:tracePt t="51452" x="6669088" y="4156075"/>
          <p14:tracePt t="51461" x="6729413" y="4156075"/>
          <p14:tracePt t="51469" x="6788150" y="4156075"/>
          <p14:tracePt t="51477" x="6873875" y="4156075"/>
          <p14:tracePt t="51485" x="6983413" y="4156075"/>
          <p14:tracePt t="51492" x="7094538" y="4156075"/>
          <p14:tracePt t="51501" x="7221538" y="4156075"/>
          <p14:tracePt t="51509" x="7348538" y="4156075"/>
          <p14:tracePt t="51517" x="7493000" y="4156075"/>
          <p14:tracePt t="51524" x="7621588" y="4156075"/>
          <p14:tracePt t="51533" x="7731125" y="4156075"/>
          <p14:tracePt t="51540" x="7816850" y="4156075"/>
          <p14:tracePt t="51549" x="7885113" y="4156075"/>
          <p14:tracePt t="51556" x="7918450" y="4156075"/>
          <p14:tracePt t="51566" x="7943850" y="4156075"/>
          <p14:tracePt t="51573" x="7951788" y="4156075"/>
          <p14:tracePt t="51604" x="7961313" y="4156075"/>
          <p14:tracePt t="51772" x="7951788" y="4146550"/>
          <p14:tracePt t="51781" x="7935913" y="4146550"/>
          <p14:tracePt t="51788" x="7926388" y="4146550"/>
          <p14:tracePt t="51797" x="7885113" y="4146550"/>
          <p14:tracePt t="51804" x="7842250" y="4146550"/>
          <p14:tracePt t="51812" x="7791450" y="4146550"/>
          <p14:tracePt t="51820" x="7705725" y="4146550"/>
          <p14:tracePt t="51828" x="7612063" y="4146550"/>
          <p14:tracePt t="51836" x="7502525" y="4146550"/>
          <p14:tracePt t="51845" x="7383463" y="4146550"/>
          <p14:tracePt t="51853" x="7239000" y="4164013"/>
          <p14:tracePt t="51860" x="7059613" y="4197350"/>
          <p14:tracePt t="51868" x="6838950" y="4232275"/>
          <p14:tracePt t="51877" x="6600825" y="4249738"/>
          <p14:tracePt t="51884" x="6380163" y="4291013"/>
          <p14:tracePt t="51893" x="6142038" y="4308475"/>
          <p14:tracePt t="51900" x="5895975" y="4316413"/>
          <p14:tracePt t="51908" x="5708650" y="4351338"/>
          <p14:tracePt t="51917" x="5497513" y="4359275"/>
          <p14:tracePt t="51924" x="5327650" y="4359275"/>
          <p14:tracePt t="51933" x="5199063" y="4359275"/>
          <p14:tracePt t="51941" x="5080000" y="4359275"/>
          <p14:tracePt t="51949" x="4987925" y="4359275"/>
          <p14:tracePt t="51958" x="4945063" y="4359275"/>
          <p14:tracePt t="51969" x="4894263" y="4359275"/>
          <p14:tracePt t="51976" x="4876800" y="4359275"/>
          <p14:tracePt t="51986" x="4859338" y="4368800"/>
          <p14:tracePt t="52004" x="4851400" y="4368800"/>
          <p14:tracePt t="52013" x="4843463" y="4368800"/>
          <p14:tracePt t="52020" x="4826000" y="4376738"/>
          <p14:tracePt t="52028" x="4800600" y="4394200"/>
          <p14:tracePt t="52037" x="4757738" y="4394200"/>
          <p14:tracePt t="52045" x="4714875" y="4402138"/>
          <p14:tracePt t="52053" x="4656138" y="4419600"/>
          <p14:tracePt t="52061" x="4587875" y="4445000"/>
          <p14:tracePt t="52068" x="4545013" y="4452938"/>
          <p14:tracePt t="52077" x="4503738" y="4460875"/>
          <p14:tracePt t="52084" x="4468813" y="4470400"/>
          <p14:tracePt t="52093" x="4451350" y="4470400"/>
          <p14:tracePt t="52101" x="4425950" y="4470400"/>
          <p14:tracePt t="52253" x="4418013" y="4478338"/>
          <p14:tracePt t="52268" x="4410075" y="4486275"/>
          <p14:tracePt t="52357" x="4400550" y="4495800"/>
          <p14:tracePt t="52436" x="4384675" y="4495800"/>
          <p14:tracePt t="52444" x="4384675" y="4503738"/>
          <p14:tracePt t="52453" x="4384675" y="4513263"/>
          <p14:tracePt t="52460" x="4375150" y="4521200"/>
          <p14:tracePt t="52468" x="4367213" y="4521200"/>
          <p14:tracePt t="52476" x="4359275" y="4529138"/>
          <p14:tracePt t="52484" x="4359275" y="4538663"/>
          <p14:tracePt t="52493" x="4349750" y="4546600"/>
          <p14:tracePt t="52501" x="4341813" y="4554538"/>
          <p14:tracePt t="52511" x="4341813" y="4564063"/>
          <p14:tracePt t="52518" x="4324350" y="4572000"/>
          <p14:tracePt t="52525" x="4316413" y="4579938"/>
          <p14:tracePt t="52534" x="4306888" y="4597400"/>
          <p14:tracePt t="52541" x="4298950" y="4605338"/>
          <p14:tracePt t="52549" x="4281488" y="4622800"/>
          <p14:tracePt t="52556" x="4265613" y="4640263"/>
          <p14:tracePt t="52566" x="4265613" y="4648200"/>
          <p14:tracePt t="52572" x="4256088" y="4648200"/>
          <p14:tracePt t="52581" x="4248150" y="4657725"/>
          <p14:tracePt t="52589" x="4240213" y="4665663"/>
          <p14:tracePt t="52660" x="4230688" y="4665663"/>
          <p14:tracePt t="52668" x="4222750" y="4673600"/>
          <p14:tracePt t="52861" x="4214813" y="4683125"/>
          <p14:tracePt t="53500" x="4205288" y="4683125"/>
          <p14:tracePt t="53508" x="4197350" y="4683125"/>
          <p14:tracePt t="53517" x="4197350" y="4691063"/>
          <p14:tracePt t="53524" x="4187825" y="4691063"/>
          <p14:tracePt t="53533" x="4162425" y="4708525"/>
          <p14:tracePt t="53541" x="4162425" y="4716463"/>
          <p14:tracePt t="53549" x="4146550" y="4724400"/>
          <p14:tracePt t="53556" x="4129088" y="4733925"/>
          <p14:tracePt t="53565" x="4121150" y="4749800"/>
          <p14:tracePt t="53572" x="4103688" y="4759325"/>
          <p14:tracePt t="53582" x="4078288" y="4784725"/>
          <p14:tracePt t="53588" x="4060825" y="4784725"/>
          <p14:tracePt t="53598" x="4035425" y="4802188"/>
          <p14:tracePt t="53604" x="4027488" y="4810125"/>
          <p14:tracePt t="53613" x="4010025" y="4827588"/>
          <p14:tracePt t="53621" x="3984625" y="4835525"/>
          <p14:tracePt t="53632" x="3984625" y="4843463"/>
          <p14:tracePt t="53636" x="3976688" y="4843463"/>
          <p14:tracePt t="53644" x="3951288" y="4852988"/>
          <p14:tracePt t="53652" x="3941763" y="4860925"/>
          <p14:tracePt t="53661" x="3925888" y="4860925"/>
          <p14:tracePt t="53669" x="3908425" y="4868863"/>
          <p14:tracePt t="53997" x="3890963" y="4868863"/>
          <p14:tracePt t="54004" x="3883025" y="4868863"/>
          <p14:tracePt t="54941" x="3865563" y="4886325"/>
          <p14:tracePt t="54956" x="3857625" y="4886325"/>
          <p14:tracePt t="54964" x="3857625" y="4894263"/>
          <p14:tracePt t="54973" x="3848100" y="4903788"/>
          <p14:tracePt t="54988" x="3840163" y="4903788"/>
          <p14:tracePt t="54997" x="3814763" y="4937125"/>
          <p14:tracePt t="55004" x="3806825" y="4946650"/>
          <p14:tracePt t="55013" x="3781425" y="4962525"/>
          <p14:tracePt t="55021" x="3738563" y="4987925"/>
          <p14:tracePt t="55030" x="3713163" y="5005388"/>
          <p14:tracePt t="55037" x="3678238" y="5013325"/>
          <p14:tracePt t="55045" x="3644900" y="5038725"/>
          <p14:tracePt t="55052" x="3619500" y="5048250"/>
          <p14:tracePt t="55061" x="3594100" y="5064125"/>
          <p14:tracePt t="55069" x="3568700" y="5073650"/>
          <p14:tracePt t="55077" x="3568700" y="5081588"/>
          <p14:tracePt t="55084" x="3559175" y="5091113"/>
          <p14:tracePt t="55100" x="3551238" y="5091113"/>
          <p14:tracePt t="55109" x="3543300" y="5099050"/>
          <p14:tracePt t="55117" x="3525838" y="5106988"/>
          <p14:tracePt t="55133" x="3508375" y="5116513"/>
          <p14:tracePt t="55148" x="3500438" y="5124450"/>
          <p14:tracePt t="55165" x="3482975" y="5149850"/>
          <p14:tracePt t="55173" x="3467100" y="5157788"/>
          <p14:tracePt t="55181" x="3449638" y="5157788"/>
          <p14:tracePt t="55197" x="3432175" y="5167313"/>
          <p14:tracePt t="56588" x="3424238" y="5175250"/>
          <p14:tracePt t="57229" x="3414713" y="5183188"/>
          <p14:tracePt t="57245" x="3406775" y="5183188"/>
          <p14:tracePt t="57252" x="3389313" y="5183188"/>
          <p14:tracePt t="57261" x="3381375" y="5183188"/>
          <p14:tracePt t="57269" x="3355975" y="5192713"/>
          <p14:tracePt t="57278" x="3313113" y="5200650"/>
          <p14:tracePt t="57284" x="3262313" y="5208588"/>
          <p14:tracePt t="57293" x="3219450" y="5208588"/>
          <p14:tracePt t="57300" x="3186113" y="5226050"/>
          <p14:tracePt t="57309" x="3152775" y="5226050"/>
          <p14:tracePt t="57316" x="3127375" y="5226050"/>
          <p14:tracePt t="57324" x="3100388" y="5235575"/>
          <p14:tracePt t="57332" x="3067050" y="5235575"/>
          <p14:tracePt t="57340" x="3033713" y="5243513"/>
          <p14:tracePt t="57349" x="2990850" y="5243513"/>
          <p14:tracePt t="57357" x="2955925" y="5251450"/>
          <p14:tracePt t="57364" x="2930525" y="5251450"/>
          <p14:tracePt t="57373" x="2897188" y="5268913"/>
          <p14:tracePt t="57380" x="2863850" y="5268913"/>
          <p14:tracePt t="57388" x="2838450" y="5268913"/>
          <p14:tracePt t="57397" x="2828925" y="5268913"/>
          <p14:tracePt t="57405" x="2820988" y="5268913"/>
          <p14:tracePt t="57428" x="2795588" y="5268913"/>
          <p14:tracePt t="57436" x="2795588" y="5276850"/>
          <p14:tracePt t="57453" x="2786063" y="5276850"/>
          <p14:tracePt t="57461" x="2770188" y="5286375"/>
          <p14:tracePt t="57469" x="2735263" y="5302250"/>
          <p14:tracePt t="57477" x="2719388" y="5311775"/>
          <p14:tracePt t="57484" x="2684463" y="5319713"/>
          <p14:tracePt t="57494" x="2676525" y="5319713"/>
          <p14:tracePt t="57500" x="2659063" y="5327650"/>
          <p14:tracePt t="57510" x="2641600" y="5327650"/>
          <p14:tracePt t="57517" x="2633663" y="5337175"/>
          <p14:tracePt t="57605" x="2625725" y="5337175"/>
          <p14:tracePt t="57613" x="2608263" y="5345113"/>
          <p14:tracePt t="57620" x="2574925" y="5353050"/>
          <p14:tracePt t="57629" x="2549525" y="5353050"/>
          <p14:tracePt t="57636" x="2514600" y="5362575"/>
          <p14:tracePt t="57645" x="2481263" y="5362575"/>
          <p14:tracePt t="57652" x="2446338" y="5380038"/>
          <p14:tracePt t="57662" x="2413000" y="5380038"/>
          <p14:tracePt t="57668" x="2387600" y="5387975"/>
          <p14:tracePt t="57678" x="2362200" y="5395913"/>
          <p14:tracePt t="57684" x="2327275" y="5395913"/>
          <p14:tracePt t="57695" x="2319338" y="5395913"/>
          <p14:tracePt t="57732" x="2311400" y="5395913"/>
          <p14:tracePt t="57749" x="2293938" y="5395913"/>
          <p14:tracePt t="57756" x="2260600" y="5395913"/>
          <p14:tracePt t="57764" x="2200275" y="5395913"/>
          <p14:tracePt t="57772" x="2149475" y="5362575"/>
          <p14:tracePt t="57780" x="2098675" y="5353050"/>
          <p14:tracePt t="57788" x="2030413" y="5337175"/>
          <p14:tracePt t="57797" x="1962150" y="5311775"/>
          <p14:tracePt t="57804" x="1920875" y="5311775"/>
          <p14:tracePt t="57812" x="1893888" y="5311775"/>
          <p14:tracePt t="57821" x="1878013" y="5302250"/>
          <p14:tracePt t="57829" x="1852613" y="5302250"/>
          <p14:tracePt t="58141" x="1843088" y="5302250"/>
          <p14:tracePt t="58445" x="1843088" y="5294313"/>
          <p14:tracePt t="58660" x="1843088" y="5286375"/>
          <p14:tracePt t="58829" x="1835150" y="5276850"/>
          <p14:tracePt t="58940" x="1835150" y="5268913"/>
          <p14:tracePt t="58949" x="1835150" y="5260975"/>
          <p14:tracePt t="58973" x="1835150" y="5251450"/>
          <p14:tracePt t="58981" x="1835150" y="5235575"/>
          <p14:tracePt t="59005" x="1835150" y="5226050"/>
          <p14:tracePt t="59020" x="1835150" y="5218113"/>
          <p14:tracePt t="59045" x="1835150" y="5208588"/>
          <p14:tracePt t="59085" x="1835150" y="5200650"/>
          <p14:tracePt t="59124" x="1835150" y="5192713"/>
          <p14:tracePt t="59157" x="1827213" y="5192713"/>
          <p14:tracePt t="59244" x="1827213" y="5175250"/>
          <p14:tracePt t="59285" x="1827213" y="5167313"/>
          <p14:tracePt t="59316" x="1827213" y="5157788"/>
          <p14:tracePt t="59396" x="1827213" y="5141913"/>
          <p14:tracePt t="59429" x="1827213" y="5132388"/>
          <p14:tracePt t="59437" x="1827213" y="5124450"/>
          <p14:tracePt t="59445" x="1827213" y="5116513"/>
          <p14:tracePt t="59452" x="1827213" y="5106988"/>
          <p14:tracePt t="59477" x="1835150" y="5099050"/>
          <p14:tracePt t="62645" x="1843088" y="5099050"/>
          <p14:tracePt t="62677" x="1852613" y="5099050"/>
          <p14:tracePt t="62693" x="1868488" y="5099050"/>
          <p14:tracePt t="62701" x="1878013" y="5099050"/>
          <p14:tracePt t="62708" x="1885950" y="5099050"/>
          <p14:tracePt t="62716" x="1893888" y="5099050"/>
          <p14:tracePt t="62725" x="1903413" y="5099050"/>
          <p14:tracePt t="62741" x="1920875" y="5106988"/>
          <p14:tracePt t="62774" x="1928813" y="5106988"/>
          <p14:tracePt t="62781" x="1936750" y="5106988"/>
          <p14:tracePt t="62797" x="1946275" y="5116513"/>
          <p14:tracePt t="62820" x="1962150" y="5116513"/>
          <p14:tracePt t="62860" x="1971675" y="5116513"/>
          <p14:tracePt t="62917" x="1979613" y="5116513"/>
          <p14:tracePt t="62924" x="1997075" y="5116513"/>
          <p14:tracePt t="62956" x="2005013" y="5116513"/>
          <p14:tracePt t="62981" x="2012950" y="5116513"/>
          <p14:tracePt t="62988" x="2022475" y="5116513"/>
          <p14:tracePt t="62996" x="2038350" y="5116513"/>
          <p14:tracePt t="63004" x="2047875" y="5116513"/>
          <p14:tracePt t="63012" x="2065338" y="5124450"/>
          <p14:tracePt t="63023" x="2073275" y="5132388"/>
          <p14:tracePt t="63028" x="2098675" y="5141913"/>
          <p14:tracePt t="63038" x="2116138" y="5149850"/>
          <p14:tracePt t="63044" x="2132013" y="5149850"/>
          <p14:tracePt t="63052" x="2149475" y="5157788"/>
          <p14:tracePt t="63060" x="2182813" y="5183188"/>
          <p14:tracePt t="63071" x="2192338" y="5183188"/>
          <p14:tracePt t="63077" x="2217738" y="5192713"/>
          <p14:tracePt t="63093" x="2251075" y="5200650"/>
          <p14:tracePt t="63100" x="2260600" y="5208588"/>
          <p14:tracePt t="63108" x="2268538" y="5218113"/>
          <p14:tracePt t="63141" x="2286000" y="5226050"/>
          <p14:tracePt t="63157" x="2293938" y="5235575"/>
          <p14:tracePt t="63164" x="2293938" y="5243513"/>
          <p14:tracePt t="63173" x="2301875" y="5243513"/>
          <p14:tracePt t="63181" x="2319338" y="5251450"/>
          <p14:tracePt t="63197" x="2319338" y="5260975"/>
          <p14:tracePt t="63221" x="2327275" y="5260975"/>
          <p14:tracePt t="63229" x="2336800" y="5268913"/>
          <p14:tracePt t="63276" x="2344738" y="5268913"/>
          <p14:tracePt t="63389" x="2362200" y="5276850"/>
          <p14:tracePt t="63628" x="2370138" y="5286375"/>
          <p14:tracePt t="63660" x="2379663" y="5294313"/>
          <p14:tracePt t="63677" x="2395538" y="5302250"/>
          <p14:tracePt t="63708" x="2405063" y="5311775"/>
          <p14:tracePt t="63716" x="2413000" y="5311775"/>
          <p14:tracePt t="63724" x="2420938" y="5319713"/>
          <p14:tracePt t="63757" x="2438400" y="5319713"/>
          <p14:tracePt t="63773" x="2455863" y="5337175"/>
          <p14:tracePt t="63829" x="2463800" y="5345113"/>
          <p14:tracePt t="63901" x="2471738" y="5353050"/>
          <p14:tracePt t="63909" x="2489200" y="5362575"/>
          <p14:tracePt t="63948" x="2497138" y="5370513"/>
          <p14:tracePt t="63980" x="2497138" y="5380038"/>
          <p14:tracePt t="64229" x="2565400" y="5387975"/>
          <p14:tracePt t="64236" x="2760663" y="5387975"/>
          <p14:tracePt t="64245" x="3067050" y="5345113"/>
          <p14:tracePt t="64252" x="3424238" y="5311775"/>
          <p14:tracePt t="64261" x="4017963" y="5183188"/>
          <p14:tracePt t="64269" x="4384675" y="5132388"/>
          <p14:tracePt t="64277" x="4425950" y="5124450"/>
          <p14:tracePt t="64383" x="4410075" y="5141913"/>
          <p14:tracePt t="64390" x="4349750" y="5132388"/>
          <p14:tracePt t="64399" x="4214813" y="5141913"/>
          <p14:tracePt t="64409" x="3984625" y="5200650"/>
          <p14:tracePt t="64413" x="3840163" y="5218113"/>
          <p14:tracePt t="64421" x="3738563" y="5218113"/>
          <p14:tracePt t="64428" x="3687763" y="5218113"/>
          <p14:tracePt t="64438" x="3652838" y="5218113"/>
          <p14:tracePt t="64444" x="3644900" y="5218113"/>
          <p14:tracePt t="64524" x="3636963" y="5218113"/>
          <p14:tracePt t="64533" x="3619500" y="5226050"/>
          <p14:tracePt t="64548" x="3611563" y="5226050"/>
          <p14:tracePt t="64565" x="3602038" y="5226050"/>
          <p14:tracePt t="64573" x="3586163" y="5243513"/>
          <p14:tracePt t="65109" x="3559175" y="5251450"/>
          <p14:tracePt t="65157" x="3551238" y="5251450"/>
          <p14:tracePt t="65189" x="3525838" y="5251450"/>
          <p14:tracePt t="65207" x="3517900" y="5251450"/>
          <p14:tracePt t="65221" x="3500438" y="5243513"/>
          <p14:tracePt t="65237" x="3500438" y="5235575"/>
          <p14:tracePt t="65244" x="3492500" y="5235575"/>
          <p14:tracePt t="65252" x="3492500" y="5226050"/>
          <p14:tracePt t="65260" x="3482975" y="5208588"/>
          <p14:tracePt t="65270" x="3475038" y="5208588"/>
          <p14:tracePt t="65277" x="3475038" y="5183188"/>
          <p14:tracePt t="65285" x="3475038" y="5175250"/>
          <p14:tracePt t="65309" x="3475038" y="5157788"/>
          <p14:tracePt t="65324" x="3475038" y="5149850"/>
          <p14:tracePt t="65333" x="3475038" y="5124450"/>
          <p14:tracePt t="65349" x="3475038" y="5116513"/>
          <p14:tracePt t="65356" x="3475038" y="5106988"/>
          <p14:tracePt t="65364" x="3475038" y="5099050"/>
          <p14:tracePt t="65381" x="3475038" y="5091113"/>
          <p14:tracePt t="65396" x="3475038" y="5081588"/>
          <p14:tracePt t="65428" x="3475038" y="5064125"/>
          <p14:tracePt t="65445" x="3475038" y="5056188"/>
          <p14:tracePt t="66052" x="3467100" y="5056188"/>
          <p14:tracePt t="66117" x="3457575" y="5048250"/>
          <p14:tracePt t="66149" x="3449638" y="5030788"/>
          <p14:tracePt t="66421" x="3441700" y="5022850"/>
          <p14:tracePt t="66437" x="3432175" y="5013325"/>
          <p14:tracePt t="66444" x="3406775" y="4997450"/>
          <p14:tracePt t="66454" x="3373438" y="4972050"/>
          <p14:tracePt t="66460" x="3322638" y="4929188"/>
          <p14:tracePt t="66470" x="3287713" y="4903788"/>
          <p14:tracePt t="66476" x="3236913" y="4860925"/>
          <p14:tracePt t="66486" x="3203575" y="4835525"/>
          <p14:tracePt t="66493" x="3178175" y="4818063"/>
          <p14:tracePt t="66503" x="3152775" y="4802188"/>
          <p14:tracePt t="66508" x="3135313" y="4792663"/>
          <p14:tracePt t="66516" x="3109913" y="4767263"/>
          <p14:tracePt t="66524" x="3109913" y="4759325"/>
          <p14:tracePt t="66533" x="3074988" y="4741863"/>
          <p14:tracePt t="66540" x="3067050" y="4733925"/>
          <p14:tracePt t="66549" x="3067050" y="4724400"/>
          <p14:tracePt t="66557" x="3059113" y="4716463"/>
          <p14:tracePt t="66564" x="3041650" y="4699000"/>
          <p14:tracePt t="66572" x="3033713" y="4683125"/>
          <p14:tracePt t="66588" x="3033713" y="4665663"/>
          <p14:tracePt t="66612" x="3016250" y="4648200"/>
          <p14:tracePt t="66644" x="3008313" y="4630738"/>
          <p14:tracePt t="67005" x="3008313" y="4622800"/>
          <p14:tracePt t="67117" x="3008313" y="4614863"/>
          <p14:tracePt t="67965" x="2998788" y="4605338"/>
          <p14:tracePt t="67980" x="2982913" y="4630738"/>
          <p14:tracePt t="67988" x="2973388" y="4657725"/>
          <p14:tracePt t="67997" x="2955925" y="4724400"/>
          <p14:tracePt t="68004" x="2922588" y="4759325"/>
          <p14:tracePt t="68012" x="2914650" y="4802188"/>
          <p14:tracePt t="68021" x="2905125" y="4852988"/>
          <p14:tracePt t="68029" x="2905125" y="4911725"/>
          <p14:tracePt t="68037" x="2889250" y="4972050"/>
          <p14:tracePt t="68045" x="2889250" y="5056188"/>
          <p14:tracePt t="68053" x="2879725" y="5124450"/>
          <p14:tracePt t="68060" x="2879725" y="5208588"/>
          <p14:tracePt t="68069" x="2879725" y="5286375"/>
          <p14:tracePt t="68076" x="2879725" y="5327650"/>
          <p14:tracePt t="68085" x="2879725" y="5370513"/>
          <p14:tracePt t="68093" x="2879725" y="5413375"/>
          <p14:tracePt t="68102" x="2879725" y="5446713"/>
          <p14:tracePt t="68108" x="2879725" y="5481638"/>
          <p14:tracePt t="68117" x="2879725" y="5514975"/>
          <p14:tracePt t="68124" x="2879725" y="5532438"/>
          <p14:tracePt t="68137" x="2879725" y="5557838"/>
          <p14:tracePt t="68140" x="2879725" y="5575300"/>
          <p14:tracePt t="68148" x="2879725" y="5583238"/>
          <p14:tracePt t="68157" x="2879725" y="5591175"/>
          <p14:tracePt t="68164" x="2879725" y="5600700"/>
          <p14:tracePt t="68172" x="2879725" y="5616575"/>
          <p14:tracePt t="68180" x="2879725" y="5641975"/>
          <p14:tracePt t="68204" x="2879725" y="5651500"/>
          <p14:tracePt t="68220" x="2889250" y="5668963"/>
          <p14:tracePt t="68228" x="2897188" y="5694363"/>
          <p14:tracePt t="68237" x="2914650" y="5727700"/>
          <p14:tracePt t="68244" x="2914650" y="5735638"/>
          <p14:tracePt t="68253" x="2922588" y="5761038"/>
          <p14:tracePt t="68260" x="2922588" y="5778500"/>
          <p14:tracePt t="68269" x="2930525" y="5778500"/>
          <p14:tracePt t="68277" x="2940050" y="5795963"/>
          <p14:tracePt t="68286" x="2947988" y="5821363"/>
          <p14:tracePt t="68302" x="2955925" y="5829300"/>
          <p14:tracePt t="68319" x="2965450" y="5829300"/>
          <p14:tracePt t="68372" x="2973388" y="5829300"/>
          <p14:tracePt t="68380" x="2998788" y="5829300"/>
          <p14:tracePt t="68388" x="3024188" y="5829300"/>
          <p14:tracePt t="68397" x="3049588" y="5829300"/>
          <p14:tracePt t="68405" x="3084513" y="5829300"/>
          <p14:tracePt t="68413" x="3117850" y="5846763"/>
          <p14:tracePt t="68420" x="3194050" y="5846763"/>
          <p14:tracePt t="68428" x="3244850" y="5846763"/>
          <p14:tracePt t="68436" x="3297238" y="5846763"/>
          <p14:tracePt t="68444" x="3348038" y="5846763"/>
          <p14:tracePt t="68453" x="3406775" y="5846763"/>
          <p14:tracePt t="68461" x="3449638" y="5846763"/>
          <p14:tracePt t="68469" x="3492500" y="5846763"/>
          <p14:tracePt t="68476" x="3525838" y="5846763"/>
          <p14:tracePt t="68485" x="3543300" y="5846763"/>
          <p14:tracePt t="68492" x="3551238" y="5846763"/>
          <p14:tracePt t="68565" x="3559175" y="5846763"/>
          <p14:tracePt t="68588" x="3568700" y="5846763"/>
          <p14:tracePt t="68605" x="3576638" y="5846763"/>
          <p14:tracePt t="68613" x="3586163" y="5846763"/>
          <p14:tracePt t="68620" x="3594100" y="5846763"/>
          <p14:tracePt t="68628" x="3611563" y="5838825"/>
          <p14:tracePt t="68637" x="3619500" y="5838825"/>
          <p14:tracePt t="68645" x="3644900" y="5821363"/>
          <p14:tracePt t="68653" x="3670300" y="5813425"/>
          <p14:tracePt t="68660" x="3703638" y="5803900"/>
          <p14:tracePt t="68669" x="3738563" y="5795963"/>
          <p14:tracePt t="68676" x="3763963" y="5778500"/>
          <p14:tracePt t="68686" x="3781425" y="5778500"/>
          <p14:tracePt t="68692" x="3789363" y="5778500"/>
          <p14:tracePt t="68702" x="3806825" y="5778500"/>
          <p14:tracePt t="68709" x="3822700" y="5770563"/>
          <p14:tracePt t="68716" x="3857625" y="5761038"/>
          <p14:tracePt t="68725" x="3890963" y="5745163"/>
          <p14:tracePt t="68735" x="3916363" y="5735638"/>
          <p14:tracePt t="68740" x="3925888" y="5727700"/>
          <p14:tracePt t="68753" x="3941763" y="5719763"/>
          <p14:tracePt t="68756" x="3967163" y="5710238"/>
          <p14:tracePt t="68764" x="3976688" y="5710238"/>
          <p14:tracePt t="68797" x="3976688" y="5702300"/>
          <p14:tracePt t="68804" x="3984625" y="5694363"/>
          <p14:tracePt t="68813" x="4002088" y="5684838"/>
          <p14:tracePt t="68820" x="4017963" y="5676900"/>
          <p14:tracePt t="68828" x="4027488" y="5676900"/>
          <p14:tracePt t="68836" x="4035425" y="5668963"/>
          <p14:tracePt t="68844" x="4044950" y="5659438"/>
          <p14:tracePt t="68909" x="4060825" y="5659438"/>
          <p14:tracePt t="68917" x="4078288" y="5659438"/>
          <p14:tracePt t="68933" x="4103688" y="5659438"/>
          <p14:tracePt t="69157" x="4111625" y="5659438"/>
          <p14:tracePt t="69173" x="4121150" y="5659438"/>
          <p14:tracePt t="69188" x="4129088" y="5659438"/>
          <p14:tracePt t="69204" x="4129088" y="5668963"/>
          <p14:tracePt t="69228" x="4129088" y="5694363"/>
          <p14:tracePt t="69237" x="4095750" y="5710238"/>
          <p14:tracePt t="69245" x="4044950" y="5710238"/>
          <p14:tracePt t="69254" x="3951288" y="5719763"/>
          <p14:tracePt t="69263" x="3916363" y="5710238"/>
          <p14:tracePt t="69272" x="3865563" y="5684838"/>
          <p14:tracePt t="69350" x="3848100" y="5684838"/>
          <p14:tracePt t="69356" x="3840163" y="5702300"/>
          <p14:tracePt t="69365" x="3806825" y="5719763"/>
          <p14:tracePt t="69372" x="3797300" y="5719763"/>
          <p14:tracePt t="69389" x="3781425" y="5719763"/>
          <p14:tracePt t="69397" x="3781425" y="5727700"/>
          <p14:tracePt t="69420" x="3771900" y="5727700"/>
          <p14:tracePt t="69613" x="3771900" y="5719763"/>
          <p14:tracePt t="71973" x="3763963" y="5710238"/>
          <p14:tracePt t="71981" x="3756025" y="5710238"/>
          <p14:tracePt t="71989" x="3721100" y="5710238"/>
          <p14:tracePt t="71997" x="3695700" y="5710238"/>
          <p14:tracePt t="72005" x="3662363" y="5719763"/>
          <p14:tracePt t="72014" x="3652838" y="5727700"/>
          <p14:tracePt t="72020" x="3636963" y="5727700"/>
          <p14:tracePt t="72036" x="3627438" y="5735638"/>
          <p14:tracePt t="72124" x="3627438" y="5745163"/>
          <p14:tracePt t="72198" x="3627438" y="5753100"/>
          <p14:tracePt t="72213" x="3627438" y="5761038"/>
          <p14:tracePt t="72220" x="3627438" y="5770563"/>
          <p14:tracePt t="72228" x="3619500" y="5788025"/>
          <p14:tracePt t="72237" x="3602038" y="5788025"/>
          <p14:tracePt t="72245" x="3576638" y="5803900"/>
          <p14:tracePt t="72253" x="3559175" y="5829300"/>
          <p14:tracePt t="72260" x="3492500" y="5864225"/>
          <p14:tracePt t="72268" x="3406775" y="5880100"/>
          <p14:tracePt t="72277" x="3313113" y="5932488"/>
          <p14:tracePt t="72284" x="3203575" y="5940425"/>
          <p14:tracePt t="72292" x="3100388" y="5973763"/>
          <p14:tracePt t="72301" x="2998788" y="6024563"/>
          <p14:tracePt t="72308" x="2897188" y="6034088"/>
          <p14:tracePt t="72316" x="2820988" y="6042025"/>
          <p14:tracePt t="72324" x="2760663" y="6049963"/>
          <p14:tracePt t="72333" x="2693988" y="6049963"/>
          <p14:tracePt t="72341" x="2676525" y="6049963"/>
          <p14:tracePt t="72349" x="2668588" y="6049963"/>
          <p14:tracePt t="72382" x="2701925" y="6008688"/>
          <p14:tracePt t="72389" x="2820988" y="5948363"/>
          <p14:tracePt t="72399" x="2854325" y="5932488"/>
          <p14:tracePt t="72404" x="2930525" y="5905500"/>
          <p14:tracePt t="72477" x="2982913" y="5880100"/>
          <p14:tracePt t="72485" x="2998788" y="5854700"/>
          <p14:tracePt t="72493" x="3008313" y="5846763"/>
          <p14:tracePt t="72508" x="2955925" y="5846763"/>
          <p14:tracePt t="72516" x="2838450" y="5846763"/>
          <p14:tracePt t="72525" x="2727325" y="5854700"/>
          <p14:tracePt t="72533" x="2625725" y="5854700"/>
          <p14:tracePt t="72540" x="2557463" y="5854700"/>
          <p14:tracePt t="72549" x="2514600" y="5854700"/>
          <p14:tracePt t="72556" x="2463800" y="5854700"/>
          <p14:tracePt t="72565" x="2455863" y="5854700"/>
          <p14:tracePt t="72572" x="2438400" y="5864225"/>
          <p14:tracePt t="72582" x="2430463" y="5864225"/>
          <p14:tracePt t="72614" x="2413000" y="5880100"/>
          <p14:tracePt t="72621" x="2395538" y="5889625"/>
          <p14:tracePt t="72631" x="2352675" y="5897563"/>
          <p14:tracePt t="72636" x="2311400" y="5905500"/>
          <p14:tracePt t="72644" x="2243138" y="5932488"/>
          <p14:tracePt t="72652" x="2157413" y="5957888"/>
          <p14:tracePt t="72663" x="2055813" y="5983288"/>
          <p14:tracePt t="72671" x="1987550" y="5983288"/>
          <p14:tracePt t="72681" x="1903413" y="5991225"/>
          <p14:tracePt t="72686" x="1852613" y="5999163"/>
          <p14:tracePt t="72693" x="1809750" y="5999163"/>
          <p14:tracePt t="72701" x="1784350" y="6008688"/>
          <p14:tracePt t="72709" x="1741488" y="6008688"/>
          <p14:tracePt t="72717" x="1724025" y="6008688"/>
          <p14:tracePt t="72725" x="1708150" y="6024563"/>
          <p14:tracePt t="72732" x="1682750" y="6024563"/>
          <p14:tracePt t="72740" x="1673225" y="6024563"/>
          <p14:tracePt t="72773" x="1647825" y="6024563"/>
          <p14:tracePt t="72781" x="1614488" y="6034088"/>
          <p14:tracePt t="72788" x="1554163" y="6042025"/>
          <p14:tracePt t="72798" x="1512888" y="6042025"/>
          <p14:tracePt t="72805" x="1452563" y="6042025"/>
          <p14:tracePt t="72816" x="1427163" y="6042025"/>
          <p14:tracePt t="72820" x="1393825" y="6049963"/>
          <p14:tracePt t="72828" x="1376363" y="6049963"/>
          <p14:tracePt t="72845" x="1358900" y="6049963"/>
          <p14:tracePt t="72853" x="1350963" y="6059488"/>
          <p14:tracePt t="73093" x="1333500" y="6067425"/>
          <p14:tracePt t="73101" x="1325563" y="6067425"/>
          <p14:tracePt t="73244" x="1308100" y="6067425"/>
          <p14:tracePt t="73252" x="1282700" y="6067425"/>
          <p14:tracePt t="73260" x="1274763" y="6067425"/>
          <p14:tracePt t="73269" x="1249363" y="6067425"/>
          <p14:tracePt t="73564" x="1257300" y="6067425"/>
          <p14:tracePt t="73573" x="1265238" y="6067425"/>
          <p14:tracePt t="73581" x="1274763" y="6067425"/>
          <p14:tracePt t="73589" x="1282700" y="6067425"/>
          <p14:tracePt t="73597" x="1282700" y="6076950"/>
          <p14:tracePt t="73604" x="1300163" y="6076950"/>
          <p14:tracePt t="73612" x="1317625" y="6084888"/>
          <p14:tracePt t="73620" x="1343025" y="6092825"/>
          <p14:tracePt t="73630" x="1350963" y="6092825"/>
          <p14:tracePt t="73668" x="1376363" y="6092825"/>
          <p14:tracePt t="73749" x="1308100" y="6092825"/>
          <p14:tracePt t="73757" x="1249363" y="6092825"/>
          <p14:tracePt t="73765" x="1189038" y="6102350"/>
          <p14:tracePt t="73773" x="1095375" y="6127750"/>
          <p14:tracePt t="73782" x="1054100" y="6135688"/>
          <p14:tracePt t="73790" x="1044575" y="6143625"/>
          <p14:tracePt t="74053" x="1044575" y="6153150"/>
          <p14:tracePt t="75084" x="1054100" y="6153150"/>
          <p14:tracePt t="75981" x="1079500" y="6153150"/>
          <p14:tracePt t="75989" x="1104900" y="6153150"/>
          <p14:tracePt t="75996" x="1155700" y="6153150"/>
          <p14:tracePt t="76004" x="1249363" y="6186488"/>
          <p14:tracePt t="76013" x="1358900" y="6211888"/>
          <p14:tracePt t="76020" x="1512888" y="6229350"/>
          <p14:tracePt t="76029" x="1698625" y="6262688"/>
          <p14:tracePt t="76036" x="1911350" y="6280150"/>
          <p14:tracePt t="76046" x="2192338" y="6330950"/>
          <p14:tracePt t="76052" x="2420938" y="6330950"/>
          <p14:tracePt t="76060" x="2684463" y="6330950"/>
          <p14:tracePt t="76069" x="2889250" y="6330950"/>
          <p14:tracePt t="76079" x="3059113" y="6330950"/>
          <p14:tracePt t="76084" x="3203575" y="6330950"/>
          <p14:tracePt t="76096" x="3313113" y="6313488"/>
          <p14:tracePt t="76100" x="3406775" y="6280150"/>
          <p14:tracePt t="76108" x="3467100" y="6262688"/>
          <p14:tracePt t="76116" x="3482975" y="6262688"/>
          <p14:tracePt t="76124" x="3525838" y="6229350"/>
          <p14:tracePt t="76132" x="3533775" y="6229350"/>
          <p14:tracePt t="76141" x="3543300" y="6221413"/>
          <p14:tracePt t="76163" x="3559175" y="6203950"/>
          <p14:tracePt t="76165" x="3576638" y="6186488"/>
          <p14:tracePt t="76196" x="3576638" y="6178550"/>
          <p14:tracePt t="76325" x="3559175" y="6178550"/>
          <p14:tracePt t="76332" x="3467100" y="6178550"/>
          <p14:tracePt t="76341" x="3414713" y="6178550"/>
          <p14:tracePt t="76348" x="3322638" y="6178550"/>
          <p14:tracePt t="76357" x="3279775" y="6178550"/>
          <p14:tracePt t="76365" x="3228975" y="6178550"/>
          <p14:tracePt t="76381" x="3219450" y="6178550"/>
          <p14:tracePt t="76404" x="3219450" y="6186488"/>
          <p14:tracePt t="76941" x="3219450" y="6169025"/>
          <p14:tracePt t="76957" x="3219450" y="6135688"/>
          <p14:tracePt t="76965" x="3228975" y="6118225"/>
          <p14:tracePt t="76973" x="3228975" y="6084888"/>
          <p14:tracePt t="76981" x="3228975" y="6024563"/>
          <p14:tracePt t="76988" x="3228975" y="5940425"/>
          <p14:tracePt t="76996" x="3228975" y="5846763"/>
          <p14:tracePt t="77004" x="3228975" y="5745163"/>
          <p14:tracePt t="77012" x="3228975" y="5634038"/>
          <p14:tracePt t="77021" x="3219450" y="5532438"/>
          <p14:tracePt t="77028" x="3203575" y="5430838"/>
          <p14:tracePt t="77036" x="3168650" y="5345113"/>
          <p14:tracePt t="77044" x="3143250" y="5251450"/>
          <p14:tracePt t="77053" x="3109913" y="5167313"/>
          <p14:tracePt t="77062" x="3067050" y="5056188"/>
          <p14:tracePt t="77069" x="3024188" y="4979988"/>
          <p14:tracePt t="77078" x="2973388" y="4894263"/>
          <p14:tracePt t="77084" x="2922588" y="4818063"/>
          <p14:tracePt t="77093" x="2846388" y="4699000"/>
          <p14:tracePt t="77100" x="2752725" y="4589463"/>
          <p14:tracePt t="77110" x="2684463" y="4495800"/>
          <p14:tracePt t="77117" x="2616200" y="4419600"/>
          <p14:tracePt t="77124" x="2540000" y="4341813"/>
          <p14:tracePt t="77132" x="2463800" y="4283075"/>
          <p14:tracePt t="77147" x="2352675" y="4224338"/>
          <p14:tracePt t="77148" x="2268538" y="4164013"/>
          <p14:tracePt t="77157" x="2174875" y="4121150"/>
          <p14:tracePt t="77164" x="2098675" y="4079875"/>
          <p14:tracePt t="77172" x="2022475" y="4052888"/>
          <p14:tracePt t="77180" x="1962150" y="4027488"/>
          <p14:tracePt t="77188" x="1928813" y="4011613"/>
          <p14:tracePt t="77196" x="1903413" y="4011613"/>
          <p14:tracePt t="77204" x="1885950" y="4011613"/>
          <p14:tracePt t="77301" x="1868488" y="4011613"/>
          <p14:tracePt t="77309" x="1860550" y="4019550"/>
          <p14:tracePt t="77317" x="1852613" y="4044950"/>
          <p14:tracePt t="77325" x="1852613" y="4095750"/>
          <p14:tracePt t="77332" x="1852613" y="4138613"/>
          <p14:tracePt t="77343" x="1852613" y="4206875"/>
          <p14:tracePt t="77349" x="1868488" y="4325938"/>
          <p14:tracePt t="77357" x="1946275" y="4478338"/>
          <p14:tracePt t="77365" x="2090738" y="4683125"/>
          <p14:tracePt t="77373" x="2217738" y="4835525"/>
          <p14:tracePt t="77381" x="2370138" y="4962525"/>
          <p14:tracePt t="77388" x="2600325" y="5106988"/>
          <p14:tracePt t="77397" x="2820988" y="5218113"/>
          <p14:tracePt t="77404" x="2998788" y="5294313"/>
          <p14:tracePt t="77412" x="3236913" y="5370513"/>
          <p14:tracePt t="77420" x="3467100" y="5413375"/>
          <p14:tracePt t="77429" x="3644900" y="5430838"/>
          <p14:tracePt t="77436" x="3822700" y="5430838"/>
          <p14:tracePt t="77445" x="4027488" y="5430838"/>
          <p14:tracePt t="77453" x="4222750" y="5395913"/>
          <p14:tracePt t="77461" x="4486275" y="5311775"/>
          <p14:tracePt t="77468" x="4724400" y="5218113"/>
          <p14:tracePt t="77477" x="4953000" y="5064125"/>
          <p14:tracePt t="77484" x="5183188" y="4919663"/>
          <p14:tracePt t="77494" x="5343525" y="4775200"/>
          <p14:tracePt t="77500" x="5446713" y="4648200"/>
          <p14:tracePt t="77510" x="5487988" y="4529138"/>
          <p14:tracePt t="77516" x="5513388" y="4419600"/>
          <p14:tracePt t="77525" x="5538788" y="4300538"/>
          <p14:tracePt t="77533" x="5538788" y="4189413"/>
          <p14:tracePt t="77541" x="5538788" y="4087813"/>
          <p14:tracePt t="77549" x="5538788" y="4002088"/>
          <p14:tracePt t="77556" x="5522913" y="3900488"/>
          <p14:tracePt t="77565" x="5480050" y="3798888"/>
          <p14:tracePt t="77573" x="5421313" y="3697288"/>
          <p14:tracePt t="77581" x="5353050" y="3586163"/>
          <p14:tracePt t="77589" x="5276850" y="3484563"/>
          <p14:tracePt t="77596" x="5183188" y="3365500"/>
          <p14:tracePt t="77604" x="5097463" y="3279775"/>
          <p14:tracePt t="77612" x="4995863" y="3195638"/>
          <p14:tracePt t="77621" x="4919663" y="3144838"/>
          <p14:tracePt t="77628" x="4800600" y="3084513"/>
          <p14:tracePt t="77636" x="4681538" y="3033713"/>
          <p14:tracePt t="77646" x="4595813" y="3016250"/>
          <p14:tracePt t="77652" x="4451350" y="2982913"/>
          <p14:tracePt t="77661" x="4349750" y="2957513"/>
          <p14:tracePt t="77669" x="4248150" y="2949575"/>
          <p14:tracePt t="77678" x="4154488" y="2949575"/>
          <p14:tracePt t="77685" x="4060825" y="2949575"/>
          <p14:tracePt t="77695" x="3992563" y="2949575"/>
          <p14:tracePt t="77700" x="3951288" y="2949575"/>
          <p14:tracePt t="77709" x="3890963" y="2949575"/>
          <p14:tracePt t="77716" x="3840163" y="2965450"/>
          <p14:tracePt t="77725" x="3797300" y="2982913"/>
          <p14:tracePt t="77733" x="3721100" y="3033713"/>
          <p14:tracePt t="77740" x="3636963" y="3094038"/>
          <p14:tracePt t="77749" x="3611563" y="3135313"/>
          <p14:tracePt t="77756" x="3594100" y="3160713"/>
          <p14:tracePt t="77764" x="3586163" y="3170238"/>
          <p14:tracePt t="77780" x="3586163" y="3178175"/>
          <p14:tracePt t="77788" x="3586163" y="3195638"/>
          <p14:tracePt t="77796" x="3594100" y="3203575"/>
          <p14:tracePt t="77804" x="3611563" y="3254375"/>
          <p14:tracePt t="77813" x="3678238" y="3314700"/>
          <p14:tracePt t="77821" x="3865563" y="3459163"/>
          <p14:tracePt t="77829" x="4273550" y="3619500"/>
          <p14:tracePt t="77836" x="4724400" y="3671888"/>
          <p14:tracePt t="77844" x="5224463" y="3756025"/>
          <p14:tracePt t="77853" x="5726113" y="3816350"/>
          <p14:tracePt t="77861" x="6075363" y="3816350"/>
          <p14:tracePt t="77869" x="6473825" y="3816350"/>
          <p14:tracePt t="77877" x="6856413" y="3816350"/>
          <p14:tracePt t="77884" x="7178675" y="3790950"/>
          <p14:tracePt t="77893" x="7637463" y="3671888"/>
          <p14:tracePt t="77900" x="8037513" y="3578225"/>
          <p14:tracePt t="77911" x="8359775" y="3449638"/>
          <p14:tracePt t="77917" x="8658225" y="3365500"/>
          <p14:tracePt t="77924" x="8921750" y="3263900"/>
          <p14:tracePt t="77933" x="9056688" y="3203575"/>
          <p14:tracePt t="77943" x="9167813" y="3144838"/>
          <p14:tracePt t="77953" x="9244013" y="3101975"/>
          <p14:tracePt t="77961" x="9337675" y="3051175"/>
          <p14:tracePt t="77966" x="9431338" y="3008313"/>
          <p14:tracePt t="77973" x="9532938" y="2949575"/>
          <p14:tracePt t="77981" x="9667875" y="2863850"/>
          <p14:tracePt t="77989" x="9779000" y="2805113"/>
          <p14:tracePt t="77996" x="9906000" y="2727325"/>
          <p14:tracePt t="78005" x="10034588" y="2651125"/>
          <p14:tracePt t="78012" x="10169525" y="2557463"/>
          <p14:tracePt t="78020" x="10339388" y="2463800"/>
          <p14:tracePt t="78028" x="10518775" y="2328863"/>
          <p14:tracePt t="78037" x="10747375" y="2174875"/>
          <p14:tracePt t="78045" x="10891838" y="2073275"/>
          <p14:tracePt t="78053" x="11079163" y="1938338"/>
          <p14:tracePt t="78062" x="11155363" y="1870075"/>
          <p14:tracePt t="78068" x="11206163" y="1801813"/>
          <p14:tracePt t="78077" x="11223625" y="1776413"/>
          <p14:tracePt t="78084" x="11231563" y="1751013"/>
          <p14:tracePt t="78095" x="11231563" y="1725613"/>
          <p14:tracePt t="78100" x="11231563" y="1708150"/>
          <p14:tracePt t="78108" x="11231563" y="1682750"/>
          <p14:tracePt t="78116" x="11231563" y="1649413"/>
          <p14:tracePt t="78127" x="11223625" y="1622425"/>
          <p14:tracePt t="78133" x="11198225" y="1597025"/>
          <p14:tracePt t="78146" x="11180763" y="1555750"/>
          <p14:tracePt t="78149" x="11163300" y="1538288"/>
          <p14:tracePt t="78156" x="11129963" y="1512888"/>
          <p14:tracePt t="78164" x="11112500" y="1495425"/>
          <p14:tracePt t="78173" x="11104563" y="1487488"/>
          <p14:tracePt t="78181" x="11087100" y="1470025"/>
          <p14:tracePt t="78197" x="11079163" y="1470025"/>
          <p14:tracePt t="78229" x="11061700" y="1470025"/>
          <p14:tracePt t="78236" x="11053763" y="1470025"/>
          <p14:tracePt t="78381" x="11044238" y="1470025"/>
          <p14:tracePt t="78564" x="11044238" y="1462088"/>
          <p14:tracePt t="78572" x="11028363" y="1436688"/>
          <p14:tracePt t="78580" x="11018838" y="1419225"/>
          <p14:tracePt t="78588" x="10960100" y="1385888"/>
          <p14:tracePt t="78596" x="10926763" y="1368425"/>
          <p14:tracePt t="78604" x="10807700" y="1308100"/>
          <p14:tracePt t="78612" x="10729913" y="1257300"/>
          <p14:tracePt t="78620" x="10628313" y="1216025"/>
          <p14:tracePt t="78628" x="10544175" y="1155700"/>
          <p14:tracePt t="78636" x="10458450" y="1112838"/>
          <p14:tracePt t="78644" x="10364788" y="1096963"/>
          <p14:tracePt t="78653" x="10298113" y="1062038"/>
          <p14:tracePt t="78661" x="10245725" y="1054100"/>
          <p14:tracePt t="78668" x="10161588" y="1028700"/>
          <p14:tracePt t="78677" x="10110788" y="1019175"/>
          <p14:tracePt t="78684" x="10050463" y="1003300"/>
          <p14:tracePt t="78694" x="10017125" y="1003300"/>
          <p14:tracePt t="78701" x="9966325" y="993775"/>
          <p14:tracePt t="78710" x="9923463" y="993775"/>
          <p14:tracePt t="78716" x="9839325" y="993775"/>
          <p14:tracePt t="78724" x="9761538" y="993775"/>
          <p14:tracePt t="78733" x="9667875" y="993775"/>
          <p14:tracePt t="78744" x="9566275" y="993775"/>
          <p14:tracePt t="78748" x="9482138" y="993775"/>
          <p14:tracePt t="78757" x="9413875" y="993775"/>
          <p14:tracePt t="78764" x="9363075" y="993775"/>
          <p14:tracePt t="78773" x="9312275" y="993775"/>
          <p14:tracePt t="78780" x="9277350" y="1003300"/>
          <p14:tracePt t="78789" x="9218613" y="1011238"/>
          <p14:tracePt t="78797" x="9167813" y="1019175"/>
          <p14:tracePt t="78804" x="9107488" y="1036638"/>
          <p14:tracePt t="78812" x="9056688" y="1069975"/>
          <p14:tracePt t="78821" x="9023350" y="1079500"/>
          <p14:tracePt t="78828" x="8988425" y="1096963"/>
          <p14:tracePt t="78836" x="8972550" y="1112838"/>
          <p14:tracePt t="78844" x="8937625" y="1130300"/>
          <p14:tracePt t="78861" x="8921750" y="1147763"/>
          <p14:tracePt t="78868" x="8904288" y="1181100"/>
          <p14:tracePt t="78877" x="8894763" y="1189038"/>
          <p14:tracePt t="78885" x="8886825" y="1216025"/>
          <p14:tracePt t="78894" x="8861425" y="1266825"/>
          <p14:tracePt t="78900" x="8843963" y="1325563"/>
          <p14:tracePt t="78909" x="8785225" y="1419225"/>
          <p14:tracePt t="78916" x="8750300" y="1477963"/>
          <p14:tracePt t="78926" x="8724900" y="1538288"/>
          <p14:tracePt t="78932" x="8699500" y="1631950"/>
          <p14:tracePt t="78942" x="8683625" y="1674813"/>
          <p14:tracePt t="78949" x="8648700" y="1741488"/>
          <p14:tracePt t="78956" x="8648700" y="1766888"/>
          <p14:tracePt t="78964" x="8640763" y="1819275"/>
          <p14:tracePt t="78973" x="8640763" y="1860550"/>
          <p14:tracePt t="78980" x="8640763" y="1928813"/>
          <p14:tracePt t="78988" x="8640763" y="2014538"/>
          <p14:tracePt t="78996" x="8640763" y="2073275"/>
          <p14:tracePt t="79004" x="8666163" y="2174875"/>
          <p14:tracePt t="79012" x="8674100" y="2227263"/>
          <p14:tracePt t="79020" x="8699500" y="2286000"/>
          <p14:tracePt t="79029" x="8716963" y="2344738"/>
          <p14:tracePt t="79037" x="8750300" y="2422525"/>
          <p14:tracePt t="79044" x="8767763" y="2473325"/>
          <p14:tracePt t="79052" x="8777288" y="2489200"/>
          <p14:tracePt t="79061" x="8802688" y="2541588"/>
          <p14:tracePt t="79069" x="8818563" y="2557463"/>
          <p14:tracePt t="79077" x="8843963" y="2582863"/>
          <p14:tracePt t="79084" x="8861425" y="2608263"/>
          <p14:tracePt t="79094" x="8886825" y="2633663"/>
          <p14:tracePt t="79100" x="8921750" y="2676525"/>
          <p14:tracePt t="79110" x="8947150" y="2693988"/>
          <p14:tracePt t="79116" x="9013825" y="2752725"/>
          <p14:tracePt t="79127" x="9039225" y="2770188"/>
          <p14:tracePt t="79134" x="9082088" y="2787650"/>
          <p14:tracePt t="79145" x="9142413" y="2805113"/>
          <p14:tracePt t="79150" x="9218613" y="2830513"/>
          <p14:tracePt t="79156" x="9294813" y="2846388"/>
          <p14:tracePt t="79164" x="9380538" y="2846388"/>
          <p14:tracePt t="79172" x="9472613" y="2846388"/>
          <p14:tracePt t="79181" x="9558338" y="2846388"/>
          <p14:tracePt t="79188" x="9677400" y="2846388"/>
          <p14:tracePt t="79196" x="9839325" y="2830513"/>
          <p14:tracePt t="79204" x="9966325" y="2787650"/>
          <p14:tracePt t="79212" x="10101263" y="2711450"/>
          <p14:tracePt t="79220" x="10280650" y="2643188"/>
          <p14:tracePt t="79229" x="10501313" y="2549525"/>
          <p14:tracePt t="79236" x="10688638" y="2463800"/>
          <p14:tracePt t="79245" x="10909300" y="2336800"/>
          <p14:tracePt t="79253" x="11104563" y="2227263"/>
          <p14:tracePt t="79261" x="11282363" y="2090738"/>
          <p14:tracePt t="79269" x="11469688" y="1938338"/>
          <p14:tracePt t="79277" x="11606213" y="1801813"/>
          <p14:tracePt t="79284" x="11715750" y="1700213"/>
          <p14:tracePt t="79293" x="11809413" y="1571625"/>
          <p14:tracePt t="79301" x="11844338" y="1512888"/>
          <p14:tracePt t="79310" x="11877675" y="1436688"/>
          <p14:tracePt t="79317" x="11885613" y="1360488"/>
          <p14:tracePt t="79325" x="11895138" y="1300163"/>
          <p14:tracePt t="79332" x="11895138" y="1231900"/>
          <p14:tracePt t="79341" x="11903075" y="1173163"/>
          <p14:tracePt t="79348" x="11911013" y="1155700"/>
          <p14:tracePt t="79358" x="11911013" y="1147763"/>
          <p14:tracePt t="79364" x="11936413" y="1122363"/>
          <p14:tracePt t="79380" x="11936413" y="1112838"/>
          <p14:tracePt t="79509" x="11920538" y="1112838"/>
          <p14:tracePt t="79516" x="11860213" y="1130300"/>
          <p14:tracePt t="79525" x="11826875" y="1138238"/>
          <p14:tracePt t="79533" x="11784013" y="1147763"/>
          <p14:tracePt t="79543" x="11776075" y="1147763"/>
          <p14:tracePt t="79549" x="11750675" y="1147763"/>
          <p14:tracePt t="79558" x="11741150" y="1155700"/>
          <p14:tracePt t="79564" x="11699875" y="1163638"/>
          <p14:tracePt t="79572" x="11690350" y="1173163"/>
          <p14:tracePt t="79580" x="11664950" y="1181100"/>
          <p14:tracePt t="79589" x="11622088" y="1189038"/>
          <p14:tracePt t="79597" x="11571288" y="1198563"/>
          <p14:tracePt t="79604" x="11530013" y="1216025"/>
          <p14:tracePt t="79612" x="11487150" y="1216025"/>
          <p14:tracePt t="79621" x="11452225" y="1223963"/>
          <p14:tracePt t="79629" x="11368088" y="1231900"/>
          <p14:tracePt t="79637" x="11317288" y="1231900"/>
          <p14:tracePt t="79644" x="11274425" y="1231900"/>
          <p14:tracePt t="79652" x="11266488" y="1241425"/>
          <p14:tracePt t="79660" x="11249025" y="1241425"/>
          <p14:tracePt t="79669" x="11231563" y="1241425"/>
          <p14:tracePt t="79693" x="11206163" y="1241425"/>
          <p14:tracePt t="79700" x="11198225" y="1241425"/>
          <p14:tracePt t="79709" x="11137900" y="1223963"/>
          <p14:tracePt t="79716" x="11112500" y="1216025"/>
          <p14:tracePt t="79726" x="11104563" y="1216025"/>
          <p14:tracePt t="79732" x="11071225" y="1206500"/>
          <p14:tracePt t="79742" x="11053763" y="1206500"/>
          <p14:tracePt t="79748" x="11044238" y="1206500"/>
          <p14:tracePt t="79759" x="11036300" y="1206500"/>
          <p14:tracePt t="79797" x="11028363" y="1206500"/>
          <p14:tracePt t="79813" x="11010900" y="1206500"/>
          <p14:tracePt t="79821" x="10993438" y="1206500"/>
          <p14:tracePt t="79829" x="10968038" y="1206500"/>
          <p14:tracePt t="79837" x="10926763" y="1198563"/>
          <p14:tracePt t="79844" x="10891838" y="1189038"/>
          <p14:tracePt t="79852" x="10874375" y="1189038"/>
          <p14:tracePt t="79860" x="10841038" y="1181100"/>
          <p14:tracePt t="79869" x="10807700" y="1173163"/>
          <p14:tracePt t="79877" x="10798175" y="1173163"/>
          <p14:tracePt t="79884" x="10772775" y="1173163"/>
          <p14:tracePt t="79893" x="10764838" y="1173163"/>
          <p14:tracePt t="79909" x="10747375" y="1173163"/>
          <p14:tracePt t="79917" x="10739438" y="1173163"/>
          <p14:tracePt t="79925" x="10714038" y="1173163"/>
          <p14:tracePt t="79932" x="10704513" y="1173163"/>
          <p14:tracePt t="79940" x="10696575" y="1173163"/>
          <p14:tracePt t="79948" x="10671175" y="1173163"/>
          <p14:tracePt t="79960" x="10637838" y="1173163"/>
          <p14:tracePt t="79964" x="10620375" y="1173163"/>
          <p14:tracePt t="79976" x="10577513" y="1173163"/>
          <p14:tracePt t="79980" x="10526713" y="1173163"/>
          <p14:tracePt t="79988" x="10483850" y="1173163"/>
          <p14:tracePt t="79997" x="10442575" y="1173163"/>
          <p14:tracePt t="80004" x="10415588" y="1173163"/>
          <p14:tracePt t="80013" x="10407650" y="1173163"/>
          <p14:tracePt t="80028" x="10399713" y="1181100"/>
          <p14:tracePt t="80053" x="10382250" y="1189038"/>
          <p14:tracePt t="80069" x="10382250" y="1206500"/>
          <p14:tracePt t="80077" x="10374313" y="1216025"/>
          <p14:tracePt t="80084" x="10356850" y="1249363"/>
          <p14:tracePt t="80093" x="10331450" y="1274763"/>
          <p14:tracePt t="80101" x="10313988" y="1300163"/>
          <p14:tracePt t="80109" x="10298113" y="1325563"/>
          <p14:tracePt t="80117" x="10288588" y="1333500"/>
          <p14:tracePt t="80126" x="10280650" y="1360488"/>
          <p14:tracePt t="80132" x="10280650" y="1376363"/>
          <p14:tracePt t="80146" x="10263188" y="1393825"/>
          <p14:tracePt t="80160" x="10263188" y="1401763"/>
          <p14:tracePt t="80165" x="10263188" y="1411288"/>
          <p14:tracePt t="80181" x="10263188" y="1427163"/>
          <p14:tracePt t="80190" x="10263188" y="1444625"/>
          <p14:tracePt t="80205" x="10263188" y="1477963"/>
          <p14:tracePt t="80212" x="10280650" y="1495425"/>
          <p14:tracePt t="80220" x="10306050" y="1546225"/>
          <p14:tracePt t="80229" x="10323513" y="1571625"/>
          <p14:tracePt t="80237" x="10348913" y="1606550"/>
          <p14:tracePt t="80245" x="10399713" y="1649413"/>
          <p14:tracePt t="80253" x="10450513" y="1674813"/>
          <p14:tracePt t="80260" x="10552113" y="1716088"/>
          <p14:tracePt t="80268" x="10696575" y="1758950"/>
          <p14:tracePt t="80276" x="10891838" y="1766888"/>
          <p14:tracePt t="80284" x="11188700" y="1784350"/>
          <p14:tracePt t="80293" x="11563350" y="1784350"/>
          <p14:tracePt t="80301" x="11911013" y="1784350"/>
          <p14:tracePt t="80605" x="12055475" y="1622425"/>
          <p14:tracePt t="80612" x="11988800" y="1622425"/>
          <p14:tracePt t="80621" x="11885613" y="1622425"/>
          <p14:tracePt t="80628" x="11776075" y="1622425"/>
          <p14:tracePt t="80636" x="11647488" y="1622425"/>
          <p14:tracePt t="80644" x="11469688" y="1622425"/>
          <p14:tracePt t="80652" x="11231563" y="1649413"/>
          <p14:tracePt t="80661" x="10926763" y="1682750"/>
          <p14:tracePt t="80669" x="10645775" y="1733550"/>
          <p14:tracePt t="80676" x="10399713" y="1776413"/>
          <p14:tracePt t="80684" x="10093325" y="1903413"/>
          <p14:tracePt t="80692" x="9804400" y="1989138"/>
          <p14:tracePt t="80701" x="9490075" y="2073275"/>
          <p14:tracePt t="80708" x="9167813" y="2200275"/>
          <p14:tracePt t="80717" x="8843963" y="2286000"/>
          <p14:tracePt t="80726" x="8742363" y="2344738"/>
          <p14:tracePt t="80732" x="8623300" y="2397125"/>
          <p14:tracePt t="80742" x="8615363" y="2413000"/>
          <p14:tracePt t="80805" x="8615363" y="2422525"/>
          <p14:tracePt t="80820" x="8615363" y="2438400"/>
          <p14:tracePt t="80829" x="8632825" y="2438400"/>
          <p14:tracePt t="80836" x="8674100" y="2438400"/>
          <p14:tracePt t="80861" x="8674100" y="2430463"/>
          <p14:tracePt t="80884" x="8666163" y="2430463"/>
          <p14:tracePt t="80892" x="8658225" y="2430463"/>
          <p14:tracePt t="80909" x="8648700" y="2430463"/>
          <p14:tracePt t="80916" x="8640763" y="2430463"/>
          <p14:tracePt t="80932" x="8632825" y="2430463"/>
          <p14:tracePt t="80958" x="8615363" y="2430463"/>
          <p14:tracePt t="80964" x="8589963" y="2422525"/>
          <p14:tracePt t="80973" x="8572500" y="2422525"/>
          <p14:tracePt t="80980" x="8521700" y="2405063"/>
          <p14:tracePt t="80992" x="8496300" y="2397125"/>
          <p14:tracePt t="80997" x="8470900" y="2387600"/>
          <p14:tracePt t="81004" x="8445500" y="2379663"/>
          <p14:tracePt t="81020" x="8435975" y="2371725"/>
          <p14:tracePt t="81060" x="8435975" y="2362200"/>
          <p14:tracePt t="81084" x="8435975" y="2354263"/>
          <p14:tracePt t="81100" x="8435975" y="2344738"/>
          <p14:tracePt t="81109" x="8435975" y="2336800"/>
          <p14:tracePt t="81116" x="8435975" y="2319338"/>
          <p14:tracePt t="81125" x="8435975" y="2311400"/>
          <p14:tracePt t="81133" x="8435975" y="2303463"/>
          <p14:tracePt t="81145" x="8435975" y="2293938"/>
          <p14:tracePt t="81160" x="8435975" y="2278063"/>
          <p14:tracePt t="81165" x="8462963" y="2252663"/>
          <p14:tracePt t="81174" x="8478838" y="2243138"/>
          <p14:tracePt t="81181" x="8513763" y="2217738"/>
          <p14:tracePt t="81190" x="8529638" y="2209800"/>
          <p14:tracePt t="81197" x="8572500" y="2192338"/>
          <p14:tracePt t="81204" x="8605838" y="2166938"/>
          <p14:tracePt t="81212" x="8623300" y="2159000"/>
          <p14:tracePt t="81220" x="8666163" y="2141538"/>
          <p14:tracePt t="81228" x="8709025" y="2116138"/>
          <p14:tracePt t="81237" x="8750300" y="2090738"/>
          <p14:tracePt t="81244" x="8793163" y="2065338"/>
          <p14:tracePt t="81252" x="8836025" y="2047875"/>
          <p14:tracePt t="81261" x="8861425" y="2030413"/>
          <p14:tracePt t="81269" x="8894763" y="2022475"/>
          <p14:tracePt t="81276" x="8929688" y="2014538"/>
          <p14:tracePt t="81284" x="8988425" y="1997075"/>
          <p14:tracePt t="81292" x="9031288" y="1997075"/>
          <p14:tracePt t="81300" x="9107488" y="1979613"/>
          <p14:tracePt t="81309" x="9158288" y="1979613"/>
          <p14:tracePt t="81317" x="9251950" y="1963738"/>
          <p14:tracePt t="81325" x="9312275" y="1963738"/>
          <p14:tracePt t="81332" x="9353550" y="1938338"/>
          <p14:tracePt t="81341" x="9363075" y="1938338"/>
          <p14:tracePt t="81348" x="9380538" y="1938338"/>
          <p14:tracePt t="81357" x="9388475" y="1938338"/>
          <p14:tracePt t="81404" x="9396413" y="1938338"/>
          <p14:tracePt t="81428" x="9405938" y="1928813"/>
          <p14:tracePt t="81509" x="9413875" y="1920875"/>
          <p14:tracePt t="81724" x="9464675" y="1903413"/>
          <p14:tracePt t="81733" x="9532938" y="1895475"/>
          <p14:tracePt t="81741" x="9634538" y="1885950"/>
          <p14:tracePt t="81748" x="9720263" y="1870075"/>
          <p14:tracePt t="81758" x="9855200" y="1852613"/>
          <p14:tracePt t="81764" x="9974263" y="1852613"/>
          <p14:tracePt t="81774" x="10136188" y="1835150"/>
          <p14:tracePt t="81781" x="10313988" y="1809750"/>
          <p14:tracePt t="81790" x="10534650" y="1766888"/>
          <p14:tracePt t="81796" x="10747375" y="1751013"/>
          <p14:tracePt t="81807" x="10977563" y="1708150"/>
          <p14:tracePt t="81812" x="11163300" y="1682750"/>
          <p14:tracePt t="81820" x="11360150" y="1639888"/>
          <p14:tracePt t="81828" x="11487150" y="1606550"/>
          <p14:tracePt t="81836" x="11622088" y="1555750"/>
          <p14:tracePt t="81844" x="11725275" y="1520825"/>
          <p14:tracePt t="81852" x="11766550" y="1512888"/>
          <p14:tracePt t="81861" x="11826875" y="1512888"/>
          <p14:tracePt t="81869" x="11844338" y="1504950"/>
          <p14:tracePt t="82077" x="11834813" y="1504950"/>
          <p14:tracePt t="82084" x="11809413" y="1512888"/>
          <p14:tracePt t="82093" x="11776075" y="1520825"/>
          <p14:tracePt t="82101" x="11758613" y="1538288"/>
          <p14:tracePt t="82109" x="11699875" y="1555750"/>
          <p14:tracePt t="82117" x="11664950" y="1571625"/>
          <p14:tracePt t="82124" x="11606213" y="1606550"/>
          <p14:tracePt t="82143" x="11410950" y="1657350"/>
          <p14:tracePt t="82150" x="11307763" y="1682750"/>
          <p14:tracePt t="82160" x="11180763" y="1733550"/>
          <p14:tracePt t="82166" x="11053763" y="1751013"/>
          <p14:tracePt t="82175" x="10909300" y="1793875"/>
          <p14:tracePt t="82181" x="10782300" y="1801813"/>
          <p14:tracePt t="82188" x="10637838" y="1809750"/>
          <p14:tracePt t="82196" x="10526713" y="1835150"/>
          <p14:tracePt t="82206" x="10407650" y="1844675"/>
          <p14:tracePt t="82212" x="10306050" y="1860550"/>
          <p14:tracePt t="82224" x="10194925" y="1878013"/>
          <p14:tracePt t="82228" x="10110788" y="1895475"/>
          <p14:tracePt t="82237" x="10050463" y="1903413"/>
          <p14:tracePt t="82244" x="9991725" y="1911350"/>
          <p14:tracePt t="82253" x="9956800" y="1911350"/>
          <p14:tracePt t="82261" x="9940925" y="1920875"/>
          <p14:tracePt t="82309" x="9923463" y="1920875"/>
          <p14:tracePt t="82324" x="9915525" y="1920875"/>
          <p14:tracePt t="82332" x="9906000" y="1920875"/>
          <p14:tracePt t="82341" x="9872663" y="1920875"/>
          <p14:tracePt t="82349" x="9847263" y="1920875"/>
          <p14:tracePt t="82357" x="9839325" y="1920875"/>
          <p14:tracePt t="82364" x="9796463" y="1920875"/>
          <p14:tracePt t="82373" x="9771063" y="1920875"/>
          <p14:tracePt t="82380" x="9753600" y="1920875"/>
          <p14:tracePt t="82389" x="9728200" y="1920875"/>
          <p14:tracePt t="82397" x="9720263" y="1920875"/>
          <p14:tracePt t="82444" x="9702800" y="1920875"/>
          <p14:tracePt t="82453" x="9685338" y="1920875"/>
          <p14:tracePt t="82460" x="9659938" y="1920875"/>
          <p14:tracePt t="82468" x="9617075" y="1920875"/>
          <p14:tracePt t="82476" x="9558338" y="1920875"/>
          <p14:tracePt t="82485" x="9532938" y="1920875"/>
          <p14:tracePt t="82492" x="9490075" y="1920875"/>
          <p14:tracePt t="82500" x="9456738" y="1920875"/>
          <p14:tracePt t="82508" x="9439275" y="1920875"/>
          <p14:tracePt t="82516" x="9421813" y="1920875"/>
          <p14:tracePt t="82524" x="9405938" y="1920875"/>
          <p14:tracePt t="82533" x="9396413" y="1920875"/>
          <p14:tracePt t="82861" x="9396413" y="1928813"/>
          <p14:tracePt t="83421" x="9396413" y="1938338"/>
          <p14:tracePt t="83437" x="9405938" y="1938338"/>
          <p14:tracePt t="83444" x="9413875" y="1938338"/>
          <p14:tracePt t="83461" x="9421813" y="1928813"/>
          <p14:tracePt t="83477" x="9431338" y="1928813"/>
          <p14:tracePt t="83500" x="9439275" y="1928813"/>
          <p14:tracePt t="83516" x="9447213" y="1928813"/>
          <p14:tracePt t="83526" x="9456738" y="1920875"/>
          <p14:tracePt t="83534" x="9472613" y="1920875"/>
          <p14:tracePt t="83541" x="9482138" y="1920875"/>
          <p14:tracePt t="83549" x="9507538" y="1920875"/>
          <p14:tracePt t="83556" x="9532938" y="1920875"/>
          <p14:tracePt t="83564" x="9575800" y="1920875"/>
          <p14:tracePt t="83573" x="9591675" y="1920875"/>
          <p14:tracePt t="83580" x="9626600" y="1920875"/>
          <p14:tracePt t="83590" x="9667875" y="1920875"/>
          <p14:tracePt t="83596" x="9702800" y="1920875"/>
          <p14:tracePt t="83605" x="9745663" y="1920875"/>
          <p14:tracePt t="83613" x="9786938" y="1920875"/>
          <p14:tracePt t="83621" x="9804400" y="1920875"/>
          <p14:tracePt t="83628" x="9821863" y="1920875"/>
          <p14:tracePt t="83701" x="9829800" y="1911350"/>
          <p14:tracePt t="83989" x="9839325" y="1903413"/>
          <p14:tracePt t="84037" x="9847263" y="1903413"/>
          <p14:tracePt t="84044" x="9864725" y="1903413"/>
          <p14:tracePt t="84060" x="9872663" y="1903413"/>
          <p14:tracePt t="84069" x="9890125" y="1903413"/>
          <p14:tracePt t="84077" x="9923463" y="1903413"/>
          <p14:tracePt t="84085" x="9966325" y="1903413"/>
          <p14:tracePt t="84092" x="9983788" y="1911350"/>
          <p14:tracePt t="84100" x="10050463" y="1911350"/>
          <p14:tracePt t="84109" x="10126663" y="1911350"/>
          <p14:tracePt t="84117" x="10179050" y="1911350"/>
          <p14:tracePt t="84124" x="10263188" y="1911350"/>
          <p14:tracePt t="84133" x="10339388" y="1920875"/>
          <p14:tracePt t="84157" x="10577513" y="1920875"/>
          <p14:tracePt t="84164" x="10637838" y="1920875"/>
          <p14:tracePt t="84173" x="10671175" y="1920875"/>
          <p14:tracePt t="84181" x="10688638" y="1920875"/>
          <p14:tracePt t="84189" x="10696575" y="1920875"/>
          <p14:tracePt t="84476" x="10714038" y="1920875"/>
          <p14:tracePt t="84485" x="10739438" y="1920875"/>
          <p14:tracePt t="84493" x="10772775" y="1920875"/>
          <p14:tracePt t="84503" x="10790238" y="1920875"/>
          <p14:tracePt t="84511" x="10807700" y="1920875"/>
          <p14:tracePt t="84517" x="10823575" y="1920875"/>
          <p14:tracePt t="84535" x="10841038" y="1920875"/>
          <p14:tracePt t="85372" x="10858500" y="1920875"/>
          <p14:tracePt t="85381" x="10883900" y="1920875"/>
          <p14:tracePt t="85397" x="10891838" y="1920875"/>
          <p14:tracePt t="85405" x="10909300" y="1920875"/>
          <p14:tracePt t="85412" x="10934700" y="1920875"/>
          <p14:tracePt t="85421" x="10968038" y="1920875"/>
          <p14:tracePt t="85429" x="11010900" y="1920875"/>
          <p14:tracePt t="85438" x="11071225" y="1920875"/>
          <p14:tracePt t="85444" x="11137900" y="1920875"/>
          <p14:tracePt t="85454" x="11198225" y="1920875"/>
          <p14:tracePt t="85460" x="11241088" y="1920875"/>
          <p14:tracePt t="85473" x="11282363" y="1920875"/>
          <p14:tracePt t="85479" x="11299825" y="1920875"/>
          <p14:tracePt t="85489" x="11317288" y="1920875"/>
          <p14:tracePt t="85981" x="11333163" y="1920875"/>
          <p14:tracePt t="85988" x="11360150" y="1920875"/>
          <p14:tracePt t="85996" x="11368088" y="1920875"/>
          <p14:tracePt t="86004" x="11401425" y="1920875"/>
          <p14:tracePt t="86012" x="11426825" y="1920875"/>
          <p14:tracePt t="86020" x="11444288" y="1920875"/>
          <p14:tracePt t="86028" x="11487150" y="1920875"/>
          <p14:tracePt t="86037" x="11520488" y="1920875"/>
          <p14:tracePt t="86044" x="11563350" y="1920875"/>
          <p14:tracePt t="86053" x="11588750" y="1920875"/>
          <p14:tracePt t="86060" x="11614150" y="1920875"/>
          <p14:tracePt t="86069" x="11631613" y="1920875"/>
          <p14:tracePt t="86076" x="11647488" y="1920875"/>
          <p14:tracePt t="86087" x="11664950" y="1920875"/>
          <p14:tracePt t="86092" x="11674475" y="1920875"/>
          <p14:tracePt t="86496" x="11657013" y="1928813"/>
          <p14:tracePt t="86504" x="11647488" y="1938338"/>
          <p14:tracePt t="86521" x="11639550" y="1938338"/>
          <p14:tracePt t="86526" x="11622088" y="1938338"/>
          <p14:tracePt t="86540" x="11614150" y="1946275"/>
          <p14:tracePt t="86548" x="11596688" y="1954213"/>
          <p14:tracePt t="86556" x="11555413" y="1971675"/>
          <p14:tracePt t="86564" x="11530013" y="1979613"/>
          <p14:tracePt t="86573" x="11487150" y="1997075"/>
          <p14:tracePt t="86580" x="11410950" y="2030413"/>
          <p14:tracePt t="86589" x="11333163" y="2047875"/>
          <p14:tracePt t="86597" x="11266488" y="2082800"/>
          <p14:tracePt t="86605" x="11163300" y="2108200"/>
          <p14:tracePt t="86612" x="11087100" y="2124075"/>
          <p14:tracePt t="86621" x="10993438" y="2149475"/>
          <p14:tracePt t="86628" x="10909300" y="2159000"/>
          <p14:tracePt t="86637" x="10823575" y="2159000"/>
          <p14:tracePt t="86645" x="10764838" y="2184400"/>
          <p14:tracePt t="86653" x="10696575" y="2184400"/>
          <p14:tracePt t="86660" x="10637838" y="2192338"/>
          <p14:tracePt t="86670" x="10585450" y="2192338"/>
          <p14:tracePt t="86676" x="10560050" y="2192338"/>
          <p14:tracePt t="86685" x="10534650" y="2200275"/>
          <p14:tracePt t="86693" x="10501313" y="2200275"/>
          <p14:tracePt t="86702" x="10467975" y="2209800"/>
          <p14:tracePt t="86709" x="10458450" y="2209800"/>
          <p14:tracePt t="86717" x="10415588" y="2227263"/>
          <p14:tracePt t="86724" x="10364788" y="2227263"/>
          <p14:tracePt t="86733" x="10280650" y="2235200"/>
          <p14:tracePt t="86740" x="10212388" y="2243138"/>
          <p14:tracePt t="86749" x="10126663" y="2243138"/>
          <p14:tracePt t="86757" x="10034588" y="2268538"/>
          <p14:tracePt t="86764" x="9974263" y="2278063"/>
          <p14:tracePt t="86772" x="9906000" y="2286000"/>
          <p14:tracePt t="86780" x="9847263" y="2303463"/>
          <p14:tracePt t="86788" x="9812338" y="2303463"/>
          <p14:tracePt t="86797" x="9771063" y="2311400"/>
          <p14:tracePt t="86804" x="9736138" y="2311400"/>
          <p14:tracePt t="86813" x="9720263" y="2311400"/>
          <p14:tracePt t="86820" x="9702800" y="2311400"/>
          <p14:tracePt t="86828" x="9694863" y="2319338"/>
          <p14:tracePt t="86917" x="9667875" y="2328863"/>
          <p14:tracePt t="86925" x="9659938" y="2328863"/>
          <p14:tracePt t="86932" x="9652000" y="2336800"/>
          <p14:tracePt t="90949" x="9642475" y="2336800"/>
          <p14:tracePt t="91261" x="9634538" y="2336800"/>
          <p14:tracePt t="91269" x="9626600" y="2336800"/>
          <p14:tracePt t="91284" x="9626600" y="2344738"/>
          <p14:tracePt t="91292" x="9617075" y="2354263"/>
          <p14:tracePt t="91308" x="9617075" y="2362200"/>
          <p14:tracePt t="91381" x="9617075" y="2379663"/>
          <p14:tracePt t="91396" x="9609138" y="2387600"/>
          <p14:tracePt t="91404" x="9601200" y="2397125"/>
          <p14:tracePt t="91421" x="9601200" y="2405063"/>
          <p14:tracePt t="91428" x="9601200" y="2413000"/>
          <p14:tracePt t="91437" x="9601200" y="2422525"/>
          <p14:tracePt t="91444" x="9591675" y="2430463"/>
          <p14:tracePt t="91452" x="9591675" y="2438400"/>
          <p14:tracePt t="91460" x="9583738" y="2447925"/>
          <p14:tracePt t="91469" x="9583738" y="2455863"/>
          <p14:tracePt t="91476" x="9583738" y="2473325"/>
          <p14:tracePt t="91484" x="9575800" y="2489200"/>
          <p14:tracePt t="91492" x="9558338" y="2506663"/>
          <p14:tracePt t="91500" x="9558338" y="2516188"/>
          <p14:tracePt t="91509" x="9558338" y="2532063"/>
          <p14:tracePt t="91517" x="9558338" y="2541588"/>
          <p14:tracePt t="91524" x="9558338" y="2557463"/>
          <p14:tracePt t="91532" x="9550400" y="2566988"/>
          <p14:tracePt t="91540" x="9550400" y="2574925"/>
          <p14:tracePt t="91549" x="9532938" y="2600325"/>
          <p14:tracePt t="91557" x="9523413" y="2608263"/>
          <p14:tracePt t="91565" x="9523413" y="2617788"/>
          <p14:tracePt t="91573" x="9515475" y="2633663"/>
          <p14:tracePt t="91582" x="9515475" y="2651125"/>
          <p14:tracePt t="91588" x="9507538" y="2660650"/>
          <p14:tracePt t="91597" x="9498013" y="2668588"/>
          <p14:tracePt t="91604" x="9490075" y="2686050"/>
          <p14:tracePt t="91615" x="9482138" y="2701925"/>
          <p14:tracePt t="91620" x="9482138" y="2719388"/>
          <p14:tracePt t="91629" x="9464675" y="2736850"/>
          <p14:tracePt t="91644" x="9456738" y="2744788"/>
          <p14:tracePt t="91660" x="9456738" y="2752725"/>
          <p14:tracePt t="91670" x="9447213" y="2762250"/>
          <p14:tracePt t="91688" x="9439275" y="2762250"/>
          <p14:tracePt t="91693" x="9431338" y="2778125"/>
          <p14:tracePt t="91701" x="9421813" y="2795588"/>
          <p14:tracePt t="91708" x="9413875" y="2795588"/>
          <p14:tracePt t="91716" x="9413875" y="2805113"/>
          <p14:tracePt t="91724" x="9413875" y="2820988"/>
          <p14:tracePt t="91732" x="9405938" y="2830513"/>
          <p14:tracePt t="91741" x="9396413" y="2838450"/>
          <p14:tracePt t="91749" x="9388475" y="2846388"/>
          <p14:tracePt t="91757" x="9388475" y="2855913"/>
          <p14:tracePt t="91766" x="9380538" y="2863850"/>
          <p14:tracePt t="91782" x="9371013" y="2881313"/>
          <p14:tracePt t="91804" x="9353550" y="2897188"/>
          <p14:tracePt t="91845" x="9345613" y="2897188"/>
          <p14:tracePt t="91860" x="9345613" y="2906713"/>
          <p14:tracePt t="91870" x="9337675" y="2932113"/>
          <p14:tracePt t="91878" x="9320213" y="2940050"/>
          <p14:tracePt t="91887" x="9312275" y="2957513"/>
          <p14:tracePt t="91893" x="9302750" y="2974975"/>
          <p14:tracePt t="91901" x="9277350" y="3008313"/>
          <p14:tracePt t="91908" x="9269413" y="3025775"/>
          <p14:tracePt t="91916" x="9269413" y="3041650"/>
          <p14:tracePt t="91924" x="9251950" y="3067050"/>
          <p14:tracePt t="91933" x="9244013" y="3084513"/>
          <p14:tracePt t="91941" x="9236075" y="3094038"/>
          <p14:tracePt t="91949" x="9226550" y="3101975"/>
          <p14:tracePt t="91957" x="9226550" y="3109913"/>
          <p14:tracePt t="91965" x="9218613" y="3119438"/>
          <p14:tracePt t="91972" x="9209088" y="3127375"/>
          <p14:tracePt t="91984" x="9201150" y="3144838"/>
          <p14:tracePt t="91991" x="9193213" y="3152775"/>
          <p14:tracePt t="91998" x="9183688" y="3178175"/>
          <p14:tracePt t="92005" x="9175750" y="3195638"/>
          <p14:tracePt t="92015" x="9167813" y="3221038"/>
          <p14:tracePt t="92021" x="9142413" y="3254375"/>
          <p14:tracePt t="92028" x="9124950" y="3271838"/>
          <p14:tracePt t="92036" x="9117013" y="3289300"/>
          <p14:tracePt t="92046" x="9107488" y="3322638"/>
          <p14:tracePt t="92053" x="9091613" y="3340100"/>
          <p14:tracePt t="92060" x="9082088" y="3355975"/>
          <p14:tracePt t="92069" x="9082088" y="3365500"/>
          <p14:tracePt t="92076" x="9074150" y="3390900"/>
          <p14:tracePt t="92085" x="9056688" y="3408363"/>
          <p14:tracePt t="92093" x="9056688" y="3416300"/>
          <p14:tracePt t="92100" x="9048750" y="3424238"/>
          <p14:tracePt t="92108" x="9031288" y="3459163"/>
          <p14:tracePt t="92117" x="9023350" y="3467100"/>
          <p14:tracePt t="92124" x="9023350" y="3475038"/>
          <p14:tracePt t="92132" x="9013825" y="3475038"/>
          <p14:tracePt t="92156" x="9013825" y="3484563"/>
          <p14:tracePt t="92182" x="9013825" y="3492500"/>
          <p14:tracePt t="92189" x="9005888" y="3502025"/>
          <p14:tracePt t="92199" x="8988425" y="3517900"/>
          <p14:tracePt t="92204" x="8988425" y="3527425"/>
          <p14:tracePt t="92221" x="8980488" y="3543300"/>
          <p14:tracePt t="92231" x="8980488" y="3552825"/>
          <p14:tracePt t="92349" x="8980488" y="3560763"/>
          <p14:tracePt t="92365" x="8972550" y="3568700"/>
          <p14:tracePt t="92453" x="8963025" y="3568700"/>
          <p14:tracePt t="92509" x="8955088" y="3568700"/>
          <p14:tracePt t="92517" x="8947150" y="3568700"/>
          <p14:tracePt t="92524" x="8947150" y="3560763"/>
          <p14:tracePt t="92532" x="8929688" y="3552825"/>
          <p14:tracePt t="92540" x="8904288" y="3543300"/>
          <p14:tracePt t="92548" x="8886825" y="3517900"/>
          <p14:tracePt t="92557" x="8878888" y="3502025"/>
          <p14:tracePt t="92565" x="8869363" y="3484563"/>
          <p14:tracePt t="92572" x="8843963" y="3459163"/>
          <p14:tracePt t="92581" x="8828088" y="3441700"/>
          <p14:tracePt t="92588" x="8810625" y="3424238"/>
          <p14:tracePt t="92598" x="8793163" y="3398838"/>
          <p14:tracePt t="92615" x="8793163" y="3382963"/>
          <p14:tracePt t="92620" x="8777288" y="3365500"/>
          <p14:tracePt t="92718" x="8767763" y="3365500"/>
          <p14:tracePt t="92725" x="8759825" y="3365500"/>
          <p14:tracePt t="92733" x="8750300" y="3365500"/>
          <p14:tracePt t="92742" x="8734425" y="3365500"/>
          <p14:tracePt t="92750" x="8724900" y="3382963"/>
          <p14:tracePt t="92756" x="8716963" y="3398838"/>
          <p14:tracePt t="92765" x="8709025" y="3416300"/>
          <p14:tracePt t="92798" x="8699500" y="3416300"/>
          <p14:tracePt t="92804" x="8691563" y="3424238"/>
          <p14:tracePt t="92813" x="8683625" y="3424238"/>
          <p14:tracePt t="92821" x="8666163" y="3424238"/>
          <p14:tracePt t="92832" x="8632825" y="3424238"/>
          <p14:tracePt t="92837" x="8623300" y="3441700"/>
          <p14:tracePt t="92852" x="8597900" y="3441700"/>
          <p14:tracePt t="92860" x="8589963" y="3441700"/>
          <p14:tracePt t="92884" x="8580438" y="3433763"/>
          <p14:tracePt t="92927" x="8580438" y="3424238"/>
          <p14:tracePt t="92951" x="8580438" y="3416300"/>
          <p14:tracePt t="92972" x="8580438" y="3408363"/>
          <p14:tracePt t="93028" x="8580438" y="3398838"/>
          <p14:tracePt t="93381" x="8589963" y="3382963"/>
          <p14:tracePt t="93398" x="8589963" y="3373438"/>
          <p14:tracePt t="93404" x="8589963" y="3355975"/>
          <p14:tracePt t="93414" x="8597900" y="3330575"/>
          <p14:tracePt t="93421" x="8605838" y="3314700"/>
          <p14:tracePt t="93430" x="8605838" y="3297238"/>
          <p14:tracePt t="93437" x="8615363" y="3271838"/>
          <p14:tracePt t="93445" x="8623300" y="3254375"/>
          <p14:tracePt t="93452" x="8623300" y="3246438"/>
          <p14:tracePt t="93516" x="8623300" y="3238500"/>
          <p14:tracePt t="93533" x="8623300" y="3228975"/>
          <p14:tracePt t="93541" x="8623300" y="3203575"/>
          <p14:tracePt t="93556" x="8623300" y="3178175"/>
          <p14:tracePt t="93564" x="8623300" y="3170238"/>
          <p14:tracePt t="93572" x="8623300" y="3160713"/>
          <p14:tracePt t="93589" x="8623300" y="3144838"/>
          <p14:tracePt t="93701" x="8623300" y="3135313"/>
          <p14:tracePt t="93740" x="8623300" y="3127375"/>
          <p14:tracePt t="93764" x="8632825" y="3127375"/>
          <p14:tracePt t="93773" x="8640763" y="3109913"/>
          <p14:tracePt t="93788" x="8666163" y="3101975"/>
          <p14:tracePt t="93797" x="8691563" y="3094038"/>
          <p14:tracePt t="93804" x="8709025" y="3084513"/>
          <p14:tracePt t="93813" x="8734425" y="3084513"/>
          <p14:tracePt t="93821" x="8777288" y="3084513"/>
          <p14:tracePt t="93829" x="8802688" y="3084513"/>
          <p14:tracePt t="93836" x="8836025" y="3084513"/>
          <p14:tracePt t="93845" x="8886825" y="3084513"/>
          <p14:tracePt t="93852" x="8955088" y="3084513"/>
          <p14:tracePt t="93862" x="9013825" y="3084513"/>
          <p14:tracePt t="93869" x="9082088" y="3084513"/>
          <p14:tracePt t="93877" x="9142413" y="3076575"/>
          <p14:tracePt t="93884" x="9218613" y="3059113"/>
          <p14:tracePt t="93893" x="9294813" y="3041650"/>
          <p14:tracePt t="93901" x="9380538" y="3041650"/>
          <p14:tracePt t="93909" x="9447213" y="3033713"/>
          <p14:tracePt t="93917" x="9540875" y="3000375"/>
          <p14:tracePt t="93925" x="9609138" y="2990850"/>
          <p14:tracePt t="93932" x="9685338" y="2957513"/>
          <p14:tracePt t="93940" x="9753600" y="2940050"/>
          <p14:tracePt t="93951" x="9771063" y="2932113"/>
          <p14:tracePt t="93958" x="9804400" y="2914650"/>
          <p14:tracePt t="93967" x="9821863" y="2906713"/>
          <p14:tracePt t="93974" x="9829800" y="2897188"/>
          <p14:tracePt t="94109" x="9839325" y="2897188"/>
          <p14:tracePt t="94117" x="9855200" y="2897188"/>
          <p14:tracePt t="94172" x="9804400" y="2897188"/>
          <p14:tracePt t="94181" x="9786938" y="2906713"/>
          <p14:tracePt t="94205" x="9745663" y="2906713"/>
          <p14:tracePt t="94213" x="9736138" y="2922588"/>
          <p14:tracePt t="94229" x="9710738" y="2932113"/>
          <p14:tracePt t="94237" x="9702800" y="2932113"/>
          <p14:tracePt t="94260" x="9702800" y="2922588"/>
          <p14:tracePt t="94268" x="9710738" y="2922588"/>
          <p14:tracePt t="94276" x="9710738" y="2914650"/>
          <p14:tracePt t="94333" x="9720263" y="2906713"/>
          <p14:tracePt t="94364" x="9736138" y="2897188"/>
          <p14:tracePt t="94404" x="9745663" y="2889250"/>
          <p14:tracePt t="94429" x="9771063" y="2881313"/>
          <p14:tracePt t="94436" x="9786938" y="2871788"/>
          <p14:tracePt t="94444" x="9804400" y="2871788"/>
          <p14:tracePt t="94452" x="9812338" y="2871788"/>
          <p14:tracePt t="94462" x="9847263" y="2871788"/>
          <p14:tracePt t="94468" x="9864725" y="2863850"/>
          <p14:tracePt t="94477" x="9880600" y="2863850"/>
          <p14:tracePt t="94484" x="9915525" y="2846388"/>
          <p14:tracePt t="94492" x="9931400" y="2838450"/>
          <p14:tracePt t="94500" x="9966325" y="2830513"/>
          <p14:tracePt t="94508" x="10009188" y="2830513"/>
          <p14:tracePt t="94516" x="10042525" y="2820988"/>
          <p14:tracePt t="94524" x="10085388" y="2820988"/>
          <p14:tracePt t="94533" x="10144125" y="2805113"/>
          <p14:tracePt t="94540" x="10186988" y="2805113"/>
          <p14:tracePt t="94548" x="10245725" y="2795588"/>
          <p14:tracePt t="94557" x="10306050" y="2795588"/>
          <p14:tracePt t="94565" x="10339388" y="2795588"/>
          <p14:tracePt t="94573" x="10382250" y="2795588"/>
          <p14:tracePt t="94580" x="10399713" y="2795588"/>
          <p14:tracePt t="94588" x="10407650" y="2795588"/>
          <p14:tracePt t="94613" x="10415588" y="2795588"/>
          <p14:tracePt t="94631" x="10415588" y="2805113"/>
          <p14:tracePt t="94636" x="10407650" y="2838450"/>
          <p14:tracePt t="94644" x="10399713" y="2863850"/>
          <p14:tracePt t="94653" x="10390188" y="2881313"/>
          <p14:tracePt t="94661" x="10364788" y="2914650"/>
          <p14:tracePt t="94669" x="10348913" y="2957513"/>
          <p14:tracePt t="94677" x="10313988" y="2990850"/>
          <p14:tracePt t="94684" x="10280650" y="3025775"/>
          <p14:tracePt t="94693" x="10229850" y="3067050"/>
          <p14:tracePt t="94701" x="10179050" y="3109913"/>
          <p14:tracePt t="94709" x="10118725" y="3144838"/>
          <p14:tracePt t="94716" x="10067925" y="3170238"/>
          <p14:tracePt t="94724" x="10009188" y="3203575"/>
          <p14:tracePt t="94732" x="9948863" y="3221038"/>
          <p14:tracePt t="94740" x="9915525" y="3228975"/>
          <p14:tracePt t="94749" x="9864725" y="3254375"/>
          <p14:tracePt t="94757" x="9829800" y="3263900"/>
          <p14:tracePt t="94764" x="9804400" y="3263900"/>
          <p14:tracePt t="94772" x="9786938" y="3263900"/>
          <p14:tracePt t="94780" x="9771063" y="3271838"/>
          <p14:tracePt t="94788" x="9753600" y="3271838"/>
          <p14:tracePt t="94797" x="9720263" y="3297238"/>
          <p14:tracePt t="94804" x="9710738" y="3297238"/>
          <p14:tracePt t="94813" x="9677400" y="3305175"/>
          <p14:tracePt t="94820" x="9642475" y="3314700"/>
          <p14:tracePt t="94829" x="9609138" y="3314700"/>
          <p14:tracePt t="94836" x="9591675" y="3330575"/>
          <p14:tracePt t="94845" x="9566275" y="3340100"/>
          <p14:tracePt t="94852" x="9550400" y="3340100"/>
          <p14:tracePt t="94863" x="9540875" y="3340100"/>
          <p14:tracePt t="94868" x="9532938" y="3340100"/>
          <p14:tracePt t="94877" x="9523413" y="3348038"/>
          <p14:tracePt t="94884" x="9515475" y="3348038"/>
          <p14:tracePt t="94892" x="9498013" y="3355975"/>
          <p14:tracePt t="94901" x="9490075" y="3355975"/>
          <p14:tracePt t="94908" x="9490075" y="3365500"/>
          <p14:tracePt t="94916" x="9472613" y="3373438"/>
          <p14:tracePt t="94974" x="9464675" y="3373438"/>
          <p14:tracePt t="95037" x="9464675" y="3382963"/>
          <p14:tracePt t="95301" x="9456738" y="3382963"/>
          <p14:tracePt t="95700" x="9447213" y="3382963"/>
          <p14:tracePt t="95708" x="9447213" y="3390900"/>
          <p14:tracePt t="95716" x="9447213" y="3398838"/>
          <p14:tracePt t="95733" x="9447213" y="3408363"/>
          <p14:tracePt t="95741" x="9464675" y="3424238"/>
          <p14:tracePt t="95748" x="9464675" y="3433763"/>
          <p14:tracePt t="95756" x="9472613" y="3441700"/>
          <p14:tracePt t="95764" x="9472613" y="3459163"/>
          <p14:tracePt t="95773" x="9482138" y="3459163"/>
          <p14:tracePt t="95781" x="9490075" y="3475038"/>
          <p14:tracePt t="95797" x="9498013" y="3492500"/>
          <p14:tracePt t="95804" x="9498013" y="3502025"/>
          <p14:tracePt t="95821" x="9498013" y="3509963"/>
          <p14:tracePt t="95861" x="9498013" y="3517900"/>
          <p14:tracePt t="95877" x="9498013" y="3527425"/>
          <p14:tracePt t="95956" x="9498013" y="3535363"/>
          <p14:tracePt t="95980" x="9498013" y="3543300"/>
          <p14:tracePt t="96037" x="9490075" y="3543300"/>
          <p14:tracePt t="96053" x="9472613" y="3568700"/>
          <p14:tracePt t="96062" x="9456738" y="3586163"/>
          <p14:tracePt t="96069" x="9431338" y="3594100"/>
          <p14:tracePt t="96077" x="9413875" y="3603625"/>
          <p14:tracePt t="96084" x="9388475" y="3619500"/>
          <p14:tracePt t="96092" x="9380538" y="3619500"/>
          <p14:tracePt t="96100" x="9337675" y="3636963"/>
          <p14:tracePt t="96116" x="9328150" y="3646488"/>
          <p14:tracePt t="96124" x="9312275" y="3654425"/>
          <p14:tracePt t="96213" x="9302750" y="3654425"/>
          <p14:tracePt t="96220" x="9286875" y="3654425"/>
          <p14:tracePt t="96228" x="9277350" y="3654425"/>
          <p14:tracePt t="96581" x="9269413" y="3654425"/>
          <p14:tracePt t="97628" x="9269413" y="3646488"/>
          <p14:tracePt t="97868" x="9269413" y="3636963"/>
          <p14:tracePt t="97893" x="9269413" y="3619500"/>
          <p14:tracePt t="97957" x="9269413" y="3611563"/>
          <p14:tracePt t="97989" x="9277350" y="3603625"/>
          <p14:tracePt t="98037" x="9294813" y="3594100"/>
          <p14:tracePt t="98052" x="9302750" y="3586163"/>
          <p14:tracePt t="98060" x="9312275" y="3578225"/>
          <p14:tracePt t="98068" x="9320213" y="3578225"/>
          <p14:tracePt t="98084" x="9337675" y="3568700"/>
          <p14:tracePt t="98100" x="9345613" y="3568700"/>
          <p14:tracePt t="98109" x="9353550" y="3568700"/>
          <p14:tracePt t="98117" x="9371013" y="3568700"/>
          <p14:tracePt t="98132" x="9380538" y="3568700"/>
          <p14:tracePt t="98142" x="9380538" y="3560763"/>
          <p14:tracePt t="98160" x="9388475" y="3552825"/>
          <p14:tracePt t="98180" x="9396413" y="3552825"/>
          <p14:tracePt t="98204" x="9405938" y="3543300"/>
          <p14:tracePt t="98629" x="9413875" y="3535363"/>
          <p14:tracePt t="98644" x="9421813" y="3535363"/>
          <p14:tracePt t="98652" x="9439275" y="3535363"/>
          <p14:tracePt t="98660" x="9464675" y="3517900"/>
          <p14:tracePt t="98668" x="9490075" y="3509963"/>
          <p14:tracePt t="98677" x="9507538" y="3509963"/>
          <p14:tracePt t="98684" x="9523413" y="3509963"/>
          <p14:tracePt t="98694" x="9566275" y="3502025"/>
          <p14:tracePt t="98700" x="9591675" y="3502025"/>
          <p14:tracePt t="98709" x="9617075" y="3502025"/>
          <p14:tracePt t="98717" x="9634538" y="3492500"/>
          <p14:tracePt t="98725" x="9659938" y="3492500"/>
          <p14:tracePt t="98732" x="9685338" y="3492500"/>
          <p14:tracePt t="98742" x="9694863" y="3484563"/>
          <p14:tracePt t="98748" x="9710738" y="3484563"/>
          <p14:tracePt t="98764" x="9720263" y="3484563"/>
          <p14:tracePt t="98909" x="9728200" y="3484563"/>
          <p14:tracePt t="98917" x="9736138" y="3484563"/>
          <p14:tracePt t="98925" x="9745663" y="3475038"/>
          <p14:tracePt t="98948" x="9771063" y="3475038"/>
          <p14:tracePt t="98964" x="9779000" y="3475038"/>
          <p14:tracePt t="98973" x="9786938" y="3467100"/>
          <p14:tracePt t="99005" x="9786938" y="3459163"/>
          <p14:tracePt t="99093" x="9779000" y="3449638"/>
          <p14:tracePt t="99101" x="9771063" y="3441700"/>
          <p14:tracePt t="99116" x="9771063" y="3433763"/>
          <p14:tracePt t="99229" x="9771063" y="3424238"/>
          <p14:tracePt t="99293" x="9771063" y="3416300"/>
          <p14:tracePt t="99356" x="9786938" y="3416300"/>
          <p14:tracePt t="99364" x="9804400" y="3416300"/>
          <p14:tracePt t="99373" x="9829800" y="3416300"/>
          <p14:tracePt t="99380" x="9847263" y="3416300"/>
          <p14:tracePt t="99389" x="9880600" y="3416300"/>
          <p14:tracePt t="99396" x="9915525" y="3416300"/>
          <p14:tracePt t="99404" x="9948863" y="3416300"/>
          <p14:tracePt t="99413" x="9966325" y="3416300"/>
          <p14:tracePt t="99421" x="9999663" y="3416300"/>
          <p14:tracePt t="99429" x="10034588" y="3416300"/>
          <p14:tracePt t="99437" x="10042525" y="3416300"/>
          <p14:tracePt t="99445" x="10067925" y="3416300"/>
          <p14:tracePt t="99455" x="10085388" y="3416300"/>
          <p14:tracePt t="99471" x="10093325" y="3416300"/>
          <p14:tracePt t="99533" x="10101263" y="3416300"/>
          <p14:tracePt t="99548" x="10110788" y="3416300"/>
          <p14:tracePt t="99564" x="10136188" y="3408363"/>
          <p14:tracePt t="99573" x="10153650" y="3398838"/>
          <p14:tracePt t="99580" x="10161588" y="3382963"/>
          <p14:tracePt t="99589" x="10186988" y="3365500"/>
          <p14:tracePt t="99597" x="10212388" y="3355975"/>
          <p14:tracePt t="99604" x="10229850" y="3340100"/>
          <p14:tracePt t="99612" x="10263188" y="3322638"/>
          <p14:tracePt t="99621" x="10298113" y="3297238"/>
          <p14:tracePt t="99628" x="10306050" y="3289300"/>
          <p14:tracePt t="99636" x="10331450" y="3271838"/>
          <p14:tracePt t="99644" x="10348913" y="3254375"/>
          <p14:tracePt t="99653" x="10364788" y="3238500"/>
          <p14:tracePt t="99660" x="10382250" y="3228975"/>
          <p14:tracePt t="99668" x="10382250" y="3221038"/>
          <p14:tracePt t="99676" x="10390188" y="3211513"/>
          <p14:tracePt t="99807" x="10374313" y="3221038"/>
          <p14:tracePt t="99815" x="10364788" y="3228975"/>
          <p14:tracePt t="99822" x="10331450" y="3246438"/>
          <p14:tracePt t="99831" x="10288588" y="3279775"/>
          <p14:tracePt t="99837" x="10255250" y="3305175"/>
          <p14:tracePt t="99845" x="10204450" y="3330575"/>
          <p14:tracePt t="99853" x="10169525" y="3355975"/>
          <p14:tracePt t="99860" x="10118725" y="3373438"/>
          <p14:tracePt t="99868" x="10059988" y="3416300"/>
          <p14:tracePt t="99876" x="10042525" y="3433763"/>
          <p14:tracePt t="99884" x="9983788" y="3459163"/>
          <p14:tracePt t="99892" x="9966325" y="3467100"/>
          <p14:tracePt t="99901" x="9923463" y="3492500"/>
          <p14:tracePt t="99908" x="9915525" y="3502025"/>
          <p14:tracePt t="99916" x="9890125" y="3509963"/>
          <p14:tracePt t="99925" x="9880600" y="3509963"/>
          <p14:tracePt t="100029" x="9864725" y="3509963"/>
          <p14:tracePt t="100077" x="9855200" y="3517900"/>
          <p14:tracePt t="100093" x="9855200" y="3527425"/>
          <p14:tracePt t="100229" x="9847263" y="3527425"/>
          <p14:tracePt t="100493" x="9839325" y="3527425"/>
          <p14:tracePt t="100557" x="9839325" y="3517900"/>
          <p14:tracePt t="100909" x="9829800" y="3509963"/>
          <p14:tracePt t="100917" x="9821863" y="3502025"/>
          <p14:tracePt t="100925" x="9812338" y="3502025"/>
          <p14:tracePt t="100997" x="9812338" y="3492500"/>
          <p14:tracePt t="101061" x="9779000" y="3509963"/>
          <p14:tracePt t="101069" x="9745663" y="3517900"/>
          <p14:tracePt t="101076" x="9710738" y="3535363"/>
          <p14:tracePt t="101084" x="9677400" y="3543300"/>
          <p14:tracePt t="101094" x="9659938" y="3543300"/>
          <p14:tracePt t="101104" x="9634538" y="3543300"/>
          <p14:tracePt t="101113" x="9609138" y="3535363"/>
          <p14:tracePt t="101117" x="9583738" y="3535363"/>
          <p14:tracePt t="101125" x="9566275" y="3527425"/>
          <p14:tracePt t="101132" x="9558338" y="3527425"/>
          <p14:tracePt t="101149" x="9540875" y="3517900"/>
          <p14:tracePt t="101157" x="9515475" y="3492500"/>
          <p14:tracePt t="101164" x="9498013" y="3467100"/>
          <p14:tracePt t="101174" x="9456738" y="3433763"/>
          <p14:tracePt t="101180" x="9405938" y="3365500"/>
          <p14:tracePt t="101189" x="9337675" y="3314700"/>
          <p14:tracePt t="101196" x="9261475" y="3279775"/>
          <p14:tracePt t="101207" x="9193213" y="3221038"/>
          <p14:tracePt t="101212" x="9107488" y="3178175"/>
          <p14:tracePt t="101220" x="9031288" y="3119438"/>
          <p14:tracePt t="101229" x="8921750" y="3067050"/>
          <p14:tracePt t="101237" x="8818563" y="3008313"/>
          <p14:tracePt t="101244" x="8724900" y="2949575"/>
          <p14:tracePt t="101253" x="8623300" y="2906713"/>
          <p14:tracePt t="101260" x="8504238" y="2871788"/>
          <p14:tracePt t="101268" x="8420100" y="2820988"/>
          <p14:tracePt t="101278" x="8343900" y="2787650"/>
          <p14:tracePt t="101286" x="8240713" y="2770188"/>
          <p14:tracePt t="101295" x="8139113" y="2736850"/>
          <p14:tracePt t="101303" x="8037513" y="2711450"/>
          <p14:tracePt t="101310" x="7961313" y="2711450"/>
          <p14:tracePt t="101317" x="7893050" y="2711450"/>
          <p14:tracePt t="101325" x="7824788" y="2711450"/>
          <p14:tracePt t="101332" x="7781925" y="2711450"/>
          <p14:tracePt t="101340" x="7748588" y="2711450"/>
          <p14:tracePt t="101349" x="7723188" y="2727325"/>
          <p14:tracePt t="101357" x="7723188" y="2744788"/>
          <p14:tracePt t="101364" x="7723188" y="2787650"/>
          <p14:tracePt t="101373" x="7748588" y="2846388"/>
          <p14:tracePt t="101381" x="7824788" y="2889250"/>
          <p14:tracePt t="101390" x="7951788" y="2965450"/>
          <p14:tracePt t="101397" x="8156575" y="3084513"/>
          <p14:tracePt t="101405" x="8410575" y="3238500"/>
          <p14:tracePt t="101412" x="8521700" y="3322638"/>
          <p14:tracePt t="101469" x="8564563" y="3348038"/>
          <p14:tracePt t="101477" x="8640763" y="3365500"/>
          <p14:tracePt t="101484" x="8683625" y="3365500"/>
          <p14:tracePt t="101492" x="8699500" y="3373438"/>
          <p14:tracePt t="101500" x="8699500" y="3382963"/>
          <p14:tracePt t="101525" x="8691563" y="3355975"/>
          <p14:tracePt t="101533" x="8658225" y="3305175"/>
          <p14:tracePt t="101541" x="8632825" y="3254375"/>
          <p14:tracePt t="101548" x="8605838" y="3195638"/>
          <p14:tracePt t="101557" x="8589963" y="3135313"/>
          <p14:tracePt t="101564" x="8580438" y="3051175"/>
          <p14:tracePt t="101574" x="8572500" y="2974975"/>
          <p14:tracePt t="101580" x="8547100" y="2871788"/>
          <p14:tracePt t="101590" x="8539163" y="2770188"/>
          <p14:tracePt t="101596" x="8521700" y="2686050"/>
          <p14:tracePt t="101605" x="8504238" y="2557463"/>
          <p14:tracePt t="101613" x="8453438" y="2413000"/>
          <p14:tracePt t="101623" x="8402638" y="2293938"/>
          <p14:tracePt t="101628" x="8318500" y="2159000"/>
          <p14:tracePt t="101636" x="8224838" y="2047875"/>
          <p14:tracePt t="101644" x="8131175" y="1954213"/>
          <p14:tracePt t="101652" x="8020050" y="1860550"/>
          <p14:tracePt t="101660" x="7893050" y="1751013"/>
          <p14:tracePt t="101669" x="7723188" y="1649413"/>
          <p14:tracePt t="101677" x="7586663" y="1555750"/>
          <p14:tracePt t="101684" x="7391400" y="1452563"/>
          <p14:tracePt t="101692" x="7246938" y="1376363"/>
          <p14:tracePt t="101701" x="7145338" y="1333500"/>
          <p14:tracePt t="101709" x="7018338" y="1282700"/>
          <p14:tracePt t="101716" x="6899275" y="1223963"/>
          <p14:tracePt t="101724" x="6797675" y="1206500"/>
          <p14:tracePt t="101732" x="6678613" y="1163638"/>
          <p14:tracePt t="101740" x="6584950" y="1155700"/>
          <p14:tracePt t="101748" x="6491288" y="1147763"/>
          <p14:tracePt t="101756" x="6380163" y="1122363"/>
          <p14:tracePt t="101764" x="6270625" y="1122363"/>
          <p14:tracePt t="101773" x="6167438" y="1122363"/>
          <p14:tracePt t="101780" x="6040438" y="1122363"/>
          <p14:tracePt t="101789" x="5913438" y="1122363"/>
          <p14:tracePt t="101797" x="5811838" y="1122363"/>
          <p14:tracePt t="101805" x="5700713" y="1147763"/>
          <p14:tracePt t="101812" x="5599113" y="1181100"/>
          <p14:tracePt t="101823" x="5480050" y="1231900"/>
          <p14:tracePt t="101828" x="5378450" y="1266825"/>
          <p14:tracePt t="101837" x="5241925" y="1325563"/>
          <p14:tracePt t="101844" x="5106988" y="1411288"/>
          <p14:tracePt t="101853" x="5003800" y="1470025"/>
          <p14:tracePt t="101861" x="4910138" y="1538288"/>
          <p14:tracePt t="101868" x="4818063" y="1622425"/>
          <p14:tracePt t="101876" x="4749800" y="1700213"/>
          <p14:tracePt t="101884" x="4664075" y="1819275"/>
          <p14:tracePt t="101893" x="4605338" y="1920875"/>
          <p14:tracePt t="101901" x="4554538" y="2030413"/>
          <p14:tracePt t="101909" x="4519613" y="2133600"/>
          <p14:tracePt t="101916" x="4476750" y="2235200"/>
          <p14:tracePt t="101924" x="4460875" y="2344738"/>
          <p14:tracePt t="101933" x="4425950" y="2463800"/>
          <p14:tracePt t="101940" x="4400550" y="2592388"/>
          <p14:tracePt t="101949" x="4400550" y="2701925"/>
          <p14:tracePt t="101957" x="4400550" y="2805113"/>
          <p14:tracePt t="101964" x="4400550" y="2889250"/>
          <p14:tracePt t="101973" x="4400550" y="2965450"/>
          <p14:tracePt t="101980" x="4400550" y="3051175"/>
          <p14:tracePt t="101989" x="4400550" y="3094038"/>
          <p14:tracePt t="101997" x="4425950" y="3170238"/>
          <p14:tracePt t="102007" x="4451350" y="3221038"/>
          <p14:tracePt t="102012" x="4503738" y="3271838"/>
          <p14:tracePt t="102020" x="4562475" y="3330575"/>
          <p14:tracePt t="102028" x="4613275" y="3382963"/>
          <p14:tracePt t="102039" x="4689475" y="3441700"/>
          <p14:tracePt t="102044" x="4783138" y="3484563"/>
          <p14:tracePt t="102054" x="4884738" y="3543300"/>
          <p14:tracePt t="102060" x="5003800" y="3594100"/>
          <p14:tracePt t="102068" x="5106988" y="3629025"/>
          <p14:tracePt t="102076" x="5224463" y="3662363"/>
          <p14:tracePt t="102084" x="5335588" y="3687763"/>
          <p14:tracePt t="102092" x="5462588" y="3722688"/>
          <p14:tracePt t="102101" x="5607050" y="3738563"/>
          <p14:tracePt t="102108" x="5735638" y="3763963"/>
          <p14:tracePt t="102116" x="5862638" y="3781425"/>
          <p14:tracePt t="102124" x="6024563" y="3790950"/>
          <p14:tracePt t="102143" x="6286500" y="3798888"/>
          <p14:tracePt t="102150" x="6397625" y="3798888"/>
          <p14:tracePt t="102158" x="6542088" y="3798888"/>
          <p14:tracePt t="102166" x="6653213" y="3798888"/>
          <p14:tracePt t="102173" x="6770688" y="3798888"/>
          <p14:tracePt t="102181" x="6881813" y="3756025"/>
          <p14:tracePt t="102189" x="6975475" y="3722688"/>
          <p14:tracePt t="102196" x="7077075" y="3687763"/>
          <p14:tracePt t="102206" x="7170738" y="3636963"/>
          <p14:tracePt t="102212" x="7246938" y="3568700"/>
          <p14:tracePt t="102222" x="7315200" y="3517900"/>
          <p14:tracePt t="102228" x="7366000" y="3449638"/>
          <p14:tracePt t="102239" x="7408863" y="3373438"/>
          <p14:tracePt t="102244" x="7434263" y="3314700"/>
          <p14:tracePt t="102253" x="7459663" y="3221038"/>
          <p14:tracePt t="102261" x="7485063" y="3109913"/>
          <p14:tracePt t="102269" x="7510463" y="3033713"/>
          <p14:tracePt t="102277" x="7518400" y="2922588"/>
          <p14:tracePt t="102285" x="7527925" y="2805113"/>
          <p14:tracePt t="102292" x="7527925" y="2693988"/>
          <p14:tracePt t="102300" x="7527925" y="2592388"/>
          <p14:tracePt t="102309" x="7527925" y="2481263"/>
          <p14:tracePt t="102317" x="7527925" y="2397125"/>
          <p14:tracePt t="102325" x="7502525" y="2278063"/>
          <p14:tracePt t="102333" x="7485063" y="2209800"/>
          <p14:tracePt t="102340" x="7451725" y="2108200"/>
          <p14:tracePt t="102348" x="7426325" y="2039938"/>
          <p14:tracePt t="102357" x="7383463" y="1963738"/>
          <p14:tracePt t="102364" x="7358063" y="1911350"/>
          <p14:tracePt t="102373" x="7323138" y="1870075"/>
          <p14:tracePt t="102380" x="7289800" y="1801813"/>
          <p14:tracePt t="102389" x="7256463" y="1766888"/>
          <p14:tracePt t="102396" x="7229475" y="1725613"/>
          <p14:tracePt t="102407" x="7188200" y="1690688"/>
          <p14:tracePt t="102412" x="7137400" y="1639888"/>
          <p14:tracePt t="102422" x="7085013" y="1606550"/>
          <p14:tracePt t="102428" x="7034213" y="1563688"/>
          <p14:tracePt t="102437" x="6950075" y="1520825"/>
          <p14:tracePt t="102444" x="6838950" y="1477963"/>
          <p14:tracePt t="102453" x="6754813" y="1427163"/>
          <p14:tracePt t="102461" x="6678613" y="1419225"/>
          <p14:tracePt t="102469" x="6618288" y="1411288"/>
          <p14:tracePt t="102476" x="6559550" y="1401763"/>
          <p14:tracePt t="102484" x="6516688" y="1401763"/>
          <p14:tracePt t="102492" x="6456363" y="1376363"/>
          <p14:tracePt t="102501" x="6423025" y="1376363"/>
          <p14:tracePt t="102509" x="6389688" y="1376363"/>
          <p14:tracePt t="102517" x="6380163" y="1376363"/>
          <p14:tracePt t="102524" x="6354763" y="1376363"/>
          <p14:tracePt t="102532" x="6338888" y="1376363"/>
          <p14:tracePt t="102540" x="6303963" y="1393825"/>
          <p14:tracePt t="102549" x="6278563" y="1436688"/>
          <p14:tracePt t="102557" x="6235700" y="1487488"/>
          <p14:tracePt t="102565" x="6176963" y="1589088"/>
          <p14:tracePt t="102573" x="6116638" y="1716088"/>
          <p14:tracePt t="102580" x="6075363" y="1835150"/>
          <p14:tracePt t="102589" x="6024563" y="1979613"/>
          <p14:tracePt t="102597" x="5989638" y="2149475"/>
          <p14:tracePt t="102604" x="5946775" y="2354263"/>
          <p14:tracePt t="102612" x="5946775" y="2524125"/>
          <p14:tracePt t="102621" x="5946775" y="2668588"/>
          <p14:tracePt t="102628" x="5946775" y="2778125"/>
          <p14:tracePt t="102637" x="5972175" y="2906713"/>
          <p14:tracePt t="102645" x="6032500" y="3016250"/>
          <p14:tracePt t="102656" x="6083300" y="3101975"/>
          <p14:tracePt t="102660" x="6151563" y="3195638"/>
          <p14:tracePt t="102668" x="6245225" y="3289300"/>
          <p14:tracePt t="102677" x="6338888" y="3355975"/>
          <p14:tracePt t="102684" x="6430963" y="3408363"/>
          <p14:tracePt t="102692" x="6550025" y="3467100"/>
          <p14:tracePt t="102701" x="6643688" y="3467100"/>
          <p14:tracePt t="102709" x="6762750" y="3475038"/>
          <p14:tracePt t="102716" x="6873875" y="3475038"/>
          <p14:tracePt t="102724" x="6983413" y="3475038"/>
          <p14:tracePt t="102733" x="7085013" y="3475038"/>
          <p14:tracePt t="102741" x="7145338" y="3475038"/>
          <p14:tracePt t="102751" x="7221538" y="3459163"/>
          <p14:tracePt t="102761" x="7239000" y="3449638"/>
          <p14:tracePt t="102774" x="7264400" y="3441700"/>
          <p14:tracePt t="102789" x="7264400" y="3433763"/>
          <p14:tracePt t="102796" x="7272338" y="3416300"/>
          <p14:tracePt t="102821" x="7281863" y="3416300"/>
          <p14:tracePt t="102860" x="7281863" y="3398838"/>
          <p14:tracePt t="102868" x="7264400" y="3382963"/>
          <p14:tracePt t="102876" x="7256463" y="3382963"/>
          <p14:tracePt t="102892" x="7246938" y="3382963"/>
          <p14:tracePt t="102900" x="7229475" y="3382963"/>
          <p14:tracePt t="102908" x="7221538" y="3373438"/>
          <p14:tracePt t="102916" x="7213600" y="3373438"/>
          <p14:tracePt t="102924" x="7196138" y="3355975"/>
          <p14:tracePt t="102932" x="7188200" y="3355975"/>
          <p14:tracePt t="102940" x="7170738" y="3348038"/>
          <p14:tracePt t="102948" x="7162800" y="3348038"/>
          <p14:tracePt t="102956" x="7145338" y="3348038"/>
          <p14:tracePt t="102964" x="7137400" y="3348038"/>
          <p14:tracePt t="102973" x="7127875" y="3348038"/>
          <p14:tracePt t="102981" x="7112000" y="3348038"/>
          <p14:tracePt t="102989" x="7094538" y="3348038"/>
          <p14:tracePt t="102996" x="7077075" y="3348038"/>
          <p14:tracePt t="103005" x="7051675" y="3348038"/>
          <p14:tracePt t="103012" x="7026275" y="3355975"/>
          <p14:tracePt t="103022" x="7018338" y="3373438"/>
          <p14:tracePt t="103028" x="6992938" y="3398838"/>
          <p14:tracePt t="103040" x="6983413" y="3424238"/>
          <p14:tracePt t="103045" x="6983413" y="3449638"/>
          <p14:tracePt t="103057" x="6983413" y="3475038"/>
          <p14:tracePt t="103063" x="6983413" y="3509963"/>
          <p14:tracePt t="103073" x="6992938" y="3535363"/>
          <p14:tracePt t="103077" x="7034213" y="3552825"/>
          <p14:tracePt t="103084" x="7094538" y="3568700"/>
          <p14:tracePt t="103093" x="7188200" y="3603625"/>
          <p14:tracePt t="103180" x="7204075" y="3603625"/>
          <p14:tracePt t="103189" x="7264400" y="3568700"/>
          <p14:tracePt t="103196" x="7297738" y="3475038"/>
          <p14:tracePt t="103205" x="7323138" y="3416300"/>
          <p14:tracePt t="103213" x="7323138" y="3408363"/>
          <p14:tracePt t="103221" x="7246938" y="3340100"/>
          <p14:tracePt t="103229" x="7119938" y="3297238"/>
          <p14:tracePt t="103236" x="7000875" y="3246438"/>
          <p14:tracePt t="103244" x="6856413" y="3211513"/>
          <p14:tracePt t="103256" x="6754813" y="3178175"/>
          <p14:tracePt t="103260" x="6653213" y="3135313"/>
          <p14:tracePt t="103273" x="6584950" y="3101975"/>
          <p14:tracePt t="103276" x="6524625" y="3059113"/>
          <p14:tracePt t="103284" x="6456363" y="3008313"/>
          <p14:tracePt t="103293" x="6380163" y="2949575"/>
          <p14:tracePt t="103301" x="6303963" y="2889250"/>
          <p14:tracePt t="103309" x="6194425" y="2820988"/>
          <p14:tracePt t="103317" x="6040438" y="2727325"/>
          <p14:tracePt t="103324" x="5870575" y="2633663"/>
          <p14:tracePt t="103333" x="5624513" y="2498725"/>
          <p14:tracePt t="103341" x="5403850" y="2405063"/>
          <p14:tracePt t="103348" x="5165725" y="2311400"/>
          <p14:tracePt t="103356" x="4927600" y="2235200"/>
          <p14:tracePt t="103366" x="4714875" y="2159000"/>
          <p14:tracePt t="103372" x="4519613" y="2098675"/>
          <p14:tracePt t="103383" x="4316413" y="2039938"/>
          <p14:tracePt t="103393" x="4171950" y="2005013"/>
          <p14:tracePt t="103396" x="4044950" y="1979613"/>
          <p14:tracePt t="103406" x="3916363" y="1971675"/>
          <p14:tracePt t="103413" x="3789363" y="1954213"/>
          <p14:tracePt t="103422" x="3670300" y="1954213"/>
          <p14:tracePt t="103431" x="3543300" y="1954213"/>
          <p14:tracePt t="103441" x="3449638" y="1954213"/>
          <p14:tracePt t="103445" x="3363913" y="1954213"/>
          <p14:tracePt t="103455" x="3254375" y="1997075"/>
          <p14:tracePt t="103460" x="3152775" y="2039938"/>
          <p14:tracePt t="103468" x="3067050" y="2098675"/>
          <p14:tracePt t="103476" x="2998788" y="2149475"/>
          <p14:tracePt t="103485" x="2930525" y="2209800"/>
          <p14:tracePt t="103492" x="2863850" y="2268538"/>
          <p14:tracePt t="103500" x="2838450" y="2344738"/>
          <p14:tracePt t="103508" x="2778125" y="2455863"/>
          <p14:tracePt t="103517" x="2744788" y="2600325"/>
          <p14:tracePt t="103524" x="2719388" y="2727325"/>
          <p14:tracePt t="103532" x="2684463" y="2838450"/>
          <p14:tracePt t="103540" x="2641600" y="2982913"/>
          <p14:tracePt t="103548" x="2625725" y="3084513"/>
          <p14:tracePt t="103556" x="2608263" y="3203575"/>
          <p14:tracePt t="103564" x="2608263" y="3314700"/>
          <p14:tracePt t="103573" x="2608263" y="3424238"/>
          <p14:tracePt t="103581" x="2608263" y="3527425"/>
          <p14:tracePt t="103588" x="2625725" y="3611563"/>
          <p14:tracePt t="103596" x="2659063" y="3705225"/>
          <p14:tracePt t="103605" x="2701925" y="3781425"/>
          <p14:tracePt t="103613" x="2735263" y="3857625"/>
          <p14:tracePt t="103621" x="2786063" y="3908425"/>
          <p14:tracePt t="103629" x="2854325" y="3960813"/>
          <p14:tracePt t="103639" x="2955925" y="3994150"/>
          <p14:tracePt t="103644" x="3049588" y="4079875"/>
          <p14:tracePt t="103653" x="3152775" y="4138613"/>
          <p14:tracePt t="103660" x="3322638" y="4197350"/>
          <p14:tracePt t="103670" x="3467100" y="4224338"/>
          <p14:tracePt t="103677" x="3670300" y="4283075"/>
          <p14:tracePt t="103684" x="3857625" y="4291013"/>
          <p14:tracePt t="103692" x="4103688" y="4325938"/>
          <p14:tracePt t="103703" x="4367213" y="4341813"/>
          <p14:tracePt t="103709" x="4570413" y="4341813"/>
          <p14:tracePt t="103717" x="4808538" y="4341813"/>
          <p14:tracePt t="103725" x="5038725" y="4341813"/>
          <p14:tracePt t="103732" x="5249863" y="4333875"/>
          <p14:tracePt t="103741" x="5462588" y="4308475"/>
          <p14:tracePt t="103748" x="5667375" y="4249738"/>
          <p14:tracePt t="103756" x="5802313" y="4189413"/>
          <p14:tracePt t="103764" x="5930900" y="4130675"/>
          <p14:tracePt t="103773" x="6024563" y="4070350"/>
          <p14:tracePt t="103780" x="6100763" y="3994150"/>
          <p14:tracePt t="103789" x="6142038" y="3925888"/>
          <p14:tracePt t="103796" x="6167438" y="3824288"/>
          <p14:tracePt t="103804" x="6194425" y="3722688"/>
          <p14:tracePt t="103812" x="6194425" y="3629025"/>
          <p14:tracePt t="103822" x="6194425" y="3509963"/>
          <p14:tracePt t="103828" x="6184900" y="3398838"/>
          <p14:tracePt t="103838" x="6142038" y="3263900"/>
          <p14:tracePt t="103844" x="6108700" y="3127375"/>
          <p14:tracePt t="103855" x="6032500" y="3016250"/>
          <p14:tracePt t="103860" x="5989638" y="2914650"/>
          <p14:tracePt t="103872" x="5905500" y="2795588"/>
          <p14:tracePt t="103876" x="5819775" y="2686050"/>
          <p14:tracePt t="103884" x="5768975" y="2625725"/>
          <p14:tracePt t="103892" x="5675313" y="2557463"/>
          <p14:tracePt t="103900" x="5616575" y="2498725"/>
          <p14:tracePt t="103908" x="5522913" y="2447925"/>
          <p14:tracePt t="103919" x="5429250" y="2397125"/>
          <p14:tracePt t="103927" x="5327650" y="2354263"/>
          <p14:tracePt t="103933" x="5224463" y="2328863"/>
          <p14:tracePt t="103941" x="5122863" y="2293938"/>
          <p14:tracePt t="103949" x="5003800" y="2268538"/>
          <p14:tracePt t="103957" x="4894263" y="2252663"/>
          <p14:tracePt t="103964" x="4808538" y="2235200"/>
          <p14:tracePt t="103972" x="4706938" y="2227263"/>
          <p14:tracePt t="103980" x="4605338" y="2217738"/>
          <p14:tracePt t="103988" x="4537075" y="2217738"/>
          <p14:tracePt t="103997" x="4418013" y="2217738"/>
          <p14:tracePt t="104005" x="4324350" y="2217738"/>
          <p14:tracePt t="104012" x="4222750" y="2217738"/>
          <p14:tracePt t="104021" x="4154488" y="2217738"/>
          <p14:tracePt t="104028" x="4035425" y="2243138"/>
          <p14:tracePt t="104037" x="3951288" y="2268538"/>
          <p14:tracePt t="104044" x="3873500" y="2293938"/>
          <p14:tracePt t="104054" x="3822700" y="2328863"/>
          <p14:tracePt t="104060" x="3771900" y="2379663"/>
          <p14:tracePt t="104069" x="3713163" y="2430463"/>
          <p14:tracePt t="104076" x="3695700" y="2489200"/>
          <p14:tracePt t="104085" x="3678238" y="2557463"/>
          <p14:tracePt t="104092" x="3678238" y="2608263"/>
          <p14:tracePt t="104101" x="3678238" y="2711450"/>
          <p14:tracePt t="104108" x="3678238" y="2813050"/>
          <p14:tracePt t="104116" x="3678238" y="2922588"/>
          <p14:tracePt t="104124" x="3678238" y="3008313"/>
          <p14:tracePt t="104133" x="3678238" y="3109913"/>
          <p14:tracePt t="104140" x="3678238" y="3203575"/>
          <p14:tracePt t="104148" x="3678238" y="3246438"/>
          <p14:tracePt t="104156" x="3678238" y="3365500"/>
          <p14:tracePt t="104164" x="3678238" y="3390900"/>
          <p14:tracePt t="104172" x="3678238" y="3408363"/>
          <p14:tracePt t="104181" x="3678238" y="3424238"/>
          <p14:tracePt t="104308" x="3670300" y="3424238"/>
          <p14:tracePt t="104317" x="3644900" y="3424238"/>
          <p14:tracePt t="104325" x="3594100" y="3390900"/>
          <p14:tracePt t="104333" x="3551238" y="3382963"/>
          <p14:tracePt t="104340" x="3500438" y="3355975"/>
          <p14:tracePt t="104348" x="3475038" y="3348038"/>
          <p14:tracePt t="104356" x="3457575" y="3340100"/>
          <p14:tracePt t="104381" x="3457575" y="3330575"/>
          <p14:tracePt t="104413" x="3449638" y="3322638"/>
          <p14:tracePt t="104429" x="3441700" y="3322638"/>
          <p14:tracePt t="104437" x="3432175" y="3322638"/>
          <p14:tracePt t="104444" x="3424238" y="3314700"/>
          <p14:tracePt t="104453" x="3414713" y="3314700"/>
          <p14:tracePt t="104460" x="3406775" y="3314700"/>
          <p14:tracePt t="104472" x="3389313" y="3314700"/>
          <p14:tracePt t="104477" x="3389313" y="3305175"/>
          <p14:tracePt t="104485" x="3373438" y="3305175"/>
          <p14:tracePt t="104492" x="3363913" y="3305175"/>
          <p14:tracePt t="104501" x="3348038" y="3305175"/>
          <p14:tracePt t="104508" x="3330575" y="3305175"/>
          <p14:tracePt t="104517" x="3305175" y="3305175"/>
          <p14:tracePt t="104524" x="3287713" y="3305175"/>
          <p14:tracePt t="104532" x="3262313" y="3305175"/>
          <p14:tracePt t="104540" x="3236913" y="3305175"/>
          <p14:tracePt t="104548" x="3228975" y="3305175"/>
          <p14:tracePt t="104557" x="3219450" y="3305175"/>
          <p14:tracePt t="104573" x="3211513" y="3305175"/>
          <p14:tracePt t="104580" x="3203575" y="3305175"/>
          <p14:tracePt t="104588" x="3186113" y="3305175"/>
          <p14:tracePt t="104596" x="3168650" y="3305175"/>
          <p14:tracePt t="104605" x="3152775" y="3314700"/>
          <p14:tracePt t="104613" x="3117850" y="3322638"/>
          <p14:tracePt t="104621" x="3109913" y="3322638"/>
          <p14:tracePt t="104628" x="3092450" y="3322638"/>
          <p14:tracePt t="104637" x="3084513" y="3330575"/>
          <p14:tracePt t="104644" x="3074988" y="3330575"/>
          <p14:tracePt t="104653" x="3049588" y="3330575"/>
          <p14:tracePt t="104661" x="3041650" y="3330575"/>
          <p14:tracePt t="104676" x="3024188" y="3330575"/>
          <p14:tracePt t="104685" x="3016250" y="3330575"/>
          <p14:tracePt t="104717" x="2990850" y="3330575"/>
          <p14:tracePt t="104724" x="2947988" y="3330575"/>
          <p14:tracePt t="104733" x="2930525" y="3330575"/>
          <p14:tracePt t="104740" x="2889250" y="3330575"/>
          <p14:tracePt t="104749" x="2846388" y="3330575"/>
          <p14:tracePt t="104756" x="2795588" y="3330575"/>
          <p14:tracePt t="104764" x="2770188" y="3330575"/>
          <p14:tracePt t="104773" x="2727325" y="3330575"/>
          <p14:tracePt t="104780" x="2676525" y="3340100"/>
          <p14:tracePt t="104788" x="2616200" y="3355975"/>
          <p14:tracePt t="104797" x="2565400" y="3373438"/>
          <p14:tracePt t="104805" x="2481263" y="3433763"/>
          <p14:tracePt t="104812" x="2413000" y="3467100"/>
          <p14:tracePt t="104821" x="2370138" y="3484563"/>
          <p14:tracePt t="104829" x="2319338" y="3484563"/>
          <p14:tracePt t="104838" x="2319338" y="3492500"/>
          <p14:tracePt t="104844" x="2311400" y="3502025"/>
          <p14:tracePt t="104908" x="2293938" y="3509963"/>
          <p14:tracePt t="104917" x="2251075" y="3527425"/>
          <p14:tracePt t="104924" x="2225675" y="3552825"/>
          <p14:tracePt t="104933" x="2200275" y="3560763"/>
          <p14:tracePt t="104941" x="2182813" y="3560763"/>
          <p14:tracePt t="104948" x="2166938" y="3560763"/>
          <p14:tracePt t="104956" x="2157413" y="3560763"/>
          <p14:tracePt t="104964" x="2141538" y="3560763"/>
          <p14:tracePt t="104973" x="2132013" y="3560763"/>
          <p14:tracePt t="105022" x="2132013" y="3552825"/>
          <p14:tracePt t="105069" x="2132013" y="3543300"/>
          <p14:tracePt t="105124" x="2132013" y="3535363"/>
          <p14:tracePt t="105133" x="2124075" y="3527425"/>
          <p14:tracePt t="105149" x="2124075" y="3517900"/>
          <p14:tracePt t="105172" x="2106613" y="3502025"/>
          <p14:tracePt t="105188" x="2106613" y="3492500"/>
          <p14:tracePt t="105204" x="2106613" y="3484563"/>
          <p14:tracePt t="105213" x="2106613" y="3467100"/>
          <p14:tracePt t="105220" x="2106613" y="3459163"/>
          <p14:tracePt t="105228" x="2106613" y="3433763"/>
          <p14:tracePt t="105237" x="2106613" y="3416300"/>
          <p14:tracePt t="105244" x="2106613" y="3398838"/>
          <p14:tracePt t="105253" x="2106613" y="3373438"/>
          <p14:tracePt t="105260" x="2106613" y="3348038"/>
          <p14:tracePt t="105269" x="2106613" y="3330575"/>
          <p14:tracePt t="105276" x="2106613" y="3305175"/>
          <p14:tracePt t="105285" x="2106613" y="3263900"/>
          <p14:tracePt t="105293" x="2106613" y="3238500"/>
          <p14:tracePt t="105303" x="2106613" y="3221038"/>
          <p14:tracePt t="105309" x="2106613" y="3186113"/>
          <p14:tracePt t="105318" x="2116138" y="3152775"/>
          <p14:tracePt t="105324" x="2132013" y="3127375"/>
          <p14:tracePt t="105332" x="2157413" y="3094038"/>
          <p14:tracePt t="105340" x="2174875" y="3067050"/>
          <p14:tracePt t="105349" x="2192338" y="3059113"/>
          <p14:tracePt t="105357" x="2235200" y="3016250"/>
          <p14:tracePt t="105365" x="2268538" y="3000375"/>
          <p14:tracePt t="105372" x="2344738" y="2957513"/>
          <p14:tracePt t="105380" x="2438400" y="2914650"/>
          <p14:tracePt t="105388" x="2497138" y="2889250"/>
          <p14:tracePt t="105397" x="2590800" y="2871788"/>
          <p14:tracePt t="105405" x="2659063" y="2846388"/>
          <p14:tracePt t="105413" x="2760663" y="2820988"/>
          <p14:tracePt t="105421" x="2828925" y="2805113"/>
          <p14:tracePt t="105428" x="2879725" y="2805113"/>
          <p14:tracePt t="105437" x="2955925" y="2805113"/>
          <p14:tracePt t="105445" x="2973388" y="2805113"/>
          <p14:tracePt t="105453" x="3024188" y="2820988"/>
          <p14:tracePt t="105460" x="3024188" y="2863850"/>
          <p14:tracePt t="105470" x="3024188" y="2965450"/>
          <p14:tracePt t="105477" x="2930525" y="3025775"/>
          <p14:tracePt t="105485" x="2897188" y="3025775"/>
          <p14:tracePt t="105604" x="2795588" y="3076575"/>
          <p14:tracePt t="105612" x="2701925" y="3119438"/>
          <p14:tracePt t="105620" x="2633663" y="3135313"/>
          <p14:tracePt t="105629" x="2574925" y="3144838"/>
          <p14:tracePt t="105637" x="2540000" y="3144838"/>
          <p14:tracePt t="105644" x="2514600" y="3152775"/>
          <p14:tracePt t="105677" x="2506663" y="3152775"/>
          <p14:tracePt t="105686" x="2506663" y="3144838"/>
          <p14:tracePt t="105692" x="2506663" y="3135313"/>
          <p14:tracePt t="105717" x="2506663" y="3127375"/>
          <p14:tracePt t="105724" x="2506663" y="3119438"/>
          <p14:tracePt t="105740" x="2506663" y="3109913"/>
          <p14:tracePt t="105748" x="2506663" y="3101975"/>
          <p14:tracePt t="105756" x="2506663" y="3094038"/>
          <p14:tracePt t="105765" x="2506663" y="3084513"/>
          <p14:tracePt t="105773" x="2506663" y="3076575"/>
          <p14:tracePt t="105780" x="2506663" y="3067050"/>
          <p14:tracePt t="105821" x="2497138" y="3051175"/>
          <p14:tracePt t="105829" x="2497138" y="3041650"/>
          <p14:tracePt t="105837" x="2497138" y="3033713"/>
          <p14:tracePt t="105844" x="2497138" y="3000375"/>
          <p14:tracePt t="105853" x="2489200" y="2974975"/>
          <p14:tracePt t="105861" x="2489200" y="2965450"/>
          <p14:tracePt t="105870" x="2471738" y="2940050"/>
          <p14:tracePt t="105876" x="2463800" y="2932113"/>
          <p14:tracePt t="105884" x="2463800" y="2922588"/>
          <p14:tracePt t="105917" x="2463800" y="2914650"/>
          <p14:tracePt t="105924" x="2430463" y="2932113"/>
          <p14:tracePt t="105932" x="2395538" y="2949575"/>
          <p14:tracePt t="105940" x="2362200" y="3008313"/>
          <p14:tracePt t="105948" x="2362200" y="3041650"/>
          <p14:tracePt t="106069" x="2286000" y="3051175"/>
          <p14:tracePt t="106077" x="2217738" y="3051175"/>
          <p14:tracePt t="106085" x="2141538" y="3051175"/>
          <p14:tracePt t="106092" x="2116138" y="3033713"/>
          <p14:tracePt t="106102" x="2106613" y="3016250"/>
          <p14:tracePt t="106118" x="2098675" y="3008313"/>
          <p14:tracePt t="106137" x="2090738" y="3008313"/>
          <p14:tracePt t="106140" x="2090738" y="3000375"/>
          <p14:tracePt t="106148" x="2090738" y="2990850"/>
          <p14:tracePt t="106164" x="2090738" y="2965450"/>
          <p14:tracePt t="106172" x="2090738" y="2957513"/>
          <p14:tracePt t="106181" x="2090738" y="2940050"/>
          <p14:tracePt t="106188" x="2090738" y="2932113"/>
          <p14:tracePt t="106196" x="2090738" y="2922588"/>
          <p14:tracePt t="106205" x="2090738" y="2906713"/>
          <p14:tracePt t="106212" x="2090738" y="2897188"/>
          <p14:tracePt t="106220" x="2081213" y="2863850"/>
          <p14:tracePt t="106229" x="2055813" y="2838450"/>
          <p14:tracePt t="106236" x="2038350" y="2805113"/>
          <p14:tracePt t="106244" x="2012950" y="2778125"/>
          <p14:tracePt t="106253" x="1997075" y="2752725"/>
          <p14:tracePt t="106260" x="1971675" y="2719388"/>
          <p14:tracePt t="106269" x="1971675" y="2701925"/>
          <p14:tracePt t="106276" x="1936750" y="2668588"/>
          <p14:tracePt t="106286" x="1936750" y="2651125"/>
          <p14:tracePt t="106294" x="1920875" y="2643188"/>
          <p14:tracePt t="106306" x="1903413" y="2633663"/>
          <p14:tracePt t="106357" x="1903413" y="2625725"/>
          <p14:tracePt t="106364" x="1893888" y="2617788"/>
          <p14:tracePt t="106396" x="1885950" y="2608263"/>
          <p14:tracePt t="106404" x="1878013" y="2608263"/>
          <p14:tracePt t="106412" x="1868488" y="2600325"/>
          <p14:tracePt t="106421" x="1860550" y="2582863"/>
          <p14:tracePt t="106437" x="1852613" y="2582863"/>
          <p14:tracePt t="106444" x="1843088" y="2582863"/>
          <p14:tracePt t="106453" x="1827213" y="2566988"/>
          <p14:tracePt t="106461" x="1801813" y="2541588"/>
          <p14:tracePt t="106469" x="1776413" y="2516188"/>
          <p14:tracePt t="106477" x="1741488" y="2489200"/>
          <p14:tracePt t="106486" x="1698625" y="2463800"/>
          <p14:tracePt t="106492" x="1665288" y="2447925"/>
          <p14:tracePt t="106499" x="1665288" y="2438400"/>
          <p14:tracePt t="106508" x="1622425" y="2405063"/>
          <p14:tracePt t="106519" x="1589088" y="2387600"/>
          <p14:tracePt t="106524" x="1528763" y="2311400"/>
          <p14:tracePt t="106535" x="1477963" y="2235200"/>
          <p14:tracePt t="106540" x="1376363" y="2124075"/>
          <p14:tracePt t="106548" x="1206500" y="1938338"/>
          <p14:tracePt t="106557" x="968375" y="1751013"/>
          <p14:tracePt t="106564" x="620713" y="1495425"/>
          <p14:tracePt t="106573" x="127000" y="1155700"/>
          <p14:tracePt t="107429" x="739775" y="1206500"/>
          <p14:tracePt t="107429" x="1282700" y="1333500"/>
          <p14:tracePt t="107429" x="1868488" y="1419225"/>
          <p14:tracePt t="107429" x="2514600" y="1487488"/>
          <p14:tracePt t="107429" x="3254375" y="1487488"/>
          <p14:tracePt t="107429" x="3976688" y="1487488"/>
          <p14:tracePt t="107429" x="4689475" y="1487488"/>
          <p14:tracePt t="107429" x="5437188" y="1487488"/>
          <p14:tracePt t="107429" x="6159500" y="1470025"/>
          <p14:tracePt t="107429" x="6889750" y="1360488"/>
          <p14:tracePt t="107429" x="7596188" y="1274763"/>
          <p14:tracePt t="107429" x="8232775" y="1206500"/>
          <p14:tracePt t="107429" x="8828088" y="1122363"/>
          <p14:tracePt t="107429" x="9328150" y="1044575"/>
          <p14:tracePt t="107429" x="9839325" y="960438"/>
          <p14:tracePt t="107429" x="10237788" y="866775"/>
          <p14:tracePt t="107429" x="10628313" y="808038"/>
          <p14:tracePt t="107429" x="10942638" y="722313"/>
          <p14:tracePt t="107429" x="11206163" y="636588"/>
          <p14:tracePt t="107429" x="11461750" y="577850"/>
          <p14:tracePt t="107429" x="11725275" y="492125"/>
          <p14:tracePt t="107429" x="11928475" y="4333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771" y="289679"/>
            <a:ext cx="11509829" cy="5632311"/>
          </a:xfrm>
          <a:prstGeom prst="rect">
            <a:avLst/>
          </a:prstGeom>
        </p:spPr>
        <p:txBody>
          <a:bodyPr wrap="square">
            <a:spAutoFit/>
          </a:bodyPr>
          <a:lstStyle/>
          <a:p>
            <a:pPr algn="just">
              <a:lnSpc>
                <a:spcPct val="150000"/>
              </a:lnSpc>
            </a:pPr>
            <a:r>
              <a:rPr lang="en-US" sz="2000" b="1" dirty="0" smtClean="0">
                <a:latin typeface="Arial" pitchFamily="34" charset="0"/>
                <a:cs typeface="Arial" pitchFamily="34" charset="0"/>
              </a:rPr>
              <a:t>Food absorption</a:t>
            </a:r>
          </a:p>
          <a:p>
            <a:pPr algn="just">
              <a:lnSpc>
                <a:spcPct val="150000"/>
              </a:lnSpc>
            </a:pPr>
            <a:r>
              <a:rPr lang="en-US" sz="2000" dirty="0" smtClean="0">
                <a:latin typeface="Arial" pitchFamily="34" charset="0"/>
                <a:cs typeface="Arial" pitchFamily="34" charset="0"/>
              </a:rPr>
              <a:t>The </a:t>
            </a:r>
            <a:r>
              <a:rPr lang="en-US" sz="2000" b="1" dirty="0" smtClean="0">
                <a:latin typeface="Arial" pitchFamily="34" charset="0"/>
                <a:cs typeface="Arial" pitchFamily="34" charset="0"/>
              </a:rPr>
              <a:t>stomach </a:t>
            </a:r>
            <a:r>
              <a:rPr lang="en-US" sz="2000" dirty="0" smtClean="0">
                <a:latin typeface="Arial" pitchFamily="34" charset="0"/>
                <a:cs typeface="Arial" pitchFamily="34" charset="0"/>
              </a:rPr>
              <a:t>is not a major area of nutrient absorption. There is minimal absorption of the initial products of protein digestion and it is generally thought that digested fat is not absorbed at in the stomach. However, </a:t>
            </a:r>
            <a:r>
              <a:rPr lang="en-US" sz="2000" b="1" dirty="0" smtClean="0">
                <a:latin typeface="Arial" pitchFamily="34" charset="0"/>
                <a:cs typeface="Arial" pitchFamily="34" charset="0"/>
              </a:rPr>
              <a:t>simple sugars such as glucose, </a:t>
            </a:r>
            <a:r>
              <a:rPr lang="en-US" sz="2000" b="1" dirty="0" err="1" smtClean="0">
                <a:latin typeface="Arial" pitchFamily="34" charset="0"/>
                <a:cs typeface="Arial" pitchFamily="34" charset="0"/>
              </a:rPr>
              <a:t>galactose</a:t>
            </a:r>
            <a:r>
              <a:rPr lang="en-US" sz="2000" b="1" dirty="0" smtClean="0">
                <a:latin typeface="Arial" pitchFamily="34" charset="0"/>
                <a:cs typeface="Arial" pitchFamily="34" charset="0"/>
              </a:rPr>
              <a:t> and fructose are readily absorbed</a:t>
            </a:r>
            <a:r>
              <a:rPr lang="en-US" sz="2000" dirty="0" smtClean="0">
                <a:latin typeface="Arial" pitchFamily="34" charset="0"/>
                <a:cs typeface="Arial" pitchFamily="34" charset="0"/>
              </a:rPr>
              <a:t>, particularly when in high concentration. The stomach is excellent at absorbing water, taking approximately 20 minutes to absorb 50% of the ingested volume of water. Similarly, the ethanol present in alcoholic beverages is rapidly absorbed across the gastric wall into the blood. </a:t>
            </a:r>
          </a:p>
          <a:p>
            <a:pPr algn="just">
              <a:lnSpc>
                <a:spcPct val="150000"/>
              </a:lnSpc>
            </a:pPr>
            <a:r>
              <a:rPr lang="en-US" sz="2000" b="1" dirty="0" err="1" smtClean="0">
                <a:latin typeface="Arial" pitchFamily="34" charset="0"/>
                <a:cs typeface="Arial" pitchFamily="34" charset="0"/>
              </a:rPr>
              <a:t>Villi</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that line the walls of the </a:t>
            </a:r>
            <a:r>
              <a:rPr lang="en-US" sz="2000" b="1" dirty="0" smtClean="0">
                <a:latin typeface="Arial" pitchFamily="34" charset="0"/>
                <a:cs typeface="Arial" pitchFamily="34" charset="0"/>
              </a:rPr>
              <a:t>small intestine </a:t>
            </a:r>
            <a:r>
              <a:rPr lang="en-US" sz="2000" dirty="0" smtClean="0">
                <a:latin typeface="Arial" pitchFamily="34" charset="0"/>
                <a:cs typeface="Arial" pitchFamily="34" charset="0"/>
              </a:rPr>
              <a:t>absorb nutrients into capillaries of the circulatory system and lacteals of the lymphatic system. </a:t>
            </a:r>
            <a:r>
              <a:rPr lang="en-US" sz="2000" dirty="0" err="1" smtClean="0">
                <a:latin typeface="Arial" pitchFamily="34" charset="0"/>
                <a:cs typeface="Arial" pitchFamily="34" charset="0"/>
              </a:rPr>
              <a:t>Villi</a:t>
            </a:r>
            <a:r>
              <a:rPr lang="en-US" sz="2000" dirty="0" smtClean="0">
                <a:latin typeface="Arial" pitchFamily="34" charset="0"/>
                <a:cs typeface="Arial" pitchFamily="34" charset="0"/>
              </a:rPr>
              <a:t> contain capillary beds, as well as lymphatic vessels called lacteals. Fatty acids absorbed from broken-down </a:t>
            </a:r>
            <a:r>
              <a:rPr lang="en-US" sz="2000" dirty="0" err="1" smtClean="0">
                <a:latin typeface="Arial" pitchFamily="34" charset="0"/>
                <a:cs typeface="Arial" pitchFamily="34" charset="0"/>
              </a:rPr>
              <a:t>chyme</a:t>
            </a:r>
            <a:r>
              <a:rPr lang="en-US" sz="2000" dirty="0" smtClean="0">
                <a:latin typeface="Arial" pitchFamily="34" charset="0"/>
                <a:cs typeface="Arial" pitchFamily="34" charset="0"/>
              </a:rPr>
              <a:t> pass into the lacteals. Other absorbed nutrients enter the bloodstream through the capillary beds and are taken directly to the liver, via the hepatic vein, for processing</a:t>
            </a:r>
            <a:endParaRPr lang="en-US" sz="2000" dirty="0">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56" y="275771"/>
            <a:ext cx="11509830" cy="6093976"/>
          </a:xfrm>
          <a:prstGeom prst="rect">
            <a:avLst/>
          </a:prstGeom>
        </p:spPr>
        <p:txBody>
          <a:bodyPr wrap="square">
            <a:spAutoFit/>
          </a:bodyPr>
          <a:lstStyle/>
          <a:p>
            <a:r>
              <a:rPr lang="en-US" sz="2400" b="1" dirty="0" smtClean="0">
                <a:latin typeface="Arial" pitchFamily="34" charset="0"/>
                <a:cs typeface="Arial" pitchFamily="34" charset="0"/>
              </a:rPr>
              <a:t>The Large Intestine Completes Absorption and Compacts Waste</a:t>
            </a:r>
          </a:p>
          <a:p>
            <a:pPr algn="just">
              <a:lnSpc>
                <a:spcPct val="150000"/>
              </a:lnSpc>
            </a:pPr>
            <a:r>
              <a:rPr lang="en-US" sz="2000" dirty="0" err="1" smtClean="0">
                <a:latin typeface="Arial" pitchFamily="34" charset="0"/>
                <a:cs typeface="Arial" pitchFamily="34" charset="0"/>
              </a:rPr>
              <a:t>Chyme</a:t>
            </a:r>
            <a:r>
              <a:rPr lang="en-US" sz="2000" dirty="0" smtClean="0">
                <a:latin typeface="Arial" pitchFamily="34" charset="0"/>
                <a:cs typeface="Arial" pitchFamily="34" charset="0"/>
              </a:rPr>
              <a:t> passes from the small intestine through the </a:t>
            </a:r>
            <a:r>
              <a:rPr lang="en-US" sz="2000" dirty="0" err="1" smtClean="0">
                <a:latin typeface="Arial" pitchFamily="34" charset="0"/>
                <a:cs typeface="Arial" pitchFamily="34" charset="0"/>
              </a:rPr>
              <a:t>ileocecal</a:t>
            </a:r>
            <a:r>
              <a:rPr lang="en-US" sz="2000" dirty="0" smtClean="0">
                <a:latin typeface="Arial" pitchFamily="34" charset="0"/>
                <a:cs typeface="Arial" pitchFamily="34" charset="0"/>
              </a:rPr>
              <a:t> valve and into the </a:t>
            </a:r>
            <a:r>
              <a:rPr lang="en-US" sz="2000" dirty="0" err="1" smtClean="0">
                <a:latin typeface="Arial" pitchFamily="34" charset="0"/>
                <a:cs typeface="Arial" pitchFamily="34" charset="0"/>
              </a:rPr>
              <a:t>cecum</a:t>
            </a:r>
            <a:r>
              <a:rPr lang="en-US" sz="2000" dirty="0" smtClean="0">
                <a:latin typeface="Arial" pitchFamily="34" charset="0"/>
                <a:cs typeface="Arial" pitchFamily="34" charset="0"/>
              </a:rPr>
              <a:t> of the large intestine. Any remaining nutrients and some water are absorbed as peristaltic waves move the </a:t>
            </a:r>
            <a:r>
              <a:rPr lang="en-US" sz="2000" dirty="0" err="1" smtClean="0">
                <a:latin typeface="Arial" pitchFamily="34" charset="0"/>
                <a:cs typeface="Arial" pitchFamily="34" charset="0"/>
              </a:rPr>
              <a:t>chyme</a:t>
            </a:r>
            <a:r>
              <a:rPr lang="en-US" sz="2000" dirty="0" smtClean="0">
                <a:latin typeface="Arial" pitchFamily="34" charset="0"/>
                <a:cs typeface="Arial" pitchFamily="34" charset="0"/>
              </a:rPr>
              <a:t> into the ascending and transverse colons. This dehydration, combined with peristaltic waves, helps compact the </a:t>
            </a:r>
            <a:r>
              <a:rPr lang="en-US" sz="2000" dirty="0" err="1" smtClean="0">
                <a:latin typeface="Arial" pitchFamily="34" charset="0"/>
                <a:cs typeface="Arial" pitchFamily="34" charset="0"/>
              </a:rPr>
              <a:t>chyme</a:t>
            </a:r>
            <a:r>
              <a:rPr lang="en-US" sz="2000" dirty="0" smtClean="0">
                <a:latin typeface="Arial" pitchFamily="34" charset="0"/>
                <a:cs typeface="Arial" pitchFamily="34" charset="0"/>
              </a:rPr>
              <a:t>. The solid waste formed is called feces. It continues to move through the descending and sigmoid colons. The large intestine temporarily stores the feces prior to elimination.</a:t>
            </a:r>
          </a:p>
          <a:p>
            <a:pPr algn="just">
              <a:lnSpc>
                <a:spcPct val="150000"/>
              </a:lnSpc>
            </a:pPr>
            <a:r>
              <a:rPr lang="en-US" sz="2400" b="1" dirty="0" smtClean="0">
                <a:latin typeface="Arial" pitchFamily="34" charset="0"/>
                <a:cs typeface="Arial" pitchFamily="34" charset="0"/>
              </a:rPr>
              <a:t>Defecation Eliminates Waste From the Body</a:t>
            </a:r>
          </a:p>
          <a:p>
            <a:pPr algn="just">
              <a:lnSpc>
                <a:spcPct val="150000"/>
              </a:lnSpc>
            </a:pPr>
            <a:r>
              <a:rPr lang="en-US" sz="2000" dirty="0" smtClean="0">
                <a:latin typeface="Arial" pitchFamily="34" charset="0"/>
                <a:cs typeface="Arial" pitchFamily="34" charset="0"/>
              </a:rPr>
              <a:t>The body expels waste products from digestion through the rectum and anus. This process, called defecation, involves contraction of rectal muscles, relaxation of the internal anal sphincter, and an initial contraction of the skeletal muscle of the external anal sphincter. The defecation reflex is mostly involuntary, under the command of the autonomic nervous system. But the somatic nervous system also plays a role to control the timing of elimination.</a:t>
            </a:r>
            <a:endParaRPr lang="en-US" sz="2000" b="1" dirty="0" smtClean="0">
              <a:latin typeface="Arial" pitchFamily="34" charset="0"/>
              <a:cs typeface="Arial" pitchFamily="34" charset="0"/>
            </a:endParaRPr>
          </a:p>
          <a:p>
            <a:pPr algn="just">
              <a:lnSpc>
                <a:spcPct val="150000"/>
              </a:lnSpc>
            </a:pPr>
            <a:endParaRPr lang="en-US" sz="2000" b="1" dirty="0">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1984"/>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Biology of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Rectangle 5"/>
          <p:cNvSpPr/>
          <p:nvPr/>
        </p:nvSpPr>
        <p:spPr>
          <a:xfrm>
            <a:off x="971162" y="1685462"/>
            <a:ext cx="10473586" cy="4524315"/>
          </a:xfrm>
          <a:prstGeom prst="rect">
            <a:avLst/>
          </a:prstGeom>
        </p:spPr>
        <p:txBody>
          <a:bodyPr wrap="square">
            <a:spAutoFit/>
          </a:bodyPr>
          <a:lstStyle/>
          <a:p>
            <a:r>
              <a:rPr lang="en-US" b="1" dirty="0">
                <a:latin typeface="Abadi" panose="020B0604020104020204" pitchFamily="34" charset="0"/>
              </a:rPr>
              <a:t>Reference Text Books</a:t>
            </a:r>
            <a:endParaRPr lang="en-US" dirty="0">
              <a:latin typeface="Abadi" panose="020B0604020104020204" pitchFamily="34" charset="0"/>
            </a:endParaRPr>
          </a:p>
          <a:p>
            <a:r>
              <a:rPr lang="en-US" b="1" i="1" u="none" strike="noStrike" baseline="0" dirty="0">
                <a:latin typeface="Abadi" panose="020B0604020104020204" pitchFamily="34" charset="0"/>
              </a:rPr>
              <a:t>Source &amp; References</a:t>
            </a:r>
            <a:r>
              <a:rPr lang="en-US" b="0" i="1" u="none" strike="noStrike" baseline="0" dirty="0">
                <a:latin typeface="Abadi" panose="020B0604020104020204" pitchFamily="34" charset="0"/>
              </a:rPr>
              <a:t>:</a:t>
            </a:r>
            <a:endParaRPr lang="en-US" b="0" i="0" u="none" strike="noStrike" baseline="0" dirty="0">
              <a:latin typeface="Abadi" panose="020B0604020104020204" pitchFamily="34" charset="0"/>
            </a:endParaRPr>
          </a:p>
          <a:p>
            <a:r>
              <a:rPr lang="en-US" b="0" i="1" u="none" strike="noStrike" baseline="0" dirty="0">
                <a:latin typeface="Abadi" panose="020B0604020104020204" pitchFamily="34" charset="0"/>
              </a:rPr>
              <a:t>The materials presented in this lecture has been taken from various books and internet websites. This instruction materials is for instructional purposes only. </a:t>
            </a:r>
          </a:p>
          <a:p>
            <a:endParaRPr lang="en-US" b="0" i="1" u="none" strike="noStrike" baseline="0" dirty="0">
              <a:latin typeface="Abadi" panose="020B0604020104020204" pitchFamily="34" charset="0"/>
            </a:endParaRPr>
          </a:p>
          <a:p>
            <a:pPr marL="342900" indent="-342900">
              <a:buFont typeface="+mj-lt"/>
              <a:buAutoNum type="arabicPeriod"/>
            </a:pPr>
            <a:r>
              <a:rPr lang="en-US" b="0" u="none" strike="noStrike" baseline="0" dirty="0">
                <a:latin typeface="Abadi" panose="020B0604020104020204" pitchFamily="34" charset="0"/>
              </a:rPr>
              <a:t>Sherwood L. Human physiology: from cells to systems. Cengage learning; 2015.</a:t>
            </a:r>
          </a:p>
          <a:p>
            <a:pPr marL="342900" indent="-342900">
              <a:buFont typeface="+mj-lt"/>
              <a:buAutoNum type="arabicPeriod"/>
            </a:pPr>
            <a:r>
              <a:rPr lang="en-US" b="0" u="none" strike="noStrike" baseline="0" dirty="0">
                <a:latin typeface="Abadi" panose="020B0604020104020204" pitchFamily="34" charset="0"/>
              </a:rPr>
              <a:t>Hall JE, Hall ME. Guyton and Hall textbook of medical physiology e-Book. Elsevier Health Sciences; 2020 Jun 13.</a:t>
            </a:r>
          </a:p>
          <a:p>
            <a:pPr marL="342900" indent="-342900">
              <a:buFont typeface="+mj-lt"/>
              <a:buAutoNum type="arabicPeriod"/>
            </a:pPr>
            <a:r>
              <a:rPr lang="en-US" b="0" u="none" strike="noStrike" baseline="0" dirty="0" err="1">
                <a:latin typeface="Abadi" panose="020B0604020104020204" pitchFamily="34" charset="0"/>
              </a:rPr>
              <a:t>Silverthorn</a:t>
            </a:r>
            <a:r>
              <a:rPr lang="en-US" b="0" u="none" strike="noStrike" baseline="0" dirty="0">
                <a:latin typeface="Abadi" panose="020B0604020104020204" pitchFamily="34" charset="0"/>
              </a:rPr>
              <a:t> DU, Ober WC, Garrison CW, </a:t>
            </a:r>
            <a:r>
              <a:rPr lang="en-US" b="0" u="none" strike="noStrike" baseline="0" dirty="0" err="1">
                <a:latin typeface="Abadi" panose="020B0604020104020204" pitchFamily="34" charset="0"/>
              </a:rPr>
              <a:t>Silverthorn</a:t>
            </a:r>
            <a:r>
              <a:rPr lang="en-US" b="0" u="none" strike="noStrike" baseline="0" dirty="0">
                <a:latin typeface="Abadi" panose="020B0604020104020204" pitchFamily="34" charset="0"/>
              </a:rPr>
              <a:t> AC, Johnson BR. Human physiology: an integrated approach. San Francisco: Pearson/Benjamin Cummings; 2010.</a:t>
            </a:r>
          </a:p>
          <a:p>
            <a:pPr marL="342900" indent="-342900">
              <a:buFont typeface="+mj-lt"/>
              <a:buAutoNum type="arabicPeriod"/>
            </a:pPr>
            <a:r>
              <a:rPr lang="en-US" b="0" u="none" strike="noStrike" baseline="0" dirty="0">
                <a:latin typeface="Abadi" panose="020B0604020104020204" pitchFamily="34" charset="0"/>
              </a:rPr>
              <a:t>Stanfield CL, </a:t>
            </a:r>
            <a:r>
              <a:rPr lang="en-US" b="0" u="none" strike="noStrike" baseline="0" dirty="0" err="1">
                <a:latin typeface="Abadi" panose="020B0604020104020204" pitchFamily="34" charset="0"/>
              </a:rPr>
              <a:t>Germann</a:t>
            </a:r>
            <a:r>
              <a:rPr lang="en-US" b="0" u="none" strike="noStrike" baseline="0" dirty="0">
                <a:latin typeface="Abadi" panose="020B0604020104020204" pitchFamily="34" charset="0"/>
              </a:rPr>
              <a:t> WJ, Niles MJ, Cannon JG. Principles of human physiology. Benjamin Cummings; 2011 Nov 21.</a:t>
            </a:r>
          </a:p>
          <a:p>
            <a:pPr marL="342900" indent="-342900">
              <a:buFont typeface="+mj-lt"/>
              <a:buAutoNum type="arabicPeriod"/>
            </a:pPr>
            <a:r>
              <a:rPr lang="en-US" b="0" u="none" strike="noStrike" baseline="0" dirty="0">
                <a:latin typeface="Abadi" panose="020B0604020104020204" pitchFamily="34" charset="0"/>
              </a:rPr>
              <a:t>Carpenter WB. Principles of human physiology. Lea &amp; Blanchard; 1866.</a:t>
            </a:r>
          </a:p>
          <a:p>
            <a:pPr marL="342900" indent="-342900">
              <a:buFont typeface="+mj-lt"/>
              <a:buAutoNum type="arabicPeriod"/>
            </a:pPr>
            <a:r>
              <a:rPr lang="en-US" b="1" u="none" strike="noStrike" baseline="0" dirty="0">
                <a:solidFill>
                  <a:srgbClr val="FF0000"/>
                </a:solidFill>
                <a:latin typeface="Abadi" panose="020B0604020104020204" pitchFamily="34" charset="0"/>
              </a:rPr>
              <a:t>https://www.youtube.com/watch?v=M2_Wa-NU4ZI</a:t>
            </a:r>
          </a:p>
          <a:p>
            <a:endParaRPr lang="en-US" b="0" i="1" u="none" strike="noStrike" baseline="0" dirty="0">
              <a:latin typeface="Abadi" panose="020B0604020104020204" pitchFamily="34" charset="0"/>
            </a:endParaRPr>
          </a:p>
          <a:p>
            <a:endParaRPr lang="en-US" b="0" i="1" u="none" strike="noStrike" baseline="0" dirty="0">
              <a:latin typeface="Abadi" panose="020B0604020104020204" pitchFamily="34" charset="0"/>
            </a:endParaRPr>
          </a:p>
        </p:txBody>
      </p:sp>
      <p:pic>
        <p:nvPicPr>
          <p:cNvPr id="7" name="Picture 6">
            <a:extLst>
              <a:ext uri="{FF2B5EF4-FFF2-40B4-BE49-F238E27FC236}">
                <a16:creationId xmlns="" xmlns:a16="http://schemas.microsoft.com/office/drawing/2014/main" id="{72707CEC-A4CF-40D9-A64E-F1FB7C08DFA4}"/>
              </a:ext>
            </a:extLst>
          </p:cNvPr>
          <p:cNvPicPr>
            <a:picLocks noChangeAspect="1"/>
          </p:cNvPicPr>
          <p:nvPr/>
        </p:nvPicPr>
        <p:blipFill>
          <a:blip r:embed="rId2"/>
          <a:stretch>
            <a:fillRect/>
          </a:stretch>
        </p:blipFill>
        <p:spPr>
          <a:xfrm>
            <a:off x="-1" y="1984"/>
            <a:ext cx="1504949" cy="908720"/>
          </a:xfrm>
          <a:prstGeom prst="rect">
            <a:avLst/>
          </a:prstGeom>
        </p:spPr>
      </p:pic>
    </p:spTree>
    <p:extLst>
      <p:ext uri="{BB962C8B-B14F-4D97-AF65-F5344CB8AC3E}">
        <p14:creationId xmlns="" xmlns:p14="http://schemas.microsoft.com/office/powerpoint/2010/main" val="3747194855"/>
      </p:ext>
    </p:extLst>
  </p:cSld>
  <p:clrMapOvr>
    <a:masterClrMapping/>
  </p:clrMapOvr>
  <mc:AlternateContent xmlns:mc="http://schemas.openxmlformats.org/markup-compatibility/2006">
    <mc:Choice xmlns="" xmlns:p14="http://schemas.microsoft.com/office/powerpoint/2010/main" Requires="p14">
      <p:transition spd="slow" p14:dur="2000" advTm="17845"/>
    </mc:Choice>
    <mc:Fallback>
      <p:transition spd="slow" advTm="17845"/>
    </mc:Fallback>
  </mc:AlternateContent>
  <p:extLst>
    <p:ext uri="{3A86A75C-4F4B-4683-9AE1-C65F6400EC91}">
      <p14:laserTraceLst xmlns="" xmlns:p14="http://schemas.microsoft.com/office/powerpoint/2010/main">
        <p14:tracePtLst>
          <p14:tracePt t="333" x="7059613" y="2701925"/>
          <p14:tracePt t="414" x="7043738" y="2701925"/>
          <p14:tracePt t="430" x="7034213" y="2701925"/>
          <p14:tracePt t="437" x="7034213" y="2711450"/>
          <p14:tracePt t="446" x="7018338" y="2719388"/>
          <p14:tracePt t="453" x="7000875" y="2727325"/>
          <p14:tracePt t="462" x="6992938" y="2744788"/>
          <p14:tracePt t="480" x="6983413" y="2744788"/>
          <p14:tracePt t="485" x="6975475" y="2752725"/>
          <p14:tracePt t="621" x="6975475" y="2744788"/>
          <p14:tracePt t="630" x="6975475" y="2727325"/>
          <p14:tracePt t="637" x="6958013" y="2701925"/>
          <p14:tracePt t="646" x="6924675" y="2668588"/>
          <p14:tracePt t="653" x="6881813" y="2617788"/>
          <p14:tracePt t="662" x="6856413" y="2566988"/>
          <p14:tracePt t="669" x="6797675" y="2498725"/>
          <p14:tracePt t="677" x="6762750" y="2447925"/>
          <p14:tracePt t="685" x="6729413" y="2405063"/>
          <p14:tracePt t="695" x="6661150" y="2344738"/>
          <p14:tracePt t="701" x="6610350" y="2303463"/>
          <p14:tracePt t="710" x="6550025" y="2252663"/>
          <p14:tracePt t="717" x="6483350" y="2209800"/>
          <p14:tracePt t="725" x="6397625" y="2166938"/>
          <p14:tracePt t="733" x="6286500" y="2116138"/>
          <p14:tracePt t="741" x="6184900" y="2073275"/>
          <p14:tracePt t="749" x="6083300" y="2065338"/>
          <p14:tracePt t="757" x="6015038" y="2030413"/>
          <p14:tracePt t="765" x="5895975" y="2005013"/>
          <p14:tracePt t="773" x="5776913" y="1979613"/>
          <p14:tracePt t="781" x="5683250" y="1971675"/>
          <p14:tracePt t="789" x="5565775" y="1963738"/>
          <p14:tracePt t="798" x="5454650" y="1963738"/>
          <p14:tracePt t="805" x="5343525" y="1963738"/>
          <p14:tracePt t="814" x="5224463" y="1963738"/>
          <p14:tracePt t="821" x="5097463" y="1989138"/>
          <p14:tracePt t="830" x="4953000" y="2039938"/>
          <p14:tracePt t="837" x="4833938" y="2082800"/>
          <p14:tracePt t="846" x="4706938" y="2133600"/>
          <p14:tracePt t="853" x="4587875" y="2217738"/>
          <p14:tracePt t="862" x="4494213" y="2260600"/>
          <p14:tracePt t="869" x="4418013" y="2303463"/>
          <p14:tracePt t="878" x="4341813" y="2344738"/>
          <p14:tracePt t="885" x="4291013" y="2387600"/>
          <p14:tracePt t="895" x="4273550" y="2405063"/>
          <p14:tracePt t="901" x="4265613" y="2405063"/>
          <p14:tracePt t="997" x="4281488" y="2405063"/>
          <p14:tracePt t="1005" x="4324350" y="2405063"/>
          <p14:tracePt t="1013" x="4359275" y="2405063"/>
          <p14:tracePt t="1205" x="4359275" y="2413000"/>
          <p14:tracePt t="1221" x="4349750" y="2422525"/>
          <p14:tracePt t="1229" x="4332288" y="2430463"/>
          <p14:tracePt t="1237" x="4316413" y="2438400"/>
          <p14:tracePt t="1245" x="4291013" y="2463800"/>
          <p14:tracePt t="1253" x="4230688" y="2506663"/>
          <p14:tracePt t="1263" x="4187825" y="2524125"/>
          <p14:tracePt t="1269" x="4111625" y="2566988"/>
          <p14:tracePt t="1277" x="4052888" y="2574925"/>
          <p14:tracePt t="1285" x="4017963" y="2600325"/>
          <p14:tracePt t="1293" x="4002088" y="2608263"/>
          <p14:tracePt t="1301" x="3967163" y="2617788"/>
          <p14:tracePt t="1310" x="3933825" y="2643188"/>
          <p14:tracePt t="1317" x="3916363" y="2643188"/>
          <p14:tracePt t="1325" x="3900488" y="2651125"/>
          <p14:tracePt t="1333" x="3890963" y="2660650"/>
          <p14:tracePt t="1349" x="3883025" y="2668588"/>
          <p14:tracePt t="1357" x="3883025" y="2676525"/>
          <p14:tracePt t="1365" x="3873500" y="2693988"/>
          <p14:tracePt t="1373" x="3873500" y="2727325"/>
          <p14:tracePt t="1381" x="3873500" y="2744788"/>
          <p14:tracePt t="1389" x="3873500" y="2778125"/>
          <p14:tracePt t="1397" x="3873500" y="2805113"/>
          <p14:tracePt t="1406" x="3873500" y="2820988"/>
          <p14:tracePt t="1413" x="3873500" y="2846388"/>
          <p14:tracePt t="1421" x="3908425" y="2871788"/>
          <p14:tracePt t="1430" x="3951288" y="2889250"/>
          <p14:tracePt t="1437" x="4027488" y="2922588"/>
          <p14:tracePt t="1447" x="4086225" y="2940050"/>
          <p14:tracePt t="1453" x="4146550" y="2974975"/>
          <p14:tracePt t="1462" x="4205288" y="3000375"/>
          <p14:tracePt t="1469" x="4298950" y="3008313"/>
          <p14:tracePt t="1479" x="4384675" y="3008313"/>
          <p14:tracePt t="1485" x="4468813" y="3008313"/>
          <p14:tracePt t="1493" x="4476750" y="3008313"/>
          <p14:tracePt t="1510" x="4554538" y="3008313"/>
          <p14:tracePt t="1517" x="4595813" y="2974975"/>
          <p14:tracePt t="1557" x="4605338" y="2974975"/>
          <p14:tracePt t="1565" x="4605338" y="2949575"/>
          <p14:tracePt t="1573" x="4605338" y="2940050"/>
          <p14:tracePt t="1581" x="4630738" y="2897188"/>
          <p14:tracePt t="1589" x="4638675" y="2889250"/>
          <p14:tracePt t="1597" x="4638675" y="2830513"/>
          <p14:tracePt t="1605" x="4638675" y="2787650"/>
          <p14:tracePt t="1613" x="4638675" y="2762250"/>
          <p14:tracePt t="1621" x="4595813" y="2752725"/>
          <p14:tracePt t="1629" x="4537075" y="2727325"/>
          <p14:tracePt t="1637" x="4486275" y="2701925"/>
          <p14:tracePt t="1646" x="4435475" y="2686050"/>
          <p14:tracePt t="1653" x="4410075" y="2676525"/>
          <p14:tracePt t="1662" x="4400550" y="2676525"/>
          <p14:tracePt t="1669" x="4392613" y="2676525"/>
          <p14:tracePt t="1717" x="4384675" y="2676525"/>
          <p14:tracePt t="1725" x="4359275" y="2676525"/>
          <p14:tracePt t="1733" x="4324350" y="2676525"/>
          <p14:tracePt t="1744" x="4281488" y="2676525"/>
          <p14:tracePt t="1751" x="4240213" y="2676525"/>
          <p14:tracePt t="1759" x="4179888" y="2676525"/>
          <p14:tracePt t="1767" x="4146550" y="2686050"/>
          <p14:tracePt t="1773" x="4103688" y="2686050"/>
          <p14:tracePt t="1781" x="4078288" y="2686050"/>
          <p14:tracePt t="1789" x="4070350" y="2693988"/>
          <p14:tracePt t="1797" x="4060825" y="2693988"/>
          <p14:tracePt t="1996" x="4044950" y="2693988"/>
          <p14:tracePt t="2453" x="4044950" y="2701925"/>
          <p14:tracePt t="2469" x="4044950" y="2711450"/>
          <p14:tracePt t="2478" x="4044950" y="2719388"/>
          <p14:tracePt t="2485" x="4052888" y="2727325"/>
          <p14:tracePt t="2495" x="4070350" y="2727325"/>
          <p14:tracePt t="2501" x="4070350" y="2736850"/>
          <p14:tracePt t="2510" x="4103688" y="2736850"/>
          <p14:tracePt t="2517" x="4121150" y="2736850"/>
          <p14:tracePt t="2605" x="4129088" y="2736850"/>
          <p14:tracePt t="2613" x="4121150" y="2744788"/>
          <p14:tracePt t="2621" x="4070350" y="2744788"/>
          <p14:tracePt t="2629" x="4010025" y="2744788"/>
          <p14:tracePt t="2637" x="3951288" y="2744788"/>
          <p14:tracePt t="2645" x="3908425" y="2744788"/>
          <p14:tracePt t="2653" x="3890963" y="2744788"/>
          <p14:tracePt t="2662" x="3873500" y="2744788"/>
          <p14:tracePt t="2669" x="3865563" y="2744788"/>
          <p14:tracePt t="2685" x="3857625" y="2744788"/>
          <p14:tracePt t="2749" x="3848100" y="2744788"/>
          <p14:tracePt t="2765" x="3840163" y="2744788"/>
          <p14:tracePt t="2789" x="3832225" y="2752725"/>
          <p14:tracePt t="2797" x="3822700" y="2752725"/>
          <p14:tracePt t="2813" x="3814763" y="2752725"/>
          <p14:tracePt t="2821" x="3806825" y="2762250"/>
          <p14:tracePt t="2925" x="3806825" y="2770188"/>
          <p14:tracePt t="2933" x="3806825" y="2778125"/>
          <p14:tracePt t="2942" x="3806825" y="2787650"/>
          <p14:tracePt t="2949" x="3806825" y="2813050"/>
          <p14:tracePt t="2958" x="3806825" y="2846388"/>
          <p14:tracePt t="2965" x="3806825" y="2855913"/>
          <p14:tracePt t="2973" x="3806825" y="2889250"/>
          <p14:tracePt t="2980" x="3822700" y="2940050"/>
          <p14:tracePt t="2989" x="3840163" y="2974975"/>
          <p14:tracePt t="2998" x="3883025" y="3008313"/>
          <p14:tracePt t="3005" x="3933825" y="3059113"/>
          <p14:tracePt t="3013" x="3976688" y="3101975"/>
          <p14:tracePt t="3021" x="3984625" y="3127375"/>
          <p14:tracePt t="3029" x="4010025" y="3152775"/>
          <p14:tracePt t="3038" x="4044950" y="3152775"/>
          <p14:tracePt t="3045" x="4086225" y="3152775"/>
          <p14:tracePt t="3053" x="4095750" y="3160713"/>
          <p14:tracePt t="3182" x="4035425" y="3160713"/>
          <p14:tracePt t="3189" x="3967163" y="3178175"/>
          <p14:tracePt t="3197" x="3883025" y="3178175"/>
          <p14:tracePt t="3205" x="3840163" y="3178175"/>
          <p14:tracePt t="3213" x="3789363" y="3178175"/>
          <p14:tracePt t="3221" x="3746500" y="3178175"/>
          <p14:tracePt t="3229" x="3713163" y="3178175"/>
          <p14:tracePt t="3237" x="3695700" y="3178175"/>
          <p14:tracePt t="3245" x="3670300" y="3170238"/>
          <p14:tracePt t="3301" x="3652838" y="3170238"/>
          <p14:tracePt t="3317" x="3644900" y="3170238"/>
          <p14:tracePt t="3325" x="3611563" y="3178175"/>
          <p14:tracePt t="3333" x="3559175" y="3195638"/>
          <p14:tracePt t="3342" x="3508375" y="3221038"/>
          <p14:tracePt t="3349" x="3467100" y="3238500"/>
          <p14:tracePt t="3358" x="3441700" y="3238500"/>
          <p14:tracePt t="3366" x="3414713" y="3254375"/>
          <p14:tracePt t="3374" x="3398838" y="3254375"/>
          <p14:tracePt t="3381" x="3389313" y="3263900"/>
          <p14:tracePt t="3421" x="3381375" y="3271838"/>
          <p14:tracePt t="3437" x="3381375" y="3289300"/>
          <p14:tracePt t="3445" x="3373438" y="3348038"/>
          <p14:tracePt t="3453" x="3373438" y="3365500"/>
          <p14:tracePt t="3461" x="3373438" y="3408363"/>
          <p14:tracePt t="3469" x="3373438" y="3467100"/>
          <p14:tracePt t="3477" x="3373438" y="3509963"/>
          <p14:tracePt t="3485" x="3373438" y="3543300"/>
          <p14:tracePt t="3494" x="3373438" y="3594100"/>
          <p14:tracePt t="3501" x="3398838" y="3619500"/>
          <p14:tracePt t="3510" x="3449638" y="3662363"/>
          <p14:tracePt t="3518" x="3525838" y="3705225"/>
          <p14:tracePt t="3525" x="3619500" y="3730625"/>
          <p14:tracePt t="3533" x="3746500" y="3756025"/>
          <p14:tracePt t="3541" x="3873500" y="3763963"/>
          <p14:tracePt t="3549" x="4010025" y="3773488"/>
          <p14:tracePt t="3558" x="4171950" y="3773488"/>
          <p14:tracePt t="3565" x="4306888" y="3773488"/>
          <p14:tracePt t="3574" x="4435475" y="3773488"/>
          <p14:tracePt t="3581" x="4537075" y="3773488"/>
          <p14:tracePt t="3589" x="4613275" y="3763963"/>
          <p14:tracePt t="3597" x="4630738" y="3738563"/>
          <p14:tracePt t="3606" x="4714875" y="3662363"/>
          <p14:tracePt t="3613" x="4740275" y="3611563"/>
          <p14:tracePt t="3621" x="4765675" y="3552825"/>
          <p14:tracePt t="3629" x="4791075" y="3509963"/>
          <p14:tracePt t="3636" x="4800600" y="3492500"/>
          <p14:tracePt t="3645" x="4808538" y="3492500"/>
          <p14:tracePt t="3725" x="4808538" y="3475038"/>
          <p14:tracePt t="3733" x="4783138" y="3467100"/>
          <p14:tracePt t="3742" x="4757738" y="3449638"/>
          <p14:tracePt t="3749" x="4724400" y="3433763"/>
          <p14:tracePt t="3760" x="4706938" y="3433763"/>
          <p14:tracePt t="3765" x="4638675" y="3433763"/>
          <p14:tracePt t="3773" x="4587875" y="3424238"/>
          <p14:tracePt t="3781" x="4529138" y="3416300"/>
          <p14:tracePt t="3789" x="4476750" y="3416300"/>
          <p14:tracePt t="3797" x="4418013" y="3416300"/>
          <p14:tracePt t="3806" x="4375150" y="3416300"/>
          <p14:tracePt t="3813" x="4332288" y="3416300"/>
          <p14:tracePt t="3821" x="4298950" y="3416300"/>
          <p14:tracePt t="3829" x="4291013" y="3416300"/>
          <p14:tracePt t="3877" x="4281488" y="3416300"/>
          <p14:tracePt t="3885" x="4256088" y="3433763"/>
          <p14:tracePt t="3894" x="4230688" y="3441700"/>
          <p14:tracePt t="3901" x="4205288" y="3441700"/>
          <p14:tracePt t="3911" x="4162425" y="3475038"/>
          <p14:tracePt t="3917" x="4146550" y="3475038"/>
          <p14:tracePt t="3926" x="4121150" y="3492500"/>
          <p14:tracePt t="3934" x="4078288" y="3509963"/>
          <p14:tracePt t="3943" x="4070350" y="3509963"/>
          <p14:tracePt t="3949" x="4060825" y="3517900"/>
          <p14:tracePt t="3958" x="4044950" y="3535363"/>
          <p14:tracePt t="3965" x="4017963" y="3560763"/>
          <p14:tracePt t="3974" x="4010025" y="3578225"/>
          <p14:tracePt t="3981" x="4002088" y="3594100"/>
          <p14:tracePt t="3990" x="4002088" y="3611563"/>
          <p14:tracePt t="3997" x="4002088" y="3629025"/>
          <p14:tracePt t="4005" x="4002088" y="3646488"/>
          <p14:tracePt t="4013" x="4002088" y="3671888"/>
          <p14:tracePt t="4020" x="4002088" y="3697288"/>
          <p14:tracePt t="4031" x="4002088" y="3705225"/>
          <p14:tracePt t="4040" x="4002088" y="3738563"/>
          <p14:tracePt t="4048" x="4002088" y="3763963"/>
          <p14:tracePt t="4055" x="4002088" y="3773488"/>
          <p14:tracePt t="4062" x="4002088" y="3806825"/>
          <p14:tracePt t="4069" x="4002088" y="3832225"/>
          <p14:tracePt t="4077" x="4027488" y="3867150"/>
          <p14:tracePt t="4085" x="4035425" y="3900488"/>
          <p14:tracePt t="4101" x="4060825" y="3943350"/>
          <p14:tracePt t="4110" x="4070350" y="3960813"/>
          <p14:tracePt t="4117" x="4086225" y="3976688"/>
          <p14:tracePt t="4127" x="4095750" y="3986213"/>
          <p14:tracePt t="4133" x="4121150" y="4011613"/>
          <p14:tracePt t="4141" x="4137025" y="4027488"/>
          <p14:tracePt t="4149" x="4197350" y="4070350"/>
          <p14:tracePt t="4158" x="4222750" y="4070350"/>
          <p14:tracePt t="4165" x="4273550" y="4113213"/>
          <p14:tracePt t="4173" x="4341813" y="4146550"/>
          <p14:tracePt t="4194" x="4460875" y="4171950"/>
          <p14:tracePt t="4197" x="4537075" y="4197350"/>
          <p14:tracePt t="4205" x="4595813" y="4206875"/>
          <p14:tracePt t="4214" x="4681538" y="4214813"/>
          <p14:tracePt t="4224" x="4757738" y="4224338"/>
          <p14:tracePt t="4232" x="4826000" y="4224338"/>
          <p14:tracePt t="4237" x="4884738" y="4224338"/>
          <p14:tracePt t="4245" x="4927600" y="4224338"/>
          <p14:tracePt t="4253" x="4987925" y="4224338"/>
          <p14:tracePt t="4261" x="5046663" y="4224338"/>
          <p14:tracePt t="4269" x="5114925" y="4224338"/>
          <p14:tracePt t="4277" x="5183188" y="4224338"/>
          <p14:tracePt t="4285" x="5284788" y="4224338"/>
          <p14:tracePt t="4293" x="5353050" y="4224338"/>
          <p14:tracePt t="4301" x="5446713" y="4214813"/>
          <p14:tracePt t="4310" x="5497513" y="4181475"/>
          <p14:tracePt t="4317" x="5556250" y="4130675"/>
          <p14:tracePt t="4326" x="5607050" y="4079875"/>
          <p14:tracePt t="4333" x="5649913" y="4037013"/>
          <p14:tracePt t="4343" x="5657850" y="4002088"/>
          <p14:tracePt t="4349" x="5657850" y="3994150"/>
          <p14:tracePt t="4359" x="5657850" y="3960813"/>
          <p14:tracePt t="4365" x="5657850" y="3925888"/>
          <p14:tracePt t="4373" x="5657850" y="3917950"/>
          <p14:tracePt t="4389" x="5641975" y="3908425"/>
          <p14:tracePt t="4397" x="5624513" y="3908425"/>
          <p14:tracePt t="4405" x="5607050" y="3908425"/>
          <p14:tracePt t="4413" x="5573713" y="3908425"/>
          <p14:tracePt t="4421" x="5565775" y="3892550"/>
          <p14:tracePt t="4429" x="5530850" y="3892550"/>
          <p14:tracePt t="4437" x="5505450" y="3883025"/>
          <p14:tracePt t="4445" x="5480050" y="3875088"/>
          <p14:tracePt t="4485" x="5437188" y="3875088"/>
          <p14:tracePt t="4493" x="5368925" y="3875088"/>
          <p14:tracePt t="4501" x="5302250" y="3908425"/>
          <p14:tracePt t="4509" x="5241925" y="3943350"/>
          <p14:tracePt t="4517" x="5208588" y="3943350"/>
          <p14:tracePt t="4526" x="5157788" y="3943350"/>
          <p14:tracePt t="4533" x="5089525" y="3943350"/>
          <p14:tracePt t="4542" x="5029200" y="3943350"/>
          <p14:tracePt t="4549" x="4978400" y="3943350"/>
          <p14:tracePt t="4559" x="4945063" y="3935413"/>
          <p14:tracePt t="4662" x="4935538" y="3935413"/>
          <p14:tracePt t="4669" x="4927600" y="3935413"/>
          <p14:tracePt t="4685" x="4910138" y="3943350"/>
          <p14:tracePt t="4693" x="4902200" y="3943350"/>
          <p14:tracePt t="4702" x="4884738" y="3960813"/>
          <p14:tracePt t="4710" x="4859338" y="3976688"/>
          <p14:tracePt t="4717" x="4833938" y="3986213"/>
          <p14:tracePt t="4726" x="4826000" y="3994150"/>
          <p14:tracePt t="4734" x="4783138" y="4019550"/>
          <p14:tracePt t="4743" x="4765675" y="4027488"/>
          <p14:tracePt t="4749" x="4706938" y="4070350"/>
          <p14:tracePt t="4757" x="4673600" y="4087813"/>
          <p14:tracePt t="4765" x="4621213" y="4105275"/>
          <p14:tracePt t="4776" x="4570413" y="4138613"/>
          <p14:tracePt t="4781" x="4519613" y="4164013"/>
          <p14:tracePt t="4791" x="4460875" y="4189413"/>
          <p14:tracePt t="4797" x="4425950" y="4214813"/>
          <p14:tracePt t="4805" x="4375150" y="4232275"/>
          <p14:tracePt t="4813" x="4359275" y="4232275"/>
          <p14:tracePt t="4821" x="4332288" y="4249738"/>
          <p14:tracePt t="4829" x="4324350" y="4257675"/>
          <p14:tracePt t="5078" x="4306888" y="4257675"/>
          <p14:tracePt t="5093" x="4306888" y="4265613"/>
          <p14:tracePt t="5101" x="4291013" y="4283075"/>
          <p14:tracePt t="5110" x="4281488" y="4283075"/>
          <p14:tracePt t="5117" x="4265613" y="4300538"/>
          <p14:tracePt t="5126" x="4248150" y="4308475"/>
          <p14:tracePt t="5133" x="4248150" y="4316413"/>
          <p14:tracePt t="5142" x="4222750" y="4325938"/>
          <p14:tracePt t="5149" x="4197350" y="4333875"/>
          <p14:tracePt t="5158" x="4187825" y="4351338"/>
          <p14:tracePt t="5165" x="4162425" y="4359275"/>
          <p14:tracePt t="5176" x="4146550" y="4368800"/>
          <p14:tracePt t="5181" x="4137025" y="4376738"/>
          <p14:tracePt t="5191" x="4121150" y="4376738"/>
          <p14:tracePt t="5207" x="4111625" y="4384675"/>
          <p14:tracePt t="5213" x="4103688" y="4394200"/>
          <p14:tracePt t="5228" x="4086225" y="4402138"/>
          <p14:tracePt t="5246" x="4070350" y="4410075"/>
          <p14:tracePt t="5254" x="4052888" y="4419600"/>
          <p14:tracePt t="5261" x="4035425" y="4427538"/>
          <p14:tracePt t="5268" x="4017963" y="4435475"/>
          <p14:tracePt t="5277" x="4010025" y="4435475"/>
          <p14:tracePt t="5285" x="4010025" y="4445000"/>
          <p14:tracePt t="5293" x="3992563" y="4452938"/>
          <p14:tracePt t="5316" x="3984625" y="4460875"/>
          <p14:tracePt t="5333" x="3976688" y="4470400"/>
          <p14:tracePt t="5405" x="3967163" y="4478338"/>
          <p14:tracePt t="5494" x="3959225" y="4478338"/>
          <p14:tracePt t="5557" x="3951288" y="4478338"/>
          <p14:tracePt t="5574" x="3941763" y="4478338"/>
          <p14:tracePt t="5662" x="3933825" y="4486275"/>
          <p14:tracePt t="5806" x="3925888" y="4486275"/>
          <p14:tracePt t="6021" x="3916363" y="4486275"/>
          <p14:tracePt t="9278" x="3925888" y="4478338"/>
          <p14:tracePt t="9286" x="3925888" y="4470400"/>
          <p14:tracePt t="9334" x="3925888" y="4460875"/>
          <p14:tracePt t="9349" x="3925888" y="4452938"/>
          <p14:tracePt t="9365" x="3925888" y="4445000"/>
          <p14:tracePt t="9381" x="3941763" y="4427538"/>
          <p14:tracePt t="9784" x="3951288" y="4419600"/>
          <p14:tracePt t="9822" x="3959225" y="4410075"/>
          <p14:tracePt t="9845" x="3959225" y="4402138"/>
          <p14:tracePt t="9854" x="3959225" y="4394200"/>
          <p14:tracePt t="9869" x="3959225" y="4384675"/>
          <p14:tracePt t="9886" x="3976688" y="4376738"/>
          <p14:tracePt t="9909" x="3976688" y="4359275"/>
          <p14:tracePt t="9917" x="3984625" y="4359275"/>
          <p14:tracePt t="10374" x="3984625" y="4341813"/>
          <p14:tracePt t="10382" x="3984625" y="4325938"/>
          <p14:tracePt t="10662" x="3992563" y="4316413"/>
          <p14:tracePt t="10909" x="3984625" y="4316413"/>
          <p14:tracePt t="10926" x="3976688" y="4316413"/>
          <p14:tracePt t="10990" x="3959225" y="4316413"/>
          <p14:tracePt t="11110" x="3941763" y="4316413"/>
          <p14:tracePt t="11117" x="3941763" y="4325938"/>
          <p14:tracePt t="11302" x="3941763" y="4308475"/>
          <p14:tracePt t="11309" x="3941763" y="4291013"/>
          <p14:tracePt t="11318" x="3925888" y="4275138"/>
          <p14:tracePt t="11325" x="3900488" y="4249738"/>
          <p14:tracePt t="11335" x="3848100" y="4197350"/>
          <p14:tracePt t="11341" x="3814763" y="4156075"/>
          <p14:tracePt t="11349" x="3738563" y="4105275"/>
          <p14:tracePt t="11357" x="3627438" y="4052888"/>
          <p14:tracePt t="11365" x="3543300" y="3994150"/>
          <p14:tracePt t="11373" x="3467100" y="3976688"/>
          <p14:tracePt t="11381" x="3373438" y="3935413"/>
          <p14:tracePt t="11389" x="3313113" y="3908425"/>
          <p14:tracePt t="11397" x="3254375" y="3883025"/>
          <p14:tracePt t="11405" x="3203575" y="3867150"/>
          <p14:tracePt t="11413" x="3160713" y="3857625"/>
          <p14:tracePt t="11421" x="3109913" y="3849688"/>
          <p14:tracePt t="11437" x="3084513" y="3841750"/>
          <p14:tracePt t="11461" x="3074988" y="3841750"/>
          <p14:tracePt t="11470" x="3059113" y="3841750"/>
          <p14:tracePt t="11477" x="3049588" y="3832225"/>
          <p14:tracePt t="11487" x="3024188" y="3832225"/>
          <p14:tracePt t="11493" x="2982913" y="3832225"/>
          <p14:tracePt t="11502" x="2955925" y="3824288"/>
          <p14:tracePt t="11509" x="2879725" y="3824288"/>
          <p14:tracePt t="11520" x="2803525" y="3798888"/>
          <p14:tracePt t="11525" x="2735263" y="3798888"/>
          <p14:tracePt t="11533" x="2676525" y="3790950"/>
          <p14:tracePt t="11541" x="2616200" y="3781425"/>
          <p14:tracePt t="11549" x="2557463" y="3773488"/>
          <p14:tracePt t="11557" x="2497138" y="3756025"/>
          <p14:tracePt t="11565" x="2471738" y="3748088"/>
          <p14:tracePt t="11573" x="2446338" y="3738563"/>
          <p14:tracePt t="11589" x="2430463" y="3738563"/>
          <p14:tracePt t="11597" x="2405063" y="3730625"/>
          <p14:tracePt t="11605" x="2395538" y="3713163"/>
          <p14:tracePt t="11613" x="2379663" y="3705225"/>
          <p14:tracePt t="11621" x="2352675" y="3697288"/>
          <p14:tracePt t="11629" x="2336800" y="3687763"/>
          <p14:tracePt t="11637" x="2319338" y="3679825"/>
          <p14:tracePt t="11644" x="2286000" y="3662363"/>
          <p14:tracePt t="11654" x="2208213" y="3611563"/>
          <p14:tracePt t="11662" x="2141538" y="3594100"/>
          <p14:tracePt t="11670" x="2065338" y="3552825"/>
          <p14:tracePt t="11677" x="1979613" y="3517900"/>
          <p14:tracePt t="11686" x="1903413" y="3492500"/>
          <p14:tracePt t="11693" x="1843088" y="3484563"/>
          <p14:tracePt t="11701" x="1741488" y="3449638"/>
          <p14:tracePt t="11711" x="1682750" y="3441700"/>
          <p14:tracePt t="11722" x="1622425" y="3424238"/>
          <p14:tracePt t="11727" x="1597025" y="3416300"/>
          <p14:tracePt t="11733" x="1579563" y="3408363"/>
          <p14:tracePt t="11766" x="1571625" y="3408363"/>
          <p14:tracePt t="11774" x="1563688" y="3398838"/>
          <p14:tracePt t="11789" x="1554163" y="3390900"/>
          <p14:tracePt t="11806" x="1546225" y="3382963"/>
          <p14:tracePt t="11813" x="1538288" y="3373438"/>
          <p14:tracePt t="11829" x="1528763" y="3365500"/>
          <p14:tracePt t="11853" x="1512888" y="3365500"/>
          <p14:tracePt t="11861" x="1495425" y="3348038"/>
          <p14:tracePt t="11877" x="1487488" y="3340100"/>
          <p14:tracePt t="11893" x="1487488" y="3330575"/>
          <p14:tracePt t="11909" x="1477963" y="3330575"/>
          <p14:tracePt t="11982" x="1462088" y="3340100"/>
          <p14:tracePt t="11989" x="1462088" y="3348038"/>
          <p14:tracePt t="11997" x="1452563" y="3373438"/>
          <p14:tracePt t="12005" x="1444625" y="3390900"/>
          <p14:tracePt t="12013" x="1435100" y="3416300"/>
          <p14:tracePt t="12021" x="1435100" y="3424238"/>
          <p14:tracePt t="12030" x="1435100" y="3459163"/>
          <p14:tracePt t="12037" x="1427163" y="3492500"/>
          <p14:tracePt t="12045" x="1427163" y="3535363"/>
          <p14:tracePt t="12053" x="1419225" y="3568700"/>
          <p14:tracePt t="12060" x="1409700" y="3636963"/>
          <p14:tracePt t="12069" x="1409700" y="3679825"/>
          <p14:tracePt t="12077" x="1384300" y="3748088"/>
          <p14:tracePt t="12086" x="1376363" y="3841750"/>
          <p14:tracePt t="12093" x="1368425" y="3892550"/>
          <p14:tracePt t="12103" x="1368425" y="3951288"/>
          <p14:tracePt t="12109" x="1368425" y="4019550"/>
          <p14:tracePt t="12119" x="1368425" y="4095750"/>
          <p14:tracePt t="12125" x="1368425" y="4164013"/>
          <p14:tracePt t="12134" x="1368425" y="4265613"/>
          <p14:tracePt t="12141" x="1368425" y="4359275"/>
          <p14:tracePt t="12149" x="1368425" y="4478338"/>
          <p14:tracePt t="12157" x="1368425" y="4589463"/>
          <p14:tracePt t="12171" x="1368425" y="4683125"/>
          <p14:tracePt t="12173" x="1368425" y="4802188"/>
          <p14:tracePt t="12181" x="1368425" y="4911725"/>
          <p14:tracePt t="12190" x="1368425" y="5022850"/>
          <p14:tracePt t="12197" x="1358900" y="5124450"/>
          <p14:tracePt t="12206" x="1358900" y="5208588"/>
          <p14:tracePt t="12213" x="1358900" y="5286375"/>
          <p14:tracePt t="12222" x="1358900" y="5327650"/>
          <p14:tracePt t="12229" x="1358900" y="5380038"/>
          <p14:tracePt t="12237" x="1358900" y="5430838"/>
          <p14:tracePt t="12245" x="1358900" y="5456238"/>
          <p14:tracePt t="12253" x="1358900" y="5481638"/>
          <p14:tracePt t="12261" x="1358900" y="5514975"/>
          <p14:tracePt t="12270" x="1358900" y="5549900"/>
          <p14:tracePt t="12277" x="1358900" y="5575300"/>
          <p14:tracePt t="12286" x="1358900" y="5583238"/>
          <p14:tracePt t="12293" x="1358900" y="5591175"/>
          <p14:tracePt t="12694" x="1358900" y="5583238"/>
          <p14:tracePt t="12702" x="1358900" y="5575300"/>
          <p14:tracePt t="12709" x="1358900" y="5549900"/>
          <p14:tracePt t="12717" x="1358900" y="5514975"/>
          <p14:tracePt t="12725" x="1358900" y="5507038"/>
          <p14:tracePt t="12734" x="1358900" y="5464175"/>
          <p14:tracePt t="12741" x="1358900" y="5387975"/>
          <p14:tracePt t="12752" x="1358900" y="5337175"/>
          <p14:tracePt t="12757" x="1358900" y="5260975"/>
          <p14:tracePt t="12766" x="1317625" y="5141913"/>
          <p14:tracePt t="12773" x="1317625" y="5048250"/>
          <p14:tracePt t="12782" x="1308100" y="4946650"/>
          <p14:tracePt t="12789" x="1290638" y="4843463"/>
          <p14:tracePt t="12798" x="1274763" y="4759325"/>
          <p14:tracePt t="12805" x="1257300" y="4657725"/>
          <p14:tracePt t="12813" x="1249363" y="4572000"/>
          <p14:tracePt t="12821" x="1239838" y="4513263"/>
          <p14:tracePt t="12829" x="1214438" y="4419600"/>
          <p14:tracePt t="12837" x="1206500" y="4351338"/>
          <p14:tracePt t="12846" x="1198563" y="4275138"/>
          <p14:tracePt t="12853" x="1198563" y="4206875"/>
          <p14:tracePt t="12860" x="1198563" y="4164013"/>
          <p14:tracePt t="12869" x="1198563" y="4113213"/>
          <p14:tracePt t="12877" x="1198563" y="4070350"/>
          <p14:tracePt t="12886" x="1198563" y="4019550"/>
          <p14:tracePt t="12893" x="1189038" y="3968750"/>
          <p14:tracePt t="12902" x="1189038" y="3951288"/>
          <p14:tracePt t="12909" x="1173163" y="3908425"/>
          <p14:tracePt t="12917" x="1173163" y="3900488"/>
          <p14:tracePt t="12925" x="1163638" y="3883025"/>
          <p14:tracePt t="12949" x="1163638" y="3875088"/>
          <p14:tracePt t="12967" x="1163638" y="3867150"/>
          <p14:tracePt t="12982" x="1155700" y="3849688"/>
          <p14:tracePt t="12997" x="1155700" y="3841750"/>
          <p14:tracePt t="13005" x="1147763" y="3841750"/>
          <p14:tracePt t="13014" x="1147763" y="3832225"/>
          <p14:tracePt t="13038" x="1147763" y="3824288"/>
          <p14:tracePt t="13070" x="1147763" y="3816350"/>
          <p14:tracePt t="13166" x="1147763" y="3857625"/>
          <p14:tracePt t="13173" x="1231900" y="3994150"/>
          <p14:tracePt t="13181" x="1384300" y="4249738"/>
          <p14:tracePt t="13189" x="1657350" y="4630738"/>
          <p14:tracePt t="13197" x="1928813" y="4954588"/>
          <p14:tracePt t="13205" x="2251075" y="5337175"/>
          <p14:tracePt t="13213" x="2668588" y="5694363"/>
          <p14:tracePt t="13221" x="2990850" y="5957888"/>
          <p14:tracePt t="13229" x="3330575" y="6169025"/>
          <p14:tracePt t="13237" x="3644900" y="6330950"/>
          <p14:tracePt t="13245" x="3908425" y="6432550"/>
          <p14:tracePt t="13253" x="4248150" y="6500813"/>
          <p14:tracePt t="13261" x="4570413" y="6500813"/>
          <p14:tracePt t="13269" x="4910138" y="6500813"/>
          <p14:tracePt t="13277" x="5378450" y="6500813"/>
          <p14:tracePt t="13285" x="5905500" y="6432550"/>
          <p14:tracePt t="13293" x="6430963" y="6262688"/>
          <p14:tracePt t="13302" x="7000875" y="6118225"/>
          <p14:tracePt t="13309" x="7553325" y="5880100"/>
          <p14:tracePt t="13318" x="8054975" y="5668963"/>
          <p14:tracePt t="13324" x="8470900" y="5472113"/>
          <p14:tracePt t="13333" x="8894763" y="5276850"/>
          <p14:tracePt t="13341" x="9209088" y="5048250"/>
          <p14:tracePt t="13352" x="9464675" y="4911725"/>
          <p14:tracePt t="13357" x="9609138" y="4810125"/>
          <p14:tracePt t="13365" x="9694863" y="4749800"/>
          <p14:tracePt t="13372" x="9728200" y="4724400"/>
          <p14:tracePt t="13382" x="9736138" y="4708525"/>
          <p14:tracePt t="13389" x="9736138" y="4691063"/>
          <p14:tracePt t="13405" x="9736138" y="4673600"/>
          <p14:tracePt t="13413" x="9736138" y="4640263"/>
          <p14:tracePt t="13421" x="9728200" y="4605338"/>
          <p14:tracePt t="13430" x="9720263" y="4564063"/>
          <p14:tracePt t="13437" x="9694863" y="4503738"/>
          <p14:tracePt t="13445" x="9652000" y="4427538"/>
          <p14:tracePt t="13453" x="9609138" y="4308475"/>
          <p14:tracePt t="13461" x="9550400" y="4206875"/>
          <p14:tracePt t="13469" x="9464675" y="4087813"/>
          <p14:tracePt t="13477" x="9371013" y="3976688"/>
          <p14:tracePt t="13485" x="9251950" y="3832225"/>
          <p14:tracePt t="13493" x="9117013" y="3697288"/>
          <p14:tracePt t="13503" x="8997950" y="3611563"/>
          <p14:tracePt t="13509" x="8853488" y="3509963"/>
          <p14:tracePt t="13518" x="8632825" y="3398838"/>
          <p14:tracePt t="13525" x="8470900" y="3322638"/>
          <p14:tracePt t="13534" x="8283575" y="3228975"/>
          <p14:tracePt t="13541" x="8012113" y="3135313"/>
          <p14:tracePt t="13549" x="7781925" y="3067050"/>
          <p14:tracePt t="13557" x="7442200" y="2982913"/>
          <p14:tracePt t="13566" x="7085013" y="2940050"/>
          <p14:tracePt t="13573" x="6797675" y="2881313"/>
          <p14:tracePt t="13582" x="6415088" y="2855913"/>
          <p14:tracePt t="13589" x="6065838" y="2838450"/>
          <p14:tracePt t="13597" x="5718175" y="2838450"/>
          <p14:tracePt t="13605" x="5284788" y="2838450"/>
          <p14:tracePt t="13613" x="4826000" y="2838450"/>
          <p14:tracePt t="13621" x="4468813" y="2889250"/>
          <p14:tracePt t="13629" x="4146550" y="2974975"/>
          <p14:tracePt t="13637" x="3797300" y="3101975"/>
          <p14:tracePt t="13645" x="3492500" y="3246438"/>
          <p14:tracePt t="13653" x="3270250" y="3373438"/>
          <p14:tracePt t="13661" x="2998788" y="3594100"/>
          <p14:tracePt t="13669" x="2760663" y="3781425"/>
          <p14:tracePt t="13678" x="2574925" y="3951288"/>
          <p14:tracePt t="13686" x="2446338" y="4105275"/>
          <p14:tracePt t="13693" x="2362200" y="4291013"/>
          <p14:tracePt t="13701" x="2344738" y="4410075"/>
          <p14:tracePt t="13709" x="2336800" y="4513263"/>
          <p14:tracePt t="13718" x="2352675" y="4614863"/>
          <p14:tracePt t="13725" x="2405063" y="4716463"/>
          <p14:tracePt t="13735" x="2489200" y="4810125"/>
          <p14:tracePt t="13741" x="2693988" y="4937125"/>
          <p14:tracePt t="13749" x="2897188" y="5013325"/>
          <p14:tracePt t="13757" x="3236913" y="5064125"/>
          <p14:tracePt t="13765" x="3652838" y="5124450"/>
          <p14:tracePt t="13773" x="4086225" y="5124450"/>
          <p14:tracePt t="13781" x="4486275" y="5124450"/>
          <p14:tracePt t="13789" x="4978400" y="5124450"/>
          <p14:tracePt t="13797" x="5437188" y="4987925"/>
          <p14:tracePt t="13805" x="5811838" y="4878388"/>
          <p14:tracePt t="13813" x="6202363" y="4683125"/>
          <p14:tracePt t="13821" x="6465888" y="4513263"/>
          <p14:tracePt t="13829" x="6626225" y="4341813"/>
          <p14:tracePt t="13837" x="6704013" y="4240213"/>
          <p14:tracePt t="13845" x="6711950" y="4121150"/>
          <p14:tracePt t="13853" x="6711950" y="4027488"/>
          <p14:tracePt t="13861" x="6694488" y="3900488"/>
          <p14:tracePt t="13869" x="6600825" y="3773488"/>
          <p14:tracePt t="13877" x="6465888" y="3636963"/>
          <p14:tracePt t="13885" x="6261100" y="3502025"/>
          <p14:tracePt t="13892" x="5972175" y="3340100"/>
          <p14:tracePt t="13901" x="5624513" y="3211513"/>
          <p14:tracePt t="13909" x="5216525" y="3051175"/>
          <p14:tracePt t="13918" x="4732338" y="2949575"/>
          <p14:tracePt t="13925" x="4316413" y="2897188"/>
          <p14:tracePt t="13934" x="3840163" y="2838450"/>
          <p14:tracePt t="13941" x="3381375" y="2838450"/>
          <p14:tracePt t="13951" x="3008313" y="2838450"/>
          <p14:tracePt t="13957" x="2514600" y="2949575"/>
          <p14:tracePt t="13967" x="2141538" y="3084513"/>
          <p14:tracePt t="13972" x="1860550" y="3221038"/>
          <p14:tracePt t="13981" x="1589088" y="3340100"/>
          <p14:tracePt t="13989" x="1409700" y="3475038"/>
          <p14:tracePt t="13997" x="1317625" y="3552825"/>
          <p14:tracePt t="14005" x="1282700" y="3594100"/>
          <p14:tracePt t="14013" x="1265238" y="3636963"/>
          <p14:tracePt t="14021" x="1265238" y="3662363"/>
          <p14:tracePt t="14029" x="1265238" y="3679825"/>
          <p14:tracePt t="14037" x="1265238" y="3687763"/>
          <p14:tracePt t="14045" x="1282700" y="3713163"/>
          <p14:tracePt t="14053" x="1290638" y="3722688"/>
          <p14:tracePt t="14061" x="1343025" y="3730625"/>
          <p14:tracePt t="14069" x="1358900" y="3738563"/>
          <p14:tracePt t="14077" x="1401763" y="3738563"/>
          <p14:tracePt t="14085" x="1427163" y="3738563"/>
          <p14:tracePt t="14093" x="1444625" y="3738563"/>
          <p14:tracePt t="14101" x="1470025" y="3738563"/>
          <p14:tracePt t="14109" x="1487488" y="3738563"/>
          <p14:tracePt t="14118" x="1512888" y="3738563"/>
          <p14:tracePt t="14357" x="1520825" y="3738563"/>
          <p14:tracePt t="14365" x="1538288" y="3738563"/>
          <p14:tracePt t="14373" x="1546225" y="3730625"/>
          <p14:tracePt t="14382" x="1554163" y="3730625"/>
          <p14:tracePt t="14525" x="1571625" y="3730625"/>
          <p14:tracePt t="14549" x="1571625" y="3722688"/>
          <p14:tracePt t="14566" x="1579563" y="3705225"/>
          <p14:tracePt t="14573" x="1579563" y="3679825"/>
          <p14:tracePt t="14581" x="1589088" y="3646488"/>
          <p14:tracePt t="14589" x="1597025" y="3603625"/>
          <p14:tracePt t="14597" x="1622425" y="3527425"/>
          <p14:tracePt t="14605" x="1639888" y="3467100"/>
          <p14:tracePt t="14613" x="1639888" y="3408363"/>
          <p14:tracePt t="14621" x="1647825" y="3340100"/>
          <p14:tracePt t="14629" x="1673225" y="3271838"/>
          <p14:tracePt t="14637" x="1673225" y="3246438"/>
          <p14:tracePt t="14645" x="1682750" y="3203575"/>
          <p14:tracePt t="14653" x="1682750" y="3152775"/>
          <p14:tracePt t="14661" x="1682750" y="3144838"/>
          <p14:tracePt t="14669" x="1682750" y="3109913"/>
          <p14:tracePt t="14677" x="1682750" y="3076575"/>
          <p14:tracePt t="14685" x="1690688" y="3076575"/>
          <p14:tracePt t="14693" x="1690688" y="3059113"/>
          <p14:tracePt t="14701" x="1690688" y="3033713"/>
          <p14:tracePt t="14741" x="1690688" y="3059113"/>
          <p14:tracePt t="14751" x="1665288" y="3144838"/>
          <p14:tracePt t="14757" x="1647825" y="3238500"/>
          <p14:tracePt t="14767" x="1589088" y="3330575"/>
          <p14:tracePt t="14773" x="1520825" y="3433763"/>
          <p14:tracePt t="14783" x="1401763" y="3560763"/>
          <p14:tracePt t="14789" x="1198563" y="3697288"/>
          <p14:tracePt t="14798" x="993775" y="3857625"/>
          <p14:tracePt t="14805" x="765175" y="4011613"/>
          <p14:tracePt t="14813" x="466725" y="4232275"/>
          <p14:tracePt t="14821" x="169863" y="4470400"/>
          <p14:tracePt t="14957" x="476250" y="4784725"/>
          <p14:tracePt t="14965" x="900113" y="4691063"/>
          <p14:tracePt t="14973" x="1393825" y="4546600"/>
          <p14:tracePt t="14983" x="1843088" y="4427538"/>
          <p14:tracePt t="14989" x="2370138" y="4265613"/>
          <p14:tracePt t="15000" x="2879725" y="4138613"/>
          <p14:tracePt t="15005" x="3322638" y="3976688"/>
          <p14:tracePt t="15013" x="3721100" y="3867150"/>
          <p14:tracePt t="15021" x="4179888" y="3748088"/>
          <p14:tracePt t="15029" x="4579938" y="3629025"/>
          <p14:tracePt t="15037" x="4935538" y="3502025"/>
          <p14:tracePt t="15045" x="5224463" y="3416300"/>
          <p14:tracePt t="15053" x="5497513" y="3314700"/>
          <p14:tracePt t="15061" x="5556250" y="3246438"/>
          <p14:tracePt t="15069" x="5649913" y="3178175"/>
          <p14:tracePt t="15077" x="5751513" y="3119438"/>
          <p14:tracePt t="15085" x="5862638" y="3041650"/>
          <p14:tracePt t="15093" x="5913438" y="3008313"/>
          <p14:tracePt t="15101" x="5964238" y="2965450"/>
          <p14:tracePt t="15125" x="5972175" y="2965450"/>
          <p14:tracePt t="15134" x="5981700" y="2965450"/>
          <p14:tracePt t="15174" x="5981700" y="2990850"/>
          <p14:tracePt t="15182" x="5862638" y="3051175"/>
          <p14:tracePt t="15189" x="5761038" y="3119438"/>
          <p14:tracePt t="15198" x="5641975" y="3178175"/>
          <p14:tracePt t="15205" x="5505450" y="3228975"/>
          <p14:tracePt t="15217" x="5462588" y="3254375"/>
          <p14:tracePt t="15318" x="5462588" y="3271838"/>
          <p14:tracePt t="15325" x="5454650" y="3297238"/>
          <p14:tracePt t="15341" x="5462588" y="3289300"/>
          <p14:tracePt t="15357" x="5462588" y="3271838"/>
          <p14:tracePt t="15477" x="5472113" y="3271838"/>
          <p14:tracePt t="15533" x="5480050" y="3263900"/>
          <p14:tracePt t="15551" x="5487988" y="3263900"/>
          <p14:tracePt t="15557" x="5497513" y="3254375"/>
          <p14:tracePt t="15589" x="5505450" y="3246438"/>
          <p14:tracePt t="15597" x="5513388" y="3228975"/>
          <p14:tracePt t="15973" x="5513388" y="3211513"/>
          <p14:tracePt t="16110" x="5513388" y="3203575"/>
          <p14:tracePt t="16117" x="5505450" y="3203575"/>
          <p14:tracePt t="16126" x="5480050" y="3203575"/>
          <p14:tracePt t="16133" x="5446713" y="3203575"/>
          <p14:tracePt t="16141" x="5421313" y="3203575"/>
          <p14:tracePt t="16149" x="5378450" y="3203575"/>
          <p14:tracePt t="16158" x="5360988" y="3203575"/>
          <p14:tracePt t="16183" x="5360988" y="3228975"/>
          <p14:tracePt t="16189" x="5368925" y="3246438"/>
          <p14:tracePt t="16199" x="5386388" y="3271838"/>
          <p14:tracePt t="16214" x="5386388" y="3279775"/>
          <p14:tracePt t="16277" x="5302250" y="3348038"/>
          <p14:tracePt t="16286" x="5216525" y="3373438"/>
          <p14:tracePt t="16293" x="5183188" y="3373438"/>
          <p14:tracePt t="16300" x="5165725" y="3373438"/>
          <p14:tracePt t="16308" x="5157788" y="3373438"/>
          <p14:tracePt t="16334" x="5148263" y="3373438"/>
          <p14:tracePt t="16613" x="5183188" y="3373438"/>
          <p14:tracePt t="16622" x="5241925" y="3373438"/>
          <p14:tracePt t="16630" x="5343525" y="3365500"/>
          <p14:tracePt t="16637" x="5487988" y="3340100"/>
          <p14:tracePt t="16644" x="5667375" y="3297238"/>
          <p14:tracePt t="16653" x="6007100" y="3246438"/>
          <p14:tracePt t="16661" x="6516688" y="3101975"/>
          <p14:tracePt t="16669" x="7043738" y="2932113"/>
          <p14:tracePt t="16677" x="7586663" y="2787650"/>
          <p14:tracePt t="16685" x="8189913" y="2617788"/>
          <p14:tracePt t="16692" x="8843963" y="2438400"/>
          <p14:tracePt t="16701" x="9447213" y="2268538"/>
          <p14:tracePt t="16709" x="10050463" y="2073275"/>
          <p14:tracePt t="16717" x="10628313" y="1903413"/>
          <p14:tracePt t="16725" x="11122025" y="1741488"/>
          <p14:tracePt t="16733" x="11614150" y="1555750"/>
          <p14:tracePt t="16741" x="11996738" y="1419225"/>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1036320" y="988994"/>
            <a:ext cx="10485120" cy="584775"/>
          </a:xfrm>
          <a:prstGeom prst="rect">
            <a:avLst/>
          </a:prstGeom>
          <a:noFill/>
        </p:spPr>
        <p:txBody>
          <a:bodyPr wrap="square" rtlCol="0">
            <a:spAutoFit/>
          </a:bodyPr>
          <a:lstStyle/>
          <a:p>
            <a:pPr algn="ctr"/>
            <a:r>
              <a:rPr lang="en-US" sz="3200" b="1" dirty="0">
                <a:latin typeface="Times New Roman" charset="0"/>
                <a:ea typeface="Times New Roman" charset="0"/>
                <a:cs typeface="Times New Roman" charset="0"/>
              </a:rPr>
              <a:t>Learning Outcomes</a:t>
            </a:r>
          </a:p>
        </p:txBody>
      </p:sp>
      <p:sp>
        <p:nvSpPr>
          <p:cNvPr id="2" name="TextBox 1">
            <a:extLst>
              <a:ext uri="{FF2B5EF4-FFF2-40B4-BE49-F238E27FC236}">
                <a16:creationId xmlns:a16="http://schemas.microsoft.com/office/drawing/2014/main" xmlns="" id="{73DCD367-2F0B-438D-AA9D-B67288308FAA}"/>
              </a:ext>
            </a:extLst>
          </p:cNvPr>
          <p:cNvSpPr txBox="1"/>
          <p:nvPr/>
        </p:nvSpPr>
        <p:spPr>
          <a:xfrm>
            <a:off x="868680" y="2574934"/>
            <a:ext cx="10485120" cy="1695208"/>
          </a:xfrm>
          <a:prstGeom prst="rect">
            <a:avLst/>
          </a:prstGeom>
          <a:noFill/>
        </p:spPr>
        <p:txBody>
          <a:bodyPr wrap="square" rtlCol="0">
            <a:spAutoFit/>
          </a:bodyPr>
          <a:lstStyle/>
          <a:p>
            <a:pPr>
              <a:lnSpc>
                <a:spcPct val="200000"/>
              </a:lnSpc>
            </a:pPr>
            <a:r>
              <a:rPr lang="en-US" sz="2800" dirty="0"/>
              <a:t>Structure of brain</a:t>
            </a:r>
          </a:p>
          <a:p>
            <a:pPr>
              <a:lnSpc>
                <a:spcPct val="200000"/>
              </a:lnSpc>
            </a:pPr>
            <a:r>
              <a:rPr lang="en-US" sz="2800" dirty="0"/>
              <a:t>Neurons</a:t>
            </a:r>
          </a:p>
        </p:txBody>
      </p:sp>
      <p:sp>
        <p:nvSpPr>
          <p:cNvPr id="3" name="Title 1">
            <a:extLst>
              <a:ext uri="{FF2B5EF4-FFF2-40B4-BE49-F238E27FC236}">
                <a16:creationId xmlns:a16="http://schemas.microsoft.com/office/drawing/2014/main" xmlns="" id="{B00039AA-9D0B-42A3-8DDA-8A8BE4643255}"/>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a:extLst>
              <a:ext uri="{FF2B5EF4-FFF2-40B4-BE49-F238E27FC236}">
                <a16:creationId xmlns:a16="http://schemas.microsoft.com/office/drawing/2014/main" xmlns="" id="{900A573D-68DF-5247-85D8-5ACD6A0B76CD}"/>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AA07C936-70D7-4604-A9A8-54D720BFB04E}"/>
              </a:ext>
            </a:extLst>
          </p:cNvPr>
          <p:cNvPicPr>
            <a:picLocks noChangeAspect="1"/>
          </p:cNvPicPr>
          <p:nvPr/>
        </p:nvPicPr>
        <p:blipFill>
          <a:blip r:embed="rId3"/>
          <a:stretch>
            <a:fillRect/>
          </a:stretch>
        </p:blipFill>
        <p:spPr>
          <a:xfrm>
            <a:off x="1" y="7877"/>
            <a:ext cx="1162594" cy="918243"/>
          </a:xfrm>
          <a:prstGeom prst="rect">
            <a:avLst/>
          </a:prstGeom>
        </p:spPr>
      </p:pic>
    </p:spTree>
    <p:extLst>
      <p:ext uri="{BB962C8B-B14F-4D97-AF65-F5344CB8AC3E}">
        <p14:creationId xmlns:p14="http://schemas.microsoft.com/office/powerpoint/2010/main" xmlns="" val="503129540"/>
      </p:ext>
    </p:extLst>
  </p:cSld>
  <p:clrMapOvr>
    <a:masterClrMapping/>
  </p:clrMapOvr>
  <p:transition advTm="20678"/>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55" y="680586"/>
            <a:ext cx="10515600" cy="1325563"/>
          </a:xfrm>
        </p:spPr>
        <p:txBody>
          <a:bodyPr/>
          <a:lstStyle/>
          <a:p>
            <a:pPr algn="ctr"/>
            <a:r>
              <a:rPr lang="en-US" b="1" u="sng" dirty="0"/>
              <a:t>Brain</a:t>
            </a:r>
            <a:endParaRPr lang="en-US" u="sng" dirty="0"/>
          </a:p>
        </p:txBody>
      </p:sp>
      <p:sp>
        <p:nvSpPr>
          <p:cNvPr id="6" name="Content Placeholder 5"/>
          <p:cNvSpPr>
            <a:spLocks noGrp="1"/>
          </p:cNvSpPr>
          <p:nvPr>
            <p:ph idx="1"/>
          </p:nvPr>
        </p:nvSpPr>
        <p:spPr>
          <a:xfrm>
            <a:off x="838200" y="2570780"/>
            <a:ext cx="10515600" cy="2838517"/>
          </a:xfrm>
        </p:spPr>
        <p:txBody>
          <a:bodyPr>
            <a:noAutofit/>
          </a:bodyPr>
          <a:lstStyle/>
          <a:p>
            <a:pPr algn="just"/>
            <a:r>
              <a:rPr lang="en-US" sz="2000" b="0" i="0" dirty="0">
                <a:solidFill>
                  <a:srgbClr val="3B3835"/>
                </a:solidFill>
                <a:effectLst/>
                <a:latin typeface="Helvetica Neue"/>
              </a:rPr>
              <a:t> largest organs in the body.</a:t>
            </a:r>
          </a:p>
          <a:p>
            <a:pPr algn="just"/>
            <a:r>
              <a:rPr lang="en-IN" sz="2000" b="0" i="0" dirty="0">
                <a:solidFill>
                  <a:srgbClr val="3B3835"/>
                </a:solidFill>
                <a:effectLst/>
                <a:latin typeface="Helvetica Neue"/>
              </a:rPr>
              <a:t>coordinates most body activities</a:t>
            </a:r>
            <a:endParaRPr lang="en-US" sz="2000" dirty="0">
              <a:solidFill>
                <a:srgbClr val="3B3835"/>
              </a:solidFill>
              <a:latin typeface="Helvetica Neue"/>
            </a:endParaRPr>
          </a:p>
          <a:p>
            <a:pPr algn="just"/>
            <a:r>
              <a:rPr lang="en-US" sz="2000" b="0" i="0" dirty="0">
                <a:solidFill>
                  <a:srgbClr val="3B3835"/>
                </a:solidFill>
                <a:effectLst/>
                <a:latin typeface="Helvetica Neue"/>
              </a:rPr>
              <a:t>center for all thought, memory, judgment, and emotion.</a:t>
            </a:r>
          </a:p>
          <a:p>
            <a:pPr algn="just"/>
            <a:r>
              <a:rPr lang="en-US" sz="2000" b="0" i="0" dirty="0">
                <a:solidFill>
                  <a:srgbClr val="3B3835"/>
                </a:solidFill>
                <a:effectLst/>
                <a:latin typeface="Helvetica Neue"/>
              </a:rPr>
              <a:t> responsible for controlling different body functions, such as temperature regulation and breathing.</a:t>
            </a:r>
          </a:p>
          <a:p>
            <a:pPr marL="0" indent="0" algn="just">
              <a:buNone/>
            </a:pPr>
            <a:r>
              <a:rPr lang="en-US" sz="1800" b="1" i="0" dirty="0">
                <a:solidFill>
                  <a:srgbClr val="000000"/>
                </a:solidFill>
                <a:effectLst/>
                <a:highlight>
                  <a:srgbClr val="FFFF00"/>
                </a:highlight>
                <a:latin typeface="Open Sans"/>
              </a:rPr>
              <a:t> </a:t>
            </a:r>
            <a:endParaRPr lang="en-US" sz="1800" dirty="0">
              <a:highlight>
                <a:srgbClr val="FFFF00"/>
              </a:highlight>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3D5B2A57-CD3A-4E45-9347-366A774F5C6F}"/>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2079944988"/>
      </p:ext>
    </p:extLst>
  </p:cSld>
  <p:clrMapOvr>
    <a:masterClrMapping/>
  </p:clrMapOvr>
  <mc:AlternateContent xmlns:mc="http://schemas.openxmlformats.org/markup-compatibility/2006">
    <mc:Choice xmlns:p14="http://schemas.microsoft.com/office/powerpoint/2010/main" xmlns="" Requires="p14">
      <p:transition spd="slow" p14:dur="2000" advTm="44711"/>
    </mc:Choice>
    <mc:Fallback>
      <p:transition spd="slow" advTm="447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descr="Salivary glands | Cig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15" name="Picture 3"/>
          <p:cNvPicPr>
            <a:picLocks noChangeAspect="1" noChangeArrowheads="1"/>
          </p:cNvPicPr>
          <p:nvPr/>
        </p:nvPicPr>
        <p:blipFill>
          <a:blip r:embed="rId2"/>
          <a:srcRect/>
          <a:stretch>
            <a:fillRect/>
          </a:stretch>
        </p:blipFill>
        <p:spPr bwMode="auto">
          <a:xfrm>
            <a:off x="1976284" y="862524"/>
            <a:ext cx="8524568" cy="5550169"/>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7857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BRAIN</a:t>
            </a:r>
            <a:endParaRPr lang="en-US" u="sng" dirty="0"/>
          </a:p>
        </p:txBody>
      </p:sp>
      <p:sp>
        <p:nvSpPr>
          <p:cNvPr id="5" name="Title 1"/>
          <p:cNvSpPr txBox="1">
            <a:spLocks noChangeArrowheads="1"/>
          </p:cNvSpPr>
          <p:nvPr/>
        </p:nvSpPr>
        <p:spPr>
          <a:xfrm>
            <a:off x="5543" y="25282"/>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a:extLst>
              <a:ext uri="{FF2B5EF4-FFF2-40B4-BE49-F238E27FC236}">
                <a16:creationId xmlns:a16="http://schemas.microsoft.com/office/drawing/2014/main" xmlns="" id="{E8373907-8B05-2D4B-BDE4-7998D437A619}"/>
              </a:ext>
            </a:extLst>
          </p:cNvPr>
          <p:cNvSpPr txBox="1"/>
          <p:nvPr/>
        </p:nvSpPr>
        <p:spPr>
          <a:xfrm>
            <a:off x="838200" y="1686587"/>
            <a:ext cx="8957901" cy="345139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b="0" i="0" dirty="0">
                <a:solidFill>
                  <a:srgbClr val="3B3835"/>
                </a:solidFill>
                <a:effectLst/>
                <a:latin typeface="Helvetica Neue"/>
              </a:rPr>
              <a:t>The brain is contained in skull &amp; weighs 1300 - 1400 g</a:t>
            </a:r>
            <a:r>
              <a:rPr lang="en-US" sz="2400" dirty="0"/>
              <a:t>.</a:t>
            </a:r>
          </a:p>
          <a:p>
            <a:pPr marL="342900" indent="-342900">
              <a:lnSpc>
                <a:spcPct val="200000"/>
              </a:lnSpc>
              <a:buFont typeface="Arial" panose="020B0604020202020204" pitchFamily="34" charset="0"/>
              <a:buChar char="•"/>
            </a:pPr>
            <a:r>
              <a:rPr lang="en-US" sz="2400" b="0" i="0" dirty="0">
                <a:solidFill>
                  <a:srgbClr val="3B3835"/>
                </a:solidFill>
                <a:effectLst/>
                <a:latin typeface="Helvetica Neue"/>
              </a:rPr>
              <a:t>made up of about 1000 billion neurons.</a:t>
            </a:r>
          </a:p>
          <a:p>
            <a:pPr marL="342900" indent="-342900">
              <a:lnSpc>
                <a:spcPct val="200000"/>
              </a:lnSpc>
              <a:buFont typeface="Arial" panose="020B0604020202020204" pitchFamily="34" charset="0"/>
              <a:buChar char="•"/>
            </a:pPr>
            <a:r>
              <a:rPr lang="en-US" sz="2400" b="0" i="0" dirty="0">
                <a:solidFill>
                  <a:srgbClr val="3B3835"/>
                </a:solidFill>
                <a:effectLst/>
                <a:latin typeface="Helvetica Neue"/>
              </a:rPr>
              <a:t>each neuron is surrounded by about 10 glial cells (neuroglia ).</a:t>
            </a:r>
            <a:endParaRPr lang="en-US" sz="2400" dirty="0"/>
          </a:p>
          <a:p>
            <a:endParaRPr lang="en-US" sz="2400" dirty="0"/>
          </a:p>
          <a:p>
            <a:pPr>
              <a:lnSpc>
                <a:spcPct val="250000"/>
              </a:lnSpc>
            </a:pPr>
            <a:endParaRPr lang="en-US" sz="2400" dirty="0"/>
          </a:p>
        </p:txBody>
      </p:sp>
      <p:pic>
        <p:nvPicPr>
          <p:cNvPr id="7" name="Picture 6">
            <a:extLst>
              <a:ext uri="{FF2B5EF4-FFF2-40B4-BE49-F238E27FC236}">
                <a16:creationId xmlns:a16="http://schemas.microsoft.com/office/drawing/2014/main" xmlns="" id="{496A8219-3DDE-4D6A-BCFB-CB6A0FC9035C}"/>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68315663"/>
      </p:ext>
    </p:extLst>
  </p:cSld>
  <p:clrMapOvr>
    <a:masterClrMapping/>
  </p:clrMapOvr>
  <mc:AlternateContent xmlns:mc="http://schemas.openxmlformats.org/markup-compatibility/2006">
    <mc:Choice xmlns:p14="http://schemas.microsoft.com/office/powerpoint/2010/main" xmlns="" Requires="p14">
      <p:transition spd="slow" p14:dur="2000" advTm="63009"/>
    </mc:Choice>
    <mc:Fallback>
      <p:transition spd="slow" advTm="6300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ChangeArrowheads="1"/>
          </p:cNvSpPr>
          <p:nvPr/>
        </p:nvSpPr>
        <p:spPr>
          <a:xfrm>
            <a:off x="5543" y="25282"/>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496A8219-3DDE-4D6A-BCFB-CB6A0FC9035C}"/>
              </a:ext>
            </a:extLst>
          </p:cNvPr>
          <p:cNvPicPr>
            <a:picLocks noChangeAspect="1"/>
          </p:cNvPicPr>
          <p:nvPr/>
        </p:nvPicPr>
        <p:blipFill>
          <a:blip r:embed="rId4"/>
          <a:stretch>
            <a:fillRect/>
          </a:stretch>
        </p:blipFill>
        <p:spPr>
          <a:xfrm>
            <a:off x="1" y="7877"/>
            <a:ext cx="1162594" cy="918243"/>
          </a:xfrm>
          <a:prstGeom prst="rect">
            <a:avLst/>
          </a:prstGeom>
        </p:spPr>
      </p:pic>
      <p:pic>
        <p:nvPicPr>
          <p:cNvPr id="3" name="Biology - 3D animation - Human Brain Overview ( Senior) - English">
            <a:hlinkClick r:id="" action="ppaction://media"/>
            <a:extLst>
              <a:ext uri="{FF2B5EF4-FFF2-40B4-BE49-F238E27FC236}">
                <a16:creationId xmlns:a16="http://schemas.microsoft.com/office/drawing/2014/main" xmlns="" id="{892DF828-F8F2-48AF-A098-D29BCC4BACA8}"/>
              </a:ext>
            </a:extLst>
          </p:cNvPr>
          <p:cNvPicPr>
            <a:picLocks noChangeAspect="1"/>
          </p:cNvPicPr>
          <p:nvPr>
            <a:videoFile r:link="rId2"/>
            <p:extLst>
              <p:ext uri="{DAA4B4D4-6D71-4841-9C94-3DE7FCFB9230}">
                <p14:media xmlns:p14="http://schemas.microsoft.com/office/powerpoint/2010/main" xmlns="" r:embed="">
                  <p14:trim st="3000"/>
                </p14:media>
              </p:ext>
            </p:extLst>
          </p:nvPr>
        </p:nvPicPr>
        <p:blipFill rotWithShape="1">
          <a:blip r:embed="rId5">
            <a:lum bright="6000"/>
          </a:blip>
          <a:srcRect l="4790" t="3731" r="7437" b="6602"/>
          <a:stretch/>
        </p:blipFill>
        <p:spPr>
          <a:xfrm>
            <a:off x="1783583" y="1332829"/>
            <a:ext cx="6103522" cy="4676503"/>
          </a:xfrm>
          <a:prstGeom prst="rect">
            <a:avLst/>
          </a:prstGeom>
        </p:spPr>
      </p:pic>
    </p:spTree>
    <p:custDataLst>
      <p:tags r:id="rId1"/>
    </p:custDataLst>
    <p:extLst>
      <p:ext uri="{BB962C8B-B14F-4D97-AF65-F5344CB8AC3E}">
        <p14:creationId xmlns:p14="http://schemas.microsoft.com/office/powerpoint/2010/main" xmlns="" val="773272524"/>
      </p:ext>
    </p:extLst>
  </p:cSld>
  <p:clrMapOvr>
    <a:masterClrMapping/>
  </p:clrMapOvr>
  <mc:AlternateContent xmlns:mc="http://schemas.openxmlformats.org/markup-compatibility/2006">
    <mc:Choice xmlns:p14="http://schemas.microsoft.com/office/powerpoint/2010/main" xmlns="" Requires="p14">
      <p:transition spd="slow" p14:dur="2000" advTm="201023"/>
    </mc:Choice>
    <mc:Fallback>
      <p:transition spd="slow" advTm="2010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5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xmlns="">
        <p14:playEvt time="823" objId="3"/>
        <p14:triggerEvt type="onClick" time="823" objId="3"/>
        <p14:stopEvt time="197481" objId="3"/>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197" y="9087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BRAIN</a:t>
            </a:r>
            <a:endParaRPr lang="en-US" u="sng" dirty="0"/>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p:cNvSpPr txBox="1"/>
          <p:nvPr/>
        </p:nvSpPr>
        <p:spPr>
          <a:xfrm>
            <a:off x="257376" y="1826690"/>
            <a:ext cx="9801024" cy="3682226"/>
          </a:xfrm>
          <a:prstGeom prst="rect">
            <a:avLst/>
          </a:prstGeom>
          <a:noFill/>
        </p:spPr>
        <p:txBody>
          <a:bodyPr wrap="square" rtlCol="0">
            <a:spAutoFit/>
          </a:bodyPr>
          <a:lstStyle/>
          <a:p>
            <a:pPr marL="342900" indent="-342900">
              <a:lnSpc>
                <a:spcPct val="200000"/>
              </a:lnSpc>
              <a:buAutoNum type="alphaUcParenR"/>
            </a:pPr>
            <a:r>
              <a:rPr lang="en-US" sz="2400" b="0" i="0" dirty="0">
                <a:solidFill>
                  <a:srgbClr val="3B3835"/>
                </a:solidFill>
                <a:effectLst/>
                <a:latin typeface="Helvetica Neue"/>
              </a:rPr>
              <a:t>Neurons cannot multiply &amp; many neurons are lost everyday in life but glial cells can multiply throughout the life.</a:t>
            </a:r>
          </a:p>
          <a:p>
            <a:pPr>
              <a:lnSpc>
                <a:spcPct val="200000"/>
              </a:lnSpc>
            </a:pPr>
            <a:r>
              <a:rPr lang="en-US" sz="2400" dirty="0">
                <a:solidFill>
                  <a:srgbClr val="3B3835"/>
                </a:solidFill>
                <a:latin typeface="Helvetica Neue"/>
              </a:rPr>
              <a:t>B) </a:t>
            </a:r>
            <a:r>
              <a:rPr lang="en-US" sz="2400" b="0" i="0" dirty="0">
                <a:solidFill>
                  <a:srgbClr val="3B3835"/>
                </a:solidFill>
                <a:effectLst/>
                <a:latin typeface="Helvetica Neue"/>
              </a:rPr>
              <a:t>Brain is also covered by “Meninges” like spinal cord---outer </a:t>
            </a:r>
            <a:r>
              <a:rPr lang="en-US" sz="2400" b="0" i="0" dirty="0" err="1">
                <a:solidFill>
                  <a:srgbClr val="3B3835"/>
                </a:solidFill>
                <a:effectLst/>
                <a:latin typeface="Helvetica Neue"/>
              </a:rPr>
              <a:t>duramater</a:t>
            </a:r>
            <a:r>
              <a:rPr lang="en-US" sz="2400" b="0" i="0" dirty="0">
                <a:solidFill>
                  <a:srgbClr val="3B3835"/>
                </a:solidFill>
                <a:effectLst/>
                <a:latin typeface="Helvetica Neue"/>
              </a:rPr>
              <a:t>, middle </a:t>
            </a:r>
            <a:r>
              <a:rPr lang="en-US" sz="2400" b="0" i="0" dirty="0" err="1">
                <a:solidFill>
                  <a:srgbClr val="3B3835"/>
                </a:solidFill>
                <a:effectLst/>
                <a:latin typeface="Helvetica Neue"/>
              </a:rPr>
              <a:t>arachnoidmater</a:t>
            </a:r>
            <a:r>
              <a:rPr lang="en-US" sz="2400" b="0" i="0" dirty="0">
                <a:solidFill>
                  <a:srgbClr val="3B3835"/>
                </a:solidFill>
                <a:effectLst/>
                <a:latin typeface="Helvetica Neue"/>
              </a:rPr>
              <a:t> &amp; inner </a:t>
            </a:r>
            <a:r>
              <a:rPr lang="en-US" sz="2400" b="0" i="0" dirty="0" err="1">
                <a:solidFill>
                  <a:srgbClr val="3B3835"/>
                </a:solidFill>
                <a:effectLst/>
                <a:latin typeface="Helvetica Neue"/>
              </a:rPr>
              <a:t>piamater</a:t>
            </a:r>
            <a:endParaRPr lang="en-US" sz="2400" b="0" i="0" dirty="0">
              <a:solidFill>
                <a:srgbClr val="3B3835"/>
              </a:solidFill>
              <a:effectLst/>
              <a:latin typeface="Helvetica Neue"/>
            </a:endParaRPr>
          </a:p>
          <a:p>
            <a:pPr>
              <a:lnSpc>
                <a:spcPct val="200000"/>
              </a:lnSpc>
            </a:pPr>
            <a:endParaRPr lang="en-US" sz="2400" b="1" dirty="0"/>
          </a:p>
        </p:txBody>
      </p:sp>
      <p:pic>
        <p:nvPicPr>
          <p:cNvPr id="9" name="Picture 8">
            <a:extLst>
              <a:ext uri="{FF2B5EF4-FFF2-40B4-BE49-F238E27FC236}">
                <a16:creationId xmlns:a16="http://schemas.microsoft.com/office/drawing/2014/main" xmlns="" id="{7F52F5D5-92A0-414F-9710-74DCD5D2CD33}"/>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935588970"/>
      </p:ext>
    </p:extLst>
  </p:cSld>
  <p:clrMapOvr>
    <a:masterClrMapping/>
  </p:clrMapOvr>
  <mc:AlternateContent xmlns:mc="http://schemas.openxmlformats.org/markup-compatibility/2006">
    <mc:Choice xmlns:p14="http://schemas.microsoft.com/office/powerpoint/2010/main" xmlns="" Requires="p14">
      <p:transition spd="slow" p14:dur="2000" advTm="123600"/>
    </mc:Choice>
    <mc:Fallback>
      <p:transition spd="slow" advTm="1236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a16="http://schemas.microsoft.com/office/drawing/2014/main" xmlns="" id="{7F52F5D5-92A0-414F-9710-74DCD5D2CD33}"/>
              </a:ext>
            </a:extLst>
          </p:cNvPr>
          <p:cNvPicPr>
            <a:picLocks noChangeAspect="1"/>
          </p:cNvPicPr>
          <p:nvPr/>
        </p:nvPicPr>
        <p:blipFill>
          <a:blip r:embed="rId2"/>
          <a:stretch>
            <a:fillRect/>
          </a:stretch>
        </p:blipFill>
        <p:spPr>
          <a:xfrm>
            <a:off x="1" y="7877"/>
            <a:ext cx="1162594" cy="918243"/>
          </a:xfrm>
          <a:prstGeom prst="rect">
            <a:avLst/>
          </a:prstGeom>
        </p:spPr>
      </p:pic>
      <p:pic>
        <p:nvPicPr>
          <p:cNvPr id="2050" name="Picture 2" descr="graphic showing funcitonal areas by color">
            <a:extLst>
              <a:ext uri="{FF2B5EF4-FFF2-40B4-BE49-F238E27FC236}">
                <a16:creationId xmlns:a16="http://schemas.microsoft.com/office/drawing/2014/main" xmlns="" id="{F8594F2E-B40F-4B83-B4CF-824EDD1DC48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51722" y="961269"/>
            <a:ext cx="10422293" cy="540222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0328202"/>
      </p:ext>
    </p:extLst>
  </p:cSld>
  <p:clrMapOvr>
    <a:masterClrMapping/>
  </p:clrMapOvr>
  <mc:AlternateContent xmlns:mc="http://schemas.openxmlformats.org/markup-compatibility/2006">
    <mc:Choice xmlns:p14="http://schemas.microsoft.com/office/powerpoint/2010/main" xmlns="" Requires="p14">
      <p:transition spd="slow" p14:dur="2000" advTm="123600"/>
    </mc:Choice>
    <mc:Fallback>
      <p:transition spd="slow" advTm="1236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noChangeArrowheads="1"/>
          </p:cNvSpPr>
          <p:nvPr/>
        </p:nvSpPr>
        <p:spPr>
          <a:xfrm>
            <a:off x="0" y="-10761"/>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3" name="TextBox 2">
            <a:extLst>
              <a:ext uri="{FF2B5EF4-FFF2-40B4-BE49-F238E27FC236}">
                <a16:creationId xmlns:a16="http://schemas.microsoft.com/office/drawing/2014/main" xmlns="" id="{2A617A26-ECD9-4B4E-8880-8A825B6531D4}"/>
              </a:ext>
            </a:extLst>
          </p:cNvPr>
          <p:cNvSpPr txBox="1"/>
          <p:nvPr/>
        </p:nvSpPr>
        <p:spPr>
          <a:xfrm>
            <a:off x="188363" y="853769"/>
            <a:ext cx="5493980" cy="646331"/>
          </a:xfrm>
          <a:prstGeom prst="rect">
            <a:avLst/>
          </a:prstGeom>
          <a:noFill/>
        </p:spPr>
        <p:txBody>
          <a:bodyPr wrap="square" rtlCol="0">
            <a:spAutoFit/>
          </a:bodyPr>
          <a:lstStyle/>
          <a:p>
            <a:r>
              <a:rPr lang="en-US" sz="3600" b="1" dirty="0"/>
              <a:t>STRUCTURE OF BRAIN</a:t>
            </a:r>
            <a:endParaRPr lang="en-IN" sz="3600" b="1" dirty="0"/>
          </a:p>
        </p:txBody>
      </p:sp>
      <p:pic>
        <p:nvPicPr>
          <p:cNvPr id="10" name="Picture 9">
            <a:extLst>
              <a:ext uri="{FF2B5EF4-FFF2-40B4-BE49-F238E27FC236}">
                <a16:creationId xmlns:a16="http://schemas.microsoft.com/office/drawing/2014/main" xmlns="" id="{C6A20AE0-BE2C-47D9-B9B1-48F8E4059253}"/>
              </a:ext>
            </a:extLst>
          </p:cNvPr>
          <p:cNvPicPr>
            <a:picLocks noChangeAspect="1"/>
          </p:cNvPicPr>
          <p:nvPr/>
        </p:nvPicPr>
        <p:blipFill>
          <a:blip r:embed="rId2"/>
          <a:stretch>
            <a:fillRect/>
          </a:stretch>
        </p:blipFill>
        <p:spPr>
          <a:xfrm>
            <a:off x="1" y="-18249"/>
            <a:ext cx="1162594" cy="918243"/>
          </a:xfrm>
          <a:prstGeom prst="rect">
            <a:avLst/>
          </a:prstGeom>
        </p:spPr>
      </p:pic>
      <p:pic>
        <p:nvPicPr>
          <p:cNvPr id="1026" name="Picture 2" descr="Brain Structure And Function | Brain Injury | British Columbia">
            <a:extLst>
              <a:ext uri="{FF2B5EF4-FFF2-40B4-BE49-F238E27FC236}">
                <a16:creationId xmlns:a16="http://schemas.microsoft.com/office/drawing/2014/main" xmlns="" id="{1B408C81-FDBC-4C25-81D3-7431532A226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17782" y="1595535"/>
            <a:ext cx="5585855" cy="35456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Nervous System: Brain, structure of the brain, parts and their functions">
            <a:extLst>
              <a:ext uri="{FF2B5EF4-FFF2-40B4-BE49-F238E27FC236}">
                <a16:creationId xmlns:a16="http://schemas.microsoft.com/office/drawing/2014/main" xmlns="" id="{90480450-7BA3-4C7F-AC39-292419341E7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8363" y="1688841"/>
            <a:ext cx="6011120" cy="38793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13697881"/>
      </p:ext>
    </p:extLst>
  </p:cSld>
  <p:clrMapOvr>
    <a:masterClrMapping/>
  </p:clrMapOvr>
  <mc:AlternateContent xmlns:mc="http://schemas.openxmlformats.org/markup-compatibility/2006">
    <mc:Choice xmlns:p14="http://schemas.microsoft.com/office/powerpoint/2010/main" xmlns="" Requires="p14">
      <p:transition spd="slow" p14:dur="2000" advTm="86698"/>
    </mc:Choice>
    <mc:Fallback>
      <p:transition spd="slow" advTm="86698"/>
    </mc:Fallback>
  </mc:AlternateContent>
  <p:extLst>
    <p:ext uri="{3A86A75C-4F4B-4683-9AE1-C65F6400EC91}">
      <p14:laserTraceLst xmlns:p14="http://schemas.microsoft.com/office/powerpoint/2010/main" xmlns="">
        <p14:tracePtLst>
          <p14:tracePt t="693" x="4387850" y="2825750"/>
          <p14:tracePt t="710" x="4411663" y="2825750"/>
          <p14:tracePt t="718" x="4422775" y="2825750"/>
          <p14:tracePt t="726" x="4433888" y="2825750"/>
          <p14:tracePt t="750" x="4446588" y="2838450"/>
          <p14:tracePt t="766" x="4446588" y="2849563"/>
          <p14:tracePt t="814" x="4446588" y="2860675"/>
          <p14:tracePt t="830" x="4446588" y="2873375"/>
          <p14:tracePt t="846" x="4433888" y="2873375"/>
          <p14:tracePt t="854" x="4422775" y="2884488"/>
          <p14:tracePt t="861" x="4398963" y="2884488"/>
          <p14:tracePt t="870" x="4387850" y="2884488"/>
          <p14:tracePt t="878" x="4351338" y="2884488"/>
          <p14:tracePt t="886" x="4327525" y="2897188"/>
          <p14:tracePt t="894" x="4292600" y="2897188"/>
          <p14:tracePt t="902" x="4281488" y="2897188"/>
          <p14:tracePt t="921" x="4221163" y="2897188"/>
          <p14:tracePt t="926" x="4210050" y="2897188"/>
          <p14:tracePt t="936" x="4186238" y="2897188"/>
          <p14:tracePt t="942" x="4175125" y="2897188"/>
          <p14:tracePt t="950" x="4162425" y="2897188"/>
          <p14:tracePt t="966" x="4151313" y="2897188"/>
          <p14:tracePt t="982" x="4138613" y="2897188"/>
          <p14:tracePt t="1614" x="4151313" y="2897188"/>
          <p14:tracePt t="1622" x="4162425" y="2921000"/>
          <p14:tracePt t="1629" x="4210050" y="2932113"/>
          <p14:tracePt t="1638" x="4268788" y="2968625"/>
          <p14:tracePt t="1646" x="4340225" y="3003550"/>
          <p14:tracePt t="1654" x="4411663" y="3062288"/>
          <p14:tracePt t="1662" x="4505325" y="3097213"/>
          <p14:tracePt t="1669" x="4611688" y="3168650"/>
          <p14:tracePt t="1679" x="4706938" y="3240088"/>
          <p14:tracePt t="1686" x="4800600" y="3322638"/>
          <p14:tracePt t="1695" x="4848225" y="3346450"/>
          <p14:tracePt t="1703" x="4967288" y="3452813"/>
          <p14:tracePt t="1709" x="4991100" y="3476625"/>
          <p14:tracePt t="1717" x="5037138" y="3535363"/>
          <p14:tracePt t="1725" x="5073650" y="3570288"/>
          <p14:tracePt t="1733" x="5108575" y="3594100"/>
          <p14:tracePt t="1741" x="5119688" y="3617913"/>
          <p14:tracePt t="1750" x="5143500" y="3630613"/>
          <p14:tracePt t="1757" x="5143500" y="3641725"/>
          <p14:tracePt t="1766" x="5156200" y="3654425"/>
          <p14:tracePt t="1815" x="5156200" y="3665538"/>
          <p14:tracePt t="1902" x="5180013" y="3665538"/>
          <p14:tracePt t="1910" x="5203825" y="3665538"/>
          <p14:tracePt t="1918" x="5238750" y="3665538"/>
          <p14:tracePt t="1927" x="5273675" y="3665538"/>
          <p14:tracePt t="1934" x="5334000" y="3665538"/>
          <p14:tracePt t="1944" x="5416550" y="3665538"/>
          <p14:tracePt t="1951" x="5462588" y="3665538"/>
          <p14:tracePt t="1957" x="5581650" y="3665538"/>
          <p14:tracePt t="1966" x="5688013" y="3654425"/>
          <p14:tracePt t="1974" x="5770563" y="3654425"/>
          <p14:tracePt t="1982" x="5865813" y="3654425"/>
          <p14:tracePt t="1990" x="5959475" y="3654425"/>
          <p14:tracePt t="1998" x="6054725" y="3654425"/>
          <p14:tracePt t="2005" x="6137275" y="3654425"/>
          <p14:tracePt t="2014" x="6208713" y="3654425"/>
          <p14:tracePt t="2022" x="6291263" y="3654425"/>
          <p14:tracePt t="2030" x="6350000" y="3654425"/>
          <p14:tracePt t="2037" x="6432550" y="3654425"/>
          <p14:tracePt t="2045" x="6503988" y="3665538"/>
          <p14:tracePt t="2053" x="6562725" y="3665538"/>
          <p14:tracePt t="2061" x="6634163" y="3665538"/>
          <p14:tracePt t="2069" x="6692900" y="3676650"/>
          <p14:tracePt t="2077" x="6799263" y="3689350"/>
          <p14:tracePt t="2085" x="6835775" y="3689350"/>
          <p14:tracePt t="2093" x="6929438" y="3700463"/>
          <p14:tracePt t="2101" x="7000875" y="3713163"/>
          <p14:tracePt t="2109" x="7083425" y="3724275"/>
          <p14:tracePt t="2117" x="7165975" y="3748088"/>
          <p14:tracePt t="2125" x="7272338" y="3760788"/>
          <p14:tracePt t="2133" x="7354888" y="3771900"/>
          <p14:tracePt t="2141" x="7461250" y="3783013"/>
          <p14:tracePt t="2149" x="7508875" y="3795713"/>
          <p14:tracePt t="2157" x="7639050" y="3830638"/>
          <p14:tracePt t="2165" x="7686675" y="3830638"/>
          <p14:tracePt t="2173" x="7804150" y="3867150"/>
          <p14:tracePt t="2181" x="7851775" y="3867150"/>
          <p14:tracePt t="2191" x="7910513" y="3878263"/>
          <p14:tracePt t="2198" x="8016875" y="3889375"/>
          <p14:tracePt t="2207" x="8053388" y="3902075"/>
          <p14:tracePt t="2215" x="8112125" y="3913188"/>
          <p14:tracePt t="2222" x="8159750" y="3913188"/>
          <p14:tracePt t="2231" x="8218488" y="3925888"/>
          <p14:tracePt t="2238" x="8289925" y="3937000"/>
          <p14:tracePt t="2246" x="8337550" y="3937000"/>
          <p14:tracePt t="2254" x="8383588" y="3937000"/>
          <p14:tracePt t="2262" x="8431213" y="3949700"/>
          <p14:tracePt t="2270" x="8478838" y="3949700"/>
          <p14:tracePt t="2278" x="8513763" y="3949700"/>
          <p14:tracePt t="2286" x="8550275" y="3949700"/>
          <p14:tracePt t="2294" x="8596313" y="3960813"/>
          <p14:tracePt t="2301" x="8643938" y="3960813"/>
          <p14:tracePt t="2310" x="8691563" y="3960813"/>
          <p14:tracePt t="2318" x="8726488" y="3960813"/>
          <p14:tracePt t="2327" x="8774113" y="3960813"/>
          <p14:tracePt t="2333" x="8797925" y="3960813"/>
          <p14:tracePt t="2342" x="8845550" y="3960813"/>
          <p14:tracePt t="2350" x="8880475" y="3960813"/>
          <p14:tracePt t="2358" x="8916988" y="3960813"/>
          <p14:tracePt t="2366" x="8940800" y="3960813"/>
          <p14:tracePt t="2373" x="8963025" y="3960813"/>
          <p14:tracePt t="2382" x="8986838" y="3960813"/>
          <p14:tracePt t="2389" x="9010650" y="3960813"/>
          <p14:tracePt t="2398" x="9023350" y="3960813"/>
          <p14:tracePt t="2406" x="9034463" y="3960813"/>
          <p14:tracePt t="2414" x="9047163" y="3960813"/>
          <p14:tracePt t="2422" x="9058275" y="3960813"/>
          <p14:tracePt t="2685" x="9058275" y="3973513"/>
          <p14:tracePt t="2838" x="9058275" y="3984625"/>
          <p14:tracePt t="3486" x="9058275" y="3997325"/>
          <p14:tracePt t="3662" x="9058275" y="4008438"/>
          <p14:tracePt t="3814" x="9047163" y="4008438"/>
          <p14:tracePt t="4102" x="9034463" y="4008438"/>
          <p14:tracePt t="4142" x="9023350" y="4008438"/>
          <p14:tracePt t="4149" x="9010650" y="4008438"/>
          <p14:tracePt t="4157" x="8999538" y="4008438"/>
          <p14:tracePt t="4166" x="8951913" y="4019550"/>
          <p14:tracePt t="4174" x="8904288" y="4019550"/>
          <p14:tracePt t="4182" x="8832850" y="4032250"/>
          <p14:tracePt t="4190" x="8726488" y="4043363"/>
          <p14:tracePt t="4198" x="8609013" y="4056063"/>
          <p14:tracePt t="4207" x="8478838" y="4079875"/>
          <p14:tracePt t="4214" x="8337550" y="4114800"/>
          <p14:tracePt t="4224" x="8170863" y="4125913"/>
          <p14:tracePt t="4230" x="8005763" y="4138613"/>
          <p14:tracePt t="4238" x="7840663" y="4173538"/>
          <p14:tracePt t="4246" x="7651750" y="4210050"/>
          <p14:tracePt t="4254" x="7461250" y="4221163"/>
          <p14:tracePt t="4262" x="7296150" y="4256088"/>
          <p14:tracePt t="4270" x="7131050" y="4292600"/>
          <p14:tracePt t="4278" x="6965950" y="4303713"/>
          <p14:tracePt t="4285" x="6823075" y="4340225"/>
          <p14:tracePt t="4295" x="6692900" y="4375150"/>
          <p14:tracePt t="4301" x="6551613" y="4410075"/>
          <p14:tracePt t="4311" x="6421438" y="4433888"/>
          <p14:tracePt t="4318" x="6291263" y="4457700"/>
          <p14:tracePt t="4326" x="6161088" y="4481513"/>
          <p14:tracePt t="4333" x="6042025" y="4505325"/>
          <p14:tracePt t="4342" x="5913438" y="4516438"/>
          <p14:tracePt t="4349" x="5805488" y="4529138"/>
          <p14:tracePt t="4358" x="5699125" y="4552950"/>
          <p14:tracePt t="4366" x="5581650" y="4564063"/>
          <p14:tracePt t="4374" x="5475288" y="4575175"/>
          <p14:tracePt t="4382" x="5345113" y="4598988"/>
          <p14:tracePt t="4389" x="5226050" y="4598988"/>
          <p14:tracePt t="4397" x="5097463" y="4598988"/>
          <p14:tracePt t="4406" x="4954588" y="4598988"/>
          <p14:tracePt t="4414" x="4813300" y="4598988"/>
          <p14:tracePt t="4421" x="4646613" y="4598988"/>
          <p14:tracePt t="4430" x="4505325" y="4598988"/>
          <p14:tracePt t="4438" x="4340225" y="4598988"/>
          <p14:tracePt t="4446" x="4197350" y="4587875"/>
          <p14:tracePt t="4456" x="4032250" y="4552950"/>
          <p14:tracePt t="4462" x="3878263" y="4529138"/>
          <p14:tracePt t="4471" x="3713163" y="4468813"/>
          <p14:tracePt t="4478" x="3548063" y="4433888"/>
          <p14:tracePt t="4486" x="3381375" y="4375150"/>
          <p14:tracePt t="4493" x="3216275" y="4327525"/>
          <p14:tracePt t="4502" x="3062288" y="4268788"/>
          <p14:tracePt t="4509" x="2932113" y="4244975"/>
          <p14:tracePt t="4517" x="2801938" y="4197350"/>
          <p14:tracePt t="4526" x="2684463" y="4162425"/>
          <p14:tracePt t="4533" x="2565400" y="4114800"/>
          <p14:tracePt t="4542" x="2482850" y="4103688"/>
          <p14:tracePt t="4550" x="2436813" y="4090988"/>
          <p14:tracePt t="4558" x="2306638" y="4056063"/>
          <p14:tracePt t="4566" x="2259013" y="4056063"/>
          <p14:tracePt t="4574" x="2187575" y="4043363"/>
          <p14:tracePt t="4582" x="2116138" y="4043363"/>
          <p14:tracePt t="4589" x="2057400" y="4032250"/>
          <p14:tracePt t="4598" x="2009775" y="4032250"/>
          <p14:tracePt t="4606" x="1963738" y="4019550"/>
          <p14:tracePt t="4614" x="1927225" y="4019550"/>
          <p14:tracePt t="4621" x="1892300" y="4019550"/>
          <p14:tracePt t="4629" x="1857375" y="4019550"/>
          <p14:tracePt t="4637" x="1820863" y="4008438"/>
          <p14:tracePt t="4647" x="1797050" y="4008438"/>
          <p14:tracePt t="4653" x="1773238" y="4008438"/>
          <p14:tracePt t="4662" x="1738313" y="4008438"/>
          <p14:tracePt t="4669" x="1703388" y="4008438"/>
          <p14:tracePt t="4677" x="1679575" y="4008438"/>
          <p14:tracePt t="4686" x="1643063" y="4008438"/>
          <p14:tracePt t="4694" x="1608138" y="4008438"/>
          <p14:tracePt t="4702" x="1560513" y="3997325"/>
          <p14:tracePt t="4710" x="1512888" y="3997325"/>
          <p14:tracePt t="4719" x="1477963" y="3984625"/>
          <p14:tracePt t="4726" x="1430338" y="3973513"/>
          <p14:tracePt t="4734" x="1406525" y="3973513"/>
          <p14:tracePt t="4742" x="1371600" y="3960813"/>
          <p14:tracePt t="4750" x="1336675" y="3949700"/>
          <p14:tracePt t="4758" x="1312863" y="3937000"/>
          <p14:tracePt t="4766" x="1289050" y="3925888"/>
          <p14:tracePt t="4774" x="1277938" y="3913188"/>
          <p14:tracePt t="4782" x="1265238" y="3913188"/>
          <p14:tracePt t="4790" x="1254125" y="3902075"/>
          <p14:tracePt t="4798" x="1241425" y="3902075"/>
          <p14:tracePt t="4846" x="1230313" y="3889375"/>
          <p14:tracePt t="4862" x="1230313" y="3878263"/>
          <p14:tracePt t="4870" x="1217613" y="3878263"/>
          <p14:tracePt t="4885" x="1206500" y="3878263"/>
          <p14:tracePt t="4893" x="1206500" y="3867150"/>
          <p14:tracePt t="4902" x="1206500" y="3854450"/>
          <p14:tracePt t="4918" x="1193800" y="3843338"/>
          <p14:tracePt t="4935" x="1193800" y="3830638"/>
          <p14:tracePt t="4951" x="1182688" y="3819525"/>
          <p14:tracePt t="4967" x="1182688" y="3806825"/>
          <p14:tracePt t="5022" x="1169988" y="3806825"/>
          <p14:tracePt t="5086" x="1169988" y="3795713"/>
          <p14:tracePt t="5126" x="1158875" y="3783013"/>
          <p14:tracePt t="5133" x="1147763" y="3783013"/>
          <p14:tracePt t="5158" x="1135063" y="3771900"/>
          <p14:tracePt t="5165" x="1123950" y="3771900"/>
          <p14:tracePt t="5190" x="1111250" y="3771900"/>
          <p14:tracePt t="5358" x="1100138" y="3771900"/>
          <p14:tracePt t="5366" x="1100138" y="3783013"/>
          <p14:tracePt t="5374" x="1087438" y="3795713"/>
          <p14:tracePt t="5382" x="1076325" y="3795713"/>
          <p14:tracePt t="5389" x="1076325" y="3806825"/>
          <p14:tracePt t="5397" x="1063625" y="3819525"/>
          <p14:tracePt t="5405" x="1052513" y="3830638"/>
          <p14:tracePt t="5414" x="1041400" y="3830638"/>
          <p14:tracePt t="5422" x="1041400" y="3843338"/>
          <p14:tracePt t="5430" x="1028700" y="3843338"/>
          <p14:tracePt t="5438" x="1017588" y="3854450"/>
          <p14:tracePt t="5446" x="1004888" y="3867150"/>
          <p14:tracePt t="5463" x="981075" y="3867150"/>
          <p14:tracePt t="5469" x="969963" y="3867150"/>
          <p14:tracePt t="5479" x="957263" y="3867150"/>
          <p14:tracePt t="5486" x="933450" y="3867150"/>
          <p14:tracePt t="5494" x="922338" y="3867150"/>
          <p14:tracePt t="5502" x="911225" y="3867150"/>
          <p14:tracePt t="5510" x="887413" y="3867150"/>
          <p14:tracePt t="5518" x="874713" y="3867150"/>
          <p14:tracePt t="5526" x="863600" y="3867150"/>
          <p14:tracePt t="5534" x="850900" y="3867150"/>
          <p14:tracePt t="5541" x="839788" y="3867150"/>
          <p14:tracePt t="5558" x="827088" y="3867150"/>
          <p14:tracePt t="5566" x="815975" y="3867150"/>
          <p14:tracePt t="5590" x="804863" y="3867150"/>
          <p14:tracePt t="5598" x="804863" y="3854450"/>
          <p14:tracePt t="5614" x="804863" y="3843338"/>
          <p14:tracePt t="5638" x="792163" y="3830638"/>
          <p14:tracePt t="5654" x="792163" y="3819525"/>
          <p14:tracePt t="5661" x="792163" y="3806825"/>
          <p14:tracePt t="5669" x="781050" y="3806825"/>
          <p14:tracePt t="5693" x="781050" y="3795713"/>
          <p14:tracePt t="5709" x="781050" y="3783013"/>
          <p14:tracePt t="5717" x="781050" y="3771900"/>
          <p14:tracePt t="5727" x="768350" y="3771900"/>
          <p14:tracePt t="5734" x="768350" y="3760788"/>
          <p14:tracePt t="5750" x="768350" y="3736975"/>
          <p14:tracePt t="5765" x="768350" y="3724275"/>
          <p14:tracePt t="5774" x="768350" y="3713163"/>
          <p14:tracePt t="5782" x="768350" y="3700463"/>
          <p14:tracePt t="5789" x="768350" y="3676650"/>
          <p14:tracePt t="5798" x="768350" y="3665538"/>
          <p14:tracePt t="5806" x="768350" y="3654425"/>
          <p14:tracePt t="5815" x="768350" y="3630613"/>
          <p14:tracePt t="5822" x="768350" y="3606800"/>
          <p14:tracePt t="5838" x="768350" y="3582988"/>
          <p14:tracePt t="5846" x="768350" y="3559175"/>
          <p14:tracePt t="5853" x="768350" y="3546475"/>
          <p14:tracePt t="5862" x="768350" y="3524250"/>
          <p14:tracePt t="5869" x="768350" y="3500438"/>
          <p14:tracePt t="5878" x="768350" y="3487738"/>
          <p14:tracePt t="5885" x="768350" y="3463925"/>
          <p14:tracePt t="5894" x="768350" y="3440113"/>
          <p14:tracePt t="5912" x="792163" y="3417888"/>
          <p14:tracePt t="5918" x="792163" y="3394075"/>
          <p14:tracePt t="5926" x="804863" y="3381375"/>
          <p14:tracePt t="5934" x="804863" y="3370263"/>
          <p14:tracePt t="5943" x="815975" y="3357563"/>
          <p14:tracePt t="5950" x="827088" y="3333750"/>
          <p14:tracePt t="5959" x="839788" y="3333750"/>
          <p14:tracePt t="5966" x="850900" y="3311525"/>
          <p14:tracePt t="5975" x="863600" y="3298825"/>
          <p14:tracePt t="5981" x="887413" y="3287713"/>
          <p14:tracePt t="5991" x="898525" y="3275013"/>
          <p14:tracePt t="5998" x="911225" y="3251200"/>
          <p14:tracePt t="6005" x="933450" y="3227388"/>
          <p14:tracePt t="6014" x="969963" y="3216275"/>
          <p14:tracePt t="6022" x="993775" y="3203575"/>
          <p14:tracePt t="6030" x="1028700" y="3181350"/>
          <p14:tracePt t="6037" x="1041400" y="3157538"/>
          <p14:tracePt t="6046" x="1076325" y="3133725"/>
          <p14:tracePt t="6054" x="1135063" y="3109913"/>
          <p14:tracePt t="6062" x="1158875" y="3097213"/>
          <p14:tracePt t="6069" x="1217613" y="3074988"/>
          <p14:tracePt t="6078" x="1265238" y="3062288"/>
          <p14:tracePt t="6086" x="1347788" y="3051175"/>
          <p14:tracePt t="6094" x="1419225" y="3027363"/>
          <p14:tracePt t="6102" x="1477963" y="3027363"/>
          <p14:tracePt t="6110" x="1512888" y="3027363"/>
          <p14:tracePt t="6118" x="1560513" y="3027363"/>
          <p14:tracePt t="6125" x="1620838" y="3027363"/>
          <p14:tracePt t="6133" x="1643063" y="3027363"/>
          <p14:tracePt t="6142" x="1690688" y="3027363"/>
          <p14:tracePt t="6150" x="1727200" y="3027363"/>
          <p14:tracePt t="6157" x="1749425" y="3027363"/>
          <p14:tracePt t="6166" x="1762125" y="3027363"/>
          <p14:tracePt t="6173" x="1785938" y="3027363"/>
          <p14:tracePt t="6182" x="1797050" y="3027363"/>
          <p14:tracePt t="6189" x="1809750" y="3027363"/>
          <p14:tracePt t="6206" x="1833563" y="3027363"/>
          <p14:tracePt t="6214" x="1844675" y="3027363"/>
          <p14:tracePt t="6230" x="1857375" y="3027363"/>
          <p14:tracePt t="6239" x="1879600" y="3027363"/>
          <p14:tracePt t="6254" x="1903413" y="3027363"/>
          <p14:tracePt t="6262" x="1927225" y="3014663"/>
          <p14:tracePt t="6269" x="1974850" y="2990850"/>
          <p14:tracePt t="6279" x="1998663" y="2968625"/>
          <p14:tracePt t="6286" x="2033588" y="2944813"/>
          <p14:tracePt t="6294" x="2081213" y="2921000"/>
          <p14:tracePt t="6303" x="2128838" y="2873375"/>
          <p14:tracePt t="6311" x="2152650" y="2873375"/>
          <p14:tracePt t="6318" x="2222500" y="2838450"/>
          <p14:tracePt t="6326" x="2270125" y="2814638"/>
          <p14:tracePt t="6333" x="2317750" y="2790825"/>
          <p14:tracePt t="6343" x="2376488" y="2767013"/>
          <p14:tracePt t="6349" x="2424113" y="2754313"/>
          <p14:tracePt t="6359" x="2471738" y="2743200"/>
          <p14:tracePt t="6366" x="2519363" y="2732088"/>
          <p14:tracePt t="6376" x="2543175" y="2732088"/>
          <p14:tracePt t="6382" x="2589213" y="2732088"/>
          <p14:tracePt t="6390" x="2625725" y="2732088"/>
          <p14:tracePt t="6397" x="2660650" y="2732088"/>
          <p14:tracePt t="6406" x="2684463" y="2732088"/>
          <p14:tracePt t="6414" x="2708275" y="2732088"/>
          <p14:tracePt t="6422" x="2743200" y="2732088"/>
          <p14:tracePt t="6429" x="2767013" y="2743200"/>
          <p14:tracePt t="6438" x="2801938" y="2767013"/>
          <p14:tracePt t="6446" x="2849563" y="2801938"/>
          <p14:tracePt t="6455" x="2873375" y="2825750"/>
          <p14:tracePt t="6462" x="2921000" y="2860675"/>
          <p14:tracePt t="6470" x="2944813" y="2884488"/>
          <p14:tracePt t="6478" x="2979738" y="2921000"/>
          <p14:tracePt t="6487" x="3038475" y="2968625"/>
          <p14:tracePt t="6494" x="3062288" y="2990850"/>
          <p14:tracePt t="6503" x="3074988" y="3014663"/>
          <p14:tracePt t="6510" x="3109913" y="3051175"/>
          <p14:tracePt t="6518" x="3133725" y="3074988"/>
          <p14:tracePt t="6526" x="3157538" y="3097213"/>
          <p14:tracePt t="6534" x="3181350" y="3121025"/>
          <p14:tracePt t="6543" x="3192463" y="3133725"/>
          <p14:tracePt t="6550" x="3205163" y="3157538"/>
          <p14:tracePt t="6558" x="3216275" y="3168650"/>
          <p14:tracePt t="6565" x="3216275" y="3192463"/>
          <p14:tracePt t="6582" x="3228975" y="3216275"/>
          <p14:tracePt t="6589" x="3240088" y="3240088"/>
          <p14:tracePt t="6597" x="3240088" y="3251200"/>
          <p14:tracePt t="6605" x="3251200" y="3275013"/>
          <p14:tracePt t="6613" x="3263900" y="3311525"/>
          <p14:tracePt t="6621" x="3275013" y="3333750"/>
          <p14:tracePt t="6629" x="3287713" y="3370263"/>
          <p14:tracePt t="6637" x="3311525" y="3394075"/>
          <p14:tracePt t="6645" x="3322638" y="3417888"/>
          <p14:tracePt t="6653" x="3322638" y="3452813"/>
          <p14:tracePt t="6661" x="3346450" y="3487738"/>
          <p14:tracePt t="6669" x="3359150" y="3511550"/>
          <p14:tracePt t="6677" x="3381375" y="3559175"/>
          <p14:tracePt t="6685" x="3394075" y="3594100"/>
          <p14:tracePt t="6693" x="3417888" y="3630613"/>
          <p14:tracePt t="6701" x="3429000" y="3665538"/>
          <p14:tracePt t="6709" x="3452813" y="3713163"/>
          <p14:tracePt t="6718" x="3465513" y="3760788"/>
          <p14:tracePt t="6726" x="3476625" y="3795713"/>
          <p14:tracePt t="6735" x="3476625" y="3843338"/>
          <p14:tracePt t="6742" x="3487738" y="3889375"/>
          <p14:tracePt t="6751" x="3487738" y="3913188"/>
          <p14:tracePt t="6758" x="3487738" y="3960813"/>
          <p14:tracePt t="6766" x="3487738" y="3997325"/>
          <p14:tracePt t="6773" x="3487738" y="4043363"/>
          <p14:tracePt t="6782" x="3487738" y="4090988"/>
          <p14:tracePt t="6790" x="3465513" y="4138613"/>
          <p14:tracePt t="6798" x="3441700" y="4162425"/>
          <p14:tracePt t="6807" x="3405188" y="4232275"/>
          <p14:tracePt t="6813" x="3381375" y="4256088"/>
          <p14:tracePt t="6822" x="3335338" y="4303713"/>
          <p14:tracePt t="6829" x="3298825" y="4327525"/>
          <p14:tracePt t="6838" x="3263900" y="4362450"/>
          <p14:tracePt t="6846" x="3228975" y="4398963"/>
          <p14:tracePt t="6855" x="3192463" y="4422775"/>
          <p14:tracePt t="6861" x="3157538" y="4457700"/>
          <p14:tracePt t="6871" x="3109913" y="4481513"/>
          <p14:tracePt t="6878" x="3074988" y="4505325"/>
          <p14:tracePt t="6886" x="3051175" y="4529138"/>
          <p14:tracePt t="6894" x="3003550" y="4552950"/>
          <p14:tracePt t="6903" x="2968625" y="4575175"/>
          <p14:tracePt t="6909" x="2932113" y="4598988"/>
          <p14:tracePt t="6918" x="2897188" y="4611688"/>
          <p14:tracePt t="6926" x="2862263" y="4635500"/>
          <p14:tracePt t="6933" x="2825750" y="4646613"/>
          <p14:tracePt t="6942" x="2779713" y="4659313"/>
          <p14:tracePt t="6950" x="2743200" y="4670425"/>
          <p14:tracePt t="6957" x="2708275" y="4683125"/>
          <p14:tracePt t="6966" x="2660650" y="4694238"/>
          <p14:tracePt t="6973" x="2636838" y="4705350"/>
          <p14:tracePt t="6982" x="2589213" y="4705350"/>
          <p14:tracePt t="6989" x="2554288" y="4718050"/>
          <p14:tracePt t="6999" x="2506663" y="4729163"/>
          <p14:tracePt t="7006" x="2424113" y="4752975"/>
          <p14:tracePt t="7013" x="2376488" y="4752975"/>
          <p14:tracePt t="7021" x="2328863" y="4752975"/>
          <p14:tracePt t="7029" x="2235200" y="4752975"/>
          <p14:tracePt t="7037" x="2187575" y="4752975"/>
          <p14:tracePt t="7045" x="2081213" y="4752975"/>
          <p14:tracePt t="7053" x="1985963" y="4752975"/>
          <p14:tracePt t="7061" x="1951038" y="4752975"/>
          <p14:tracePt t="7069" x="1833563" y="4741863"/>
          <p14:tracePt t="7077" x="1749425" y="4729163"/>
          <p14:tracePt t="7085" x="1655763" y="4705350"/>
          <p14:tracePt t="7093" x="1608138" y="4694238"/>
          <p14:tracePt t="7101" x="1501775" y="4646613"/>
          <p14:tracePt t="7110" x="1419225" y="4611688"/>
          <p14:tracePt t="7118" x="1384300" y="4587875"/>
          <p14:tracePt t="7126" x="1277938" y="4552950"/>
          <p14:tracePt t="7133" x="1254125" y="4529138"/>
          <p14:tracePt t="7141" x="1193800" y="4481513"/>
          <p14:tracePt t="7149" x="1158875" y="4468813"/>
          <p14:tracePt t="7158" x="1111250" y="4422775"/>
          <p14:tracePt t="7165" x="1076325" y="4398963"/>
          <p14:tracePt t="7174" x="1052513" y="4362450"/>
          <p14:tracePt t="7181" x="1028700" y="4340225"/>
          <p14:tracePt t="7190" x="1004888" y="4303713"/>
          <p14:tracePt t="7197" x="993775" y="4268788"/>
          <p14:tracePt t="7205" x="981075" y="4232275"/>
          <p14:tracePt t="7214" x="969963" y="4197350"/>
          <p14:tracePt t="7222" x="969963" y="4162425"/>
          <p14:tracePt t="7231" x="957263" y="4125913"/>
          <p14:tracePt t="7238" x="957263" y="4090988"/>
          <p14:tracePt t="7247" x="957263" y="4056063"/>
          <p14:tracePt t="7254" x="957263" y="3997325"/>
          <p14:tracePt t="7261" x="957263" y="3960813"/>
          <p14:tracePt t="7270" x="957263" y="3913188"/>
          <p14:tracePt t="7278" x="957263" y="3867150"/>
          <p14:tracePt t="7286" x="981075" y="3819525"/>
          <p14:tracePt t="7294" x="1017588" y="3748088"/>
          <p14:tracePt t="7302" x="1028700" y="3713163"/>
          <p14:tracePt t="7310" x="1063625" y="3641725"/>
          <p14:tracePt t="7318" x="1076325" y="3630613"/>
          <p14:tracePt t="7325" x="1111250" y="3570288"/>
          <p14:tracePt t="7335" x="1135063" y="3535363"/>
          <p14:tracePt t="7341" x="1169988" y="3500438"/>
          <p14:tracePt t="7351" x="1193800" y="3463925"/>
          <p14:tracePt t="7357" x="1230313" y="3429000"/>
          <p14:tracePt t="7367" x="1265238" y="3405188"/>
          <p14:tracePt t="7374" x="1289050" y="3394075"/>
          <p14:tracePt t="7383" x="1312863" y="3357563"/>
          <p14:tracePt t="7389" x="1336675" y="3346450"/>
          <p14:tracePt t="7397" x="1360488" y="3322638"/>
          <p14:tracePt t="7405" x="1384300" y="3298825"/>
          <p14:tracePt t="7413" x="1395413" y="3287713"/>
          <p14:tracePt t="7422" x="1406525" y="3287713"/>
          <p14:tracePt t="7429" x="1419225" y="3263900"/>
          <p14:tracePt t="7438" x="1443038" y="3251200"/>
          <p14:tracePt t="7446" x="1454150" y="3240088"/>
          <p14:tracePt t="7453" x="1466850" y="3216275"/>
          <p14:tracePt t="7462" x="1477963" y="3216275"/>
          <p14:tracePt t="7470" x="1490663" y="3192463"/>
          <p14:tracePt t="7478" x="1501775" y="3181350"/>
          <p14:tracePt t="7486" x="1525588" y="3168650"/>
          <p14:tracePt t="7502" x="1536700" y="3144838"/>
          <p14:tracePt t="7512" x="1549400" y="3133725"/>
          <p14:tracePt t="7518" x="1560513" y="3121025"/>
          <p14:tracePt t="7525" x="1573213" y="3121025"/>
          <p14:tracePt t="7542" x="1573213" y="3109913"/>
          <p14:tracePt t="7558" x="1584325" y="3097213"/>
          <p14:tracePt t="7574" x="1597025" y="3097213"/>
          <p14:tracePt t="7598" x="1608138" y="3097213"/>
          <p14:tracePt t="7605" x="1620838" y="3097213"/>
          <p14:tracePt t="7613" x="1631950" y="3097213"/>
          <p14:tracePt t="7629" x="1643063" y="3097213"/>
          <p14:tracePt t="7638" x="1655763" y="3121025"/>
          <p14:tracePt t="7645" x="1666875" y="3121025"/>
          <p14:tracePt t="7654" x="1666875" y="3144838"/>
          <p14:tracePt t="7661" x="1666875" y="3157538"/>
          <p14:tracePt t="7678" x="1666875" y="3168650"/>
          <p14:tracePt t="7694" x="1666875" y="3181350"/>
          <p14:tracePt t="7710" x="1666875" y="3192463"/>
          <p14:tracePt t="7815" x="1679575" y="3192463"/>
          <p14:tracePt t="7838" x="1690688" y="3192463"/>
          <p14:tracePt t="7846" x="1703388" y="3192463"/>
          <p14:tracePt t="7878" x="1714500" y="3192463"/>
          <p14:tracePt t="7885" x="1714500" y="3203575"/>
          <p14:tracePt t="7894" x="1727200" y="3203575"/>
          <p14:tracePt t="7917" x="1738313" y="3203575"/>
          <p14:tracePt t="8102" x="1738313" y="3192463"/>
          <p14:tracePt t="8110" x="1738313" y="3181350"/>
          <p14:tracePt t="8117" x="1738313" y="3157538"/>
          <p14:tracePt t="8133" x="1738313" y="3144838"/>
          <p14:tracePt t="8141" x="1738313" y="3133725"/>
          <p14:tracePt t="8149" x="1738313" y="3121025"/>
          <p14:tracePt t="8222" x="1738313" y="3109913"/>
          <p14:tracePt t="8230" x="1738313" y="3097213"/>
          <p14:tracePt t="8246" x="1738313" y="3086100"/>
          <p14:tracePt t="8255" x="1727200" y="3074988"/>
          <p14:tracePt t="8262" x="1727200" y="3051175"/>
          <p14:tracePt t="8278" x="1714500" y="3027363"/>
          <p14:tracePt t="8286" x="1714500" y="3014663"/>
          <p14:tracePt t="8294" x="1714500" y="3003550"/>
          <p14:tracePt t="8302" x="1703388" y="2979738"/>
          <p14:tracePt t="8310" x="1703388" y="2955925"/>
          <p14:tracePt t="8317" x="1703388" y="2944813"/>
          <p14:tracePt t="8326" x="1703388" y="2908300"/>
          <p14:tracePt t="8333" x="1703388" y="2884488"/>
          <p14:tracePt t="8342" x="1690688" y="2849563"/>
          <p14:tracePt t="8350" x="1679575" y="2814638"/>
          <p14:tracePt t="8358" x="1679575" y="2778125"/>
          <p14:tracePt t="8366" x="1666875" y="2743200"/>
          <p14:tracePt t="8374" x="1655763" y="2695575"/>
          <p14:tracePt t="8382" x="1643063" y="2660650"/>
          <p14:tracePt t="8391" x="1631950" y="2613025"/>
          <p14:tracePt t="8397" x="1597025" y="2541588"/>
          <p14:tracePt t="8406" x="1584325" y="2506663"/>
          <p14:tracePt t="8413" x="1573213" y="2447925"/>
          <p14:tracePt t="8422" x="1560513" y="2400300"/>
          <p14:tracePt t="8429" x="1536700" y="2341563"/>
          <p14:tracePt t="8437" x="1512888" y="2259013"/>
          <p14:tracePt t="8446" x="1501775" y="2222500"/>
          <p14:tracePt t="8454" x="1490663" y="2174875"/>
          <p14:tracePt t="8462" x="1466850" y="2128838"/>
          <p14:tracePt t="8470" x="1454150" y="2081213"/>
          <p14:tracePt t="8478" x="1430338" y="2046288"/>
          <p14:tracePt t="8487" x="1419225" y="2009775"/>
          <p14:tracePt t="8494" x="1406525" y="1985963"/>
          <p14:tracePt t="8503" x="1384300" y="1951038"/>
          <p14:tracePt t="8510" x="1384300" y="1939925"/>
          <p14:tracePt t="8520" x="1371600" y="1916113"/>
          <p14:tracePt t="8526" x="1360488" y="1892300"/>
          <p14:tracePt t="8533" x="1347788" y="1879600"/>
          <p14:tracePt t="8542" x="1347788" y="1868488"/>
          <p14:tracePt t="8550" x="1336675" y="1855788"/>
          <p14:tracePt t="8558" x="1323975" y="1831975"/>
          <p14:tracePt t="8564" x="1312863" y="1831975"/>
          <p14:tracePt t="8571" x="1312863" y="1820863"/>
          <p14:tracePt t="8587" x="1300163" y="1809750"/>
          <p14:tracePt t="8595" x="1289050" y="1797050"/>
          <p14:tracePt t="8611" x="1277938" y="1797050"/>
          <p14:tracePt t="8651" x="1265238" y="1797050"/>
          <p14:tracePt t="8676" x="1254125" y="1797050"/>
          <p14:tracePt t="8715" x="1241425" y="1797050"/>
          <p14:tracePt t="8908" x="1230313" y="1797050"/>
          <p14:tracePt t="9003" x="1217613" y="1797050"/>
          <p14:tracePt t="9331" x="1206500" y="1797050"/>
          <p14:tracePt t="11723" x="1206500" y="1809750"/>
          <p14:tracePt t="11764" x="1206500" y="1820863"/>
          <p14:tracePt t="11780" x="1206500" y="1844675"/>
          <p14:tracePt t="11787" x="1206500" y="1879600"/>
          <p14:tracePt t="11796" x="1193800" y="1927225"/>
          <p14:tracePt t="11806" x="1182688" y="1962150"/>
          <p14:tracePt t="11812" x="1169988" y="2022475"/>
          <p14:tracePt t="11821" x="1158875" y="2068513"/>
          <p14:tracePt t="11825" x="1158875" y="2116138"/>
          <p14:tracePt t="11834" x="1147763" y="2163763"/>
          <p14:tracePt t="11841" x="1147763" y="2211388"/>
          <p14:tracePt t="11849" x="1135063" y="2259013"/>
          <p14:tracePt t="11859" x="1135063" y="2293938"/>
          <p14:tracePt t="11867" x="1135063" y="2305050"/>
          <p14:tracePt t="11875" x="1135063" y="2328863"/>
          <p14:tracePt t="11883" x="1135063" y="2352675"/>
          <p14:tracePt t="11900" x="1135063" y="2376488"/>
          <p14:tracePt t="11907" x="1135063" y="2389188"/>
          <p14:tracePt t="11932" x="1135063" y="2411413"/>
          <p14:tracePt t="11940" x="1135063" y="2424113"/>
          <p14:tracePt t="11948" x="1135063" y="2435225"/>
          <p14:tracePt t="11963" x="1147763" y="2447925"/>
          <p14:tracePt t="11974" x="1147763" y="2459038"/>
          <p14:tracePt t="11980" x="1158875" y="2459038"/>
          <p14:tracePt t="11996" x="1158875" y="2471738"/>
          <p14:tracePt t="12012" x="1158875" y="2482850"/>
          <p14:tracePt t="12020" x="1169988" y="2482850"/>
          <p14:tracePt t="12395" x="1169988" y="2471738"/>
          <p14:tracePt t="12419" x="1182688" y="2471738"/>
          <p14:tracePt t="12459" x="1193800" y="2471738"/>
          <p14:tracePt t="12492" x="1193800" y="2459038"/>
          <p14:tracePt t="12516" x="1206500" y="2447925"/>
          <p14:tracePt t="12523" x="1217613" y="2447925"/>
          <p14:tracePt t="12540" x="1230313" y="2447925"/>
          <p14:tracePt t="12548" x="1241425" y="2435225"/>
          <p14:tracePt t="12556" x="1254125" y="2435225"/>
          <p14:tracePt t="12564" x="1254125" y="2424113"/>
          <p14:tracePt t="12572" x="1277938" y="2424113"/>
          <p14:tracePt t="12579" x="1289050" y="2424113"/>
          <p14:tracePt t="12588" x="1289050" y="2411413"/>
          <p14:tracePt t="12595" x="1300163" y="2411413"/>
          <p14:tracePt t="12603" x="1312863" y="2411413"/>
          <p14:tracePt t="12628" x="1323975" y="2411413"/>
          <p14:tracePt t="13106" x="1323975" y="2424113"/>
          <p14:tracePt t="13146" x="1323975" y="2435225"/>
          <p14:tracePt t="13362" x="1323975" y="2447925"/>
          <p14:tracePt t="13377" x="1312863" y="2459038"/>
          <p14:tracePt t="13385" x="1300163" y="2459038"/>
          <p14:tracePt t="13393" x="1300163" y="2482850"/>
          <p14:tracePt t="13401" x="1277938" y="2495550"/>
          <p14:tracePt t="13410" x="1265238" y="2506663"/>
          <p14:tracePt t="13418" x="1254125" y="2517775"/>
          <p14:tracePt t="13427" x="1241425" y="2530475"/>
          <p14:tracePt t="13434" x="1217613" y="2541588"/>
          <p14:tracePt t="13443" x="1206500" y="2554288"/>
          <p14:tracePt t="13457" x="1193800" y="2565400"/>
          <p14:tracePt t="13466" x="1182688" y="2565400"/>
          <p14:tracePt t="13473" x="1169988" y="2578100"/>
          <p14:tracePt t="13498" x="1169988" y="2589213"/>
          <p14:tracePt t="13530" x="1158875" y="2589213"/>
          <p14:tracePt t="13545" x="1147763" y="2601913"/>
          <p14:tracePt t="13554" x="1147763" y="2613025"/>
          <p14:tracePt t="13561" x="1135063" y="2613025"/>
          <p14:tracePt t="13570" x="1135063" y="2625725"/>
          <p14:tracePt t="13585" x="1135063" y="2636838"/>
          <p14:tracePt t="13594" x="1135063" y="2647950"/>
          <p14:tracePt t="13601" x="1135063" y="2660650"/>
          <p14:tracePt t="13625" x="1135063" y="2671763"/>
          <p14:tracePt t="13634" x="1135063" y="2684463"/>
          <p14:tracePt t="13641" x="1135063" y="2695575"/>
          <p14:tracePt t="13659" x="1135063" y="2708275"/>
          <p14:tracePt t="13674" x="1135063" y="2719388"/>
          <p14:tracePt t="13690" x="1135063" y="2732088"/>
          <p14:tracePt t="13697" x="1147763" y="2743200"/>
          <p14:tracePt t="13705" x="1147763" y="2754313"/>
          <p14:tracePt t="13713" x="1158875" y="2754313"/>
          <p14:tracePt t="13721" x="1169988" y="2767013"/>
          <p14:tracePt t="13761" x="1182688" y="2767013"/>
          <p14:tracePt t="13785" x="1193800" y="2778125"/>
          <p14:tracePt t="13801" x="1206500" y="2790825"/>
          <p14:tracePt t="13826" x="1206500" y="2801938"/>
          <p14:tracePt t="13834" x="1217613" y="2814638"/>
          <p14:tracePt t="13841" x="1230313" y="2814638"/>
          <p14:tracePt t="13850" x="1230313" y="2825750"/>
          <p14:tracePt t="13857" x="1241425" y="2825750"/>
          <p14:tracePt t="13881" x="1241425" y="2838450"/>
          <p14:tracePt t="13906" x="1254125" y="2838450"/>
          <p14:tracePt t="13930" x="1254125" y="2849563"/>
          <p14:tracePt t="14065" x="1265238" y="2849563"/>
          <p14:tracePt t="14768" x="1289050" y="2860675"/>
          <p14:tracePt t="14775" x="1312863" y="2873375"/>
          <p14:tracePt t="14783" x="1347788" y="2884488"/>
          <p14:tracePt t="14791" x="1395413" y="2897188"/>
          <p14:tracePt t="14799" x="1454150" y="2908300"/>
          <p14:tracePt t="14807" x="1490663" y="2921000"/>
          <p14:tracePt t="14815" x="1573213" y="2944813"/>
          <p14:tracePt t="14824" x="1620838" y="2955925"/>
          <p14:tracePt t="14832" x="1666875" y="2968625"/>
          <p14:tracePt t="14839" x="1714500" y="2979738"/>
          <p14:tracePt t="14848" x="1762125" y="2990850"/>
          <p14:tracePt t="14855" x="1797050" y="2990850"/>
          <p14:tracePt t="14864" x="1820863" y="3003550"/>
          <p14:tracePt t="14871" x="1833563" y="3003550"/>
          <p14:tracePt t="14881" x="1844675" y="3003550"/>
          <p14:tracePt t="14888" x="1857375" y="3003550"/>
          <p14:tracePt t="14897" x="1868488" y="3003550"/>
          <p14:tracePt t="14927" x="1868488" y="2990850"/>
          <p14:tracePt t="14935" x="1868488" y="2968625"/>
          <p14:tracePt t="14944" x="1868488" y="2932113"/>
          <p14:tracePt t="14952" x="1868488" y="2897188"/>
          <p14:tracePt t="14960" x="1857375" y="2873375"/>
          <p14:tracePt t="14968" x="1833563" y="2849563"/>
          <p14:tracePt t="14975" x="1773238" y="2801938"/>
          <p14:tracePt t="14983" x="1727200" y="2767013"/>
          <p14:tracePt t="14991" x="1690688" y="2754313"/>
          <p14:tracePt t="15000" x="1643063" y="2743200"/>
          <p14:tracePt t="15008" x="1573213" y="2719388"/>
          <p14:tracePt t="15017" x="1525588" y="2719388"/>
          <p14:tracePt t="15024" x="1466850" y="2708275"/>
          <p14:tracePt t="15031" x="1419225" y="2708275"/>
          <p14:tracePt t="15040" x="1371600" y="2708275"/>
          <p14:tracePt t="15047" x="1323975" y="2708275"/>
          <p14:tracePt t="15055" x="1277938" y="2708275"/>
          <p14:tracePt t="15063" x="1230313" y="2708275"/>
          <p14:tracePt t="15072" x="1206500" y="2719388"/>
          <p14:tracePt t="15080" x="1169988" y="2732088"/>
          <p14:tracePt t="15087" x="1135063" y="2754313"/>
          <p14:tracePt t="15096" x="1076325" y="2814638"/>
          <p14:tracePt t="15103" x="1063625" y="2838450"/>
          <p14:tracePt t="15113" x="1028700" y="2873375"/>
          <p14:tracePt t="15119" x="1004888" y="2908300"/>
          <p14:tracePt t="15128" x="981075" y="2921000"/>
          <p14:tracePt t="15136" x="957263" y="2979738"/>
          <p14:tracePt t="15143" x="933450" y="3003550"/>
          <p14:tracePt t="15151" x="911225" y="3038475"/>
          <p14:tracePt t="15159" x="898525" y="3074988"/>
          <p14:tracePt t="15167" x="887413" y="3121025"/>
          <p14:tracePt t="15175" x="874713" y="3157538"/>
          <p14:tracePt t="15183" x="874713" y="3203575"/>
          <p14:tracePt t="15191" x="863600" y="3251200"/>
          <p14:tracePt t="15199" x="863600" y="3298825"/>
          <p14:tracePt t="15207" x="863600" y="3346450"/>
          <p14:tracePt t="15215" x="863600" y="3394075"/>
          <p14:tracePt t="15223" x="863600" y="3440113"/>
          <p14:tracePt t="15231" x="863600" y="3476625"/>
          <p14:tracePt t="15239" x="863600" y="3524250"/>
          <p14:tracePt t="15248" x="863600" y="3570288"/>
          <p14:tracePt t="15255" x="863600" y="3606800"/>
          <p14:tracePt t="15264" x="874713" y="3665538"/>
          <p14:tracePt t="15271" x="898525" y="3700463"/>
          <p14:tracePt t="15279" x="933450" y="3724275"/>
          <p14:tracePt t="15287" x="969963" y="3760788"/>
          <p14:tracePt t="15295" x="1028700" y="3819525"/>
          <p14:tracePt t="15303" x="1076325" y="3854450"/>
          <p14:tracePt t="15311" x="1147763" y="3889375"/>
          <p14:tracePt t="15319" x="1217613" y="3925888"/>
          <p14:tracePt t="15327" x="1289050" y="3973513"/>
          <p14:tracePt t="15335" x="1384300" y="4008438"/>
          <p14:tracePt t="15343" x="1466850" y="4043363"/>
          <p14:tracePt t="15352" x="1560513" y="4067175"/>
          <p14:tracePt t="15360" x="1643063" y="4090988"/>
          <p14:tracePt t="15367" x="1727200" y="4090988"/>
          <p14:tracePt t="15376" x="1833563" y="4090988"/>
          <p14:tracePt t="15383" x="1939925" y="4090988"/>
          <p14:tracePt t="15393" x="2022475" y="4090988"/>
          <p14:tracePt t="15400" x="2116138" y="4090988"/>
          <p14:tracePt t="15410" x="2211388" y="4079875"/>
          <p14:tracePt t="15416" x="2282825" y="4043363"/>
          <p14:tracePt t="15424" x="2328863" y="4019550"/>
          <p14:tracePt t="15432" x="2376488" y="3997325"/>
          <p14:tracePt t="15440" x="2447925" y="3949700"/>
          <p14:tracePt t="15448" x="2482850" y="3925888"/>
          <p14:tracePt t="15455" x="2519363" y="3902075"/>
          <p14:tracePt t="15463" x="2554288" y="3867150"/>
          <p14:tracePt t="15471" x="2578100" y="3854450"/>
          <p14:tracePt t="15480" x="2601913" y="3819525"/>
          <p14:tracePt t="15487" x="2613025" y="3771900"/>
          <p14:tracePt t="15493" x="2625725" y="3736975"/>
          <p14:tracePt t="15502" x="2625725" y="3689350"/>
          <p14:tracePt t="15510" x="2625725" y="3606800"/>
          <p14:tracePt t="15517" x="2625725" y="3546475"/>
          <p14:tracePt t="15526" x="2625725" y="3511550"/>
          <p14:tracePt t="15534" x="2613025" y="3417888"/>
          <p14:tracePt t="15542" x="2578100" y="3346450"/>
          <p14:tracePt t="15550" x="2543175" y="3298825"/>
          <p14:tracePt t="15559" x="2482850" y="3216275"/>
          <p14:tracePt t="15565" x="2413000" y="3157538"/>
          <p14:tracePt t="15575" x="2341563" y="3121025"/>
          <p14:tracePt t="15582" x="2246313" y="3074988"/>
          <p14:tracePt t="15591" x="2200275" y="3051175"/>
          <p14:tracePt t="15598" x="2070100" y="3003550"/>
          <p14:tracePt t="15606" x="2022475" y="2990850"/>
          <p14:tracePt t="15614" x="1892300" y="2955925"/>
          <p14:tracePt t="15622" x="1809750" y="2944813"/>
          <p14:tracePt t="15630" x="1762125" y="2932113"/>
          <p14:tracePt t="15637" x="1631950" y="2932113"/>
          <p14:tracePt t="15646" x="1573213" y="2932113"/>
          <p14:tracePt t="15653" x="1525588" y="2932113"/>
          <p14:tracePt t="15662" x="1466850" y="2932113"/>
          <p14:tracePt t="15670" x="1395413" y="2932113"/>
          <p14:tracePt t="15678" x="1312863" y="2944813"/>
          <p14:tracePt t="15685" x="1241425" y="2979738"/>
          <p14:tracePt t="15693" x="1217613" y="2979738"/>
          <p14:tracePt t="15701" x="1169988" y="3027363"/>
          <p14:tracePt t="15709" x="1123950" y="3051175"/>
          <p14:tracePt t="15717" x="1100138" y="3086100"/>
          <p14:tracePt t="15725" x="1063625" y="3121025"/>
          <p14:tracePt t="15733" x="1041400" y="3157538"/>
          <p14:tracePt t="15741" x="1017588" y="3203575"/>
          <p14:tracePt t="15749" x="1004888" y="3251200"/>
          <p14:tracePt t="15757" x="1004888" y="3311525"/>
          <p14:tracePt t="15765" x="1004888" y="3346450"/>
          <p14:tracePt t="15773" x="1004888" y="3417888"/>
          <p14:tracePt t="15781" x="1004888" y="3487738"/>
          <p14:tracePt t="15789" x="1004888" y="3535363"/>
          <p14:tracePt t="15797" x="1028700" y="3570288"/>
          <p14:tracePt t="15805" x="1076325" y="3630613"/>
          <p14:tracePt t="15813" x="1135063" y="3689350"/>
          <p14:tracePt t="15822" x="1193800" y="3736975"/>
          <p14:tracePt t="15829" x="1217613" y="3760788"/>
          <p14:tracePt t="15839" x="1300163" y="3806825"/>
          <p14:tracePt t="15847" x="1384300" y="3854450"/>
          <p14:tracePt t="15854" x="1466850" y="3867150"/>
          <p14:tracePt t="15862" x="1549400" y="3902075"/>
          <p14:tracePt t="15869" x="1655763" y="3902075"/>
          <p14:tracePt t="15878" x="1738313" y="3913188"/>
          <p14:tracePt t="15886" x="1844675" y="3913188"/>
          <p14:tracePt t="15894" x="1927225" y="3913188"/>
          <p14:tracePt t="15908" x="1974850" y="3913188"/>
          <p14:tracePt t="15911" x="2092325" y="3913188"/>
          <p14:tracePt t="15917" x="2116138" y="3889375"/>
          <p14:tracePt t="15926" x="2200275" y="3843338"/>
          <p14:tracePt t="15934" x="2222500" y="3806825"/>
          <p14:tracePt t="15942" x="2293938" y="3760788"/>
          <p14:tracePt t="15949" x="2306638" y="3724275"/>
          <p14:tracePt t="15960" x="2328863" y="3676650"/>
          <p14:tracePt t="15966" x="2365375" y="3570288"/>
          <p14:tracePt t="15974" x="2365375" y="3500438"/>
          <p14:tracePt t="15982" x="2365375" y="3417888"/>
          <p14:tracePt t="15990" x="2352675" y="3311525"/>
          <p14:tracePt t="15997" x="2317750" y="3227388"/>
          <p14:tracePt t="16006" x="2259013" y="3144838"/>
          <p14:tracePt t="16013" x="2187575" y="3051175"/>
          <p14:tracePt t="16022" x="2116138" y="2990850"/>
          <p14:tracePt t="16030" x="2046288" y="2932113"/>
          <p14:tracePt t="16039" x="1998663" y="2908300"/>
          <p14:tracePt t="16045" x="1903413" y="2873375"/>
          <p14:tracePt t="16054" x="1833563" y="2838450"/>
          <p14:tracePt t="16062" x="1749425" y="2825750"/>
          <p14:tracePt t="16071" x="1643063" y="2814638"/>
          <p14:tracePt t="16078" x="1597025" y="2814638"/>
          <p14:tracePt t="16087" x="1536700" y="2814638"/>
          <p14:tracePt t="16094" x="1466850" y="2814638"/>
          <p14:tracePt t="16103" x="1419225" y="2814638"/>
          <p14:tracePt t="16110" x="1371600" y="2825750"/>
          <p14:tracePt t="16117" x="1323975" y="2849563"/>
          <p14:tracePt t="16126" x="1289050" y="2873375"/>
          <p14:tracePt t="16133" x="1254125" y="2908300"/>
          <p14:tracePt t="16141" x="1230313" y="2944813"/>
          <p14:tracePt t="16149" x="1206500" y="2990850"/>
          <p14:tracePt t="16157" x="1193800" y="3038475"/>
          <p14:tracePt t="16165" x="1169988" y="3109913"/>
          <p14:tracePt t="16173" x="1169988" y="3144838"/>
          <p14:tracePt t="16181" x="1169988" y="3181350"/>
          <p14:tracePt t="16189" x="1169988" y="3263900"/>
          <p14:tracePt t="16197" x="1169988" y="3298825"/>
          <p14:tracePt t="16205" x="1169988" y="3357563"/>
          <p14:tracePt t="16213" x="1182688" y="3429000"/>
          <p14:tracePt t="16221" x="1230313" y="3500438"/>
          <p14:tracePt t="16230" x="1254125" y="3524250"/>
          <p14:tracePt t="16238" x="1300163" y="3582988"/>
          <p14:tracePt t="16246" x="1323975" y="3606800"/>
          <p14:tracePt t="16253" x="1371600" y="3654425"/>
          <p14:tracePt t="16261" x="1430338" y="3676650"/>
          <p14:tracePt t="16269" x="1477963" y="3700463"/>
          <p14:tracePt t="16278" x="1549400" y="3713163"/>
          <p14:tracePt t="16286" x="1597025" y="3724275"/>
          <p14:tracePt t="16294" x="1679575" y="3724275"/>
          <p14:tracePt t="16302" x="1703388" y="3724275"/>
          <p14:tracePt t="16309" x="1773238" y="3724275"/>
          <p14:tracePt t="16318" x="1797050" y="3713163"/>
          <p14:tracePt t="16325" x="1833563" y="3689350"/>
          <p14:tracePt t="16335" x="1857375" y="3665538"/>
          <p14:tracePt t="16342" x="1892300" y="3630613"/>
          <p14:tracePt t="16350" x="1903413" y="3606800"/>
          <p14:tracePt t="16358" x="1916113" y="3594100"/>
          <p14:tracePt t="16366" x="1927225" y="3524250"/>
          <p14:tracePt t="16374" x="1927225" y="3511550"/>
          <p14:tracePt t="16381" x="1927225" y="3463925"/>
          <p14:tracePt t="16390" x="1916113" y="3417888"/>
          <p14:tracePt t="16398" x="1892300" y="3394075"/>
          <p14:tracePt t="16405" x="1857375" y="3322638"/>
          <p14:tracePt t="16413" x="1797050" y="3287713"/>
          <p14:tracePt t="16421" x="1749425" y="3240088"/>
          <p14:tracePt t="16429" x="1714500" y="3216275"/>
          <p14:tracePt t="16437" x="1666875" y="3181350"/>
          <p14:tracePt t="16445" x="1608138" y="3157538"/>
          <p14:tracePt t="16454" x="1536700" y="3133725"/>
          <p14:tracePt t="16461" x="1490663" y="3109913"/>
          <p14:tracePt t="16470" x="1406525" y="3086100"/>
          <p14:tracePt t="16477" x="1336675" y="3086100"/>
          <p14:tracePt t="16485" x="1300163" y="3086100"/>
          <p14:tracePt t="16493" x="1230313" y="3086100"/>
          <p14:tracePt t="16501" x="1182688" y="3121025"/>
          <p14:tracePt t="16509" x="1111250" y="3181350"/>
          <p14:tracePt t="16517" x="1087438" y="3192463"/>
          <p14:tracePt t="16525" x="1028700" y="3251200"/>
          <p14:tracePt t="16532" x="993775" y="3298825"/>
          <p14:tracePt t="16541" x="969963" y="3333750"/>
          <p14:tracePt t="16549" x="946150" y="3381375"/>
          <p14:tracePt t="16557" x="933450" y="3429000"/>
          <p14:tracePt t="16565" x="922338" y="3463925"/>
          <p14:tracePt t="16573" x="922338" y="3511550"/>
          <p14:tracePt t="16582" x="922338" y="3546475"/>
          <p14:tracePt t="16589" x="922338" y="3582988"/>
          <p14:tracePt t="16598" x="933450" y="3630613"/>
          <p14:tracePt t="16605" x="957263" y="3654425"/>
          <p14:tracePt t="16615" x="993775" y="3700463"/>
          <p14:tracePt t="16622" x="1028700" y="3713163"/>
          <p14:tracePt t="16630" x="1100138" y="3748088"/>
          <p14:tracePt t="16638" x="1169988" y="3783013"/>
          <p14:tracePt t="16646" x="1230313" y="3795713"/>
          <p14:tracePt t="16654" x="1312863" y="3806825"/>
          <p14:tracePt t="16662" x="1406525" y="3806825"/>
          <p14:tracePt t="16669" x="1501775" y="3806825"/>
          <p14:tracePt t="16678" x="1584325" y="3806825"/>
          <p14:tracePt t="16685" x="1679575" y="3806825"/>
          <p14:tracePt t="16693" x="1762125" y="3771900"/>
          <p14:tracePt t="16702" x="1833563" y="3736975"/>
          <p14:tracePt t="16709" x="1903413" y="3676650"/>
          <p14:tracePt t="16718" x="1927225" y="3641725"/>
          <p14:tracePt t="16725" x="1974850" y="3570288"/>
          <p14:tracePt t="16733" x="2033588" y="3476625"/>
          <p14:tracePt t="16741" x="2033588" y="3452813"/>
          <p14:tracePt t="16749" x="2046288" y="3346450"/>
          <p14:tracePt t="16758" x="2046288" y="3263900"/>
          <p14:tracePt t="16765" x="2046288" y="3203575"/>
          <p14:tracePt t="16773" x="2009775" y="3133725"/>
          <p14:tracePt t="16781" x="1974850" y="3074988"/>
          <p14:tracePt t="16789" x="1916113" y="3027363"/>
          <p14:tracePt t="16797" x="1844675" y="2979738"/>
          <p14:tracePt t="16805" x="1773238" y="2955925"/>
          <p14:tracePt t="16814" x="1738313" y="2955925"/>
          <p14:tracePt t="16821" x="1666875" y="2944813"/>
          <p14:tracePt t="16831" x="1584325" y="2944813"/>
          <p14:tracePt t="16838" x="1525588" y="2944813"/>
          <p14:tracePt t="16845" x="1490663" y="2944813"/>
          <p14:tracePt t="16854" x="1443038" y="2955925"/>
          <p14:tracePt t="16862" x="1406525" y="2979738"/>
          <p14:tracePt t="16870" x="1371600" y="3014663"/>
          <p14:tracePt t="16878" x="1347788" y="3038475"/>
          <p14:tracePt t="16886" x="1323975" y="3062288"/>
          <p14:tracePt t="16894" x="1312863" y="3097213"/>
          <p14:tracePt t="16902" x="1300163" y="3121025"/>
          <p14:tracePt t="16915" x="1300163" y="3144838"/>
          <p14:tracePt t="16919" x="1300163" y="3157538"/>
          <p14:tracePt t="16926" x="1300163" y="3181350"/>
          <p14:tracePt t="16933" x="1300163" y="3192463"/>
          <p14:tracePt t="16941" x="1300163" y="3203575"/>
          <p14:tracePt t="17110" x="1300163" y="3216275"/>
          <p14:tracePt t="17166" x="1300163" y="3227388"/>
          <p14:tracePt t="17443" x="1300163" y="3240088"/>
          <p14:tracePt t="18890" x="1312863" y="3240088"/>
          <p14:tracePt t="18897" x="1323975" y="3240088"/>
          <p14:tracePt t="18913" x="1336675" y="3240088"/>
          <p14:tracePt t="18922" x="1347788" y="3240088"/>
          <p14:tracePt t="18929" x="1360488" y="3227388"/>
          <p14:tracePt t="18937" x="1360488" y="3216275"/>
          <p14:tracePt t="18946" x="1371600" y="3216275"/>
          <p14:tracePt t="18953" x="1371600" y="3203575"/>
          <p14:tracePt t="18963" x="1384300" y="3203575"/>
          <p14:tracePt t="18969" x="1384300" y="3192463"/>
          <p14:tracePt t="18979" x="1395413" y="3181350"/>
          <p14:tracePt t="19466" x="1395413" y="3192463"/>
          <p14:tracePt t="19641" x="1406525" y="3192463"/>
          <p14:tracePt t="19657" x="1419225" y="3192463"/>
          <p14:tracePt t="19673" x="1430338" y="3192463"/>
          <p14:tracePt t="19682" x="1443038" y="3192463"/>
          <p14:tracePt t="19689" x="1466850" y="3192463"/>
          <p14:tracePt t="19698" x="1477963" y="3192463"/>
          <p14:tracePt t="19705" x="1501775" y="3192463"/>
          <p14:tracePt t="19713" x="1525588" y="3192463"/>
          <p14:tracePt t="19722" x="1536700" y="3192463"/>
          <p14:tracePt t="19730" x="1560513" y="3192463"/>
          <p14:tracePt t="19739" x="1597025" y="3192463"/>
          <p14:tracePt t="19745" x="1608138" y="3192463"/>
          <p14:tracePt t="19755" x="1643063" y="3192463"/>
          <p14:tracePt t="19762" x="1666875" y="3181350"/>
          <p14:tracePt t="19770" x="1690688" y="3168650"/>
          <p14:tracePt t="19778" x="1727200" y="3157538"/>
          <p14:tracePt t="19786" x="1749425" y="3133725"/>
          <p14:tracePt t="19794" x="1773238" y="3121025"/>
          <p14:tracePt t="19802" x="1797050" y="3109913"/>
          <p14:tracePt t="19810" x="1833563" y="3097213"/>
          <p14:tracePt t="19818" x="1857375" y="3097213"/>
          <p14:tracePt t="19826" x="1892300" y="3086100"/>
          <p14:tracePt t="19833" x="1903413" y="3062288"/>
          <p14:tracePt t="19842" x="1939925" y="3051175"/>
          <p14:tracePt t="19849" x="1963738" y="3027363"/>
          <p14:tracePt t="19857" x="1985963" y="3014663"/>
          <p14:tracePt t="19865" x="2009775" y="3003550"/>
          <p14:tracePt t="19874" x="2033588" y="2990850"/>
          <p14:tracePt t="19882" x="2046288" y="2979738"/>
          <p14:tracePt t="19889" x="2070100" y="2979738"/>
          <p14:tracePt t="19906" x="2105025" y="2955925"/>
          <p14:tracePt t="19913" x="2116138" y="2955925"/>
          <p14:tracePt t="19921" x="2128838" y="2944813"/>
          <p14:tracePt t="19929" x="2139950" y="2944813"/>
          <p14:tracePt t="19945" x="2163763" y="2932113"/>
          <p14:tracePt t="19952" x="2176463" y="2932113"/>
          <p14:tracePt t="19969" x="2187575" y="2921000"/>
          <p14:tracePt t="19977" x="2200275" y="2908300"/>
          <p14:tracePt t="19985" x="2211388" y="2908300"/>
          <p14:tracePt t="19993" x="2211388" y="2897188"/>
          <p14:tracePt t="20002" x="2222500" y="2897188"/>
          <p14:tracePt t="20026" x="2235200" y="2897188"/>
          <p14:tracePt t="21482" x="2235200" y="2908300"/>
          <p14:tracePt t="22305" x="2222500" y="2908300"/>
          <p14:tracePt t="23545" x="2211388" y="2908300"/>
          <p14:tracePt t="23561" x="2200275" y="2908300"/>
          <p14:tracePt t="23569" x="2187575" y="2908300"/>
          <p14:tracePt t="23585" x="2176463" y="2908300"/>
          <p14:tracePt t="23594" x="2163763" y="2921000"/>
          <p14:tracePt t="23610" x="2152650" y="2921000"/>
          <p14:tracePt t="23618" x="2128838" y="2921000"/>
          <p14:tracePt t="23625" x="2116138" y="2921000"/>
          <p14:tracePt t="23642" x="2105025" y="2932113"/>
          <p14:tracePt t="23649" x="2092325" y="2932113"/>
          <p14:tracePt t="23657" x="2092325" y="2944813"/>
          <p14:tracePt t="23666" x="2081213" y="2944813"/>
          <p14:tracePt t="23705" x="2081213" y="2955925"/>
          <p14:tracePt t="23738" x="2070100" y="2955925"/>
          <p14:tracePt t="23793" x="2070100" y="2968625"/>
          <p14:tracePt t="23803" x="2070100" y="2979738"/>
          <p14:tracePt t="23809" x="2070100" y="2990850"/>
          <p14:tracePt t="23825" x="2070100" y="3003550"/>
          <p14:tracePt t="23833" x="2070100" y="3014663"/>
          <p14:tracePt t="23842" x="2070100" y="3027363"/>
          <p14:tracePt t="23849" x="2070100" y="3038475"/>
          <p14:tracePt t="23858" x="2070100" y="3051175"/>
          <p14:tracePt t="23865" x="2081213" y="3074988"/>
          <p14:tracePt t="23882" x="2092325" y="3086100"/>
          <p14:tracePt t="23889" x="2105025" y="3109913"/>
          <p14:tracePt t="23897" x="2116138" y="3109913"/>
          <p14:tracePt t="23905" x="2116138" y="3121025"/>
          <p14:tracePt t="23913" x="2116138" y="3133725"/>
          <p14:tracePt t="23921" x="2128838" y="3144838"/>
          <p14:tracePt t="23938" x="2139950" y="3144838"/>
          <p14:tracePt t="23946" x="2139950" y="3157538"/>
          <p14:tracePt t="23953" x="2139950" y="3168650"/>
          <p14:tracePt t="23961" x="2152650" y="3168650"/>
          <p14:tracePt t="23969" x="2152650" y="3181350"/>
          <p14:tracePt t="23993" x="2152650" y="3192463"/>
          <p14:tracePt t="24001" x="2163763" y="3203575"/>
          <p14:tracePt t="24017" x="2163763" y="3216275"/>
          <p14:tracePt t="24025" x="2176463" y="3227388"/>
          <p14:tracePt t="24042" x="2176463" y="3240088"/>
          <p14:tracePt t="24066" x="2187575" y="3240088"/>
          <p14:tracePt t="24082" x="2187575" y="3251200"/>
          <p14:tracePt t="24089" x="2200275" y="3251200"/>
          <p14:tracePt t="24097" x="2211388" y="3251200"/>
          <p14:tracePt t="24106" x="2211388" y="3263900"/>
          <p14:tracePt t="24113" x="2222500" y="3263900"/>
          <p14:tracePt t="24122" x="2235200" y="3275013"/>
          <p14:tracePt t="24130" x="2246313" y="3275013"/>
          <p14:tracePt t="24138" x="2259013" y="3275013"/>
          <p14:tracePt t="24146" x="2282825" y="3275013"/>
          <p14:tracePt t="24154" x="2306638" y="3275013"/>
          <p14:tracePt t="24162" x="2317750" y="3275013"/>
          <p14:tracePt t="24169" x="2341563" y="3275013"/>
          <p14:tracePt t="24177" x="2365375" y="3275013"/>
          <p14:tracePt t="24186" x="2376488" y="3275013"/>
          <p14:tracePt t="24193" x="2400300" y="3275013"/>
          <p14:tracePt t="24201" x="2424113" y="3275013"/>
          <p14:tracePt t="24217" x="2447925" y="3275013"/>
          <p14:tracePt t="24225" x="2471738" y="3275013"/>
          <p14:tracePt t="24241" x="2495550" y="3275013"/>
          <p14:tracePt t="24250" x="2506663" y="3275013"/>
          <p14:tracePt t="24265" x="2530475" y="3275013"/>
          <p14:tracePt t="24273" x="2543175" y="3275013"/>
          <p14:tracePt t="24297" x="2554288" y="3275013"/>
          <p14:tracePt t="24313" x="2565400" y="3275013"/>
          <p14:tracePt t="24409" x="2565400" y="3263900"/>
          <p14:tracePt t="24417" x="2554288" y="3263900"/>
          <p14:tracePt t="24433" x="2543175" y="3251200"/>
          <p14:tracePt t="24441" x="2530475" y="3240088"/>
          <p14:tracePt t="24450" x="2530475" y="3227388"/>
          <p14:tracePt t="24458" x="2506663" y="3216275"/>
          <p14:tracePt t="24465" x="2495550" y="3216275"/>
          <p14:tracePt t="24473" x="2482850" y="3203575"/>
          <p14:tracePt t="24481" x="2482850" y="3192463"/>
          <p14:tracePt t="24498" x="2471738" y="3181350"/>
          <p14:tracePt t="24505" x="2459038" y="3168650"/>
          <p14:tracePt t="24521" x="2459038" y="3157538"/>
          <p14:tracePt t="24546" x="2459038" y="3144838"/>
          <p14:tracePt t="24561" x="2459038" y="3133725"/>
          <p14:tracePt t="24577" x="2459038" y="3121025"/>
          <p14:tracePt t="24609" x="2459038" y="3109913"/>
          <p14:tracePt t="24626" x="2459038" y="3097213"/>
          <p14:tracePt t="24633" x="2459038" y="3086100"/>
          <p14:tracePt t="24657" x="2459038" y="3074988"/>
          <p14:tracePt t="24665" x="2459038" y="3062288"/>
          <p14:tracePt t="24674" x="2459038" y="3051175"/>
          <p14:tracePt t="24697" x="2459038" y="3038475"/>
          <p14:tracePt t="24705" x="2459038" y="3027363"/>
          <p14:tracePt t="24713" x="2447925" y="3027363"/>
          <p14:tracePt t="24721" x="2447925" y="3014663"/>
          <p14:tracePt t="24754" x="2447925" y="3003550"/>
          <p14:tracePt t="24793" x="2447925" y="2990850"/>
          <p14:tracePt t="24833" x="2436813" y="2979738"/>
          <p14:tracePt t="24850" x="2436813" y="2968625"/>
          <p14:tracePt t="24858" x="2436813" y="2955925"/>
          <p14:tracePt t="24873" x="2424113" y="2955925"/>
          <p14:tracePt t="24882" x="2424113" y="2944813"/>
          <p14:tracePt t="24890" x="2424113" y="2932113"/>
          <p14:tracePt t="24898" x="2424113" y="2921000"/>
          <p14:tracePt t="24945" x="2413000" y="2908300"/>
          <p14:tracePt t="25017" x="2400300" y="2908300"/>
          <p14:tracePt t="25049" x="2389188" y="2897188"/>
          <p14:tracePt t="25066" x="2376488" y="2884488"/>
          <p14:tracePt t="25074" x="2365375" y="2884488"/>
          <p14:tracePt t="25082" x="2352675" y="2873375"/>
          <p14:tracePt t="25090" x="2352675" y="2860675"/>
          <p14:tracePt t="25105" x="2341563" y="2849563"/>
          <p14:tracePt t="25121" x="2328863" y="2849563"/>
          <p14:tracePt t="25194" x="2317750" y="2849563"/>
          <p14:tracePt t="26321" x="2317750" y="2838450"/>
          <p14:tracePt t="26729" x="2317750" y="2849563"/>
          <p14:tracePt t="26737" x="2317750" y="2873375"/>
          <p14:tracePt t="26754" x="2328863" y="2897188"/>
          <p14:tracePt t="26761" x="2341563" y="2908300"/>
          <p14:tracePt t="26769" x="2352675" y="2932113"/>
          <p14:tracePt t="26777" x="2365375" y="2932113"/>
          <p14:tracePt t="26785" x="2376488" y="2944813"/>
          <p14:tracePt t="26794" x="2389188" y="2955925"/>
          <p14:tracePt t="26801" x="2400300" y="2968625"/>
          <p14:tracePt t="26811" x="2424113" y="2968625"/>
          <p14:tracePt t="26818" x="2447925" y="2968625"/>
          <p14:tracePt t="26826" x="2447925" y="2979738"/>
          <p14:tracePt t="26834" x="2459038" y="2979738"/>
          <p14:tracePt t="26841" x="2482850" y="2990850"/>
          <p14:tracePt t="26858" x="2495550" y="2990850"/>
          <p14:tracePt t="26866" x="2506663" y="2990850"/>
          <p14:tracePt t="26874" x="2519363" y="2990850"/>
          <p14:tracePt t="26889" x="2530475" y="2990850"/>
          <p14:tracePt t="26909" x="2543175" y="2990850"/>
          <p14:tracePt t="26913" x="2554288" y="2990850"/>
          <p14:tracePt t="29266" x="2554288" y="2979738"/>
          <p14:tracePt t="29353" x="2554288" y="2968625"/>
          <p14:tracePt t="32057" x="2554288" y="2955925"/>
          <p14:tracePt t="32082" x="2565400" y="2955925"/>
          <p14:tracePt t="32089" x="2565400" y="2944813"/>
          <p14:tracePt t="32121" x="2565400" y="2932113"/>
          <p14:tracePt t="32130" x="2578100" y="2932113"/>
          <p14:tracePt t="32185" x="2578100" y="2921000"/>
          <p14:tracePt t="32217" x="2589213" y="2908300"/>
          <p14:tracePt t="32225" x="2589213" y="2897188"/>
          <p14:tracePt t="32241" x="2589213" y="2884488"/>
          <p14:tracePt t="32249" x="2589213" y="2873375"/>
          <p14:tracePt t="32257" x="2601913" y="2860675"/>
          <p14:tracePt t="32265" x="2613025" y="2838450"/>
          <p14:tracePt t="32273" x="2625725" y="2838450"/>
          <p14:tracePt t="32281" x="2625725" y="2814638"/>
          <p14:tracePt t="32289" x="2649538" y="2801938"/>
          <p14:tracePt t="32297" x="2660650" y="2767013"/>
          <p14:tracePt t="32305" x="2671763" y="2754313"/>
          <p14:tracePt t="32312" x="2695575" y="2719388"/>
          <p14:tracePt t="32321" x="2719388" y="2684463"/>
          <p14:tracePt t="32328" x="2732088" y="2647950"/>
          <p14:tracePt t="32337" x="2755900" y="2625725"/>
          <p14:tracePt t="32346" x="2779713" y="2589213"/>
          <p14:tracePt t="32353" x="2801938" y="2554288"/>
          <p14:tracePt t="32363" x="2801938" y="2530475"/>
          <p14:tracePt t="32369" x="2825750" y="2495550"/>
          <p14:tracePt t="32378" x="2849563" y="2482850"/>
          <p14:tracePt t="32386" x="2862263" y="2459038"/>
          <p14:tracePt t="32393" x="2886075" y="2435225"/>
          <p14:tracePt t="32401" x="2897188" y="2411413"/>
          <p14:tracePt t="32408" x="2921000" y="2400300"/>
          <p14:tracePt t="32417" x="2932113" y="2389188"/>
          <p14:tracePt t="32425" x="2932113" y="2376488"/>
          <p14:tracePt t="32433" x="2944813" y="2352675"/>
          <p14:tracePt t="32440" x="2968625" y="2341563"/>
          <p14:tracePt t="32449" x="2979738" y="2341563"/>
          <p14:tracePt t="32458" x="2979738" y="2328863"/>
          <p14:tracePt t="32465" x="2992438" y="2317750"/>
          <p14:tracePt t="32474" x="3003550" y="2305050"/>
          <p14:tracePt t="32482" x="3016250" y="2305050"/>
          <p14:tracePt t="32489" x="3027363" y="2293938"/>
          <p14:tracePt t="32498" x="3038475" y="2293938"/>
          <p14:tracePt t="32505" x="3062288" y="2282825"/>
          <p14:tracePt t="32513" x="3074988" y="2259013"/>
          <p14:tracePt t="32521" x="3086100" y="2246313"/>
          <p14:tracePt t="32529" x="3109913" y="2246313"/>
          <p14:tracePt t="32537" x="3133725" y="2222500"/>
          <p14:tracePt t="32545" x="3144838" y="2211388"/>
          <p14:tracePt t="32553" x="3181350" y="2198688"/>
          <p14:tracePt t="32561" x="3192463" y="2174875"/>
          <p14:tracePt t="32569" x="3216275" y="2163763"/>
          <p14:tracePt t="32577" x="3240088" y="2152650"/>
          <p14:tracePt t="32586" x="3275013" y="2139950"/>
          <p14:tracePt t="32602" x="3298825" y="2128838"/>
          <p14:tracePt t="32611" x="3322638" y="2116138"/>
          <p14:tracePt t="32617" x="3335338" y="2105025"/>
          <p14:tracePt t="32626" x="3359150" y="2092325"/>
          <p14:tracePt t="32634" x="3370263" y="2081213"/>
          <p14:tracePt t="32641" x="3394075" y="2081213"/>
          <p14:tracePt t="32657" x="3417888" y="2081213"/>
          <p14:tracePt t="32665" x="3429000" y="2068513"/>
          <p14:tracePt t="32681" x="3441700" y="2057400"/>
          <p14:tracePt t="32689" x="3465513" y="2057400"/>
          <p14:tracePt t="32705" x="3476625" y="2046288"/>
          <p14:tracePt t="32713" x="3500438" y="2046288"/>
          <p14:tracePt t="32722" x="3511550" y="2046288"/>
          <p14:tracePt t="32729" x="3524250" y="2046288"/>
          <p14:tracePt t="32737" x="3548063" y="2046288"/>
          <p14:tracePt t="32745" x="3571875" y="2046288"/>
          <p14:tracePt t="32753" x="3595688" y="2046288"/>
          <p14:tracePt t="32762" x="3617913" y="2033588"/>
          <p14:tracePt t="32769" x="3654425" y="2022475"/>
          <p14:tracePt t="32777" x="3678238" y="2022475"/>
          <p14:tracePt t="32785" x="3689350" y="2022475"/>
          <p14:tracePt t="32793" x="3713163" y="2009775"/>
          <p14:tracePt t="32801" x="3724275" y="2009775"/>
          <p14:tracePt t="32809" x="3736975" y="1998663"/>
          <p14:tracePt t="32825" x="3748088" y="1998663"/>
          <p14:tracePt t="32841" x="3760788" y="1998663"/>
          <p14:tracePt t="33330" x="3748088" y="2022475"/>
          <p14:tracePt t="33337" x="3724275" y="2057400"/>
          <p14:tracePt t="33345" x="3689350" y="2116138"/>
          <p14:tracePt t="33354" x="3641725" y="2163763"/>
          <p14:tracePt t="33361" x="3606800" y="2222500"/>
          <p14:tracePt t="33371" x="3559175" y="2293938"/>
          <p14:tracePt t="33378" x="3548063" y="2305050"/>
          <p14:tracePt t="33385" x="3500438" y="2376488"/>
          <p14:tracePt t="33393" x="3465513" y="2411413"/>
          <p14:tracePt t="33401" x="3441700" y="2459038"/>
          <p14:tracePt t="33409" x="3417888" y="2495550"/>
          <p14:tracePt t="33417" x="3394075" y="2517775"/>
          <p14:tracePt t="33425" x="3381375" y="2554288"/>
          <p14:tracePt t="33433" x="3370263" y="2578100"/>
          <p14:tracePt t="33441" x="3370263" y="2601913"/>
          <p14:tracePt t="33449" x="3359150" y="2601913"/>
          <p14:tracePt t="33465" x="3346450" y="2625725"/>
          <p14:tracePt t="33473" x="3346450" y="2636838"/>
          <p14:tracePt t="33481" x="3335338" y="2636838"/>
          <p14:tracePt t="33497" x="3335338" y="2647950"/>
          <p14:tracePt t="33505" x="3335338" y="2660650"/>
          <p14:tracePt t="33513" x="3322638" y="2671763"/>
          <p14:tracePt t="33529" x="3311525" y="2671763"/>
          <p14:tracePt t="33537" x="3298825" y="2684463"/>
          <p14:tracePt t="33545" x="3298825" y="2695575"/>
          <p14:tracePt t="33561" x="3298825" y="2708275"/>
          <p14:tracePt t="33577" x="3298825" y="2732088"/>
          <p14:tracePt t="34449" x="3287713" y="2732088"/>
          <p14:tracePt t="34458" x="3275013" y="2743200"/>
          <p14:tracePt t="34465" x="3263900" y="2743200"/>
          <p14:tracePt t="34473" x="3263900" y="2754313"/>
          <p14:tracePt t="34481" x="3251200" y="2767013"/>
          <p14:tracePt t="34489" x="3240088" y="2778125"/>
          <p14:tracePt t="34497" x="3240088" y="2801938"/>
          <p14:tracePt t="34505" x="3228975" y="2838450"/>
          <p14:tracePt t="34514" x="3228975" y="2897188"/>
          <p14:tracePt t="34522" x="3228975" y="2921000"/>
          <p14:tracePt t="34529" x="3216275" y="2968625"/>
          <p14:tracePt t="34537" x="3216275" y="3003550"/>
          <p14:tracePt t="34545" x="3216275" y="3051175"/>
          <p14:tracePt t="34553" x="3205163" y="3086100"/>
          <p14:tracePt t="34561" x="3205163" y="3121025"/>
          <p14:tracePt t="34569" x="3192463" y="3144838"/>
          <p14:tracePt t="34577" x="3192463" y="3168650"/>
          <p14:tracePt t="34585" x="3181350" y="3181350"/>
          <p14:tracePt t="34594" x="3181350" y="3203575"/>
          <p14:tracePt t="34601" x="3181350" y="3216275"/>
          <p14:tracePt t="34617" x="3181350" y="3227388"/>
          <p14:tracePt t="34679" x="3181350" y="3192463"/>
          <p14:tracePt t="34687" x="3181350" y="3168650"/>
          <p14:tracePt t="34695" x="3181350" y="3133725"/>
          <p14:tracePt t="34703" x="3168650" y="3086100"/>
          <p14:tracePt t="34711" x="3168650" y="3051175"/>
          <p14:tracePt t="34719" x="3157538" y="3014663"/>
          <p14:tracePt t="34728" x="3157538" y="3003550"/>
          <p14:tracePt t="34735" x="3144838" y="2979738"/>
          <p14:tracePt t="34743" x="3144838" y="2955925"/>
          <p14:tracePt t="34751" x="3133725" y="2944813"/>
          <p14:tracePt t="34759" x="3109913" y="2944813"/>
          <p14:tracePt t="34775" x="3086100" y="2944813"/>
          <p14:tracePt t="34783" x="3062288" y="2944813"/>
          <p14:tracePt t="34792" x="3051175" y="2944813"/>
          <p14:tracePt t="34799" x="3027363" y="2944813"/>
          <p14:tracePt t="34808" x="3003550" y="2944813"/>
          <p14:tracePt t="34824" x="2992438" y="2944813"/>
          <p14:tracePt t="34832" x="2979738" y="2944813"/>
          <p14:tracePt t="34841" x="2968625" y="2944813"/>
          <p14:tracePt t="34887" x="2968625" y="2955925"/>
          <p14:tracePt t="34903" x="2968625" y="2968625"/>
          <p14:tracePt t="34911" x="2968625" y="2979738"/>
          <p14:tracePt t="34919" x="2968625" y="2990850"/>
          <p14:tracePt t="34928" x="2968625" y="3003550"/>
          <p14:tracePt t="34935" x="2968625" y="3014663"/>
          <p14:tracePt t="34943" x="2992438" y="3027363"/>
          <p14:tracePt t="34951" x="2992438" y="3038475"/>
          <p14:tracePt t="34959" x="3016250" y="3038475"/>
          <p14:tracePt t="34967" x="3038475" y="3051175"/>
          <p14:tracePt t="34975" x="3062288" y="3051175"/>
          <p14:tracePt t="34984" x="3074988" y="3051175"/>
          <p14:tracePt t="34992" x="3098800" y="3051175"/>
          <p14:tracePt t="35000" x="3122613" y="3051175"/>
          <p14:tracePt t="35015" x="3144838" y="3051175"/>
          <p14:tracePt t="35023" x="3168650" y="3051175"/>
          <p14:tracePt t="35039" x="3192463" y="3051175"/>
          <p14:tracePt t="35047" x="3205163" y="3038475"/>
          <p14:tracePt t="35056" x="3216275" y="3014663"/>
          <p14:tracePt t="35063" x="3228975" y="2990850"/>
          <p14:tracePt t="35073" x="3228975" y="2968625"/>
          <p14:tracePt t="35079" x="3240088" y="2955925"/>
          <p14:tracePt t="35089" x="3240088" y="2932113"/>
          <p14:tracePt t="35096" x="3240088" y="2908300"/>
          <p14:tracePt t="35104" x="3240088" y="2897188"/>
          <p14:tracePt t="35111" x="3240088" y="2873375"/>
          <p14:tracePt t="35120" x="3240088" y="2849563"/>
          <p14:tracePt t="35128" x="3228975" y="2825750"/>
          <p14:tracePt t="35135" x="3205163" y="2801938"/>
          <p14:tracePt t="35143" x="3181350" y="2790825"/>
          <p14:tracePt t="35151" x="3157538" y="2778125"/>
          <p14:tracePt t="35160" x="3133725" y="2767013"/>
          <p14:tracePt t="35167" x="3122613" y="2767013"/>
          <p14:tracePt t="35175" x="3098800" y="2754313"/>
          <p14:tracePt t="35183" x="3074988" y="2754313"/>
          <p14:tracePt t="35192" x="3062288" y="2754313"/>
          <p14:tracePt t="35199" x="3038475" y="2754313"/>
          <p14:tracePt t="35207" x="3016250" y="2754313"/>
          <p14:tracePt t="35215" x="3003550" y="2754313"/>
          <p14:tracePt t="35223" x="2992438" y="2767013"/>
          <p14:tracePt t="35231" x="2979738" y="2767013"/>
          <p14:tracePt t="35239" x="2968625" y="2790825"/>
          <p14:tracePt t="35247" x="2955925" y="2814638"/>
          <p14:tracePt t="35255" x="2955925" y="2825750"/>
          <p14:tracePt t="35264" x="2955925" y="2860675"/>
          <p14:tracePt t="35271" x="2955925" y="2884488"/>
          <p14:tracePt t="35279" x="2955925" y="2921000"/>
          <p14:tracePt t="35288" x="2955925" y="2932113"/>
          <p14:tracePt t="35295" x="2955925" y="2955925"/>
          <p14:tracePt t="35304" x="2968625" y="2979738"/>
          <p14:tracePt t="35311" x="2992438" y="3003550"/>
          <p14:tracePt t="35321" x="3003550" y="3003550"/>
          <p14:tracePt t="35327" x="3003550" y="3014663"/>
          <p14:tracePt t="35337" x="3016250" y="3027363"/>
          <p14:tracePt t="35343" x="3038475" y="3038475"/>
          <p14:tracePt t="35351" x="3051175" y="3038475"/>
          <p14:tracePt t="35367" x="3074988" y="3038475"/>
          <p14:tracePt t="35375" x="3098800" y="3038475"/>
          <p14:tracePt t="35392" x="3122613" y="3038475"/>
          <p14:tracePt t="35400" x="3144838" y="3038475"/>
          <p14:tracePt t="35407" x="3168650" y="3038475"/>
          <p14:tracePt t="35415" x="3192463" y="3038475"/>
          <p14:tracePt t="35423" x="3216275" y="3027363"/>
          <p14:tracePt t="35431" x="3228975" y="3003550"/>
          <p14:tracePt t="35439" x="3251200" y="2990850"/>
          <p14:tracePt t="35447" x="3263900" y="2968625"/>
          <p14:tracePt t="35455" x="3275013" y="2968625"/>
          <p14:tracePt t="35464" x="3287713" y="2944813"/>
          <p14:tracePt t="35472" x="3287713" y="2932113"/>
          <p14:tracePt t="35479" x="3298825" y="2921000"/>
          <p14:tracePt t="35487" x="3298825" y="2908300"/>
          <p14:tracePt t="35495" x="3298825" y="2884488"/>
          <p14:tracePt t="35503" x="3298825" y="2873375"/>
          <p14:tracePt t="35511" x="3298825" y="2860675"/>
          <p14:tracePt t="35518" x="3287713" y="2838450"/>
          <p14:tracePt t="35526" x="3263900" y="2825750"/>
          <p14:tracePt t="35535" x="3251200" y="2814638"/>
          <p14:tracePt t="35543" x="3216275" y="2801938"/>
          <p14:tracePt t="35550" x="3192463" y="2801938"/>
          <p14:tracePt t="35559" x="3168650" y="2790825"/>
          <p14:tracePt t="35567" x="3157538" y="2790825"/>
          <p14:tracePt t="35575" x="3133725" y="2790825"/>
          <p14:tracePt t="35583" x="3109913" y="2790825"/>
          <p14:tracePt t="35600" x="3098800" y="2790825"/>
          <p14:tracePt t="35607" x="3086100" y="2801938"/>
          <p14:tracePt t="35615" x="3074988" y="2825750"/>
          <p14:tracePt t="35624" x="3062288" y="2849563"/>
          <p14:tracePt t="35632" x="3062288" y="2860675"/>
          <p14:tracePt t="35639" x="3062288" y="2884488"/>
          <p14:tracePt t="35648" x="3062288" y="2908300"/>
          <p14:tracePt t="35656" x="3062288" y="2932113"/>
          <p14:tracePt t="35663" x="3062288" y="2955925"/>
          <p14:tracePt t="35671" x="3062288" y="2979738"/>
          <p14:tracePt t="35679" x="3062288" y="2990850"/>
          <p14:tracePt t="35687" x="3062288" y="3014663"/>
          <p14:tracePt t="35695" x="3062288" y="3027363"/>
          <p14:tracePt t="35703" x="3074988" y="3038475"/>
          <p14:tracePt t="35711" x="3086100" y="3062288"/>
          <p14:tracePt t="35719" x="3086100" y="3074988"/>
          <p14:tracePt t="35727" x="3098800" y="3086100"/>
          <p14:tracePt t="35735" x="3109913" y="3086100"/>
          <p14:tracePt t="35743" x="3133725" y="3097213"/>
          <p14:tracePt t="35751" x="3133725" y="3109913"/>
          <p14:tracePt t="35759" x="3157538" y="3109913"/>
          <p14:tracePt t="35768" x="3168650" y="3109913"/>
          <p14:tracePt t="35775" x="3181350" y="3109913"/>
          <p14:tracePt t="35784" x="3192463" y="3109913"/>
          <p14:tracePt t="35791" x="3205163" y="3109913"/>
          <p14:tracePt t="35800" x="3228975" y="3109913"/>
          <p14:tracePt t="35807" x="3240088" y="3109913"/>
          <p14:tracePt t="35817" x="3251200" y="3109913"/>
          <p14:tracePt t="35823" x="3263900" y="3097213"/>
          <p14:tracePt t="35832" x="3275013" y="3097213"/>
          <p14:tracePt t="35840" x="3287713" y="3086100"/>
          <p14:tracePt t="35849" x="3298825" y="3062288"/>
          <p14:tracePt t="35871" x="3298825" y="3038475"/>
          <p14:tracePt t="35879" x="3298825" y="3027363"/>
          <p14:tracePt t="35895" x="3298825" y="3003550"/>
          <p14:tracePt t="35904" x="3298825" y="2979738"/>
          <p14:tracePt t="35911" x="3287713" y="2955925"/>
          <p14:tracePt t="35919" x="3275013" y="2955925"/>
          <p14:tracePt t="35927" x="3251200" y="2932113"/>
          <p14:tracePt t="35935" x="3216275" y="2908300"/>
          <p14:tracePt t="35943" x="3181350" y="2884488"/>
          <p14:tracePt t="35951" x="3144838" y="2860675"/>
          <p14:tracePt t="35959" x="3122613" y="2849563"/>
          <p14:tracePt t="35968" x="3086100" y="2838450"/>
          <p14:tracePt t="35975" x="3062288" y="2838450"/>
          <p14:tracePt t="35984" x="3038475" y="2838450"/>
          <p14:tracePt t="35992" x="3003550" y="2838450"/>
          <p14:tracePt t="35999" x="2992438" y="2838450"/>
          <p14:tracePt t="36007" x="2955925" y="2838450"/>
          <p14:tracePt t="36015" x="2932113" y="2838450"/>
          <p14:tracePt t="36023" x="2908300" y="2838450"/>
          <p14:tracePt t="36031" x="2886075" y="2860675"/>
          <p14:tracePt t="36039" x="2886075" y="2873375"/>
          <p14:tracePt t="36047" x="2862263" y="2884488"/>
          <p14:tracePt t="36055" x="2862263" y="2908300"/>
          <p14:tracePt t="36064" x="2849563" y="2932113"/>
          <p14:tracePt t="36071" x="2849563" y="2944813"/>
          <p14:tracePt t="36080" x="2849563" y="2968625"/>
          <p14:tracePt t="36087" x="2849563" y="2990850"/>
          <p14:tracePt t="36097" x="2849563" y="3014663"/>
          <p14:tracePt t="36103" x="2849563" y="3038475"/>
          <p14:tracePt t="36111" x="2849563" y="3074988"/>
          <p14:tracePt t="36120" x="2862263" y="3097213"/>
          <p14:tracePt t="36128" x="2886075" y="3121025"/>
          <p14:tracePt t="36136" x="2908300" y="3121025"/>
          <p14:tracePt t="36143" x="2908300" y="3144838"/>
          <p14:tracePt t="36151" x="2932113" y="3168650"/>
          <p14:tracePt t="36159" x="2955925" y="3181350"/>
          <p14:tracePt t="36168" x="2979738" y="3192463"/>
          <p14:tracePt t="36175" x="3003550" y="3203575"/>
          <p14:tracePt t="36183" x="3016250" y="3203575"/>
          <p14:tracePt t="36191" x="3051175" y="3203575"/>
          <p14:tracePt t="36199" x="3062288" y="3203575"/>
          <p14:tracePt t="36207" x="3074988" y="3203575"/>
          <p14:tracePt t="36215" x="3098800" y="3203575"/>
          <p14:tracePt t="36223" x="3122613" y="3203575"/>
          <p14:tracePt t="36231" x="3133725" y="3203575"/>
          <p14:tracePt t="36239" x="3157538" y="3203575"/>
          <p14:tracePt t="36247" x="3168650" y="3192463"/>
          <p14:tracePt t="36255" x="3192463" y="3168650"/>
          <p14:tracePt t="36263" x="3192463" y="3157538"/>
          <p14:tracePt t="36271" x="3205163" y="3144838"/>
          <p14:tracePt t="36278" x="3216275" y="3121025"/>
          <p14:tracePt t="36287" x="3228975" y="3109913"/>
          <p14:tracePt t="36294" x="3240088" y="3086100"/>
          <p14:tracePt t="36303" x="3240088" y="3062288"/>
          <p14:tracePt t="36311" x="3240088" y="3038475"/>
          <p14:tracePt t="36319" x="3240088" y="3014663"/>
          <p14:tracePt t="36328" x="3240088" y="2990850"/>
          <p14:tracePt t="36335" x="3240088" y="2968625"/>
          <p14:tracePt t="36344" x="3240088" y="2944813"/>
          <p14:tracePt t="36351" x="3240088" y="2921000"/>
          <p14:tracePt t="36359" x="3216275" y="2884488"/>
          <p14:tracePt t="36367" x="3192463" y="2860675"/>
          <p14:tracePt t="36375" x="3168650" y="2838450"/>
          <p14:tracePt t="36383" x="3144838" y="2814638"/>
          <p14:tracePt t="36391" x="3133725" y="2790825"/>
          <p14:tracePt t="36399" x="3098800" y="2778125"/>
          <p14:tracePt t="36407" x="3074988" y="2767013"/>
          <p14:tracePt t="36415" x="3051175" y="2767013"/>
          <p14:tracePt t="36423" x="3016250" y="2767013"/>
          <p14:tracePt t="36431" x="3003550" y="2767013"/>
          <p14:tracePt t="36439" x="2979738" y="2767013"/>
          <p14:tracePt t="36447" x="2944813" y="2767013"/>
          <p14:tracePt t="36455" x="2932113" y="2767013"/>
          <p14:tracePt t="36463" x="2908300" y="2767013"/>
          <p14:tracePt t="36471" x="2886075" y="2778125"/>
          <p14:tracePt t="36479" x="2862263" y="2801938"/>
          <p14:tracePt t="36487" x="2849563" y="2838450"/>
          <p14:tracePt t="36495" x="2838450" y="2860675"/>
          <p14:tracePt t="36503" x="2838450" y="2908300"/>
          <p14:tracePt t="36511" x="2838450" y="2944813"/>
          <p14:tracePt t="36519" x="2838450" y="2979738"/>
          <p14:tracePt t="36526" x="2838450" y="3014663"/>
          <p14:tracePt t="36535" x="2838450" y="3062288"/>
          <p14:tracePt t="36543" x="2838450" y="3097213"/>
          <p14:tracePt t="36551" x="2849563" y="3144838"/>
          <p14:tracePt t="36559" x="2873375" y="3181350"/>
          <p14:tracePt t="36567" x="2908300" y="3203575"/>
          <p14:tracePt t="36575" x="2932113" y="3240088"/>
          <p14:tracePt t="36583" x="2955925" y="3263900"/>
          <p14:tracePt t="36592" x="2979738" y="3275013"/>
          <p14:tracePt t="36599" x="3003550" y="3298825"/>
          <p14:tracePt t="36609" x="3016250" y="3311525"/>
          <p14:tracePt t="36615" x="3051175" y="3322638"/>
          <p14:tracePt t="36623" x="3074988" y="3322638"/>
          <p14:tracePt t="36632" x="3098800" y="3322638"/>
          <p14:tracePt t="36639" x="3109913" y="3322638"/>
          <p14:tracePt t="36647" x="3133725" y="3322638"/>
          <p14:tracePt t="36655" x="3157538" y="3322638"/>
          <p14:tracePt t="36671" x="3181350" y="3322638"/>
          <p14:tracePt t="36680" x="3205163" y="3298825"/>
          <p14:tracePt t="36687" x="3228975" y="3287713"/>
          <p14:tracePt t="36695" x="3240088" y="3263900"/>
          <p14:tracePt t="36703" x="3240088" y="3240088"/>
          <p14:tracePt t="36711" x="3263900" y="3227388"/>
          <p14:tracePt t="36719" x="3275013" y="3216275"/>
          <p14:tracePt t="36728" x="3275013" y="3192463"/>
          <p14:tracePt t="36735" x="3287713" y="3181350"/>
          <p14:tracePt t="36743" x="3287713" y="3168650"/>
          <p14:tracePt t="36751" x="3287713" y="3157538"/>
          <p14:tracePt t="36759" x="3287713" y="3133725"/>
          <p14:tracePt t="36767" x="3287713" y="3121025"/>
          <p14:tracePt t="36775" x="3287713" y="3097213"/>
          <p14:tracePt t="36783" x="3287713" y="3074988"/>
          <p14:tracePt t="36792" x="3275013" y="3062288"/>
          <p14:tracePt t="36799" x="3251200" y="3027363"/>
          <p14:tracePt t="36808" x="3228975" y="3014663"/>
          <p14:tracePt t="36815" x="3205163" y="2990850"/>
          <p14:tracePt t="36823" x="3168650" y="2968625"/>
          <p14:tracePt t="36831" x="3157538" y="2955925"/>
          <p14:tracePt t="36839" x="3133725" y="2944813"/>
          <p14:tracePt t="36847" x="3109913" y="2932113"/>
          <p14:tracePt t="36856" x="3086100" y="2921000"/>
          <p14:tracePt t="36871" x="3062288" y="2908300"/>
          <p14:tracePt t="36879" x="3051175" y="2908300"/>
          <p14:tracePt t="36911" x="3038475" y="2908300"/>
          <p14:tracePt t="36927" x="3038475" y="2932113"/>
          <p14:tracePt t="36935" x="3038475" y="2944813"/>
          <p14:tracePt t="36943" x="3038475" y="2979738"/>
          <p14:tracePt t="36951" x="3038475" y="3014663"/>
          <p14:tracePt t="36959" x="3038475" y="3038475"/>
          <p14:tracePt t="36968" x="3038475" y="3062288"/>
          <p14:tracePt t="36975" x="3038475" y="3086100"/>
          <p14:tracePt t="36983" x="3038475" y="3121025"/>
          <p14:tracePt t="36991" x="3051175" y="3133725"/>
          <p14:tracePt t="36999" x="3062288" y="3157538"/>
          <p14:tracePt t="37007" x="3086100" y="3168650"/>
          <p14:tracePt t="37015" x="3109913" y="3168650"/>
          <p14:tracePt t="37023" x="3133725" y="3181350"/>
          <p14:tracePt t="37031" x="3144838" y="3192463"/>
          <p14:tracePt t="37039" x="3168650" y="3192463"/>
          <p14:tracePt t="37047" x="3205163" y="3192463"/>
          <p14:tracePt t="37055" x="3228975" y="3192463"/>
          <p14:tracePt t="37063" x="3251200" y="3192463"/>
          <p14:tracePt t="37071" x="3287713" y="3192463"/>
          <p14:tracePt t="37079" x="3311525" y="3192463"/>
          <p14:tracePt t="37088" x="3335338" y="3192463"/>
          <p14:tracePt t="37095" x="3359150" y="3168650"/>
          <p14:tracePt t="37105" x="3381375" y="3157538"/>
          <p14:tracePt t="37111" x="3405188" y="3133725"/>
          <p14:tracePt t="37120" x="3417888" y="3109913"/>
          <p14:tracePt t="37127" x="3429000" y="3074988"/>
          <p14:tracePt t="37136" x="3441700" y="3038475"/>
          <p14:tracePt t="37144" x="3452813" y="2990850"/>
          <p14:tracePt t="37151" x="3452813" y="2955925"/>
          <p14:tracePt t="37160" x="3452813" y="2897188"/>
          <p14:tracePt t="37167" x="3452813" y="2849563"/>
          <p14:tracePt t="37175" x="3429000" y="2801938"/>
          <p14:tracePt t="37183" x="3405188" y="2754313"/>
          <p14:tracePt t="37192" x="3370263" y="2732088"/>
          <p14:tracePt t="37199" x="3335338" y="2695575"/>
          <p14:tracePt t="37208" x="3298825" y="2660650"/>
          <p14:tracePt t="37215" x="3240088" y="2636838"/>
          <p14:tracePt t="37223" x="3216275" y="2613025"/>
          <p14:tracePt t="37231" x="3181350" y="2589213"/>
          <p14:tracePt t="37239" x="3133725" y="2578100"/>
          <p14:tracePt t="37247" x="3098800" y="2578100"/>
          <p14:tracePt t="37255" x="3062288" y="2578100"/>
          <p14:tracePt t="37264" x="3038475" y="2578100"/>
          <p14:tracePt t="37271" x="3016250" y="2578100"/>
          <p14:tracePt t="37279" x="2992438" y="2578100"/>
          <p14:tracePt t="37287" x="2968625" y="2589213"/>
          <p14:tracePt t="37295" x="2955925" y="2601913"/>
          <p14:tracePt t="37303" x="2944813" y="2625725"/>
          <p14:tracePt t="37311" x="2932113" y="2647950"/>
          <p14:tracePt t="37320" x="2932113" y="2684463"/>
          <p14:tracePt t="37327" x="2932113" y="2708275"/>
          <p14:tracePt t="37337" x="2932113" y="2743200"/>
          <p14:tracePt t="37343" x="2932113" y="2778125"/>
          <p14:tracePt t="37349" x="2932113" y="2814638"/>
          <p14:tracePt t="37360" x="2932113" y="2849563"/>
          <p14:tracePt t="37367" x="2932113" y="2860675"/>
          <p14:tracePt t="37375" x="2944813" y="2884488"/>
          <p14:tracePt t="37384" x="2955925" y="2908300"/>
          <p14:tracePt t="37391" x="2968625" y="2921000"/>
          <p14:tracePt t="37399" x="2979738" y="2921000"/>
          <p14:tracePt t="37408" x="2979738" y="2932113"/>
          <p14:tracePt t="37431" x="2992438" y="2944813"/>
          <p14:tracePt t="37447" x="3003550" y="2944813"/>
          <p14:tracePt t="37814" x="3027363" y="2932113"/>
          <p14:tracePt t="37821" x="3051175" y="2908300"/>
          <p14:tracePt t="37829" x="3122613" y="2825750"/>
          <p14:tracePt t="37837" x="3157538" y="2790825"/>
          <p14:tracePt t="37846" x="3192463" y="2754313"/>
          <p14:tracePt t="37854" x="3228975" y="2719388"/>
          <p14:tracePt t="37861" x="3251200" y="2684463"/>
          <p14:tracePt t="37869" x="3287713" y="2647950"/>
          <p14:tracePt t="37877" x="3311525" y="2613025"/>
          <p14:tracePt t="37886" x="3335338" y="2589213"/>
          <p14:tracePt t="37893" x="3359150" y="2578100"/>
          <p14:tracePt t="37901" x="3381375" y="2554288"/>
          <p14:tracePt t="37917" x="3394075" y="2506663"/>
          <p14:tracePt t="37925" x="3405188" y="2495550"/>
          <p14:tracePt t="37933" x="3417888" y="2482850"/>
          <p14:tracePt t="37942" x="3429000" y="2459038"/>
          <p14:tracePt t="37949" x="3441700" y="2435225"/>
          <p14:tracePt t="37957" x="3452813" y="2424113"/>
          <p14:tracePt t="37965" x="3465513" y="2400300"/>
          <p14:tracePt t="37974" x="3465513" y="2376488"/>
          <p14:tracePt t="37981" x="3476625" y="2341563"/>
          <p14:tracePt t="37989" x="3500438" y="2317750"/>
          <p14:tracePt t="37997" x="3511550" y="2282825"/>
          <p14:tracePt t="38005" x="3524250" y="2259013"/>
          <p14:tracePt t="38013" x="3535363" y="2235200"/>
          <p14:tracePt t="38022" x="3535363" y="2211388"/>
          <p14:tracePt t="38030" x="3548063" y="2187575"/>
          <p14:tracePt t="38037" x="3559175" y="2187575"/>
          <p14:tracePt t="38047" x="3559175" y="2174875"/>
          <p14:tracePt t="38053" x="3559175" y="2163763"/>
          <p14:tracePt t="38070" x="3559175" y="2152650"/>
          <p14:tracePt t="38533" x="3571875" y="2152650"/>
          <p14:tracePt t="38542" x="3595688" y="2152650"/>
          <p14:tracePt t="38550" x="3617913" y="2152650"/>
          <p14:tracePt t="38559" x="3654425" y="2152650"/>
          <p14:tracePt t="38565" x="3689350" y="2152650"/>
          <p14:tracePt t="38574" x="3771900" y="2152650"/>
          <p14:tracePt t="38581" x="3832225" y="2152650"/>
          <p14:tracePt t="38587" x="3925888" y="2174875"/>
          <p14:tracePt t="38597" x="3973513" y="2187575"/>
          <p14:tracePt t="38605" x="4032250" y="2187575"/>
          <p14:tracePt t="38614" x="4103688" y="2198688"/>
          <p14:tracePt t="38621" x="4151313" y="2211388"/>
          <p14:tracePt t="38631" x="4186238" y="2211388"/>
          <p14:tracePt t="38637" x="4221163" y="2222500"/>
          <p14:tracePt t="38645" x="4244975" y="2222500"/>
          <p14:tracePt t="38653" x="4268788" y="2235200"/>
          <p14:tracePt t="38669" x="4281488" y="2235200"/>
          <p14:tracePt t="38678" x="4292600" y="2235200"/>
          <p14:tracePt t="38694" x="4303713" y="2235200"/>
          <p14:tracePt t="40031" x="4292600" y="2235200"/>
          <p14:tracePt t="40039" x="4197350" y="2305050"/>
          <p14:tracePt t="40047" x="4162425" y="2341563"/>
          <p14:tracePt t="40056" x="4079875" y="2411413"/>
          <p14:tracePt t="40063" x="4008438" y="2495550"/>
          <p14:tracePt t="40071" x="3914775" y="2589213"/>
          <p14:tracePt t="40079" x="3843338" y="2695575"/>
          <p14:tracePt t="40087" x="3771900" y="2790825"/>
          <p14:tracePt t="40095" x="3702050" y="2897188"/>
          <p14:tracePt t="40103" x="3641725" y="2990850"/>
          <p14:tracePt t="40112" x="3595688" y="3109913"/>
          <p14:tracePt t="40119" x="3571875" y="3192463"/>
          <p14:tracePt t="40129" x="3548063" y="3240088"/>
          <p14:tracePt t="40135" x="3524250" y="3311525"/>
          <p14:tracePt t="40145" x="3500438" y="3381375"/>
          <p14:tracePt t="40151" x="3487738" y="3440113"/>
          <p14:tracePt t="40157" x="3487738" y="3511550"/>
          <p14:tracePt t="40165" x="3476625" y="3546475"/>
          <p14:tracePt t="40173" x="3476625" y="3570288"/>
          <p14:tracePt t="40182" x="3476625" y="3606800"/>
          <p14:tracePt t="40189" x="3476625" y="3630613"/>
          <p14:tracePt t="40197" x="3476625" y="3654425"/>
          <p14:tracePt t="40205" x="3476625" y="3665538"/>
          <p14:tracePt t="40213" x="3476625" y="3676650"/>
          <p14:tracePt t="40229" x="3476625" y="3689350"/>
          <p14:tracePt t="40253" x="3476625" y="3700463"/>
          <p14:tracePt t="40277" x="3476625" y="3713163"/>
          <p14:tracePt t="40293" x="3476625" y="3724275"/>
          <p14:tracePt t="40310" x="3465513" y="3748088"/>
          <p14:tracePt t="40317" x="3452813" y="3760788"/>
          <p14:tracePt t="40327" x="3452813" y="3771900"/>
          <p14:tracePt t="40334" x="3441700" y="3795713"/>
          <p14:tracePt t="40342" x="3429000" y="3819525"/>
          <p14:tracePt t="40350" x="3417888" y="3854450"/>
          <p14:tracePt t="40357" x="3405188" y="3889375"/>
          <p14:tracePt t="40366" x="3394075" y="3902075"/>
          <p14:tracePt t="40375" x="3381375" y="3937000"/>
          <p14:tracePt t="40382" x="3370263" y="3960813"/>
          <p14:tracePt t="40390" x="3370263" y="3984625"/>
          <p14:tracePt t="40397" x="3359150" y="4008438"/>
          <p14:tracePt t="40406" x="3359150" y="4019550"/>
          <p14:tracePt t="40422" x="3359150" y="4032250"/>
          <p14:tracePt t="40429" x="3359150" y="4043363"/>
          <p14:tracePt t="40517" x="3370263" y="4043363"/>
          <p14:tracePt t="40525" x="3394075" y="4043363"/>
          <p14:tracePt t="40533" x="3417888" y="4019550"/>
          <p14:tracePt t="40541" x="3429000" y="3997325"/>
          <p14:tracePt t="40549" x="3452813" y="3960813"/>
          <p14:tracePt t="40558" x="3476625" y="3937000"/>
          <p14:tracePt t="40565" x="3500438" y="3913188"/>
          <p14:tracePt t="40575" x="3524250" y="3889375"/>
          <p14:tracePt t="40581" x="3535363" y="3867150"/>
          <p14:tracePt t="40591" x="3535363" y="3843338"/>
          <p14:tracePt t="40597" x="3535363" y="3819525"/>
          <p14:tracePt t="40605" x="3535363" y="3806825"/>
          <p14:tracePt t="40614" x="3535363" y="3783013"/>
          <p14:tracePt t="40621" x="3535363" y="3760788"/>
          <p14:tracePt t="40630" x="3511550" y="3748088"/>
          <p14:tracePt t="40637" x="3487738" y="3724275"/>
          <p14:tracePt t="40646" x="3452813" y="3713163"/>
          <p14:tracePt t="40653" x="3417888" y="3700463"/>
          <p14:tracePt t="40663" x="3405188" y="3689350"/>
          <p14:tracePt t="40669" x="3370263" y="3676650"/>
          <p14:tracePt t="40677" x="3335338" y="3676650"/>
          <p14:tracePt t="40685" x="3311525" y="3676650"/>
          <p14:tracePt t="40693" x="3298825" y="3665538"/>
          <p14:tracePt t="40701" x="3275013" y="3665538"/>
          <p14:tracePt t="40709" x="3251200" y="3665538"/>
          <p14:tracePt t="40717" x="3240088" y="3665538"/>
          <p14:tracePt t="40725" x="3228975" y="3676650"/>
          <p14:tracePt t="40732" x="3216275" y="3689350"/>
          <p14:tracePt t="40740" x="3216275" y="3713163"/>
          <p14:tracePt t="40748" x="3205163" y="3736975"/>
          <p14:tracePt t="40757" x="3205163" y="3771900"/>
          <p14:tracePt t="40765" x="3205163" y="3795713"/>
          <p14:tracePt t="40773" x="3205163" y="3819525"/>
          <p14:tracePt t="40781" x="3205163" y="3854450"/>
          <p14:tracePt t="40789" x="3205163" y="3878263"/>
          <p14:tracePt t="40797" x="3205163" y="3889375"/>
          <p14:tracePt t="40805" x="3205163" y="3913188"/>
          <p14:tracePt t="40813" x="3205163" y="3937000"/>
          <p14:tracePt t="40830" x="3205163" y="3949700"/>
          <p14:tracePt t="40840" x="3205163" y="3960813"/>
          <p14:tracePt t="40845" x="3205163" y="3973513"/>
          <p14:tracePt t="40854" x="3216275" y="3973513"/>
          <p14:tracePt t="40861" x="3228975" y="3973513"/>
          <p14:tracePt t="40870" x="3240088" y="3984625"/>
          <p14:tracePt t="40878" x="3251200" y="3997325"/>
          <p14:tracePt t="40886" x="3263900" y="4008438"/>
          <p14:tracePt t="40897" x="3298825" y="4008438"/>
          <p14:tracePt t="40902" x="3311525" y="4008438"/>
          <p14:tracePt t="40909" x="3346450" y="4019550"/>
          <p14:tracePt t="40918" x="3381375" y="4032250"/>
          <p14:tracePt t="40925" x="3417888" y="4043363"/>
          <p14:tracePt t="40933" x="3465513" y="4043363"/>
          <p14:tracePt t="40941" x="3500438" y="4056063"/>
          <p14:tracePt t="40950" x="3524250" y="4056063"/>
          <p14:tracePt t="40957" x="3559175" y="4056063"/>
          <p14:tracePt t="40965" x="3595688" y="4056063"/>
          <p14:tracePt t="40973" x="3617913" y="4056063"/>
          <p14:tracePt t="40981" x="3641725" y="4056063"/>
          <p14:tracePt t="40989" x="3665538" y="4043363"/>
          <p14:tracePt t="40997" x="3689350" y="4019550"/>
          <p14:tracePt t="41005" x="3702050" y="4008438"/>
          <p14:tracePt t="41013" x="3724275" y="3984625"/>
          <p14:tracePt t="41021" x="3736975" y="3960813"/>
          <p14:tracePt t="41030" x="3748088" y="3925888"/>
          <p14:tracePt t="41037" x="3748088" y="3889375"/>
          <p14:tracePt t="41045" x="3748088" y="3867150"/>
          <p14:tracePt t="41054" x="3748088" y="3830638"/>
          <p14:tracePt t="41061" x="3748088" y="3795713"/>
          <p14:tracePt t="41070" x="3748088" y="3760788"/>
          <p14:tracePt t="41078" x="3736975" y="3724275"/>
          <p14:tracePt t="41087" x="3713163" y="3700463"/>
          <p14:tracePt t="41093" x="3689350" y="3665538"/>
          <p14:tracePt t="41101" x="3630613" y="3606800"/>
          <p14:tracePt t="41110" x="3617913" y="3582988"/>
          <p14:tracePt t="41117" x="3559175" y="3559175"/>
          <p14:tracePt t="41126" x="3535363" y="3535363"/>
          <p14:tracePt t="41133" x="3500438" y="3511550"/>
          <p14:tracePt t="41142" x="3452813" y="3500438"/>
          <p14:tracePt t="41149" x="3417888" y="3500438"/>
          <p14:tracePt t="41158" x="3381375" y="3487738"/>
          <p14:tracePt t="41165" x="3346450" y="3487738"/>
          <p14:tracePt t="41174" x="3335338" y="3487738"/>
          <p14:tracePt t="41181" x="3298825" y="3487738"/>
          <p14:tracePt t="41190" x="3275013" y="3500438"/>
          <p14:tracePt t="41197" x="3251200" y="3524250"/>
          <p14:tracePt t="41205" x="3216275" y="3559175"/>
          <p14:tracePt t="41213" x="3205163" y="3606800"/>
          <p14:tracePt t="41221" x="3181350" y="3676650"/>
          <p14:tracePt t="41229" x="3168650" y="3724275"/>
          <p14:tracePt t="41238" x="3157538" y="3795713"/>
          <p14:tracePt t="41246" x="3144838" y="3843338"/>
          <p14:tracePt t="41253" x="3144838" y="3902075"/>
          <p14:tracePt t="41262" x="3144838" y="3960813"/>
          <p14:tracePt t="41270" x="3144838" y="4032250"/>
          <p14:tracePt t="41277" x="3144838" y="4090988"/>
          <p14:tracePt t="41286" x="3144838" y="4138613"/>
          <p14:tracePt t="41293" x="3144838" y="4186238"/>
          <p14:tracePt t="41302" x="3157538" y="4232275"/>
          <p14:tracePt t="41309" x="3181350" y="4268788"/>
          <p14:tracePt t="41316" x="3181350" y="4303713"/>
          <p14:tracePt t="41324" x="3205163" y="4340225"/>
          <p14:tracePt t="41331" x="3228975" y="4362450"/>
          <p14:tracePt t="41340" x="3251200" y="4375150"/>
          <p14:tracePt t="41348" x="3287713" y="4386263"/>
          <p14:tracePt t="41355" x="3311525" y="4386263"/>
          <p14:tracePt t="41363" x="3322638" y="4386263"/>
          <p14:tracePt t="41371" x="3359150" y="4386263"/>
          <p14:tracePt t="41379" x="3381375" y="4386263"/>
          <p14:tracePt t="41387" x="3429000" y="4375150"/>
          <p14:tracePt t="41395" x="3452813" y="4327525"/>
          <p14:tracePt t="41403" x="3487738" y="4292600"/>
          <p14:tracePt t="41411" x="3500438" y="4256088"/>
          <p14:tracePt t="41419" x="3511550" y="4210050"/>
          <p14:tracePt t="41427" x="3524250" y="4162425"/>
          <p14:tracePt t="41435" x="3535363" y="4114800"/>
          <p14:tracePt t="41443" x="3535363" y="4032250"/>
          <p14:tracePt t="41451" x="3535363" y="4008438"/>
          <p14:tracePt t="41459" x="3535363" y="3973513"/>
          <p14:tracePt t="41467" x="3524250" y="3913188"/>
          <p14:tracePt t="41475" x="3487738" y="3867150"/>
          <p14:tracePt t="41483" x="3452813" y="3843338"/>
          <p14:tracePt t="41491" x="3417888" y="3819525"/>
          <p14:tracePt t="41500" x="3381375" y="3795713"/>
          <p14:tracePt t="41507" x="3335338" y="3783013"/>
          <p14:tracePt t="41516" x="3298825" y="3760788"/>
          <p14:tracePt t="41523" x="3251200" y="3760788"/>
          <p14:tracePt t="41533" x="3216275" y="3760788"/>
          <p14:tracePt t="41539" x="3205163" y="3760788"/>
          <p14:tracePt t="41547" x="3168650" y="3760788"/>
          <p14:tracePt t="41556" x="3144838" y="3760788"/>
          <p14:tracePt t="41563" x="3122613" y="3771900"/>
          <p14:tracePt t="41572" x="3109913" y="3795713"/>
          <p14:tracePt t="41580" x="3109913" y="3819525"/>
          <p14:tracePt t="41588" x="3098800" y="3843338"/>
          <p14:tracePt t="41595" x="3098800" y="3867150"/>
          <p14:tracePt t="41604" x="3098800" y="3902075"/>
          <p14:tracePt t="41611" x="3098800" y="3913188"/>
          <p14:tracePt t="41619" x="3098800" y="3937000"/>
          <p14:tracePt t="41627" x="3098800" y="3960813"/>
          <p14:tracePt t="41635" x="3098800" y="3973513"/>
          <p14:tracePt t="41651" x="3098800" y="3984625"/>
          <p14:tracePt t="41659" x="3098800" y="3997325"/>
          <p14:tracePt t="42147" x="3098800" y="4008438"/>
          <p14:tracePt t="42172" x="3109913" y="4008438"/>
          <p14:tracePt t="43179" x="3144838" y="4008438"/>
          <p14:tracePt t="43185" x="3181350" y="4008438"/>
          <p14:tracePt t="43195" x="3240088" y="3997325"/>
          <p14:tracePt t="43203" x="3311525" y="3973513"/>
          <p14:tracePt t="43211" x="3381375" y="3949700"/>
          <p14:tracePt t="43218" x="3476625" y="3913188"/>
          <p14:tracePt t="43227" x="3524250" y="3902075"/>
          <p14:tracePt t="43235" x="3595688" y="3878263"/>
          <p14:tracePt t="43243" x="3654425" y="3843338"/>
          <p14:tracePt t="43252" x="3724275" y="3819525"/>
          <p14:tracePt t="43258" x="3760788" y="3806825"/>
          <p14:tracePt t="43268" x="3795713" y="3783013"/>
          <p14:tracePt t="43276" x="3819525" y="3760788"/>
          <p14:tracePt t="43284" x="3843338" y="3736975"/>
          <p14:tracePt t="43289" x="3867150" y="3724275"/>
          <p14:tracePt t="43297" x="3867150" y="3713163"/>
          <p14:tracePt t="43307" x="3867150" y="3689350"/>
          <p14:tracePt t="43315" x="3867150" y="3665538"/>
          <p14:tracePt t="43324" x="3867150" y="3641725"/>
          <p14:tracePt t="43329" x="3867150" y="3617913"/>
          <p14:tracePt t="43339" x="3843338" y="3582988"/>
          <p14:tracePt t="43347" x="3808413" y="3546475"/>
          <p14:tracePt t="43357" x="3748088" y="3511550"/>
          <p14:tracePt t="43363" x="3713163" y="3487738"/>
          <p14:tracePt t="43370" x="3665538" y="3463925"/>
          <p14:tracePt t="43379" x="3606800" y="3417888"/>
          <p14:tracePt t="43387" x="3559175" y="3405188"/>
          <p14:tracePt t="43398" x="3511550" y="3381375"/>
          <p14:tracePt t="43405" x="3476625" y="3381375"/>
          <p14:tracePt t="43414" x="3429000" y="3370263"/>
          <p14:tracePt t="43421" x="3405188" y="3370263"/>
          <p14:tracePt t="43429" x="3370263" y="3370263"/>
          <p14:tracePt t="43437" x="3335338" y="3370263"/>
          <p14:tracePt t="43445" x="3298825" y="3394075"/>
          <p14:tracePt t="43453" x="3263900" y="3429000"/>
          <p14:tracePt t="43461" x="3240088" y="3476625"/>
          <p14:tracePt t="43469" x="3216275" y="3546475"/>
          <p14:tracePt t="43475" x="3168650" y="3606800"/>
          <p14:tracePt t="43483" x="3144838" y="3689350"/>
          <p14:tracePt t="43491" x="3109913" y="3760788"/>
          <p14:tracePt t="43499" x="3109913" y="3806825"/>
          <p14:tracePt t="43507" x="3086100" y="3925888"/>
          <p14:tracePt t="43516" x="3074988" y="3984625"/>
          <p14:tracePt t="43523" x="3051175" y="4114800"/>
          <p14:tracePt t="43532" x="3051175" y="4197350"/>
          <p14:tracePt t="43539" x="3051175" y="4244975"/>
          <p14:tracePt t="43548" x="3051175" y="4316413"/>
          <p14:tracePt t="43555" x="3051175" y="4386263"/>
          <p14:tracePt t="43563" x="3051175" y="4446588"/>
          <p14:tracePt t="43571" x="3051175" y="4516438"/>
          <p14:tracePt t="43579" x="3074988" y="4575175"/>
          <p14:tracePt t="43587" x="3098800" y="4646613"/>
          <p14:tracePt t="43594" x="3133725" y="4718050"/>
          <p14:tracePt t="43604" x="3133725" y="4741863"/>
          <p14:tracePt t="43611" x="3181350" y="4789488"/>
          <p14:tracePt t="43620" x="3205163" y="4824413"/>
          <p14:tracePt t="43627" x="3240088" y="4859338"/>
          <p14:tracePt t="43635" x="3251200" y="4883150"/>
          <p14:tracePt t="43643" x="3287713" y="4906963"/>
          <p14:tracePt t="43652" x="3311525" y="4918075"/>
          <p14:tracePt t="43659" x="3346450" y="4918075"/>
          <p14:tracePt t="43667" x="3381375" y="4918075"/>
          <p14:tracePt t="43675" x="3429000" y="4918075"/>
          <p14:tracePt t="43683" x="3465513" y="4895850"/>
          <p14:tracePt t="43691" x="3500438" y="4835525"/>
          <p14:tracePt t="43699" x="3535363" y="4789488"/>
          <p14:tracePt t="43707" x="3559175" y="4752975"/>
          <p14:tracePt t="43715" x="3630613" y="4670425"/>
          <p14:tracePt t="43723" x="3641725" y="4622800"/>
          <p14:tracePt t="43730" x="3689350" y="4529138"/>
          <p14:tracePt t="43739" x="3724275" y="4446588"/>
          <p14:tracePt t="43747" x="3748088" y="4351338"/>
          <p14:tracePt t="43755" x="3760788" y="4268788"/>
          <p14:tracePt t="43764" x="3760788" y="4221163"/>
          <p14:tracePt t="43771" x="3760788" y="4103688"/>
          <p14:tracePt t="43781" x="3760788" y="4008438"/>
          <p14:tracePt t="43787" x="3760788" y="3925888"/>
          <p14:tracePt t="43797" x="3760788" y="3830638"/>
          <p14:tracePt t="43803" x="3713163" y="3748088"/>
          <p14:tracePt t="43811" x="3689350" y="3713163"/>
          <p14:tracePt t="43820" x="3617913" y="3630613"/>
          <p14:tracePt t="43827" x="3582988" y="3606800"/>
          <p14:tracePt t="43836" x="3548063" y="3570288"/>
          <p14:tracePt t="43843" x="3500438" y="3524250"/>
          <p14:tracePt t="43851" x="3405188" y="3500438"/>
          <p14:tracePt t="43859" x="3394075" y="3500438"/>
          <p14:tracePt t="43867" x="3311525" y="3500438"/>
          <p14:tracePt t="43875" x="3263900" y="3500438"/>
          <p14:tracePt t="43883" x="3205163" y="3500438"/>
          <p14:tracePt t="43894" x="3157538" y="3524250"/>
          <p14:tracePt t="43901" x="3098800" y="3582988"/>
          <p14:tracePt t="43909" x="3038475" y="3617913"/>
          <p14:tracePt t="43917" x="3016250" y="3654425"/>
          <p14:tracePt t="43923" x="2992438" y="3724275"/>
          <p14:tracePt t="43931" x="2932113" y="3819525"/>
          <p14:tracePt t="43939" x="2932113" y="3878263"/>
          <p14:tracePt t="43947" x="2932113" y="3960813"/>
          <p14:tracePt t="43955" x="2932113" y="4019550"/>
          <p14:tracePt t="43963" x="2932113" y="4090988"/>
          <p14:tracePt t="43971" x="2932113" y="4125913"/>
          <p14:tracePt t="43978" x="2955925" y="4173538"/>
          <p14:tracePt t="43987" x="2992438" y="4210050"/>
          <p14:tracePt t="43995" x="3027363" y="4244975"/>
          <p14:tracePt t="44003" x="3051175" y="4268788"/>
          <p14:tracePt t="44012" x="3086100" y="4292600"/>
          <p14:tracePt t="44019" x="3109913" y="4292600"/>
          <p14:tracePt t="44028" x="3109913" y="4303713"/>
          <p14:tracePt t="44035" x="3122613" y="4316413"/>
          <p14:tracePt t="44045" x="3133725" y="4316413"/>
          <p14:tracePt t="44051" x="3144838" y="4316413"/>
          <p14:tracePt t="44092" x="3144838" y="4327525"/>
          <p14:tracePt t="44323" x="3144838" y="4340225"/>
          <p14:tracePt t="44795" x="3122613" y="4340225"/>
          <p14:tracePt t="44805" x="3074988" y="4292600"/>
          <p14:tracePt t="44813" x="2979738" y="4256088"/>
          <p14:tracePt t="44821" x="2886075" y="4210050"/>
          <p14:tracePt t="44829" x="2779713" y="4173538"/>
          <p14:tracePt t="44839" x="2695575" y="4149725"/>
          <p14:tracePt t="44845" x="2649538" y="4138613"/>
          <p14:tracePt t="44855" x="2495550" y="4103688"/>
          <p14:tracePt t="44861" x="2447925" y="4103688"/>
          <p14:tracePt t="44871" x="2389188" y="4103688"/>
          <p14:tracePt t="44878" x="2306638" y="4103688"/>
          <p14:tracePt t="44886" x="2259013" y="4103688"/>
          <p14:tracePt t="44903" x="2176463" y="4103688"/>
          <p14:tracePt t="44908" x="2139950" y="4103688"/>
          <p14:tracePt t="44916" x="2116138" y="4103688"/>
          <p14:tracePt t="44925" x="2092325" y="4103688"/>
          <p14:tracePt t="44941" x="2070100" y="4103688"/>
          <p14:tracePt t="44948" x="2057400" y="4103688"/>
          <p14:tracePt t="44965" x="2046288" y="4103688"/>
          <p14:tracePt t="44981" x="2033588" y="4103688"/>
          <p14:tracePt t="44989" x="2022475" y="4103688"/>
          <p14:tracePt t="45005" x="2009775" y="4103688"/>
          <p14:tracePt t="45013" x="1998663" y="4090988"/>
          <p14:tracePt t="45021" x="1985963" y="4079875"/>
          <p14:tracePt t="45029" x="1985963" y="4067175"/>
          <p14:tracePt t="45036" x="1974850" y="4056063"/>
          <p14:tracePt t="45045" x="1963738" y="4032250"/>
          <p14:tracePt t="45052" x="1951038" y="4019550"/>
          <p14:tracePt t="45061" x="1939925" y="3997325"/>
          <p14:tracePt t="45068" x="1927225" y="3973513"/>
          <p14:tracePt t="45077" x="1903413" y="3937000"/>
          <p14:tracePt t="45086" x="1892300" y="3913188"/>
          <p14:tracePt t="45093" x="1868488" y="3902075"/>
          <p14:tracePt t="45102" x="1844675" y="3878263"/>
          <p14:tracePt t="45109" x="1820863" y="3867150"/>
          <p14:tracePt t="45119" x="1785938" y="3854450"/>
          <p14:tracePt t="45125" x="1749425" y="3843338"/>
          <p14:tracePt t="45133" x="1727200" y="3830638"/>
          <p14:tracePt t="45142" x="1690688" y="3830638"/>
          <p14:tracePt t="45149" x="1643063" y="3830638"/>
          <p14:tracePt t="45157" x="1608138" y="3830638"/>
          <p14:tracePt t="45165" x="1573213" y="3830638"/>
          <p14:tracePt t="45173" x="1549400" y="3830638"/>
          <p14:tracePt t="45181" x="1512888" y="3830638"/>
          <p14:tracePt t="45189" x="1490663" y="3843338"/>
          <p14:tracePt t="45197" x="1466850" y="3854450"/>
          <p14:tracePt t="45206" x="1430338" y="3878263"/>
          <p14:tracePt t="45213" x="1406525" y="3902075"/>
          <p14:tracePt t="45221" x="1395413" y="3925888"/>
          <p14:tracePt t="45229" x="1384300" y="3949700"/>
          <p14:tracePt t="45239" x="1360488" y="3973513"/>
          <p14:tracePt t="45245" x="1347788" y="3997325"/>
          <p14:tracePt t="45253" x="1336675" y="4019550"/>
          <p14:tracePt t="45261" x="1323975" y="4043363"/>
          <p14:tracePt t="45269" x="1312863" y="4067175"/>
          <p14:tracePt t="45277" x="1300163" y="4103688"/>
          <p14:tracePt t="45286" x="1289050" y="4125913"/>
          <p14:tracePt t="45293" x="1289050" y="4149725"/>
          <p14:tracePt t="45301" x="1289050" y="4186238"/>
          <p14:tracePt t="45309" x="1289050" y="4210050"/>
          <p14:tracePt t="45317" x="1289050" y="4244975"/>
          <p14:tracePt t="45325" x="1289050" y="4268788"/>
          <p14:tracePt t="45333" x="1289050" y="4303713"/>
          <p14:tracePt t="45341" x="1289050" y="4340225"/>
          <p14:tracePt t="45349" x="1289050" y="4375150"/>
          <p14:tracePt t="45357" x="1312863" y="4410075"/>
          <p14:tracePt t="45365" x="1323975" y="4422775"/>
          <p14:tracePt t="45373" x="1347788" y="4457700"/>
          <p14:tracePt t="45382" x="1360488" y="4492625"/>
          <p14:tracePt t="45389" x="1384300" y="4516438"/>
          <p14:tracePt t="45397" x="1406525" y="4540250"/>
          <p14:tracePt t="45405" x="1430338" y="4564063"/>
          <p14:tracePt t="45413" x="1443038" y="4587875"/>
          <p14:tracePt t="45423" x="1466850" y="4598988"/>
          <p14:tracePt t="45427" x="1490663" y="4611688"/>
          <p14:tracePt t="45433" x="1512888" y="4635500"/>
          <p14:tracePt t="45441" x="1536700" y="4646613"/>
          <p14:tracePt t="45449" x="1560513" y="4646613"/>
          <p14:tracePt t="45457" x="1597025" y="4659313"/>
          <p14:tracePt t="45465" x="1631950" y="4659313"/>
          <p14:tracePt t="45473" x="1666875" y="4659313"/>
          <p14:tracePt t="45483" x="1703388" y="4659313"/>
          <p14:tracePt t="45489" x="1727200" y="4659313"/>
          <p14:tracePt t="45499" x="1762125" y="4659313"/>
          <p14:tracePt t="45505" x="1797050" y="4659313"/>
          <p14:tracePt t="45515" x="1833563" y="4659313"/>
          <p14:tracePt t="45521" x="1857375" y="4659313"/>
          <p14:tracePt t="45529" x="1892300" y="4659313"/>
          <p14:tracePt t="45538" x="1916113" y="4659313"/>
          <p14:tracePt t="45545" x="1951038" y="4659313"/>
          <p14:tracePt t="45554" x="1963738" y="4659313"/>
          <p14:tracePt t="45561" x="1985963" y="4646613"/>
          <p14:tracePt t="45570" x="2009775" y="4635500"/>
          <p14:tracePt t="45577" x="2033588" y="4635500"/>
          <p14:tracePt t="45586" x="2046288" y="4622800"/>
          <p14:tracePt t="45593" x="2070100" y="4622800"/>
          <p14:tracePt t="45601" x="2092325" y="4611688"/>
          <p14:tracePt t="45609" x="2116138" y="4598988"/>
          <p14:tracePt t="45617" x="2128838" y="4598988"/>
          <p14:tracePt t="45625" x="2139950" y="4587875"/>
          <p14:tracePt t="45633" x="2163763" y="4575175"/>
          <p14:tracePt t="45641" x="2187575" y="4564063"/>
          <p14:tracePt t="45657" x="2211388" y="4564063"/>
          <p14:tracePt t="45665" x="2222500" y="4552950"/>
          <p14:tracePt t="45673" x="2235200" y="4540250"/>
          <p14:tracePt t="45681" x="2246313" y="4529138"/>
          <p14:tracePt t="45689" x="2270125" y="4516438"/>
          <p14:tracePt t="45705" x="2282825" y="4505325"/>
          <p14:tracePt t="45713" x="2293938" y="4492625"/>
          <p14:tracePt t="45721" x="2317750" y="4481513"/>
          <p14:tracePt t="45737" x="2341563" y="4468813"/>
          <p14:tracePt t="45746" x="2352675" y="4457700"/>
          <p14:tracePt t="45753" x="2365375" y="4433888"/>
          <p14:tracePt t="45763" x="2389188" y="4433888"/>
          <p14:tracePt t="45770" x="2413000" y="4422775"/>
          <p14:tracePt t="45778" x="2436813" y="4410075"/>
          <p14:tracePt t="45785" x="2447925" y="4398963"/>
          <p14:tracePt t="45793" x="2471738" y="4386263"/>
          <p14:tracePt t="45801" x="2495550" y="4386263"/>
          <p14:tracePt t="45809" x="2530475" y="4375150"/>
          <p14:tracePt t="45818" x="2543175" y="4375150"/>
          <p14:tracePt t="45825" x="2565400" y="4375150"/>
          <p14:tracePt t="45833" x="2589213" y="4375150"/>
          <p14:tracePt t="45841" x="2613025" y="4375150"/>
          <p14:tracePt t="45850" x="2636838" y="4375150"/>
          <p14:tracePt t="45857" x="2660650" y="4375150"/>
          <p14:tracePt t="45865" x="2671763" y="4375150"/>
          <p14:tracePt t="45873" x="2695575" y="4375150"/>
          <p14:tracePt t="45881" x="2732088" y="4375150"/>
          <p14:tracePt t="45889" x="2755900" y="4375150"/>
          <p14:tracePt t="45897" x="2767013" y="4375150"/>
          <p14:tracePt t="45915" x="2801938" y="4375150"/>
          <p14:tracePt t="45922" x="2814638" y="4375150"/>
          <p14:tracePt t="45930" x="2838450" y="4375150"/>
          <p14:tracePt t="45937" x="2862263" y="4375150"/>
          <p14:tracePt t="45945" x="2862263" y="4362450"/>
          <p14:tracePt t="45953" x="2886075" y="4362450"/>
          <p14:tracePt t="45961" x="2897188" y="4362450"/>
          <p14:tracePt t="45969" x="2908300" y="4362450"/>
          <p14:tracePt t="45977" x="2921000" y="4351338"/>
          <p14:tracePt t="45985" x="2944813" y="4340225"/>
          <p14:tracePt t="45993" x="2944813" y="4327525"/>
          <p14:tracePt t="46000" x="2955925" y="4327525"/>
          <p14:tracePt t="46010" x="2979738" y="4303713"/>
          <p14:tracePt t="46017" x="2992438" y="4279900"/>
          <p14:tracePt t="46025" x="2992438" y="4256088"/>
          <p14:tracePt t="46033" x="3003550" y="4244975"/>
          <p14:tracePt t="46041" x="3003550" y="4210050"/>
          <p14:tracePt t="46049" x="3016250" y="4173538"/>
          <p14:tracePt t="46056" x="3016250" y="4138613"/>
          <p14:tracePt t="46066" x="3016250" y="4103688"/>
          <p14:tracePt t="46073" x="3016250" y="4079875"/>
          <p14:tracePt t="46081" x="3016250" y="4032250"/>
          <p14:tracePt t="46089" x="3016250" y="3997325"/>
          <p14:tracePt t="46097" x="2992438" y="3960813"/>
          <p14:tracePt t="46105" x="2968625" y="3913188"/>
          <p14:tracePt t="46113" x="2932113" y="3889375"/>
          <p14:tracePt t="46121" x="2908300" y="3854450"/>
          <p14:tracePt t="46130" x="2873375" y="3819525"/>
          <p14:tracePt t="46137" x="2849563" y="3795713"/>
          <p14:tracePt t="46145" x="2814638" y="3771900"/>
          <p14:tracePt t="46153" x="2779713" y="3748088"/>
          <p14:tracePt t="46161" x="2732088" y="3736975"/>
          <p14:tracePt t="46170" x="2695575" y="3713163"/>
          <p14:tracePt t="46177" x="2660650" y="3700463"/>
          <p14:tracePt t="46185" x="2625725" y="3700463"/>
          <p14:tracePt t="46192" x="2589213" y="3689350"/>
          <p14:tracePt t="46201" x="2543175" y="3689350"/>
          <p14:tracePt t="46209" x="2519363" y="3676650"/>
          <p14:tracePt t="46217" x="2482850" y="3676650"/>
          <p14:tracePt t="46226" x="2436813" y="3676650"/>
          <p14:tracePt t="46233" x="2400300" y="3676650"/>
          <p14:tracePt t="46242" x="2352675" y="3676650"/>
          <p14:tracePt t="46249" x="2317750" y="3676650"/>
          <p14:tracePt t="46259" x="2282825" y="3676650"/>
          <p14:tracePt t="46267" x="2235200" y="3676650"/>
          <p14:tracePt t="46275" x="2200275" y="3676650"/>
          <p14:tracePt t="46283" x="2152650" y="3676650"/>
          <p14:tracePt t="46292" x="2116138" y="3689350"/>
          <p14:tracePt t="46299" x="2081213" y="3713163"/>
          <p14:tracePt t="46308" x="2057400" y="3724275"/>
          <p14:tracePt t="46315" x="2022475" y="3748088"/>
          <p14:tracePt t="46325" x="2009775" y="3771900"/>
          <p14:tracePt t="46331" x="1985963" y="3795713"/>
          <p14:tracePt t="46339" x="1963738" y="3819525"/>
          <p14:tracePt t="46348" x="1939925" y="3830638"/>
          <p14:tracePt t="46355" x="1916113" y="3854450"/>
          <p14:tracePt t="46363" x="1903413" y="3878263"/>
          <p14:tracePt t="46372" x="1879600" y="3902075"/>
          <p14:tracePt t="46379" x="1879600" y="3913188"/>
          <p14:tracePt t="46387" x="1868488" y="3925888"/>
          <p14:tracePt t="46395" x="1857375" y="3949700"/>
          <p14:tracePt t="46403" x="1844675" y="3960813"/>
          <p14:tracePt t="46411" x="1844675" y="3973513"/>
          <p14:tracePt t="46418" x="1844675" y="3984625"/>
          <p14:tracePt t="46427" x="1833563" y="3997325"/>
          <p14:tracePt t="46435" x="1833563" y="4008438"/>
          <p14:tracePt t="46451" x="1820863" y="4008438"/>
          <p14:tracePt t="46458" x="1820863" y="4019550"/>
          <p14:tracePt t="46474" x="1820863" y="4032250"/>
          <p14:tracePt t="46490" x="1809750" y="4032250"/>
          <p14:tracePt t="46499" x="1809750" y="4043363"/>
          <p14:tracePt t="49609" x="1809750" y="4090988"/>
          <p14:tracePt t="49615" x="1809750" y="4173538"/>
          <p14:tracePt t="49623" x="1809750" y="4244975"/>
          <p14:tracePt t="49631" x="1809750" y="4327525"/>
          <p14:tracePt t="49640" x="1809750" y="4386263"/>
          <p14:tracePt t="49647" x="1797050" y="4433888"/>
          <p14:tracePt t="49655" x="1773238" y="4505325"/>
          <p14:tracePt t="49663" x="1762125" y="4564063"/>
          <p14:tracePt t="49671" x="1749425" y="4611688"/>
          <p14:tracePt t="49679" x="1749425" y="4659313"/>
          <p14:tracePt t="49687" x="1738313" y="4705350"/>
          <p14:tracePt t="49696" x="1727200" y="4741863"/>
          <p14:tracePt t="49703" x="1727200" y="4765675"/>
          <p14:tracePt t="49712" x="1727200" y="4789488"/>
          <p14:tracePt t="49720" x="1727200" y="4811713"/>
          <p14:tracePt t="49729" x="1727200" y="4824413"/>
          <p14:tracePt t="49735" x="1727200" y="4835525"/>
          <p14:tracePt t="49743" x="1727200" y="4859338"/>
          <p14:tracePt t="49751" x="1727200" y="4872038"/>
          <p14:tracePt t="49759" x="1727200" y="4883150"/>
          <p14:tracePt t="49766" x="1727200" y="4895850"/>
          <p14:tracePt t="49775" x="1727200" y="4918075"/>
          <p14:tracePt t="49782" x="1727200" y="4930775"/>
          <p14:tracePt t="49790" x="1727200" y="4954588"/>
          <p14:tracePt t="49799" x="1727200" y="4978400"/>
          <p14:tracePt t="49807" x="1727200" y="4989513"/>
          <p14:tracePt t="49815" x="1727200" y="5013325"/>
          <p14:tracePt t="49823" x="1727200" y="5037138"/>
          <p14:tracePt t="49831" x="1738313" y="5060950"/>
          <p14:tracePt t="49839" x="1738313" y="5072063"/>
          <p14:tracePt t="49846" x="1749425" y="5084763"/>
          <p14:tracePt t="49855" x="1749425" y="5108575"/>
          <p14:tracePt t="49870" x="1762125" y="5119688"/>
          <p14:tracePt t="49878" x="1762125" y="5143500"/>
          <p14:tracePt t="49912" x="1762125" y="5178425"/>
          <p14:tracePt t="49927" x="1762125" y="5191125"/>
          <p14:tracePt t="49943" x="1762125" y="5202238"/>
          <p14:tracePt t="49983" x="1762125" y="5214938"/>
          <p14:tracePt t="50327" x="1773238" y="5214938"/>
          <p14:tracePt t="50335" x="1797050" y="5214938"/>
          <p14:tracePt t="50343" x="1820863" y="5214938"/>
          <p14:tracePt t="50351" x="1833563" y="5214938"/>
          <p14:tracePt t="50359" x="1868488" y="5214938"/>
          <p14:tracePt t="50367" x="1916113" y="5214938"/>
          <p14:tracePt t="50375" x="1951038" y="5214938"/>
          <p14:tracePt t="50383" x="1974850" y="5214938"/>
          <p14:tracePt t="50391" x="2009775" y="5214938"/>
          <p14:tracePt t="50399" x="2046288" y="5214938"/>
          <p14:tracePt t="50406" x="2070100" y="5214938"/>
          <p14:tracePt t="50415" x="2081213" y="5214938"/>
          <p14:tracePt t="50423" x="2092325" y="5214938"/>
          <p14:tracePt t="50431" x="2116138" y="5214938"/>
          <p14:tracePt t="50559" x="2116138" y="5226050"/>
          <p14:tracePt t="50567" x="2105025" y="5226050"/>
          <p14:tracePt t="50575" x="2070100" y="5238750"/>
          <p14:tracePt t="50583" x="2009775" y="5249863"/>
          <p14:tracePt t="50591" x="1974850" y="5249863"/>
          <p14:tracePt t="50599" x="1927225" y="5260975"/>
          <p14:tracePt t="50607" x="1844675" y="5284788"/>
          <p14:tracePt t="50615" x="1809750" y="5297488"/>
          <p14:tracePt t="50623" x="1738313" y="5321300"/>
          <p14:tracePt t="50631" x="1679575" y="5332413"/>
          <p14:tracePt t="50639" x="1631950" y="5345113"/>
          <p14:tracePt t="50647" x="1584325" y="5356225"/>
          <p14:tracePt t="50655" x="1536700" y="5368925"/>
          <p14:tracePt t="50663" x="1512888" y="5380038"/>
          <p14:tracePt t="50671" x="1477963" y="5380038"/>
          <p14:tracePt t="50679" x="1454150" y="5380038"/>
          <p14:tracePt t="50694" x="1443038" y="5380038"/>
          <p14:tracePt t="50702" x="1430338" y="5391150"/>
          <p14:tracePt t="50726" x="1419225" y="5391150"/>
          <p14:tracePt t="50735" x="1419225" y="5403850"/>
          <p14:tracePt t="50750" x="1406525" y="5403850"/>
          <p14:tracePt t="50758" x="1395413" y="5414963"/>
          <p14:tracePt t="50766" x="1384300" y="5414963"/>
          <p14:tracePt t="50782" x="1371600" y="5414963"/>
          <p14:tracePt t="50790" x="1347788" y="5427663"/>
          <p14:tracePt t="50798" x="1347788" y="5438775"/>
          <p14:tracePt t="50806" x="1336675" y="5451475"/>
          <p14:tracePt t="50814" x="1323975" y="5451475"/>
          <p14:tracePt t="50822" x="1312863" y="5462588"/>
          <p14:tracePt t="50830" x="1312863" y="5475288"/>
          <p14:tracePt t="50838" x="1300163" y="5486400"/>
          <p14:tracePt t="50846" x="1289050" y="5486400"/>
          <p14:tracePt t="50854" x="1289050" y="5510213"/>
          <p14:tracePt t="50863" x="1277938" y="5521325"/>
          <p14:tracePt t="50879" x="1277938" y="5545138"/>
          <p14:tracePt t="50887" x="1277938" y="5557838"/>
          <p14:tracePt t="50904" x="1277938" y="5568950"/>
          <p14:tracePt t="50911" x="1277938" y="5592763"/>
          <p14:tracePt t="50918" x="1277938" y="5603875"/>
          <p14:tracePt t="50935" x="1312863" y="5616575"/>
          <p14:tracePt t="50943" x="1347788" y="5627688"/>
          <p14:tracePt t="50951" x="1395413" y="5640388"/>
          <p14:tracePt t="50960" x="1443038" y="5640388"/>
          <p14:tracePt t="50968" x="1501775" y="5651500"/>
          <p14:tracePt t="50975" x="1549400" y="5651500"/>
          <p14:tracePt t="50985" x="1597025" y="5651500"/>
          <p14:tracePt t="50991" x="1643063" y="5664200"/>
          <p14:tracePt t="51001" x="1690688" y="5664200"/>
          <p14:tracePt t="51008" x="1727200" y="5664200"/>
          <p14:tracePt t="51015" x="1749425" y="5664200"/>
          <p14:tracePt t="51023" x="1773238" y="5664200"/>
          <p14:tracePt t="51032" x="1797050" y="5664200"/>
          <p14:tracePt t="51039" x="1809750" y="5664200"/>
          <p14:tracePt t="51047" x="1820863" y="5664200"/>
          <p14:tracePt t="51056" x="1833563" y="5664200"/>
          <p14:tracePt t="51071" x="1844675" y="5664200"/>
          <p14:tracePt t="52087" x="1857375" y="5664200"/>
          <p14:tracePt t="52151" x="1868488" y="5664200"/>
          <p14:tracePt t="53014" x="1868488" y="5651500"/>
          <p14:tracePt t="53021" x="1868488" y="5627688"/>
          <p14:tracePt t="53033" x="1868488" y="5581650"/>
          <p14:tracePt t="53037" x="1879600" y="5510213"/>
          <p14:tracePt t="53046" x="1903413" y="5462588"/>
          <p14:tracePt t="53053" x="1927225" y="5391150"/>
          <p14:tracePt t="53061" x="1985963" y="5321300"/>
          <p14:tracePt t="53069" x="2033588" y="5260975"/>
          <p14:tracePt t="53078" x="2092325" y="5191125"/>
          <p14:tracePt t="53085" x="2163763" y="5119688"/>
          <p14:tracePt t="53093" x="2246313" y="5037138"/>
          <p14:tracePt t="53101" x="2317750" y="4965700"/>
          <p14:tracePt t="53109" x="2389188" y="4895850"/>
          <p14:tracePt t="53117" x="2482850" y="4811713"/>
          <p14:tracePt t="53125" x="2565400" y="4752975"/>
          <p14:tracePt t="53133" x="2613025" y="4683125"/>
          <p14:tracePt t="53141" x="2636838" y="4646613"/>
          <p14:tracePt t="53149" x="2708275" y="4564063"/>
          <p14:tracePt t="53157" x="2732088" y="4529138"/>
          <p14:tracePt t="53166" x="2779713" y="4481513"/>
          <p14:tracePt t="53173" x="2814638" y="4422775"/>
          <p14:tracePt t="53182" x="2825750" y="4375150"/>
          <p14:tracePt t="53189" x="2849563" y="4327525"/>
          <p14:tracePt t="53198" x="2862263" y="4279900"/>
          <p14:tracePt t="53206" x="2862263" y="4232275"/>
          <p14:tracePt t="53213" x="2873375" y="4186238"/>
          <p14:tracePt t="53221" x="2873375" y="4138613"/>
          <p14:tracePt t="53229" x="2873375" y="4090988"/>
          <p14:tracePt t="53237" x="2873375" y="4056063"/>
          <p14:tracePt t="53245" x="2873375" y="4019550"/>
          <p14:tracePt t="53255" x="2873375" y="3997325"/>
          <p14:tracePt t="53261" x="2862263" y="3973513"/>
          <p14:tracePt t="53269" x="2838450" y="3937000"/>
          <p14:tracePt t="53277" x="2801938" y="3902075"/>
          <p14:tracePt t="53286" x="2779713" y="3878263"/>
          <p14:tracePt t="53293" x="2732088" y="3854450"/>
          <p14:tracePt t="53301" x="2684463" y="3843338"/>
          <p14:tracePt t="53309" x="2636838" y="3819525"/>
          <p14:tracePt t="53318" x="2554288" y="3806825"/>
          <p14:tracePt t="53325" x="2482850" y="3795713"/>
          <p14:tracePt t="53333" x="2400300" y="3795713"/>
          <p14:tracePt t="53341" x="2352675" y="3795713"/>
          <p14:tracePt t="53350" x="2246313" y="3795713"/>
          <p14:tracePt t="53357" x="2163763" y="3795713"/>
          <p14:tracePt t="53366" x="2081213" y="3795713"/>
          <p14:tracePt t="53373" x="1998663" y="3795713"/>
          <p14:tracePt t="53380" x="1951038" y="3795713"/>
          <p14:tracePt t="53389" x="1857375" y="3806825"/>
          <p14:tracePt t="53397" x="1797050" y="3819525"/>
          <p14:tracePt t="53405" x="1714500" y="3819525"/>
          <p14:tracePt t="53412" x="1643063" y="3830638"/>
          <p14:tracePt t="53421" x="1560513" y="3830638"/>
          <p14:tracePt t="53429" x="1501775" y="3830638"/>
          <p14:tracePt t="53437" x="1430338" y="3830638"/>
          <p14:tracePt t="53445" x="1347788" y="3830638"/>
          <p14:tracePt t="53452" x="1241425" y="3830638"/>
          <p14:tracePt t="53462" x="1182688" y="3830638"/>
          <p14:tracePt t="53468" x="1135063" y="3830638"/>
          <p14:tracePt t="53477" x="1041400" y="3830638"/>
          <p14:tracePt t="53485" x="993775" y="3830638"/>
          <p14:tracePt t="53493" x="898525" y="3783013"/>
          <p14:tracePt t="53501" x="874713" y="3771900"/>
          <p14:tracePt t="53509" x="792163" y="3736975"/>
          <p14:tracePt t="53517" x="757238" y="3713163"/>
          <p14:tracePt t="53526" x="720725" y="3676650"/>
          <p14:tracePt t="53534" x="685800" y="3641725"/>
          <p14:tracePt t="53541" x="650875" y="3606800"/>
          <p14:tracePt t="53549" x="627063" y="3570288"/>
          <p14:tracePt t="53558" x="603250" y="3535363"/>
          <p14:tracePt t="53565" x="590550" y="3487738"/>
          <p14:tracePt t="53573" x="579438" y="3440113"/>
          <p14:tracePt t="53581" x="579438" y="3405188"/>
          <p14:tracePt t="53590" x="579438" y="3357563"/>
          <p14:tracePt t="53597" x="579438" y="3333750"/>
          <p14:tracePt t="53606" x="579438" y="3298825"/>
          <p14:tracePt t="53613" x="579438" y="3263900"/>
          <p14:tracePt t="53621" x="579438" y="3203575"/>
          <p14:tracePt t="53629" x="579438" y="3157538"/>
          <p14:tracePt t="53637" x="603250" y="3097213"/>
          <p14:tracePt t="53644" x="638175" y="3062288"/>
          <p14:tracePt t="53653" x="661988" y="3038475"/>
          <p14:tracePt t="53661" x="696913" y="2968625"/>
          <p14:tracePt t="53669" x="733425" y="2932113"/>
          <p14:tracePt t="53678" x="792163" y="2860675"/>
          <p14:tracePt t="53685" x="815975" y="2838450"/>
          <p14:tracePt t="53694" x="887413" y="2767013"/>
          <p14:tracePt t="53702" x="957263" y="2719388"/>
          <p14:tracePt t="53711" x="1017588" y="2671763"/>
          <p14:tracePt t="53717" x="1087438" y="2625725"/>
          <p14:tracePt t="53725" x="1169988" y="2578100"/>
          <p14:tracePt t="53734" x="1254125" y="2541588"/>
          <p14:tracePt t="53741" x="1360488" y="2506663"/>
          <p14:tracePt t="53749" x="1466850" y="2459038"/>
          <p14:tracePt t="53757" x="1573213" y="2424113"/>
          <p14:tracePt t="53765" x="1679575" y="2411413"/>
          <p14:tracePt t="53773" x="1785938" y="2400300"/>
          <p14:tracePt t="53781" x="1892300" y="2400300"/>
          <p14:tracePt t="53789" x="1985963" y="2400300"/>
          <p14:tracePt t="53797" x="2092325" y="2400300"/>
          <p14:tracePt t="53805" x="2200275" y="2400300"/>
          <p14:tracePt t="53814" x="2306638" y="2400300"/>
          <p14:tracePt t="53821" x="2389188" y="2435225"/>
          <p14:tracePt t="53829" x="2447925" y="2459038"/>
          <p14:tracePt t="53837" x="2578100" y="2506663"/>
          <p14:tracePt t="53845" x="2601913" y="2517775"/>
          <p14:tracePt t="53853" x="2671763" y="2554288"/>
          <p14:tracePt t="53862" x="2743200" y="2601913"/>
          <p14:tracePt t="53869" x="2790825" y="2625725"/>
          <p14:tracePt t="53877" x="2825750" y="2660650"/>
          <p14:tracePt t="53885" x="2886075" y="2695575"/>
          <p14:tracePt t="53893" x="2908300" y="2732088"/>
          <p14:tracePt t="53901" x="2944813" y="2767013"/>
          <p14:tracePt t="53907" x="2979738" y="2801938"/>
          <p14:tracePt t="53917" x="3003550" y="2860675"/>
          <p14:tracePt t="53933" x="3074988" y="2979738"/>
          <p14:tracePt t="53939" x="3098800" y="3051175"/>
          <p14:tracePt t="53946" x="3133725" y="3121025"/>
          <p14:tracePt t="53954" x="3157538" y="3192463"/>
          <p14:tracePt t="53962" x="3181350" y="3240088"/>
          <p14:tracePt t="53971" x="3205163" y="3311525"/>
          <p14:tracePt t="53979" x="3240088" y="3381375"/>
          <p14:tracePt t="53986" x="3263900" y="3440113"/>
          <p14:tracePt t="53995" x="3275013" y="3511550"/>
          <p14:tracePt t="54003" x="3311525" y="3582988"/>
          <p14:tracePt t="54011" x="3346450" y="3676650"/>
          <p14:tracePt t="54019" x="3359150" y="3700463"/>
          <p14:tracePt t="54027" x="3394075" y="3806825"/>
          <p14:tracePt t="54035" x="3405188" y="3843338"/>
          <p14:tracePt t="54043" x="3417888" y="3902075"/>
          <p14:tracePt t="54051" x="3429000" y="3973513"/>
          <p14:tracePt t="54059" x="3429000" y="4008438"/>
          <p14:tracePt t="54067" x="3429000" y="4079875"/>
          <p14:tracePt t="54075" x="3429000" y="4125913"/>
          <p14:tracePt t="54083" x="3429000" y="4210050"/>
          <p14:tracePt t="54091" x="3429000" y="4256088"/>
          <p14:tracePt t="54099" x="3429000" y="4327525"/>
          <p14:tracePt t="54107" x="3405188" y="4386263"/>
          <p14:tracePt t="54115" x="3381375" y="4446588"/>
          <p14:tracePt t="54124" x="3359150" y="4481513"/>
          <p14:tracePt t="54131" x="3311525" y="4564063"/>
          <p14:tracePt t="54140" x="3251200" y="4598988"/>
          <p14:tracePt t="54147" x="3228975" y="4622800"/>
          <p14:tracePt t="54155" x="3168650" y="4694238"/>
          <p14:tracePt t="54163" x="3133725" y="4718050"/>
          <p14:tracePt t="54171" x="3051175" y="4765675"/>
          <p14:tracePt t="54179" x="2992438" y="4789488"/>
          <p14:tracePt t="54187" x="2921000" y="4824413"/>
          <p14:tracePt t="54196" x="2849563" y="4859338"/>
          <p14:tracePt t="54203" x="2779713" y="4895850"/>
          <p14:tracePt t="54211" x="2695575" y="4918075"/>
          <p14:tracePt t="54219" x="2649538" y="4930775"/>
          <p14:tracePt t="54228" x="2578100" y="4941888"/>
          <p14:tracePt t="54235" x="2495550" y="4978400"/>
          <p14:tracePt t="54243" x="2365375" y="5013325"/>
          <p14:tracePt t="54251" x="2317750" y="5013325"/>
          <p14:tracePt t="54259" x="2259013" y="5026025"/>
          <p14:tracePt t="54267" x="2128838" y="5026025"/>
          <p14:tracePt t="54275" x="2081213" y="5026025"/>
          <p14:tracePt t="54283" x="1985963" y="5026025"/>
          <p14:tracePt t="54291" x="1903413" y="5026025"/>
          <p14:tracePt t="54299" x="1868488" y="5026025"/>
          <p14:tracePt t="54307" x="1773238" y="5026025"/>
          <p14:tracePt t="54315" x="1679575" y="5002213"/>
          <p14:tracePt t="54323" x="1597025" y="4978400"/>
          <p14:tracePt t="54331" x="1501775" y="4941888"/>
          <p14:tracePt t="54338" x="1419225" y="4918075"/>
          <p14:tracePt t="54346" x="1323975" y="4883150"/>
          <p14:tracePt t="54354" x="1254125" y="4848225"/>
          <p14:tracePt t="54362" x="1182688" y="4811713"/>
          <p14:tracePt t="54371" x="1147763" y="4789488"/>
          <p14:tracePt t="54378" x="1063625" y="4741863"/>
          <p14:tracePt t="54387" x="1028700" y="4718050"/>
          <p14:tracePt t="54394" x="981075" y="4670425"/>
          <p14:tracePt t="54404" x="887413" y="4611688"/>
          <p14:tracePt t="54410" x="863600" y="4587875"/>
          <p14:tracePt t="54418" x="815975" y="4552950"/>
          <p14:tracePt t="54427" x="744538" y="4492625"/>
          <p14:tracePt t="54436" x="720725" y="4468813"/>
          <p14:tracePt t="54443" x="685800" y="4422775"/>
          <p14:tracePt t="54451" x="614363" y="4362450"/>
          <p14:tracePt t="54460" x="590550" y="4340225"/>
          <p14:tracePt t="54467" x="531813" y="4279900"/>
          <p14:tracePt t="54477" x="496888" y="4221163"/>
          <p14:tracePt t="54486" x="473075" y="4173538"/>
          <p14:tracePt t="54493" x="425450" y="4114800"/>
          <p14:tracePt t="54501" x="414338" y="4067175"/>
          <p14:tracePt t="54509" x="366713" y="3984625"/>
          <p14:tracePt t="54517" x="354013" y="3949700"/>
          <p14:tracePt t="54525" x="342900" y="3878263"/>
          <p14:tracePt t="54533" x="319088" y="3806825"/>
          <p14:tracePt t="54541" x="307975" y="3748088"/>
          <p14:tracePt t="54548" x="295275" y="3617913"/>
          <p14:tracePt t="54556" x="295275" y="3570288"/>
          <p14:tracePt t="54565" x="271463" y="3511550"/>
          <p14:tracePt t="54573" x="271463" y="3429000"/>
          <p14:tracePt t="54581" x="271463" y="3370263"/>
          <p14:tracePt t="54588" x="271463" y="3298825"/>
          <p14:tracePt t="54597" x="271463" y="3216275"/>
          <p14:tracePt t="54604" x="271463" y="3109913"/>
          <p14:tracePt t="54613" x="271463" y="3086100"/>
          <p14:tracePt t="54620" x="271463" y="3003550"/>
          <p14:tracePt t="54629" x="284163" y="2979738"/>
          <p14:tracePt t="54636" x="319088" y="2897188"/>
          <p14:tracePt t="54646" x="342900" y="2849563"/>
          <p14:tracePt t="54653" x="377825" y="2801938"/>
          <p14:tracePt t="54661" x="401638" y="2778125"/>
          <p14:tracePt t="54669" x="461963" y="2695575"/>
          <p14:tracePt t="54678" x="496888" y="2671763"/>
          <p14:tracePt t="54686" x="531813" y="2613025"/>
          <p14:tracePt t="54693" x="579438" y="2565400"/>
          <p14:tracePt t="54702" x="638175" y="2506663"/>
          <p14:tracePt t="54709" x="696913" y="2471738"/>
          <p14:tracePt t="54718" x="733425" y="2411413"/>
          <p14:tracePt t="54725" x="792163" y="2376488"/>
          <p14:tracePt t="54733" x="863600" y="2317750"/>
          <p14:tracePt t="54741" x="933450" y="2270125"/>
          <p14:tracePt t="54749" x="1004888" y="2211388"/>
          <p14:tracePt t="54755" x="1100138" y="2187575"/>
          <p14:tracePt t="54763" x="1182688" y="2139950"/>
          <p14:tracePt t="54771" x="1277938" y="2105025"/>
          <p14:tracePt t="54779" x="1384300" y="2092325"/>
          <p14:tracePt t="54787" x="1430338" y="2081213"/>
          <p14:tracePt t="54795" x="1573213" y="2068513"/>
          <p14:tracePt t="54803" x="1620838" y="2068513"/>
          <p14:tracePt t="54811" x="1679575" y="2068513"/>
          <p14:tracePt t="54819" x="1762125" y="2068513"/>
          <p14:tracePt t="54827" x="1833563" y="2068513"/>
          <p14:tracePt t="54834" x="1916113" y="2068513"/>
          <p14:tracePt t="54843" x="1998663" y="2068513"/>
          <p14:tracePt t="54851" x="2057400" y="2068513"/>
          <p14:tracePt t="54859" x="2128838" y="2092325"/>
          <p14:tracePt t="54867" x="2176463" y="2116138"/>
          <p14:tracePt t="54875" x="2246313" y="2152650"/>
          <p14:tracePt t="54884" x="2317750" y="2174875"/>
          <p14:tracePt t="54891" x="2413000" y="2222500"/>
          <p14:tracePt t="54901" x="2482850" y="2259013"/>
          <p14:tracePt t="54917" x="2613025" y="2341563"/>
          <p14:tracePt t="54923" x="2636838" y="2365375"/>
          <p14:tracePt t="54931" x="2708275" y="2411413"/>
          <p14:tracePt t="54938" x="2755900" y="2435225"/>
          <p14:tracePt t="54946" x="2814638" y="2471738"/>
          <p14:tracePt t="54954" x="2849563" y="2495550"/>
          <p14:tracePt t="54962" x="2886075" y="2517775"/>
          <p14:tracePt t="54971" x="2921000" y="2541588"/>
          <p14:tracePt t="54979" x="2955925" y="2578100"/>
          <p14:tracePt t="54987" x="2968625" y="2601913"/>
          <p14:tracePt t="54995" x="2992438" y="2625725"/>
          <p14:tracePt t="55003" x="3016250" y="2647950"/>
          <p14:tracePt t="55011" x="3038475" y="2660650"/>
          <p14:tracePt t="55019" x="3062288" y="2695575"/>
          <p14:tracePt t="55027" x="3074988" y="2719388"/>
          <p14:tracePt t="55035" x="3098800" y="2743200"/>
          <p14:tracePt t="55043" x="3109913" y="2767013"/>
          <p14:tracePt t="55051" x="3109913" y="2778125"/>
          <p14:tracePt t="55059" x="3109913" y="2790825"/>
          <p14:tracePt t="55067" x="3109913" y="2801938"/>
          <p14:tracePt t="55075" x="3122613" y="2814638"/>
          <p14:tracePt t="55099" x="3122613" y="2825750"/>
          <p14:tracePt t="55115" x="3122613" y="2838450"/>
          <p14:tracePt t="55323" x="3122613" y="2849563"/>
          <p14:tracePt t="58321" x="3122613" y="2860675"/>
          <p14:tracePt t="58449" x="3122613" y="2873375"/>
          <p14:tracePt t="58937" x="3109913" y="2873375"/>
          <p14:tracePt t="58953" x="3098800" y="2873375"/>
          <p14:tracePt t="58962" x="3086100" y="2873375"/>
          <p14:tracePt t="58985" x="3074988" y="2873375"/>
          <p14:tracePt t="59001" x="3062288" y="2873375"/>
          <p14:tracePt t="59049" x="3051175" y="2873375"/>
          <p14:tracePt t="59121" x="3051175" y="2884488"/>
          <p14:tracePt t="59201" x="3038475" y="2884488"/>
          <p14:tracePt t="59233" x="3027363" y="2884488"/>
          <p14:tracePt t="59265" x="3016250" y="2884488"/>
          <p14:tracePt t="59305" x="3003550" y="2884488"/>
          <p14:tracePt t="59321" x="2992438" y="2884488"/>
          <p14:tracePt t="59337" x="2979738" y="2884488"/>
          <p14:tracePt t="59361" x="2968625" y="2884488"/>
          <p14:tracePt t="59378" x="2955925" y="2884488"/>
          <p14:tracePt t="59385" x="2955925" y="2897188"/>
          <p14:tracePt t="59401" x="2944813" y="2897188"/>
          <p14:tracePt t="59426" x="2932113" y="2897188"/>
          <p14:tracePt t="59497" x="2921000" y="2897188"/>
          <p14:tracePt t="59593" x="2908300" y="2897188"/>
          <p14:tracePt t="59625" x="2897188" y="2897188"/>
          <p14:tracePt t="59745" x="2886075" y="2897188"/>
          <p14:tracePt t="59777" x="2873375" y="2897188"/>
          <p14:tracePt t="59785" x="2849563" y="2897188"/>
          <p14:tracePt t="59793" x="2838450" y="2897188"/>
          <p14:tracePt t="59801" x="2814638" y="2897188"/>
          <p14:tracePt t="59809" x="2790825" y="2897188"/>
          <p14:tracePt t="59817" x="2767013" y="2897188"/>
          <p14:tracePt t="59824" x="2743200" y="2897188"/>
          <p14:tracePt t="59833" x="2708275" y="2897188"/>
          <p14:tracePt t="59840" x="2671763" y="2897188"/>
          <p14:tracePt t="59849" x="2660650" y="2897188"/>
          <p14:tracePt t="59857" x="2625725" y="2897188"/>
          <p14:tracePt t="59865" x="2601913" y="2897188"/>
          <p14:tracePt t="59874" x="2565400" y="2897188"/>
          <p14:tracePt t="59883" x="2554288" y="2897188"/>
          <p14:tracePt t="59891" x="2543175" y="2897188"/>
          <p14:tracePt t="59910" x="2519363" y="2897188"/>
          <p14:tracePt t="59913" x="2495550" y="2897188"/>
          <p14:tracePt t="59921" x="2482850" y="2908300"/>
          <p14:tracePt t="59940" x="2459038" y="2908300"/>
          <p14:tracePt t="59947" x="2447925" y="2908300"/>
          <p14:tracePt t="59957" x="2436813" y="2908300"/>
          <p14:tracePt t="59963" x="2424113" y="2908300"/>
          <p14:tracePt t="59971" x="2413000" y="2908300"/>
          <p14:tracePt t="59979" x="2400300" y="2908300"/>
          <p14:tracePt t="59987" x="2389188" y="2908300"/>
          <p14:tracePt t="59996" x="2376488" y="2908300"/>
          <p14:tracePt t="60020" x="2365375" y="2908300"/>
          <p14:tracePt t="60027" x="2352675" y="2908300"/>
          <p14:tracePt t="60043" x="2341563" y="2908300"/>
          <p14:tracePt t="60059" x="2328863" y="2908300"/>
          <p14:tracePt t="60075" x="2317750" y="2908300"/>
          <p14:tracePt t="60083" x="2306638" y="2908300"/>
          <p14:tracePt t="60098" x="2293938" y="2908300"/>
          <p14:tracePt t="60106" x="2282825" y="2908300"/>
          <p14:tracePt t="60122" x="2270125" y="2908300"/>
          <p14:tracePt t="61785" x="2270125" y="2884488"/>
          <p14:tracePt t="61793" x="2270125" y="2849563"/>
          <p14:tracePt t="61801" x="2282825" y="2814638"/>
          <p14:tracePt t="61809" x="2293938" y="2778125"/>
          <p14:tracePt t="61817" x="2293938" y="2743200"/>
          <p14:tracePt t="61825" x="2306638" y="2695575"/>
          <p14:tracePt t="61833" x="2317750" y="2660650"/>
          <p14:tracePt t="61841" x="2317750" y="2613025"/>
          <p14:tracePt t="61849" x="2317750" y="2578100"/>
          <p14:tracePt t="61857" x="2317750" y="2506663"/>
          <p14:tracePt t="61865" x="2317750" y="2482850"/>
          <p14:tracePt t="61873" x="2317750" y="2411413"/>
          <p14:tracePt t="61881" x="2293938" y="2341563"/>
          <p14:tracePt t="61889" x="2259013" y="2293938"/>
          <p14:tracePt t="61899" x="2211388" y="2222500"/>
          <p14:tracePt t="61906" x="2187575" y="2187575"/>
          <p14:tracePt t="61923" x="2092325" y="2046288"/>
          <p14:tracePt t="61931" x="2070100" y="2009775"/>
          <p14:tracePt t="61940" x="2022475" y="1962150"/>
          <p14:tracePt t="61947" x="1951038" y="1868488"/>
          <p14:tracePt t="61956" x="1939925" y="1844675"/>
          <p14:tracePt t="61963" x="1879600" y="1785938"/>
          <p14:tracePt t="61972" x="1857375" y="1749425"/>
          <p14:tracePt t="61979" x="1809750" y="1703388"/>
          <p14:tracePt t="61987" x="1749425" y="1631950"/>
          <p14:tracePt t="61995" x="1714500" y="1597025"/>
          <p14:tracePt t="62003" x="1679575" y="1573213"/>
          <p14:tracePt t="62011" x="1620838" y="1512888"/>
          <p14:tracePt t="62020" x="1573213" y="1466850"/>
          <p14:tracePt t="62027" x="1525588" y="1419225"/>
          <p14:tracePt t="62035" x="1490663" y="1395413"/>
          <p14:tracePt t="62043" x="1430338" y="1323975"/>
          <p14:tracePt t="62051" x="1395413" y="1300163"/>
          <p14:tracePt t="62059" x="1336675" y="1265238"/>
          <p14:tracePt t="62067" x="1265238" y="1206500"/>
          <p14:tracePt t="62075" x="1241425" y="1182688"/>
          <p14:tracePt t="62083" x="1193800" y="1146175"/>
          <p14:tracePt t="62091" x="1147763" y="1123950"/>
          <p14:tracePt t="62099" x="1111250" y="1087438"/>
          <p14:tracePt t="62107" x="1076325" y="1076325"/>
          <p14:tracePt t="62115" x="1041400" y="1063625"/>
          <p14:tracePt t="62123" x="1004888" y="1052513"/>
          <p14:tracePt t="62131" x="981075" y="1039813"/>
          <p14:tracePt t="62138" x="969963" y="1039813"/>
          <p14:tracePt t="62147" x="946150" y="1039813"/>
          <p14:tracePt t="62154" x="922338" y="1039813"/>
          <p14:tracePt t="62163" x="911225" y="1039813"/>
          <p14:tracePt t="62170" x="887413" y="1052513"/>
          <p14:tracePt t="62179" x="863600" y="1087438"/>
          <p14:tracePt t="62188" x="850900" y="1100138"/>
          <p14:tracePt t="62195" x="839788" y="1123950"/>
          <p14:tracePt t="62203" x="815975" y="1158875"/>
          <p14:tracePt t="62211" x="804863" y="1182688"/>
          <p14:tracePt t="62217" x="792163" y="1206500"/>
          <p14:tracePt t="62227" x="792163" y="1217613"/>
          <p14:tracePt t="62236" x="792163" y="1230313"/>
          <p14:tracePt t="62244" x="792163" y="1241425"/>
          <p14:tracePt t="62251" x="781050" y="1241425"/>
          <p14:tracePt t="62259" x="781050" y="1254125"/>
          <p14:tracePt t="62323" x="768350" y="1254125"/>
          <p14:tracePt t="62699" x="757238" y="1254125"/>
          <p14:tracePt t="63243" x="757238" y="1289050"/>
          <p14:tracePt t="63251" x="757238" y="1336675"/>
          <p14:tracePt t="63260" x="768350" y="1382713"/>
          <p14:tracePt t="63267" x="792163" y="1454150"/>
          <p14:tracePt t="63275" x="827088" y="1536700"/>
          <p14:tracePt t="63283" x="874713" y="1655763"/>
          <p14:tracePt t="63291" x="911225" y="1738313"/>
          <p14:tracePt t="63299" x="946150" y="1809750"/>
          <p14:tracePt t="63307" x="969963" y="1903413"/>
          <p14:tracePt t="63316" x="1004888" y="1962150"/>
          <p14:tracePt t="63323" x="1028700" y="2057400"/>
          <p14:tracePt t="63331" x="1052513" y="2105025"/>
          <p14:tracePt t="63339" x="1063625" y="2152650"/>
          <p14:tracePt t="63347" x="1076325" y="2187575"/>
          <p14:tracePt t="63355" x="1087438" y="2211388"/>
          <p14:tracePt t="63364" x="1100138" y="2235200"/>
          <p14:tracePt t="63371" x="1100138" y="2246313"/>
          <p14:tracePt t="63379" x="1100138" y="2259013"/>
          <p14:tracePt t="63387" x="1111250" y="2259013"/>
          <p14:tracePt t="63395" x="1111250" y="2270125"/>
          <p14:tracePt t="63467" x="1111250" y="2282825"/>
          <p14:tracePt t="63475" x="1123950" y="2282825"/>
          <p14:tracePt t="63483" x="1135063" y="2293938"/>
          <p14:tracePt t="63492" x="1147763" y="2305050"/>
          <p14:tracePt t="63499" x="1147763" y="2317750"/>
          <p14:tracePt t="63507" x="1158875" y="2328863"/>
          <p14:tracePt t="63516" x="1182688" y="2352675"/>
          <p14:tracePt t="63523" x="1193800" y="2376488"/>
          <p14:tracePt t="63531" x="1206500" y="2389188"/>
          <p14:tracePt t="63537" x="1217613" y="2411413"/>
          <p14:tracePt t="63546" x="1230313" y="2435225"/>
          <p14:tracePt t="63554" x="1241425" y="2447925"/>
          <p14:tracePt t="63561" x="1254125" y="2447925"/>
          <p14:tracePt t="63569" x="1254125" y="2459038"/>
          <p14:tracePt t="63577" x="1265238" y="2471738"/>
          <p14:tracePt t="63675" x="1265238" y="2459038"/>
          <p14:tracePt t="63683" x="1265238" y="2447925"/>
          <p14:tracePt t="63690" x="1241425" y="2424113"/>
          <p14:tracePt t="63699" x="1217613" y="2400300"/>
          <p14:tracePt t="63707" x="1193800" y="2376488"/>
          <p14:tracePt t="63715" x="1169988" y="2352675"/>
          <p14:tracePt t="63724" x="1158875" y="2352675"/>
          <p14:tracePt t="63730" x="1135063" y="2328863"/>
          <p14:tracePt t="63740" x="1111250" y="2305050"/>
          <p14:tracePt t="63746" x="1087438" y="2293938"/>
          <p14:tracePt t="63755" x="1063625" y="2270125"/>
          <p14:tracePt t="63763" x="1052513" y="2259013"/>
          <p14:tracePt t="63771" x="1041400" y="2246313"/>
          <p14:tracePt t="63779" x="1017588" y="2246313"/>
          <p14:tracePt t="63787" x="1004888" y="2235200"/>
          <p14:tracePt t="63803" x="993775" y="2235200"/>
          <p14:tracePt t="63811" x="981075" y="2222500"/>
          <p14:tracePt t="63835" x="969963" y="2222500"/>
          <p14:tracePt t="63995" x="969963" y="2235200"/>
          <p14:tracePt t="64005" x="969963" y="2246313"/>
          <p14:tracePt t="64011" x="969963" y="2259013"/>
          <p14:tracePt t="64019" x="969963" y="2270125"/>
          <p14:tracePt t="64027" x="981075" y="2282825"/>
          <p14:tracePt t="64035" x="981075" y="2293938"/>
          <p14:tracePt t="64044" x="993775" y="2293938"/>
          <p14:tracePt t="64051" x="993775" y="2305050"/>
          <p14:tracePt t="64217" x="993775" y="2317750"/>
          <p14:tracePt t="64792" x="981075" y="2317750"/>
          <p14:tracePt t="64800" x="969963" y="2317750"/>
          <p14:tracePt t="64808" x="946150" y="2317750"/>
          <p14:tracePt t="64817" x="922338" y="2317750"/>
          <p14:tracePt t="64825" x="887413" y="2317750"/>
          <p14:tracePt t="64833" x="874713" y="2305050"/>
          <p14:tracePt t="64841" x="850900" y="2293938"/>
          <p14:tracePt t="64849" x="827088" y="2282825"/>
          <p14:tracePt t="64857" x="804863" y="2282825"/>
          <p14:tracePt t="64865" x="792163" y="2270125"/>
          <p14:tracePt t="64873" x="768350" y="2270125"/>
          <p14:tracePt t="64881" x="757238" y="2259013"/>
          <p14:tracePt t="64902" x="744538" y="2259013"/>
          <p14:tracePt t="64905" x="733425" y="2246313"/>
          <p14:tracePt t="64914" x="720725" y="2246313"/>
          <p14:tracePt t="64921" x="720725" y="2235200"/>
          <p14:tracePt t="64930" x="720725" y="2222500"/>
          <p14:tracePt t="64937" x="709613" y="2222500"/>
          <p14:tracePt t="64953" x="696913" y="2211388"/>
          <p14:tracePt t="64963" x="696913" y="2198688"/>
          <p14:tracePt t="64969" x="685800" y="2187575"/>
          <p14:tracePt t="64985" x="685800" y="2174875"/>
          <p14:tracePt t="64993" x="685800" y="2163763"/>
          <p14:tracePt t="65009" x="685800" y="2152650"/>
          <p14:tracePt t="65017" x="674688" y="2139950"/>
          <p14:tracePt t="65025" x="674688" y="2128838"/>
          <p14:tracePt t="65041" x="674688" y="2116138"/>
          <p14:tracePt t="65049" x="674688" y="2105025"/>
          <p14:tracePt t="65057" x="661988" y="2105025"/>
          <p14:tracePt t="65065" x="661988" y="2092325"/>
          <p14:tracePt t="65185" x="661988" y="2081213"/>
          <p14:tracePt t="65321" x="661988" y="2068513"/>
          <p14:tracePt t="65433" x="661988" y="2057400"/>
          <p14:tracePt t="65838" x="650875" y="2057400"/>
          <p14:tracePt t="66295" x="661988" y="2057400"/>
          <p14:tracePt t="66303" x="696913" y="2057400"/>
          <p14:tracePt t="66311" x="744538" y="2057400"/>
          <p14:tracePt t="66318" x="804863" y="2057400"/>
          <p14:tracePt t="66327" x="863600" y="2057400"/>
          <p14:tracePt t="66334" x="969963" y="2068513"/>
          <p14:tracePt t="66342" x="1063625" y="2092325"/>
          <p14:tracePt t="66350" x="1169988" y="2128838"/>
          <p14:tracePt t="66358" x="1277938" y="2152650"/>
          <p14:tracePt t="66366" x="1384300" y="2198688"/>
          <p14:tracePt t="66374" x="1477963" y="2235200"/>
          <p14:tracePt t="66380" x="1525588" y="2259013"/>
          <p14:tracePt t="66388" x="1597025" y="2282825"/>
          <p14:tracePt t="66396" x="1666875" y="2328863"/>
          <p14:tracePt t="66404" x="1738313" y="2352675"/>
          <p14:tracePt t="66412" x="1785938" y="2376488"/>
          <p14:tracePt t="66421" x="1833563" y="2389188"/>
          <p14:tracePt t="66428" x="1879600" y="2424113"/>
          <p14:tracePt t="66436" x="1927225" y="2435225"/>
          <p14:tracePt t="66444" x="1974850" y="2447925"/>
          <p14:tracePt t="66453" x="2022475" y="2459038"/>
          <p14:tracePt t="66461" x="2128838" y="2471738"/>
          <p14:tracePt t="66469" x="2200275" y="2495550"/>
          <p14:tracePt t="66476" x="2270125" y="2506663"/>
          <p14:tracePt t="66485" x="2376488" y="2506663"/>
          <p14:tracePt t="66492" x="2436813" y="2530475"/>
          <p14:tracePt t="66500" x="2530475" y="2541588"/>
          <p14:tracePt t="66508" x="2565400" y="2541588"/>
          <p14:tracePt t="66516" x="2649538" y="2541588"/>
          <p14:tracePt t="66525" x="2755900" y="2541588"/>
          <p14:tracePt t="66532" x="2790825" y="2541588"/>
          <p14:tracePt t="66540" x="2862263" y="2541588"/>
          <p14:tracePt t="66549" x="2932113" y="2506663"/>
          <p14:tracePt t="66557" x="2992438" y="2471738"/>
          <p14:tracePt t="66566" x="3038475" y="2411413"/>
          <p14:tracePt t="66574" x="3109913" y="2376488"/>
          <p14:tracePt t="66582" x="3168650" y="2317750"/>
          <p14:tracePt t="66590" x="3205163" y="2293938"/>
          <p14:tracePt t="66598" x="3287713" y="2222500"/>
          <p14:tracePt t="66605" x="3359150" y="2163763"/>
          <p14:tracePt t="66613" x="3417888" y="2105025"/>
          <p14:tracePt t="66620" x="3476625" y="2068513"/>
          <p14:tracePt t="66629" x="3511550" y="2046288"/>
          <p14:tracePt t="66637" x="3559175" y="2009775"/>
          <p14:tracePt t="66645" x="3606800" y="1962150"/>
          <p14:tracePt t="66653" x="3665538" y="1927225"/>
          <p14:tracePt t="66661" x="3702050" y="1892300"/>
          <p14:tracePt t="66668" x="3736975" y="1855788"/>
          <p14:tracePt t="66677" x="3771900" y="1820863"/>
          <p14:tracePt t="66685" x="3795713" y="1785938"/>
          <p14:tracePt t="66692" x="3819525" y="1738313"/>
          <p14:tracePt t="66702" x="3843338" y="1643063"/>
          <p14:tracePt t="66710" x="3843338" y="1549400"/>
          <p14:tracePt t="66717" x="3843338" y="1443038"/>
          <p14:tracePt t="66726" x="3843338" y="1336675"/>
          <p14:tracePt t="66732" x="3843338" y="1276350"/>
          <p14:tracePt t="66740" x="3843338" y="1135063"/>
          <p14:tracePt t="66748" x="3832225" y="1100138"/>
          <p14:tracePt t="66756" x="3808413" y="1028700"/>
          <p14:tracePt t="66764" x="3771900" y="957263"/>
          <p14:tracePt t="66772" x="3736975" y="922338"/>
          <p14:tracePt t="66780" x="3702050" y="887413"/>
          <p14:tracePt t="66788" x="3665538" y="863600"/>
          <p14:tracePt t="66796" x="3630613" y="839788"/>
          <p14:tracePt t="66805" x="3595688" y="839788"/>
          <p14:tracePt t="66813" x="3559175" y="827088"/>
          <p14:tracePt t="66820" x="3524250" y="827088"/>
          <p14:tracePt t="66829" x="3511550" y="827088"/>
          <p14:tracePt t="66836" x="3476625" y="827088"/>
          <p14:tracePt t="66844" x="3452813" y="827088"/>
          <p14:tracePt t="66852" x="3429000" y="839788"/>
          <p14:tracePt t="66860" x="3417888" y="863600"/>
          <p14:tracePt t="66868" x="3394075" y="911225"/>
          <p14:tracePt t="66876" x="3359150" y="957263"/>
          <p14:tracePt t="66884" x="3346450" y="993775"/>
          <p14:tracePt t="66892" x="3322638" y="1100138"/>
          <p14:tracePt t="66900" x="3322638" y="1135063"/>
          <p14:tracePt t="66908" x="3298825" y="1241425"/>
          <p14:tracePt t="66916" x="3298825" y="1289050"/>
          <p14:tracePt t="66924" x="3298825" y="1360488"/>
          <p14:tracePt t="66932" x="3298825" y="1443038"/>
          <p14:tracePt t="66940" x="3298825" y="1549400"/>
          <p14:tracePt t="66949" x="3298825" y="1608138"/>
          <p14:tracePt t="66956" x="3298825" y="1690688"/>
          <p14:tracePt t="66964" x="3311525" y="1762125"/>
          <p14:tracePt t="66972" x="3335338" y="1809750"/>
          <p14:tracePt t="66980" x="3359150" y="1844675"/>
          <p14:tracePt t="66988" x="3381375" y="1903413"/>
          <p14:tracePt t="66996" x="3405188" y="1951038"/>
          <p14:tracePt t="67004" x="3441700" y="1998663"/>
          <p14:tracePt t="67012" x="3452813" y="2033588"/>
          <p14:tracePt t="67020" x="3476625" y="2068513"/>
          <p14:tracePt t="67028" x="3487738" y="2092325"/>
          <p14:tracePt t="67036" x="3500438" y="2105025"/>
          <p14:tracePt t="67044" x="3511550" y="2116138"/>
          <p14:tracePt t="67052" x="3511550" y="2139950"/>
          <p14:tracePt t="67060" x="3511550" y="2152650"/>
          <p14:tracePt t="67068" x="3511550" y="2163763"/>
          <p14:tracePt t="67077" x="3511550" y="2174875"/>
          <p14:tracePt t="67084" x="3487738" y="2198688"/>
          <p14:tracePt t="67093" x="3465513" y="2222500"/>
          <p14:tracePt t="67100" x="3394075" y="2246313"/>
          <p14:tracePt t="67108" x="3359150" y="2270125"/>
          <p14:tracePt t="67116" x="3311525" y="2282825"/>
          <p14:tracePt t="67124" x="3263900" y="2305050"/>
          <p14:tracePt t="67132" x="3216275" y="2328863"/>
          <p14:tracePt t="67140" x="3144838" y="2352675"/>
          <p14:tracePt t="67148" x="3109913" y="2365375"/>
          <p14:tracePt t="67156" x="3062288" y="2376488"/>
          <p14:tracePt t="67164" x="3027363" y="2389188"/>
          <p14:tracePt t="67172" x="3003550" y="2400300"/>
          <p14:tracePt t="67181" x="2992438" y="2411413"/>
          <p14:tracePt t="67188" x="2979738" y="2411413"/>
          <p14:tracePt t="67197" x="2968625" y="2411413"/>
          <p14:tracePt t="67210" x="2955925" y="2424113"/>
          <p14:tracePt t="67492" x="2955925" y="2435225"/>
          <p14:tracePt t="67794" x="2955925" y="2447925"/>
          <p14:tracePt t="67842" x="2955925" y="2459038"/>
          <p14:tracePt t="67850" x="2955925" y="2471738"/>
          <p14:tracePt t="67858" x="2955925" y="2482850"/>
          <p14:tracePt t="67866" x="2955925" y="2495550"/>
          <p14:tracePt t="67882" x="2955925" y="2506663"/>
          <p14:tracePt t="67890" x="2955925" y="2517775"/>
          <p14:tracePt t="67898" x="2955925" y="2530475"/>
          <p14:tracePt t="67922" x="2955925" y="2541588"/>
          <p14:tracePt t="67930" x="2944813" y="2541588"/>
          <p14:tracePt t="67986" x="2944813" y="2554288"/>
          <p14:tracePt t="68803" x="2932113" y="2565400"/>
          <p14:tracePt t="68817" x="2921000" y="2578100"/>
          <p14:tracePt t="68825" x="2921000" y="2589213"/>
          <p14:tracePt t="68835" x="2908300" y="2601913"/>
          <p14:tracePt t="68843" x="2886075" y="2613025"/>
          <p14:tracePt t="68849" x="2873375" y="2636838"/>
          <p14:tracePt t="68857" x="2862263" y="2660650"/>
          <p14:tracePt t="68866" x="2849563" y="2695575"/>
          <p14:tracePt t="68875" x="2838450" y="2719388"/>
          <p14:tracePt t="68883" x="2825750" y="2732088"/>
          <p14:tracePt t="68889" x="2814638" y="2754313"/>
          <p14:tracePt t="68896" x="2801938" y="2778125"/>
          <p14:tracePt t="68907" x="2801938" y="2801938"/>
          <p14:tracePt t="68915" x="2790825" y="2825750"/>
          <p14:tracePt t="68920" x="2779713" y="2849563"/>
          <p14:tracePt t="68928" x="2779713" y="2873375"/>
          <p14:tracePt t="68938" x="2767013" y="2897188"/>
          <p14:tracePt t="68947" x="2767013" y="2908300"/>
          <p14:tracePt t="68954" x="2767013" y="2944813"/>
          <p14:tracePt t="68961" x="2767013" y="2968625"/>
          <p14:tracePt t="68968" x="2767013" y="2979738"/>
          <p14:tracePt t="68978" x="2767013" y="3003550"/>
          <p14:tracePt t="68987" x="2767013" y="3038475"/>
          <p14:tracePt t="68992" x="2767013" y="3062288"/>
          <p14:tracePt t="69000" x="2767013" y="3086100"/>
          <p14:tracePt t="69011" x="2767013" y="3109913"/>
          <p14:tracePt t="69019" x="2779713" y="3144838"/>
          <p14:tracePt t="69025" x="2801938" y="3168650"/>
          <p14:tracePt t="69034" x="2825750" y="3192463"/>
          <p14:tracePt t="69041" x="2838450" y="3203575"/>
          <p14:tracePt t="69051" x="2849563" y="3216275"/>
          <p14:tracePt t="69059" x="2862263" y="3227388"/>
          <p14:tracePt t="69065" x="2873375" y="3227388"/>
          <p14:tracePt t="69073" x="2886075" y="3227388"/>
          <p14:tracePt t="69089" x="2897188" y="3227388"/>
          <p14:tracePt t="69099" x="2908300" y="3227388"/>
          <p14:tracePt t="69107" x="2921000" y="3227388"/>
          <p14:tracePt t="69113" x="2932113" y="3227388"/>
          <p14:tracePt t="69121" x="2944813" y="3227388"/>
          <p14:tracePt t="69131" x="2968625" y="3227388"/>
          <p14:tracePt t="69139" x="2979738" y="3227388"/>
          <p14:tracePt t="69145" x="3003550" y="3216275"/>
          <p14:tracePt t="69153" x="3027363" y="3203575"/>
          <p14:tracePt t="69160" x="3038475" y="3203575"/>
          <p14:tracePt t="69171" x="3062288" y="3192463"/>
          <p14:tracePt t="69176" x="3086100" y="3192463"/>
          <p14:tracePt t="69185" x="3098800" y="3192463"/>
          <p14:tracePt t="69193" x="3098800" y="3181350"/>
          <p14:tracePt t="69211" x="3098800" y="3168650"/>
          <p14:tracePt t="69217" x="3109913" y="3168650"/>
          <p14:tracePt t="69226" x="3109913" y="3157538"/>
          <p14:tracePt t="69233" x="3109913" y="3133725"/>
          <p14:tracePt t="69243" x="3109913" y="3121025"/>
          <p14:tracePt t="69249" x="3109913" y="3086100"/>
          <p14:tracePt t="69257" x="3098800" y="3062288"/>
          <p14:tracePt t="69265" x="3074988" y="3027363"/>
          <p14:tracePt t="69276" x="3062288" y="2990850"/>
          <p14:tracePt t="69283" x="3051175" y="2968625"/>
          <p14:tracePt t="69289" x="3027363" y="2955925"/>
          <p14:tracePt t="69297" x="3003550" y="2944813"/>
          <p14:tracePt t="69307" x="2979738" y="2921000"/>
          <p14:tracePt t="69314" x="2968625" y="2921000"/>
          <p14:tracePt t="69321" x="2968625" y="2908300"/>
          <p14:tracePt t="69329" x="2955925" y="2908300"/>
          <p14:tracePt t="69347" x="2944813" y="2908300"/>
          <p14:tracePt t="69361" x="2932113" y="2908300"/>
          <p14:tracePt t="69369" x="2932113" y="2921000"/>
          <p14:tracePt t="69379" x="2921000" y="2932113"/>
          <p14:tracePt t="69385" x="2908300" y="2968625"/>
          <p14:tracePt t="69393" x="2897188" y="3003550"/>
          <p14:tracePt t="69401" x="2886075" y="3051175"/>
          <p14:tracePt t="69408" x="2873375" y="3097213"/>
          <p14:tracePt t="69417" x="2862263" y="3168650"/>
          <p14:tracePt t="69425" x="2838450" y="3251200"/>
          <p14:tracePt t="69433" x="2838450" y="3298825"/>
          <p14:tracePt t="69441" x="2825750" y="3357563"/>
          <p14:tracePt t="69449" x="2814638" y="3429000"/>
          <p14:tracePt t="69458" x="2814638" y="3487738"/>
          <p14:tracePt t="69465" x="2814638" y="3570288"/>
          <p14:tracePt t="69474" x="2814638" y="3641725"/>
          <p14:tracePt t="69481" x="2814638" y="3724275"/>
          <p14:tracePt t="69491" x="2814638" y="3760788"/>
          <p14:tracePt t="69497" x="2814638" y="3854450"/>
          <p14:tracePt t="69505" x="2838450" y="3889375"/>
          <p14:tracePt t="69513" x="2862263" y="3937000"/>
          <p14:tracePt t="69521" x="2908300" y="4019550"/>
          <p14:tracePt t="69529" x="2932113" y="4056063"/>
          <p14:tracePt t="69537" x="2955925" y="4090988"/>
          <p14:tracePt t="69546" x="3016250" y="4162425"/>
          <p14:tracePt t="69553" x="3051175" y="4186238"/>
          <p14:tracePt t="69563" x="3086100" y="4221163"/>
          <p14:tracePt t="69569" x="3122613" y="4244975"/>
          <p14:tracePt t="69577" x="3144838" y="4268788"/>
          <p14:tracePt t="69585" x="3181350" y="4292600"/>
          <p14:tracePt t="69593" x="3216275" y="4303713"/>
          <p14:tracePt t="69603" x="3275013" y="4303713"/>
          <p14:tracePt t="69609" x="3311525" y="4303713"/>
          <p14:tracePt t="69617" x="3359150" y="4303713"/>
          <p14:tracePt t="69625" x="3405188" y="4303713"/>
          <p14:tracePt t="69633" x="3441700" y="4268788"/>
          <p14:tracePt t="69641" x="3500438" y="4210050"/>
          <p14:tracePt t="69649" x="3548063" y="4149725"/>
          <p14:tracePt t="69656" x="3595688" y="4103688"/>
          <p14:tracePt t="69665" x="3630613" y="4032250"/>
          <p14:tracePt t="69672" x="3678238" y="3937000"/>
          <p14:tracePt t="69680" x="3713163" y="3854450"/>
          <p14:tracePt t="69688" x="3736975" y="3736975"/>
          <p14:tracePt t="69696" x="3736975" y="3641725"/>
          <p14:tracePt t="69704" x="3736975" y="3535363"/>
          <p14:tracePt t="69712" x="3736975" y="3429000"/>
          <p14:tracePt t="69721" x="3736975" y="3251200"/>
          <p14:tracePt t="69728" x="3689350" y="3168650"/>
          <p14:tracePt t="69737" x="3630613" y="3038475"/>
          <p14:tracePt t="69745" x="3548063" y="2932113"/>
          <p14:tracePt t="69753" x="3465513" y="2814638"/>
          <p14:tracePt t="69761" x="3394075" y="2743200"/>
          <p14:tracePt t="69769" x="3298825" y="2660650"/>
          <p14:tracePt t="69777" x="3263900" y="2636838"/>
          <p14:tracePt t="69785" x="3192463" y="2589213"/>
          <p14:tracePt t="69793" x="3122613" y="2554288"/>
          <p14:tracePt t="69801" x="3038475" y="2530475"/>
          <p14:tracePt t="69809" x="3016250" y="2530475"/>
          <p14:tracePt t="69817" x="2955925" y="2530475"/>
          <p14:tracePt t="69825" x="2897188" y="2530475"/>
          <p14:tracePt t="69833" x="2862263" y="2554288"/>
          <p14:tracePt t="69841" x="2801938" y="2613025"/>
          <p14:tracePt t="69849" x="2755900" y="2684463"/>
          <p14:tracePt t="69857" x="2732088" y="2754313"/>
          <p14:tracePt t="69865" x="2695575" y="2860675"/>
          <p14:tracePt t="69873" x="2684463" y="2979738"/>
          <p14:tracePt t="69881" x="2671763" y="3086100"/>
          <p14:tracePt t="69890" x="2671763" y="3216275"/>
          <p14:tracePt t="69897" x="2671763" y="3333750"/>
          <p14:tracePt t="69907" x="2671763" y="3476625"/>
          <p14:tracePt t="69913" x="2671763" y="3606800"/>
          <p14:tracePt t="69921" x="2708275" y="3713163"/>
          <p14:tracePt t="69929" x="2732088" y="3819525"/>
          <p14:tracePt t="69937" x="2743200" y="3867150"/>
          <p14:tracePt t="69945" x="2779713" y="3937000"/>
          <p14:tracePt t="69953" x="2801938" y="4008438"/>
          <p14:tracePt t="69961" x="2825750" y="4043363"/>
          <p14:tracePt t="69969" x="2838450" y="4067175"/>
          <p14:tracePt t="69977" x="2849563" y="4079875"/>
          <p14:tracePt t="69985" x="2849563" y="4090988"/>
          <p14:tracePt t="69992" x="2849563" y="4103688"/>
          <p14:tracePt t="70000" x="2862263" y="4103688"/>
          <p14:tracePt t="70289" x="2873375" y="4103688"/>
          <p14:tracePt t="71195" x="2897188" y="4114800"/>
          <p14:tracePt t="71203" x="2955925" y="4162425"/>
          <p14:tracePt t="71211" x="3003550" y="4210050"/>
          <p14:tracePt t="71219" x="3086100" y="4268788"/>
          <p14:tracePt t="71227" x="3181350" y="4340225"/>
          <p14:tracePt t="71235" x="3275013" y="4422775"/>
          <p14:tracePt t="71242" x="3370263" y="4516438"/>
          <p14:tracePt t="71247" x="3417888" y="4552950"/>
          <p14:tracePt t="71258" x="3500438" y="4635500"/>
          <p14:tracePt t="71265" x="3571875" y="4694238"/>
          <p14:tracePt t="71273" x="3606800" y="4729163"/>
          <p14:tracePt t="71280" x="3641725" y="4765675"/>
          <p14:tracePt t="71289" x="3665538" y="4789488"/>
          <p14:tracePt t="71297" x="3678238" y="4800600"/>
          <p14:tracePt t="71305" x="3678238" y="4811713"/>
          <p14:tracePt t="71311" x="3689350" y="4824413"/>
          <p14:tracePt t="71409" x="3689350" y="4835525"/>
          <p14:tracePt t="71703" x="3713163" y="4835525"/>
          <p14:tracePt t="71711" x="3724275" y="4835525"/>
          <p14:tracePt t="71719" x="3748088" y="4811713"/>
          <p14:tracePt t="71727" x="3771900" y="4800600"/>
          <p14:tracePt t="71735" x="3808413" y="4776788"/>
          <p14:tracePt t="71743" x="3843338" y="4765675"/>
          <p14:tracePt t="71751" x="3878263" y="4741863"/>
          <p14:tracePt t="71759" x="3890963" y="4729163"/>
          <p14:tracePt t="71769" x="3914775" y="4729163"/>
          <p14:tracePt t="71776" x="3938588" y="4718050"/>
          <p14:tracePt t="71783" x="3949700" y="4718050"/>
          <p14:tracePt t="71815" x="3949700" y="4705350"/>
          <p14:tracePt t="73687" x="3938588" y="4705350"/>
          <p14:tracePt t="73695" x="3925888" y="4705350"/>
          <p14:tracePt t="73704" x="3914775" y="4705350"/>
          <p14:tracePt t="73711" x="3902075" y="4705350"/>
          <p14:tracePt t="73720" x="3890963" y="4694238"/>
          <p14:tracePt t="73736" x="3890963" y="4683125"/>
          <p14:tracePt t="73743" x="3878263" y="4683125"/>
          <p14:tracePt t="74439" x="3878263" y="4646613"/>
          <p14:tracePt t="74447" x="3878263" y="4598988"/>
          <p14:tracePt t="74455" x="3878263" y="4552950"/>
          <p14:tracePt t="74464" x="3878263" y="4481513"/>
          <p14:tracePt t="74471" x="3878263" y="4433888"/>
          <p14:tracePt t="74481" x="3878263" y="4340225"/>
          <p14:tracePt t="74487" x="3878263" y="4268788"/>
          <p14:tracePt t="74495" x="3878263" y="4232275"/>
          <p14:tracePt t="74503" x="3867150" y="4162425"/>
          <p14:tracePt t="74511" x="3832225" y="4079875"/>
          <p14:tracePt t="74519" x="3808413" y="4043363"/>
          <p14:tracePt t="74527" x="3771900" y="3973513"/>
          <p14:tracePt t="74535" x="3736975" y="3949700"/>
          <p14:tracePt t="74543" x="3689350" y="3889375"/>
          <p14:tracePt t="74551" x="3630613" y="3843338"/>
          <p14:tracePt t="74559" x="3582988" y="3819525"/>
          <p14:tracePt t="74567" x="3511550" y="3771900"/>
          <p14:tracePt t="74574" x="3476625" y="3760788"/>
          <p14:tracePt t="74582" x="3405188" y="3748088"/>
          <p14:tracePt t="74590" x="3359150" y="3724275"/>
          <p14:tracePt t="74598" x="3298825" y="3713163"/>
          <p14:tracePt t="74606" x="3263900" y="3700463"/>
          <p14:tracePt t="74614" x="3228975" y="3700463"/>
          <p14:tracePt t="74622" x="3192463" y="3700463"/>
          <p14:tracePt t="74630" x="3144838" y="3700463"/>
          <p14:tracePt t="74638" x="3122613" y="3700463"/>
          <p14:tracePt t="74646" x="3098800" y="3748088"/>
          <p14:tracePt t="74654" x="3074988" y="3795713"/>
          <p14:tracePt t="74662" x="3051175" y="3867150"/>
          <p14:tracePt t="74671" x="3038475" y="3973513"/>
          <p14:tracePt t="74680" x="3016250" y="4067175"/>
          <p14:tracePt t="74687" x="3003550" y="4173538"/>
          <p14:tracePt t="74695" x="2992438" y="4256088"/>
          <p14:tracePt t="74703" x="2992438" y="4303713"/>
          <p14:tracePt t="74712" x="2992438" y="4375150"/>
          <p14:tracePt t="74719" x="2992438" y="4446588"/>
          <p14:tracePt t="74729" x="2992438" y="4492625"/>
          <p14:tracePt t="74735" x="2992438" y="4516438"/>
          <p14:tracePt t="74743" x="2992438" y="4552950"/>
          <p14:tracePt t="74751" x="3003550" y="4564063"/>
          <p14:tracePt t="74759" x="3016250" y="4575175"/>
          <p14:tracePt t="74767" x="3051175" y="4575175"/>
          <p14:tracePt t="74775" x="3098800" y="4575175"/>
          <p14:tracePt t="74783" x="3133725" y="4575175"/>
          <p14:tracePt t="74791" x="3205163" y="4540250"/>
          <p14:tracePt t="74799" x="3275013" y="4481513"/>
          <p14:tracePt t="74807" x="3346450" y="4433888"/>
          <p14:tracePt t="74815" x="3441700" y="4351338"/>
          <p14:tracePt t="74823" x="3535363" y="4279900"/>
          <p14:tracePt t="74831" x="3630613" y="4197350"/>
          <p14:tracePt t="74839" x="3702050" y="4125913"/>
          <p14:tracePt t="74847" x="3724275" y="4067175"/>
          <p14:tracePt t="74855" x="3784600" y="3997325"/>
          <p14:tracePt t="74864" x="3854450" y="3867150"/>
          <p14:tracePt t="74871" x="3867150" y="3783013"/>
          <p14:tracePt t="74880" x="3867150" y="3700463"/>
          <p14:tracePt t="74887" x="3867150" y="3617913"/>
          <p14:tracePt t="74895" x="3854450" y="3546475"/>
          <p14:tracePt t="74903" x="3771900" y="3463925"/>
          <p14:tracePt t="74914" x="3702050" y="3405188"/>
          <p14:tracePt t="74919" x="3606800" y="3370263"/>
          <p14:tracePt t="74927" x="3500438" y="3322638"/>
          <p14:tracePt t="74935" x="3394075" y="3298825"/>
          <p14:tracePt t="74943" x="3275013" y="3298825"/>
          <p14:tracePt t="74951" x="3168650" y="3298825"/>
          <p14:tracePt t="74960" x="3062288" y="3298825"/>
          <p14:tracePt t="74969" x="2979738" y="3311525"/>
          <p14:tracePt t="74976" x="2873375" y="3357563"/>
          <p14:tracePt t="74985" x="2790825" y="3429000"/>
          <p14:tracePt t="74992" x="2695575" y="3487738"/>
          <p14:tracePt t="74999" x="2625725" y="3582988"/>
          <p14:tracePt t="75005" x="2565400" y="3676650"/>
          <p14:tracePt t="75014" x="2495550" y="3783013"/>
          <p14:tracePt t="75021" x="2471738" y="3889375"/>
          <p14:tracePt t="75029" x="2436813" y="4019550"/>
          <p14:tracePt t="75037" x="2436813" y="4125913"/>
          <p14:tracePt t="75045" x="2436813" y="4244975"/>
          <p14:tracePt t="75053" x="2436813" y="4375150"/>
          <p14:tracePt t="75061" x="2459038" y="4505325"/>
          <p14:tracePt t="75069" x="2519363" y="4635500"/>
          <p14:tracePt t="75078" x="2601913" y="4741863"/>
          <p14:tracePt t="75085" x="2684463" y="4835525"/>
          <p14:tracePt t="75092" x="2719388" y="4872038"/>
          <p14:tracePt t="75101" x="2790825" y="4930775"/>
          <p14:tracePt t="75108" x="2862263" y="4989513"/>
          <p14:tracePt t="75117" x="2932113" y="5026025"/>
          <p14:tracePt t="75125" x="3016250" y="5037138"/>
          <p14:tracePt t="75133" x="3038475" y="5037138"/>
          <p14:tracePt t="75142" x="3122613" y="5037138"/>
          <p14:tracePt t="75149" x="3144838" y="5026025"/>
          <p14:tracePt t="75158" x="3181350" y="4978400"/>
          <p14:tracePt t="75165" x="3205163" y="4906963"/>
          <p14:tracePt t="75174" x="3228975" y="4811713"/>
          <p14:tracePt t="75180" x="3228975" y="4718050"/>
          <p14:tracePt t="75188" x="3228975" y="4622800"/>
          <p14:tracePt t="75196" x="3228975" y="4529138"/>
          <p14:tracePt t="75204" x="3228975" y="4433888"/>
          <p14:tracePt t="75212" x="3181350" y="4351338"/>
          <p14:tracePt t="75220" x="3157538" y="4316413"/>
          <p14:tracePt t="75228" x="3109913" y="4256088"/>
          <p14:tracePt t="75236" x="3051175" y="4221163"/>
          <p14:tracePt t="75245" x="3027363" y="4197350"/>
          <p14:tracePt t="75252" x="2992438" y="4173538"/>
          <p14:tracePt t="75261" x="2955925" y="4173538"/>
          <p14:tracePt t="75269" x="2932113" y="4162425"/>
          <p14:tracePt t="75276" x="2908300" y="4162425"/>
          <p14:tracePt t="75292" x="2897188" y="4162425"/>
          <p14:tracePt t="75380" x="2886075" y="4162425"/>
          <p14:tracePt t="75557" x="2873375" y="4162425"/>
          <p14:tracePt t="77683" x="2873375" y="4173538"/>
          <p14:tracePt t="77688" x="2873375" y="4186238"/>
          <p14:tracePt t="77699" x="2873375" y="4197350"/>
          <p14:tracePt t="77707" x="2886075" y="4221163"/>
          <p14:tracePt t="77721" x="2897188" y="4232275"/>
          <p14:tracePt t="77729" x="2897188" y="4244975"/>
          <p14:tracePt t="77739" x="2897188" y="4256088"/>
          <p14:tracePt t="77942" x="2886075" y="4256088"/>
          <p14:tracePt t="77950" x="2873375" y="4256088"/>
          <p14:tracePt t="77958" x="2849563" y="4256088"/>
          <p14:tracePt t="77965" x="2825750" y="4256088"/>
          <p14:tracePt t="77974" x="2790825" y="4256088"/>
          <p14:tracePt t="77981" x="2779713" y="4256088"/>
          <p14:tracePt t="77989" x="2755900" y="4244975"/>
          <p14:tracePt t="77997" x="2732088" y="4244975"/>
          <p14:tracePt t="78005" x="2708275" y="4232275"/>
          <p14:tracePt t="78021" x="2695575" y="4221163"/>
          <p14:tracePt t="78029" x="2684463" y="4221163"/>
          <p14:tracePt t="78038" x="2671763" y="4221163"/>
          <p14:tracePt t="78189" x="2660650" y="4221163"/>
          <p14:tracePt t="78198" x="2649538" y="4221163"/>
          <p14:tracePt t="78213" x="2625725" y="4221163"/>
          <p14:tracePt t="78221" x="2589213" y="4232275"/>
          <p14:tracePt t="78229" x="2565400" y="4256088"/>
          <p14:tracePt t="78238" x="2519363" y="4279900"/>
          <p14:tracePt t="78245" x="2482850" y="4303713"/>
          <p14:tracePt t="78253" x="2400300" y="4327525"/>
          <p14:tracePt t="78261" x="2328863" y="4375150"/>
          <p14:tracePt t="78269" x="2293938" y="4386263"/>
          <p14:tracePt t="78277" x="2200275" y="4422775"/>
          <p14:tracePt t="78285" x="2152650" y="4433888"/>
          <p14:tracePt t="78293" x="2046288" y="4468813"/>
          <p14:tracePt t="78301" x="2009775" y="4481513"/>
          <p14:tracePt t="78309" x="1927225" y="4492625"/>
          <p14:tracePt t="78317" x="1820863" y="4529138"/>
          <p14:tracePt t="78325" x="1738313" y="4529138"/>
          <p14:tracePt t="78333" x="1703388" y="4540250"/>
          <p14:tracePt t="78341" x="1597025" y="4540250"/>
          <p14:tracePt t="78349" x="1549400" y="4540250"/>
          <p14:tracePt t="78357" x="1490663" y="4540250"/>
          <p14:tracePt t="78364" x="1406525" y="4540250"/>
          <p14:tracePt t="78373" x="1300163" y="4540250"/>
          <p14:tracePt t="78381" x="1265238" y="4540250"/>
          <p14:tracePt t="78389" x="1217613" y="4540250"/>
          <p14:tracePt t="78397" x="1158875" y="4540250"/>
          <p14:tracePt t="78406" x="1123950" y="4529138"/>
          <p14:tracePt t="78413" x="1076325" y="4516438"/>
          <p14:tracePt t="78420" x="1052513" y="4505325"/>
          <p14:tracePt t="78430" x="1041400" y="4505325"/>
          <p14:tracePt t="78437" x="1017588" y="4492625"/>
          <p14:tracePt t="78446" x="993775" y="4481513"/>
          <p14:tracePt t="78452" x="993775" y="4468813"/>
          <p14:tracePt t="78468" x="993775" y="4457700"/>
          <p14:tracePt t="78477" x="981075" y="4433888"/>
          <p14:tracePt t="78485" x="981075" y="4422775"/>
          <p14:tracePt t="78492" x="981075" y="4410075"/>
          <p14:tracePt t="78501" x="981075" y="4375150"/>
          <p14:tracePt t="78509" x="981075" y="4351338"/>
          <p14:tracePt t="78517" x="981075" y="4292600"/>
          <p14:tracePt t="78525" x="1004888" y="4256088"/>
          <p14:tracePt t="78533" x="1041400" y="4210050"/>
          <p14:tracePt t="78541" x="1076325" y="4173538"/>
          <p14:tracePt t="78549" x="1111250" y="4114800"/>
          <p14:tracePt t="78556" x="1158875" y="4043363"/>
          <p14:tracePt t="78565" x="1217613" y="3997325"/>
          <p14:tracePt t="78572" x="1265238" y="3937000"/>
          <p14:tracePt t="78582" x="1347788" y="3878263"/>
          <p14:tracePt t="78589" x="1430338" y="3819525"/>
          <p14:tracePt t="78598" x="1512888" y="3760788"/>
          <p14:tracePt t="78604" x="1620838" y="3689350"/>
          <p14:tracePt t="78613" x="1714500" y="3641725"/>
          <p14:tracePt t="78620" x="1820863" y="3594100"/>
          <p14:tracePt t="78629" x="1927225" y="3570288"/>
          <p14:tracePt t="78637" x="2033588" y="3535363"/>
          <p14:tracePt t="78645" x="2139950" y="3524250"/>
          <p14:tracePt t="78651" x="2246313" y="3511550"/>
          <p14:tracePt t="78659" x="2352675" y="3511550"/>
          <p14:tracePt t="78667" x="2400300" y="3511550"/>
          <p14:tracePt t="78676" x="2495550" y="3511550"/>
          <p14:tracePt t="78683" x="2613025" y="3511550"/>
          <p14:tracePt t="78691" x="2660650" y="3511550"/>
          <p14:tracePt t="78700" x="2732088" y="3511550"/>
          <p14:tracePt t="78706" x="2790825" y="3535363"/>
          <p14:tracePt t="78715" x="2908300" y="3570288"/>
          <p14:tracePt t="78722" x="2921000" y="3594100"/>
          <p14:tracePt t="78730" x="2979738" y="3617913"/>
          <p14:tracePt t="78738" x="3027363" y="3654425"/>
          <p14:tracePt t="78746" x="3062288" y="3676650"/>
          <p14:tracePt t="78755" x="3098800" y="3713163"/>
          <p14:tracePt t="78763" x="3122613" y="3736975"/>
          <p14:tracePt t="78771" x="3144838" y="3771900"/>
          <p14:tracePt t="78779" x="3168650" y="3795713"/>
          <p14:tracePt t="78795" x="3181350" y="3819525"/>
          <p14:tracePt t="78803" x="3192463" y="3830638"/>
          <p14:tracePt t="78826" x="3192463" y="3843338"/>
          <p14:tracePt t="78835" x="3192463" y="3854450"/>
          <p14:tracePt t="78843" x="3192463" y="3867150"/>
          <p14:tracePt t="78859" x="3192463" y="3878263"/>
          <p14:tracePt t="78867" x="3181350" y="3889375"/>
          <p14:tracePt t="78875" x="3168650" y="3902075"/>
          <p14:tracePt t="78883" x="3157538" y="3902075"/>
          <p14:tracePt t="78892" x="3133725" y="3925888"/>
          <p14:tracePt t="78911" x="3122613" y="3937000"/>
          <p14:tracePt t="78915" x="3109913" y="3949700"/>
          <p14:tracePt t="78921" x="3098800" y="3949700"/>
          <p14:tracePt t="78969" x="3098800" y="3960813"/>
          <p14:tracePt t="79625" x="3086100" y="3960813"/>
          <p14:tracePt t="79665" x="3074988" y="3960813"/>
          <p14:tracePt t="79744" x="3074988" y="3973513"/>
          <p14:tracePt t="79881" x="3074988" y="3984625"/>
          <p14:tracePt t="80089" x="3074988" y="3997325"/>
          <p14:tracePt t="80425" x="3074988" y="4008438"/>
          <p14:tracePt t="80457" x="3062288" y="4019550"/>
          <p14:tracePt t="80473" x="3062288" y="4032250"/>
          <p14:tracePt t="80478" x="3051175" y="4043363"/>
          <p14:tracePt t="80489" x="3038475" y="4043363"/>
          <p14:tracePt t="80497" x="3027363" y="4056063"/>
          <p14:tracePt t="80505" x="3027363" y="4067175"/>
          <p14:tracePt t="80513" x="3003550" y="4079875"/>
          <p14:tracePt t="80521" x="2992438" y="4079875"/>
          <p14:tracePt t="80537" x="2979738" y="4090988"/>
          <p14:tracePt t="80544" x="2968625" y="4090988"/>
          <p14:tracePt t="80551" x="2955925" y="4103688"/>
          <p14:tracePt t="80609" x="2944813" y="4103688"/>
          <p14:tracePt t="80617" x="2932113" y="4103688"/>
          <p14:tracePt t="80623" x="2921000" y="4114800"/>
          <p14:tracePt t="80641" x="2908300" y="4114800"/>
          <p14:tracePt t="80649" x="2897188" y="4114800"/>
          <p14:tracePt t="80657" x="2886075" y="4114800"/>
          <p14:tracePt t="80663" x="2873375" y="4114800"/>
          <p14:tracePt t="80681" x="2862263" y="4114800"/>
          <p14:tracePt t="80688" x="2849563" y="4114800"/>
          <p14:tracePt t="80841" x="2838450" y="4114800"/>
          <p14:tracePt t="80863" x="2825750" y="4114800"/>
          <p14:tracePt t="80881" x="2825750" y="4125913"/>
          <p14:tracePt t="80889" x="2814638" y="4125913"/>
          <p14:tracePt t="80903" x="2801938" y="4125913"/>
          <p14:tracePt t="80961" x="2790825" y="4125913"/>
          <p14:tracePt t="81657" x="2801938" y="4125913"/>
          <p14:tracePt t="81665" x="2814638" y="4125913"/>
          <p14:tracePt t="81670" x="2825750" y="4125913"/>
          <p14:tracePt t="81678" x="2849563" y="4114800"/>
          <p14:tracePt t="81689" x="2862263" y="4103688"/>
          <p14:tracePt t="81696" x="2873375" y="4090988"/>
          <p14:tracePt t="81703" x="2897188" y="4079875"/>
          <p14:tracePt t="81711" x="2921000" y="4067175"/>
          <p14:tracePt t="81718" x="2932113" y="4067175"/>
          <p14:tracePt t="81735" x="2944813" y="4067175"/>
          <p14:tracePt t="81761" x="2955925" y="4067175"/>
          <p14:tracePt t="82366" x="2968625" y="4056063"/>
          <p14:tracePt t="82374" x="2979738" y="4043363"/>
          <p14:tracePt t="82390" x="3003550" y="4032250"/>
          <p14:tracePt t="82406" x="3016250" y="4032250"/>
          <p14:tracePt t="85433" x="3016250" y="3949700"/>
          <p14:tracePt t="85441" x="3016250" y="3889375"/>
          <p14:tracePt t="85449" x="3016250" y="3830638"/>
          <p14:tracePt t="85458" x="2968625" y="3676650"/>
          <p14:tracePt t="85464" x="2897188" y="3463925"/>
          <p14:tracePt t="85473" x="2790825" y="3157538"/>
          <p14:tracePt t="85480" x="2660650" y="2849563"/>
          <p14:tracePt t="85489" x="2519363" y="2506663"/>
          <p14:tracePt t="85496" x="2270125" y="1903413"/>
          <p14:tracePt t="85505" x="2009775" y="1300163"/>
          <p14:tracePt t="85513" x="1916113" y="1076325"/>
          <p14:tracePt t="85521" x="1703388" y="590550"/>
          <p14:tracePt t="85530" x="1631950" y="449263"/>
          <p14:tracePt t="86698" x="685800" y="614363"/>
          <p14:tracePt t="86698" x="1052513" y="1111250"/>
          <p14:tracePt t="86698" x="1384300" y="1619250"/>
          <p14:tracePt t="86698" x="1679575" y="2068513"/>
          <p14:tracePt t="86698" x="1820863" y="2259013"/>
          <p14:tracePt t="86698" x="2057400" y="2554288"/>
          <p14:tracePt t="86698" x="2293938" y="2860675"/>
          <p14:tracePt t="86698"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3" name="Rectangle 2"/>
          <p:cNvSpPr/>
          <p:nvPr/>
        </p:nvSpPr>
        <p:spPr>
          <a:xfrm>
            <a:off x="1295400" y="1771779"/>
            <a:ext cx="8520185" cy="4339650"/>
          </a:xfrm>
          <a:prstGeom prst="rect">
            <a:avLst/>
          </a:prstGeom>
        </p:spPr>
        <p:txBody>
          <a:bodyPr wrap="square">
            <a:spAutoFit/>
          </a:bodyPr>
          <a:lstStyle/>
          <a:p>
            <a:pPr marL="571500" indent="-571500" eaLnBrk="1" hangingPunct="1">
              <a:lnSpc>
                <a:spcPct val="150000"/>
              </a:lnSpc>
              <a:buFont typeface="Arial" panose="020B0604020202020204" pitchFamily="34" charset="0"/>
              <a:buChar char="•"/>
              <a:defRPr/>
            </a:pPr>
            <a:r>
              <a:rPr lang="en-AU" sz="2400" dirty="0"/>
              <a:t>Cerebrum and Cerebral cortex </a:t>
            </a:r>
          </a:p>
          <a:p>
            <a:pPr marL="571500" indent="-571500" eaLnBrk="1" hangingPunct="1">
              <a:lnSpc>
                <a:spcPct val="150000"/>
              </a:lnSpc>
              <a:buFont typeface="Arial" panose="020B0604020202020204" pitchFamily="34" charset="0"/>
              <a:buChar char="•"/>
              <a:defRPr/>
            </a:pPr>
            <a:r>
              <a:rPr lang="en-AU" sz="2400" dirty="0"/>
              <a:t>Left and Right Hemispheres</a:t>
            </a:r>
          </a:p>
          <a:p>
            <a:pPr marL="571500" indent="-571500" eaLnBrk="1" hangingPunct="1">
              <a:lnSpc>
                <a:spcPct val="150000"/>
              </a:lnSpc>
              <a:buFont typeface="Arial" panose="020B0604020202020204" pitchFamily="34" charset="0"/>
              <a:buChar char="•"/>
              <a:defRPr/>
            </a:pPr>
            <a:r>
              <a:rPr lang="en-AU" sz="2400" dirty="0"/>
              <a:t>Left hemisphere for most people is the dominant </a:t>
            </a:r>
          </a:p>
          <a:p>
            <a:pPr eaLnBrk="1" hangingPunct="1">
              <a:lnSpc>
                <a:spcPct val="150000"/>
              </a:lnSpc>
              <a:defRPr/>
            </a:pPr>
            <a:r>
              <a:rPr lang="en-AU" sz="2400" dirty="0"/>
              <a:t>hemisphere- responsible for production of language, </a:t>
            </a:r>
          </a:p>
          <a:p>
            <a:pPr eaLnBrk="1" hangingPunct="1">
              <a:lnSpc>
                <a:spcPct val="150000"/>
              </a:lnSpc>
              <a:defRPr/>
            </a:pPr>
            <a:r>
              <a:rPr lang="en-AU" sz="2400" dirty="0"/>
              <a:t>mathematical ability, problem solving, logic</a:t>
            </a:r>
          </a:p>
          <a:p>
            <a:pPr marL="571500" indent="-571500" eaLnBrk="1" hangingPunct="1">
              <a:lnSpc>
                <a:spcPct val="150000"/>
              </a:lnSpc>
              <a:buFont typeface="Arial" panose="020B0604020202020204" pitchFamily="34" charset="0"/>
              <a:buChar char="•"/>
              <a:defRPr/>
            </a:pPr>
            <a:r>
              <a:rPr lang="en-AU" sz="2400" dirty="0"/>
              <a:t>Right hemisphere thought to be responsible for creativity</a:t>
            </a:r>
          </a:p>
          <a:p>
            <a:pPr eaLnBrk="1" hangingPunct="1">
              <a:lnSpc>
                <a:spcPct val="150000"/>
              </a:lnSpc>
              <a:defRPr/>
            </a:pPr>
            <a:r>
              <a:rPr lang="en-AU" sz="2400" dirty="0"/>
              <a:t> and spatial ability.</a:t>
            </a:r>
          </a:p>
          <a:p>
            <a:pPr eaLnBrk="1" hangingPunct="1">
              <a:defRPr/>
            </a:pPr>
            <a:endParaRPr lang="en-AU" sz="2400" dirty="0"/>
          </a:p>
        </p:txBody>
      </p:sp>
      <p:sp>
        <p:nvSpPr>
          <p:cNvPr id="7" name="Title 1"/>
          <p:cNvSpPr txBox="1">
            <a:spLocks/>
          </p:cNvSpPr>
          <p:nvPr/>
        </p:nvSpPr>
        <p:spPr>
          <a:xfrm>
            <a:off x="1295400" y="8630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FOREBRAIN</a:t>
            </a:r>
            <a:endParaRPr lang="en-US" u="sng" dirty="0"/>
          </a:p>
        </p:txBody>
      </p:sp>
      <p:pic>
        <p:nvPicPr>
          <p:cNvPr id="8" name="Picture 7">
            <a:extLst>
              <a:ext uri="{FF2B5EF4-FFF2-40B4-BE49-F238E27FC236}">
                <a16:creationId xmlns:a16="http://schemas.microsoft.com/office/drawing/2014/main" xmlns="" id="{253659A9-2485-4F65-8764-E654EE4D8C5F}"/>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31842206"/>
      </p:ext>
    </p:extLst>
  </p:cSld>
  <p:clrMapOvr>
    <a:masterClrMapping/>
  </p:clrMapOvr>
  <mc:AlternateContent xmlns:mc="http://schemas.openxmlformats.org/markup-compatibility/2006">
    <mc:Choice xmlns:p14="http://schemas.microsoft.com/office/powerpoint/2010/main" xmlns="" Requires="p14">
      <p:transition spd="slow" p14:dur="2000" advTm="136148"/>
    </mc:Choice>
    <mc:Fallback>
      <p:transition spd="slow" advTm="13614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noChangeArrowheads="1"/>
          </p:cNvSpPr>
          <p:nvPr/>
        </p:nvSpPr>
        <p:spPr>
          <a:xfrm>
            <a:off x="0" y="-10761"/>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4" descr="scan0002">
            <a:extLst>
              <a:ext uri="{FF2B5EF4-FFF2-40B4-BE49-F238E27FC236}">
                <a16:creationId xmlns:a16="http://schemas.microsoft.com/office/drawing/2014/main" xmlns="" id="{FB2BA0C9-2E74-4D8A-BB78-F94EE0C19B2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083" t="5437" r="9374"/>
          <a:stretch/>
        </p:blipFill>
        <p:spPr>
          <a:xfrm>
            <a:off x="4147457" y="981778"/>
            <a:ext cx="7391396" cy="533196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2A617A26-ECD9-4B4E-8880-8A825B6531D4}"/>
              </a:ext>
            </a:extLst>
          </p:cNvPr>
          <p:cNvSpPr txBox="1"/>
          <p:nvPr/>
        </p:nvSpPr>
        <p:spPr>
          <a:xfrm>
            <a:off x="853250" y="2009910"/>
            <a:ext cx="4112041" cy="1200329"/>
          </a:xfrm>
          <a:prstGeom prst="rect">
            <a:avLst/>
          </a:prstGeom>
          <a:noFill/>
        </p:spPr>
        <p:txBody>
          <a:bodyPr wrap="square" rtlCol="0">
            <a:spAutoFit/>
          </a:bodyPr>
          <a:lstStyle/>
          <a:p>
            <a:r>
              <a:rPr lang="en-US" sz="3600" b="1" dirty="0"/>
              <a:t>STRUCTURE OF FOREBRAIN</a:t>
            </a:r>
            <a:endParaRPr lang="en-IN" sz="3600" b="1" dirty="0"/>
          </a:p>
        </p:txBody>
      </p:sp>
      <p:pic>
        <p:nvPicPr>
          <p:cNvPr id="10" name="Picture 9">
            <a:extLst>
              <a:ext uri="{FF2B5EF4-FFF2-40B4-BE49-F238E27FC236}">
                <a16:creationId xmlns:a16="http://schemas.microsoft.com/office/drawing/2014/main" xmlns="" id="{C6A20AE0-BE2C-47D9-B9B1-48F8E4059253}"/>
              </a:ext>
            </a:extLst>
          </p:cNvPr>
          <p:cNvPicPr>
            <a:picLocks noChangeAspect="1"/>
          </p:cNvPicPr>
          <p:nvPr/>
        </p:nvPicPr>
        <p:blipFill>
          <a:blip r:embed="rId3"/>
          <a:stretch>
            <a:fillRect/>
          </a:stretch>
        </p:blipFill>
        <p:spPr>
          <a:xfrm>
            <a:off x="1" y="-18249"/>
            <a:ext cx="1162594" cy="918243"/>
          </a:xfrm>
          <a:prstGeom prst="rect">
            <a:avLst/>
          </a:prstGeom>
        </p:spPr>
      </p:pic>
    </p:spTree>
    <p:extLst>
      <p:ext uri="{BB962C8B-B14F-4D97-AF65-F5344CB8AC3E}">
        <p14:creationId xmlns:p14="http://schemas.microsoft.com/office/powerpoint/2010/main" xmlns="" val="378838882"/>
      </p:ext>
    </p:extLst>
  </p:cSld>
  <p:clrMapOvr>
    <a:masterClrMapping/>
  </p:clrMapOvr>
  <mc:AlternateContent xmlns:mc="http://schemas.openxmlformats.org/markup-compatibility/2006">
    <mc:Choice xmlns:p14="http://schemas.microsoft.com/office/powerpoint/2010/main" xmlns="" Requires="p14">
      <p:transition spd="slow" p14:dur="2000" advTm="86698"/>
    </mc:Choice>
    <mc:Fallback>
      <p:transition spd="slow" advTm="86698"/>
    </mc:Fallback>
  </mc:AlternateContent>
  <p:extLst>
    <p:ext uri="{3A86A75C-4F4B-4683-9AE1-C65F6400EC91}">
      <p14:laserTraceLst xmlns:p14="http://schemas.microsoft.com/office/powerpoint/2010/main" xmlns="">
        <p14:tracePtLst>
          <p14:tracePt t="693" x="4387850" y="2825750"/>
          <p14:tracePt t="710" x="4411663" y="2825750"/>
          <p14:tracePt t="718" x="4422775" y="2825750"/>
          <p14:tracePt t="726" x="4433888" y="2825750"/>
          <p14:tracePt t="750" x="4446588" y="2838450"/>
          <p14:tracePt t="766" x="4446588" y="2849563"/>
          <p14:tracePt t="814" x="4446588" y="2860675"/>
          <p14:tracePt t="830" x="4446588" y="2873375"/>
          <p14:tracePt t="846" x="4433888" y="2873375"/>
          <p14:tracePt t="854" x="4422775" y="2884488"/>
          <p14:tracePt t="861" x="4398963" y="2884488"/>
          <p14:tracePt t="870" x="4387850" y="2884488"/>
          <p14:tracePt t="878" x="4351338" y="2884488"/>
          <p14:tracePt t="886" x="4327525" y="2897188"/>
          <p14:tracePt t="894" x="4292600" y="2897188"/>
          <p14:tracePt t="902" x="4281488" y="2897188"/>
          <p14:tracePt t="921" x="4221163" y="2897188"/>
          <p14:tracePt t="926" x="4210050" y="2897188"/>
          <p14:tracePt t="936" x="4186238" y="2897188"/>
          <p14:tracePt t="942" x="4175125" y="2897188"/>
          <p14:tracePt t="950" x="4162425" y="2897188"/>
          <p14:tracePt t="966" x="4151313" y="2897188"/>
          <p14:tracePt t="982" x="4138613" y="2897188"/>
          <p14:tracePt t="1614" x="4151313" y="2897188"/>
          <p14:tracePt t="1622" x="4162425" y="2921000"/>
          <p14:tracePt t="1629" x="4210050" y="2932113"/>
          <p14:tracePt t="1638" x="4268788" y="2968625"/>
          <p14:tracePt t="1646" x="4340225" y="3003550"/>
          <p14:tracePt t="1654" x="4411663" y="3062288"/>
          <p14:tracePt t="1662" x="4505325" y="3097213"/>
          <p14:tracePt t="1669" x="4611688" y="3168650"/>
          <p14:tracePt t="1679" x="4706938" y="3240088"/>
          <p14:tracePt t="1686" x="4800600" y="3322638"/>
          <p14:tracePt t="1695" x="4848225" y="3346450"/>
          <p14:tracePt t="1703" x="4967288" y="3452813"/>
          <p14:tracePt t="1709" x="4991100" y="3476625"/>
          <p14:tracePt t="1717" x="5037138" y="3535363"/>
          <p14:tracePt t="1725" x="5073650" y="3570288"/>
          <p14:tracePt t="1733" x="5108575" y="3594100"/>
          <p14:tracePt t="1741" x="5119688" y="3617913"/>
          <p14:tracePt t="1750" x="5143500" y="3630613"/>
          <p14:tracePt t="1757" x="5143500" y="3641725"/>
          <p14:tracePt t="1766" x="5156200" y="3654425"/>
          <p14:tracePt t="1815" x="5156200" y="3665538"/>
          <p14:tracePt t="1902" x="5180013" y="3665538"/>
          <p14:tracePt t="1910" x="5203825" y="3665538"/>
          <p14:tracePt t="1918" x="5238750" y="3665538"/>
          <p14:tracePt t="1927" x="5273675" y="3665538"/>
          <p14:tracePt t="1934" x="5334000" y="3665538"/>
          <p14:tracePt t="1944" x="5416550" y="3665538"/>
          <p14:tracePt t="1951" x="5462588" y="3665538"/>
          <p14:tracePt t="1957" x="5581650" y="3665538"/>
          <p14:tracePt t="1966" x="5688013" y="3654425"/>
          <p14:tracePt t="1974" x="5770563" y="3654425"/>
          <p14:tracePt t="1982" x="5865813" y="3654425"/>
          <p14:tracePt t="1990" x="5959475" y="3654425"/>
          <p14:tracePt t="1998" x="6054725" y="3654425"/>
          <p14:tracePt t="2005" x="6137275" y="3654425"/>
          <p14:tracePt t="2014" x="6208713" y="3654425"/>
          <p14:tracePt t="2022" x="6291263" y="3654425"/>
          <p14:tracePt t="2030" x="6350000" y="3654425"/>
          <p14:tracePt t="2037" x="6432550" y="3654425"/>
          <p14:tracePt t="2045" x="6503988" y="3665538"/>
          <p14:tracePt t="2053" x="6562725" y="3665538"/>
          <p14:tracePt t="2061" x="6634163" y="3665538"/>
          <p14:tracePt t="2069" x="6692900" y="3676650"/>
          <p14:tracePt t="2077" x="6799263" y="3689350"/>
          <p14:tracePt t="2085" x="6835775" y="3689350"/>
          <p14:tracePt t="2093" x="6929438" y="3700463"/>
          <p14:tracePt t="2101" x="7000875" y="3713163"/>
          <p14:tracePt t="2109" x="7083425" y="3724275"/>
          <p14:tracePt t="2117" x="7165975" y="3748088"/>
          <p14:tracePt t="2125" x="7272338" y="3760788"/>
          <p14:tracePt t="2133" x="7354888" y="3771900"/>
          <p14:tracePt t="2141" x="7461250" y="3783013"/>
          <p14:tracePt t="2149" x="7508875" y="3795713"/>
          <p14:tracePt t="2157" x="7639050" y="3830638"/>
          <p14:tracePt t="2165" x="7686675" y="3830638"/>
          <p14:tracePt t="2173" x="7804150" y="3867150"/>
          <p14:tracePt t="2181" x="7851775" y="3867150"/>
          <p14:tracePt t="2191" x="7910513" y="3878263"/>
          <p14:tracePt t="2198" x="8016875" y="3889375"/>
          <p14:tracePt t="2207" x="8053388" y="3902075"/>
          <p14:tracePt t="2215" x="8112125" y="3913188"/>
          <p14:tracePt t="2222" x="8159750" y="3913188"/>
          <p14:tracePt t="2231" x="8218488" y="3925888"/>
          <p14:tracePt t="2238" x="8289925" y="3937000"/>
          <p14:tracePt t="2246" x="8337550" y="3937000"/>
          <p14:tracePt t="2254" x="8383588" y="3937000"/>
          <p14:tracePt t="2262" x="8431213" y="3949700"/>
          <p14:tracePt t="2270" x="8478838" y="3949700"/>
          <p14:tracePt t="2278" x="8513763" y="3949700"/>
          <p14:tracePt t="2286" x="8550275" y="3949700"/>
          <p14:tracePt t="2294" x="8596313" y="3960813"/>
          <p14:tracePt t="2301" x="8643938" y="3960813"/>
          <p14:tracePt t="2310" x="8691563" y="3960813"/>
          <p14:tracePt t="2318" x="8726488" y="3960813"/>
          <p14:tracePt t="2327" x="8774113" y="3960813"/>
          <p14:tracePt t="2333" x="8797925" y="3960813"/>
          <p14:tracePt t="2342" x="8845550" y="3960813"/>
          <p14:tracePt t="2350" x="8880475" y="3960813"/>
          <p14:tracePt t="2358" x="8916988" y="3960813"/>
          <p14:tracePt t="2366" x="8940800" y="3960813"/>
          <p14:tracePt t="2373" x="8963025" y="3960813"/>
          <p14:tracePt t="2382" x="8986838" y="3960813"/>
          <p14:tracePt t="2389" x="9010650" y="3960813"/>
          <p14:tracePt t="2398" x="9023350" y="3960813"/>
          <p14:tracePt t="2406" x="9034463" y="3960813"/>
          <p14:tracePt t="2414" x="9047163" y="3960813"/>
          <p14:tracePt t="2422" x="9058275" y="3960813"/>
          <p14:tracePt t="2685" x="9058275" y="3973513"/>
          <p14:tracePt t="2838" x="9058275" y="3984625"/>
          <p14:tracePt t="3486" x="9058275" y="3997325"/>
          <p14:tracePt t="3662" x="9058275" y="4008438"/>
          <p14:tracePt t="3814" x="9047163" y="4008438"/>
          <p14:tracePt t="4102" x="9034463" y="4008438"/>
          <p14:tracePt t="4142" x="9023350" y="4008438"/>
          <p14:tracePt t="4149" x="9010650" y="4008438"/>
          <p14:tracePt t="4157" x="8999538" y="4008438"/>
          <p14:tracePt t="4166" x="8951913" y="4019550"/>
          <p14:tracePt t="4174" x="8904288" y="4019550"/>
          <p14:tracePt t="4182" x="8832850" y="4032250"/>
          <p14:tracePt t="4190" x="8726488" y="4043363"/>
          <p14:tracePt t="4198" x="8609013" y="4056063"/>
          <p14:tracePt t="4207" x="8478838" y="4079875"/>
          <p14:tracePt t="4214" x="8337550" y="4114800"/>
          <p14:tracePt t="4224" x="8170863" y="4125913"/>
          <p14:tracePt t="4230" x="8005763" y="4138613"/>
          <p14:tracePt t="4238" x="7840663" y="4173538"/>
          <p14:tracePt t="4246" x="7651750" y="4210050"/>
          <p14:tracePt t="4254" x="7461250" y="4221163"/>
          <p14:tracePt t="4262" x="7296150" y="4256088"/>
          <p14:tracePt t="4270" x="7131050" y="4292600"/>
          <p14:tracePt t="4278" x="6965950" y="4303713"/>
          <p14:tracePt t="4285" x="6823075" y="4340225"/>
          <p14:tracePt t="4295" x="6692900" y="4375150"/>
          <p14:tracePt t="4301" x="6551613" y="4410075"/>
          <p14:tracePt t="4311" x="6421438" y="4433888"/>
          <p14:tracePt t="4318" x="6291263" y="4457700"/>
          <p14:tracePt t="4326" x="6161088" y="4481513"/>
          <p14:tracePt t="4333" x="6042025" y="4505325"/>
          <p14:tracePt t="4342" x="5913438" y="4516438"/>
          <p14:tracePt t="4349" x="5805488" y="4529138"/>
          <p14:tracePt t="4358" x="5699125" y="4552950"/>
          <p14:tracePt t="4366" x="5581650" y="4564063"/>
          <p14:tracePt t="4374" x="5475288" y="4575175"/>
          <p14:tracePt t="4382" x="5345113" y="4598988"/>
          <p14:tracePt t="4389" x="5226050" y="4598988"/>
          <p14:tracePt t="4397" x="5097463" y="4598988"/>
          <p14:tracePt t="4406" x="4954588" y="4598988"/>
          <p14:tracePt t="4414" x="4813300" y="4598988"/>
          <p14:tracePt t="4421" x="4646613" y="4598988"/>
          <p14:tracePt t="4430" x="4505325" y="4598988"/>
          <p14:tracePt t="4438" x="4340225" y="4598988"/>
          <p14:tracePt t="4446" x="4197350" y="4587875"/>
          <p14:tracePt t="4456" x="4032250" y="4552950"/>
          <p14:tracePt t="4462" x="3878263" y="4529138"/>
          <p14:tracePt t="4471" x="3713163" y="4468813"/>
          <p14:tracePt t="4478" x="3548063" y="4433888"/>
          <p14:tracePt t="4486" x="3381375" y="4375150"/>
          <p14:tracePt t="4493" x="3216275" y="4327525"/>
          <p14:tracePt t="4502" x="3062288" y="4268788"/>
          <p14:tracePt t="4509" x="2932113" y="4244975"/>
          <p14:tracePt t="4517" x="2801938" y="4197350"/>
          <p14:tracePt t="4526" x="2684463" y="4162425"/>
          <p14:tracePt t="4533" x="2565400" y="4114800"/>
          <p14:tracePt t="4542" x="2482850" y="4103688"/>
          <p14:tracePt t="4550" x="2436813" y="4090988"/>
          <p14:tracePt t="4558" x="2306638" y="4056063"/>
          <p14:tracePt t="4566" x="2259013" y="4056063"/>
          <p14:tracePt t="4574" x="2187575" y="4043363"/>
          <p14:tracePt t="4582" x="2116138" y="4043363"/>
          <p14:tracePt t="4589" x="2057400" y="4032250"/>
          <p14:tracePt t="4598" x="2009775" y="4032250"/>
          <p14:tracePt t="4606" x="1963738" y="4019550"/>
          <p14:tracePt t="4614" x="1927225" y="4019550"/>
          <p14:tracePt t="4621" x="1892300" y="4019550"/>
          <p14:tracePt t="4629" x="1857375" y="4019550"/>
          <p14:tracePt t="4637" x="1820863" y="4008438"/>
          <p14:tracePt t="4647" x="1797050" y="4008438"/>
          <p14:tracePt t="4653" x="1773238" y="4008438"/>
          <p14:tracePt t="4662" x="1738313" y="4008438"/>
          <p14:tracePt t="4669" x="1703388" y="4008438"/>
          <p14:tracePt t="4677" x="1679575" y="4008438"/>
          <p14:tracePt t="4686" x="1643063" y="4008438"/>
          <p14:tracePt t="4694" x="1608138" y="4008438"/>
          <p14:tracePt t="4702" x="1560513" y="3997325"/>
          <p14:tracePt t="4710" x="1512888" y="3997325"/>
          <p14:tracePt t="4719" x="1477963" y="3984625"/>
          <p14:tracePt t="4726" x="1430338" y="3973513"/>
          <p14:tracePt t="4734" x="1406525" y="3973513"/>
          <p14:tracePt t="4742" x="1371600" y="3960813"/>
          <p14:tracePt t="4750" x="1336675" y="3949700"/>
          <p14:tracePt t="4758" x="1312863" y="3937000"/>
          <p14:tracePt t="4766" x="1289050" y="3925888"/>
          <p14:tracePt t="4774" x="1277938" y="3913188"/>
          <p14:tracePt t="4782" x="1265238" y="3913188"/>
          <p14:tracePt t="4790" x="1254125" y="3902075"/>
          <p14:tracePt t="4798" x="1241425" y="3902075"/>
          <p14:tracePt t="4846" x="1230313" y="3889375"/>
          <p14:tracePt t="4862" x="1230313" y="3878263"/>
          <p14:tracePt t="4870" x="1217613" y="3878263"/>
          <p14:tracePt t="4885" x="1206500" y="3878263"/>
          <p14:tracePt t="4893" x="1206500" y="3867150"/>
          <p14:tracePt t="4902" x="1206500" y="3854450"/>
          <p14:tracePt t="4918" x="1193800" y="3843338"/>
          <p14:tracePt t="4935" x="1193800" y="3830638"/>
          <p14:tracePt t="4951" x="1182688" y="3819525"/>
          <p14:tracePt t="4967" x="1182688" y="3806825"/>
          <p14:tracePt t="5022" x="1169988" y="3806825"/>
          <p14:tracePt t="5086" x="1169988" y="3795713"/>
          <p14:tracePt t="5126" x="1158875" y="3783013"/>
          <p14:tracePt t="5133" x="1147763" y="3783013"/>
          <p14:tracePt t="5158" x="1135063" y="3771900"/>
          <p14:tracePt t="5165" x="1123950" y="3771900"/>
          <p14:tracePt t="5190" x="1111250" y="3771900"/>
          <p14:tracePt t="5358" x="1100138" y="3771900"/>
          <p14:tracePt t="5366" x="1100138" y="3783013"/>
          <p14:tracePt t="5374" x="1087438" y="3795713"/>
          <p14:tracePt t="5382" x="1076325" y="3795713"/>
          <p14:tracePt t="5389" x="1076325" y="3806825"/>
          <p14:tracePt t="5397" x="1063625" y="3819525"/>
          <p14:tracePt t="5405" x="1052513" y="3830638"/>
          <p14:tracePt t="5414" x="1041400" y="3830638"/>
          <p14:tracePt t="5422" x="1041400" y="3843338"/>
          <p14:tracePt t="5430" x="1028700" y="3843338"/>
          <p14:tracePt t="5438" x="1017588" y="3854450"/>
          <p14:tracePt t="5446" x="1004888" y="3867150"/>
          <p14:tracePt t="5463" x="981075" y="3867150"/>
          <p14:tracePt t="5469" x="969963" y="3867150"/>
          <p14:tracePt t="5479" x="957263" y="3867150"/>
          <p14:tracePt t="5486" x="933450" y="3867150"/>
          <p14:tracePt t="5494" x="922338" y="3867150"/>
          <p14:tracePt t="5502" x="911225" y="3867150"/>
          <p14:tracePt t="5510" x="887413" y="3867150"/>
          <p14:tracePt t="5518" x="874713" y="3867150"/>
          <p14:tracePt t="5526" x="863600" y="3867150"/>
          <p14:tracePt t="5534" x="850900" y="3867150"/>
          <p14:tracePt t="5541" x="839788" y="3867150"/>
          <p14:tracePt t="5558" x="827088" y="3867150"/>
          <p14:tracePt t="5566" x="815975" y="3867150"/>
          <p14:tracePt t="5590" x="804863" y="3867150"/>
          <p14:tracePt t="5598" x="804863" y="3854450"/>
          <p14:tracePt t="5614" x="804863" y="3843338"/>
          <p14:tracePt t="5638" x="792163" y="3830638"/>
          <p14:tracePt t="5654" x="792163" y="3819525"/>
          <p14:tracePt t="5661" x="792163" y="3806825"/>
          <p14:tracePt t="5669" x="781050" y="3806825"/>
          <p14:tracePt t="5693" x="781050" y="3795713"/>
          <p14:tracePt t="5709" x="781050" y="3783013"/>
          <p14:tracePt t="5717" x="781050" y="3771900"/>
          <p14:tracePt t="5727" x="768350" y="3771900"/>
          <p14:tracePt t="5734" x="768350" y="3760788"/>
          <p14:tracePt t="5750" x="768350" y="3736975"/>
          <p14:tracePt t="5765" x="768350" y="3724275"/>
          <p14:tracePt t="5774" x="768350" y="3713163"/>
          <p14:tracePt t="5782" x="768350" y="3700463"/>
          <p14:tracePt t="5789" x="768350" y="3676650"/>
          <p14:tracePt t="5798" x="768350" y="3665538"/>
          <p14:tracePt t="5806" x="768350" y="3654425"/>
          <p14:tracePt t="5815" x="768350" y="3630613"/>
          <p14:tracePt t="5822" x="768350" y="3606800"/>
          <p14:tracePt t="5838" x="768350" y="3582988"/>
          <p14:tracePt t="5846" x="768350" y="3559175"/>
          <p14:tracePt t="5853" x="768350" y="3546475"/>
          <p14:tracePt t="5862" x="768350" y="3524250"/>
          <p14:tracePt t="5869" x="768350" y="3500438"/>
          <p14:tracePt t="5878" x="768350" y="3487738"/>
          <p14:tracePt t="5885" x="768350" y="3463925"/>
          <p14:tracePt t="5894" x="768350" y="3440113"/>
          <p14:tracePt t="5912" x="792163" y="3417888"/>
          <p14:tracePt t="5918" x="792163" y="3394075"/>
          <p14:tracePt t="5926" x="804863" y="3381375"/>
          <p14:tracePt t="5934" x="804863" y="3370263"/>
          <p14:tracePt t="5943" x="815975" y="3357563"/>
          <p14:tracePt t="5950" x="827088" y="3333750"/>
          <p14:tracePt t="5959" x="839788" y="3333750"/>
          <p14:tracePt t="5966" x="850900" y="3311525"/>
          <p14:tracePt t="5975" x="863600" y="3298825"/>
          <p14:tracePt t="5981" x="887413" y="3287713"/>
          <p14:tracePt t="5991" x="898525" y="3275013"/>
          <p14:tracePt t="5998" x="911225" y="3251200"/>
          <p14:tracePt t="6005" x="933450" y="3227388"/>
          <p14:tracePt t="6014" x="969963" y="3216275"/>
          <p14:tracePt t="6022" x="993775" y="3203575"/>
          <p14:tracePt t="6030" x="1028700" y="3181350"/>
          <p14:tracePt t="6037" x="1041400" y="3157538"/>
          <p14:tracePt t="6046" x="1076325" y="3133725"/>
          <p14:tracePt t="6054" x="1135063" y="3109913"/>
          <p14:tracePt t="6062" x="1158875" y="3097213"/>
          <p14:tracePt t="6069" x="1217613" y="3074988"/>
          <p14:tracePt t="6078" x="1265238" y="3062288"/>
          <p14:tracePt t="6086" x="1347788" y="3051175"/>
          <p14:tracePt t="6094" x="1419225" y="3027363"/>
          <p14:tracePt t="6102" x="1477963" y="3027363"/>
          <p14:tracePt t="6110" x="1512888" y="3027363"/>
          <p14:tracePt t="6118" x="1560513" y="3027363"/>
          <p14:tracePt t="6125" x="1620838" y="3027363"/>
          <p14:tracePt t="6133" x="1643063" y="3027363"/>
          <p14:tracePt t="6142" x="1690688" y="3027363"/>
          <p14:tracePt t="6150" x="1727200" y="3027363"/>
          <p14:tracePt t="6157" x="1749425" y="3027363"/>
          <p14:tracePt t="6166" x="1762125" y="3027363"/>
          <p14:tracePt t="6173" x="1785938" y="3027363"/>
          <p14:tracePt t="6182" x="1797050" y="3027363"/>
          <p14:tracePt t="6189" x="1809750" y="3027363"/>
          <p14:tracePt t="6206" x="1833563" y="3027363"/>
          <p14:tracePt t="6214" x="1844675" y="3027363"/>
          <p14:tracePt t="6230" x="1857375" y="3027363"/>
          <p14:tracePt t="6239" x="1879600" y="3027363"/>
          <p14:tracePt t="6254" x="1903413" y="3027363"/>
          <p14:tracePt t="6262" x="1927225" y="3014663"/>
          <p14:tracePt t="6269" x="1974850" y="2990850"/>
          <p14:tracePt t="6279" x="1998663" y="2968625"/>
          <p14:tracePt t="6286" x="2033588" y="2944813"/>
          <p14:tracePt t="6294" x="2081213" y="2921000"/>
          <p14:tracePt t="6303" x="2128838" y="2873375"/>
          <p14:tracePt t="6311" x="2152650" y="2873375"/>
          <p14:tracePt t="6318" x="2222500" y="2838450"/>
          <p14:tracePt t="6326" x="2270125" y="2814638"/>
          <p14:tracePt t="6333" x="2317750" y="2790825"/>
          <p14:tracePt t="6343" x="2376488" y="2767013"/>
          <p14:tracePt t="6349" x="2424113" y="2754313"/>
          <p14:tracePt t="6359" x="2471738" y="2743200"/>
          <p14:tracePt t="6366" x="2519363" y="2732088"/>
          <p14:tracePt t="6376" x="2543175" y="2732088"/>
          <p14:tracePt t="6382" x="2589213" y="2732088"/>
          <p14:tracePt t="6390" x="2625725" y="2732088"/>
          <p14:tracePt t="6397" x="2660650" y="2732088"/>
          <p14:tracePt t="6406" x="2684463" y="2732088"/>
          <p14:tracePt t="6414" x="2708275" y="2732088"/>
          <p14:tracePt t="6422" x="2743200" y="2732088"/>
          <p14:tracePt t="6429" x="2767013" y="2743200"/>
          <p14:tracePt t="6438" x="2801938" y="2767013"/>
          <p14:tracePt t="6446" x="2849563" y="2801938"/>
          <p14:tracePt t="6455" x="2873375" y="2825750"/>
          <p14:tracePt t="6462" x="2921000" y="2860675"/>
          <p14:tracePt t="6470" x="2944813" y="2884488"/>
          <p14:tracePt t="6478" x="2979738" y="2921000"/>
          <p14:tracePt t="6487" x="3038475" y="2968625"/>
          <p14:tracePt t="6494" x="3062288" y="2990850"/>
          <p14:tracePt t="6503" x="3074988" y="3014663"/>
          <p14:tracePt t="6510" x="3109913" y="3051175"/>
          <p14:tracePt t="6518" x="3133725" y="3074988"/>
          <p14:tracePt t="6526" x="3157538" y="3097213"/>
          <p14:tracePt t="6534" x="3181350" y="3121025"/>
          <p14:tracePt t="6543" x="3192463" y="3133725"/>
          <p14:tracePt t="6550" x="3205163" y="3157538"/>
          <p14:tracePt t="6558" x="3216275" y="3168650"/>
          <p14:tracePt t="6565" x="3216275" y="3192463"/>
          <p14:tracePt t="6582" x="3228975" y="3216275"/>
          <p14:tracePt t="6589" x="3240088" y="3240088"/>
          <p14:tracePt t="6597" x="3240088" y="3251200"/>
          <p14:tracePt t="6605" x="3251200" y="3275013"/>
          <p14:tracePt t="6613" x="3263900" y="3311525"/>
          <p14:tracePt t="6621" x="3275013" y="3333750"/>
          <p14:tracePt t="6629" x="3287713" y="3370263"/>
          <p14:tracePt t="6637" x="3311525" y="3394075"/>
          <p14:tracePt t="6645" x="3322638" y="3417888"/>
          <p14:tracePt t="6653" x="3322638" y="3452813"/>
          <p14:tracePt t="6661" x="3346450" y="3487738"/>
          <p14:tracePt t="6669" x="3359150" y="3511550"/>
          <p14:tracePt t="6677" x="3381375" y="3559175"/>
          <p14:tracePt t="6685" x="3394075" y="3594100"/>
          <p14:tracePt t="6693" x="3417888" y="3630613"/>
          <p14:tracePt t="6701" x="3429000" y="3665538"/>
          <p14:tracePt t="6709" x="3452813" y="3713163"/>
          <p14:tracePt t="6718" x="3465513" y="3760788"/>
          <p14:tracePt t="6726" x="3476625" y="3795713"/>
          <p14:tracePt t="6735" x="3476625" y="3843338"/>
          <p14:tracePt t="6742" x="3487738" y="3889375"/>
          <p14:tracePt t="6751" x="3487738" y="3913188"/>
          <p14:tracePt t="6758" x="3487738" y="3960813"/>
          <p14:tracePt t="6766" x="3487738" y="3997325"/>
          <p14:tracePt t="6773" x="3487738" y="4043363"/>
          <p14:tracePt t="6782" x="3487738" y="4090988"/>
          <p14:tracePt t="6790" x="3465513" y="4138613"/>
          <p14:tracePt t="6798" x="3441700" y="4162425"/>
          <p14:tracePt t="6807" x="3405188" y="4232275"/>
          <p14:tracePt t="6813" x="3381375" y="4256088"/>
          <p14:tracePt t="6822" x="3335338" y="4303713"/>
          <p14:tracePt t="6829" x="3298825" y="4327525"/>
          <p14:tracePt t="6838" x="3263900" y="4362450"/>
          <p14:tracePt t="6846" x="3228975" y="4398963"/>
          <p14:tracePt t="6855" x="3192463" y="4422775"/>
          <p14:tracePt t="6861" x="3157538" y="4457700"/>
          <p14:tracePt t="6871" x="3109913" y="4481513"/>
          <p14:tracePt t="6878" x="3074988" y="4505325"/>
          <p14:tracePt t="6886" x="3051175" y="4529138"/>
          <p14:tracePt t="6894" x="3003550" y="4552950"/>
          <p14:tracePt t="6903" x="2968625" y="4575175"/>
          <p14:tracePt t="6909" x="2932113" y="4598988"/>
          <p14:tracePt t="6918" x="2897188" y="4611688"/>
          <p14:tracePt t="6926" x="2862263" y="4635500"/>
          <p14:tracePt t="6933" x="2825750" y="4646613"/>
          <p14:tracePt t="6942" x="2779713" y="4659313"/>
          <p14:tracePt t="6950" x="2743200" y="4670425"/>
          <p14:tracePt t="6957" x="2708275" y="4683125"/>
          <p14:tracePt t="6966" x="2660650" y="4694238"/>
          <p14:tracePt t="6973" x="2636838" y="4705350"/>
          <p14:tracePt t="6982" x="2589213" y="4705350"/>
          <p14:tracePt t="6989" x="2554288" y="4718050"/>
          <p14:tracePt t="6999" x="2506663" y="4729163"/>
          <p14:tracePt t="7006" x="2424113" y="4752975"/>
          <p14:tracePt t="7013" x="2376488" y="4752975"/>
          <p14:tracePt t="7021" x="2328863" y="4752975"/>
          <p14:tracePt t="7029" x="2235200" y="4752975"/>
          <p14:tracePt t="7037" x="2187575" y="4752975"/>
          <p14:tracePt t="7045" x="2081213" y="4752975"/>
          <p14:tracePt t="7053" x="1985963" y="4752975"/>
          <p14:tracePt t="7061" x="1951038" y="4752975"/>
          <p14:tracePt t="7069" x="1833563" y="4741863"/>
          <p14:tracePt t="7077" x="1749425" y="4729163"/>
          <p14:tracePt t="7085" x="1655763" y="4705350"/>
          <p14:tracePt t="7093" x="1608138" y="4694238"/>
          <p14:tracePt t="7101" x="1501775" y="4646613"/>
          <p14:tracePt t="7110" x="1419225" y="4611688"/>
          <p14:tracePt t="7118" x="1384300" y="4587875"/>
          <p14:tracePt t="7126" x="1277938" y="4552950"/>
          <p14:tracePt t="7133" x="1254125" y="4529138"/>
          <p14:tracePt t="7141" x="1193800" y="4481513"/>
          <p14:tracePt t="7149" x="1158875" y="4468813"/>
          <p14:tracePt t="7158" x="1111250" y="4422775"/>
          <p14:tracePt t="7165" x="1076325" y="4398963"/>
          <p14:tracePt t="7174" x="1052513" y="4362450"/>
          <p14:tracePt t="7181" x="1028700" y="4340225"/>
          <p14:tracePt t="7190" x="1004888" y="4303713"/>
          <p14:tracePt t="7197" x="993775" y="4268788"/>
          <p14:tracePt t="7205" x="981075" y="4232275"/>
          <p14:tracePt t="7214" x="969963" y="4197350"/>
          <p14:tracePt t="7222" x="969963" y="4162425"/>
          <p14:tracePt t="7231" x="957263" y="4125913"/>
          <p14:tracePt t="7238" x="957263" y="4090988"/>
          <p14:tracePt t="7247" x="957263" y="4056063"/>
          <p14:tracePt t="7254" x="957263" y="3997325"/>
          <p14:tracePt t="7261" x="957263" y="3960813"/>
          <p14:tracePt t="7270" x="957263" y="3913188"/>
          <p14:tracePt t="7278" x="957263" y="3867150"/>
          <p14:tracePt t="7286" x="981075" y="3819525"/>
          <p14:tracePt t="7294" x="1017588" y="3748088"/>
          <p14:tracePt t="7302" x="1028700" y="3713163"/>
          <p14:tracePt t="7310" x="1063625" y="3641725"/>
          <p14:tracePt t="7318" x="1076325" y="3630613"/>
          <p14:tracePt t="7325" x="1111250" y="3570288"/>
          <p14:tracePt t="7335" x="1135063" y="3535363"/>
          <p14:tracePt t="7341" x="1169988" y="3500438"/>
          <p14:tracePt t="7351" x="1193800" y="3463925"/>
          <p14:tracePt t="7357" x="1230313" y="3429000"/>
          <p14:tracePt t="7367" x="1265238" y="3405188"/>
          <p14:tracePt t="7374" x="1289050" y="3394075"/>
          <p14:tracePt t="7383" x="1312863" y="3357563"/>
          <p14:tracePt t="7389" x="1336675" y="3346450"/>
          <p14:tracePt t="7397" x="1360488" y="3322638"/>
          <p14:tracePt t="7405" x="1384300" y="3298825"/>
          <p14:tracePt t="7413" x="1395413" y="3287713"/>
          <p14:tracePt t="7422" x="1406525" y="3287713"/>
          <p14:tracePt t="7429" x="1419225" y="3263900"/>
          <p14:tracePt t="7438" x="1443038" y="3251200"/>
          <p14:tracePt t="7446" x="1454150" y="3240088"/>
          <p14:tracePt t="7453" x="1466850" y="3216275"/>
          <p14:tracePt t="7462" x="1477963" y="3216275"/>
          <p14:tracePt t="7470" x="1490663" y="3192463"/>
          <p14:tracePt t="7478" x="1501775" y="3181350"/>
          <p14:tracePt t="7486" x="1525588" y="3168650"/>
          <p14:tracePt t="7502" x="1536700" y="3144838"/>
          <p14:tracePt t="7512" x="1549400" y="3133725"/>
          <p14:tracePt t="7518" x="1560513" y="3121025"/>
          <p14:tracePt t="7525" x="1573213" y="3121025"/>
          <p14:tracePt t="7542" x="1573213" y="3109913"/>
          <p14:tracePt t="7558" x="1584325" y="3097213"/>
          <p14:tracePt t="7574" x="1597025" y="3097213"/>
          <p14:tracePt t="7598" x="1608138" y="3097213"/>
          <p14:tracePt t="7605" x="1620838" y="3097213"/>
          <p14:tracePt t="7613" x="1631950" y="3097213"/>
          <p14:tracePt t="7629" x="1643063" y="3097213"/>
          <p14:tracePt t="7638" x="1655763" y="3121025"/>
          <p14:tracePt t="7645" x="1666875" y="3121025"/>
          <p14:tracePt t="7654" x="1666875" y="3144838"/>
          <p14:tracePt t="7661" x="1666875" y="3157538"/>
          <p14:tracePt t="7678" x="1666875" y="3168650"/>
          <p14:tracePt t="7694" x="1666875" y="3181350"/>
          <p14:tracePt t="7710" x="1666875" y="3192463"/>
          <p14:tracePt t="7815" x="1679575" y="3192463"/>
          <p14:tracePt t="7838" x="1690688" y="3192463"/>
          <p14:tracePt t="7846" x="1703388" y="3192463"/>
          <p14:tracePt t="7878" x="1714500" y="3192463"/>
          <p14:tracePt t="7885" x="1714500" y="3203575"/>
          <p14:tracePt t="7894" x="1727200" y="3203575"/>
          <p14:tracePt t="7917" x="1738313" y="3203575"/>
          <p14:tracePt t="8102" x="1738313" y="3192463"/>
          <p14:tracePt t="8110" x="1738313" y="3181350"/>
          <p14:tracePt t="8117" x="1738313" y="3157538"/>
          <p14:tracePt t="8133" x="1738313" y="3144838"/>
          <p14:tracePt t="8141" x="1738313" y="3133725"/>
          <p14:tracePt t="8149" x="1738313" y="3121025"/>
          <p14:tracePt t="8222" x="1738313" y="3109913"/>
          <p14:tracePt t="8230" x="1738313" y="3097213"/>
          <p14:tracePt t="8246" x="1738313" y="3086100"/>
          <p14:tracePt t="8255" x="1727200" y="3074988"/>
          <p14:tracePt t="8262" x="1727200" y="3051175"/>
          <p14:tracePt t="8278" x="1714500" y="3027363"/>
          <p14:tracePt t="8286" x="1714500" y="3014663"/>
          <p14:tracePt t="8294" x="1714500" y="3003550"/>
          <p14:tracePt t="8302" x="1703388" y="2979738"/>
          <p14:tracePt t="8310" x="1703388" y="2955925"/>
          <p14:tracePt t="8317" x="1703388" y="2944813"/>
          <p14:tracePt t="8326" x="1703388" y="2908300"/>
          <p14:tracePt t="8333" x="1703388" y="2884488"/>
          <p14:tracePt t="8342" x="1690688" y="2849563"/>
          <p14:tracePt t="8350" x="1679575" y="2814638"/>
          <p14:tracePt t="8358" x="1679575" y="2778125"/>
          <p14:tracePt t="8366" x="1666875" y="2743200"/>
          <p14:tracePt t="8374" x="1655763" y="2695575"/>
          <p14:tracePt t="8382" x="1643063" y="2660650"/>
          <p14:tracePt t="8391" x="1631950" y="2613025"/>
          <p14:tracePt t="8397" x="1597025" y="2541588"/>
          <p14:tracePt t="8406" x="1584325" y="2506663"/>
          <p14:tracePt t="8413" x="1573213" y="2447925"/>
          <p14:tracePt t="8422" x="1560513" y="2400300"/>
          <p14:tracePt t="8429" x="1536700" y="2341563"/>
          <p14:tracePt t="8437" x="1512888" y="2259013"/>
          <p14:tracePt t="8446" x="1501775" y="2222500"/>
          <p14:tracePt t="8454" x="1490663" y="2174875"/>
          <p14:tracePt t="8462" x="1466850" y="2128838"/>
          <p14:tracePt t="8470" x="1454150" y="2081213"/>
          <p14:tracePt t="8478" x="1430338" y="2046288"/>
          <p14:tracePt t="8487" x="1419225" y="2009775"/>
          <p14:tracePt t="8494" x="1406525" y="1985963"/>
          <p14:tracePt t="8503" x="1384300" y="1951038"/>
          <p14:tracePt t="8510" x="1384300" y="1939925"/>
          <p14:tracePt t="8520" x="1371600" y="1916113"/>
          <p14:tracePt t="8526" x="1360488" y="1892300"/>
          <p14:tracePt t="8533" x="1347788" y="1879600"/>
          <p14:tracePt t="8542" x="1347788" y="1868488"/>
          <p14:tracePt t="8550" x="1336675" y="1855788"/>
          <p14:tracePt t="8558" x="1323975" y="1831975"/>
          <p14:tracePt t="8564" x="1312863" y="1831975"/>
          <p14:tracePt t="8571" x="1312863" y="1820863"/>
          <p14:tracePt t="8587" x="1300163" y="1809750"/>
          <p14:tracePt t="8595" x="1289050" y="1797050"/>
          <p14:tracePt t="8611" x="1277938" y="1797050"/>
          <p14:tracePt t="8651" x="1265238" y="1797050"/>
          <p14:tracePt t="8676" x="1254125" y="1797050"/>
          <p14:tracePt t="8715" x="1241425" y="1797050"/>
          <p14:tracePt t="8908" x="1230313" y="1797050"/>
          <p14:tracePt t="9003" x="1217613" y="1797050"/>
          <p14:tracePt t="9331" x="1206500" y="1797050"/>
          <p14:tracePt t="11723" x="1206500" y="1809750"/>
          <p14:tracePt t="11764" x="1206500" y="1820863"/>
          <p14:tracePt t="11780" x="1206500" y="1844675"/>
          <p14:tracePt t="11787" x="1206500" y="1879600"/>
          <p14:tracePt t="11796" x="1193800" y="1927225"/>
          <p14:tracePt t="11806" x="1182688" y="1962150"/>
          <p14:tracePt t="11812" x="1169988" y="2022475"/>
          <p14:tracePt t="11821" x="1158875" y="2068513"/>
          <p14:tracePt t="11825" x="1158875" y="2116138"/>
          <p14:tracePt t="11834" x="1147763" y="2163763"/>
          <p14:tracePt t="11841" x="1147763" y="2211388"/>
          <p14:tracePt t="11849" x="1135063" y="2259013"/>
          <p14:tracePt t="11859" x="1135063" y="2293938"/>
          <p14:tracePt t="11867" x="1135063" y="2305050"/>
          <p14:tracePt t="11875" x="1135063" y="2328863"/>
          <p14:tracePt t="11883" x="1135063" y="2352675"/>
          <p14:tracePt t="11900" x="1135063" y="2376488"/>
          <p14:tracePt t="11907" x="1135063" y="2389188"/>
          <p14:tracePt t="11932" x="1135063" y="2411413"/>
          <p14:tracePt t="11940" x="1135063" y="2424113"/>
          <p14:tracePt t="11948" x="1135063" y="2435225"/>
          <p14:tracePt t="11963" x="1147763" y="2447925"/>
          <p14:tracePt t="11974" x="1147763" y="2459038"/>
          <p14:tracePt t="11980" x="1158875" y="2459038"/>
          <p14:tracePt t="11996" x="1158875" y="2471738"/>
          <p14:tracePt t="12012" x="1158875" y="2482850"/>
          <p14:tracePt t="12020" x="1169988" y="2482850"/>
          <p14:tracePt t="12395" x="1169988" y="2471738"/>
          <p14:tracePt t="12419" x="1182688" y="2471738"/>
          <p14:tracePt t="12459" x="1193800" y="2471738"/>
          <p14:tracePt t="12492" x="1193800" y="2459038"/>
          <p14:tracePt t="12516" x="1206500" y="2447925"/>
          <p14:tracePt t="12523" x="1217613" y="2447925"/>
          <p14:tracePt t="12540" x="1230313" y="2447925"/>
          <p14:tracePt t="12548" x="1241425" y="2435225"/>
          <p14:tracePt t="12556" x="1254125" y="2435225"/>
          <p14:tracePt t="12564" x="1254125" y="2424113"/>
          <p14:tracePt t="12572" x="1277938" y="2424113"/>
          <p14:tracePt t="12579" x="1289050" y="2424113"/>
          <p14:tracePt t="12588" x="1289050" y="2411413"/>
          <p14:tracePt t="12595" x="1300163" y="2411413"/>
          <p14:tracePt t="12603" x="1312863" y="2411413"/>
          <p14:tracePt t="12628" x="1323975" y="2411413"/>
          <p14:tracePt t="13106" x="1323975" y="2424113"/>
          <p14:tracePt t="13146" x="1323975" y="2435225"/>
          <p14:tracePt t="13362" x="1323975" y="2447925"/>
          <p14:tracePt t="13377" x="1312863" y="2459038"/>
          <p14:tracePt t="13385" x="1300163" y="2459038"/>
          <p14:tracePt t="13393" x="1300163" y="2482850"/>
          <p14:tracePt t="13401" x="1277938" y="2495550"/>
          <p14:tracePt t="13410" x="1265238" y="2506663"/>
          <p14:tracePt t="13418" x="1254125" y="2517775"/>
          <p14:tracePt t="13427" x="1241425" y="2530475"/>
          <p14:tracePt t="13434" x="1217613" y="2541588"/>
          <p14:tracePt t="13443" x="1206500" y="2554288"/>
          <p14:tracePt t="13457" x="1193800" y="2565400"/>
          <p14:tracePt t="13466" x="1182688" y="2565400"/>
          <p14:tracePt t="13473" x="1169988" y="2578100"/>
          <p14:tracePt t="13498" x="1169988" y="2589213"/>
          <p14:tracePt t="13530" x="1158875" y="2589213"/>
          <p14:tracePt t="13545" x="1147763" y="2601913"/>
          <p14:tracePt t="13554" x="1147763" y="2613025"/>
          <p14:tracePt t="13561" x="1135063" y="2613025"/>
          <p14:tracePt t="13570" x="1135063" y="2625725"/>
          <p14:tracePt t="13585" x="1135063" y="2636838"/>
          <p14:tracePt t="13594" x="1135063" y="2647950"/>
          <p14:tracePt t="13601" x="1135063" y="2660650"/>
          <p14:tracePt t="13625" x="1135063" y="2671763"/>
          <p14:tracePt t="13634" x="1135063" y="2684463"/>
          <p14:tracePt t="13641" x="1135063" y="2695575"/>
          <p14:tracePt t="13659" x="1135063" y="2708275"/>
          <p14:tracePt t="13674" x="1135063" y="2719388"/>
          <p14:tracePt t="13690" x="1135063" y="2732088"/>
          <p14:tracePt t="13697" x="1147763" y="2743200"/>
          <p14:tracePt t="13705" x="1147763" y="2754313"/>
          <p14:tracePt t="13713" x="1158875" y="2754313"/>
          <p14:tracePt t="13721" x="1169988" y="2767013"/>
          <p14:tracePt t="13761" x="1182688" y="2767013"/>
          <p14:tracePt t="13785" x="1193800" y="2778125"/>
          <p14:tracePt t="13801" x="1206500" y="2790825"/>
          <p14:tracePt t="13826" x="1206500" y="2801938"/>
          <p14:tracePt t="13834" x="1217613" y="2814638"/>
          <p14:tracePt t="13841" x="1230313" y="2814638"/>
          <p14:tracePt t="13850" x="1230313" y="2825750"/>
          <p14:tracePt t="13857" x="1241425" y="2825750"/>
          <p14:tracePt t="13881" x="1241425" y="2838450"/>
          <p14:tracePt t="13906" x="1254125" y="2838450"/>
          <p14:tracePt t="13930" x="1254125" y="2849563"/>
          <p14:tracePt t="14065" x="1265238" y="2849563"/>
          <p14:tracePt t="14768" x="1289050" y="2860675"/>
          <p14:tracePt t="14775" x="1312863" y="2873375"/>
          <p14:tracePt t="14783" x="1347788" y="2884488"/>
          <p14:tracePt t="14791" x="1395413" y="2897188"/>
          <p14:tracePt t="14799" x="1454150" y="2908300"/>
          <p14:tracePt t="14807" x="1490663" y="2921000"/>
          <p14:tracePt t="14815" x="1573213" y="2944813"/>
          <p14:tracePt t="14824" x="1620838" y="2955925"/>
          <p14:tracePt t="14832" x="1666875" y="2968625"/>
          <p14:tracePt t="14839" x="1714500" y="2979738"/>
          <p14:tracePt t="14848" x="1762125" y="2990850"/>
          <p14:tracePt t="14855" x="1797050" y="2990850"/>
          <p14:tracePt t="14864" x="1820863" y="3003550"/>
          <p14:tracePt t="14871" x="1833563" y="3003550"/>
          <p14:tracePt t="14881" x="1844675" y="3003550"/>
          <p14:tracePt t="14888" x="1857375" y="3003550"/>
          <p14:tracePt t="14897" x="1868488" y="3003550"/>
          <p14:tracePt t="14927" x="1868488" y="2990850"/>
          <p14:tracePt t="14935" x="1868488" y="2968625"/>
          <p14:tracePt t="14944" x="1868488" y="2932113"/>
          <p14:tracePt t="14952" x="1868488" y="2897188"/>
          <p14:tracePt t="14960" x="1857375" y="2873375"/>
          <p14:tracePt t="14968" x="1833563" y="2849563"/>
          <p14:tracePt t="14975" x="1773238" y="2801938"/>
          <p14:tracePt t="14983" x="1727200" y="2767013"/>
          <p14:tracePt t="14991" x="1690688" y="2754313"/>
          <p14:tracePt t="15000" x="1643063" y="2743200"/>
          <p14:tracePt t="15008" x="1573213" y="2719388"/>
          <p14:tracePt t="15017" x="1525588" y="2719388"/>
          <p14:tracePt t="15024" x="1466850" y="2708275"/>
          <p14:tracePt t="15031" x="1419225" y="2708275"/>
          <p14:tracePt t="15040" x="1371600" y="2708275"/>
          <p14:tracePt t="15047" x="1323975" y="2708275"/>
          <p14:tracePt t="15055" x="1277938" y="2708275"/>
          <p14:tracePt t="15063" x="1230313" y="2708275"/>
          <p14:tracePt t="15072" x="1206500" y="2719388"/>
          <p14:tracePt t="15080" x="1169988" y="2732088"/>
          <p14:tracePt t="15087" x="1135063" y="2754313"/>
          <p14:tracePt t="15096" x="1076325" y="2814638"/>
          <p14:tracePt t="15103" x="1063625" y="2838450"/>
          <p14:tracePt t="15113" x="1028700" y="2873375"/>
          <p14:tracePt t="15119" x="1004888" y="2908300"/>
          <p14:tracePt t="15128" x="981075" y="2921000"/>
          <p14:tracePt t="15136" x="957263" y="2979738"/>
          <p14:tracePt t="15143" x="933450" y="3003550"/>
          <p14:tracePt t="15151" x="911225" y="3038475"/>
          <p14:tracePt t="15159" x="898525" y="3074988"/>
          <p14:tracePt t="15167" x="887413" y="3121025"/>
          <p14:tracePt t="15175" x="874713" y="3157538"/>
          <p14:tracePt t="15183" x="874713" y="3203575"/>
          <p14:tracePt t="15191" x="863600" y="3251200"/>
          <p14:tracePt t="15199" x="863600" y="3298825"/>
          <p14:tracePt t="15207" x="863600" y="3346450"/>
          <p14:tracePt t="15215" x="863600" y="3394075"/>
          <p14:tracePt t="15223" x="863600" y="3440113"/>
          <p14:tracePt t="15231" x="863600" y="3476625"/>
          <p14:tracePt t="15239" x="863600" y="3524250"/>
          <p14:tracePt t="15248" x="863600" y="3570288"/>
          <p14:tracePt t="15255" x="863600" y="3606800"/>
          <p14:tracePt t="15264" x="874713" y="3665538"/>
          <p14:tracePt t="15271" x="898525" y="3700463"/>
          <p14:tracePt t="15279" x="933450" y="3724275"/>
          <p14:tracePt t="15287" x="969963" y="3760788"/>
          <p14:tracePt t="15295" x="1028700" y="3819525"/>
          <p14:tracePt t="15303" x="1076325" y="3854450"/>
          <p14:tracePt t="15311" x="1147763" y="3889375"/>
          <p14:tracePt t="15319" x="1217613" y="3925888"/>
          <p14:tracePt t="15327" x="1289050" y="3973513"/>
          <p14:tracePt t="15335" x="1384300" y="4008438"/>
          <p14:tracePt t="15343" x="1466850" y="4043363"/>
          <p14:tracePt t="15352" x="1560513" y="4067175"/>
          <p14:tracePt t="15360" x="1643063" y="4090988"/>
          <p14:tracePt t="15367" x="1727200" y="4090988"/>
          <p14:tracePt t="15376" x="1833563" y="4090988"/>
          <p14:tracePt t="15383" x="1939925" y="4090988"/>
          <p14:tracePt t="15393" x="2022475" y="4090988"/>
          <p14:tracePt t="15400" x="2116138" y="4090988"/>
          <p14:tracePt t="15410" x="2211388" y="4079875"/>
          <p14:tracePt t="15416" x="2282825" y="4043363"/>
          <p14:tracePt t="15424" x="2328863" y="4019550"/>
          <p14:tracePt t="15432" x="2376488" y="3997325"/>
          <p14:tracePt t="15440" x="2447925" y="3949700"/>
          <p14:tracePt t="15448" x="2482850" y="3925888"/>
          <p14:tracePt t="15455" x="2519363" y="3902075"/>
          <p14:tracePt t="15463" x="2554288" y="3867150"/>
          <p14:tracePt t="15471" x="2578100" y="3854450"/>
          <p14:tracePt t="15480" x="2601913" y="3819525"/>
          <p14:tracePt t="15487" x="2613025" y="3771900"/>
          <p14:tracePt t="15493" x="2625725" y="3736975"/>
          <p14:tracePt t="15502" x="2625725" y="3689350"/>
          <p14:tracePt t="15510" x="2625725" y="3606800"/>
          <p14:tracePt t="15517" x="2625725" y="3546475"/>
          <p14:tracePt t="15526" x="2625725" y="3511550"/>
          <p14:tracePt t="15534" x="2613025" y="3417888"/>
          <p14:tracePt t="15542" x="2578100" y="3346450"/>
          <p14:tracePt t="15550" x="2543175" y="3298825"/>
          <p14:tracePt t="15559" x="2482850" y="3216275"/>
          <p14:tracePt t="15565" x="2413000" y="3157538"/>
          <p14:tracePt t="15575" x="2341563" y="3121025"/>
          <p14:tracePt t="15582" x="2246313" y="3074988"/>
          <p14:tracePt t="15591" x="2200275" y="3051175"/>
          <p14:tracePt t="15598" x="2070100" y="3003550"/>
          <p14:tracePt t="15606" x="2022475" y="2990850"/>
          <p14:tracePt t="15614" x="1892300" y="2955925"/>
          <p14:tracePt t="15622" x="1809750" y="2944813"/>
          <p14:tracePt t="15630" x="1762125" y="2932113"/>
          <p14:tracePt t="15637" x="1631950" y="2932113"/>
          <p14:tracePt t="15646" x="1573213" y="2932113"/>
          <p14:tracePt t="15653" x="1525588" y="2932113"/>
          <p14:tracePt t="15662" x="1466850" y="2932113"/>
          <p14:tracePt t="15670" x="1395413" y="2932113"/>
          <p14:tracePt t="15678" x="1312863" y="2944813"/>
          <p14:tracePt t="15685" x="1241425" y="2979738"/>
          <p14:tracePt t="15693" x="1217613" y="2979738"/>
          <p14:tracePt t="15701" x="1169988" y="3027363"/>
          <p14:tracePt t="15709" x="1123950" y="3051175"/>
          <p14:tracePt t="15717" x="1100138" y="3086100"/>
          <p14:tracePt t="15725" x="1063625" y="3121025"/>
          <p14:tracePt t="15733" x="1041400" y="3157538"/>
          <p14:tracePt t="15741" x="1017588" y="3203575"/>
          <p14:tracePt t="15749" x="1004888" y="3251200"/>
          <p14:tracePt t="15757" x="1004888" y="3311525"/>
          <p14:tracePt t="15765" x="1004888" y="3346450"/>
          <p14:tracePt t="15773" x="1004888" y="3417888"/>
          <p14:tracePt t="15781" x="1004888" y="3487738"/>
          <p14:tracePt t="15789" x="1004888" y="3535363"/>
          <p14:tracePt t="15797" x="1028700" y="3570288"/>
          <p14:tracePt t="15805" x="1076325" y="3630613"/>
          <p14:tracePt t="15813" x="1135063" y="3689350"/>
          <p14:tracePt t="15822" x="1193800" y="3736975"/>
          <p14:tracePt t="15829" x="1217613" y="3760788"/>
          <p14:tracePt t="15839" x="1300163" y="3806825"/>
          <p14:tracePt t="15847" x="1384300" y="3854450"/>
          <p14:tracePt t="15854" x="1466850" y="3867150"/>
          <p14:tracePt t="15862" x="1549400" y="3902075"/>
          <p14:tracePt t="15869" x="1655763" y="3902075"/>
          <p14:tracePt t="15878" x="1738313" y="3913188"/>
          <p14:tracePt t="15886" x="1844675" y="3913188"/>
          <p14:tracePt t="15894" x="1927225" y="3913188"/>
          <p14:tracePt t="15908" x="1974850" y="3913188"/>
          <p14:tracePt t="15911" x="2092325" y="3913188"/>
          <p14:tracePt t="15917" x="2116138" y="3889375"/>
          <p14:tracePt t="15926" x="2200275" y="3843338"/>
          <p14:tracePt t="15934" x="2222500" y="3806825"/>
          <p14:tracePt t="15942" x="2293938" y="3760788"/>
          <p14:tracePt t="15949" x="2306638" y="3724275"/>
          <p14:tracePt t="15960" x="2328863" y="3676650"/>
          <p14:tracePt t="15966" x="2365375" y="3570288"/>
          <p14:tracePt t="15974" x="2365375" y="3500438"/>
          <p14:tracePt t="15982" x="2365375" y="3417888"/>
          <p14:tracePt t="15990" x="2352675" y="3311525"/>
          <p14:tracePt t="15997" x="2317750" y="3227388"/>
          <p14:tracePt t="16006" x="2259013" y="3144838"/>
          <p14:tracePt t="16013" x="2187575" y="3051175"/>
          <p14:tracePt t="16022" x="2116138" y="2990850"/>
          <p14:tracePt t="16030" x="2046288" y="2932113"/>
          <p14:tracePt t="16039" x="1998663" y="2908300"/>
          <p14:tracePt t="16045" x="1903413" y="2873375"/>
          <p14:tracePt t="16054" x="1833563" y="2838450"/>
          <p14:tracePt t="16062" x="1749425" y="2825750"/>
          <p14:tracePt t="16071" x="1643063" y="2814638"/>
          <p14:tracePt t="16078" x="1597025" y="2814638"/>
          <p14:tracePt t="16087" x="1536700" y="2814638"/>
          <p14:tracePt t="16094" x="1466850" y="2814638"/>
          <p14:tracePt t="16103" x="1419225" y="2814638"/>
          <p14:tracePt t="16110" x="1371600" y="2825750"/>
          <p14:tracePt t="16117" x="1323975" y="2849563"/>
          <p14:tracePt t="16126" x="1289050" y="2873375"/>
          <p14:tracePt t="16133" x="1254125" y="2908300"/>
          <p14:tracePt t="16141" x="1230313" y="2944813"/>
          <p14:tracePt t="16149" x="1206500" y="2990850"/>
          <p14:tracePt t="16157" x="1193800" y="3038475"/>
          <p14:tracePt t="16165" x="1169988" y="3109913"/>
          <p14:tracePt t="16173" x="1169988" y="3144838"/>
          <p14:tracePt t="16181" x="1169988" y="3181350"/>
          <p14:tracePt t="16189" x="1169988" y="3263900"/>
          <p14:tracePt t="16197" x="1169988" y="3298825"/>
          <p14:tracePt t="16205" x="1169988" y="3357563"/>
          <p14:tracePt t="16213" x="1182688" y="3429000"/>
          <p14:tracePt t="16221" x="1230313" y="3500438"/>
          <p14:tracePt t="16230" x="1254125" y="3524250"/>
          <p14:tracePt t="16238" x="1300163" y="3582988"/>
          <p14:tracePt t="16246" x="1323975" y="3606800"/>
          <p14:tracePt t="16253" x="1371600" y="3654425"/>
          <p14:tracePt t="16261" x="1430338" y="3676650"/>
          <p14:tracePt t="16269" x="1477963" y="3700463"/>
          <p14:tracePt t="16278" x="1549400" y="3713163"/>
          <p14:tracePt t="16286" x="1597025" y="3724275"/>
          <p14:tracePt t="16294" x="1679575" y="3724275"/>
          <p14:tracePt t="16302" x="1703388" y="3724275"/>
          <p14:tracePt t="16309" x="1773238" y="3724275"/>
          <p14:tracePt t="16318" x="1797050" y="3713163"/>
          <p14:tracePt t="16325" x="1833563" y="3689350"/>
          <p14:tracePt t="16335" x="1857375" y="3665538"/>
          <p14:tracePt t="16342" x="1892300" y="3630613"/>
          <p14:tracePt t="16350" x="1903413" y="3606800"/>
          <p14:tracePt t="16358" x="1916113" y="3594100"/>
          <p14:tracePt t="16366" x="1927225" y="3524250"/>
          <p14:tracePt t="16374" x="1927225" y="3511550"/>
          <p14:tracePt t="16381" x="1927225" y="3463925"/>
          <p14:tracePt t="16390" x="1916113" y="3417888"/>
          <p14:tracePt t="16398" x="1892300" y="3394075"/>
          <p14:tracePt t="16405" x="1857375" y="3322638"/>
          <p14:tracePt t="16413" x="1797050" y="3287713"/>
          <p14:tracePt t="16421" x="1749425" y="3240088"/>
          <p14:tracePt t="16429" x="1714500" y="3216275"/>
          <p14:tracePt t="16437" x="1666875" y="3181350"/>
          <p14:tracePt t="16445" x="1608138" y="3157538"/>
          <p14:tracePt t="16454" x="1536700" y="3133725"/>
          <p14:tracePt t="16461" x="1490663" y="3109913"/>
          <p14:tracePt t="16470" x="1406525" y="3086100"/>
          <p14:tracePt t="16477" x="1336675" y="3086100"/>
          <p14:tracePt t="16485" x="1300163" y="3086100"/>
          <p14:tracePt t="16493" x="1230313" y="3086100"/>
          <p14:tracePt t="16501" x="1182688" y="3121025"/>
          <p14:tracePt t="16509" x="1111250" y="3181350"/>
          <p14:tracePt t="16517" x="1087438" y="3192463"/>
          <p14:tracePt t="16525" x="1028700" y="3251200"/>
          <p14:tracePt t="16532" x="993775" y="3298825"/>
          <p14:tracePt t="16541" x="969963" y="3333750"/>
          <p14:tracePt t="16549" x="946150" y="3381375"/>
          <p14:tracePt t="16557" x="933450" y="3429000"/>
          <p14:tracePt t="16565" x="922338" y="3463925"/>
          <p14:tracePt t="16573" x="922338" y="3511550"/>
          <p14:tracePt t="16582" x="922338" y="3546475"/>
          <p14:tracePt t="16589" x="922338" y="3582988"/>
          <p14:tracePt t="16598" x="933450" y="3630613"/>
          <p14:tracePt t="16605" x="957263" y="3654425"/>
          <p14:tracePt t="16615" x="993775" y="3700463"/>
          <p14:tracePt t="16622" x="1028700" y="3713163"/>
          <p14:tracePt t="16630" x="1100138" y="3748088"/>
          <p14:tracePt t="16638" x="1169988" y="3783013"/>
          <p14:tracePt t="16646" x="1230313" y="3795713"/>
          <p14:tracePt t="16654" x="1312863" y="3806825"/>
          <p14:tracePt t="16662" x="1406525" y="3806825"/>
          <p14:tracePt t="16669" x="1501775" y="3806825"/>
          <p14:tracePt t="16678" x="1584325" y="3806825"/>
          <p14:tracePt t="16685" x="1679575" y="3806825"/>
          <p14:tracePt t="16693" x="1762125" y="3771900"/>
          <p14:tracePt t="16702" x="1833563" y="3736975"/>
          <p14:tracePt t="16709" x="1903413" y="3676650"/>
          <p14:tracePt t="16718" x="1927225" y="3641725"/>
          <p14:tracePt t="16725" x="1974850" y="3570288"/>
          <p14:tracePt t="16733" x="2033588" y="3476625"/>
          <p14:tracePt t="16741" x="2033588" y="3452813"/>
          <p14:tracePt t="16749" x="2046288" y="3346450"/>
          <p14:tracePt t="16758" x="2046288" y="3263900"/>
          <p14:tracePt t="16765" x="2046288" y="3203575"/>
          <p14:tracePt t="16773" x="2009775" y="3133725"/>
          <p14:tracePt t="16781" x="1974850" y="3074988"/>
          <p14:tracePt t="16789" x="1916113" y="3027363"/>
          <p14:tracePt t="16797" x="1844675" y="2979738"/>
          <p14:tracePt t="16805" x="1773238" y="2955925"/>
          <p14:tracePt t="16814" x="1738313" y="2955925"/>
          <p14:tracePt t="16821" x="1666875" y="2944813"/>
          <p14:tracePt t="16831" x="1584325" y="2944813"/>
          <p14:tracePt t="16838" x="1525588" y="2944813"/>
          <p14:tracePt t="16845" x="1490663" y="2944813"/>
          <p14:tracePt t="16854" x="1443038" y="2955925"/>
          <p14:tracePt t="16862" x="1406525" y="2979738"/>
          <p14:tracePt t="16870" x="1371600" y="3014663"/>
          <p14:tracePt t="16878" x="1347788" y="3038475"/>
          <p14:tracePt t="16886" x="1323975" y="3062288"/>
          <p14:tracePt t="16894" x="1312863" y="3097213"/>
          <p14:tracePt t="16902" x="1300163" y="3121025"/>
          <p14:tracePt t="16915" x="1300163" y="3144838"/>
          <p14:tracePt t="16919" x="1300163" y="3157538"/>
          <p14:tracePt t="16926" x="1300163" y="3181350"/>
          <p14:tracePt t="16933" x="1300163" y="3192463"/>
          <p14:tracePt t="16941" x="1300163" y="3203575"/>
          <p14:tracePt t="17110" x="1300163" y="3216275"/>
          <p14:tracePt t="17166" x="1300163" y="3227388"/>
          <p14:tracePt t="17443" x="1300163" y="3240088"/>
          <p14:tracePt t="18890" x="1312863" y="3240088"/>
          <p14:tracePt t="18897" x="1323975" y="3240088"/>
          <p14:tracePt t="18913" x="1336675" y="3240088"/>
          <p14:tracePt t="18922" x="1347788" y="3240088"/>
          <p14:tracePt t="18929" x="1360488" y="3227388"/>
          <p14:tracePt t="18937" x="1360488" y="3216275"/>
          <p14:tracePt t="18946" x="1371600" y="3216275"/>
          <p14:tracePt t="18953" x="1371600" y="3203575"/>
          <p14:tracePt t="18963" x="1384300" y="3203575"/>
          <p14:tracePt t="18969" x="1384300" y="3192463"/>
          <p14:tracePt t="18979" x="1395413" y="3181350"/>
          <p14:tracePt t="19466" x="1395413" y="3192463"/>
          <p14:tracePt t="19641" x="1406525" y="3192463"/>
          <p14:tracePt t="19657" x="1419225" y="3192463"/>
          <p14:tracePt t="19673" x="1430338" y="3192463"/>
          <p14:tracePt t="19682" x="1443038" y="3192463"/>
          <p14:tracePt t="19689" x="1466850" y="3192463"/>
          <p14:tracePt t="19698" x="1477963" y="3192463"/>
          <p14:tracePt t="19705" x="1501775" y="3192463"/>
          <p14:tracePt t="19713" x="1525588" y="3192463"/>
          <p14:tracePt t="19722" x="1536700" y="3192463"/>
          <p14:tracePt t="19730" x="1560513" y="3192463"/>
          <p14:tracePt t="19739" x="1597025" y="3192463"/>
          <p14:tracePt t="19745" x="1608138" y="3192463"/>
          <p14:tracePt t="19755" x="1643063" y="3192463"/>
          <p14:tracePt t="19762" x="1666875" y="3181350"/>
          <p14:tracePt t="19770" x="1690688" y="3168650"/>
          <p14:tracePt t="19778" x="1727200" y="3157538"/>
          <p14:tracePt t="19786" x="1749425" y="3133725"/>
          <p14:tracePt t="19794" x="1773238" y="3121025"/>
          <p14:tracePt t="19802" x="1797050" y="3109913"/>
          <p14:tracePt t="19810" x="1833563" y="3097213"/>
          <p14:tracePt t="19818" x="1857375" y="3097213"/>
          <p14:tracePt t="19826" x="1892300" y="3086100"/>
          <p14:tracePt t="19833" x="1903413" y="3062288"/>
          <p14:tracePt t="19842" x="1939925" y="3051175"/>
          <p14:tracePt t="19849" x="1963738" y="3027363"/>
          <p14:tracePt t="19857" x="1985963" y="3014663"/>
          <p14:tracePt t="19865" x="2009775" y="3003550"/>
          <p14:tracePt t="19874" x="2033588" y="2990850"/>
          <p14:tracePt t="19882" x="2046288" y="2979738"/>
          <p14:tracePt t="19889" x="2070100" y="2979738"/>
          <p14:tracePt t="19906" x="2105025" y="2955925"/>
          <p14:tracePt t="19913" x="2116138" y="2955925"/>
          <p14:tracePt t="19921" x="2128838" y="2944813"/>
          <p14:tracePt t="19929" x="2139950" y="2944813"/>
          <p14:tracePt t="19945" x="2163763" y="2932113"/>
          <p14:tracePt t="19952" x="2176463" y="2932113"/>
          <p14:tracePt t="19969" x="2187575" y="2921000"/>
          <p14:tracePt t="19977" x="2200275" y="2908300"/>
          <p14:tracePt t="19985" x="2211388" y="2908300"/>
          <p14:tracePt t="19993" x="2211388" y="2897188"/>
          <p14:tracePt t="20002" x="2222500" y="2897188"/>
          <p14:tracePt t="20026" x="2235200" y="2897188"/>
          <p14:tracePt t="21482" x="2235200" y="2908300"/>
          <p14:tracePt t="22305" x="2222500" y="2908300"/>
          <p14:tracePt t="23545" x="2211388" y="2908300"/>
          <p14:tracePt t="23561" x="2200275" y="2908300"/>
          <p14:tracePt t="23569" x="2187575" y="2908300"/>
          <p14:tracePt t="23585" x="2176463" y="2908300"/>
          <p14:tracePt t="23594" x="2163763" y="2921000"/>
          <p14:tracePt t="23610" x="2152650" y="2921000"/>
          <p14:tracePt t="23618" x="2128838" y="2921000"/>
          <p14:tracePt t="23625" x="2116138" y="2921000"/>
          <p14:tracePt t="23642" x="2105025" y="2932113"/>
          <p14:tracePt t="23649" x="2092325" y="2932113"/>
          <p14:tracePt t="23657" x="2092325" y="2944813"/>
          <p14:tracePt t="23666" x="2081213" y="2944813"/>
          <p14:tracePt t="23705" x="2081213" y="2955925"/>
          <p14:tracePt t="23738" x="2070100" y="2955925"/>
          <p14:tracePt t="23793" x="2070100" y="2968625"/>
          <p14:tracePt t="23803" x="2070100" y="2979738"/>
          <p14:tracePt t="23809" x="2070100" y="2990850"/>
          <p14:tracePt t="23825" x="2070100" y="3003550"/>
          <p14:tracePt t="23833" x="2070100" y="3014663"/>
          <p14:tracePt t="23842" x="2070100" y="3027363"/>
          <p14:tracePt t="23849" x="2070100" y="3038475"/>
          <p14:tracePt t="23858" x="2070100" y="3051175"/>
          <p14:tracePt t="23865" x="2081213" y="3074988"/>
          <p14:tracePt t="23882" x="2092325" y="3086100"/>
          <p14:tracePt t="23889" x="2105025" y="3109913"/>
          <p14:tracePt t="23897" x="2116138" y="3109913"/>
          <p14:tracePt t="23905" x="2116138" y="3121025"/>
          <p14:tracePt t="23913" x="2116138" y="3133725"/>
          <p14:tracePt t="23921" x="2128838" y="3144838"/>
          <p14:tracePt t="23938" x="2139950" y="3144838"/>
          <p14:tracePt t="23946" x="2139950" y="3157538"/>
          <p14:tracePt t="23953" x="2139950" y="3168650"/>
          <p14:tracePt t="23961" x="2152650" y="3168650"/>
          <p14:tracePt t="23969" x="2152650" y="3181350"/>
          <p14:tracePt t="23993" x="2152650" y="3192463"/>
          <p14:tracePt t="24001" x="2163763" y="3203575"/>
          <p14:tracePt t="24017" x="2163763" y="3216275"/>
          <p14:tracePt t="24025" x="2176463" y="3227388"/>
          <p14:tracePt t="24042" x="2176463" y="3240088"/>
          <p14:tracePt t="24066" x="2187575" y="3240088"/>
          <p14:tracePt t="24082" x="2187575" y="3251200"/>
          <p14:tracePt t="24089" x="2200275" y="3251200"/>
          <p14:tracePt t="24097" x="2211388" y="3251200"/>
          <p14:tracePt t="24106" x="2211388" y="3263900"/>
          <p14:tracePt t="24113" x="2222500" y="3263900"/>
          <p14:tracePt t="24122" x="2235200" y="3275013"/>
          <p14:tracePt t="24130" x="2246313" y="3275013"/>
          <p14:tracePt t="24138" x="2259013" y="3275013"/>
          <p14:tracePt t="24146" x="2282825" y="3275013"/>
          <p14:tracePt t="24154" x="2306638" y="3275013"/>
          <p14:tracePt t="24162" x="2317750" y="3275013"/>
          <p14:tracePt t="24169" x="2341563" y="3275013"/>
          <p14:tracePt t="24177" x="2365375" y="3275013"/>
          <p14:tracePt t="24186" x="2376488" y="3275013"/>
          <p14:tracePt t="24193" x="2400300" y="3275013"/>
          <p14:tracePt t="24201" x="2424113" y="3275013"/>
          <p14:tracePt t="24217" x="2447925" y="3275013"/>
          <p14:tracePt t="24225" x="2471738" y="3275013"/>
          <p14:tracePt t="24241" x="2495550" y="3275013"/>
          <p14:tracePt t="24250" x="2506663" y="3275013"/>
          <p14:tracePt t="24265" x="2530475" y="3275013"/>
          <p14:tracePt t="24273" x="2543175" y="3275013"/>
          <p14:tracePt t="24297" x="2554288" y="3275013"/>
          <p14:tracePt t="24313" x="2565400" y="3275013"/>
          <p14:tracePt t="24409" x="2565400" y="3263900"/>
          <p14:tracePt t="24417" x="2554288" y="3263900"/>
          <p14:tracePt t="24433" x="2543175" y="3251200"/>
          <p14:tracePt t="24441" x="2530475" y="3240088"/>
          <p14:tracePt t="24450" x="2530475" y="3227388"/>
          <p14:tracePt t="24458" x="2506663" y="3216275"/>
          <p14:tracePt t="24465" x="2495550" y="3216275"/>
          <p14:tracePt t="24473" x="2482850" y="3203575"/>
          <p14:tracePt t="24481" x="2482850" y="3192463"/>
          <p14:tracePt t="24498" x="2471738" y="3181350"/>
          <p14:tracePt t="24505" x="2459038" y="3168650"/>
          <p14:tracePt t="24521" x="2459038" y="3157538"/>
          <p14:tracePt t="24546" x="2459038" y="3144838"/>
          <p14:tracePt t="24561" x="2459038" y="3133725"/>
          <p14:tracePt t="24577" x="2459038" y="3121025"/>
          <p14:tracePt t="24609" x="2459038" y="3109913"/>
          <p14:tracePt t="24626" x="2459038" y="3097213"/>
          <p14:tracePt t="24633" x="2459038" y="3086100"/>
          <p14:tracePt t="24657" x="2459038" y="3074988"/>
          <p14:tracePt t="24665" x="2459038" y="3062288"/>
          <p14:tracePt t="24674" x="2459038" y="3051175"/>
          <p14:tracePt t="24697" x="2459038" y="3038475"/>
          <p14:tracePt t="24705" x="2459038" y="3027363"/>
          <p14:tracePt t="24713" x="2447925" y="3027363"/>
          <p14:tracePt t="24721" x="2447925" y="3014663"/>
          <p14:tracePt t="24754" x="2447925" y="3003550"/>
          <p14:tracePt t="24793" x="2447925" y="2990850"/>
          <p14:tracePt t="24833" x="2436813" y="2979738"/>
          <p14:tracePt t="24850" x="2436813" y="2968625"/>
          <p14:tracePt t="24858" x="2436813" y="2955925"/>
          <p14:tracePt t="24873" x="2424113" y="2955925"/>
          <p14:tracePt t="24882" x="2424113" y="2944813"/>
          <p14:tracePt t="24890" x="2424113" y="2932113"/>
          <p14:tracePt t="24898" x="2424113" y="2921000"/>
          <p14:tracePt t="24945" x="2413000" y="2908300"/>
          <p14:tracePt t="25017" x="2400300" y="2908300"/>
          <p14:tracePt t="25049" x="2389188" y="2897188"/>
          <p14:tracePt t="25066" x="2376488" y="2884488"/>
          <p14:tracePt t="25074" x="2365375" y="2884488"/>
          <p14:tracePt t="25082" x="2352675" y="2873375"/>
          <p14:tracePt t="25090" x="2352675" y="2860675"/>
          <p14:tracePt t="25105" x="2341563" y="2849563"/>
          <p14:tracePt t="25121" x="2328863" y="2849563"/>
          <p14:tracePt t="25194" x="2317750" y="2849563"/>
          <p14:tracePt t="26321" x="2317750" y="2838450"/>
          <p14:tracePt t="26729" x="2317750" y="2849563"/>
          <p14:tracePt t="26737" x="2317750" y="2873375"/>
          <p14:tracePt t="26754" x="2328863" y="2897188"/>
          <p14:tracePt t="26761" x="2341563" y="2908300"/>
          <p14:tracePt t="26769" x="2352675" y="2932113"/>
          <p14:tracePt t="26777" x="2365375" y="2932113"/>
          <p14:tracePt t="26785" x="2376488" y="2944813"/>
          <p14:tracePt t="26794" x="2389188" y="2955925"/>
          <p14:tracePt t="26801" x="2400300" y="2968625"/>
          <p14:tracePt t="26811" x="2424113" y="2968625"/>
          <p14:tracePt t="26818" x="2447925" y="2968625"/>
          <p14:tracePt t="26826" x="2447925" y="2979738"/>
          <p14:tracePt t="26834" x="2459038" y="2979738"/>
          <p14:tracePt t="26841" x="2482850" y="2990850"/>
          <p14:tracePt t="26858" x="2495550" y="2990850"/>
          <p14:tracePt t="26866" x="2506663" y="2990850"/>
          <p14:tracePt t="26874" x="2519363" y="2990850"/>
          <p14:tracePt t="26889" x="2530475" y="2990850"/>
          <p14:tracePt t="26909" x="2543175" y="2990850"/>
          <p14:tracePt t="26913" x="2554288" y="2990850"/>
          <p14:tracePt t="29266" x="2554288" y="2979738"/>
          <p14:tracePt t="29353" x="2554288" y="2968625"/>
          <p14:tracePt t="32057" x="2554288" y="2955925"/>
          <p14:tracePt t="32082" x="2565400" y="2955925"/>
          <p14:tracePt t="32089" x="2565400" y="2944813"/>
          <p14:tracePt t="32121" x="2565400" y="2932113"/>
          <p14:tracePt t="32130" x="2578100" y="2932113"/>
          <p14:tracePt t="32185" x="2578100" y="2921000"/>
          <p14:tracePt t="32217" x="2589213" y="2908300"/>
          <p14:tracePt t="32225" x="2589213" y="2897188"/>
          <p14:tracePt t="32241" x="2589213" y="2884488"/>
          <p14:tracePt t="32249" x="2589213" y="2873375"/>
          <p14:tracePt t="32257" x="2601913" y="2860675"/>
          <p14:tracePt t="32265" x="2613025" y="2838450"/>
          <p14:tracePt t="32273" x="2625725" y="2838450"/>
          <p14:tracePt t="32281" x="2625725" y="2814638"/>
          <p14:tracePt t="32289" x="2649538" y="2801938"/>
          <p14:tracePt t="32297" x="2660650" y="2767013"/>
          <p14:tracePt t="32305" x="2671763" y="2754313"/>
          <p14:tracePt t="32312" x="2695575" y="2719388"/>
          <p14:tracePt t="32321" x="2719388" y="2684463"/>
          <p14:tracePt t="32328" x="2732088" y="2647950"/>
          <p14:tracePt t="32337" x="2755900" y="2625725"/>
          <p14:tracePt t="32346" x="2779713" y="2589213"/>
          <p14:tracePt t="32353" x="2801938" y="2554288"/>
          <p14:tracePt t="32363" x="2801938" y="2530475"/>
          <p14:tracePt t="32369" x="2825750" y="2495550"/>
          <p14:tracePt t="32378" x="2849563" y="2482850"/>
          <p14:tracePt t="32386" x="2862263" y="2459038"/>
          <p14:tracePt t="32393" x="2886075" y="2435225"/>
          <p14:tracePt t="32401" x="2897188" y="2411413"/>
          <p14:tracePt t="32408" x="2921000" y="2400300"/>
          <p14:tracePt t="32417" x="2932113" y="2389188"/>
          <p14:tracePt t="32425" x="2932113" y="2376488"/>
          <p14:tracePt t="32433" x="2944813" y="2352675"/>
          <p14:tracePt t="32440" x="2968625" y="2341563"/>
          <p14:tracePt t="32449" x="2979738" y="2341563"/>
          <p14:tracePt t="32458" x="2979738" y="2328863"/>
          <p14:tracePt t="32465" x="2992438" y="2317750"/>
          <p14:tracePt t="32474" x="3003550" y="2305050"/>
          <p14:tracePt t="32482" x="3016250" y="2305050"/>
          <p14:tracePt t="32489" x="3027363" y="2293938"/>
          <p14:tracePt t="32498" x="3038475" y="2293938"/>
          <p14:tracePt t="32505" x="3062288" y="2282825"/>
          <p14:tracePt t="32513" x="3074988" y="2259013"/>
          <p14:tracePt t="32521" x="3086100" y="2246313"/>
          <p14:tracePt t="32529" x="3109913" y="2246313"/>
          <p14:tracePt t="32537" x="3133725" y="2222500"/>
          <p14:tracePt t="32545" x="3144838" y="2211388"/>
          <p14:tracePt t="32553" x="3181350" y="2198688"/>
          <p14:tracePt t="32561" x="3192463" y="2174875"/>
          <p14:tracePt t="32569" x="3216275" y="2163763"/>
          <p14:tracePt t="32577" x="3240088" y="2152650"/>
          <p14:tracePt t="32586" x="3275013" y="2139950"/>
          <p14:tracePt t="32602" x="3298825" y="2128838"/>
          <p14:tracePt t="32611" x="3322638" y="2116138"/>
          <p14:tracePt t="32617" x="3335338" y="2105025"/>
          <p14:tracePt t="32626" x="3359150" y="2092325"/>
          <p14:tracePt t="32634" x="3370263" y="2081213"/>
          <p14:tracePt t="32641" x="3394075" y="2081213"/>
          <p14:tracePt t="32657" x="3417888" y="2081213"/>
          <p14:tracePt t="32665" x="3429000" y="2068513"/>
          <p14:tracePt t="32681" x="3441700" y="2057400"/>
          <p14:tracePt t="32689" x="3465513" y="2057400"/>
          <p14:tracePt t="32705" x="3476625" y="2046288"/>
          <p14:tracePt t="32713" x="3500438" y="2046288"/>
          <p14:tracePt t="32722" x="3511550" y="2046288"/>
          <p14:tracePt t="32729" x="3524250" y="2046288"/>
          <p14:tracePt t="32737" x="3548063" y="2046288"/>
          <p14:tracePt t="32745" x="3571875" y="2046288"/>
          <p14:tracePt t="32753" x="3595688" y="2046288"/>
          <p14:tracePt t="32762" x="3617913" y="2033588"/>
          <p14:tracePt t="32769" x="3654425" y="2022475"/>
          <p14:tracePt t="32777" x="3678238" y="2022475"/>
          <p14:tracePt t="32785" x="3689350" y="2022475"/>
          <p14:tracePt t="32793" x="3713163" y="2009775"/>
          <p14:tracePt t="32801" x="3724275" y="2009775"/>
          <p14:tracePt t="32809" x="3736975" y="1998663"/>
          <p14:tracePt t="32825" x="3748088" y="1998663"/>
          <p14:tracePt t="32841" x="3760788" y="1998663"/>
          <p14:tracePt t="33330" x="3748088" y="2022475"/>
          <p14:tracePt t="33337" x="3724275" y="2057400"/>
          <p14:tracePt t="33345" x="3689350" y="2116138"/>
          <p14:tracePt t="33354" x="3641725" y="2163763"/>
          <p14:tracePt t="33361" x="3606800" y="2222500"/>
          <p14:tracePt t="33371" x="3559175" y="2293938"/>
          <p14:tracePt t="33378" x="3548063" y="2305050"/>
          <p14:tracePt t="33385" x="3500438" y="2376488"/>
          <p14:tracePt t="33393" x="3465513" y="2411413"/>
          <p14:tracePt t="33401" x="3441700" y="2459038"/>
          <p14:tracePt t="33409" x="3417888" y="2495550"/>
          <p14:tracePt t="33417" x="3394075" y="2517775"/>
          <p14:tracePt t="33425" x="3381375" y="2554288"/>
          <p14:tracePt t="33433" x="3370263" y="2578100"/>
          <p14:tracePt t="33441" x="3370263" y="2601913"/>
          <p14:tracePt t="33449" x="3359150" y="2601913"/>
          <p14:tracePt t="33465" x="3346450" y="2625725"/>
          <p14:tracePt t="33473" x="3346450" y="2636838"/>
          <p14:tracePt t="33481" x="3335338" y="2636838"/>
          <p14:tracePt t="33497" x="3335338" y="2647950"/>
          <p14:tracePt t="33505" x="3335338" y="2660650"/>
          <p14:tracePt t="33513" x="3322638" y="2671763"/>
          <p14:tracePt t="33529" x="3311525" y="2671763"/>
          <p14:tracePt t="33537" x="3298825" y="2684463"/>
          <p14:tracePt t="33545" x="3298825" y="2695575"/>
          <p14:tracePt t="33561" x="3298825" y="2708275"/>
          <p14:tracePt t="33577" x="3298825" y="2732088"/>
          <p14:tracePt t="34449" x="3287713" y="2732088"/>
          <p14:tracePt t="34458" x="3275013" y="2743200"/>
          <p14:tracePt t="34465" x="3263900" y="2743200"/>
          <p14:tracePt t="34473" x="3263900" y="2754313"/>
          <p14:tracePt t="34481" x="3251200" y="2767013"/>
          <p14:tracePt t="34489" x="3240088" y="2778125"/>
          <p14:tracePt t="34497" x="3240088" y="2801938"/>
          <p14:tracePt t="34505" x="3228975" y="2838450"/>
          <p14:tracePt t="34514" x="3228975" y="2897188"/>
          <p14:tracePt t="34522" x="3228975" y="2921000"/>
          <p14:tracePt t="34529" x="3216275" y="2968625"/>
          <p14:tracePt t="34537" x="3216275" y="3003550"/>
          <p14:tracePt t="34545" x="3216275" y="3051175"/>
          <p14:tracePt t="34553" x="3205163" y="3086100"/>
          <p14:tracePt t="34561" x="3205163" y="3121025"/>
          <p14:tracePt t="34569" x="3192463" y="3144838"/>
          <p14:tracePt t="34577" x="3192463" y="3168650"/>
          <p14:tracePt t="34585" x="3181350" y="3181350"/>
          <p14:tracePt t="34594" x="3181350" y="3203575"/>
          <p14:tracePt t="34601" x="3181350" y="3216275"/>
          <p14:tracePt t="34617" x="3181350" y="3227388"/>
          <p14:tracePt t="34679" x="3181350" y="3192463"/>
          <p14:tracePt t="34687" x="3181350" y="3168650"/>
          <p14:tracePt t="34695" x="3181350" y="3133725"/>
          <p14:tracePt t="34703" x="3168650" y="3086100"/>
          <p14:tracePt t="34711" x="3168650" y="3051175"/>
          <p14:tracePt t="34719" x="3157538" y="3014663"/>
          <p14:tracePt t="34728" x="3157538" y="3003550"/>
          <p14:tracePt t="34735" x="3144838" y="2979738"/>
          <p14:tracePt t="34743" x="3144838" y="2955925"/>
          <p14:tracePt t="34751" x="3133725" y="2944813"/>
          <p14:tracePt t="34759" x="3109913" y="2944813"/>
          <p14:tracePt t="34775" x="3086100" y="2944813"/>
          <p14:tracePt t="34783" x="3062288" y="2944813"/>
          <p14:tracePt t="34792" x="3051175" y="2944813"/>
          <p14:tracePt t="34799" x="3027363" y="2944813"/>
          <p14:tracePt t="34808" x="3003550" y="2944813"/>
          <p14:tracePt t="34824" x="2992438" y="2944813"/>
          <p14:tracePt t="34832" x="2979738" y="2944813"/>
          <p14:tracePt t="34841" x="2968625" y="2944813"/>
          <p14:tracePt t="34887" x="2968625" y="2955925"/>
          <p14:tracePt t="34903" x="2968625" y="2968625"/>
          <p14:tracePt t="34911" x="2968625" y="2979738"/>
          <p14:tracePt t="34919" x="2968625" y="2990850"/>
          <p14:tracePt t="34928" x="2968625" y="3003550"/>
          <p14:tracePt t="34935" x="2968625" y="3014663"/>
          <p14:tracePt t="34943" x="2992438" y="3027363"/>
          <p14:tracePt t="34951" x="2992438" y="3038475"/>
          <p14:tracePt t="34959" x="3016250" y="3038475"/>
          <p14:tracePt t="34967" x="3038475" y="3051175"/>
          <p14:tracePt t="34975" x="3062288" y="3051175"/>
          <p14:tracePt t="34984" x="3074988" y="3051175"/>
          <p14:tracePt t="34992" x="3098800" y="3051175"/>
          <p14:tracePt t="35000" x="3122613" y="3051175"/>
          <p14:tracePt t="35015" x="3144838" y="3051175"/>
          <p14:tracePt t="35023" x="3168650" y="3051175"/>
          <p14:tracePt t="35039" x="3192463" y="3051175"/>
          <p14:tracePt t="35047" x="3205163" y="3038475"/>
          <p14:tracePt t="35056" x="3216275" y="3014663"/>
          <p14:tracePt t="35063" x="3228975" y="2990850"/>
          <p14:tracePt t="35073" x="3228975" y="2968625"/>
          <p14:tracePt t="35079" x="3240088" y="2955925"/>
          <p14:tracePt t="35089" x="3240088" y="2932113"/>
          <p14:tracePt t="35096" x="3240088" y="2908300"/>
          <p14:tracePt t="35104" x="3240088" y="2897188"/>
          <p14:tracePt t="35111" x="3240088" y="2873375"/>
          <p14:tracePt t="35120" x="3240088" y="2849563"/>
          <p14:tracePt t="35128" x="3228975" y="2825750"/>
          <p14:tracePt t="35135" x="3205163" y="2801938"/>
          <p14:tracePt t="35143" x="3181350" y="2790825"/>
          <p14:tracePt t="35151" x="3157538" y="2778125"/>
          <p14:tracePt t="35160" x="3133725" y="2767013"/>
          <p14:tracePt t="35167" x="3122613" y="2767013"/>
          <p14:tracePt t="35175" x="3098800" y="2754313"/>
          <p14:tracePt t="35183" x="3074988" y="2754313"/>
          <p14:tracePt t="35192" x="3062288" y="2754313"/>
          <p14:tracePt t="35199" x="3038475" y="2754313"/>
          <p14:tracePt t="35207" x="3016250" y="2754313"/>
          <p14:tracePt t="35215" x="3003550" y="2754313"/>
          <p14:tracePt t="35223" x="2992438" y="2767013"/>
          <p14:tracePt t="35231" x="2979738" y="2767013"/>
          <p14:tracePt t="35239" x="2968625" y="2790825"/>
          <p14:tracePt t="35247" x="2955925" y="2814638"/>
          <p14:tracePt t="35255" x="2955925" y="2825750"/>
          <p14:tracePt t="35264" x="2955925" y="2860675"/>
          <p14:tracePt t="35271" x="2955925" y="2884488"/>
          <p14:tracePt t="35279" x="2955925" y="2921000"/>
          <p14:tracePt t="35288" x="2955925" y="2932113"/>
          <p14:tracePt t="35295" x="2955925" y="2955925"/>
          <p14:tracePt t="35304" x="2968625" y="2979738"/>
          <p14:tracePt t="35311" x="2992438" y="3003550"/>
          <p14:tracePt t="35321" x="3003550" y="3003550"/>
          <p14:tracePt t="35327" x="3003550" y="3014663"/>
          <p14:tracePt t="35337" x="3016250" y="3027363"/>
          <p14:tracePt t="35343" x="3038475" y="3038475"/>
          <p14:tracePt t="35351" x="3051175" y="3038475"/>
          <p14:tracePt t="35367" x="3074988" y="3038475"/>
          <p14:tracePt t="35375" x="3098800" y="3038475"/>
          <p14:tracePt t="35392" x="3122613" y="3038475"/>
          <p14:tracePt t="35400" x="3144838" y="3038475"/>
          <p14:tracePt t="35407" x="3168650" y="3038475"/>
          <p14:tracePt t="35415" x="3192463" y="3038475"/>
          <p14:tracePt t="35423" x="3216275" y="3027363"/>
          <p14:tracePt t="35431" x="3228975" y="3003550"/>
          <p14:tracePt t="35439" x="3251200" y="2990850"/>
          <p14:tracePt t="35447" x="3263900" y="2968625"/>
          <p14:tracePt t="35455" x="3275013" y="2968625"/>
          <p14:tracePt t="35464" x="3287713" y="2944813"/>
          <p14:tracePt t="35472" x="3287713" y="2932113"/>
          <p14:tracePt t="35479" x="3298825" y="2921000"/>
          <p14:tracePt t="35487" x="3298825" y="2908300"/>
          <p14:tracePt t="35495" x="3298825" y="2884488"/>
          <p14:tracePt t="35503" x="3298825" y="2873375"/>
          <p14:tracePt t="35511" x="3298825" y="2860675"/>
          <p14:tracePt t="35518" x="3287713" y="2838450"/>
          <p14:tracePt t="35526" x="3263900" y="2825750"/>
          <p14:tracePt t="35535" x="3251200" y="2814638"/>
          <p14:tracePt t="35543" x="3216275" y="2801938"/>
          <p14:tracePt t="35550" x="3192463" y="2801938"/>
          <p14:tracePt t="35559" x="3168650" y="2790825"/>
          <p14:tracePt t="35567" x="3157538" y="2790825"/>
          <p14:tracePt t="35575" x="3133725" y="2790825"/>
          <p14:tracePt t="35583" x="3109913" y="2790825"/>
          <p14:tracePt t="35600" x="3098800" y="2790825"/>
          <p14:tracePt t="35607" x="3086100" y="2801938"/>
          <p14:tracePt t="35615" x="3074988" y="2825750"/>
          <p14:tracePt t="35624" x="3062288" y="2849563"/>
          <p14:tracePt t="35632" x="3062288" y="2860675"/>
          <p14:tracePt t="35639" x="3062288" y="2884488"/>
          <p14:tracePt t="35648" x="3062288" y="2908300"/>
          <p14:tracePt t="35656" x="3062288" y="2932113"/>
          <p14:tracePt t="35663" x="3062288" y="2955925"/>
          <p14:tracePt t="35671" x="3062288" y="2979738"/>
          <p14:tracePt t="35679" x="3062288" y="2990850"/>
          <p14:tracePt t="35687" x="3062288" y="3014663"/>
          <p14:tracePt t="35695" x="3062288" y="3027363"/>
          <p14:tracePt t="35703" x="3074988" y="3038475"/>
          <p14:tracePt t="35711" x="3086100" y="3062288"/>
          <p14:tracePt t="35719" x="3086100" y="3074988"/>
          <p14:tracePt t="35727" x="3098800" y="3086100"/>
          <p14:tracePt t="35735" x="3109913" y="3086100"/>
          <p14:tracePt t="35743" x="3133725" y="3097213"/>
          <p14:tracePt t="35751" x="3133725" y="3109913"/>
          <p14:tracePt t="35759" x="3157538" y="3109913"/>
          <p14:tracePt t="35768" x="3168650" y="3109913"/>
          <p14:tracePt t="35775" x="3181350" y="3109913"/>
          <p14:tracePt t="35784" x="3192463" y="3109913"/>
          <p14:tracePt t="35791" x="3205163" y="3109913"/>
          <p14:tracePt t="35800" x="3228975" y="3109913"/>
          <p14:tracePt t="35807" x="3240088" y="3109913"/>
          <p14:tracePt t="35817" x="3251200" y="3109913"/>
          <p14:tracePt t="35823" x="3263900" y="3097213"/>
          <p14:tracePt t="35832" x="3275013" y="3097213"/>
          <p14:tracePt t="35840" x="3287713" y="3086100"/>
          <p14:tracePt t="35849" x="3298825" y="3062288"/>
          <p14:tracePt t="35871" x="3298825" y="3038475"/>
          <p14:tracePt t="35879" x="3298825" y="3027363"/>
          <p14:tracePt t="35895" x="3298825" y="3003550"/>
          <p14:tracePt t="35904" x="3298825" y="2979738"/>
          <p14:tracePt t="35911" x="3287713" y="2955925"/>
          <p14:tracePt t="35919" x="3275013" y="2955925"/>
          <p14:tracePt t="35927" x="3251200" y="2932113"/>
          <p14:tracePt t="35935" x="3216275" y="2908300"/>
          <p14:tracePt t="35943" x="3181350" y="2884488"/>
          <p14:tracePt t="35951" x="3144838" y="2860675"/>
          <p14:tracePt t="35959" x="3122613" y="2849563"/>
          <p14:tracePt t="35968" x="3086100" y="2838450"/>
          <p14:tracePt t="35975" x="3062288" y="2838450"/>
          <p14:tracePt t="35984" x="3038475" y="2838450"/>
          <p14:tracePt t="35992" x="3003550" y="2838450"/>
          <p14:tracePt t="35999" x="2992438" y="2838450"/>
          <p14:tracePt t="36007" x="2955925" y="2838450"/>
          <p14:tracePt t="36015" x="2932113" y="2838450"/>
          <p14:tracePt t="36023" x="2908300" y="2838450"/>
          <p14:tracePt t="36031" x="2886075" y="2860675"/>
          <p14:tracePt t="36039" x="2886075" y="2873375"/>
          <p14:tracePt t="36047" x="2862263" y="2884488"/>
          <p14:tracePt t="36055" x="2862263" y="2908300"/>
          <p14:tracePt t="36064" x="2849563" y="2932113"/>
          <p14:tracePt t="36071" x="2849563" y="2944813"/>
          <p14:tracePt t="36080" x="2849563" y="2968625"/>
          <p14:tracePt t="36087" x="2849563" y="2990850"/>
          <p14:tracePt t="36097" x="2849563" y="3014663"/>
          <p14:tracePt t="36103" x="2849563" y="3038475"/>
          <p14:tracePt t="36111" x="2849563" y="3074988"/>
          <p14:tracePt t="36120" x="2862263" y="3097213"/>
          <p14:tracePt t="36128" x="2886075" y="3121025"/>
          <p14:tracePt t="36136" x="2908300" y="3121025"/>
          <p14:tracePt t="36143" x="2908300" y="3144838"/>
          <p14:tracePt t="36151" x="2932113" y="3168650"/>
          <p14:tracePt t="36159" x="2955925" y="3181350"/>
          <p14:tracePt t="36168" x="2979738" y="3192463"/>
          <p14:tracePt t="36175" x="3003550" y="3203575"/>
          <p14:tracePt t="36183" x="3016250" y="3203575"/>
          <p14:tracePt t="36191" x="3051175" y="3203575"/>
          <p14:tracePt t="36199" x="3062288" y="3203575"/>
          <p14:tracePt t="36207" x="3074988" y="3203575"/>
          <p14:tracePt t="36215" x="3098800" y="3203575"/>
          <p14:tracePt t="36223" x="3122613" y="3203575"/>
          <p14:tracePt t="36231" x="3133725" y="3203575"/>
          <p14:tracePt t="36239" x="3157538" y="3203575"/>
          <p14:tracePt t="36247" x="3168650" y="3192463"/>
          <p14:tracePt t="36255" x="3192463" y="3168650"/>
          <p14:tracePt t="36263" x="3192463" y="3157538"/>
          <p14:tracePt t="36271" x="3205163" y="3144838"/>
          <p14:tracePt t="36278" x="3216275" y="3121025"/>
          <p14:tracePt t="36287" x="3228975" y="3109913"/>
          <p14:tracePt t="36294" x="3240088" y="3086100"/>
          <p14:tracePt t="36303" x="3240088" y="3062288"/>
          <p14:tracePt t="36311" x="3240088" y="3038475"/>
          <p14:tracePt t="36319" x="3240088" y="3014663"/>
          <p14:tracePt t="36328" x="3240088" y="2990850"/>
          <p14:tracePt t="36335" x="3240088" y="2968625"/>
          <p14:tracePt t="36344" x="3240088" y="2944813"/>
          <p14:tracePt t="36351" x="3240088" y="2921000"/>
          <p14:tracePt t="36359" x="3216275" y="2884488"/>
          <p14:tracePt t="36367" x="3192463" y="2860675"/>
          <p14:tracePt t="36375" x="3168650" y="2838450"/>
          <p14:tracePt t="36383" x="3144838" y="2814638"/>
          <p14:tracePt t="36391" x="3133725" y="2790825"/>
          <p14:tracePt t="36399" x="3098800" y="2778125"/>
          <p14:tracePt t="36407" x="3074988" y="2767013"/>
          <p14:tracePt t="36415" x="3051175" y="2767013"/>
          <p14:tracePt t="36423" x="3016250" y="2767013"/>
          <p14:tracePt t="36431" x="3003550" y="2767013"/>
          <p14:tracePt t="36439" x="2979738" y="2767013"/>
          <p14:tracePt t="36447" x="2944813" y="2767013"/>
          <p14:tracePt t="36455" x="2932113" y="2767013"/>
          <p14:tracePt t="36463" x="2908300" y="2767013"/>
          <p14:tracePt t="36471" x="2886075" y="2778125"/>
          <p14:tracePt t="36479" x="2862263" y="2801938"/>
          <p14:tracePt t="36487" x="2849563" y="2838450"/>
          <p14:tracePt t="36495" x="2838450" y="2860675"/>
          <p14:tracePt t="36503" x="2838450" y="2908300"/>
          <p14:tracePt t="36511" x="2838450" y="2944813"/>
          <p14:tracePt t="36519" x="2838450" y="2979738"/>
          <p14:tracePt t="36526" x="2838450" y="3014663"/>
          <p14:tracePt t="36535" x="2838450" y="3062288"/>
          <p14:tracePt t="36543" x="2838450" y="3097213"/>
          <p14:tracePt t="36551" x="2849563" y="3144838"/>
          <p14:tracePt t="36559" x="2873375" y="3181350"/>
          <p14:tracePt t="36567" x="2908300" y="3203575"/>
          <p14:tracePt t="36575" x="2932113" y="3240088"/>
          <p14:tracePt t="36583" x="2955925" y="3263900"/>
          <p14:tracePt t="36592" x="2979738" y="3275013"/>
          <p14:tracePt t="36599" x="3003550" y="3298825"/>
          <p14:tracePt t="36609" x="3016250" y="3311525"/>
          <p14:tracePt t="36615" x="3051175" y="3322638"/>
          <p14:tracePt t="36623" x="3074988" y="3322638"/>
          <p14:tracePt t="36632" x="3098800" y="3322638"/>
          <p14:tracePt t="36639" x="3109913" y="3322638"/>
          <p14:tracePt t="36647" x="3133725" y="3322638"/>
          <p14:tracePt t="36655" x="3157538" y="3322638"/>
          <p14:tracePt t="36671" x="3181350" y="3322638"/>
          <p14:tracePt t="36680" x="3205163" y="3298825"/>
          <p14:tracePt t="36687" x="3228975" y="3287713"/>
          <p14:tracePt t="36695" x="3240088" y="3263900"/>
          <p14:tracePt t="36703" x="3240088" y="3240088"/>
          <p14:tracePt t="36711" x="3263900" y="3227388"/>
          <p14:tracePt t="36719" x="3275013" y="3216275"/>
          <p14:tracePt t="36728" x="3275013" y="3192463"/>
          <p14:tracePt t="36735" x="3287713" y="3181350"/>
          <p14:tracePt t="36743" x="3287713" y="3168650"/>
          <p14:tracePt t="36751" x="3287713" y="3157538"/>
          <p14:tracePt t="36759" x="3287713" y="3133725"/>
          <p14:tracePt t="36767" x="3287713" y="3121025"/>
          <p14:tracePt t="36775" x="3287713" y="3097213"/>
          <p14:tracePt t="36783" x="3287713" y="3074988"/>
          <p14:tracePt t="36792" x="3275013" y="3062288"/>
          <p14:tracePt t="36799" x="3251200" y="3027363"/>
          <p14:tracePt t="36808" x="3228975" y="3014663"/>
          <p14:tracePt t="36815" x="3205163" y="2990850"/>
          <p14:tracePt t="36823" x="3168650" y="2968625"/>
          <p14:tracePt t="36831" x="3157538" y="2955925"/>
          <p14:tracePt t="36839" x="3133725" y="2944813"/>
          <p14:tracePt t="36847" x="3109913" y="2932113"/>
          <p14:tracePt t="36856" x="3086100" y="2921000"/>
          <p14:tracePt t="36871" x="3062288" y="2908300"/>
          <p14:tracePt t="36879" x="3051175" y="2908300"/>
          <p14:tracePt t="36911" x="3038475" y="2908300"/>
          <p14:tracePt t="36927" x="3038475" y="2932113"/>
          <p14:tracePt t="36935" x="3038475" y="2944813"/>
          <p14:tracePt t="36943" x="3038475" y="2979738"/>
          <p14:tracePt t="36951" x="3038475" y="3014663"/>
          <p14:tracePt t="36959" x="3038475" y="3038475"/>
          <p14:tracePt t="36968" x="3038475" y="3062288"/>
          <p14:tracePt t="36975" x="3038475" y="3086100"/>
          <p14:tracePt t="36983" x="3038475" y="3121025"/>
          <p14:tracePt t="36991" x="3051175" y="3133725"/>
          <p14:tracePt t="36999" x="3062288" y="3157538"/>
          <p14:tracePt t="37007" x="3086100" y="3168650"/>
          <p14:tracePt t="37015" x="3109913" y="3168650"/>
          <p14:tracePt t="37023" x="3133725" y="3181350"/>
          <p14:tracePt t="37031" x="3144838" y="3192463"/>
          <p14:tracePt t="37039" x="3168650" y="3192463"/>
          <p14:tracePt t="37047" x="3205163" y="3192463"/>
          <p14:tracePt t="37055" x="3228975" y="3192463"/>
          <p14:tracePt t="37063" x="3251200" y="3192463"/>
          <p14:tracePt t="37071" x="3287713" y="3192463"/>
          <p14:tracePt t="37079" x="3311525" y="3192463"/>
          <p14:tracePt t="37088" x="3335338" y="3192463"/>
          <p14:tracePt t="37095" x="3359150" y="3168650"/>
          <p14:tracePt t="37105" x="3381375" y="3157538"/>
          <p14:tracePt t="37111" x="3405188" y="3133725"/>
          <p14:tracePt t="37120" x="3417888" y="3109913"/>
          <p14:tracePt t="37127" x="3429000" y="3074988"/>
          <p14:tracePt t="37136" x="3441700" y="3038475"/>
          <p14:tracePt t="37144" x="3452813" y="2990850"/>
          <p14:tracePt t="37151" x="3452813" y="2955925"/>
          <p14:tracePt t="37160" x="3452813" y="2897188"/>
          <p14:tracePt t="37167" x="3452813" y="2849563"/>
          <p14:tracePt t="37175" x="3429000" y="2801938"/>
          <p14:tracePt t="37183" x="3405188" y="2754313"/>
          <p14:tracePt t="37192" x="3370263" y="2732088"/>
          <p14:tracePt t="37199" x="3335338" y="2695575"/>
          <p14:tracePt t="37208" x="3298825" y="2660650"/>
          <p14:tracePt t="37215" x="3240088" y="2636838"/>
          <p14:tracePt t="37223" x="3216275" y="2613025"/>
          <p14:tracePt t="37231" x="3181350" y="2589213"/>
          <p14:tracePt t="37239" x="3133725" y="2578100"/>
          <p14:tracePt t="37247" x="3098800" y="2578100"/>
          <p14:tracePt t="37255" x="3062288" y="2578100"/>
          <p14:tracePt t="37264" x="3038475" y="2578100"/>
          <p14:tracePt t="37271" x="3016250" y="2578100"/>
          <p14:tracePt t="37279" x="2992438" y="2578100"/>
          <p14:tracePt t="37287" x="2968625" y="2589213"/>
          <p14:tracePt t="37295" x="2955925" y="2601913"/>
          <p14:tracePt t="37303" x="2944813" y="2625725"/>
          <p14:tracePt t="37311" x="2932113" y="2647950"/>
          <p14:tracePt t="37320" x="2932113" y="2684463"/>
          <p14:tracePt t="37327" x="2932113" y="2708275"/>
          <p14:tracePt t="37337" x="2932113" y="2743200"/>
          <p14:tracePt t="37343" x="2932113" y="2778125"/>
          <p14:tracePt t="37349" x="2932113" y="2814638"/>
          <p14:tracePt t="37360" x="2932113" y="2849563"/>
          <p14:tracePt t="37367" x="2932113" y="2860675"/>
          <p14:tracePt t="37375" x="2944813" y="2884488"/>
          <p14:tracePt t="37384" x="2955925" y="2908300"/>
          <p14:tracePt t="37391" x="2968625" y="2921000"/>
          <p14:tracePt t="37399" x="2979738" y="2921000"/>
          <p14:tracePt t="37408" x="2979738" y="2932113"/>
          <p14:tracePt t="37431" x="2992438" y="2944813"/>
          <p14:tracePt t="37447" x="3003550" y="2944813"/>
          <p14:tracePt t="37814" x="3027363" y="2932113"/>
          <p14:tracePt t="37821" x="3051175" y="2908300"/>
          <p14:tracePt t="37829" x="3122613" y="2825750"/>
          <p14:tracePt t="37837" x="3157538" y="2790825"/>
          <p14:tracePt t="37846" x="3192463" y="2754313"/>
          <p14:tracePt t="37854" x="3228975" y="2719388"/>
          <p14:tracePt t="37861" x="3251200" y="2684463"/>
          <p14:tracePt t="37869" x="3287713" y="2647950"/>
          <p14:tracePt t="37877" x="3311525" y="2613025"/>
          <p14:tracePt t="37886" x="3335338" y="2589213"/>
          <p14:tracePt t="37893" x="3359150" y="2578100"/>
          <p14:tracePt t="37901" x="3381375" y="2554288"/>
          <p14:tracePt t="37917" x="3394075" y="2506663"/>
          <p14:tracePt t="37925" x="3405188" y="2495550"/>
          <p14:tracePt t="37933" x="3417888" y="2482850"/>
          <p14:tracePt t="37942" x="3429000" y="2459038"/>
          <p14:tracePt t="37949" x="3441700" y="2435225"/>
          <p14:tracePt t="37957" x="3452813" y="2424113"/>
          <p14:tracePt t="37965" x="3465513" y="2400300"/>
          <p14:tracePt t="37974" x="3465513" y="2376488"/>
          <p14:tracePt t="37981" x="3476625" y="2341563"/>
          <p14:tracePt t="37989" x="3500438" y="2317750"/>
          <p14:tracePt t="37997" x="3511550" y="2282825"/>
          <p14:tracePt t="38005" x="3524250" y="2259013"/>
          <p14:tracePt t="38013" x="3535363" y="2235200"/>
          <p14:tracePt t="38022" x="3535363" y="2211388"/>
          <p14:tracePt t="38030" x="3548063" y="2187575"/>
          <p14:tracePt t="38037" x="3559175" y="2187575"/>
          <p14:tracePt t="38047" x="3559175" y="2174875"/>
          <p14:tracePt t="38053" x="3559175" y="2163763"/>
          <p14:tracePt t="38070" x="3559175" y="2152650"/>
          <p14:tracePt t="38533" x="3571875" y="2152650"/>
          <p14:tracePt t="38542" x="3595688" y="2152650"/>
          <p14:tracePt t="38550" x="3617913" y="2152650"/>
          <p14:tracePt t="38559" x="3654425" y="2152650"/>
          <p14:tracePt t="38565" x="3689350" y="2152650"/>
          <p14:tracePt t="38574" x="3771900" y="2152650"/>
          <p14:tracePt t="38581" x="3832225" y="2152650"/>
          <p14:tracePt t="38587" x="3925888" y="2174875"/>
          <p14:tracePt t="38597" x="3973513" y="2187575"/>
          <p14:tracePt t="38605" x="4032250" y="2187575"/>
          <p14:tracePt t="38614" x="4103688" y="2198688"/>
          <p14:tracePt t="38621" x="4151313" y="2211388"/>
          <p14:tracePt t="38631" x="4186238" y="2211388"/>
          <p14:tracePt t="38637" x="4221163" y="2222500"/>
          <p14:tracePt t="38645" x="4244975" y="2222500"/>
          <p14:tracePt t="38653" x="4268788" y="2235200"/>
          <p14:tracePt t="38669" x="4281488" y="2235200"/>
          <p14:tracePt t="38678" x="4292600" y="2235200"/>
          <p14:tracePt t="38694" x="4303713" y="2235200"/>
          <p14:tracePt t="40031" x="4292600" y="2235200"/>
          <p14:tracePt t="40039" x="4197350" y="2305050"/>
          <p14:tracePt t="40047" x="4162425" y="2341563"/>
          <p14:tracePt t="40056" x="4079875" y="2411413"/>
          <p14:tracePt t="40063" x="4008438" y="2495550"/>
          <p14:tracePt t="40071" x="3914775" y="2589213"/>
          <p14:tracePt t="40079" x="3843338" y="2695575"/>
          <p14:tracePt t="40087" x="3771900" y="2790825"/>
          <p14:tracePt t="40095" x="3702050" y="2897188"/>
          <p14:tracePt t="40103" x="3641725" y="2990850"/>
          <p14:tracePt t="40112" x="3595688" y="3109913"/>
          <p14:tracePt t="40119" x="3571875" y="3192463"/>
          <p14:tracePt t="40129" x="3548063" y="3240088"/>
          <p14:tracePt t="40135" x="3524250" y="3311525"/>
          <p14:tracePt t="40145" x="3500438" y="3381375"/>
          <p14:tracePt t="40151" x="3487738" y="3440113"/>
          <p14:tracePt t="40157" x="3487738" y="3511550"/>
          <p14:tracePt t="40165" x="3476625" y="3546475"/>
          <p14:tracePt t="40173" x="3476625" y="3570288"/>
          <p14:tracePt t="40182" x="3476625" y="3606800"/>
          <p14:tracePt t="40189" x="3476625" y="3630613"/>
          <p14:tracePt t="40197" x="3476625" y="3654425"/>
          <p14:tracePt t="40205" x="3476625" y="3665538"/>
          <p14:tracePt t="40213" x="3476625" y="3676650"/>
          <p14:tracePt t="40229" x="3476625" y="3689350"/>
          <p14:tracePt t="40253" x="3476625" y="3700463"/>
          <p14:tracePt t="40277" x="3476625" y="3713163"/>
          <p14:tracePt t="40293" x="3476625" y="3724275"/>
          <p14:tracePt t="40310" x="3465513" y="3748088"/>
          <p14:tracePt t="40317" x="3452813" y="3760788"/>
          <p14:tracePt t="40327" x="3452813" y="3771900"/>
          <p14:tracePt t="40334" x="3441700" y="3795713"/>
          <p14:tracePt t="40342" x="3429000" y="3819525"/>
          <p14:tracePt t="40350" x="3417888" y="3854450"/>
          <p14:tracePt t="40357" x="3405188" y="3889375"/>
          <p14:tracePt t="40366" x="3394075" y="3902075"/>
          <p14:tracePt t="40375" x="3381375" y="3937000"/>
          <p14:tracePt t="40382" x="3370263" y="3960813"/>
          <p14:tracePt t="40390" x="3370263" y="3984625"/>
          <p14:tracePt t="40397" x="3359150" y="4008438"/>
          <p14:tracePt t="40406" x="3359150" y="4019550"/>
          <p14:tracePt t="40422" x="3359150" y="4032250"/>
          <p14:tracePt t="40429" x="3359150" y="4043363"/>
          <p14:tracePt t="40517" x="3370263" y="4043363"/>
          <p14:tracePt t="40525" x="3394075" y="4043363"/>
          <p14:tracePt t="40533" x="3417888" y="4019550"/>
          <p14:tracePt t="40541" x="3429000" y="3997325"/>
          <p14:tracePt t="40549" x="3452813" y="3960813"/>
          <p14:tracePt t="40558" x="3476625" y="3937000"/>
          <p14:tracePt t="40565" x="3500438" y="3913188"/>
          <p14:tracePt t="40575" x="3524250" y="3889375"/>
          <p14:tracePt t="40581" x="3535363" y="3867150"/>
          <p14:tracePt t="40591" x="3535363" y="3843338"/>
          <p14:tracePt t="40597" x="3535363" y="3819525"/>
          <p14:tracePt t="40605" x="3535363" y="3806825"/>
          <p14:tracePt t="40614" x="3535363" y="3783013"/>
          <p14:tracePt t="40621" x="3535363" y="3760788"/>
          <p14:tracePt t="40630" x="3511550" y="3748088"/>
          <p14:tracePt t="40637" x="3487738" y="3724275"/>
          <p14:tracePt t="40646" x="3452813" y="3713163"/>
          <p14:tracePt t="40653" x="3417888" y="3700463"/>
          <p14:tracePt t="40663" x="3405188" y="3689350"/>
          <p14:tracePt t="40669" x="3370263" y="3676650"/>
          <p14:tracePt t="40677" x="3335338" y="3676650"/>
          <p14:tracePt t="40685" x="3311525" y="3676650"/>
          <p14:tracePt t="40693" x="3298825" y="3665538"/>
          <p14:tracePt t="40701" x="3275013" y="3665538"/>
          <p14:tracePt t="40709" x="3251200" y="3665538"/>
          <p14:tracePt t="40717" x="3240088" y="3665538"/>
          <p14:tracePt t="40725" x="3228975" y="3676650"/>
          <p14:tracePt t="40732" x="3216275" y="3689350"/>
          <p14:tracePt t="40740" x="3216275" y="3713163"/>
          <p14:tracePt t="40748" x="3205163" y="3736975"/>
          <p14:tracePt t="40757" x="3205163" y="3771900"/>
          <p14:tracePt t="40765" x="3205163" y="3795713"/>
          <p14:tracePt t="40773" x="3205163" y="3819525"/>
          <p14:tracePt t="40781" x="3205163" y="3854450"/>
          <p14:tracePt t="40789" x="3205163" y="3878263"/>
          <p14:tracePt t="40797" x="3205163" y="3889375"/>
          <p14:tracePt t="40805" x="3205163" y="3913188"/>
          <p14:tracePt t="40813" x="3205163" y="3937000"/>
          <p14:tracePt t="40830" x="3205163" y="3949700"/>
          <p14:tracePt t="40840" x="3205163" y="3960813"/>
          <p14:tracePt t="40845" x="3205163" y="3973513"/>
          <p14:tracePt t="40854" x="3216275" y="3973513"/>
          <p14:tracePt t="40861" x="3228975" y="3973513"/>
          <p14:tracePt t="40870" x="3240088" y="3984625"/>
          <p14:tracePt t="40878" x="3251200" y="3997325"/>
          <p14:tracePt t="40886" x="3263900" y="4008438"/>
          <p14:tracePt t="40897" x="3298825" y="4008438"/>
          <p14:tracePt t="40902" x="3311525" y="4008438"/>
          <p14:tracePt t="40909" x="3346450" y="4019550"/>
          <p14:tracePt t="40918" x="3381375" y="4032250"/>
          <p14:tracePt t="40925" x="3417888" y="4043363"/>
          <p14:tracePt t="40933" x="3465513" y="4043363"/>
          <p14:tracePt t="40941" x="3500438" y="4056063"/>
          <p14:tracePt t="40950" x="3524250" y="4056063"/>
          <p14:tracePt t="40957" x="3559175" y="4056063"/>
          <p14:tracePt t="40965" x="3595688" y="4056063"/>
          <p14:tracePt t="40973" x="3617913" y="4056063"/>
          <p14:tracePt t="40981" x="3641725" y="4056063"/>
          <p14:tracePt t="40989" x="3665538" y="4043363"/>
          <p14:tracePt t="40997" x="3689350" y="4019550"/>
          <p14:tracePt t="41005" x="3702050" y="4008438"/>
          <p14:tracePt t="41013" x="3724275" y="3984625"/>
          <p14:tracePt t="41021" x="3736975" y="3960813"/>
          <p14:tracePt t="41030" x="3748088" y="3925888"/>
          <p14:tracePt t="41037" x="3748088" y="3889375"/>
          <p14:tracePt t="41045" x="3748088" y="3867150"/>
          <p14:tracePt t="41054" x="3748088" y="3830638"/>
          <p14:tracePt t="41061" x="3748088" y="3795713"/>
          <p14:tracePt t="41070" x="3748088" y="3760788"/>
          <p14:tracePt t="41078" x="3736975" y="3724275"/>
          <p14:tracePt t="41087" x="3713163" y="3700463"/>
          <p14:tracePt t="41093" x="3689350" y="3665538"/>
          <p14:tracePt t="41101" x="3630613" y="3606800"/>
          <p14:tracePt t="41110" x="3617913" y="3582988"/>
          <p14:tracePt t="41117" x="3559175" y="3559175"/>
          <p14:tracePt t="41126" x="3535363" y="3535363"/>
          <p14:tracePt t="41133" x="3500438" y="3511550"/>
          <p14:tracePt t="41142" x="3452813" y="3500438"/>
          <p14:tracePt t="41149" x="3417888" y="3500438"/>
          <p14:tracePt t="41158" x="3381375" y="3487738"/>
          <p14:tracePt t="41165" x="3346450" y="3487738"/>
          <p14:tracePt t="41174" x="3335338" y="3487738"/>
          <p14:tracePt t="41181" x="3298825" y="3487738"/>
          <p14:tracePt t="41190" x="3275013" y="3500438"/>
          <p14:tracePt t="41197" x="3251200" y="3524250"/>
          <p14:tracePt t="41205" x="3216275" y="3559175"/>
          <p14:tracePt t="41213" x="3205163" y="3606800"/>
          <p14:tracePt t="41221" x="3181350" y="3676650"/>
          <p14:tracePt t="41229" x="3168650" y="3724275"/>
          <p14:tracePt t="41238" x="3157538" y="3795713"/>
          <p14:tracePt t="41246" x="3144838" y="3843338"/>
          <p14:tracePt t="41253" x="3144838" y="3902075"/>
          <p14:tracePt t="41262" x="3144838" y="3960813"/>
          <p14:tracePt t="41270" x="3144838" y="4032250"/>
          <p14:tracePt t="41277" x="3144838" y="4090988"/>
          <p14:tracePt t="41286" x="3144838" y="4138613"/>
          <p14:tracePt t="41293" x="3144838" y="4186238"/>
          <p14:tracePt t="41302" x="3157538" y="4232275"/>
          <p14:tracePt t="41309" x="3181350" y="4268788"/>
          <p14:tracePt t="41316" x="3181350" y="4303713"/>
          <p14:tracePt t="41324" x="3205163" y="4340225"/>
          <p14:tracePt t="41331" x="3228975" y="4362450"/>
          <p14:tracePt t="41340" x="3251200" y="4375150"/>
          <p14:tracePt t="41348" x="3287713" y="4386263"/>
          <p14:tracePt t="41355" x="3311525" y="4386263"/>
          <p14:tracePt t="41363" x="3322638" y="4386263"/>
          <p14:tracePt t="41371" x="3359150" y="4386263"/>
          <p14:tracePt t="41379" x="3381375" y="4386263"/>
          <p14:tracePt t="41387" x="3429000" y="4375150"/>
          <p14:tracePt t="41395" x="3452813" y="4327525"/>
          <p14:tracePt t="41403" x="3487738" y="4292600"/>
          <p14:tracePt t="41411" x="3500438" y="4256088"/>
          <p14:tracePt t="41419" x="3511550" y="4210050"/>
          <p14:tracePt t="41427" x="3524250" y="4162425"/>
          <p14:tracePt t="41435" x="3535363" y="4114800"/>
          <p14:tracePt t="41443" x="3535363" y="4032250"/>
          <p14:tracePt t="41451" x="3535363" y="4008438"/>
          <p14:tracePt t="41459" x="3535363" y="3973513"/>
          <p14:tracePt t="41467" x="3524250" y="3913188"/>
          <p14:tracePt t="41475" x="3487738" y="3867150"/>
          <p14:tracePt t="41483" x="3452813" y="3843338"/>
          <p14:tracePt t="41491" x="3417888" y="3819525"/>
          <p14:tracePt t="41500" x="3381375" y="3795713"/>
          <p14:tracePt t="41507" x="3335338" y="3783013"/>
          <p14:tracePt t="41516" x="3298825" y="3760788"/>
          <p14:tracePt t="41523" x="3251200" y="3760788"/>
          <p14:tracePt t="41533" x="3216275" y="3760788"/>
          <p14:tracePt t="41539" x="3205163" y="3760788"/>
          <p14:tracePt t="41547" x="3168650" y="3760788"/>
          <p14:tracePt t="41556" x="3144838" y="3760788"/>
          <p14:tracePt t="41563" x="3122613" y="3771900"/>
          <p14:tracePt t="41572" x="3109913" y="3795713"/>
          <p14:tracePt t="41580" x="3109913" y="3819525"/>
          <p14:tracePt t="41588" x="3098800" y="3843338"/>
          <p14:tracePt t="41595" x="3098800" y="3867150"/>
          <p14:tracePt t="41604" x="3098800" y="3902075"/>
          <p14:tracePt t="41611" x="3098800" y="3913188"/>
          <p14:tracePt t="41619" x="3098800" y="3937000"/>
          <p14:tracePt t="41627" x="3098800" y="3960813"/>
          <p14:tracePt t="41635" x="3098800" y="3973513"/>
          <p14:tracePt t="41651" x="3098800" y="3984625"/>
          <p14:tracePt t="41659" x="3098800" y="3997325"/>
          <p14:tracePt t="42147" x="3098800" y="4008438"/>
          <p14:tracePt t="42172" x="3109913" y="4008438"/>
          <p14:tracePt t="43179" x="3144838" y="4008438"/>
          <p14:tracePt t="43185" x="3181350" y="4008438"/>
          <p14:tracePt t="43195" x="3240088" y="3997325"/>
          <p14:tracePt t="43203" x="3311525" y="3973513"/>
          <p14:tracePt t="43211" x="3381375" y="3949700"/>
          <p14:tracePt t="43218" x="3476625" y="3913188"/>
          <p14:tracePt t="43227" x="3524250" y="3902075"/>
          <p14:tracePt t="43235" x="3595688" y="3878263"/>
          <p14:tracePt t="43243" x="3654425" y="3843338"/>
          <p14:tracePt t="43252" x="3724275" y="3819525"/>
          <p14:tracePt t="43258" x="3760788" y="3806825"/>
          <p14:tracePt t="43268" x="3795713" y="3783013"/>
          <p14:tracePt t="43276" x="3819525" y="3760788"/>
          <p14:tracePt t="43284" x="3843338" y="3736975"/>
          <p14:tracePt t="43289" x="3867150" y="3724275"/>
          <p14:tracePt t="43297" x="3867150" y="3713163"/>
          <p14:tracePt t="43307" x="3867150" y="3689350"/>
          <p14:tracePt t="43315" x="3867150" y="3665538"/>
          <p14:tracePt t="43324" x="3867150" y="3641725"/>
          <p14:tracePt t="43329" x="3867150" y="3617913"/>
          <p14:tracePt t="43339" x="3843338" y="3582988"/>
          <p14:tracePt t="43347" x="3808413" y="3546475"/>
          <p14:tracePt t="43357" x="3748088" y="3511550"/>
          <p14:tracePt t="43363" x="3713163" y="3487738"/>
          <p14:tracePt t="43370" x="3665538" y="3463925"/>
          <p14:tracePt t="43379" x="3606800" y="3417888"/>
          <p14:tracePt t="43387" x="3559175" y="3405188"/>
          <p14:tracePt t="43398" x="3511550" y="3381375"/>
          <p14:tracePt t="43405" x="3476625" y="3381375"/>
          <p14:tracePt t="43414" x="3429000" y="3370263"/>
          <p14:tracePt t="43421" x="3405188" y="3370263"/>
          <p14:tracePt t="43429" x="3370263" y="3370263"/>
          <p14:tracePt t="43437" x="3335338" y="3370263"/>
          <p14:tracePt t="43445" x="3298825" y="3394075"/>
          <p14:tracePt t="43453" x="3263900" y="3429000"/>
          <p14:tracePt t="43461" x="3240088" y="3476625"/>
          <p14:tracePt t="43469" x="3216275" y="3546475"/>
          <p14:tracePt t="43475" x="3168650" y="3606800"/>
          <p14:tracePt t="43483" x="3144838" y="3689350"/>
          <p14:tracePt t="43491" x="3109913" y="3760788"/>
          <p14:tracePt t="43499" x="3109913" y="3806825"/>
          <p14:tracePt t="43507" x="3086100" y="3925888"/>
          <p14:tracePt t="43516" x="3074988" y="3984625"/>
          <p14:tracePt t="43523" x="3051175" y="4114800"/>
          <p14:tracePt t="43532" x="3051175" y="4197350"/>
          <p14:tracePt t="43539" x="3051175" y="4244975"/>
          <p14:tracePt t="43548" x="3051175" y="4316413"/>
          <p14:tracePt t="43555" x="3051175" y="4386263"/>
          <p14:tracePt t="43563" x="3051175" y="4446588"/>
          <p14:tracePt t="43571" x="3051175" y="4516438"/>
          <p14:tracePt t="43579" x="3074988" y="4575175"/>
          <p14:tracePt t="43587" x="3098800" y="4646613"/>
          <p14:tracePt t="43594" x="3133725" y="4718050"/>
          <p14:tracePt t="43604" x="3133725" y="4741863"/>
          <p14:tracePt t="43611" x="3181350" y="4789488"/>
          <p14:tracePt t="43620" x="3205163" y="4824413"/>
          <p14:tracePt t="43627" x="3240088" y="4859338"/>
          <p14:tracePt t="43635" x="3251200" y="4883150"/>
          <p14:tracePt t="43643" x="3287713" y="4906963"/>
          <p14:tracePt t="43652" x="3311525" y="4918075"/>
          <p14:tracePt t="43659" x="3346450" y="4918075"/>
          <p14:tracePt t="43667" x="3381375" y="4918075"/>
          <p14:tracePt t="43675" x="3429000" y="4918075"/>
          <p14:tracePt t="43683" x="3465513" y="4895850"/>
          <p14:tracePt t="43691" x="3500438" y="4835525"/>
          <p14:tracePt t="43699" x="3535363" y="4789488"/>
          <p14:tracePt t="43707" x="3559175" y="4752975"/>
          <p14:tracePt t="43715" x="3630613" y="4670425"/>
          <p14:tracePt t="43723" x="3641725" y="4622800"/>
          <p14:tracePt t="43730" x="3689350" y="4529138"/>
          <p14:tracePt t="43739" x="3724275" y="4446588"/>
          <p14:tracePt t="43747" x="3748088" y="4351338"/>
          <p14:tracePt t="43755" x="3760788" y="4268788"/>
          <p14:tracePt t="43764" x="3760788" y="4221163"/>
          <p14:tracePt t="43771" x="3760788" y="4103688"/>
          <p14:tracePt t="43781" x="3760788" y="4008438"/>
          <p14:tracePt t="43787" x="3760788" y="3925888"/>
          <p14:tracePt t="43797" x="3760788" y="3830638"/>
          <p14:tracePt t="43803" x="3713163" y="3748088"/>
          <p14:tracePt t="43811" x="3689350" y="3713163"/>
          <p14:tracePt t="43820" x="3617913" y="3630613"/>
          <p14:tracePt t="43827" x="3582988" y="3606800"/>
          <p14:tracePt t="43836" x="3548063" y="3570288"/>
          <p14:tracePt t="43843" x="3500438" y="3524250"/>
          <p14:tracePt t="43851" x="3405188" y="3500438"/>
          <p14:tracePt t="43859" x="3394075" y="3500438"/>
          <p14:tracePt t="43867" x="3311525" y="3500438"/>
          <p14:tracePt t="43875" x="3263900" y="3500438"/>
          <p14:tracePt t="43883" x="3205163" y="3500438"/>
          <p14:tracePt t="43894" x="3157538" y="3524250"/>
          <p14:tracePt t="43901" x="3098800" y="3582988"/>
          <p14:tracePt t="43909" x="3038475" y="3617913"/>
          <p14:tracePt t="43917" x="3016250" y="3654425"/>
          <p14:tracePt t="43923" x="2992438" y="3724275"/>
          <p14:tracePt t="43931" x="2932113" y="3819525"/>
          <p14:tracePt t="43939" x="2932113" y="3878263"/>
          <p14:tracePt t="43947" x="2932113" y="3960813"/>
          <p14:tracePt t="43955" x="2932113" y="4019550"/>
          <p14:tracePt t="43963" x="2932113" y="4090988"/>
          <p14:tracePt t="43971" x="2932113" y="4125913"/>
          <p14:tracePt t="43978" x="2955925" y="4173538"/>
          <p14:tracePt t="43987" x="2992438" y="4210050"/>
          <p14:tracePt t="43995" x="3027363" y="4244975"/>
          <p14:tracePt t="44003" x="3051175" y="4268788"/>
          <p14:tracePt t="44012" x="3086100" y="4292600"/>
          <p14:tracePt t="44019" x="3109913" y="4292600"/>
          <p14:tracePt t="44028" x="3109913" y="4303713"/>
          <p14:tracePt t="44035" x="3122613" y="4316413"/>
          <p14:tracePt t="44045" x="3133725" y="4316413"/>
          <p14:tracePt t="44051" x="3144838" y="4316413"/>
          <p14:tracePt t="44092" x="3144838" y="4327525"/>
          <p14:tracePt t="44323" x="3144838" y="4340225"/>
          <p14:tracePt t="44795" x="3122613" y="4340225"/>
          <p14:tracePt t="44805" x="3074988" y="4292600"/>
          <p14:tracePt t="44813" x="2979738" y="4256088"/>
          <p14:tracePt t="44821" x="2886075" y="4210050"/>
          <p14:tracePt t="44829" x="2779713" y="4173538"/>
          <p14:tracePt t="44839" x="2695575" y="4149725"/>
          <p14:tracePt t="44845" x="2649538" y="4138613"/>
          <p14:tracePt t="44855" x="2495550" y="4103688"/>
          <p14:tracePt t="44861" x="2447925" y="4103688"/>
          <p14:tracePt t="44871" x="2389188" y="4103688"/>
          <p14:tracePt t="44878" x="2306638" y="4103688"/>
          <p14:tracePt t="44886" x="2259013" y="4103688"/>
          <p14:tracePt t="44903" x="2176463" y="4103688"/>
          <p14:tracePt t="44908" x="2139950" y="4103688"/>
          <p14:tracePt t="44916" x="2116138" y="4103688"/>
          <p14:tracePt t="44925" x="2092325" y="4103688"/>
          <p14:tracePt t="44941" x="2070100" y="4103688"/>
          <p14:tracePt t="44948" x="2057400" y="4103688"/>
          <p14:tracePt t="44965" x="2046288" y="4103688"/>
          <p14:tracePt t="44981" x="2033588" y="4103688"/>
          <p14:tracePt t="44989" x="2022475" y="4103688"/>
          <p14:tracePt t="45005" x="2009775" y="4103688"/>
          <p14:tracePt t="45013" x="1998663" y="4090988"/>
          <p14:tracePt t="45021" x="1985963" y="4079875"/>
          <p14:tracePt t="45029" x="1985963" y="4067175"/>
          <p14:tracePt t="45036" x="1974850" y="4056063"/>
          <p14:tracePt t="45045" x="1963738" y="4032250"/>
          <p14:tracePt t="45052" x="1951038" y="4019550"/>
          <p14:tracePt t="45061" x="1939925" y="3997325"/>
          <p14:tracePt t="45068" x="1927225" y="3973513"/>
          <p14:tracePt t="45077" x="1903413" y="3937000"/>
          <p14:tracePt t="45086" x="1892300" y="3913188"/>
          <p14:tracePt t="45093" x="1868488" y="3902075"/>
          <p14:tracePt t="45102" x="1844675" y="3878263"/>
          <p14:tracePt t="45109" x="1820863" y="3867150"/>
          <p14:tracePt t="45119" x="1785938" y="3854450"/>
          <p14:tracePt t="45125" x="1749425" y="3843338"/>
          <p14:tracePt t="45133" x="1727200" y="3830638"/>
          <p14:tracePt t="45142" x="1690688" y="3830638"/>
          <p14:tracePt t="45149" x="1643063" y="3830638"/>
          <p14:tracePt t="45157" x="1608138" y="3830638"/>
          <p14:tracePt t="45165" x="1573213" y="3830638"/>
          <p14:tracePt t="45173" x="1549400" y="3830638"/>
          <p14:tracePt t="45181" x="1512888" y="3830638"/>
          <p14:tracePt t="45189" x="1490663" y="3843338"/>
          <p14:tracePt t="45197" x="1466850" y="3854450"/>
          <p14:tracePt t="45206" x="1430338" y="3878263"/>
          <p14:tracePt t="45213" x="1406525" y="3902075"/>
          <p14:tracePt t="45221" x="1395413" y="3925888"/>
          <p14:tracePt t="45229" x="1384300" y="3949700"/>
          <p14:tracePt t="45239" x="1360488" y="3973513"/>
          <p14:tracePt t="45245" x="1347788" y="3997325"/>
          <p14:tracePt t="45253" x="1336675" y="4019550"/>
          <p14:tracePt t="45261" x="1323975" y="4043363"/>
          <p14:tracePt t="45269" x="1312863" y="4067175"/>
          <p14:tracePt t="45277" x="1300163" y="4103688"/>
          <p14:tracePt t="45286" x="1289050" y="4125913"/>
          <p14:tracePt t="45293" x="1289050" y="4149725"/>
          <p14:tracePt t="45301" x="1289050" y="4186238"/>
          <p14:tracePt t="45309" x="1289050" y="4210050"/>
          <p14:tracePt t="45317" x="1289050" y="4244975"/>
          <p14:tracePt t="45325" x="1289050" y="4268788"/>
          <p14:tracePt t="45333" x="1289050" y="4303713"/>
          <p14:tracePt t="45341" x="1289050" y="4340225"/>
          <p14:tracePt t="45349" x="1289050" y="4375150"/>
          <p14:tracePt t="45357" x="1312863" y="4410075"/>
          <p14:tracePt t="45365" x="1323975" y="4422775"/>
          <p14:tracePt t="45373" x="1347788" y="4457700"/>
          <p14:tracePt t="45382" x="1360488" y="4492625"/>
          <p14:tracePt t="45389" x="1384300" y="4516438"/>
          <p14:tracePt t="45397" x="1406525" y="4540250"/>
          <p14:tracePt t="45405" x="1430338" y="4564063"/>
          <p14:tracePt t="45413" x="1443038" y="4587875"/>
          <p14:tracePt t="45423" x="1466850" y="4598988"/>
          <p14:tracePt t="45427" x="1490663" y="4611688"/>
          <p14:tracePt t="45433" x="1512888" y="4635500"/>
          <p14:tracePt t="45441" x="1536700" y="4646613"/>
          <p14:tracePt t="45449" x="1560513" y="4646613"/>
          <p14:tracePt t="45457" x="1597025" y="4659313"/>
          <p14:tracePt t="45465" x="1631950" y="4659313"/>
          <p14:tracePt t="45473" x="1666875" y="4659313"/>
          <p14:tracePt t="45483" x="1703388" y="4659313"/>
          <p14:tracePt t="45489" x="1727200" y="4659313"/>
          <p14:tracePt t="45499" x="1762125" y="4659313"/>
          <p14:tracePt t="45505" x="1797050" y="4659313"/>
          <p14:tracePt t="45515" x="1833563" y="4659313"/>
          <p14:tracePt t="45521" x="1857375" y="4659313"/>
          <p14:tracePt t="45529" x="1892300" y="4659313"/>
          <p14:tracePt t="45538" x="1916113" y="4659313"/>
          <p14:tracePt t="45545" x="1951038" y="4659313"/>
          <p14:tracePt t="45554" x="1963738" y="4659313"/>
          <p14:tracePt t="45561" x="1985963" y="4646613"/>
          <p14:tracePt t="45570" x="2009775" y="4635500"/>
          <p14:tracePt t="45577" x="2033588" y="4635500"/>
          <p14:tracePt t="45586" x="2046288" y="4622800"/>
          <p14:tracePt t="45593" x="2070100" y="4622800"/>
          <p14:tracePt t="45601" x="2092325" y="4611688"/>
          <p14:tracePt t="45609" x="2116138" y="4598988"/>
          <p14:tracePt t="45617" x="2128838" y="4598988"/>
          <p14:tracePt t="45625" x="2139950" y="4587875"/>
          <p14:tracePt t="45633" x="2163763" y="4575175"/>
          <p14:tracePt t="45641" x="2187575" y="4564063"/>
          <p14:tracePt t="45657" x="2211388" y="4564063"/>
          <p14:tracePt t="45665" x="2222500" y="4552950"/>
          <p14:tracePt t="45673" x="2235200" y="4540250"/>
          <p14:tracePt t="45681" x="2246313" y="4529138"/>
          <p14:tracePt t="45689" x="2270125" y="4516438"/>
          <p14:tracePt t="45705" x="2282825" y="4505325"/>
          <p14:tracePt t="45713" x="2293938" y="4492625"/>
          <p14:tracePt t="45721" x="2317750" y="4481513"/>
          <p14:tracePt t="45737" x="2341563" y="4468813"/>
          <p14:tracePt t="45746" x="2352675" y="4457700"/>
          <p14:tracePt t="45753" x="2365375" y="4433888"/>
          <p14:tracePt t="45763" x="2389188" y="4433888"/>
          <p14:tracePt t="45770" x="2413000" y="4422775"/>
          <p14:tracePt t="45778" x="2436813" y="4410075"/>
          <p14:tracePt t="45785" x="2447925" y="4398963"/>
          <p14:tracePt t="45793" x="2471738" y="4386263"/>
          <p14:tracePt t="45801" x="2495550" y="4386263"/>
          <p14:tracePt t="45809" x="2530475" y="4375150"/>
          <p14:tracePt t="45818" x="2543175" y="4375150"/>
          <p14:tracePt t="45825" x="2565400" y="4375150"/>
          <p14:tracePt t="45833" x="2589213" y="4375150"/>
          <p14:tracePt t="45841" x="2613025" y="4375150"/>
          <p14:tracePt t="45850" x="2636838" y="4375150"/>
          <p14:tracePt t="45857" x="2660650" y="4375150"/>
          <p14:tracePt t="45865" x="2671763" y="4375150"/>
          <p14:tracePt t="45873" x="2695575" y="4375150"/>
          <p14:tracePt t="45881" x="2732088" y="4375150"/>
          <p14:tracePt t="45889" x="2755900" y="4375150"/>
          <p14:tracePt t="45897" x="2767013" y="4375150"/>
          <p14:tracePt t="45915" x="2801938" y="4375150"/>
          <p14:tracePt t="45922" x="2814638" y="4375150"/>
          <p14:tracePt t="45930" x="2838450" y="4375150"/>
          <p14:tracePt t="45937" x="2862263" y="4375150"/>
          <p14:tracePt t="45945" x="2862263" y="4362450"/>
          <p14:tracePt t="45953" x="2886075" y="4362450"/>
          <p14:tracePt t="45961" x="2897188" y="4362450"/>
          <p14:tracePt t="45969" x="2908300" y="4362450"/>
          <p14:tracePt t="45977" x="2921000" y="4351338"/>
          <p14:tracePt t="45985" x="2944813" y="4340225"/>
          <p14:tracePt t="45993" x="2944813" y="4327525"/>
          <p14:tracePt t="46000" x="2955925" y="4327525"/>
          <p14:tracePt t="46010" x="2979738" y="4303713"/>
          <p14:tracePt t="46017" x="2992438" y="4279900"/>
          <p14:tracePt t="46025" x="2992438" y="4256088"/>
          <p14:tracePt t="46033" x="3003550" y="4244975"/>
          <p14:tracePt t="46041" x="3003550" y="4210050"/>
          <p14:tracePt t="46049" x="3016250" y="4173538"/>
          <p14:tracePt t="46056" x="3016250" y="4138613"/>
          <p14:tracePt t="46066" x="3016250" y="4103688"/>
          <p14:tracePt t="46073" x="3016250" y="4079875"/>
          <p14:tracePt t="46081" x="3016250" y="4032250"/>
          <p14:tracePt t="46089" x="3016250" y="3997325"/>
          <p14:tracePt t="46097" x="2992438" y="3960813"/>
          <p14:tracePt t="46105" x="2968625" y="3913188"/>
          <p14:tracePt t="46113" x="2932113" y="3889375"/>
          <p14:tracePt t="46121" x="2908300" y="3854450"/>
          <p14:tracePt t="46130" x="2873375" y="3819525"/>
          <p14:tracePt t="46137" x="2849563" y="3795713"/>
          <p14:tracePt t="46145" x="2814638" y="3771900"/>
          <p14:tracePt t="46153" x="2779713" y="3748088"/>
          <p14:tracePt t="46161" x="2732088" y="3736975"/>
          <p14:tracePt t="46170" x="2695575" y="3713163"/>
          <p14:tracePt t="46177" x="2660650" y="3700463"/>
          <p14:tracePt t="46185" x="2625725" y="3700463"/>
          <p14:tracePt t="46192" x="2589213" y="3689350"/>
          <p14:tracePt t="46201" x="2543175" y="3689350"/>
          <p14:tracePt t="46209" x="2519363" y="3676650"/>
          <p14:tracePt t="46217" x="2482850" y="3676650"/>
          <p14:tracePt t="46226" x="2436813" y="3676650"/>
          <p14:tracePt t="46233" x="2400300" y="3676650"/>
          <p14:tracePt t="46242" x="2352675" y="3676650"/>
          <p14:tracePt t="46249" x="2317750" y="3676650"/>
          <p14:tracePt t="46259" x="2282825" y="3676650"/>
          <p14:tracePt t="46267" x="2235200" y="3676650"/>
          <p14:tracePt t="46275" x="2200275" y="3676650"/>
          <p14:tracePt t="46283" x="2152650" y="3676650"/>
          <p14:tracePt t="46292" x="2116138" y="3689350"/>
          <p14:tracePt t="46299" x="2081213" y="3713163"/>
          <p14:tracePt t="46308" x="2057400" y="3724275"/>
          <p14:tracePt t="46315" x="2022475" y="3748088"/>
          <p14:tracePt t="46325" x="2009775" y="3771900"/>
          <p14:tracePt t="46331" x="1985963" y="3795713"/>
          <p14:tracePt t="46339" x="1963738" y="3819525"/>
          <p14:tracePt t="46348" x="1939925" y="3830638"/>
          <p14:tracePt t="46355" x="1916113" y="3854450"/>
          <p14:tracePt t="46363" x="1903413" y="3878263"/>
          <p14:tracePt t="46372" x="1879600" y="3902075"/>
          <p14:tracePt t="46379" x="1879600" y="3913188"/>
          <p14:tracePt t="46387" x="1868488" y="3925888"/>
          <p14:tracePt t="46395" x="1857375" y="3949700"/>
          <p14:tracePt t="46403" x="1844675" y="3960813"/>
          <p14:tracePt t="46411" x="1844675" y="3973513"/>
          <p14:tracePt t="46418" x="1844675" y="3984625"/>
          <p14:tracePt t="46427" x="1833563" y="3997325"/>
          <p14:tracePt t="46435" x="1833563" y="4008438"/>
          <p14:tracePt t="46451" x="1820863" y="4008438"/>
          <p14:tracePt t="46458" x="1820863" y="4019550"/>
          <p14:tracePt t="46474" x="1820863" y="4032250"/>
          <p14:tracePt t="46490" x="1809750" y="4032250"/>
          <p14:tracePt t="46499" x="1809750" y="4043363"/>
          <p14:tracePt t="49609" x="1809750" y="4090988"/>
          <p14:tracePt t="49615" x="1809750" y="4173538"/>
          <p14:tracePt t="49623" x="1809750" y="4244975"/>
          <p14:tracePt t="49631" x="1809750" y="4327525"/>
          <p14:tracePt t="49640" x="1809750" y="4386263"/>
          <p14:tracePt t="49647" x="1797050" y="4433888"/>
          <p14:tracePt t="49655" x="1773238" y="4505325"/>
          <p14:tracePt t="49663" x="1762125" y="4564063"/>
          <p14:tracePt t="49671" x="1749425" y="4611688"/>
          <p14:tracePt t="49679" x="1749425" y="4659313"/>
          <p14:tracePt t="49687" x="1738313" y="4705350"/>
          <p14:tracePt t="49696" x="1727200" y="4741863"/>
          <p14:tracePt t="49703" x="1727200" y="4765675"/>
          <p14:tracePt t="49712" x="1727200" y="4789488"/>
          <p14:tracePt t="49720" x="1727200" y="4811713"/>
          <p14:tracePt t="49729" x="1727200" y="4824413"/>
          <p14:tracePt t="49735" x="1727200" y="4835525"/>
          <p14:tracePt t="49743" x="1727200" y="4859338"/>
          <p14:tracePt t="49751" x="1727200" y="4872038"/>
          <p14:tracePt t="49759" x="1727200" y="4883150"/>
          <p14:tracePt t="49766" x="1727200" y="4895850"/>
          <p14:tracePt t="49775" x="1727200" y="4918075"/>
          <p14:tracePt t="49782" x="1727200" y="4930775"/>
          <p14:tracePt t="49790" x="1727200" y="4954588"/>
          <p14:tracePt t="49799" x="1727200" y="4978400"/>
          <p14:tracePt t="49807" x="1727200" y="4989513"/>
          <p14:tracePt t="49815" x="1727200" y="5013325"/>
          <p14:tracePt t="49823" x="1727200" y="5037138"/>
          <p14:tracePt t="49831" x="1738313" y="5060950"/>
          <p14:tracePt t="49839" x="1738313" y="5072063"/>
          <p14:tracePt t="49846" x="1749425" y="5084763"/>
          <p14:tracePt t="49855" x="1749425" y="5108575"/>
          <p14:tracePt t="49870" x="1762125" y="5119688"/>
          <p14:tracePt t="49878" x="1762125" y="5143500"/>
          <p14:tracePt t="49912" x="1762125" y="5178425"/>
          <p14:tracePt t="49927" x="1762125" y="5191125"/>
          <p14:tracePt t="49943" x="1762125" y="5202238"/>
          <p14:tracePt t="49983" x="1762125" y="5214938"/>
          <p14:tracePt t="50327" x="1773238" y="5214938"/>
          <p14:tracePt t="50335" x="1797050" y="5214938"/>
          <p14:tracePt t="50343" x="1820863" y="5214938"/>
          <p14:tracePt t="50351" x="1833563" y="5214938"/>
          <p14:tracePt t="50359" x="1868488" y="5214938"/>
          <p14:tracePt t="50367" x="1916113" y="5214938"/>
          <p14:tracePt t="50375" x="1951038" y="5214938"/>
          <p14:tracePt t="50383" x="1974850" y="5214938"/>
          <p14:tracePt t="50391" x="2009775" y="5214938"/>
          <p14:tracePt t="50399" x="2046288" y="5214938"/>
          <p14:tracePt t="50406" x="2070100" y="5214938"/>
          <p14:tracePt t="50415" x="2081213" y="5214938"/>
          <p14:tracePt t="50423" x="2092325" y="5214938"/>
          <p14:tracePt t="50431" x="2116138" y="5214938"/>
          <p14:tracePt t="50559" x="2116138" y="5226050"/>
          <p14:tracePt t="50567" x="2105025" y="5226050"/>
          <p14:tracePt t="50575" x="2070100" y="5238750"/>
          <p14:tracePt t="50583" x="2009775" y="5249863"/>
          <p14:tracePt t="50591" x="1974850" y="5249863"/>
          <p14:tracePt t="50599" x="1927225" y="5260975"/>
          <p14:tracePt t="50607" x="1844675" y="5284788"/>
          <p14:tracePt t="50615" x="1809750" y="5297488"/>
          <p14:tracePt t="50623" x="1738313" y="5321300"/>
          <p14:tracePt t="50631" x="1679575" y="5332413"/>
          <p14:tracePt t="50639" x="1631950" y="5345113"/>
          <p14:tracePt t="50647" x="1584325" y="5356225"/>
          <p14:tracePt t="50655" x="1536700" y="5368925"/>
          <p14:tracePt t="50663" x="1512888" y="5380038"/>
          <p14:tracePt t="50671" x="1477963" y="5380038"/>
          <p14:tracePt t="50679" x="1454150" y="5380038"/>
          <p14:tracePt t="50694" x="1443038" y="5380038"/>
          <p14:tracePt t="50702" x="1430338" y="5391150"/>
          <p14:tracePt t="50726" x="1419225" y="5391150"/>
          <p14:tracePt t="50735" x="1419225" y="5403850"/>
          <p14:tracePt t="50750" x="1406525" y="5403850"/>
          <p14:tracePt t="50758" x="1395413" y="5414963"/>
          <p14:tracePt t="50766" x="1384300" y="5414963"/>
          <p14:tracePt t="50782" x="1371600" y="5414963"/>
          <p14:tracePt t="50790" x="1347788" y="5427663"/>
          <p14:tracePt t="50798" x="1347788" y="5438775"/>
          <p14:tracePt t="50806" x="1336675" y="5451475"/>
          <p14:tracePt t="50814" x="1323975" y="5451475"/>
          <p14:tracePt t="50822" x="1312863" y="5462588"/>
          <p14:tracePt t="50830" x="1312863" y="5475288"/>
          <p14:tracePt t="50838" x="1300163" y="5486400"/>
          <p14:tracePt t="50846" x="1289050" y="5486400"/>
          <p14:tracePt t="50854" x="1289050" y="5510213"/>
          <p14:tracePt t="50863" x="1277938" y="5521325"/>
          <p14:tracePt t="50879" x="1277938" y="5545138"/>
          <p14:tracePt t="50887" x="1277938" y="5557838"/>
          <p14:tracePt t="50904" x="1277938" y="5568950"/>
          <p14:tracePt t="50911" x="1277938" y="5592763"/>
          <p14:tracePt t="50918" x="1277938" y="5603875"/>
          <p14:tracePt t="50935" x="1312863" y="5616575"/>
          <p14:tracePt t="50943" x="1347788" y="5627688"/>
          <p14:tracePt t="50951" x="1395413" y="5640388"/>
          <p14:tracePt t="50960" x="1443038" y="5640388"/>
          <p14:tracePt t="50968" x="1501775" y="5651500"/>
          <p14:tracePt t="50975" x="1549400" y="5651500"/>
          <p14:tracePt t="50985" x="1597025" y="5651500"/>
          <p14:tracePt t="50991" x="1643063" y="5664200"/>
          <p14:tracePt t="51001" x="1690688" y="5664200"/>
          <p14:tracePt t="51008" x="1727200" y="5664200"/>
          <p14:tracePt t="51015" x="1749425" y="5664200"/>
          <p14:tracePt t="51023" x="1773238" y="5664200"/>
          <p14:tracePt t="51032" x="1797050" y="5664200"/>
          <p14:tracePt t="51039" x="1809750" y="5664200"/>
          <p14:tracePt t="51047" x="1820863" y="5664200"/>
          <p14:tracePt t="51056" x="1833563" y="5664200"/>
          <p14:tracePt t="51071" x="1844675" y="5664200"/>
          <p14:tracePt t="52087" x="1857375" y="5664200"/>
          <p14:tracePt t="52151" x="1868488" y="5664200"/>
          <p14:tracePt t="53014" x="1868488" y="5651500"/>
          <p14:tracePt t="53021" x="1868488" y="5627688"/>
          <p14:tracePt t="53033" x="1868488" y="5581650"/>
          <p14:tracePt t="53037" x="1879600" y="5510213"/>
          <p14:tracePt t="53046" x="1903413" y="5462588"/>
          <p14:tracePt t="53053" x="1927225" y="5391150"/>
          <p14:tracePt t="53061" x="1985963" y="5321300"/>
          <p14:tracePt t="53069" x="2033588" y="5260975"/>
          <p14:tracePt t="53078" x="2092325" y="5191125"/>
          <p14:tracePt t="53085" x="2163763" y="5119688"/>
          <p14:tracePt t="53093" x="2246313" y="5037138"/>
          <p14:tracePt t="53101" x="2317750" y="4965700"/>
          <p14:tracePt t="53109" x="2389188" y="4895850"/>
          <p14:tracePt t="53117" x="2482850" y="4811713"/>
          <p14:tracePt t="53125" x="2565400" y="4752975"/>
          <p14:tracePt t="53133" x="2613025" y="4683125"/>
          <p14:tracePt t="53141" x="2636838" y="4646613"/>
          <p14:tracePt t="53149" x="2708275" y="4564063"/>
          <p14:tracePt t="53157" x="2732088" y="4529138"/>
          <p14:tracePt t="53166" x="2779713" y="4481513"/>
          <p14:tracePt t="53173" x="2814638" y="4422775"/>
          <p14:tracePt t="53182" x="2825750" y="4375150"/>
          <p14:tracePt t="53189" x="2849563" y="4327525"/>
          <p14:tracePt t="53198" x="2862263" y="4279900"/>
          <p14:tracePt t="53206" x="2862263" y="4232275"/>
          <p14:tracePt t="53213" x="2873375" y="4186238"/>
          <p14:tracePt t="53221" x="2873375" y="4138613"/>
          <p14:tracePt t="53229" x="2873375" y="4090988"/>
          <p14:tracePt t="53237" x="2873375" y="4056063"/>
          <p14:tracePt t="53245" x="2873375" y="4019550"/>
          <p14:tracePt t="53255" x="2873375" y="3997325"/>
          <p14:tracePt t="53261" x="2862263" y="3973513"/>
          <p14:tracePt t="53269" x="2838450" y="3937000"/>
          <p14:tracePt t="53277" x="2801938" y="3902075"/>
          <p14:tracePt t="53286" x="2779713" y="3878263"/>
          <p14:tracePt t="53293" x="2732088" y="3854450"/>
          <p14:tracePt t="53301" x="2684463" y="3843338"/>
          <p14:tracePt t="53309" x="2636838" y="3819525"/>
          <p14:tracePt t="53318" x="2554288" y="3806825"/>
          <p14:tracePt t="53325" x="2482850" y="3795713"/>
          <p14:tracePt t="53333" x="2400300" y="3795713"/>
          <p14:tracePt t="53341" x="2352675" y="3795713"/>
          <p14:tracePt t="53350" x="2246313" y="3795713"/>
          <p14:tracePt t="53357" x="2163763" y="3795713"/>
          <p14:tracePt t="53366" x="2081213" y="3795713"/>
          <p14:tracePt t="53373" x="1998663" y="3795713"/>
          <p14:tracePt t="53380" x="1951038" y="3795713"/>
          <p14:tracePt t="53389" x="1857375" y="3806825"/>
          <p14:tracePt t="53397" x="1797050" y="3819525"/>
          <p14:tracePt t="53405" x="1714500" y="3819525"/>
          <p14:tracePt t="53412" x="1643063" y="3830638"/>
          <p14:tracePt t="53421" x="1560513" y="3830638"/>
          <p14:tracePt t="53429" x="1501775" y="3830638"/>
          <p14:tracePt t="53437" x="1430338" y="3830638"/>
          <p14:tracePt t="53445" x="1347788" y="3830638"/>
          <p14:tracePt t="53452" x="1241425" y="3830638"/>
          <p14:tracePt t="53462" x="1182688" y="3830638"/>
          <p14:tracePt t="53468" x="1135063" y="3830638"/>
          <p14:tracePt t="53477" x="1041400" y="3830638"/>
          <p14:tracePt t="53485" x="993775" y="3830638"/>
          <p14:tracePt t="53493" x="898525" y="3783013"/>
          <p14:tracePt t="53501" x="874713" y="3771900"/>
          <p14:tracePt t="53509" x="792163" y="3736975"/>
          <p14:tracePt t="53517" x="757238" y="3713163"/>
          <p14:tracePt t="53526" x="720725" y="3676650"/>
          <p14:tracePt t="53534" x="685800" y="3641725"/>
          <p14:tracePt t="53541" x="650875" y="3606800"/>
          <p14:tracePt t="53549" x="627063" y="3570288"/>
          <p14:tracePt t="53558" x="603250" y="3535363"/>
          <p14:tracePt t="53565" x="590550" y="3487738"/>
          <p14:tracePt t="53573" x="579438" y="3440113"/>
          <p14:tracePt t="53581" x="579438" y="3405188"/>
          <p14:tracePt t="53590" x="579438" y="3357563"/>
          <p14:tracePt t="53597" x="579438" y="3333750"/>
          <p14:tracePt t="53606" x="579438" y="3298825"/>
          <p14:tracePt t="53613" x="579438" y="3263900"/>
          <p14:tracePt t="53621" x="579438" y="3203575"/>
          <p14:tracePt t="53629" x="579438" y="3157538"/>
          <p14:tracePt t="53637" x="603250" y="3097213"/>
          <p14:tracePt t="53644" x="638175" y="3062288"/>
          <p14:tracePt t="53653" x="661988" y="3038475"/>
          <p14:tracePt t="53661" x="696913" y="2968625"/>
          <p14:tracePt t="53669" x="733425" y="2932113"/>
          <p14:tracePt t="53678" x="792163" y="2860675"/>
          <p14:tracePt t="53685" x="815975" y="2838450"/>
          <p14:tracePt t="53694" x="887413" y="2767013"/>
          <p14:tracePt t="53702" x="957263" y="2719388"/>
          <p14:tracePt t="53711" x="1017588" y="2671763"/>
          <p14:tracePt t="53717" x="1087438" y="2625725"/>
          <p14:tracePt t="53725" x="1169988" y="2578100"/>
          <p14:tracePt t="53734" x="1254125" y="2541588"/>
          <p14:tracePt t="53741" x="1360488" y="2506663"/>
          <p14:tracePt t="53749" x="1466850" y="2459038"/>
          <p14:tracePt t="53757" x="1573213" y="2424113"/>
          <p14:tracePt t="53765" x="1679575" y="2411413"/>
          <p14:tracePt t="53773" x="1785938" y="2400300"/>
          <p14:tracePt t="53781" x="1892300" y="2400300"/>
          <p14:tracePt t="53789" x="1985963" y="2400300"/>
          <p14:tracePt t="53797" x="2092325" y="2400300"/>
          <p14:tracePt t="53805" x="2200275" y="2400300"/>
          <p14:tracePt t="53814" x="2306638" y="2400300"/>
          <p14:tracePt t="53821" x="2389188" y="2435225"/>
          <p14:tracePt t="53829" x="2447925" y="2459038"/>
          <p14:tracePt t="53837" x="2578100" y="2506663"/>
          <p14:tracePt t="53845" x="2601913" y="2517775"/>
          <p14:tracePt t="53853" x="2671763" y="2554288"/>
          <p14:tracePt t="53862" x="2743200" y="2601913"/>
          <p14:tracePt t="53869" x="2790825" y="2625725"/>
          <p14:tracePt t="53877" x="2825750" y="2660650"/>
          <p14:tracePt t="53885" x="2886075" y="2695575"/>
          <p14:tracePt t="53893" x="2908300" y="2732088"/>
          <p14:tracePt t="53901" x="2944813" y="2767013"/>
          <p14:tracePt t="53907" x="2979738" y="2801938"/>
          <p14:tracePt t="53917" x="3003550" y="2860675"/>
          <p14:tracePt t="53933" x="3074988" y="2979738"/>
          <p14:tracePt t="53939" x="3098800" y="3051175"/>
          <p14:tracePt t="53946" x="3133725" y="3121025"/>
          <p14:tracePt t="53954" x="3157538" y="3192463"/>
          <p14:tracePt t="53962" x="3181350" y="3240088"/>
          <p14:tracePt t="53971" x="3205163" y="3311525"/>
          <p14:tracePt t="53979" x="3240088" y="3381375"/>
          <p14:tracePt t="53986" x="3263900" y="3440113"/>
          <p14:tracePt t="53995" x="3275013" y="3511550"/>
          <p14:tracePt t="54003" x="3311525" y="3582988"/>
          <p14:tracePt t="54011" x="3346450" y="3676650"/>
          <p14:tracePt t="54019" x="3359150" y="3700463"/>
          <p14:tracePt t="54027" x="3394075" y="3806825"/>
          <p14:tracePt t="54035" x="3405188" y="3843338"/>
          <p14:tracePt t="54043" x="3417888" y="3902075"/>
          <p14:tracePt t="54051" x="3429000" y="3973513"/>
          <p14:tracePt t="54059" x="3429000" y="4008438"/>
          <p14:tracePt t="54067" x="3429000" y="4079875"/>
          <p14:tracePt t="54075" x="3429000" y="4125913"/>
          <p14:tracePt t="54083" x="3429000" y="4210050"/>
          <p14:tracePt t="54091" x="3429000" y="4256088"/>
          <p14:tracePt t="54099" x="3429000" y="4327525"/>
          <p14:tracePt t="54107" x="3405188" y="4386263"/>
          <p14:tracePt t="54115" x="3381375" y="4446588"/>
          <p14:tracePt t="54124" x="3359150" y="4481513"/>
          <p14:tracePt t="54131" x="3311525" y="4564063"/>
          <p14:tracePt t="54140" x="3251200" y="4598988"/>
          <p14:tracePt t="54147" x="3228975" y="4622800"/>
          <p14:tracePt t="54155" x="3168650" y="4694238"/>
          <p14:tracePt t="54163" x="3133725" y="4718050"/>
          <p14:tracePt t="54171" x="3051175" y="4765675"/>
          <p14:tracePt t="54179" x="2992438" y="4789488"/>
          <p14:tracePt t="54187" x="2921000" y="4824413"/>
          <p14:tracePt t="54196" x="2849563" y="4859338"/>
          <p14:tracePt t="54203" x="2779713" y="4895850"/>
          <p14:tracePt t="54211" x="2695575" y="4918075"/>
          <p14:tracePt t="54219" x="2649538" y="4930775"/>
          <p14:tracePt t="54228" x="2578100" y="4941888"/>
          <p14:tracePt t="54235" x="2495550" y="4978400"/>
          <p14:tracePt t="54243" x="2365375" y="5013325"/>
          <p14:tracePt t="54251" x="2317750" y="5013325"/>
          <p14:tracePt t="54259" x="2259013" y="5026025"/>
          <p14:tracePt t="54267" x="2128838" y="5026025"/>
          <p14:tracePt t="54275" x="2081213" y="5026025"/>
          <p14:tracePt t="54283" x="1985963" y="5026025"/>
          <p14:tracePt t="54291" x="1903413" y="5026025"/>
          <p14:tracePt t="54299" x="1868488" y="5026025"/>
          <p14:tracePt t="54307" x="1773238" y="5026025"/>
          <p14:tracePt t="54315" x="1679575" y="5002213"/>
          <p14:tracePt t="54323" x="1597025" y="4978400"/>
          <p14:tracePt t="54331" x="1501775" y="4941888"/>
          <p14:tracePt t="54338" x="1419225" y="4918075"/>
          <p14:tracePt t="54346" x="1323975" y="4883150"/>
          <p14:tracePt t="54354" x="1254125" y="4848225"/>
          <p14:tracePt t="54362" x="1182688" y="4811713"/>
          <p14:tracePt t="54371" x="1147763" y="4789488"/>
          <p14:tracePt t="54378" x="1063625" y="4741863"/>
          <p14:tracePt t="54387" x="1028700" y="4718050"/>
          <p14:tracePt t="54394" x="981075" y="4670425"/>
          <p14:tracePt t="54404" x="887413" y="4611688"/>
          <p14:tracePt t="54410" x="863600" y="4587875"/>
          <p14:tracePt t="54418" x="815975" y="4552950"/>
          <p14:tracePt t="54427" x="744538" y="4492625"/>
          <p14:tracePt t="54436" x="720725" y="4468813"/>
          <p14:tracePt t="54443" x="685800" y="4422775"/>
          <p14:tracePt t="54451" x="614363" y="4362450"/>
          <p14:tracePt t="54460" x="590550" y="4340225"/>
          <p14:tracePt t="54467" x="531813" y="4279900"/>
          <p14:tracePt t="54477" x="496888" y="4221163"/>
          <p14:tracePt t="54486" x="473075" y="4173538"/>
          <p14:tracePt t="54493" x="425450" y="4114800"/>
          <p14:tracePt t="54501" x="414338" y="4067175"/>
          <p14:tracePt t="54509" x="366713" y="3984625"/>
          <p14:tracePt t="54517" x="354013" y="3949700"/>
          <p14:tracePt t="54525" x="342900" y="3878263"/>
          <p14:tracePt t="54533" x="319088" y="3806825"/>
          <p14:tracePt t="54541" x="307975" y="3748088"/>
          <p14:tracePt t="54548" x="295275" y="3617913"/>
          <p14:tracePt t="54556" x="295275" y="3570288"/>
          <p14:tracePt t="54565" x="271463" y="3511550"/>
          <p14:tracePt t="54573" x="271463" y="3429000"/>
          <p14:tracePt t="54581" x="271463" y="3370263"/>
          <p14:tracePt t="54588" x="271463" y="3298825"/>
          <p14:tracePt t="54597" x="271463" y="3216275"/>
          <p14:tracePt t="54604" x="271463" y="3109913"/>
          <p14:tracePt t="54613" x="271463" y="3086100"/>
          <p14:tracePt t="54620" x="271463" y="3003550"/>
          <p14:tracePt t="54629" x="284163" y="2979738"/>
          <p14:tracePt t="54636" x="319088" y="2897188"/>
          <p14:tracePt t="54646" x="342900" y="2849563"/>
          <p14:tracePt t="54653" x="377825" y="2801938"/>
          <p14:tracePt t="54661" x="401638" y="2778125"/>
          <p14:tracePt t="54669" x="461963" y="2695575"/>
          <p14:tracePt t="54678" x="496888" y="2671763"/>
          <p14:tracePt t="54686" x="531813" y="2613025"/>
          <p14:tracePt t="54693" x="579438" y="2565400"/>
          <p14:tracePt t="54702" x="638175" y="2506663"/>
          <p14:tracePt t="54709" x="696913" y="2471738"/>
          <p14:tracePt t="54718" x="733425" y="2411413"/>
          <p14:tracePt t="54725" x="792163" y="2376488"/>
          <p14:tracePt t="54733" x="863600" y="2317750"/>
          <p14:tracePt t="54741" x="933450" y="2270125"/>
          <p14:tracePt t="54749" x="1004888" y="2211388"/>
          <p14:tracePt t="54755" x="1100138" y="2187575"/>
          <p14:tracePt t="54763" x="1182688" y="2139950"/>
          <p14:tracePt t="54771" x="1277938" y="2105025"/>
          <p14:tracePt t="54779" x="1384300" y="2092325"/>
          <p14:tracePt t="54787" x="1430338" y="2081213"/>
          <p14:tracePt t="54795" x="1573213" y="2068513"/>
          <p14:tracePt t="54803" x="1620838" y="2068513"/>
          <p14:tracePt t="54811" x="1679575" y="2068513"/>
          <p14:tracePt t="54819" x="1762125" y="2068513"/>
          <p14:tracePt t="54827" x="1833563" y="2068513"/>
          <p14:tracePt t="54834" x="1916113" y="2068513"/>
          <p14:tracePt t="54843" x="1998663" y="2068513"/>
          <p14:tracePt t="54851" x="2057400" y="2068513"/>
          <p14:tracePt t="54859" x="2128838" y="2092325"/>
          <p14:tracePt t="54867" x="2176463" y="2116138"/>
          <p14:tracePt t="54875" x="2246313" y="2152650"/>
          <p14:tracePt t="54884" x="2317750" y="2174875"/>
          <p14:tracePt t="54891" x="2413000" y="2222500"/>
          <p14:tracePt t="54901" x="2482850" y="2259013"/>
          <p14:tracePt t="54917" x="2613025" y="2341563"/>
          <p14:tracePt t="54923" x="2636838" y="2365375"/>
          <p14:tracePt t="54931" x="2708275" y="2411413"/>
          <p14:tracePt t="54938" x="2755900" y="2435225"/>
          <p14:tracePt t="54946" x="2814638" y="2471738"/>
          <p14:tracePt t="54954" x="2849563" y="2495550"/>
          <p14:tracePt t="54962" x="2886075" y="2517775"/>
          <p14:tracePt t="54971" x="2921000" y="2541588"/>
          <p14:tracePt t="54979" x="2955925" y="2578100"/>
          <p14:tracePt t="54987" x="2968625" y="2601913"/>
          <p14:tracePt t="54995" x="2992438" y="2625725"/>
          <p14:tracePt t="55003" x="3016250" y="2647950"/>
          <p14:tracePt t="55011" x="3038475" y="2660650"/>
          <p14:tracePt t="55019" x="3062288" y="2695575"/>
          <p14:tracePt t="55027" x="3074988" y="2719388"/>
          <p14:tracePt t="55035" x="3098800" y="2743200"/>
          <p14:tracePt t="55043" x="3109913" y="2767013"/>
          <p14:tracePt t="55051" x="3109913" y="2778125"/>
          <p14:tracePt t="55059" x="3109913" y="2790825"/>
          <p14:tracePt t="55067" x="3109913" y="2801938"/>
          <p14:tracePt t="55075" x="3122613" y="2814638"/>
          <p14:tracePt t="55099" x="3122613" y="2825750"/>
          <p14:tracePt t="55115" x="3122613" y="2838450"/>
          <p14:tracePt t="55323" x="3122613" y="2849563"/>
          <p14:tracePt t="58321" x="3122613" y="2860675"/>
          <p14:tracePt t="58449" x="3122613" y="2873375"/>
          <p14:tracePt t="58937" x="3109913" y="2873375"/>
          <p14:tracePt t="58953" x="3098800" y="2873375"/>
          <p14:tracePt t="58962" x="3086100" y="2873375"/>
          <p14:tracePt t="58985" x="3074988" y="2873375"/>
          <p14:tracePt t="59001" x="3062288" y="2873375"/>
          <p14:tracePt t="59049" x="3051175" y="2873375"/>
          <p14:tracePt t="59121" x="3051175" y="2884488"/>
          <p14:tracePt t="59201" x="3038475" y="2884488"/>
          <p14:tracePt t="59233" x="3027363" y="2884488"/>
          <p14:tracePt t="59265" x="3016250" y="2884488"/>
          <p14:tracePt t="59305" x="3003550" y="2884488"/>
          <p14:tracePt t="59321" x="2992438" y="2884488"/>
          <p14:tracePt t="59337" x="2979738" y="2884488"/>
          <p14:tracePt t="59361" x="2968625" y="2884488"/>
          <p14:tracePt t="59378" x="2955925" y="2884488"/>
          <p14:tracePt t="59385" x="2955925" y="2897188"/>
          <p14:tracePt t="59401" x="2944813" y="2897188"/>
          <p14:tracePt t="59426" x="2932113" y="2897188"/>
          <p14:tracePt t="59497" x="2921000" y="2897188"/>
          <p14:tracePt t="59593" x="2908300" y="2897188"/>
          <p14:tracePt t="59625" x="2897188" y="2897188"/>
          <p14:tracePt t="59745" x="2886075" y="2897188"/>
          <p14:tracePt t="59777" x="2873375" y="2897188"/>
          <p14:tracePt t="59785" x="2849563" y="2897188"/>
          <p14:tracePt t="59793" x="2838450" y="2897188"/>
          <p14:tracePt t="59801" x="2814638" y="2897188"/>
          <p14:tracePt t="59809" x="2790825" y="2897188"/>
          <p14:tracePt t="59817" x="2767013" y="2897188"/>
          <p14:tracePt t="59824" x="2743200" y="2897188"/>
          <p14:tracePt t="59833" x="2708275" y="2897188"/>
          <p14:tracePt t="59840" x="2671763" y="2897188"/>
          <p14:tracePt t="59849" x="2660650" y="2897188"/>
          <p14:tracePt t="59857" x="2625725" y="2897188"/>
          <p14:tracePt t="59865" x="2601913" y="2897188"/>
          <p14:tracePt t="59874" x="2565400" y="2897188"/>
          <p14:tracePt t="59883" x="2554288" y="2897188"/>
          <p14:tracePt t="59891" x="2543175" y="2897188"/>
          <p14:tracePt t="59910" x="2519363" y="2897188"/>
          <p14:tracePt t="59913" x="2495550" y="2897188"/>
          <p14:tracePt t="59921" x="2482850" y="2908300"/>
          <p14:tracePt t="59940" x="2459038" y="2908300"/>
          <p14:tracePt t="59947" x="2447925" y="2908300"/>
          <p14:tracePt t="59957" x="2436813" y="2908300"/>
          <p14:tracePt t="59963" x="2424113" y="2908300"/>
          <p14:tracePt t="59971" x="2413000" y="2908300"/>
          <p14:tracePt t="59979" x="2400300" y="2908300"/>
          <p14:tracePt t="59987" x="2389188" y="2908300"/>
          <p14:tracePt t="59996" x="2376488" y="2908300"/>
          <p14:tracePt t="60020" x="2365375" y="2908300"/>
          <p14:tracePt t="60027" x="2352675" y="2908300"/>
          <p14:tracePt t="60043" x="2341563" y="2908300"/>
          <p14:tracePt t="60059" x="2328863" y="2908300"/>
          <p14:tracePt t="60075" x="2317750" y="2908300"/>
          <p14:tracePt t="60083" x="2306638" y="2908300"/>
          <p14:tracePt t="60098" x="2293938" y="2908300"/>
          <p14:tracePt t="60106" x="2282825" y="2908300"/>
          <p14:tracePt t="60122" x="2270125" y="2908300"/>
          <p14:tracePt t="61785" x="2270125" y="2884488"/>
          <p14:tracePt t="61793" x="2270125" y="2849563"/>
          <p14:tracePt t="61801" x="2282825" y="2814638"/>
          <p14:tracePt t="61809" x="2293938" y="2778125"/>
          <p14:tracePt t="61817" x="2293938" y="2743200"/>
          <p14:tracePt t="61825" x="2306638" y="2695575"/>
          <p14:tracePt t="61833" x="2317750" y="2660650"/>
          <p14:tracePt t="61841" x="2317750" y="2613025"/>
          <p14:tracePt t="61849" x="2317750" y="2578100"/>
          <p14:tracePt t="61857" x="2317750" y="2506663"/>
          <p14:tracePt t="61865" x="2317750" y="2482850"/>
          <p14:tracePt t="61873" x="2317750" y="2411413"/>
          <p14:tracePt t="61881" x="2293938" y="2341563"/>
          <p14:tracePt t="61889" x="2259013" y="2293938"/>
          <p14:tracePt t="61899" x="2211388" y="2222500"/>
          <p14:tracePt t="61906" x="2187575" y="2187575"/>
          <p14:tracePt t="61923" x="2092325" y="2046288"/>
          <p14:tracePt t="61931" x="2070100" y="2009775"/>
          <p14:tracePt t="61940" x="2022475" y="1962150"/>
          <p14:tracePt t="61947" x="1951038" y="1868488"/>
          <p14:tracePt t="61956" x="1939925" y="1844675"/>
          <p14:tracePt t="61963" x="1879600" y="1785938"/>
          <p14:tracePt t="61972" x="1857375" y="1749425"/>
          <p14:tracePt t="61979" x="1809750" y="1703388"/>
          <p14:tracePt t="61987" x="1749425" y="1631950"/>
          <p14:tracePt t="61995" x="1714500" y="1597025"/>
          <p14:tracePt t="62003" x="1679575" y="1573213"/>
          <p14:tracePt t="62011" x="1620838" y="1512888"/>
          <p14:tracePt t="62020" x="1573213" y="1466850"/>
          <p14:tracePt t="62027" x="1525588" y="1419225"/>
          <p14:tracePt t="62035" x="1490663" y="1395413"/>
          <p14:tracePt t="62043" x="1430338" y="1323975"/>
          <p14:tracePt t="62051" x="1395413" y="1300163"/>
          <p14:tracePt t="62059" x="1336675" y="1265238"/>
          <p14:tracePt t="62067" x="1265238" y="1206500"/>
          <p14:tracePt t="62075" x="1241425" y="1182688"/>
          <p14:tracePt t="62083" x="1193800" y="1146175"/>
          <p14:tracePt t="62091" x="1147763" y="1123950"/>
          <p14:tracePt t="62099" x="1111250" y="1087438"/>
          <p14:tracePt t="62107" x="1076325" y="1076325"/>
          <p14:tracePt t="62115" x="1041400" y="1063625"/>
          <p14:tracePt t="62123" x="1004888" y="1052513"/>
          <p14:tracePt t="62131" x="981075" y="1039813"/>
          <p14:tracePt t="62138" x="969963" y="1039813"/>
          <p14:tracePt t="62147" x="946150" y="1039813"/>
          <p14:tracePt t="62154" x="922338" y="1039813"/>
          <p14:tracePt t="62163" x="911225" y="1039813"/>
          <p14:tracePt t="62170" x="887413" y="1052513"/>
          <p14:tracePt t="62179" x="863600" y="1087438"/>
          <p14:tracePt t="62188" x="850900" y="1100138"/>
          <p14:tracePt t="62195" x="839788" y="1123950"/>
          <p14:tracePt t="62203" x="815975" y="1158875"/>
          <p14:tracePt t="62211" x="804863" y="1182688"/>
          <p14:tracePt t="62217" x="792163" y="1206500"/>
          <p14:tracePt t="62227" x="792163" y="1217613"/>
          <p14:tracePt t="62236" x="792163" y="1230313"/>
          <p14:tracePt t="62244" x="792163" y="1241425"/>
          <p14:tracePt t="62251" x="781050" y="1241425"/>
          <p14:tracePt t="62259" x="781050" y="1254125"/>
          <p14:tracePt t="62323" x="768350" y="1254125"/>
          <p14:tracePt t="62699" x="757238" y="1254125"/>
          <p14:tracePt t="63243" x="757238" y="1289050"/>
          <p14:tracePt t="63251" x="757238" y="1336675"/>
          <p14:tracePt t="63260" x="768350" y="1382713"/>
          <p14:tracePt t="63267" x="792163" y="1454150"/>
          <p14:tracePt t="63275" x="827088" y="1536700"/>
          <p14:tracePt t="63283" x="874713" y="1655763"/>
          <p14:tracePt t="63291" x="911225" y="1738313"/>
          <p14:tracePt t="63299" x="946150" y="1809750"/>
          <p14:tracePt t="63307" x="969963" y="1903413"/>
          <p14:tracePt t="63316" x="1004888" y="1962150"/>
          <p14:tracePt t="63323" x="1028700" y="2057400"/>
          <p14:tracePt t="63331" x="1052513" y="2105025"/>
          <p14:tracePt t="63339" x="1063625" y="2152650"/>
          <p14:tracePt t="63347" x="1076325" y="2187575"/>
          <p14:tracePt t="63355" x="1087438" y="2211388"/>
          <p14:tracePt t="63364" x="1100138" y="2235200"/>
          <p14:tracePt t="63371" x="1100138" y="2246313"/>
          <p14:tracePt t="63379" x="1100138" y="2259013"/>
          <p14:tracePt t="63387" x="1111250" y="2259013"/>
          <p14:tracePt t="63395" x="1111250" y="2270125"/>
          <p14:tracePt t="63467" x="1111250" y="2282825"/>
          <p14:tracePt t="63475" x="1123950" y="2282825"/>
          <p14:tracePt t="63483" x="1135063" y="2293938"/>
          <p14:tracePt t="63492" x="1147763" y="2305050"/>
          <p14:tracePt t="63499" x="1147763" y="2317750"/>
          <p14:tracePt t="63507" x="1158875" y="2328863"/>
          <p14:tracePt t="63516" x="1182688" y="2352675"/>
          <p14:tracePt t="63523" x="1193800" y="2376488"/>
          <p14:tracePt t="63531" x="1206500" y="2389188"/>
          <p14:tracePt t="63537" x="1217613" y="2411413"/>
          <p14:tracePt t="63546" x="1230313" y="2435225"/>
          <p14:tracePt t="63554" x="1241425" y="2447925"/>
          <p14:tracePt t="63561" x="1254125" y="2447925"/>
          <p14:tracePt t="63569" x="1254125" y="2459038"/>
          <p14:tracePt t="63577" x="1265238" y="2471738"/>
          <p14:tracePt t="63675" x="1265238" y="2459038"/>
          <p14:tracePt t="63683" x="1265238" y="2447925"/>
          <p14:tracePt t="63690" x="1241425" y="2424113"/>
          <p14:tracePt t="63699" x="1217613" y="2400300"/>
          <p14:tracePt t="63707" x="1193800" y="2376488"/>
          <p14:tracePt t="63715" x="1169988" y="2352675"/>
          <p14:tracePt t="63724" x="1158875" y="2352675"/>
          <p14:tracePt t="63730" x="1135063" y="2328863"/>
          <p14:tracePt t="63740" x="1111250" y="2305050"/>
          <p14:tracePt t="63746" x="1087438" y="2293938"/>
          <p14:tracePt t="63755" x="1063625" y="2270125"/>
          <p14:tracePt t="63763" x="1052513" y="2259013"/>
          <p14:tracePt t="63771" x="1041400" y="2246313"/>
          <p14:tracePt t="63779" x="1017588" y="2246313"/>
          <p14:tracePt t="63787" x="1004888" y="2235200"/>
          <p14:tracePt t="63803" x="993775" y="2235200"/>
          <p14:tracePt t="63811" x="981075" y="2222500"/>
          <p14:tracePt t="63835" x="969963" y="2222500"/>
          <p14:tracePt t="63995" x="969963" y="2235200"/>
          <p14:tracePt t="64005" x="969963" y="2246313"/>
          <p14:tracePt t="64011" x="969963" y="2259013"/>
          <p14:tracePt t="64019" x="969963" y="2270125"/>
          <p14:tracePt t="64027" x="981075" y="2282825"/>
          <p14:tracePt t="64035" x="981075" y="2293938"/>
          <p14:tracePt t="64044" x="993775" y="2293938"/>
          <p14:tracePt t="64051" x="993775" y="2305050"/>
          <p14:tracePt t="64217" x="993775" y="2317750"/>
          <p14:tracePt t="64792" x="981075" y="2317750"/>
          <p14:tracePt t="64800" x="969963" y="2317750"/>
          <p14:tracePt t="64808" x="946150" y="2317750"/>
          <p14:tracePt t="64817" x="922338" y="2317750"/>
          <p14:tracePt t="64825" x="887413" y="2317750"/>
          <p14:tracePt t="64833" x="874713" y="2305050"/>
          <p14:tracePt t="64841" x="850900" y="2293938"/>
          <p14:tracePt t="64849" x="827088" y="2282825"/>
          <p14:tracePt t="64857" x="804863" y="2282825"/>
          <p14:tracePt t="64865" x="792163" y="2270125"/>
          <p14:tracePt t="64873" x="768350" y="2270125"/>
          <p14:tracePt t="64881" x="757238" y="2259013"/>
          <p14:tracePt t="64902" x="744538" y="2259013"/>
          <p14:tracePt t="64905" x="733425" y="2246313"/>
          <p14:tracePt t="64914" x="720725" y="2246313"/>
          <p14:tracePt t="64921" x="720725" y="2235200"/>
          <p14:tracePt t="64930" x="720725" y="2222500"/>
          <p14:tracePt t="64937" x="709613" y="2222500"/>
          <p14:tracePt t="64953" x="696913" y="2211388"/>
          <p14:tracePt t="64963" x="696913" y="2198688"/>
          <p14:tracePt t="64969" x="685800" y="2187575"/>
          <p14:tracePt t="64985" x="685800" y="2174875"/>
          <p14:tracePt t="64993" x="685800" y="2163763"/>
          <p14:tracePt t="65009" x="685800" y="2152650"/>
          <p14:tracePt t="65017" x="674688" y="2139950"/>
          <p14:tracePt t="65025" x="674688" y="2128838"/>
          <p14:tracePt t="65041" x="674688" y="2116138"/>
          <p14:tracePt t="65049" x="674688" y="2105025"/>
          <p14:tracePt t="65057" x="661988" y="2105025"/>
          <p14:tracePt t="65065" x="661988" y="2092325"/>
          <p14:tracePt t="65185" x="661988" y="2081213"/>
          <p14:tracePt t="65321" x="661988" y="2068513"/>
          <p14:tracePt t="65433" x="661988" y="2057400"/>
          <p14:tracePt t="65838" x="650875" y="2057400"/>
          <p14:tracePt t="66295" x="661988" y="2057400"/>
          <p14:tracePt t="66303" x="696913" y="2057400"/>
          <p14:tracePt t="66311" x="744538" y="2057400"/>
          <p14:tracePt t="66318" x="804863" y="2057400"/>
          <p14:tracePt t="66327" x="863600" y="2057400"/>
          <p14:tracePt t="66334" x="969963" y="2068513"/>
          <p14:tracePt t="66342" x="1063625" y="2092325"/>
          <p14:tracePt t="66350" x="1169988" y="2128838"/>
          <p14:tracePt t="66358" x="1277938" y="2152650"/>
          <p14:tracePt t="66366" x="1384300" y="2198688"/>
          <p14:tracePt t="66374" x="1477963" y="2235200"/>
          <p14:tracePt t="66380" x="1525588" y="2259013"/>
          <p14:tracePt t="66388" x="1597025" y="2282825"/>
          <p14:tracePt t="66396" x="1666875" y="2328863"/>
          <p14:tracePt t="66404" x="1738313" y="2352675"/>
          <p14:tracePt t="66412" x="1785938" y="2376488"/>
          <p14:tracePt t="66421" x="1833563" y="2389188"/>
          <p14:tracePt t="66428" x="1879600" y="2424113"/>
          <p14:tracePt t="66436" x="1927225" y="2435225"/>
          <p14:tracePt t="66444" x="1974850" y="2447925"/>
          <p14:tracePt t="66453" x="2022475" y="2459038"/>
          <p14:tracePt t="66461" x="2128838" y="2471738"/>
          <p14:tracePt t="66469" x="2200275" y="2495550"/>
          <p14:tracePt t="66476" x="2270125" y="2506663"/>
          <p14:tracePt t="66485" x="2376488" y="2506663"/>
          <p14:tracePt t="66492" x="2436813" y="2530475"/>
          <p14:tracePt t="66500" x="2530475" y="2541588"/>
          <p14:tracePt t="66508" x="2565400" y="2541588"/>
          <p14:tracePt t="66516" x="2649538" y="2541588"/>
          <p14:tracePt t="66525" x="2755900" y="2541588"/>
          <p14:tracePt t="66532" x="2790825" y="2541588"/>
          <p14:tracePt t="66540" x="2862263" y="2541588"/>
          <p14:tracePt t="66549" x="2932113" y="2506663"/>
          <p14:tracePt t="66557" x="2992438" y="2471738"/>
          <p14:tracePt t="66566" x="3038475" y="2411413"/>
          <p14:tracePt t="66574" x="3109913" y="2376488"/>
          <p14:tracePt t="66582" x="3168650" y="2317750"/>
          <p14:tracePt t="66590" x="3205163" y="2293938"/>
          <p14:tracePt t="66598" x="3287713" y="2222500"/>
          <p14:tracePt t="66605" x="3359150" y="2163763"/>
          <p14:tracePt t="66613" x="3417888" y="2105025"/>
          <p14:tracePt t="66620" x="3476625" y="2068513"/>
          <p14:tracePt t="66629" x="3511550" y="2046288"/>
          <p14:tracePt t="66637" x="3559175" y="2009775"/>
          <p14:tracePt t="66645" x="3606800" y="1962150"/>
          <p14:tracePt t="66653" x="3665538" y="1927225"/>
          <p14:tracePt t="66661" x="3702050" y="1892300"/>
          <p14:tracePt t="66668" x="3736975" y="1855788"/>
          <p14:tracePt t="66677" x="3771900" y="1820863"/>
          <p14:tracePt t="66685" x="3795713" y="1785938"/>
          <p14:tracePt t="66692" x="3819525" y="1738313"/>
          <p14:tracePt t="66702" x="3843338" y="1643063"/>
          <p14:tracePt t="66710" x="3843338" y="1549400"/>
          <p14:tracePt t="66717" x="3843338" y="1443038"/>
          <p14:tracePt t="66726" x="3843338" y="1336675"/>
          <p14:tracePt t="66732" x="3843338" y="1276350"/>
          <p14:tracePt t="66740" x="3843338" y="1135063"/>
          <p14:tracePt t="66748" x="3832225" y="1100138"/>
          <p14:tracePt t="66756" x="3808413" y="1028700"/>
          <p14:tracePt t="66764" x="3771900" y="957263"/>
          <p14:tracePt t="66772" x="3736975" y="922338"/>
          <p14:tracePt t="66780" x="3702050" y="887413"/>
          <p14:tracePt t="66788" x="3665538" y="863600"/>
          <p14:tracePt t="66796" x="3630613" y="839788"/>
          <p14:tracePt t="66805" x="3595688" y="839788"/>
          <p14:tracePt t="66813" x="3559175" y="827088"/>
          <p14:tracePt t="66820" x="3524250" y="827088"/>
          <p14:tracePt t="66829" x="3511550" y="827088"/>
          <p14:tracePt t="66836" x="3476625" y="827088"/>
          <p14:tracePt t="66844" x="3452813" y="827088"/>
          <p14:tracePt t="66852" x="3429000" y="839788"/>
          <p14:tracePt t="66860" x="3417888" y="863600"/>
          <p14:tracePt t="66868" x="3394075" y="911225"/>
          <p14:tracePt t="66876" x="3359150" y="957263"/>
          <p14:tracePt t="66884" x="3346450" y="993775"/>
          <p14:tracePt t="66892" x="3322638" y="1100138"/>
          <p14:tracePt t="66900" x="3322638" y="1135063"/>
          <p14:tracePt t="66908" x="3298825" y="1241425"/>
          <p14:tracePt t="66916" x="3298825" y="1289050"/>
          <p14:tracePt t="66924" x="3298825" y="1360488"/>
          <p14:tracePt t="66932" x="3298825" y="1443038"/>
          <p14:tracePt t="66940" x="3298825" y="1549400"/>
          <p14:tracePt t="66949" x="3298825" y="1608138"/>
          <p14:tracePt t="66956" x="3298825" y="1690688"/>
          <p14:tracePt t="66964" x="3311525" y="1762125"/>
          <p14:tracePt t="66972" x="3335338" y="1809750"/>
          <p14:tracePt t="66980" x="3359150" y="1844675"/>
          <p14:tracePt t="66988" x="3381375" y="1903413"/>
          <p14:tracePt t="66996" x="3405188" y="1951038"/>
          <p14:tracePt t="67004" x="3441700" y="1998663"/>
          <p14:tracePt t="67012" x="3452813" y="2033588"/>
          <p14:tracePt t="67020" x="3476625" y="2068513"/>
          <p14:tracePt t="67028" x="3487738" y="2092325"/>
          <p14:tracePt t="67036" x="3500438" y="2105025"/>
          <p14:tracePt t="67044" x="3511550" y="2116138"/>
          <p14:tracePt t="67052" x="3511550" y="2139950"/>
          <p14:tracePt t="67060" x="3511550" y="2152650"/>
          <p14:tracePt t="67068" x="3511550" y="2163763"/>
          <p14:tracePt t="67077" x="3511550" y="2174875"/>
          <p14:tracePt t="67084" x="3487738" y="2198688"/>
          <p14:tracePt t="67093" x="3465513" y="2222500"/>
          <p14:tracePt t="67100" x="3394075" y="2246313"/>
          <p14:tracePt t="67108" x="3359150" y="2270125"/>
          <p14:tracePt t="67116" x="3311525" y="2282825"/>
          <p14:tracePt t="67124" x="3263900" y="2305050"/>
          <p14:tracePt t="67132" x="3216275" y="2328863"/>
          <p14:tracePt t="67140" x="3144838" y="2352675"/>
          <p14:tracePt t="67148" x="3109913" y="2365375"/>
          <p14:tracePt t="67156" x="3062288" y="2376488"/>
          <p14:tracePt t="67164" x="3027363" y="2389188"/>
          <p14:tracePt t="67172" x="3003550" y="2400300"/>
          <p14:tracePt t="67181" x="2992438" y="2411413"/>
          <p14:tracePt t="67188" x="2979738" y="2411413"/>
          <p14:tracePt t="67197" x="2968625" y="2411413"/>
          <p14:tracePt t="67210" x="2955925" y="2424113"/>
          <p14:tracePt t="67492" x="2955925" y="2435225"/>
          <p14:tracePt t="67794" x="2955925" y="2447925"/>
          <p14:tracePt t="67842" x="2955925" y="2459038"/>
          <p14:tracePt t="67850" x="2955925" y="2471738"/>
          <p14:tracePt t="67858" x="2955925" y="2482850"/>
          <p14:tracePt t="67866" x="2955925" y="2495550"/>
          <p14:tracePt t="67882" x="2955925" y="2506663"/>
          <p14:tracePt t="67890" x="2955925" y="2517775"/>
          <p14:tracePt t="67898" x="2955925" y="2530475"/>
          <p14:tracePt t="67922" x="2955925" y="2541588"/>
          <p14:tracePt t="67930" x="2944813" y="2541588"/>
          <p14:tracePt t="67986" x="2944813" y="2554288"/>
          <p14:tracePt t="68803" x="2932113" y="2565400"/>
          <p14:tracePt t="68817" x="2921000" y="2578100"/>
          <p14:tracePt t="68825" x="2921000" y="2589213"/>
          <p14:tracePt t="68835" x="2908300" y="2601913"/>
          <p14:tracePt t="68843" x="2886075" y="2613025"/>
          <p14:tracePt t="68849" x="2873375" y="2636838"/>
          <p14:tracePt t="68857" x="2862263" y="2660650"/>
          <p14:tracePt t="68866" x="2849563" y="2695575"/>
          <p14:tracePt t="68875" x="2838450" y="2719388"/>
          <p14:tracePt t="68883" x="2825750" y="2732088"/>
          <p14:tracePt t="68889" x="2814638" y="2754313"/>
          <p14:tracePt t="68896" x="2801938" y="2778125"/>
          <p14:tracePt t="68907" x="2801938" y="2801938"/>
          <p14:tracePt t="68915" x="2790825" y="2825750"/>
          <p14:tracePt t="68920" x="2779713" y="2849563"/>
          <p14:tracePt t="68928" x="2779713" y="2873375"/>
          <p14:tracePt t="68938" x="2767013" y="2897188"/>
          <p14:tracePt t="68947" x="2767013" y="2908300"/>
          <p14:tracePt t="68954" x="2767013" y="2944813"/>
          <p14:tracePt t="68961" x="2767013" y="2968625"/>
          <p14:tracePt t="68968" x="2767013" y="2979738"/>
          <p14:tracePt t="68978" x="2767013" y="3003550"/>
          <p14:tracePt t="68987" x="2767013" y="3038475"/>
          <p14:tracePt t="68992" x="2767013" y="3062288"/>
          <p14:tracePt t="69000" x="2767013" y="3086100"/>
          <p14:tracePt t="69011" x="2767013" y="3109913"/>
          <p14:tracePt t="69019" x="2779713" y="3144838"/>
          <p14:tracePt t="69025" x="2801938" y="3168650"/>
          <p14:tracePt t="69034" x="2825750" y="3192463"/>
          <p14:tracePt t="69041" x="2838450" y="3203575"/>
          <p14:tracePt t="69051" x="2849563" y="3216275"/>
          <p14:tracePt t="69059" x="2862263" y="3227388"/>
          <p14:tracePt t="69065" x="2873375" y="3227388"/>
          <p14:tracePt t="69073" x="2886075" y="3227388"/>
          <p14:tracePt t="69089" x="2897188" y="3227388"/>
          <p14:tracePt t="69099" x="2908300" y="3227388"/>
          <p14:tracePt t="69107" x="2921000" y="3227388"/>
          <p14:tracePt t="69113" x="2932113" y="3227388"/>
          <p14:tracePt t="69121" x="2944813" y="3227388"/>
          <p14:tracePt t="69131" x="2968625" y="3227388"/>
          <p14:tracePt t="69139" x="2979738" y="3227388"/>
          <p14:tracePt t="69145" x="3003550" y="3216275"/>
          <p14:tracePt t="69153" x="3027363" y="3203575"/>
          <p14:tracePt t="69160" x="3038475" y="3203575"/>
          <p14:tracePt t="69171" x="3062288" y="3192463"/>
          <p14:tracePt t="69176" x="3086100" y="3192463"/>
          <p14:tracePt t="69185" x="3098800" y="3192463"/>
          <p14:tracePt t="69193" x="3098800" y="3181350"/>
          <p14:tracePt t="69211" x="3098800" y="3168650"/>
          <p14:tracePt t="69217" x="3109913" y="3168650"/>
          <p14:tracePt t="69226" x="3109913" y="3157538"/>
          <p14:tracePt t="69233" x="3109913" y="3133725"/>
          <p14:tracePt t="69243" x="3109913" y="3121025"/>
          <p14:tracePt t="69249" x="3109913" y="3086100"/>
          <p14:tracePt t="69257" x="3098800" y="3062288"/>
          <p14:tracePt t="69265" x="3074988" y="3027363"/>
          <p14:tracePt t="69276" x="3062288" y="2990850"/>
          <p14:tracePt t="69283" x="3051175" y="2968625"/>
          <p14:tracePt t="69289" x="3027363" y="2955925"/>
          <p14:tracePt t="69297" x="3003550" y="2944813"/>
          <p14:tracePt t="69307" x="2979738" y="2921000"/>
          <p14:tracePt t="69314" x="2968625" y="2921000"/>
          <p14:tracePt t="69321" x="2968625" y="2908300"/>
          <p14:tracePt t="69329" x="2955925" y="2908300"/>
          <p14:tracePt t="69347" x="2944813" y="2908300"/>
          <p14:tracePt t="69361" x="2932113" y="2908300"/>
          <p14:tracePt t="69369" x="2932113" y="2921000"/>
          <p14:tracePt t="69379" x="2921000" y="2932113"/>
          <p14:tracePt t="69385" x="2908300" y="2968625"/>
          <p14:tracePt t="69393" x="2897188" y="3003550"/>
          <p14:tracePt t="69401" x="2886075" y="3051175"/>
          <p14:tracePt t="69408" x="2873375" y="3097213"/>
          <p14:tracePt t="69417" x="2862263" y="3168650"/>
          <p14:tracePt t="69425" x="2838450" y="3251200"/>
          <p14:tracePt t="69433" x="2838450" y="3298825"/>
          <p14:tracePt t="69441" x="2825750" y="3357563"/>
          <p14:tracePt t="69449" x="2814638" y="3429000"/>
          <p14:tracePt t="69458" x="2814638" y="3487738"/>
          <p14:tracePt t="69465" x="2814638" y="3570288"/>
          <p14:tracePt t="69474" x="2814638" y="3641725"/>
          <p14:tracePt t="69481" x="2814638" y="3724275"/>
          <p14:tracePt t="69491" x="2814638" y="3760788"/>
          <p14:tracePt t="69497" x="2814638" y="3854450"/>
          <p14:tracePt t="69505" x="2838450" y="3889375"/>
          <p14:tracePt t="69513" x="2862263" y="3937000"/>
          <p14:tracePt t="69521" x="2908300" y="4019550"/>
          <p14:tracePt t="69529" x="2932113" y="4056063"/>
          <p14:tracePt t="69537" x="2955925" y="4090988"/>
          <p14:tracePt t="69546" x="3016250" y="4162425"/>
          <p14:tracePt t="69553" x="3051175" y="4186238"/>
          <p14:tracePt t="69563" x="3086100" y="4221163"/>
          <p14:tracePt t="69569" x="3122613" y="4244975"/>
          <p14:tracePt t="69577" x="3144838" y="4268788"/>
          <p14:tracePt t="69585" x="3181350" y="4292600"/>
          <p14:tracePt t="69593" x="3216275" y="4303713"/>
          <p14:tracePt t="69603" x="3275013" y="4303713"/>
          <p14:tracePt t="69609" x="3311525" y="4303713"/>
          <p14:tracePt t="69617" x="3359150" y="4303713"/>
          <p14:tracePt t="69625" x="3405188" y="4303713"/>
          <p14:tracePt t="69633" x="3441700" y="4268788"/>
          <p14:tracePt t="69641" x="3500438" y="4210050"/>
          <p14:tracePt t="69649" x="3548063" y="4149725"/>
          <p14:tracePt t="69656" x="3595688" y="4103688"/>
          <p14:tracePt t="69665" x="3630613" y="4032250"/>
          <p14:tracePt t="69672" x="3678238" y="3937000"/>
          <p14:tracePt t="69680" x="3713163" y="3854450"/>
          <p14:tracePt t="69688" x="3736975" y="3736975"/>
          <p14:tracePt t="69696" x="3736975" y="3641725"/>
          <p14:tracePt t="69704" x="3736975" y="3535363"/>
          <p14:tracePt t="69712" x="3736975" y="3429000"/>
          <p14:tracePt t="69721" x="3736975" y="3251200"/>
          <p14:tracePt t="69728" x="3689350" y="3168650"/>
          <p14:tracePt t="69737" x="3630613" y="3038475"/>
          <p14:tracePt t="69745" x="3548063" y="2932113"/>
          <p14:tracePt t="69753" x="3465513" y="2814638"/>
          <p14:tracePt t="69761" x="3394075" y="2743200"/>
          <p14:tracePt t="69769" x="3298825" y="2660650"/>
          <p14:tracePt t="69777" x="3263900" y="2636838"/>
          <p14:tracePt t="69785" x="3192463" y="2589213"/>
          <p14:tracePt t="69793" x="3122613" y="2554288"/>
          <p14:tracePt t="69801" x="3038475" y="2530475"/>
          <p14:tracePt t="69809" x="3016250" y="2530475"/>
          <p14:tracePt t="69817" x="2955925" y="2530475"/>
          <p14:tracePt t="69825" x="2897188" y="2530475"/>
          <p14:tracePt t="69833" x="2862263" y="2554288"/>
          <p14:tracePt t="69841" x="2801938" y="2613025"/>
          <p14:tracePt t="69849" x="2755900" y="2684463"/>
          <p14:tracePt t="69857" x="2732088" y="2754313"/>
          <p14:tracePt t="69865" x="2695575" y="2860675"/>
          <p14:tracePt t="69873" x="2684463" y="2979738"/>
          <p14:tracePt t="69881" x="2671763" y="3086100"/>
          <p14:tracePt t="69890" x="2671763" y="3216275"/>
          <p14:tracePt t="69897" x="2671763" y="3333750"/>
          <p14:tracePt t="69907" x="2671763" y="3476625"/>
          <p14:tracePt t="69913" x="2671763" y="3606800"/>
          <p14:tracePt t="69921" x="2708275" y="3713163"/>
          <p14:tracePt t="69929" x="2732088" y="3819525"/>
          <p14:tracePt t="69937" x="2743200" y="3867150"/>
          <p14:tracePt t="69945" x="2779713" y="3937000"/>
          <p14:tracePt t="69953" x="2801938" y="4008438"/>
          <p14:tracePt t="69961" x="2825750" y="4043363"/>
          <p14:tracePt t="69969" x="2838450" y="4067175"/>
          <p14:tracePt t="69977" x="2849563" y="4079875"/>
          <p14:tracePt t="69985" x="2849563" y="4090988"/>
          <p14:tracePt t="69992" x="2849563" y="4103688"/>
          <p14:tracePt t="70000" x="2862263" y="4103688"/>
          <p14:tracePt t="70289" x="2873375" y="4103688"/>
          <p14:tracePt t="71195" x="2897188" y="4114800"/>
          <p14:tracePt t="71203" x="2955925" y="4162425"/>
          <p14:tracePt t="71211" x="3003550" y="4210050"/>
          <p14:tracePt t="71219" x="3086100" y="4268788"/>
          <p14:tracePt t="71227" x="3181350" y="4340225"/>
          <p14:tracePt t="71235" x="3275013" y="4422775"/>
          <p14:tracePt t="71242" x="3370263" y="4516438"/>
          <p14:tracePt t="71247" x="3417888" y="4552950"/>
          <p14:tracePt t="71258" x="3500438" y="4635500"/>
          <p14:tracePt t="71265" x="3571875" y="4694238"/>
          <p14:tracePt t="71273" x="3606800" y="4729163"/>
          <p14:tracePt t="71280" x="3641725" y="4765675"/>
          <p14:tracePt t="71289" x="3665538" y="4789488"/>
          <p14:tracePt t="71297" x="3678238" y="4800600"/>
          <p14:tracePt t="71305" x="3678238" y="4811713"/>
          <p14:tracePt t="71311" x="3689350" y="4824413"/>
          <p14:tracePt t="71409" x="3689350" y="4835525"/>
          <p14:tracePt t="71703" x="3713163" y="4835525"/>
          <p14:tracePt t="71711" x="3724275" y="4835525"/>
          <p14:tracePt t="71719" x="3748088" y="4811713"/>
          <p14:tracePt t="71727" x="3771900" y="4800600"/>
          <p14:tracePt t="71735" x="3808413" y="4776788"/>
          <p14:tracePt t="71743" x="3843338" y="4765675"/>
          <p14:tracePt t="71751" x="3878263" y="4741863"/>
          <p14:tracePt t="71759" x="3890963" y="4729163"/>
          <p14:tracePt t="71769" x="3914775" y="4729163"/>
          <p14:tracePt t="71776" x="3938588" y="4718050"/>
          <p14:tracePt t="71783" x="3949700" y="4718050"/>
          <p14:tracePt t="71815" x="3949700" y="4705350"/>
          <p14:tracePt t="73687" x="3938588" y="4705350"/>
          <p14:tracePt t="73695" x="3925888" y="4705350"/>
          <p14:tracePt t="73704" x="3914775" y="4705350"/>
          <p14:tracePt t="73711" x="3902075" y="4705350"/>
          <p14:tracePt t="73720" x="3890963" y="4694238"/>
          <p14:tracePt t="73736" x="3890963" y="4683125"/>
          <p14:tracePt t="73743" x="3878263" y="4683125"/>
          <p14:tracePt t="74439" x="3878263" y="4646613"/>
          <p14:tracePt t="74447" x="3878263" y="4598988"/>
          <p14:tracePt t="74455" x="3878263" y="4552950"/>
          <p14:tracePt t="74464" x="3878263" y="4481513"/>
          <p14:tracePt t="74471" x="3878263" y="4433888"/>
          <p14:tracePt t="74481" x="3878263" y="4340225"/>
          <p14:tracePt t="74487" x="3878263" y="4268788"/>
          <p14:tracePt t="74495" x="3878263" y="4232275"/>
          <p14:tracePt t="74503" x="3867150" y="4162425"/>
          <p14:tracePt t="74511" x="3832225" y="4079875"/>
          <p14:tracePt t="74519" x="3808413" y="4043363"/>
          <p14:tracePt t="74527" x="3771900" y="3973513"/>
          <p14:tracePt t="74535" x="3736975" y="3949700"/>
          <p14:tracePt t="74543" x="3689350" y="3889375"/>
          <p14:tracePt t="74551" x="3630613" y="3843338"/>
          <p14:tracePt t="74559" x="3582988" y="3819525"/>
          <p14:tracePt t="74567" x="3511550" y="3771900"/>
          <p14:tracePt t="74574" x="3476625" y="3760788"/>
          <p14:tracePt t="74582" x="3405188" y="3748088"/>
          <p14:tracePt t="74590" x="3359150" y="3724275"/>
          <p14:tracePt t="74598" x="3298825" y="3713163"/>
          <p14:tracePt t="74606" x="3263900" y="3700463"/>
          <p14:tracePt t="74614" x="3228975" y="3700463"/>
          <p14:tracePt t="74622" x="3192463" y="3700463"/>
          <p14:tracePt t="74630" x="3144838" y="3700463"/>
          <p14:tracePt t="74638" x="3122613" y="3700463"/>
          <p14:tracePt t="74646" x="3098800" y="3748088"/>
          <p14:tracePt t="74654" x="3074988" y="3795713"/>
          <p14:tracePt t="74662" x="3051175" y="3867150"/>
          <p14:tracePt t="74671" x="3038475" y="3973513"/>
          <p14:tracePt t="74680" x="3016250" y="4067175"/>
          <p14:tracePt t="74687" x="3003550" y="4173538"/>
          <p14:tracePt t="74695" x="2992438" y="4256088"/>
          <p14:tracePt t="74703" x="2992438" y="4303713"/>
          <p14:tracePt t="74712" x="2992438" y="4375150"/>
          <p14:tracePt t="74719" x="2992438" y="4446588"/>
          <p14:tracePt t="74729" x="2992438" y="4492625"/>
          <p14:tracePt t="74735" x="2992438" y="4516438"/>
          <p14:tracePt t="74743" x="2992438" y="4552950"/>
          <p14:tracePt t="74751" x="3003550" y="4564063"/>
          <p14:tracePt t="74759" x="3016250" y="4575175"/>
          <p14:tracePt t="74767" x="3051175" y="4575175"/>
          <p14:tracePt t="74775" x="3098800" y="4575175"/>
          <p14:tracePt t="74783" x="3133725" y="4575175"/>
          <p14:tracePt t="74791" x="3205163" y="4540250"/>
          <p14:tracePt t="74799" x="3275013" y="4481513"/>
          <p14:tracePt t="74807" x="3346450" y="4433888"/>
          <p14:tracePt t="74815" x="3441700" y="4351338"/>
          <p14:tracePt t="74823" x="3535363" y="4279900"/>
          <p14:tracePt t="74831" x="3630613" y="4197350"/>
          <p14:tracePt t="74839" x="3702050" y="4125913"/>
          <p14:tracePt t="74847" x="3724275" y="4067175"/>
          <p14:tracePt t="74855" x="3784600" y="3997325"/>
          <p14:tracePt t="74864" x="3854450" y="3867150"/>
          <p14:tracePt t="74871" x="3867150" y="3783013"/>
          <p14:tracePt t="74880" x="3867150" y="3700463"/>
          <p14:tracePt t="74887" x="3867150" y="3617913"/>
          <p14:tracePt t="74895" x="3854450" y="3546475"/>
          <p14:tracePt t="74903" x="3771900" y="3463925"/>
          <p14:tracePt t="74914" x="3702050" y="3405188"/>
          <p14:tracePt t="74919" x="3606800" y="3370263"/>
          <p14:tracePt t="74927" x="3500438" y="3322638"/>
          <p14:tracePt t="74935" x="3394075" y="3298825"/>
          <p14:tracePt t="74943" x="3275013" y="3298825"/>
          <p14:tracePt t="74951" x="3168650" y="3298825"/>
          <p14:tracePt t="74960" x="3062288" y="3298825"/>
          <p14:tracePt t="74969" x="2979738" y="3311525"/>
          <p14:tracePt t="74976" x="2873375" y="3357563"/>
          <p14:tracePt t="74985" x="2790825" y="3429000"/>
          <p14:tracePt t="74992" x="2695575" y="3487738"/>
          <p14:tracePt t="74999" x="2625725" y="3582988"/>
          <p14:tracePt t="75005" x="2565400" y="3676650"/>
          <p14:tracePt t="75014" x="2495550" y="3783013"/>
          <p14:tracePt t="75021" x="2471738" y="3889375"/>
          <p14:tracePt t="75029" x="2436813" y="4019550"/>
          <p14:tracePt t="75037" x="2436813" y="4125913"/>
          <p14:tracePt t="75045" x="2436813" y="4244975"/>
          <p14:tracePt t="75053" x="2436813" y="4375150"/>
          <p14:tracePt t="75061" x="2459038" y="4505325"/>
          <p14:tracePt t="75069" x="2519363" y="4635500"/>
          <p14:tracePt t="75078" x="2601913" y="4741863"/>
          <p14:tracePt t="75085" x="2684463" y="4835525"/>
          <p14:tracePt t="75092" x="2719388" y="4872038"/>
          <p14:tracePt t="75101" x="2790825" y="4930775"/>
          <p14:tracePt t="75108" x="2862263" y="4989513"/>
          <p14:tracePt t="75117" x="2932113" y="5026025"/>
          <p14:tracePt t="75125" x="3016250" y="5037138"/>
          <p14:tracePt t="75133" x="3038475" y="5037138"/>
          <p14:tracePt t="75142" x="3122613" y="5037138"/>
          <p14:tracePt t="75149" x="3144838" y="5026025"/>
          <p14:tracePt t="75158" x="3181350" y="4978400"/>
          <p14:tracePt t="75165" x="3205163" y="4906963"/>
          <p14:tracePt t="75174" x="3228975" y="4811713"/>
          <p14:tracePt t="75180" x="3228975" y="4718050"/>
          <p14:tracePt t="75188" x="3228975" y="4622800"/>
          <p14:tracePt t="75196" x="3228975" y="4529138"/>
          <p14:tracePt t="75204" x="3228975" y="4433888"/>
          <p14:tracePt t="75212" x="3181350" y="4351338"/>
          <p14:tracePt t="75220" x="3157538" y="4316413"/>
          <p14:tracePt t="75228" x="3109913" y="4256088"/>
          <p14:tracePt t="75236" x="3051175" y="4221163"/>
          <p14:tracePt t="75245" x="3027363" y="4197350"/>
          <p14:tracePt t="75252" x="2992438" y="4173538"/>
          <p14:tracePt t="75261" x="2955925" y="4173538"/>
          <p14:tracePt t="75269" x="2932113" y="4162425"/>
          <p14:tracePt t="75276" x="2908300" y="4162425"/>
          <p14:tracePt t="75292" x="2897188" y="4162425"/>
          <p14:tracePt t="75380" x="2886075" y="4162425"/>
          <p14:tracePt t="75557" x="2873375" y="4162425"/>
          <p14:tracePt t="77683" x="2873375" y="4173538"/>
          <p14:tracePt t="77688" x="2873375" y="4186238"/>
          <p14:tracePt t="77699" x="2873375" y="4197350"/>
          <p14:tracePt t="77707" x="2886075" y="4221163"/>
          <p14:tracePt t="77721" x="2897188" y="4232275"/>
          <p14:tracePt t="77729" x="2897188" y="4244975"/>
          <p14:tracePt t="77739" x="2897188" y="4256088"/>
          <p14:tracePt t="77942" x="2886075" y="4256088"/>
          <p14:tracePt t="77950" x="2873375" y="4256088"/>
          <p14:tracePt t="77958" x="2849563" y="4256088"/>
          <p14:tracePt t="77965" x="2825750" y="4256088"/>
          <p14:tracePt t="77974" x="2790825" y="4256088"/>
          <p14:tracePt t="77981" x="2779713" y="4256088"/>
          <p14:tracePt t="77989" x="2755900" y="4244975"/>
          <p14:tracePt t="77997" x="2732088" y="4244975"/>
          <p14:tracePt t="78005" x="2708275" y="4232275"/>
          <p14:tracePt t="78021" x="2695575" y="4221163"/>
          <p14:tracePt t="78029" x="2684463" y="4221163"/>
          <p14:tracePt t="78038" x="2671763" y="4221163"/>
          <p14:tracePt t="78189" x="2660650" y="4221163"/>
          <p14:tracePt t="78198" x="2649538" y="4221163"/>
          <p14:tracePt t="78213" x="2625725" y="4221163"/>
          <p14:tracePt t="78221" x="2589213" y="4232275"/>
          <p14:tracePt t="78229" x="2565400" y="4256088"/>
          <p14:tracePt t="78238" x="2519363" y="4279900"/>
          <p14:tracePt t="78245" x="2482850" y="4303713"/>
          <p14:tracePt t="78253" x="2400300" y="4327525"/>
          <p14:tracePt t="78261" x="2328863" y="4375150"/>
          <p14:tracePt t="78269" x="2293938" y="4386263"/>
          <p14:tracePt t="78277" x="2200275" y="4422775"/>
          <p14:tracePt t="78285" x="2152650" y="4433888"/>
          <p14:tracePt t="78293" x="2046288" y="4468813"/>
          <p14:tracePt t="78301" x="2009775" y="4481513"/>
          <p14:tracePt t="78309" x="1927225" y="4492625"/>
          <p14:tracePt t="78317" x="1820863" y="4529138"/>
          <p14:tracePt t="78325" x="1738313" y="4529138"/>
          <p14:tracePt t="78333" x="1703388" y="4540250"/>
          <p14:tracePt t="78341" x="1597025" y="4540250"/>
          <p14:tracePt t="78349" x="1549400" y="4540250"/>
          <p14:tracePt t="78357" x="1490663" y="4540250"/>
          <p14:tracePt t="78364" x="1406525" y="4540250"/>
          <p14:tracePt t="78373" x="1300163" y="4540250"/>
          <p14:tracePt t="78381" x="1265238" y="4540250"/>
          <p14:tracePt t="78389" x="1217613" y="4540250"/>
          <p14:tracePt t="78397" x="1158875" y="4540250"/>
          <p14:tracePt t="78406" x="1123950" y="4529138"/>
          <p14:tracePt t="78413" x="1076325" y="4516438"/>
          <p14:tracePt t="78420" x="1052513" y="4505325"/>
          <p14:tracePt t="78430" x="1041400" y="4505325"/>
          <p14:tracePt t="78437" x="1017588" y="4492625"/>
          <p14:tracePt t="78446" x="993775" y="4481513"/>
          <p14:tracePt t="78452" x="993775" y="4468813"/>
          <p14:tracePt t="78468" x="993775" y="4457700"/>
          <p14:tracePt t="78477" x="981075" y="4433888"/>
          <p14:tracePt t="78485" x="981075" y="4422775"/>
          <p14:tracePt t="78492" x="981075" y="4410075"/>
          <p14:tracePt t="78501" x="981075" y="4375150"/>
          <p14:tracePt t="78509" x="981075" y="4351338"/>
          <p14:tracePt t="78517" x="981075" y="4292600"/>
          <p14:tracePt t="78525" x="1004888" y="4256088"/>
          <p14:tracePt t="78533" x="1041400" y="4210050"/>
          <p14:tracePt t="78541" x="1076325" y="4173538"/>
          <p14:tracePt t="78549" x="1111250" y="4114800"/>
          <p14:tracePt t="78556" x="1158875" y="4043363"/>
          <p14:tracePt t="78565" x="1217613" y="3997325"/>
          <p14:tracePt t="78572" x="1265238" y="3937000"/>
          <p14:tracePt t="78582" x="1347788" y="3878263"/>
          <p14:tracePt t="78589" x="1430338" y="3819525"/>
          <p14:tracePt t="78598" x="1512888" y="3760788"/>
          <p14:tracePt t="78604" x="1620838" y="3689350"/>
          <p14:tracePt t="78613" x="1714500" y="3641725"/>
          <p14:tracePt t="78620" x="1820863" y="3594100"/>
          <p14:tracePt t="78629" x="1927225" y="3570288"/>
          <p14:tracePt t="78637" x="2033588" y="3535363"/>
          <p14:tracePt t="78645" x="2139950" y="3524250"/>
          <p14:tracePt t="78651" x="2246313" y="3511550"/>
          <p14:tracePt t="78659" x="2352675" y="3511550"/>
          <p14:tracePt t="78667" x="2400300" y="3511550"/>
          <p14:tracePt t="78676" x="2495550" y="3511550"/>
          <p14:tracePt t="78683" x="2613025" y="3511550"/>
          <p14:tracePt t="78691" x="2660650" y="3511550"/>
          <p14:tracePt t="78700" x="2732088" y="3511550"/>
          <p14:tracePt t="78706" x="2790825" y="3535363"/>
          <p14:tracePt t="78715" x="2908300" y="3570288"/>
          <p14:tracePt t="78722" x="2921000" y="3594100"/>
          <p14:tracePt t="78730" x="2979738" y="3617913"/>
          <p14:tracePt t="78738" x="3027363" y="3654425"/>
          <p14:tracePt t="78746" x="3062288" y="3676650"/>
          <p14:tracePt t="78755" x="3098800" y="3713163"/>
          <p14:tracePt t="78763" x="3122613" y="3736975"/>
          <p14:tracePt t="78771" x="3144838" y="3771900"/>
          <p14:tracePt t="78779" x="3168650" y="3795713"/>
          <p14:tracePt t="78795" x="3181350" y="3819525"/>
          <p14:tracePt t="78803" x="3192463" y="3830638"/>
          <p14:tracePt t="78826" x="3192463" y="3843338"/>
          <p14:tracePt t="78835" x="3192463" y="3854450"/>
          <p14:tracePt t="78843" x="3192463" y="3867150"/>
          <p14:tracePt t="78859" x="3192463" y="3878263"/>
          <p14:tracePt t="78867" x="3181350" y="3889375"/>
          <p14:tracePt t="78875" x="3168650" y="3902075"/>
          <p14:tracePt t="78883" x="3157538" y="3902075"/>
          <p14:tracePt t="78892" x="3133725" y="3925888"/>
          <p14:tracePt t="78911" x="3122613" y="3937000"/>
          <p14:tracePt t="78915" x="3109913" y="3949700"/>
          <p14:tracePt t="78921" x="3098800" y="3949700"/>
          <p14:tracePt t="78969" x="3098800" y="3960813"/>
          <p14:tracePt t="79625" x="3086100" y="3960813"/>
          <p14:tracePt t="79665" x="3074988" y="3960813"/>
          <p14:tracePt t="79744" x="3074988" y="3973513"/>
          <p14:tracePt t="79881" x="3074988" y="3984625"/>
          <p14:tracePt t="80089" x="3074988" y="3997325"/>
          <p14:tracePt t="80425" x="3074988" y="4008438"/>
          <p14:tracePt t="80457" x="3062288" y="4019550"/>
          <p14:tracePt t="80473" x="3062288" y="4032250"/>
          <p14:tracePt t="80478" x="3051175" y="4043363"/>
          <p14:tracePt t="80489" x="3038475" y="4043363"/>
          <p14:tracePt t="80497" x="3027363" y="4056063"/>
          <p14:tracePt t="80505" x="3027363" y="4067175"/>
          <p14:tracePt t="80513" x="3003550" y="4079875"/>
          <p14:tracePt t="80521" x="2992438" y="4079875"/>
          <p14:tracePt t="80537" x="2979738" y="4090988"/>
          <p14:tracePt t="80544" x="2968625" y="4090988"/>
          <p14:tracePt t="80551" x="2955925" y="4103688"/>
          <p14:tracePt t="80609" x="2944813" y="4103688"/>
          <p14:tracePt t="80617" x="2932113" y="4103688"/>
          <p14:tracePt t="80623" x="2921000" y="4114800"/>
          <p14:tracePt t="80641" x="2908300" y="4114800"/>
          <p14:tracePt t="80649" x="2897188" y="4114800"/>
          <p14:tracePt t="80657" x="2886075" y="4114800"/>
          <p14:tracePt t="80663" x="2873375" y="4114800"/>
          <p14:tracePt t="80681" x="2862263" y="4114800"/>
          <p14:tracePt t="80688" x="2849563" y="4114800"/>
          <p14:tracePt t="80841" x="2838450" y="4114800"/>
          <p14:tracePt t="80863" x="2825750" y="4114800"/>
          <p14:tracePt t="80881" x="2825750" y="4125913"/>
          <p14:tracePt t="80889" x="2814638" y="4125913"/>
          <p14:tracePt t="80903" x="2801938" y="4125913"/>
          <p14:tracePt t="80961" x="2790825" y="4125913"/>
          <p14:tracePt t="81657" x="2801938" y="4125913"/>
          <p14:tracePt t="81665" x="2814638" y="4125913"/>
          <p14:tracePt t="81670" x="2825750" y="4125913"/>
          <p14:tracePt t="81678" x="2849563" y="4114800"/>
          <p14:tracePt t="81689" x="2862263" y="4103688"/>
          <p14:tracePt t="81696" x="2873375" y="4090988"/>
          <p14:tracePt t="81703" x="2897188" y="4079875"/>
          <p14:tracePt t="81711" x="2921000" y="4067175"/>
          <p14:tracePt t="81718" x="2932113" y="4067175"/>
          <p14:tracePt t="81735" x="2944813" y="4067175"/>
          <p14:tracePt t="81761" x="2955925" y="4067175"/>
          <p14:tracePt t="82366" x="2968625" y="4056063"/>
          <p14:tracePt t="82374" x="2979738" y="4043363"/>
          <p14:tracePt t="82390" x="3003550" y="4032250"/>
          <p14:tracePt t="82406" x="3016250" y="4032250"/>
          <p14:tracePt t="85433" x="3016250" y="3949700"/>
          <p14:tracePt t="85441" x="3016250" y="3889375"/>
          <p14:tracePt t="85449" x="3016250" y="3830638"/>
          <p14:tracePt t="85458" x="2968625" y="3676650"/>
          <p14:tracePt t="85464" x="2897188" y="3463925"/>
          <p14:tracePt t="85473" x="2790825" y="3157538"/>
          <p14:tracePt t="85480" x="2660650" y="2849563"/>
          <p14:tracePt t="85489" x="2519363" y="2506663"/>
          <p14:tracePt t="85496" x="2270125" y="1903413"/>
          <p14:tracePt t="85505" x="2009775" y="1300163"/>
          <p14:tracePt t="85513" x="1916113" y="1076325"/>
          <p14:tracePt t="85521" x="1703388" y="590550"/>
          <p14:tracePt t="85530" x="1631950" y="449263"/>
          <p14:tracePt t="86698" x="685800" y="614363"/>
          <p14:tracePt t="86698" x="1052513" y="1111250"/>
          <p14:tracePt t="86698" x="1384300" y="1619250"/>
          <p14:tracePt t="86698" x="1679575" y="2068513"/>
          <p14:tracePt t="86698" x="1820863" y="2259013"/>
          <p14:tracePt t="86698" x="2057400" y="2554288"/>
          <p14:tracePt t="86698" x="2293938" y="2860675"/>
          <p14:tracePt t="86698"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197" y="7552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FRONTAL LOBE</a:t>
            </a:r>
            <a:endParaRPr lang="en-US" u="sng" dirty="0"/>
          </a:p>
        </p:txBody>
      </p:sp>
      <p:sp>
        <p:nvSpPr>
          <p:cNvPr id="6" name="Title 1"/>
          <p:cNvSpPr txBox="1">
            <a:spLocks noChangeArrowheads="1"/>
          </p:cNvSpPr>
          <p:nvPr/>
        </p:nvSpPr>
        <p:spPr>
          <a:xfrm>
            <a:off x="11417"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p:cNvSpPr txBox="1"/>
          <p:nvPr/>
        </p:nvSpPr>
        <p:spPr>
          <a:xfrm>
            <a:off x="1680475" y="2363781"/>
            <a:ext cx="7521803" cy="3243708"/>
          </a:xfrm>
          <a:prstGeom prst="rect">
            <a:avLst/>
          </a:prstGeom>
          <a:noFill/>
        </p:spPr>
        <p:txBody>
          <a:bodyPr wrap="none" rtlCol="0">
            <a:spAutoFit/>
          </a:bodyPr>
          <a:lstStyle/>
          <a:p>
            <a:pPr algn="l">
              <a:lnSpc>
                <a:spcPct val="150000"/>
              </a:lnSpc>
              <a:buFont typeface="Arial" panose="020B0604020202020204" pitchFamily="34" charset="0"/>
              <a:buChar char="•"/>
            </a:pPr>
            <a:r>
              <a:rPr lang="en-AU" sz="2800" dirty="0"/>
              <a:t>Responsible for </a:t>
            </a:r>
            <a:r>
              <a:rPr lang="en-US" sz="2800" i="0" dirty="0">
                <a:solidFill>
                  <a:srgbClr val="000000"/>
                </a:solidFill>
                <a:effectLst/>
                <a:latin typeface="Open Sans"/>
              </a:rPr>
              <a:t>Personality, behavior, emotions</a:t>
            </a:r>
          </a:p>
          <a:p>
            <a:pPr algn="l">
              <a:lnSpc>
                <a:spcPct val="150000"/>
              </a:lnSpc>
              <a:buFont typeface="Arial" panose="020B0604020202020204" pitchFamily="34" charset="0"/>
              <a:buChar char="•"/>
            </a:pPr>
            <a:r>
              <a:rPr lang="en-US" sz="2800" i="0" dirty="0">
                <a:solidFill>
                  <a:srgbClr val="000000"/>
                </a:solidFill>
                <a:effectLst/>
                <a:latin typeface="Open Sans"/>
              </a:rPr>
              <a:t>Judgment, planning, problem solving</a:t>
            </a:r>
          </a:p>
          <a:p>
            <a:pPr algn="l">
              <a:lnSpc>
                <a:spcPct val="150000"/>
              </a:lnSpc>
              <a:buFont typeface="Arial" panose="020B0604020202020204" pitchFamily="34" charset="0"/>
              <a:buChar char="•"/>
            </a:pPr>
            <a:r>
              <a:rPr lang="en-US" sz="2800" i="0" dirty="0">
                <a:solidFill>
                  <a:srgbClr val="000000"/>
                </a:solidFill>
                <a:effectLst/>
                <a:latin typeface="Open Sans"/>
              </a:rPr>
              <a:t>Speech: speaking and writing (Broca’s area)</a:t>
            </a:r>
          </a:p>
          <a:p>
            <a:pPr algn="l">
              <a:lnSpc>
                <a:spcPct val="150000"/>
              </a:lnSpc>
              <a:buFont typeface="Arial" panose="020B0604020202020204" pitchFamily="34" charset="0"/>
              <a:buChar char="•"/>
            </a:pPr>
            <a:r>
              <a:rPr lang="en-US" sz="2800" i="0" dirty="0">
                <a:solidFill>
                  <a:srgbClr val="000000"/>
                </a:solidFill>
                <a:effectLst/>
                <a:latin typeface="Open Sans"/>
              </a:rPr>
              <a:t>Body movement (motor strip)</a:t>
            </a:r>
          </a:p>
          <a:p>
            <a:pPr algn="l">
              <a:lnSpc>
                <a:spcPct val="150000"/>
              </a:lnSpc>
              <a:buFont typeface="Arial" panose="020B0604020202020204" pitchFamily="34" charset="0"/>
              <a:buChar char="•"/>
            </a:pPr>
            <a:r>
              <a:rPr lang="en-US" sz="2800" i="0" dirty="0">
                <a:solidFill>
                  <a:srgbClr val="000000"/>
                </a:solidFill>
                <a:effectLst/>
                <a:latin typeface="Open Sans"/>
              </a:rPr>
              <a:t>Intelligence, concentration, self awareness</a:t>
            </a:r>
          </a:p>
        </p:txBody>
      </p:sp>
      <p:pic>
        <p:nvPicPr>
          <p:cNvPr id="9" name="Picture 8">
            <a:extLst>
              <a:ext uri="{FF2B5EF4-FFF2-40B4-BE49-F238E27FC236}">
                <a16:creationId xmlns:a16="http://schemas.microsoft.com/office/drawing/2014/main" xmlns="" id="{8CA6064F-22E6-4A7F-B74F-30143987FE7B}"/>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1281385429"/>
      </p:ext>
    </p:extLst>
  </p:cSld>
  <p:clrMapOvr>
    <a:masterClrMapping/>
  </p:clrMapOvr>
  <mc:AlternateContent xmlns:mc="http://schemas.openxmlformats.org/markup-compatibility/2006">
    <mc:Choice xmlns:p14="http://schemas.microsoft.com/office/powerpoint/2010/main" xmlns="" Requires="p14">
      <p:transition spd="slow" p14:dur="2000" advTm="40721"/>
    </mc:Choice>
    <mc:Fallback>
      <p:transition spd="slow" advTm="4072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197" y="7552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Parietal Lobe</a:t>
            </a:r>
            <a:endParaRPr lang="en-US" u="sng" dirty="0"/>
          </a:p>
        </p:txBody>
      </p:sp>
      <p:sp>
        <p:nvSpPr>
          <p:cNvPr id="6" name="Title 1"/>
          <p:cNvSpPr txBox="1">
            <a:spLocks noChangeArrowheads="1"/>
          </p:cNvSpPr>
          <p:nvPr/>
        </p:nvSpPr>
        <p:spPr>
          <a:xfrm>
            <a:off x="0" y="1847"/>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10" name="TextBox 9">
            <a:extLst>
              <a:ext uri="{FF2B5EF4-FFF2-40B4-BE49-F238E27FC236}">
                <a16:creationId xmlns:a16="http://schemas.microsoft.com/office/drawing/2014/main" xmlns="" id="{FFA511DC-ED99-4D01-B1C9-5AA0BD335BA4}"/>
              </a:ext>
            </a:extLst>
          </p:cNvPr>
          <p:cNvSpPr txBox="1"/>
          <p:nvPr/>
        </p:nvSpPr>
        <p:spPr>
          <a:xfrm>
            <a:off x="496229" y="2414912"/>
            <a:ext cx="9807497" cy="2677656"/>
          </a:xfrm>
          <a:prstGeom prst="rect">
            <a:avLst/>
          </a:prstGeom>
          <a:noFill/>
        </p:spPr>
        <p:txBody>
          <a:bodyPr wrap="square">
            <a:spAutoFit/>
          </a:bodyPr>
          <a:lstStyle/>
          <a:p>
            <a:pPr marL="285750" indent="-285750" eaLnBrk="1" hangingPunct="1">
              <a:buFont typeface="Arial" panose="020B0604020202020204" pitchFamily="34" charset="0"/>
              <a:buChar char="•"/>
              <a:defRPr/>
            </a:pPr>
            <a:r>
              <a:rPr lang="en-AU" sz="2800" dirty="0"/>
              <a:t>Located behind frontal lobe</a:t>
            </a:r>
          </a:p>
          <a:p>
            <a:pPr marL="285750" indent="-285750" eaLnBrk="1" hangingPunct="1">
              <a:buFont typeface="Arial" panose="020B0604020202020204" pitchFamily="34" charset="0"/>
              <a:buChar char="•"/>
              <a:defRPr/>
            </a:pPr>
            <a:r>
              <a:rPr lang="en-AU" sz="2800" dirty="0"/>
              <a:t>Somatosensory cortex (</a:t>
            </a:r>
            <a:r>
              <a:rPr lang="en-US" sz="2400" dirty="0"/>
              <a:t>responsible for receiving and processing sensory information from across the body</a:t>
            </a:r>
            <a:r>
              <a:rPr lang="en-AU" sz="2800" dirty="0"/>
              <a:t>)</a:t>
            </a:r>
          </a:p>
          <a:p>
            <a:pPr marL="285750" indent="-285750" eaLnBrk="1" hangingPunct="1">
              <a:buFont typeface="Arial" panose="020B0604020202020204" pitchFamily="34" charset="0"/>
              <a:buChar char="•"/>
              <a:defRPr/>
            </a:pPr>
            <a:r>
              <a:rPr lang="en-AU" sz="2800" dirty="0"/>
              <a:t>Spatial orientation, perception and comprehension of language function recognising object by touch</a:t>
            </a:r>
          </a:p>
          <a:p>
            <a:pPr marL="285750" indent="-285750" eaLnBrk="1" hangingPunct="1">
              <a:buFont typeface="Arial" panose="020B0604020202020204" pitchFamily="34" charset="0"/>
              <a:buChar char="•"/>
              <a:defRPr/>
            </a:pPr>
            <a:r>
              <a:rPr lang="en-AU" sz="2800" dirty="0"/>
              <a:t>Links visual and somatosensory information together</a:t>
            </a:r>
          </a:p>
        </p:txBody>
      </p:sp>
      <p:pic>
        <p:nvPicPr>
          <p:cNvPr id="11" name="Picture 10">
            <a:extLst>
              <a:ext uri="{FF2B5EF4-FFF2-40B4-BE49-F238E27FC236}">
                <a16:creationId xmlns:a16="http://schemas.microsoft.com/office/drawing/2014/main" xmlns="" id="{EB20E2B8-0917-4E1E-8CC0-477A6ED1A270}"/>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00079152"/>
      </p:ext>
    </p:extLst>
  </p:cSld>
  <p:clrMapOvr>
    <a:masterClrMapping/>
  </p:clrMapOvr>
  <mc:AlternateContent xmlns:mc="http://schemas.openxmlformats.org/markup-compatibility/2006">
    <mc:Choice xmlns:p14="http://schemas.microsoft.com/office/powerpoint/2010/main" xmlns="" Requires="p14">
      <p:transition spd="slow" p14:dur="2000" advTm="48984"/>
    </mc:Choice>
    <mc:Fallback>
      <p:transition spd="slow" advTm="48984"/>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568" y="3130297"/>
            <a:ext cx="10515600" cy="5089537"/>
          </a:xfrm>
        </p:spPr>
        <p:txBody>
          <a:bodyPr>
            <a:normAutofit/>
          </a:bodyPr>
          <a:lstStyle/>
          <a:p>
            <a:pPr eaLnBrk="1" hangingPunct="1">
              <a:defRPr/>
            </a:pPr>
            <a:r>
              <a:rPr lang="en-AU" dirty="0"/>
              <a:t>Located at each side of the brain</a:t>
            </a:r>
          </a:p>
          <a:p>
            <a:pPr eaLnBrk="1" hangingPunct="1">
              <a:defRPr/>
            </a:pPr>
            <a:r>
              <a:rPr lang="en-AU" dirty="0"/>
              <a:t>Involved in receiving and processing auditory information , higher order visual information, complex aspects of memory and language</a:t>
            </a:r>
          </a:p>
          <a:p>
            <a:pPr eaLnBrk="1" hangingPunct="1">
              <a:defRPr/>
            </a:pPr>
            <a:r>
              <a:rPr lang="en-AU" dirty="0"/>
              <a:t>Wernicke’s Area- Comprehension of speech </a:t>
            </a:r>
          </a:p>
          <a:p>
            <a:endParaRPr lang="en-US" dirty="0"/>
          </a:p>
        </p:txBody>
      </p:sp>
      <p:sp>
        <p:nvSpPr>
          <p:cNvPr id="9" name="Title 1"/>
          <p:cNvSpPr txBox="1">
            <a:spLocks/>
          </p:cNvSpPr>
          <p:nvPr/>
        </p:nvSpPr>
        <p:spPr>
          <a:xfrm>
            <a:off x="838197" y="9023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Temporal Lobes</a:t>
            </a:r>
            <a:endParaRPr lang="en-US" u="sng" dirty="0"/>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E491CEF2-DDD9-45D1-BEF7-61B4F49D496C}"/>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106136204"/>
      </p:ext>
    </p:extLst>
  </p:cSld>
  <p:clrMapOvr>
    <a:masterClrMapping/>
  </p:clrMapOvr>
  <mc:AlternateContent xmlns:mc="http://schemas.openxmlformats.org/markup-compatibility/2006">
    <mc:Choice xmlns:p14="http://schemas.microsoft.com/office/powerpoint/2010/main" xmlns="" Requires="p14">
      <p:transition spd="slow" p14:dur="2000" advTm="32058"/>
    </mc:Choice>
    <mc:Fallback>
      <p:transition spd="slow" advTm="320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3</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Abadi" panose="020B0604020104020204" pitchFamily="34" charset="0"/>
              </a:rPr>
              <a:t>Structure of stomach</a:t>
            </a:r>
            <a:endParaRPr kumimoji="0" lang="zh-CN" altLang="en-US" b="1" i="0" u="none" strike="noStrike" kern="1200" cap="none" spc="0" normalizeH="0" baseline="0" noProof="0" dirty="0">
              <a:ln>
                <a:noFill/>
              </a:ln>
              <a:solidFill>
                <a:schemeClr val="bg1"/>
              </a:solidFill>
              <a:effectLst/>
              <a:uLnTx/>
              <a:uFillTx/>
              <a:latin typeface="Abadi" panose="020B0604020104020204" pitchFamily="34" charset="0"/>
              <a:ea typeface="+mj-ea"/>
              <a:cs typeface="+mj-cs"/>
            </a:endParaRPr>
          </a:p>
        </p:txBody>
      </p:sp>
      <p:sp>
        <p:nvSpPr>
          <p:cNvPr id="8" name="Title 1"/>
          <p:cNvSpPr txBox="1">
            <a:spLocks noChangeArrowheads="1"/>
          </p:cNvSpPr>
          <p:nvPr/>
        </p:nvSpPr>
        <p:spPr>
          <a:xfrm>
            <a:off x="-1" y="6416040"/>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FE3F2DCD-B51A-4894-8F50-CD2FAE4B7301}"/>
              </a:ext>
            </a:extLst>
          </p:cNvPr>
          <p:cNvPicPr>
            <a:picLocks noChangeAspect="1"/>
          </p:cNvPicPr>
          <p:nvPr/>
        </p:nvPicPr>
        <p:blipFill>
          <a:blip r:embed="rId4"/>
          <a:stretch>
            <a:fillRect/>
          </a:stretch>
        </p:blipFill>
        <p:spPr>
          <a:xfrm>
            <a:off x="-1" y="1984"/>
            <a:ext cx="1504949" cy="908720"/>
          </a:xfrm>
          <a:prstGeom prst="rect">
            <a:avLst/>
          </a:prstGeom>
        </p:spPr>
      </p:pic>
      <p:pic>
        <p:nvPicPr>
          <p:cNvPr id="10" name="Content Placeholder 3">
            <a:extLst>
              <a:ext uri="{FF2B5EF4-FFF2-40B4-BE49-F238E27FC236}">
                <a16:creationId xmlns="" xmlns:a16="http://schemas.microsoft.com/office/drawing/2014/main" id="{8351B870-DA3C-44CF-B75E-5DF6814E8BA0}"/>
              </a:ext>
            </a:extLst>
          </p:cNvPr>
          <p:cNvPicPr>
            <a:picLocks noGrp="1" noChangeAspect="1"/>
          </p:cNvPicPr>
          <p:nvPr>
            <p:ph idx="1"/>
          </p:nvPr>
        </p:nvPicPr>
        <p:blipFill rotWithShape="1">
          <a:blip r:embed="rId5">
            <a:extLst>
              <a:ext uri="{96DAC541-7B7A-43D3-8B79-37D633B846F1}">
                <asvg:svgBlip xmlns="" xmlns:asvg="http://schemas.microsoft.com/office/drawing/2016/SVG/main" r:embed="rId7"/>
              </a:ext>
            </a:extLst>
          </a:blip>
          <a:srcRect l="7400"/>
          <a:stretch/>
        </p:blipFill>
        <p:spPr>
          <a:xfrm>
            <a:off x="29499" y="1074970"/>
            <a:ext cx="4552335" cy="3606309"/>
          </a:xfrm>
          <a:prstGeom prst="rect">
            <a:avLst/>
          </a:prstGeom>
        </p:spPr>
      </p:pic>
      <p:sp>
        <p:nvSpPr>
          <p:cNvPr id="11" name="TextBox 10">
            <a:extLst>
              <a:ext uri="{FF2B5EF4-FFF2-40B4-BE49-F238E27FC236}">
                <a16:creationId xmlns="" xmlns:a16="http://schemas.microsoft.com/office/drawing/2014/main" id="{A5B699A1-A78D-4800-98BB-F4267620F50D}"/>
              </a:ext>
            </a:extLst>
          </p:cNvPr>
          <p:cNvSpPr txBox="1"/>
          <p:nvPr/>
        </p:nvSpPr>
        <p:spPr>
          <a:xfrm>
            <a:off x="580103" y="4685522"/>
            <a:ext cx="5515897" cy="1295098"/>
          </a:xfrm>
          <a:prstGeom prst="rect">
            <a:avLst/>
          </a:prstGeom>
          <a:noFill/>
        </p:spPr>
        <p:txBody>
          <a:bodyPr wrap="square">
            <a:spAutoFit/>
          </a:bodyPr>
          <a:lstStyle/>
          <a:p>
            <a:pPr>
              <a:lnSpc>
                <a:spcPct val="150000"/>
              </a:lnSpc>
            </a:pPr>
            <a:r>
              <a:rPr lang="en-IN" sz="1800" b="1" dirty="0">
                <a:latin typeface="Abadi" panose="020B0604020104020204" pitchFamily="34" charset="0"/>
              </a:rPr>
              <a:t>In stomach 2 type of glands available </a:t>
            </a:r>
          </a:p>
          <a:p>
            <a:pPr>
              <a:lnSpc>
                <a:spcPct val="150000"/>
              </a:lnSpc>
            </a:pPr>
            <a:r>
              <a:rPr lang="en-IN" sz="1800" b="1" dirty="0">
                <a:latin typeface="Abadi" panose="020B0604020104020204" pitchFamily="34" charset="0"/>
              </a:rPr>
              <a:t>1. Gastric gland/oxyntic  gland: 80 % of stomach cover </a:t>
            </a:r>
          </a:p>
          <a:p>
            <a:pPr>
              <a:lnSpc>
                <a:spcPct val="150000"/>
              </a:lnSpc>
            </a:pPr>
            <a:r>
              <a:rPr lang="en-IN" sz="1800" b="1" dirty="0">
                <a:latin typeface="Abadi" panose="020B0604020104020204" pitchFamily="34" charset="0"/>
              </a:rPr>
              <a:t>2. Pyloric gland : 20 % of stomach</a:t>
            </a:r>
          </a:p>
        </p:txBody>
      </p:sp>
      <p:sp>
        <p:nvSpPr>
          <p:cNvPr id="12" name="TextBox 11">
            <a:extLst>
              <a:ext uri="{FF2B5EF4-FFF2-40B4-BE49-F238E27FC236}">
                <a16:creationId xmlns="" xmlns:a16="http://schemas.microsoft.com/office/drawing/2014/main" id="{5C284D9E-77C1-4C0C-8C68-4958770A1428}"/>
              </a:ext>
            </a:extLst>
          </p:cNvPr>
          <p:cNvSpPr txBox="1"/>
          <p:nvPr/>
        </p:nvSpPr>
        <p:spPr>
          <a:xfrm>
            <a:off x="5758031" y="5890578"/>
            <a:ext cx="6094206" cy="369332"/>
          </a:xfrm>
          <a:prstGeom prst="rect">
            <a:avLst/>
          </a:prstGeom>
          <a:noFill/>
        </p:spPr>
        <p:txBody>
          <a:bodyPr wrap="square">
            <a:spAutoFit/>
          </a:bodyPr>
          <a:lstStyle/>
          <a:p>
            <a:r>
              <a:rPr lang="en-US" dirty="0"/>
              <a:t>https://www.youtube.com/watch?v=M2_Wa-NU4ZI</a:t>
            </a:r>
          </a:p>
        </p:txBody>
      </p:sp>
      <p:pic>
        <p:nvPicPr>
          <p:cNvPr id="2050" name="Picture 2"/>
          <p:cNvPicPr>
            <a:picLocks noChangeAspect="1" noChangeArrowheads="1"/>
          </p:cNvPicPr>
          <p:nvPr/>
        </p:nvPicPr>
        <p:blipFill>
          <a:blip r:embed="rId8"/>
          <a:srcRect/>
          <a:stretch>
            <a:fillRect/>
          </a:stretch>
        </p:blipFill>
        <p:spPr bwMode="auto">
          <a:xfrm>
            <a:off x="6313441" y="1012302"/>
            <a:ext cx="4566829" cy="4067722"/>
          </a:xfrm>
          <a:prstGeom prst="rect">
            <a:avLst/>
          </a:prstGeom>
          <a:noFill/>
          <a:ln w="9525">
            <a:noFill/>
            <a:miter lim="800000"/>
            <a:headEnd/>
            <a:tailEnd/>
          </a:ln>
          <a:effectLst/>
        </p:spPr>
      </p:pic>
    </p:spTree>
    <p:custDataLst>
      <p:tags r:id="rId1"/>
    </p:custDataLst>
    <p:extLst>
      <p:ext uri="{BB962C8B-B14F-4D97-AF65-F5344CB8AC3E}">
        <p14:creationId xmlns="" xmlns:p14="http://schemas.microsoft.com/office/powerpoint/2010/main" val="3601988156"/>
      </p:ext>
    </p:extLst>
  </p:cSld>
  <p:clrMapOvr>
    <a:masterClrMapping/>
  </p:clrMapOvr>
  <p:transition advTm="240730">
    <p:dissolve/>
  </p:transition>
  <p:timing>
    <p:tnLst>
      <p:par>
        <p:cTn id="1" dur="indefinite" restart="never" nodeType="tmRoot"/>
      </p:par>
    </p:tnLst>
  </p:timing>
  <p:extLst mod="1">
    <p:ext uri="{3A86A75C-4F4B-4683-9AE1-C65F6400EC91}">
      <p14:laserTraceLst xmlns="" xmlns:p14="http://schemas.microsoft.com/office/powerpoint/2010/main">
        <p14:tracePtLst>
          <p14:tracePt t="138" x="9890125" y="3806825"/>
          <p14:tracePt t="171" x="9779000" y="3662363"/>
          <p14:tracePt t="232" x="8955088" y="2974975"/>
          <p14:tracePt t="237" x="8759825" y="2855913"/>
          <p14:tracePt t="252" x="8232775" y="2600325"/>
          <p14:tracePt t="269" x="7781925" y="2430463"/>
          <p14:tracePt t="277" x="7629525" y="2362200"/>
          <p14:tracePt t="285" x="7485063" y="2328863"/>
          <p14:tracePt t="293" x="7348538" y="2278063"/>
          <p14:tracePt t="468" x="6797675" y="2371725"/>
          <p14:tracePt t="481" x="6780213" y="2379663"/>
          <p14:tracePt t="497" x="6770688" y="2397125"/>
          <p14:tracePt t="505" x="6770688" y="2413000"/>
          <p14:tracePt t="513" x="6762750" y="2430463"/>
          <p14:tracePt t="522" x="6754813" y="2447925"/>
          <p14:tracePt t="529" x="6737350" y="2473325"/>
          <p14:tracePt t="539" x="6729413" y="2489200"/>
          <p14:tracePt t="561" x="6719888" y="2506663"/>
          <p14:tracePt t="682" x="6719888" y="2498725"/>
          <p14:tracePt t="874" x="6704013" y="2481263"/>
          <p14:tracePt t="882" x="6694488" y="2481263"/>
          <p14:tracePt t="891" x="6661150" y="2473325"/>
          <p14:tracePt t="898" x="6610350" y="2463800"/>
          <p14:tracePt t="908" x="6567488" y="2447925"/>
          <p14:tracePt t="914" x="6508750" y="2438400"/>
          <p14:tracePt t="922" x="6415088" y="2422525"/>
          <p14:tracePt t="930" x="6346825" y="2422525"/>
          <p14:tracePt t="939" x="6245225" y="2422525"/>
          <p14:tracePt t="945" x="6151563" y="2422525"/>
          <p14:tracePt t="953" x="6091238" y="2422525"/>
          <p14:tracePt t="961" x="6032500" y="2447925"/>
          <p14:tracePt t="969" x="5997575" y="2455863"/>
          <p14:tracePt t="977" x="5989638" y="2473325"/>
          <p14:tracePt t="989" x="5981700" y="2481263"/>
          <p14:tracePt t="992" x="5981700" y="2524125"/>
          <p14:tracePt t="1003" x="5981700" y="2557463"/>
          <p14:tracePt t="1010" x="5981700" y="2600325"/>
          <p14:tracePt t="1018" x="6024563" y="2668588"/>
          <p14:tracePt t="1027" x="6083300" y="2727325"/>
          <p14:tracePt t="1034" x="6194425" y="2778125"/>
          <p14:tracePt t="1044" x="6329363" y="2838450"/>
          <p14:tracePt t="1051" x="6473825" y="2889250"/>
          <p14:tracePt t="1059" x="6711950" y="2897188"/>
          <p14:tracePt t="1067" x="7034213" y="2914650"/>
          <p14:tracePt t="1076" x="7332663" y="2914650"/>
          <p14:tracePt t="1082" x="7672388" y="2914650"/>
          <p14:tracePt t="1090" x="8139113" y="2914650"/>
          <p14:tracePt t="1097" x="8564563" y="2914650"/>
          <p14:tracePt t="1105" x="8972550" y="2914650"/>
          <p14:tracePt t="1113" x="9405938" y="2914650"/>
          <p14:tracePt t="1122" x="9667875" y="2932113"/>
          <p14:tracePt t="1129" x="9991725" y="2932113"/>
          <p14:tracePt t="1137" x="10288588" y="2965450"/>
          <p14:tracePt t="1146" x="10560050" y="2982913"/>
          <p14:tracePt t="1154" x="10772775" y="3008313"/>
          <p14:tracePt t="1163" x="10968038" y="3041650"/>
          <p14:tracePt t="1172" x="11104563" y="3059113"/>
          <p14:tracePt t="1178" x="11223625" y="3076575"/>
          <p14:tracePt t="1188" x="11266488" y="3094038"/>
          <p14:tracePt t="1194" x="11342688" y="3094038"/>
          <p14:tracePt t="1205" x="11385550" y="3101975"/>
          <p14:tracePt t="1211" x="11418888" y="3101975"/>
          <p14:tracePt t="1219" x="11452225" y="3109913"/>
          <p14:tracePt t="1228" x="11469688" y="3109913"/>
          <p14:tracePt t="1234" x="11495088" y="3119438"/>
          <p14:tracePt t="1243" x="11520488" y="3119438"/>
          <p14:tracePt t="1251" x="11555413" y="3119438"/>
          <p14:tracePt t="1259" x="11563350" y="3135313"/>
          <p14:tracePt t="1267" x="11580813" y="3135313"/>
          <p14:tracePt t="1339" x="11588750" y="3135313"/>
          <p14:tracePt t="1356" x="11596688" y="3135313"/>
          <p14:tracePt t="1360" x="11631613" y="3135313"/>
          <p14:tracePt t="1370" x="11664950" y="3135313"/>
          <p14:tracePt t="1376" x="11707813" y="3135313"/>
          <p14:tracePt t="1385" x="11750675" y="3135313"/>
          <p14:tracePt t="1393" x="11791950" y="3135313"/>
          <p14:tracePt t="1402" x="11844338" y="3127375"/>
          <p14:tracePt t="1409" x="11903075" y="3109913"/>
          <p14:tracePt t="1417" x="11961813" y="3084513"/>
          <p14:tracePt t="1425" x="12030075" y="3084513"/>
          <p14:tracePt t="1434" x="12055475" y="3076575"/>
          <p14:tracePt t="1442" x="12098338" y="3076575"/>
          <p14:tracePt t="1451" x="12123738" y="3076575"/>
          <p14:tracePt t="1458" x="12133263" y="3076575"/>
          <p14:tracePt t="1466" x="12166600" y="3076575"/>
          <p14:tracePt t="2569" x="12149138" y="2940050"/>
          <p14:tracePt t="2578" x="12141200" y="2940050"/>
          <p14:tracePt t="2586" x="12123738" y="2932113"/>
          <p14:tracePt t="2595" x="12098338" y="2914650"/>
          <p14:tracePt t="2610" x="12080875" y="2914650"/>
          <p14:tracePt t="2620" x="12065000" y="2906713"/>
          <p14:tracePt t="2638" x="12039600" y="2906713"/>
          <p14:tracePt t="2642" x="12030075" y="2906713"/>
          <p14:tracePt t="2651" x="12014200" y="2906713"/>
          <p14:tracePt t="2724" x="11996738" y="2906713"/>
          <p14:tracePt t="2730" x="11979275" y="2906713"/>
          <p14:tracePt t="2747" x="11945938" y="2897188"/>
          <p14:tracePt t="2754" x="11928475" y="2897188"/>
          <p14:tracePt t="2762" x="11877675" y="2881313"/>
          <p14:tracePt t="2770" x="11844338" y="2881313"/>
          <p14:tracePt t="2778" x="11766550" y="2871788"/>
          <p14:tracePt t="2785" x="11682413" y="2871788"/>
          <p14:tracePt t="2794" x="11571288" y="2871788"/>
          <p14:tracePt t="2802" x="11418888" y="2871788"/>
          <p14:tracePt t="2811" x="11223625" y="2871788"/>
          <p14:tracePt t="2819" x="10960100" y="2871788"/>
          <p14:tracePt t="2826" x="10620375" y="2871788"/>
          <p14:tracePt t="2834" x="10245725" y="2871788"/>
          <p14:tracePt t="2840" x="9839325" y="2871788"/>
          <p14:tracePt t="2848" x="9523413" y="2871788"/>
          <p14:tracePt t="2857" x="9236075" y="2871788"/>
          <p14:tracePt t="2866" x="8947150" y="2871788"/>
          <p14:tracePt t="2872" x="8742363" y="2871788"/>
          <p14:tracePt t="2882" x="8539163" y="2871788"/>
          <p14:tracePt t="2889" x="8394700" y="2871788"/>
          <p14:tracePt t="2897" x="8250238" y="2871788"/>
          <p14:tracePt t="2905" x="8113713" y="2871788"/>
          <p14:tracePt t="2913" x="8020050" y="2897188"/>
          <p14:tracePt t="2922" x="7935913" y="2932113"/>
          <p14:tracePt t="2930" x="7842250" y="2965450"/>
          <p14:tracePt t="2939" x="7781925" y="2990850"/>
          <p14:tracePt t="2946" x="7723188" y="3016250"/>
          <p14:tracePt t="2956" x="7672388" y="3041650"/>
          <p14:tracePt t="2962" x="7646988" y="3051175"/>
          <p14:tracePt t="2971" x="7637463" y="3059113"/>
          <p14:tracePt t="3009" x="7629525" y="3067050"/>
          <p14:tracePt t="3049" x="7629525" y="3076575"/>
          <p14:tracePt t="3069" x="7629525" y="3084513"/>
          <p14:tracePt t="3083" x="7629525" y="3094038"/>
          <p14:tracePt t="3139" x="7629525" y="3101975"/>
          <p14:tracePt t="3330" x="7612063" y="3109913"/>
          <p14:tracePt t="3338" x="7596188" y="3119438"/>
          <p14:tracePt t="3347" x="7553325" y="3144838"/>
          <p14:tracePt t="3356" x="7535863" y="3160713"/>
          <p14:tracePt t="3363" x="7510463" y="3178175"/>
          <p14:tracePt t="3373" x="7485063" y="3195638"/>
          <p14:tracePt t="3379" x="7477125" y="3203575"/>
          <p14:tracePt t="3387" x="7459663" y="3228975"/>
          <p14:tracePt t="3394" x="7442200" y="3246438"/>
          <p14:tracePt t="3403" x="7434263" y="3271838"/>
          <p14:tracePt t="3410" x="7416800" y="3297238"/>
          <p14:tracePt t="3420" x="7416800" y="3314700"/>
          <p14:tracePt t="3426" x="7416800" y="3330575"/>
          <p14:tracePt t="3435" x="7416800" y="3340100"/>
          <p14:tracePt t="3443" x="7416800" y="3348038"/>
          <p14:tracePt t="3455" x="7416800" y="3355975"/>
          <p14:tracePt t="3467" x="7434263" y="3382963"/>
          <p14:tracePt t="3475" x="7510463" y="3449638"/>
          <p14:tracePt t="3484" x="7578725" y="3492500"/>
          <p14:tracePt t="3490" x="7654925" y="3535363"/>
          <p14:tracePt t="3498" x="7723188" y="3543300"/>
          <p14:tracePt t="3508" x="7807325" y="3594100"/>
          <p14:tracePt t="3515" x="7893050" y="3611563"/>
          <p14:tracePt t="3524" x="7935913" y="3611563"/>
          <p14:tracePt t="3530" x="7986713" y="3629025"/>
          <p14:tracePt t="3539" x="8037513" y="3629025"/>
          <p14:tracePt t="3546" x="8088313" y="3629025"/>
          <p14:tracePt t="3554" x="8131175" y="3629025"/>
          <p14:tracePt t="3563" x="8174038" y="3629025"/>
          <p14:tracePt t="3575" x="8215313" y="3629025"/>
          <p14:tracePt t="3579" x="8275638" y="3629025"/>
          <p14:tracePt t="3586" x="8334375" y="3611563"/>
          <p14:tracePt t="3595" x="8385175" y="3578225"/>
          <p14:tracePt t="3605" x="8410575" y="3568700"/>
          <p14:tracePt t="3610" x="8445500" y="3535363"/>
          <p14:tracePt t="3618" x="8462963" y="3517900"/>
          <p14:tracePt t="3626" x="8488363" y="3484563"/>
          <p14:tracePt t="3638" x="8504238" y="3449638"/>
          <p14:tracePt t="3643" x="8513763" y="3408363"/>
          <p14:tracePt t="3653" x="8513763" y="3373438"/>
          <p14:tracePt t="3658" x="8513763" y="3340100"/>
          <p14:tracePt t="3667" x="8513763" y="3322638"/>
          <p14:tracePt t="3675" x="8513763" y="3279775"/>
          <p14:tracePt t="3684" x="8513763" y="3228975"/>
          <p14:tracePt t="3690" x="8513763" y="3186113"/>
          <p14:tracePt t="3698" x="8478838" y="3101975"/>
          <p14:tracePt t="3706" x="8435975" y="3008313"/>
          <p14:tracePt t="3712" x="8402638" y="2922588"/>
          <p14:tracePt t="3720" x="8351838" y="2830513"/>
          <p14:tracePt t="3728" x="8318500" y="2752725"/>
          <p14:tracePt t="3737" x="8301038" y="2701925"/>
          <p14:tracePt t="3745" x="8266113" y="2668588"/>
          <p14:tracePt t="3753" x="8224838" y="2625725"/>
          <p14:tracePt t="3763" x="8199438" y="2600325"/>
          <p14:tracePt t="3772" x="8174038" y="2600325"/>
          <p14:tracePt t="3778" x="8121650" y="2566988"/>
          <p14:tracePt t="3788" x="8029575" y="2549525"/>
          <p14:tracePt t="3794" x="7961313" y="2524125"/>
          <p14:tracePt t="3803" x="7859713" y="2516188"/>
          <p14:tracePt t="3810" x="7756525" y="2498725"/>
          <p14:tracePt t="3818" x="7688263" y="2498725"/>
          <p14:tracePt t="3826" x="7586663" y="2489200"/>
          <p14:tracePt t="3838" x="7527925" y="2489200"/>
          <p14:tracePt t="3842" x="7493000" y="2489200"/>
          <p14:tracePt t="3852" x="7477125" y="2489200"/>
          <p14:tracePt t="3858" x="7459663" y="2489200"/>
          <p14:tracePt t="3870" x="7434263" y="2516188"/>
          <p14:tracePt t="3874" x="7408863" y="2549525"/>
          <p14:tracePt t="3883" x="7366000" y="2600325"/>
          <p14:tracePt t="3890" x="7348538" y="2660650"/>
          <p14:tracePt t="3899" x="7323138" y="2727325"/>
          <p14:tracePt t="3907" x="7315200" y="2820988"/>
          <p14:tracePt t="3914" x="7315200" y="2922588"/>
          <p14:tracePt t="3923" x="7315200" y="3025775"/>
          <p14:tracePt t="3928" x="7315200" y="3127375"/>
          <p14:tracePt t="3937" x="7348538" y="3211513"/>
          <p14:tracePt t="3944" x="7408863" y="3314700"/>
          <p14:tracePt t="3953" x="7467600" y="3398838"/>
          <p14:tracePt t="3961" x="7561263" y="3517900"/>
          <p14:tracePt t="3969" x="7688263" y="3619500"/>
          <p14:tracePt t="3976" x="7791450" y="3679825"/>
          <p14:tracePt t="3986" x="7893050" y="3697288"/>
          <p14:tracePt t="3993" x="7986713" y="3730625"/>
          <p14:tracePt t="4002" x="8096250" y="3730625"/>
          <p14:tracePt t="4009" x="8207375" y="3730625"/>
          <p14:tracePt t="4018" x="8308975" y="3730625"/>
          <p14:tracePt t="4026" x="8402638" y="3730625"/>
          <p14:tracePt t="4037" x="8513763" y="3705225"/>
          <p14:tracePt t="4043" x="8589963" y="3654425"/>
          <p14:tracePt t="4051" x="8648700" y="3594100"/>
          <p14:tracePt t="4059" x="8734425" y="3517900"/>
          <p14:tracePt t="4070" x="8785225" y="3449638"/>
          <p14:tracePt t="4074" x="8818563" y="3398838"/>
          <p14:tracePt t="4083" x="8843963" y="3348038"/>
          <p14:tracePt t="4091" x="8853488" y="3289300"/>
          <p14:tracePt t="4098" x="8861425" y="3246438"/>
          <p14:tracePt t="4106" x="8861425" y="3203575"/>
          <p14:tracePt t="4115" x="8861425" y="3160713"/>
          <p14:tracePt t="4123" x="8861425" y="3101975"/>
          <p14:tracePt t="4130" x="8861425" y="3041650"/>
          <p14:tracePt t="4140" x="8861425" y="2982913"/>
          <p14:tracePt t="4147" x="8861425" y="2932113"/>
          <p14:tracePt t="4156" x="8861425" y="2871788"/>
          <p14:tracePt t="4163" x="8853488" y="2820988"/>
          <p14:tracePt t="4173" x="8843963" y="2778125"/>
          <p14:tracePt t="4178" x="8828088" y="2719388"/>
          <p14:tracePt t="4188" x="8810625" y="2676525"/>
          <p14:tracePt t="4194" x="8802688" y="2633663"/>
          <p14:tracePt t="4204" x="8777288" y="2600325"/>
          <p14:tracePt t="4211" x="8759825" y="2541588"/>
          <p14:tracePt t="4218" x="8742363" y="2516188"/>
          <p14:tracePt t="4226" x="8709025" y="2463800"/>
          <p14:tracePt t="4237" x="8691563" y="2430463"/>
          <p14:tracePt t="4242" x="8648700" y="2397125"/>
          <p14:tracePt t="4254" x="8605838" y="2344738"/>
          <p14:tracePt t="4258" x="8572500" y="2303463"/>
          <p14:tracePt t="4269" x="8555038" y="2286000"/>
          <p14:tracePt t="4275" x="8539163" y="2278063"/>
          <p14:tracePt t="4283" x="8521700" y="2260600"/>
          <p14:tracePt t="4291" x="8496300" y="2243138"/>
          <p14:tracePt t="4298" x="8478838" y="2235200"/>
          <p14:tracePt t="4306" x="8435975" y="2227263"/>
          <p14:tracePt t="4312" x="8402638" y="2217738"/>
          <p14:tracePt t="4320" x="8369300" y="2217738"/>
          <p14:tracePt t="4328" x="8351838" y="2200275"/>
          <p14:tracePt t="4338" x="8334375" y="2200275"/>
          <p14:tracePt t="4345" x="8318500" y="2192338"/>
          <p14:tracePt t="4353" x="8291513" y="2192338"/>
          <p14:tracePt t="4362" x="8283575" y="2184400"/>
          <p14:tracePt t="4371" x="8266113" y="2184400"/>
          <p14:tracePt t="4378" x="8250238" y="2184400"/>
          <p14:tracePt t="4443" x="8250238" y="2174875"/>
          <p14:tracePt t="4776" x="8240713" y="2174875"/>
          <p14:tracePt t="4785" x="8215313" y="2174875"/>
          <p14:tracePt t="4793" x="8181975" y="2174875"/>
          <p14:tracePt t="4802" x="8139113" y="2184400"/>
          <p14:tracePt t="4809" x="8096250" y="2184400"/>
          <p14:tracePt t="4818" x="8045450" y="2200275"/>
          <p14:tracePt t="4825" x="7986713" y="2209800"/>
          <p14:tracePt t="4835" x="7943850" y="2209800"/>
          <p14:tracePt t="4843" x="7893050" y="2217738"/>
          <p14:tracePt t="4853" x="7850188" y="2217738"/>
          <p14:tracePt t="4858" x="7816850" y="2227263"/>
          <p14:tracePt t="4867" x="7773988" y="2227263"/>
          <p14:tracePt t="4875" x="7740650" y="2243138"/>
          <p14:tracePt t="4886" x="7715250" y="2243138"/>
          <p14:tracePt t="4895" x="7697788" y="2252663"/>
          <p14:tracePt t="4931" x="7672388" y="2260600"/>
          <p14:tracePt t="4939" x="7654925" y="2260600"/>
          <p14:tracePt t="4946" x="7612063" y="2268538"/>
          <p14:tracePt t="4955" x="7570788" y="2286000"/>
          <p14:tracePt t="4962" x="7518400" y="2303463"/>
          <p14:tracePt t="4973" x="7467600" y="2319338"/>
          <p14:tracePt t="4978" x="7408863" y="2336800"/>
          <p14:tracePt t="4987" x="7373938" y="2344738"/>
          <p14:tracePt t="4992" x="7332663" y="2354263"/>
          <p14:tracePt t="5001" x="7297738" y="2362200"/>
          <p14:tracePt t="5009" x="7281863" y="2379663"/>
          <p14:tracePt t="5017" x="7264400" y="2387600"/>
          <p14:tracePt t="5025" x="7246938" y="2405063"/>
          <p14:tracePt t="5068" x="7246938" y="2413000"/>
          <p14:tracePt t="5074" x="7246938" y="2430463"/>
          <p14:tracePt t="5086" x="7246938" y="2463800"/>
          <p14:tracePt t="5090" x="7246938" y="2506663"/>
          <p14:tracePt t="5099" x="7264400" y="2549525"/>
          <p14:tracePt t="5107" x="7272338" y="2582863"/>
          <p14:tracePt t="5115" x="7307263" y="2633663"/>
          <p14:tracePt t="5124" x="7323138" y="2668588"/>
          <p14:tracePt t="5130" x="7348538" y="2711450"/>
          <p14:tracePt t="5139" x="7373938" y="2736850"/>
          <p14:tracePt t="5146" x="7426325" y="2762250"/>
          <p14:tracePt t="5155" x="7451725" y="2787650"/>
          <p14:tracePt t="5162" x="7535863" y="2820988"/>
          <p14:tracePt t="5172" x="7596188" y="2838450"/>
          <p14:tracePt t="5178" x="7672388" y="2871788"/>
          <p14:tracePt t="5190" x="7766050" y="2897188"/>
          <p14:tracePt t="5194" x="7867650" y="2906713"/>
          <p14:tracePt t="5202" x="7935913" y="2932113"/>
          <p14:tracePt t="5210" x="8037513" y="2940050"/>
          <p14:tracePt t="5220" x="8139113" y="2949575"/>
          <p14:tracePt t="5226" x="8207375" y="2949575"/>
          <p14:tracePt t="5234" x="8308975" y="2957513"/>
          <p14:tracePt t="5243" x="8385175" y="2957513"/>
          <p14:tracePt t="5251" x="8470900" y="2957513"/>
          <p14:tracePt t="5258" x="8513763" y="2957513"/>
          <p14:tracePt t="5267" x="8572500" y="2957513"/>
          <p14:tracePt t="5274" x="8615363" y="2957513"/>
          <p14:tracePt t="5287" x="8632825" y="2957513"/>
          <p14:tracePt t="5291" x="8640763" y="2957513"/>
          <p14:tracePt t="5373" x="8648700" y="2957513"/>
          <p14:tracePt t="5395" x="8648700" y="2949575"/>
          <p14:tracePt t="5625" x="8648700" y="2940050"/>
          <p14:tracePt t="5634" x="8658225" y="2932113"/>
          <p14:tracePt t="5642" x="8674100" y="2914650"/>
          <p14:tracePt t="5649" x="8683625" y="2906713"/>
          <p14:tracePt t="5658" x="8716963" y="2871788"/>
          <p14:tracePt t="5666" x="8767763" y="2830513"/>
          <p14:tracePt t="5673" x="8818563" y="2778125"/>
          <p14:tracePt t="5685" x="8869363" y="2736850"/>
          <p14:tracePt t="5689" x="8921750" y="2701925"/>
          <p14:tracePt t="5698" x="8963025" y="2660650"/>
          <p14:tracePt t="5706" x="8988425" y="2633663"/>
          <p14:tracePt t="5714" x="9023350" y="2600325"/>
          <p14:tracePt t="5722" x="9031288" y="2574925"/>
          <p14:tracePt t="5730" x="9048750" y="2549525"/>
          <p14:tracePt t="5738" x="9056688" y="2541588"/>
          <p14:tracePt t="5747" x="9056688" y="2524125"/>
          <p14:tracePt t="5755" x="9064625" y="2506663"/>
          <p14:tracePt t="5772" x="9064625" y="2481263"/>
          <p14:tracePt t="5778" x="9074150" y="2447925"/>
          <p14:tracePt t="5787" x="9082088" y="2422525"/>
          <p14:tracePt t="5794" x="9091613" y="2387600"/>
          <p14:tracePt t="5804" x="9099550" y="2336800"/>
          <p14:tracePt t="5810" x="9107488" y="2268538"/>
          <p14:tracePt t="5820" x="9107488" y="2209800"/>
          <p14:tracePt t="5826" x="9117013" y="2159000"/>
          <p14:tracePt t="5835" x="9117013" y="2133600"/>
          <p14:tracePt t="5842" x="9117013" y="2090738"/>
          <p14:tracePt t="5849" x="9117013" y="2047875"/>
          <p14:tracePt t="5858" x="9117013" y="1997075"/>
          <p14:tracePt t="5868" x="9117013" y="1946275"/>
          <p14:tracePt t="5874" x="9117013" y="1895475"/>
          <p14:tracePt t="5885" x="9117013" y="1852613"/>
          <p14:tracePt t="5890" x="9099550" y="1801813"/>
          <p14:tracePt t="5906" x="9082088" y="1751013"/>
          <p14:tracePt t="5916" x="9074150" y="1725613"/>
          <p14:tracePt t="5922" x="9056688" y="1708150"/>
          <p14:tracePt t="5930" x="9048750" y="1682750"/>
          <p14:tracePt t="5938" x="9039225" y="1674813"/>
          <p14:tracePt t="6380" x="9039225" y="1665288"/>
          <p14:tracePt t="6402" x="9023350" y="1665288"/>
          <p14:tracePt t="6410" x="8988425" y="1682750"/>
          <p14:tracePt t="6418" x="8937625" y="1708150"/>
          <p14:tracePt t="6426" x="8886825" y="1741488"/>
          <p14:tracePt t="6435" x="8810625" y="1784350"/>
          <p14:tracePt t="6442" x="8785225" y="1793875"/>
          <p14:tracePt t="6453" x="8734425" y="1809750"/>
          <p14:tracePt t="6458" x="8709025" y="1827213"/>
          <p14:tracePt t="6467" x="8674100" y="1844675"/>
          <p14:tracePt t="6474" x="8648700" y="1852613"/>
          <p14:tracePt t="6486" x="8605838" y="1870075"/>
          <p14:tracePt t="6490" x="8580438" y="1885950"/>
          <p14:tracePt t="6499" x="8547100" y="1903413"/>
          <p14:tracePt t="6506" x="8521700" y="1920875"/>
          <p14:tracePt t="6516" x="8513763" y="1938338"/>
          <p14:tracePt t="6522" x="8478838" y="1963738"/>
          <p14:tracePt t="6533" x="8462963" y="1979613"/>
          <p14:tracePt t="6538" x="8445500" y="1997075"/>
          <p14:tracePt t="6546" x="8435975" y="2022475"/>
          <p14:tracePt t="6554" x="8420100" y="2055813"/>
          <p14:tracePt t="6562" x="8385175" y="2116138"/>
          <p14:tracePt t="6571" x="8377238" y="2174875"/>
          <p14:tracePt t="6578" x="8369300" y="2235200"/>
          <p14:tracePt t="6586" x="8334375" y="2328863"/>
          <p14:tracePt t="6594" x="8326438" y="2387600"/>
          <p14:tracePt t="6604" x="8318500" y="2463800"/>
          <p14:tracePt t="6610" x="8291513" y="2524125"/>
          <p14:tracePt t="6618" x="8291513" y="2592388"/>
          <p14:tracePt t="6626" x="8291513" y="2651125"/>
          <p14:tracePt t="6637" x="8291513" y="2736850"/>
          <p14:tracePt t="6642" x="8291513" y="2795588"/>
          <p14:tracePt t="6653" x="8301038" y="2838450"/>
          <p14:tracePt t="6658" x="8326438" y="2889250"/>
          <p14:tracePt t="6668" x="8351838" y="2914650"/>
          <p14:tracePt t="6674" x="8377238" y="2949575"/>
          <p14:tracePt t="6682" x="8435975" y="2990850"/>
          <p14:tracePt t="6690" x="8504238" y="3016250"/>
          <p14:tracePt t="6699" x="8589963" y="3033713"/>
          <p14:tracePt t="6706" x="8709025" y="3067050"/>
          <p14:tracePt t="6719" x="8853488" y="3109913"/>
          <p14:tracePt t="6723" x="9023350" y="3119438"/>
          <p14:tracePt t="6731" x="9167813" y="3152775"/>
          <p14:tracePt t="6738" x="9312275" y="3152775"/>
          <p14:tracePt t="6746" x="9439275" y="3152775"/>
          <p14:tracePt t="6755" x="9523413" y="3152775"/>
          <p14:tracePt t="6763" x="9601200" y="3109913"/>
          <p14:tracePt t="6770" x="9659938" y="3051175"/>
          <p14:tracePt t="6778" x="9710738" y="2974975"/>
          <p14:tracePt t="6787" x="9745663" y="2922588"/>
          <p14:tracePt t="6792" x="9804400" y="2846388"/>
          <p14:tracePt t="6800" x="9839325" y="2770188"/>
          <p14:tracePt t="6810" x="9898063" y="2686050"/>
          <p14:tracePt t="6817" x="9948863" y="2600325"/>
          <p14:tracePt t="6824" x="10025063" y="2524125"/>
          <p14:tracePt t="6833" x="10093325" y="2447925"/>
          <p14:tracePt t="6841" x="10136188" y="2379663"/>
          <p14:tracePt t="6850" x="10169525" y="2328863"/>
          <p14:tracePt t="6857" x="10179050" y="2319338"/>
          <p14:tracePt t="6866" x="10186988" y="2303463"/>
          <p14:tracePt t="6873" x="10186988" y="2286000"/>
          <p14:tracePt t="6883" x="10186988" y="2278063"/>
          <p14:tracePt t="6890" x="10186988" y="2268538"/>
          <p14:tracePt t="6899" x="10186988" y="2260600"/>
          <p14:tracePt t="6906" x="10179050" y="2260600"/>
          <p14:tracePt t="6918" x="10179050" y="2252663"/>
          <p14:tracePt t="6923" x="10161588" y="2243138"/>
          <p14:tracePt t="6930" x="10153650" y="2235200"/>
          <p14:tracePt t="6971" x="10136188" y="2235200"/>
          <p14:tracePt t="6978" x="10126663" y="2235200"/>
          <p14:tracePt t="6987" x="10118725" y="2227263"/>
          <p14:tracePt t="6994" x="10093325" y="2227263"/>
          <p14:tracePt t="7005" x="10085388" y="2227263"/>
          <p14:tracePt t="7010" x="10059988" y="2227263"/>
          <p14:tracePt t="7020" x="10042525" y="2227263"/>
          <p14:tracePt t="7026" x="10017125" y="2227263"/>
          <p14:tracePt t="7035" x="10009188" y="2227263"/>
          <p14:tracePt t="7042" x="9983788" y="2227263"/>
          <p14:tracePt t="7050" x="9974263" y="2227263"/>
          <p14:tracePt t="7058" x="9948863" y="2227263"/>
          <p14:tracePt t="7065" x="9940925" y="2227263"/>
          <p14:tracePt t="7075" x="9923463" y="2227263"/>
          <p14:tracePt t="7082" x="9906000" y="2227263"/>
          <p14:tracePt t="7090" x="9890125" y="2227263"/>
          <p14:tracePt t="7100" x="9880600" y="2227263"/>
          <p14:tracePt t="7106" x="9864725" y="2227263"/>
          <p14:tracePt t="7117" x="9855200" y="2227263"/>
          <p14:tracePt t="7122" x="9829800" y="2227263"/>
          <p14:tracePt t="7133" x="9821863" y="2227263"/>
          <p14:tracePt t="7138" x="9796463" y="2227263"/>
          <p14:tracePt t="7146" x="9771063" y="2227263"/>
          <p14:tracePt t="7155" x="9736138" y="2243138"/>
          <p14:tracePt t="7163" x="9685338" y="2260600"/>
          <p14:tracePt t="7170" x="9652000" y="2286000"/>
          <p14:tracePt t="7178" x="9617075" y="2311400"/>
          <p14:tracePt t="7186" x="9566275" y="2344738"/>
          <p14:tracePt t="7194" x="9515475" y="2379663"/>
          <p14:tracePt t="7203" x="9490075" y="2405063"/>
          <p14:tracePt t="7210" x="9456738" y="2438400"/>
          <p14:tracePt t="7219" x="9431338" y="2463800"/>
          <p14:tracePt t="7226" x="9421813" y="2498725"/>
          <p14:tracePt t="7235" x="9396413" y="2524125"/>
          <p14:tracePt t="7242" x="9396413" y="2566988"/>
          <p14:tracePt t="7249" x="9388475" y="2600325"/>
          <p14:tracePt t="7258" x="9388475" y="2643188"/>
          <p14:tracePt t="7265" x="9388475" y="2668588"/>
          <p14:tracePt t="7274" x="9388475" y="2676525"/>
          <p14:tracePt t="7284" x="9388475" y="2711450"/>
          <p14:tracePt t="7291" x="9388475" y="2727325"/>
          <p14:tracePt t="7302" x="9388475" y="2736850"/>
          <p14:tracePt t="7306" x="9388475" y="2752725"/>
          <p14:tracePt t="7317" x="9396413" y="2770188"/>
          <p14:tracePt t="7322" x="9405938" y="2770188"/>
          <p14:tracePt t="7332" x="9405938" y="2787650"/>
          <p14:tracePt t="7338" x="9413875" y="2795588"/>
          <p14:tracePt t="7347" x="9431338" y="2805113"/>
          <p14:tracePt t="7355" x="9439275" y="2820988"/>
          <p14:tracePt t="7363" x="9456738" y="2830513"/>
          <p14:tracePt t="7370" x="9482138" y="2838450"/>
          <p14:tracePt t="7378" x="9490075" y="2838450"/>
          <p14:tracePt t="7387" x="9515475" y="2855913"/>
          <p14:tracePt t="7403" x="9540875" y="2855913"/>
          <p14:tracePt t="7410" x="9558338" y="2855913"/>
          <p14:tracePt t="7419" x="9566275" y="2855913"/>
          <p14:tracePt t="7426" x="9575800" y="2855913"/>
          <p14:tracePt t="7435" x="9583738" y="2855913"/>
          <p14:tracePt t="7452" x="9601200" y="2855913"/>
          <p14:tracePt t="7474" x="9609138" y="2855913"/>
          <p14:tracePt t="7484" x="9617075" y="2855913"/>
          <p14:tracePt t="7490" x="9617075" y="2846388"/>
          <p14:tracePt t="7498" x="9617075" y="2830513"/>
          <p14:tracePt t="7506" x="9617075" y="2813050"/>
          <p14:tracePt t="7517" x="9617075" y="2795588"/>
          <p14:tracePt t="7522" x="9617075" y="2787650"/>
          <p14:tracePt t="7531" x="9617075" y="2762250"/>
          <p14:tracePt t="7538" x="9617075" y="2752725"/>
          <p14:tracePt t="7554" x="9609138" y="2736850"/>
          <p14:tracePt t="7563" x="9591675" y="2727325"/>
          <p14:tracePt t="7570" x="9583738" y="2719388"/>
          <p14:tracePt t="7578" x="9575800" y="2719388"/>
          <p14:tracePt t="7587" x="9566275" y="2711450"/>
          <p14:tracePt t="7603" x="9558338" y="2711450"/>
          <p14:tracePt t="7610" x="9550400" y="2711450"/>
          <p14:tracePt t="7642" x="9540875" y="2711450"/>
          <p14:tracePt t="7650" x="9532938" y="2701925"/>
          <p14:tracePt t="7722" x="9532938" y="2693988"/>
          <p14:tracePt t="7764" x="9523413" y="2693988"/>
          <p14:tracePt t="8091" x="9515475" y="2693988"/>
          <p14:tracePt t="8116" x="9498013" y="2701925"/>
          <p14:tracePt t="8122" x="9472613" y="2727325"/>
          <p14:tracePt t="8138" x="9464675" y="2762250"/>
          <p14:tracePt t="8150" x="9456738" y="2795588"/>
          <p14:tracePt t="8154" x="9456738" y="2813050"/>
          <p14:tracePt t="8163" x="9456738" y="2855913"/>
          <p14:tracePt t="8170" x="9456738" y="2889250"/>
          <p14:tracePt t="8178" x="9456738" y="2922588"/>
          <p14:tracePt t="8187" x="9456738" y="2949575"/>
          <p14:tracePt t="8194" x="9456738" y="2965450"/>
          <p14:tracePt t="8203" x="9482138" y="2990850"/>
          <p14:tracePt t="8210" x="9507538" y="3025775"/>
          <p14:tracePt t="8219" x="9550400" y="3067050"/>
          <p14:tracePt t="8226" x="9601200" y="3094038"/>
          <p14:tracePt t="8236" x="9659938" y="3119438"/>
          <p14:tracePt t="8242" x="9710738" y="3144838"/>
          <p14:tracePt t="8251" x="9771063" y="3170238"/>
          <p14:tracePt t="8258" x="9804400" y="3178175"/>
          <p14:tracePt t="8269" x="9847263" y="3178175"/>
          <p14:tracePt t="8274" x="9890125" y="3178175"/>
          <p14:tracePt t="8285" x="9931400" y="3178175"/>
          <p14:tracePt t="8290" x="9974263" y="3178175"/>
          <p14:tracePt t="8299" x="9999663" y="3178175"/>
          <p14:tracePt t="8306" x="10025063" y="3178175"/>
          <p14:tracePt t="8315" x="10059988" y="3178175"/>
          <p14:tracePt t="8323" x="10075863" y="3152775"/>
          <p14:tracePt t="8331" x="10093325" y="3144838"/>
          <p14:tracePt t="8338" x="10118725" y="3119438"/>
          <p14:tracePt t="8350" x="10126663" y="3109913"/>
          <p14:tracePt t="8354" x="10136188" y="3101975"/>
          <p14:tracePt t="8363" x="10153650" y="3076575"/>
          <p14:tracePt t="8370" x="10153650" y="3051175"/>
          <p14:tracePt t="8379" x="10161588" y="3033713"/>
          <p14:tracePt t="8385" x="10161588" y="3000375"/>
          <p14:tracePt t="8394" x="10179050" y="2974975"/>
          <p14:tracePt t="8403" x="10179050" y="2949575"/>
          <p14:tracePt t="8410" x="10179050" y="2922588"/>
          <p14:tracePt t="8418" x="10179050" y="2897188"/>
          <p14:tracePt t="8426" x="10179050" y="2871788"/>
          <p14:tracePt t="8435" x="10169525" y="2830513"/>
          <p14:tracePt t="8442" x="10161588" y="2805113"/>
          <p14:tracePt t="8451" x="10144125" y="2778125"/>
          <p14:tracePt t="8458" x="10126663" y="2762250"/>
          <p14:tracePt t="8469" x="10126663" y="2752725"/>
          <p14:tracePt t="8482" x="10101263" y="2727325"/>
          <p14:tracePt t="8499" x="10093325" y="2727325"/>
          <p14:tracePt t="8506" x="10093325" y="2719388"/>
          <p14:tracePt t="8516" x="10085388" y="2711450"/>
          <p14:tracePt t="8523" x="10067925" y="2711450"/>
          <p14:tracePt t="8532" x="10067925" y="2701925"/>
          <p14:tracePt t="8551" x="10025063" y="2686050"/>
          <p14:tracePt t="8554" x="9999663" y="2676525"/>
          <p14:tracePt t="8564" x="9948863" y="2660650"/>
          <p14:tracePt t="8570" x="9940925" y="2651125"/>
          <p14:tracePt t="8579" x="9915525" y="2651125"/>
          <p14:tracePt t="8586" x="9872663" y="2643188"/>
          <p14:tracePt t="8595" x="9829800" y="2643188"/>
          <p14:tracePt t="8603" x="9796463" y="2633663"/>
          <p14:tracePt t="8610" x="9736138" y="2633663"/>
          <p14:tracePt t="8618" x="9694863" y="2633663"/>
          <p14:tracePt t="8626" x="9652000" y="2633663"/>
          <p14:tracePt t="8635" x="9609138" y="2633663"/>
          <p14:tracePt t="8642" x="9558338" y="2633663"/>
          <p14:tracePt t="8651" x="9515475" y="2633663"/>
          <p14:tracePt t="8658" x="9490075" y="2633663"/>
          <p14:tracePt t="8669" x="9447213" y="2633663"/>
          <p14:tracePt t="8674" x="9396413" y="2633663"/>
          <p14:tracePt t="8683" x="9337675" y="2660650"/>
          <p14:tracePt t="8690" x="9277350" y="2676525"/>
          <p14:tracePt t="8699" x="9201150" y="2719388"/>
          <p14:tracePt t="8706" x="9124950" y="2752725"/>
          <p14:tracePt t="8717" x="9082088" y="2787650"/>
          <p14:tracePt t="8722" x="9048750" y="2820988"/>
          <p14:tracePt t="8732" x="9005888" y="2871788"/>
          <p14:tracePt t="8738" x="8988425" y="2906713"/>
          <p14:tracePt t="8748" x="8972550" y="2957513"/>
          <p14:tracePt t="8754" x="8963025" y="3000375"/>
          <p14:tracePt t="8763" x="8963025" y="3041650"/>
          <p14:tracePt t="8770" x="8963025" y="3094038"/>
          <p14:tracePt t="8779" x="8963025" y="3135313"/>
          <p14:tracePt t="8786" x="8963025" y="3178175"/>
          <p14:tracePt t="8794" x="8963025" y="3211513"/>
          <p14:tracePt t="8802" x="8988425" y="3271838"/>
          <p14:tracePt t="8810" x="9048750" y="3322638"/>
          <p14:tracePt t="8819" x="9082088" y="3365500"/>
          <p14:tracePt t="8826" x="9132888" y="3408363"/>
          <p14:tracePt t="8835" x="9183688" y="3459163"/>
          <p14:tracePt t="8842" x="9251950" y="3509963"/>
          <p14:tracePt t="8850" x="9302750" y="3543300"/>
          <p14:tracePt t="8858" x="9388475" y="3560763"/>
          <p14:tracePt t="8868" x="9447213" y="3586163"/>
          <p14:tracePt t="8874" x="9523413" y="3594100"/>
          <p14:tracePt t="8885" x="9591675" y="3603625"/>
          <p14:tracePt t="8892" x="9652000" y="3603625"/>
          <p14:tracePt t="8898" x="9710738" y="3603625"/>
          <p14:tracePt t="8906" x="9771063" y="3603625"/>
          <p14:tracePt t="8918" x="9855200" y="3603625"/>
          <p14:tracePt t="8922" x="9923463" y="3603625"/>
          <p14:tracePt t="8929" x="10017125" y="3578225"/>
          <p14:tracePt t="8938" x="10118725" y="3535363"/>
          <p14:tracePt t="8949" x="10194925" y="3509963"/>
          <p14:tracePt t="8955" x="10271125" y="3459163"/>
          <p14:tracePt t="8966" x="10348913" y="3408363"/>
          <p14:tracePt t="8970" x="10415588" y="3355975"/>
          <p14:tracePt t="8979" x="10475913" y="3305175"/>
          <p14:tracePt t="8987" x="10518775" y="3263900"/>
          <p14:tracePt t="8995" x="10534650" y="3228975"/>
          <p14:tracePt t="9002" x="10552113" y="3203575"/>
          <p14:tracePt t="9010" x="10560050" y="3170238"/>
          <p14:tracePt t="9018" x="10560050" y="3127375"/>
          <p14:tracePt t="9026" x="10560050" y="3101975"/>
          <p14:tracePt t="9035" x="10560050" y="3067050"/>
          <p14:tracePt t="9042" x="10560050" y="3041650"/>
          <p14:tracePt t="9051" x="10534650" y="2974975"/>
          <p14:tracePt t="9058" x="10509250" y="2922588"/>
          <p14:tracePt t="9070" x="10450513" y="2846388"/>
          <p14:tracePt t="9074" x="10425113" y="2813050"/>
          <p14:tracePt t="9083" x="10356850" y="2727325"/>
          <p14:tracePt t="9090" x="10313988" y="2693988"/>
          <p14:tracePt t="9098" x="10263188" y="2625725"/>
          <p14:tracePt t="9106" x="10204450" y="2582863"/>
          <p14:tracePt t="9115" x="10153650" y="2541588"/>
          <p14:tracePt t="9122" x="10085388" y="2524125"/>
          <p14:tracePt t="9130" x="10025063" y="2481263"/>
          <p14:tracePt t="9138" x="9948863" y="2447925"/>
          <p14:tracePt t="9148" x="9855200" y="2413000"/>
          <p14:tracePt t="9154" x="9779000" y="2379663"/>
          <p14:tracePt t="9164" x="9710738" y="2371725"/>
          <p14:tracePt t="9170" x="9634538" y="2362200"/>
          <p14:tracePt t="9179" x="9550400" y="2354263"/>
          <p14:tracePt t="9185" x="9490075" y="2328863"/>
          <p14:tracePt t="9192" x="9431338" y="2319338"/>
          <p14:tracePt t="9200" x="9353550" y="2319338"/>
          <p14:tracePt t="9208" x="9294813" y="2311400"/>
          <p14:tracePt t="9217" x="9226550" y="2303463"/>
          <p14:tracePt t="9225" x="9150350" y="2303463"/>
          <p14:tracePt t="9233" x="9082088" y="2303463"/>
          <p14:tracePt t="9240" x="9031288" y="2286000"/>
          <p14:tracePt t="9249" x="8988425" y="2286000"/>
          <p14:tracePt t="9257" x="8947150" y="2286000"/>
          <p14:tracePt t="9265" x="8912225" y="2286000"/>
          <p14:tracePt t="9273" x="8886825" y="2286000"/>
          <p14:tracePt t="9282" x="8861425" y="2286000"/>
          <p14:tracePt t="9290" x="8836025" y="2286000"/>
          <p14:tracePt t="9301" x="8802688" y="2286000"/>
          <p14:tracePt t="9306" x="8785225" y="2286000"/>
          <p14:tracePt t="9315" x="8734425" y="2303463"/>
          <p14:tracePt t="9322" x="8691563" y="2319338"/>
          <p14:tracePt t="9334" x="8640763" y="2354263"/>
          <p14:tracePt t="9337" x="8564563" y="2397125"/>
          <p14:tracePt t="9346" x="8496300" y="2447925"/>
          <p14:tracePt t="9353" x="8445500" y="2498725"/>
          <p14:tracePt t="9361" x="8377238" y="2566988"/>
          <p14:tracePt t="9369" x="8334375" y="2660650"/>
          <p14:tracePt t="9378" x="8318500" y="2719388"/>
          <p14:tracePt t="9385" x="8275638" y="2830513"/>
          <p14:tracePt t="9393" x="8266113" y="2949575"/>
          <p14:tracePt t="9401" x="8266113" y="3033713"/>
          <p14:tracePt t="9409" x="8266113" y="3135313"/>
          <p14:tracePt t="9417" x="8266113" y="3203575"/>
          <p14:tracePt t="9425" x="8266113" y="3263900"/>
          <p14:tracePt t="9433" x="8291513" y="3348038"/>
          <p14:tracePt t="9442" x="8318500" y="3424238"/>
          <p14:tracePt t="9451" x="8343900" y="3459163"/>
          <p14:tracePt t="9458" x="8369300" y="3509963"/>
          <p14:tracePt t="9467" x="8402638" y="3560763"/>
          <p14:tracePt t="9474" x="8445500" y="3611563"/>
          <p14:tracePt t="9482" x="8496300" y="3662363"/>
          <p14:tracePt t="9490" x="8547100" y="3705225"/>
          <p14:tracePt t="9500" x="8605838" y="3756025"/>
          <p14:tracePt t="9506" x="8648700" y="3773488"/>
          <p14:tracePt t="9517" x="8724900" y="3806825"/>
          <p14:tracePt t="9522" x="8767763" y="3841750"/>
          <p14:tracePt t="9532" x="8843963" y="3883025"/>
          <p14:tracePt t="9538" x="8912225" y="3917950"/>
          <p14:tracePt t="9547" x="8980488" y="3925888"/>
          <p14:tracePt t="9554" x="9056688" y="3935413"/>
          <p14:tracePt t="9564" x="9142413" y="3968750"/>
          <p14:tracePt t="9570" x="9201150" y="3968750"/>
          <p14:tracePt t="9584" x="9236075" y="3968750"/>
          <p14:tracePt t="9587" x="9277350" y="3976688"/>
          <p14:tracePt t="9595" x="9302750" y="3976688"/>
          <p14:tracePt t="9602" x="9337675" y="3976688"/>
          <p14:tracePt t="9611" x="9363075" y="3976688"/>
          <p14:tracePt t="9618" x="9396413" y="3976688"/>
          <p14:tracePt t="9626" x="9421813" y="3976688"/>
          <p14:tracePt t="9635" x="9447213" y="3976688"/>
          <p14:tracePt t="9642" x="9507538" y="3968750"/>
          <p14:tracePt t="9650" x="9591675" y="3943350"/>
          <p14:tracePt t="9658" x="9667875" y="3917950"/>
          <p14:tracePt t="9667" x="9745663" y="3900488"/>
          <p14:tracePt t="9674" x="9821863" y="3883025"/>
          <p14:tracePt t="9682" x="9880600" y="3849688"/>
          <p14:tracePt t="9690" x="9948863" y="3806825"/>
          <p14:tracePt t="9701" x="10009188" y="3790950"/>
          <p14:tracePt t="9706" x="10042525" y="3748088"/>
          <p14:tracePt t="9716" x="10085388" y="3713163"/>
          <p14:tracePt t="9723" x="10118725" y="3671888"/>
          <p14:tracePt t="9731" x="10153650" y="3611563"/>
          <p14:tracePt t="9738" x="10179050" y="3568700"/>
          <p14:tracePt t="9747" x="10212388" y="3509963"/>
          <p14:tracePt t="9753" x="10220325" y="3475038"/>
          <p14:tracePt t="9763" x="10229850" y="3441700"/>
          <p14:tracePt t="9769" x="10237788" y="3424238"/>
          <p14:tracePt t="9778" x="10237788" y="3398838"/>
          <p14:tracePt t="9785" x="10255250" y="3373438"/>
          <p14:tracePt t="9793" x="10255250" y="3355975"/>
          <p14:tracePt t="9801" x="10255250" y="3348038"/>
          <p14:tracePt t="9809" x="10263188" y="3322638"/>
          <p14:tracePt t="9818" x="10263188" y="3314700"/>
          <p14:tracePt t="9834" x="10263188" y="3297238"/>
          <p14:tracePt t="9842" x="10263188" y="3279775"/>
          <p14:tracePt t="9850" x="10263188" y="3271838"/>
          <p14:tracePt t="9857" x="10263188" y="3254375"/>
          <p14:tracePt t="9866" x="10263188" y="3246438"/>
          <p14:tracePt t="9882" x="10263188" y="3228975"/>
          <p14:tracePt t="9963" x="10263188" y="3221038"/>
          <p14:tracePt t="9986" x="10255250" y="3221038"/>
          <p14:tracePt t="10690" x="10245725" y="3221038"/>
          <p14:tracePt t="10699" x="10229850" y="3211513"/>
          <p14:tracePt t="10706" x="10220325" y="3195638"/>
          <p14:tracePt t="10714" x="10220325" y="3186113"/>
          <p14:tracePt t="10723" x="10204450" y="3152775"/>
          <p14:tracePt t="10733" x="10186988" y="3101975"/>
          <p14:tracePt t="10738" x="10169525" y="3051175"/>
          <p14:tracePt t="10748" x="10136188" y="3000375"/>
          <p14:tracePt t="10755" x="10118725" y="2940050"/>
          <p14:tracePt t="10763" x="10067925" y="2863850"/>
          <p14:tracePt t="10770" x="10050463" y="2778125"/>
          <p14:tracePt t="10779" x="10009188" y="2686050"/>
          <p14:tracePt t="10786" x="9948863" y="2592388"/>
          <p14:tracePt t="10795" x="9890125" y="2506663"/>
          <p14:tracePt t="10802" x="9847263" y="2438400"/>
          <p14:tracePt t="10814" x="9796463" y="2362200"/>
          <p14:tracePt t="10819" x="9753600" y="2293938"/>
          <p14:tracePt t="10827" x="9710738" y="2260600"/>
          <p14:tracePt t="10834" x="9677400" y="2235200"/>
          <p14:tracePt t="10842" x="9634538" y="2200275"/>
          <p14:tracePt t="10851" x="9601200" y="2166938"/>
          <p14:tracePt t="10858" x="9575800" y="2141538"/>
          <p14:tracePt t="10867" x="9523413" y="2124075"/>
          <p14:tracePt t="10874" x="9472613" y="2090738"/>
          <p14:tracePt t="10883" x="9431338" y="2082800"/>
          <p14:tracePt t="10890" x="9371013" y="2065338"/>
          <p14:tracePt t="10898" x="9320213" y="2039938"/>
          <p14:tracePt t="10906" x="9261475" y="2030413"/>
          <p14:tracePt t="10915" x="9218613" y="2022475"/>
          <p14:tracePt t="10922" x="9142413" y="2014538"/>
          <p14:tracePt t="10932" x="9056688" y="2005013"/>
          <p14:tracePt t="10938" x="8972550" y="2005013"/>
          <p14:tracePt t="10947" x="8894763" y="2005013"/>
          <p14:tracePt t="10954" x="8810625" y="2005013"/>
          <p14:tracePt t="10963" x="8759825" y="2005013"/>
          <p14:tracePt t="10970" x="8699500" y="2005013"/>
          <p14:tracePt t="10980" x="8666163" y="2005013"/>
          <p14:tracePt t="10986" x="8632825" y="2014538"/>
          <p14:tracePt t="10995" x="8605838" y="2022475"/>
          <p14:tracePt t="11002" x="8589963" y="2030413"/>
          <p14:tracePt t="11013" x="8572500" y="2047875"/>
          <p14:tracePt t="11018" x="8529638" y="2055813"/>
          <p14:tracePt t="11027" x="8488363" y="2082800"/>
          <p14:tracePt t="11035" x="8445500" y="2108200"/>
          <p14:tracePt t="11043" x="8394700" y="2149475"/>
          <p14:tracePt t="11051" x="8369300" y="2149475"/>
          <p14:tracePt t="11058" x="8343900" y="2174875"/>
          <p14:tracePt t="11066" x="8291513" y="2217738"/>
          <p14:tracePt t="11074" x="8275638" y="2235200"/>
          <p14:tracePt t="11084" x="8250238" y="2260600"/>
          <p14:tracePt t="11090" x="8232775" y="2286000"/>
          <p14:tracePt t="11100" x="8224838" y="2293938"/>
          <p14:tracePt t="11147" x="8224838" y="2303463"/>
          <p14:tracePt t="11154" x="8224838" y="2311400"/>
          <p14:tracePt t="11163" x="8224838" y="2319338"/>
          <p14:tracePt t="11170" x="8224838" y="2336800"/>
          <p14:tracePt t="11180" x="8224838" y="2344738"/>
          <p14:tracePt t="11186" x="8224838" y="2354263"/>
          <p14:tracePt t="11201" x="8224838" y="2362200"/>
          <p14:tracePt t="11203" x="8224838" y="2371725"/>
          <p14:tracePt t="11213" x="8232775" y="2371725"/>
          <p14:tracePt t="11218" x="8240713" y="2397125"/>
          <p14:tracePt t="11251" x="8250238" y="2397125"/>
          <p14:tracePt t="11258" x="8258175" y="2397125"/>
          <p14:tracePt t="11267" x="8275638" y="2397125"/>
          <p14:tracePt t="11274" x="8301038" y="2397125"/>
          <p14:tracePt t="11283" x="8334375" y="2397125"/>
          <p14:tracePt t="11290" x="8359775" y="2397125"/>
          <p14:tracePt t="11299" x="8402638" y="2397125"/>
          <p14:tracePt t="11306" x="8445500" y="2397125"/>
          <p14:tracePt t="11316" x="8478838" y="2397125"/>
          <p14:tracePt t="11322" x="8504238" y="2397125"/>
          <p14:tracePt t="11332" x="8529638" y="2397125"/>
          <p14:tracePt t="11338" x="8539163" y="2397125"/>
          <p14:tracePt t="11353" x="8547100" y="2387600"/>
          <p14:tracePt t="11362" x="8547100" y="2371725"/>
          <p14:tracePt t="11369" x="8547100" y="2354263"/>
          <p14:tracePt t="11377" x="8564563" y="2311400"/>
          <p14:tracePt t="11385" x="8564563" y="2286000"/>
          <p14:tracePt t="11393" x="8564563" y="2252663"/>
          <p14:tracePt t="11401" x="8564563" y="2243138"/>
          <p14:tracePt t="11411" x="8564563" y="2209800"/>
          <p14:tracePt t="11417" x="8564563" y="2192338"/>
          <p14:tracePt t="11425" x="8564563" y="2184400"/>
          <p14:tracePt t="11433" x="8564563" y="2174875"/>
          <p14:tracePt t="11442" x="8564563" y="2166938"/>
          <p14:tracePt t="11490" x="8564563" y="2159000"/>
          <p14:tracePt t="11506" x="8539163" y="2159000"/>
          <p14:tracePt t="11518" x="8529638" y="2159000"/>
          <p14:tracePt t="11522" x="8496300" y="2159000"/>
          <p14:tracePt t="11532" x="8470900" y="2166938"/>
          <p14:tracePt t="11538" x="8445500" y="2174875"/>
          <p14:tracePt t="11547" x="8410575" y="2192338"/>
          <p14:tracePt t="11554" x="8385175" y="2209800"/>
          <p14:tracePt t="11562" x="8343900" y="2227263"/>
          <p14:tracePt t="11570" x="8318500" y="2243138"/>
          <p14:tracePt t="11578" x="8275638" y="2293938"/>
          <p14:tracePt t="11586" x="8250238" y="2328863"/>
          <p14:tracePt t="11595" x="8215313" y="2362200"/>
          <p14:tracePt t="11602" x="8174038" y="2413000"/>
          <p14:tracePt t="11613" x="8139113" y="2463800"/>
          <p14:tracePt t="11618" x="8113713" y="2516188"/>
          <p14:tracePt t="11628" x="8096250" y="2566988"/>
          <p14:tracePt t="11635" x="8088313" y="2608263"/>
          <p14:tracePt t="11643" x="8080375" y="2686050"/>
          <p14:tracePt t="11650" x="8080375" y="2736850"/>
          <p14:tracePt t="11659" x="8080375" y="2813050"/>
          <p14:tracePt t="11666" x="8080375" y="2897188"/>
          <p14:tracePt t="11674" x="8080375" y="2940050"/>
          <p14:tracePt t="11684" x="8088313" y="3000375"/>
          <p14:tracePt t="11690" x="8113713" y="3051175"/>
          <p14:tracePt t="11699" x="8156575" y="3109913"/>
          <p14:tracePt t="11706" x="8181975" y="3160713"/>
          <p14:tracePt t="11716" x="8224838" y="3211513"/>
          <p14:tracePt t="11722" x="8258175" y="3254375"/>
          <p14:tracePt t="11731" x="8291513" y="3271838"/>
          <p14:tracePt t="11738" x="8334375" y="3297238"/>
          <p14:tracePt t="11748" x="8369300" y="3305175"/>
          <p14:tracePt t="11754" x="8385175" y="3314700"/>
          <p14:tracePt t="11762" x="8410575" y="3330575"/>
          <p14:tracePt t="11770" x="8428038" y="3330575"/>
          <p14:tracePt t="11780" x="8435975" y="3330575"/>
          <p14:tracePt t="11794" x="8445500" y="3330575"/>
          <p14:tracePt t="11802" x="8453438" y="3330575"/>
          <p14:tracePt t="11815" x="8462963" y="3330575"/>
          <p14:tracePt t="11818" x="8470900" y="3322638"/>
          <p14:tracePt t="11828" x="8478838" y="3322638"/>
          <p14:tracePt t="11834" x="8488363" y="3305175"/>
          <p14:tracePt t="11844" x="8496300" y="3289300"/>
          <p14:tracePt t="11851" x="8513763" y="3254375"/>
          <p14:tracePt t="11858" x="8521700" y="3238500"/>
          <p14:tracePt t="11866" x="8521700" y="3211513"/>
          <p14:tracePt t="11874" x="8529638" y="3186113"/>
          <p14:tracePt t="11883" x="8529638" y="3152775"/>
          <p14:tracePt t="11901" x="8529638" y="3101975"/>
          <p14:tracePt t="11906" x="8529638" y="3059113"/>
          <p14:tracePt t="11916" x="8529638" y="3025775"/>
          <p14:tracePt t="11922" x="8529638" y="3000375"/>
          <p14:tracePt t="11930" x="8529638" y="2974975"/>
          <p14:tracePt t="11938" x="8529638" y="2940050"/>
          <p14:tracePt t="11947" x="8529638" y="2914650"/>
          <p14:tracePt t="12246" x="8529638" y="2897188"/>
          <p14:tracePt t="12250" x="8521700" y="2855913"/>
          <p14:tracePt t="12258" x="8521700" y="2830513"/>
          <p14:tracePt t="12266" x="8513763" y="2820988"/>
          <p14:tracePt t="12275" x="8513763" y="2805113"/>
          <p14:tracePt t="12283" x="8504238" y="2787650"/>
          <p14:tracePt t="12290" x="8478838" y="2744788"/>
          <p14:tracePt t="12298" x="8462963" y="2719388"/>
          <p14:tracePt t="12306" x="8428038" y="2660650"/>
          <p14:tracePt t="12316" x="8385175" y="2600325"/>
          <p14:tracePt t="12322" x="8326438" y="2532063"/>
          <p14:tracePt t="12330" x="8275638" y="2473325"/>
          <p14:tracePt t="12338" x="8207375" y="2405063"/>
          <p14:tracePt t="12349" x="8139113" y="2336800"/>
          <p14:tracePt t="12354" x="8054975" y="2293938"/>
          <p14:tracePt t="12363" x="7977188" y="2235200"/>
          <p14:tracePt t="12370" x="7867650" y="2200275"/>
          <p14:tracePt t="12377" x="7731125" y="2166938"/>
          <p14:tracePt t="12386" x="7586663" y="2149475"/>
          <p14:tracePt t="12396" x="7459663" y="2141538"/>
          <p14:tracePt t="12402" x="7358063" y="2141538"/>
          <p14:tracePt t="12410" x="7289800" y="2141538"/>
          <p14:tracePt t="12418" x="7204075" y="2141538"/>
          <p14:tracePt t="12427" x="7137400" y="2166938"/>
          <p14:tracePt t="12434" x="7059613" y="2209800"/>
          <p14:tracePt t="12448" x="7008813" y="2252663"/>
          <p14:tracePt t="12452" x="6950075" y="2319338"/>
          <p14:tracePt t="12458" x="6915150" y="2354263"/>
          <p14:tracePt t="12466" x="6889750" y="2413000"/>
          <p14:tracePt t="12475" x="6889750" y="2455863"/>
          <p14:tracePt t="12483" x="6889750" y="2516188"/>
          <p14:tracePt t="12490" x="6889750" y="2600325"/>
          <p14:tracePt t="12501" x="6889750" y="2719388"/>
          <p14:tracePt t="12506" x="6899275" y="2805113"/>
          <p14:tracePt t="12515" x="6899275" y="2830513"/>
          <p14:tracePt t="12523" x="6881813" y="2881313"/>
          <p14:tracePt t="12530" x="6881813" y="2932113"/>
          <p14:tracePt t="12538" x="6831013" y="2974975"/>
          <p14:tracePt t="12547" x="6788150" y="2990850"/>
          <p14:tracePt t="12565" x="6770688" y="2990850"/>
          <p14:tracePt t="12570" x="6745288" y="2990850"/>
          <p14:tracePt t="12603" x="6745288" y="3000375"/>
          <p14:tracePt t="12722" x="6745288" y="2990850"/>
          <p14:tracePt t="12732" x="6745288" y="2982913"/>
          <p14:tracePt t="12757" x="6745288" y="2974975"/>
          <p14:tracePt t="12764" x="6745288" y="2965450"/>
          <p14:tracePt t="12780" x="6745288" y="2957513"/>
          <p14:tracePt t="12795" x="6745288" y="2949575"/>
          <p14:tracePt t="12802" x="6745288" y="2940050"/>
          <p14:tracePt t="12810" x="6745288" y="2932113"/>
          <p14:tracePt t="12818" x="6745288" y="2922588"/>
          <p14:tracePt t="12828" x="6745288" y="2914650"/>
          <p14:tracePt t="12850" x="6745288" y="2897188"/>
          <p14:tracePt t="12866" x="6745288" y="2889250"/>
          <p14:tracePt t="12922" x="6745288" y="2881313"/>
          <p14:tracePt t="12938" x="6745288" y="2863850"/>
          <p14:tracePt t="12946" x="6745288" y="2855913"/>
          <p14:tracePt t="12954" x="6754813" y="2846388"/>
          <p14:tracePt t="12964" x="6762750" y="2838450"/>
          <p14:tracePt t="12970" x="6770688" y="2830513"/>
          <p14:tracePt t="12980" x="6780213" y="2820988"/>
          <p14:tracePt t="12986" x="6797675" y="2813050"/>
          <p14:tracePt t="12995" x="6805613" y="2805113"/>
          <p14:tracePt t="13002" x="6823075" y="2805113"/>
          <p14:tracePt t="13010" x="6831013" y="2787650"/>
          <p14:tracePt t="13018" x="6838950" y="2787650"/>
          <p14:tracePt t="13029" x="6856413" y="2770188"/>
          <p14:tracePt t="13034" x="6864350" y="2770188"/>
          <p14:tracePt t="13043" x="6881813" y="2762250"/>
          <p14:tracePt t="13051" x="6889750" y="2752725"/>
          <p14:tracePt t="13067" x="6899275" y="2744788"/>
          <p14:tracePt t="13074" x="6907213" y="2744788"/>
          <p14:tracePt t="13083" x="6915150" y="2744788"/>
          <p14:tracePt t="13090" x="6932613" y="2736850"/>
          <p14:tracePt t="13098" x="6950075" y="2736850"/>
          <p14:tracePt t="13106" x="6983413" y="2736850"/>
          <p14:tracePt t="13115" x="7008813" y="2719388"/>
          <p14:tracePt t="13122" x="7059613" y="2711450"/>
          <p14:tracePt t="13131" x="7119938" y="2711450"/>
          <p14:tracePt t="13138" x="7170738" y="2701925"/>
          <p14:tracePt t="13150" x="7213600" y="2701925"/>
          <p14:tracePt t="13154" x="7256463" y="2693988"/>
          <p14:tracePt t="13164" x="7281863" y="2693988"/>
          <p14:tracePt t="13170" x="7315200" y="2686050"/>
          <p14:tracePt t="13179" x="7315200" y="2676525"/>
          <p14:tracePt t="13186" x="7332663" y="2676525"/>
          <p14:tracePt t="13194" x="7340600" y="2676525"/>
          <p14:tracePt t="13202" x="7340600" y="2668588"/>
          <p14:tracePt t="13218" x="7348538" y="2668588"/>
          <p14:tracePt t="13228" x="7366000" y="2660650"/>
          <p14:tracePt t="13234" x="7373938" y="2651125"/>
          <p14:tracePt t="13242" x="7383463" y="2651125"/>
          <p14:tracePt t="13251" x="7400925" y="2633663"/>
          <p14:tracePt t="13586" x="7442200" y="2633663"/>
          <p14:tracePt t="13595" x="7502525" y="2633663"/>
          <p14:tracePt t="13603" x="7570788" y="2633663"/>
          <p14:tracePt t="13612" x="7654925" y="2633663"/>
          <p14:tracePt t="13618" x="7756525" y="2651125"/>
          <p14:tracePt t="13626" x="7824788" y="2651125"/>
          <p14:tracePt t="13634" x="7900988" y="2651125"/>
          <p14:tracePt t="13644" x="7943850" y="2651125"/>
          <p14:tracePt t="13650" x="7969250" y="2651125"/>
          <p14:tracePt t="13660" x="7969250" y="2643188"/>
          <p14:tracePt t="13666" x="7977188" y="2633663"/>
          <p14:tracePt t="13674" x="7986713" y="2633663"/>
          <p14:tracePt t="13683" x="7994650" y="2617788"/>
          <p14:tracePt t="13691" x="8004175" y="2582863"/>
          <p14:tracePt t="13698" x="8004175" y="2574925"/>
          <p14:tracePt t="13706" x="8004175" y="2541588"/>
          <p14:tracePt t="13715" x="8012113" y="2506663"/>
          <p14:tracePt t="13723" x="8020050" y="2489200"/>
          <p14:tracePt t="13732" x="8020050" y="2473325"/>
          <p14:tracePt t="13738" x="8020050" y="2455863"/>
          <p14:tracePt t="13746" x="8020050" y="2438400"/>
          <p14:tracePt t="13767" x="8020050" y="2422525"/>
          <p14:tracePt t="13770" x="8020050" y="2405063"/>
          <p14:tracePt t="13786" x="8020050" y="2387600"/>
          <p14:tracePt t="13795" x="8012113" y="2371725"/>
          <p14:tracePt t="13802" x="7986713" y="2354263"/>
          <p14:tracePt t="13811" x="7961313" y="2311400"/>
          <p14:tracePt t="13818" x="7935913" y="2293938"/>
          <p14:tracePt t="13826" x="7900988" y="2278063"/>
          <p14:tracePt t="13834" x="7893050" y="2278063"/>
          <p14:tracePt t="13845" x="7875588" y="2268538"/>
          <p14:tracePt t="13850" x="7859713" y="2260600"/>
          <p14:tracePt t="13861" x="7842250" y="2243138"/>
          <p14:tracePt t="13866" x="7832725" y="2235200"/>
          <p14:tracePt t="13875" x="7824788" y="2235200"/>
          <p14:tracePt t="13898" x="7807325" y="2235200"/>
          <p14:tracePt t="13914" x="7791450" y="2235200"/>
          <p14:tracePt t="13922" x="7773988" y="2235200"/>
          <p14:tracePt t="13930" x="7756525" y="2235200"/>
          <p14:tracePt t="13938" x="7740650" y="2235200"/>
          <p14:tracePt t="13947" x="7731125" y="2235200"/>
          <p14:tracePt t="13954" x="7723188" y="2235200"/>
          <p14:tracePt t="14002" x="7715250" y="2235200"/>
          <p14:tracePt t="14018" x="7705725" y="2235200"/>
          <p14:tracePt t="14090" x="7697788" y="2235200"/>
          <p14:tracePt t="14108" x="7697788" y="2243138"/>
          <p14:tracePt t="14114" x="7697788" y="2268538"/>
          <p14:tracePt t="14122" x="7705725" y="2278063"/>
          <p14:tracePt t="14139" x="7715250" y="2293938"/>
          <p14:tracePt t="14154" x="7731125" y="2311400"/>
          <p14:tracePt t="14170" x="7748588" y="2328863"/>
          <p14:tracePt t="14179" x="7756525" y="2328863"/>
          <p14:tracePt t="14186" x="7781925" y="2354263"/>
          <p14:tracePt t="14196" x="7799388" y="2354263"/>
          <p14:tracePt t="14202" x="7824788" y="2362200"/>
          <p14:tracePt t="14210" x="7850188" y="2379663"/>
          <p14:tracePt t="14218" x="7859713" y="2387600"/>
          <p14:tracePt t="14228" x="7893050" y="2397125"/>
          <p14:tracePt t="14234" x="7943850" y="2405063"/>
          <p14:tracePt t="14244" x="7961313" y="2405063"/>
          <p14:tracePt t="14250" x="7986713" y="2422525"/>
          <p14:tracePt t="14260" x="8020050" y="2430463"/>
          <p14:tracePt t="14266" x="8054975" y="2430463"/>
          <p14:tracePt t="14283" x="8062913" y="2430463"/>
          <p14:tracePt t="14291" x="8080375" y="2430463"/>
          <p14:tracePt t="14891" x="8080375" y="2422525"/>
          <p14:tracePt t="14939" x="8054975" y="2422525"/>
          <p14:tracePt t="14949" x="8045450" y="2422525"/>
          <p14:tracePt t="14955" x="8029575" y="2422525"/>
          <p14:tracePt t="14965" x="8020050" y="2422525"/>
          <p14:tracePt t="14970" x="7994650" y="2422525"/>
          <p14:tracePt t="14978" x="7977188" y="2430463"/>
          <p14:tracePt t="14986" x="7969250" y="2430463"/>
          <p14:tracePt t="14995" x="7951788" y="2430463"/>
          <p14:tracePt t="15003" x="7935913" y="2438400"/>
          <p14:tracePt t="15014" x="7918450" y="2438400"/>
          <p14:tracePt t="15018" x="7900988" y="2447925"/>
          <p14:tracePt t="15027" x="7867650" y="2455863"/>
          <p14:tracePt t="15034" x="7859713" y="2463800"/>
          <p14:tracePt t="15043" x="7859713" y="2473325"/>
          <p14:tracePt t="15050" x="7850188" y="2473325"/>
          <p14:tracePt t="15082" x="7842250" y="2473325"/>
          <p14:tracePt t="15124" x="7842250" y="2489200"/>
          <p14:tracePt t="15170" x="7842250" y="2498725"/>
          <p14:tracePt t="15180" x="7842250" y="2506663"/>
          <p14:tracePt t="15196" x="7842250" y="2516188"/>
          <p14:tracePt t="15202" x="7842250" y="2532063"/>
          <p14:tracePt t="15218" x="7850188" y="2532063"/>
          <p14:tracePt t="15226" x="7867650" y="2541588"/>
          <p14:tracePt t="15242" x="7900988" y="2549525"/>
          <p14:tracePt t="15249" x="7918450" y="2566988"/>
          <p14:tracePt t="15258" x="7943850" y="2574925"/>
          <p14:tracePt t="15266" x="7986713" y="2592388"/>
          <p14:tracePt t="15274" x="8037513" y="2617788"/>
          <p14:tracePt t="15282" x="8096250" y="2676525"/>
          <p14:tracePt t="15294" x="8156575" y="2727325"/>
          <p14:tracePt t="15298" x="8215313" y="2744788"/>
          <p14:tracePt t="15307" x="8250238" y="2770188"/>
          <p14:tracePt t="15314" x="8258175" y="2770188"/>
          <p14:tracePt t="15386" x="8240713" y="2805113"/>
          <p14:tracePt t="15395" x="8207375" y="2820988"/>
          <p14:tracePt t="15402" x="8105775" y="2820988"/>
          <p14:tracePt t="15414" x="8062913" y="2820988"/>
          <p14:tracePt t="15418" x="8045450" y="2830513"/>
          <p14:tracePt t="15427" x="8029575" y="2846388"/>
          <p14:tracePt t="15459" x="8020050" y="2838450"/>
          <p14:tracePt t="15482" x="8020050" y="2830513"/>
          <p14:tracePt t="15548" x="8020050" y="2820988"/>
          <p14:tracePt t="15570" x="8029575" y="2813050"/>
          <p14:tracePt t="15613" x="8037513" y="2813050"/>
          <p14:tracePt t="15628" x="8037513" y="2795588"/>
          <p14:tracePt t="15634" x="8062913" y="2770188"/>
          <p14:tracePt t="15650" x="8070850" y="2752725"/>
          <p14:tracePt t="15659" x="8070850" y="2736850"/>
          <p14:tracePt t="15666" x="8080375" y="2693988"/>
          <p14:tracePt t="15675" x="8096250" y="2668588"/>
          <p14:tracePt t="15682" x="8096250" y="2651125"/>
          <p14:tracePt t="15693" x="8105775" y="2625725"/>
          <p14:tracePt t="15698" x="8113713" y="2574925"/>
          <p14:tracePt t="15707" x="8121650" y="2541588"/>
          <p14:tracePt t="15714" x="8131175" y="2532063"/>
          <p14:tracePt t="15724" x="8131175" y="2516188"/>
          <p14:tracePt t="15730" x="8131175" y="2498725"/>
          <p14:tracePt t="15747" x="8131175" y="2473325"/>
          <p14:tracePt t="15754" x="8131175" y="2463800"/>
          <p14:tracePt t="15763" x="8131175" y="2447925"/>
          <p14:tracePt t="15770" x="8131175" y="2430463"/>
          <p14:tracePt t="15786" x="8131175" y="2413000"/>
          <p14:tracePt t="15802" x="8121650" y="2405063"/>
          <p14:tracePt t="15812" x="8121650" y="2397125"/>
          <p14:tracePt t="15818" x="8113713" y="2387600"/>
          <p14:tracePt t="15826" x="8096250" y="2371725"/>
          <p14:tracePt t="15834" x="8088313" y="2362200"/>
          <p14:tracePt t="15844" x="8080375" y="2354263"/>
          <p14:tracePt t="15850" x="8062913" y="2344738"/>
          <p14:tracePt t="15859" x="8045450" y="2328863"/>
          <p14:tracePt t="15866" x="8020050" y="2303463"/>
          <p14:tracePt t="15877" x="8004175" y="2293938"/>
          <p14:tracePt t="15882" x="7986713" y="2286000"/>
          <p14:tracePt t="15891" x="7961313" y="2278063"/>
          <p14:tracePt t="15899" x="7935913" y="2268538"/>
          <p14:tracePt t="15907" x="7926388" y="2260600"/>
          <p14:tracePt t="15914" x="7910513" y="2260600"/>
          <p14:tracePt t="15923" x="7893050" y="2260600"/>
          <p14:tracePt t="15930" x="7885113" y="2260600"/>
          <p14:tracePt t="15939" x="7875588" y="2260600"/>
          <p14:tracePt t="15946" x="7859713" y="2260600"/>
          <p14:tracePt t="15963" x="7842250" y="2260600"/>
          <p14:tracePt t="15970" x="7816850" y="2260600"/>
          <p14:tracePt t="15978" x="7773988" y="2260600"/>
          <p14:tracePt t="15986" x="7740650" y="2268538"/>
          <p14:tracePt t="15994" x="7697788" y="2286000"/>
          <p14:tracePt t="16003" x="7646988" y="2303463"/>
          <p14:tracePt t="16011" x="7586663" y="2336800"/>
          <p14:tracePt t="16018" x="7545388" y="2362200"/>
          <p14:tracePt t="16027" x="7527925" y="2379663"/>
          <p14:tracePt t="16034" x="7493000" y="2397125"/>
          <p14:tracePt t="16045" x="7485063" y="2413000"/>
          <p14:tracePt t="16050" x="7467600" y="2430463"/>
          <p14:tracePt t="16061" x="7459663" y="2438400"/>
          <p14:tracePt t="16068" x="7451725" y="2463800"/>
          <p14:tracePt t="16082" x="7451725" y="2481263"/>
          <p14:tracePt t="16140" x="7451725" y="2489200"/>
          <p14:tracePt t="16146" x="7459663" y="2489200"/>
          <p14:tracePt t="16154" x="7493000" y="2489200"/>
          <p14:tracePt t="16162" x="7510463" y="2473325"/>
          <p14:tracePt t="16170" x="7535863" y="2447925"/>
          <p14:tracePt t="16179" x="7545388" y="2430463"/>
          <p14:tracePt t="16186" x="7570788" y="2397125"/>
          <p14:tracePt t="16195" x="7578725" y="2379663"/>
          <p14:tracePt t="16202" x="7586663" y="2354263"/>
          <p14:tracePt t="16211" x="7596188" y="2319338"/>
          <p14:tracePt t="16218" x="7604125" y="2260600"/>
          <p14:tracePt t="16226" x="7612063" y="2243138"/>
          <p14:tracePt t="16232" x="7629525" y="2184400"/>
          <p14:tracePt t="16242" x="7629525" y="2166938"/>
          <p14:tracePt t="16249" x="7629525" y="2133600"/>
          <p14:tracePt t="16258" x="7637463" y="2116138"/>
          <p14:tracePt t="16265" x="7637463" y="2098675"/>
          <p14:tracePt t="16274" x="7637463" y="2082800"/>
          <p14:tracePt t="16281" x="7637463" y="2047875"/>
          <p14:tracePt t="16298" x="7637463" y="2014538"/>
          <p14:tracePt t="16314" x="7612063" y="1979613"/>
          <p14:tracePt t="16325" x="7604125" y="1971675"/>
          <p14:tracePt t="16330" x="7578725" y="1946275"/>
          <p14:tracePt t="16339" x="7553325" y="1920875"/>
          <p14:tracePt t="16347" x="7527925" y="1895475"/>
          <p14:tracePt t="16354" x="7467600" y="1860550"/>
          <p14:tracePt t="16362" x="7416800" y="1835150"/>
          <p14:tracePt t="16370" x="7340600" y="1801813"/>
          <p14:tracePt t="16380" x="7256463" y="1776413"/>
          <p14:tracePt t="16386" x="7170738" y="1766888"/>
          <p14:tracePt t="16395" x="7051675" y="1741488"/>
          <p14:tracePt t="16402" x="6950075" y="1733550"/>
          <p14:tracePt t="16410" x="6838950" y="1725613"/>
          <p14:tracePt t="16418" x="6729413" y="1725613"/>
          <p14:tracePt t="16429" x="6643688" y="1725613"/>
          <p14:tracePt t="16434" x="6542088" y="1725613"/>
          <p14:tracePt t="16445" x="6473825" y="1725613"/>
          <p14:tracePt t="16450" x="6397625" y="1725613"/>
          <p14:tracePt t="16460" x="6338888" y="1725613"/>
          <p14:tracePt t="16466" x="6296025" y="1725613"/>
          <p14:tracePt t="16473" x="6270625" y="1725613"/>
          <p14:tracePt t="16482" x="6261100" y="1725613"/>
          <p14:tracePt t="16494" x="6253163" y="1725613"/>
          <p14:tracePt t="16498" x="6245225" y="1725613"/>
          <p14:tracePt t="16507" x="6235700" y="1725613"/>
          <p14:tracePt t="16514" x="6210300" y="1725613"/>
          <p14:tracePt t="16526" x="6194425" y="1725613"/>
          <p14:tracePt t="16530" x="6142038" y="1741488"/>
          <p14:tracePt t="16538" x="6083300" y="1776413"/>
          <p14:tracePt t="16558" x="6032500" y="1793875"/>
          <p14:tracePt t="16562" x="6015038" y="1809750"/>
          <p14:tracePt t="16570" x="5997575" y="1819275"/>
          <p14:tracePt t="16579" x="5997575" y="1827213"/>
          <p14:tracePt t="16586" x="5972175" y="1852613"/>
          <p14:tracePt t="16595" x="5972175" y="1860550"/>
          <p14:tracePt t="16602" x="5972175" y="1903413"/>
          <p14:tracePt t="16611" x="5964238" y="1954213"/>
          <p14:tracePt t="16618" x="5938838" y="1997075"/>
          <p14:tracePt t="16626" x="5938838" y="2047875"/>
          <p14:tracePt t="16634" x="5938838" y="2090738"/>
          <p14:tracePt t="16645" x="5938838" y="2133600"/>
          <p14:tracePt t="16650" x="5938838" y="2200275"/>
          <p14:tracePt t="16660" x="5938838" y="2252663"/>
          <p14:tracePt t="16666" x="5956300" y="2319338"/>
          <p14:tracePt t="16675" x="5997575" y="2413000"/>
          <p14:tracePt t="16682" x="6065838" y="2506663"/>
          <p14:tracePt t="16693" x="6126163" y="2566988"/>
          <p14:tracePt t="16698" x="6176963" y="2608263"/>
          <p14:tracePt t="16707" x="6219825" y="2643188"/>
          <p14:tracePt t="16714" x="6261100" y="2660650"/>
          <p14:tracePt t="16727" x="6278563" y="2660650"/>
          <p14:tracePt t="16730" x="6303963" y="2668588"/>
          <p14:tracePt t="16739" x="6346825" y="2686050"/>
          <p14:tracePt t="16746" x="6389688" y="2686050"/>
          <p14:tracePt t="16754" x="6448425" y="2686050"/>
          <p14:tracePt t="16763" x="6524625" y="2686050"/>
          <p14:tracePt t="16770" x="6592888" y="2686050"/>
          <p14:tracePt t="16779" x="6678613" y="2668588"/>
          <p14:tracePt t="16786" x="6770688" y="2633663"/>
          <p14:tracePt t="16796" x="6856413" y="2600325"/>
          <p14:tracePt t="16802" x="6975475" y="2532063"/>
          <p14:tracePt t="16812" x="7094538" y="2463800"/>
          <p14:tracePt t="16818" x="7204075" y="2387600"/>
          <p14:tracePt t="16827" x="7297738" y="2293938"/>
          <p14:tracePt t="16834" x="7391400" y="2200275"/>
          <p14:tracePt t="16844" x="7459663" y="2108200"/>
          <p14:tracePt t="16849" x="7510463" y="2030413"/>
          <p14:tracePt t="16861" x="7545388" y="1979613"/>
          <p14:tracePt t="16865" x="7561263" y="1911350"/>
          <p14:tracePt t="16874" x="7596188" y="1860550"/>
          <p14:tracePt t="16881" x="7596188" y="1835150"/>
          <p14:tracePt t="16890" x="7596188" y="1801813"/>
          <p14:tracePt t="16897" x="7596188" y="1758950"/>
          <p14:tracePt t="16907" x="7596188" y="1733550"/>
          <p14:tracePt t="16913" x="7596188" y="1690688"/>
          <p14:tracePt t="16921" x="7578725" y="1674813"/>
          <p14:tracePt t="16929" x="7545388" y="1614488"/>
          <p14:tracePt t="16937" x="7510463" y="1581150"/>
          <p14:tracePt t="16945" x="7459663" y="1520825"/>
          <p14:tracePt t="16953" x="7426325" y="1495425"/>
          <p14:tracePt t="16961" x="7348538" y="1477963"/>
          <p14:tracePt t="16969" x="7264400" y="1444625"/>
          <p14:tracePt t="16977" x="7162800" y="1419225"/>
          <p14:tracePt t="16985" x="7043738" y="1411288"/>
          <p14:tracePt t="16993" x="6932613" y="1385888"/>
          <p14:tracePt t="17002" x="6805613" y="1376363"/>
          <p14:tracePt t="17010" x="6704013" y="1350963"/>
          <p14:tracePt t="17018" x="6600825" y="1350963"/>
          <p14:tracePt t="17026" x="6516688" y="1350963"/>
          <p14:tracePt t="17034" x="6448425" y="1350963"/>
          <p14:tracePt t="17044" x="6397625" y="1350963"/>
          <p14:tracePt t="17050" x="6354763" y="1350963"/>
          <p14:tracePt t="17060" x="6338888" y="1350963"/>
          <p14:tracePt t="17067" x="6329363" y="1360488"/>
          <p14:tracePt t="17074" x="6321425" y="1368425"/>
          <p14:tracePt t="17082" x="6303963" y="1376363"/>
          <p14:tracePt t="17091" x="6296025" y="1401763"/>
          <p14:tracePt t="17098" x="6286500" y="1419225"/>
          <p14:tracePt t="17107" x="6278563" y="1487488"/>
          <p14:tracePt t="17114" x="6245225" y="1530350"/>
          <p14:tracePt t="17125" x="6245225" y="1581150"/>
          <p14:tracePt t="17130" x="6202363" y="1631950"/>
          <p14:tracePt t="17139" x="6184900" y="1674813"/>
          <p14:tracePt t="17146" x="6176963" y="1725613"/>
          <p14:tracePt t="17155" x="6167438" y="1758950"/>
          <p14:tracePt t="17163" x="6159500" y="1776413"/>
          <p14:tracePt t="17170" x="6159500" y="1809750"/>
          <p14:tracePt t="17178" x="6159500" y="1844675"/>
          <p14:tracePt t="17187" x="6159500" y="1852613"/>
          <p14:tracePt t="17195" x="6159500" y="1885950"/>
          <p14:tracePt t="17202" x="6159500" y="1928813"/>
          <p14:tracePt t="17211" x="6159500" y="1954213"/>
          <p14:tracePt t="17218" x="6167438" y="1989138"/>
          <p14:tracePt t="17227" x="6176963" y="2005013"/>
          <p14:tracePt t="17234" x="6194425" y="2030413"/>
          <p14:tracePt t="17244" x="6210300" y="2065338"/>
          <p14:tracePt t="17250" x="6235700" y="2108200"/>
          <p14:tracePt t="17259" x="6261100" y="2141538"/>
          <p14:tracePt t="17266" x="6303963" y="2200275"/>
          <p14:tracePt t="17275" x="6346825" y="2243138"/>
          <p14:tracePt t="17282" x="6380163" y="2303463"/>
          <p14:tracePt t="17289" x="6415088" y="2344738"/>
          <p14:tracePt t="17298" x="6440488" y="2371725"/>
          <p14:tracePt t="17306" x="6456363" y="2397125"/>
          <p14:tracePt t="17314" x="6473825" y="2397125"/>
          <p14:tracePt t="17326" x="6508750" y="2430463"/>
          <p14:tracePt t="17330" x="6550025" y="2455863"/>
          <p14:tracePt t="17339" x="6592888" y="2473325"/>
          <p14:tracePt t="17346" x="6610350" y="2481263"/>
          <p14:tracePt t="17355" x="6643688" y="2489200"/>
          <p14:tracePt t="17362" x="6678613" y="2498725"/>
          <p14:tracePt t="17370" x="6711950" y="2498725"/>
          <p14:tracePt t="17378" x="6745288" y="2498725"/>
          <p14:tracePt t="17386" x="6780213" y="2498725"/>
          <p14:tracePt t="17396" x="6831013" y="2498725"/>
          <p14:tracePt t="17402" x="6848475" y="2498725"/>
          <p14:tracePt t="17411" x="6856413" y="2498725"/>
          <p14:tracePt t="17418" x="6864350" y="2498725"/>
          <p14:tracePt t="17427" x="6873875" y="2498725"/>
          <p14:tracePt t="17434" x="6881813" y="2498725"/>
          <p14:tracePt t="17482" x="6889750" y="2498725"/>
          <p14:tracePt t="17739" x="6915150" y="2498725"/>
          <p14:tracePt t="17746" x="6958013" y="2498725"/>
          <p14:tracePt t="17758" x="7018338" y="2498725"/>
          <p14:tracePt t="17762" x="7112000" y="2498725"/>
          <p14:tracePt t="17771" x="7196138" y="2498725"/>
          <p14:tracePt t="17778" x="7297738" y="2498725"/>
          <p14:tracePt t="17786" x="7426325" y="2498725"/>
          <p14:tracePt t="17794" x="7553325" y="2498725"/>
          <p14:tracePt t="17802" x="7637463" y="2498725"/>
          <p14:tracePt t="17811" x="7723188" y="2463800"/>
          <p14:tracePt t="17818" x="7824788" y="2455863"/>
          <p14:tracePt t="17826" x="7900988" y="2422525"/>
          <p14:tracePt t="17834" x="7977188" y="2413000"/>
          <p14:tracePt t="17844" x="8037513" y="2397125"/>
          <p14:tracePt t="17850" x="8088313" y="2371725"/>
          <p14:tracePt t="17858" x="8121650" y="2354263"/>
          <p14:tracePt t="17866" x="8156575" y="2328863"/>
          <p14:tracePt t="17875" x="8174038" y="2311400"/>
          <p14:tracePt t="17882" x="8189913" y="2293938"/>
          <p14:tracePt t="17891" x="8189913" y="2286000"/>
          <p14:tracePt t="17898" x="8199438" y="2260600"/>
          <p14:tracePt t="17907" x="8199438" y="2243138"/>
          <p14:tracePt t="17914" x="8215313" y="2209800"/>
          <p14:tracePt t="17925" x="8215313" y="2184400"/>
          <p14:tracePt t="17930" x="8224838" y="2133600"/>
          <p14:tracePt t="17939" x="8240713" y="2090738"/>
          <p14:tracePt t="17946" x="8240713" y="2030413"/>
          <p14:tracePt t="17959" x="8240713" y="2005013"/>
          <p14:tracePt t="17962" x="8240713" y="1946275"/>
          <p14:tracePt t="17971" x="8240713" y="1911350"/>
          <p14:tracePt t="17978" x="8240713" y="1870075"/>
          <p14:tracePt t="17986" x="8240713" y="1827213"/>
          <p14:tracePt t="17995" x="8224838" y="1793875"/>
          <p14:tracePt t="18002" x="8207375" y="1733550"/>
          <p14:tracePt t="18010" x="8147050" y="1657350"/>
          <p14:tracePt t="18018" x="8113713" y="1606550"/>
          <p14:tracePt t="18027" x="8054975" y="1538288"/>
          <p14:tracePt t="18034" x="8020050" y="1487488"/>
          <p14:tracePt t="18044" x="7994650" y="1462088"/>
          <p14:tracePt t="18050" x="7969250" y="1436688"/>
          <p14:tracePt t="18059" x="7918450" y="1411288"/>
          <p14:tracePt t="18066" x="7885113" y="1401763"/>
          <p14:tracePt t="18077" x="7824788" y="1393825"/>
          <p14:tracePt t="18082" x="7773988" y="1368425"/>
          <p14:tracePt t="18091" x="7731125" y="1360488"/>
          <p14:tracePt t="18098" x="7688263" y="1360488"/>
          <p14:tracePt t="18106" x="7629525" y="1350963"/>
          <p14:tracePt t="18114" x="7553325" y="1350963"/>
          <p14:tracePt t="18124" x="7502525" y="1350963"/>
          <p14:tracePt t="18130" x="7416800" y="1350963"/>
          <p14:tracePt t="18139" x="7340600" y="1350963"/>
          <p14:tracePt t="18146" x="7272338" y="1350963"/>
          <p14:tracePt t="18157" x="7188200" y="1350963"/>
          <p14:tracePt t="18162" x="7112000" y="1376363"/>
          <p14:tracePt t="18170" x="7018338" y="1401763"/>
          <p14:tracePt t="18178" x="6942138" y="1427163"/>
          <p14:tracePt t="18186" x="6856413" y="1444625"/>
          <p14:tracePt t="18194" x="6780213" y="1477963"/>
          <p14:tracePt t="18203" x="6737350" y="1495425"/>
          <p14:tracePt t="18211" x="6686550" y="1504950"/>
          <p14:tracePt t="18218" x="6653213" y="1512888"/>
          <p14:tracePt t="18226" x="6653213" y="1520825"/>
          <p14:tracePt t="18234" x="6643688" y="1520825"/>
          <p14:tracePt t="18243" x="6626225" y="1538288"/>
          <p14:tracePt t="18250" x="6610350" y="1555750"/>
          <p14:tracePt t="18259" x="6584950" y="1581150"/>
          <p14:tracePt t="18266" x="6567488" y="1614488"/>
          <p14:tracePt t="18277" x="6550025" y="1649413"/>
          <p14:tracePt t="18283" x="6534150" y="1674813"/>
          <p14:tracePt t="18293" x="6524625" y="1690688"/>
          <p14:tracePt t="18298" x="6508750" y="1725613"/>
          <p14:tracePt t="18306" x="6508750" y="1758950"/>
          <p14:tracePt t="18315" x="6508750" y="1793875"/>
          <p14:tracePt t="18324" x="6499225" y="1819275"/>
          <p14:tracePt t="18330" x="6499225" y="1844675"/>
          <p14:tracePt t="18339" x="6499225" y="1878013"/>
          <p14:tracePt t="18346" x="6499225" y="1895475"/>
          <p14:tracePt t="18356" x="6508750" y="1928813"/>
          <p14:tracePt t="18362" x="6524625" y="1963738"/>
          <p14:tracePt t="18370" x="6542088" y="1979613"/>
          <p14:tracePt t="18378" x="6559550" y="2005013"/>
          <p14:tracePt t="18386" x="6575425" y="2055813"/>
          <p14:tracePt t="18394" x="6600825" y="2082800"/>
          <p14:tracePt t="18403" x="6643688" y="2133600"/>
          <p14:tracePt t="18411" x="6669088" y="2166938"/>
          <p14:tracePt t="18418" x="6704013" y="2209800"/>
          <p14:tracePt t="18427" x="6762750" y="2260600"/>
          <p14:tracePt t="18434" x="6813550" y="2311400"/>
          <p14:tracePt t="18443" x="6873875" y="2354263"/>
          <p14:tracePt t="18450" x="6924675" y="2387600"/>
          <p14:tracePt t="18460" x="6983413" y="2413000"/>
          <p14:tracePt t="18466" x="7051675" y="2447925"/>
          <p14:tracePt t="18476" x="7094538" y="2463800"/>
          <p14:tracePt t="18482" x="7145338" y="2498725"/>
          <p14:tracePt t="18491" x="7153275" y="2506663"/>
          <p14:tracePt t="18506" x="7162800" y="2516188"/>
          <p14:tracePt t="18514" x="7162800" y="2532063"/>
          <p14:tracePt t="18524" x="7162800" y="2541588"/>
          <p14:tracePt t="18531" x="7188200" y="2574925"/>
          <p14:tracePt t="18538" x="7196138" y="2592388"/>
          <p14:tracePt t="18548" x="7229475" y="2643188"/>
          <p14:tracePt t="18557" x="7239000" y="2651125"/>
          <p14:tracePt t="18563" x="7289800" y="2701925"/>
          <p14:tracePt t="18573" x="7323138" y="2752725"/>
          <p14:tracePt t="18578" x="7408863" y="2805113"/>
          <p14:tracePt t="18586" x="7493000" y="2881313"/>
          <p14:tracePt t="18595" x="7637463" y="2965450"/>
          <p14:tracePt t="18603" x="7832725" y="3067050"/>
          <p14:tracePt t="18610" x="8062913" y="3238500"/>
          <p14:tracePt t="18618" x="8291513" y="3382963"/>
          <p14:tracePt t="18627" x="8605838" y="3586163"/>
          <p14:tracePt t="18634" x="9005888" y="3806825"/>
          <p14:tracePt t="18643" x="9447213" y="3986213"/>
          <p14:tracePt t="18650" x="9948863" y="4197350"/>
          <p14:tracePt t="18658" x="10382250" y="4351338"/>
          <p14:tracePt t="18666" x="10739438" y="4486275"/>
          <p14:tracePt t="18676" x="11036300" y="4521200"/>
          <p14:tracePt t="18682" x="11206163" y="4554538"/>
          <p14:tracePt t="18691" x="11291888" y="4554538"/>
          <p14:tracePt t="18698" x="11325225" y="4554538"/>
          <p14:tracePt t="18707" x="11333163" y="4554538"/>
          <p14:tracePt t="18758" x="11342688" y="4554538"/>
          <p14:tracePt t="18762" x="11350625" y="4554538"/>
          <p14:tracePt t="18772" x="11360150" y="4546600"/>
          <p14:tracePt t="18788" x="11368088" y="4538663"/>
          <p14:tracePt t="18810" x="11376025" y="4538663"/>
          <p14:tracePt t="18876" x="11376025" y="4529138"/>
          <p14:tracePt t="18883" x="11376025" y="4513263"/>
          <p14:tracePt t="18890" x="11368088" y="4503738"/>
          <p14:tracePt t="18898" x="11350625" y="4495800"/>
          <p14:tracePt t="18907" x="11342688" y="4486275"/>
          <p14:tracePt t="18914" x="11317288" y="4478338"/>
          <p14:tracePt t="18924" x="11291888" y="4445000"/>
          <p14:tracePt t="18930" x="11256963" y="4419600"/>
          <p14:tracePt t="18938" x="11215688" y="4384675"/>
          <p14:tracePt t="18947" x="11180763" y="4351338"/>
          <p14:tracePt t="18958" x="11163300" y="4333875"/>
          <p14:tracePt t="18962" x="11147425" y="4308475"/>
          <p14:tracePt t="18971" x="11129963" y="4283075"/>
          <p14:tracePt t="18978" x="11112500" y="4275138"/>
          <p14:tracePt t="18988" x="11079163" y="4249738"/>
          <p14:tracePt t="18994" x="11044238" y="4214813"/>
          <p14:tracePt t="19003" x="10993438" y="4181475"/>
          <p14:tracePt t="19011" x="10942638" y="4146550"/>
          <p14:tracePt t="19018" x="10891838" y="4121150"/>
          <p14:tracePt t="19027" x="10858500" y="4095750"/>
          <p14:tracePt t="19034" x="10833100" y="4087813"/>
          <p14:tracePt t="19043" x="10815638" y="4070350"/>
          <p14:tracePt t="19050" x="10798175" y="4052888"/>
          <p14:tracePt t="19059" x="10782300" y="4044950"/>
          <p14:tracePt t="19067" x="10747375" y="4027488"/>
          <p14:tracePt t="19074" x="10721975" y="4011613"/>
          <p14:tracePt t="19082" x="10696575" y="3994150"/>
          <p14:tracePt t="19092" x="10653713" y="3960813"/>
          <p14:tracePt t="19098" x="10637838" y="3951288"/>
          <p14:tracePt t="19107" x="10620375" y="3935413"/>
          <p14:tracePt t="19131" x="10612438" y="3925888"/>
          <p14:tracePt t="19138" x="10594975" y="3917950"/>
          <p14:tracePt t="19146" x="10577513" y="3900488"/>
          <p14:tracePt t="19155" x="10552113" y="3892550"/>
          <p14:tracePt t="19162" x="10509250" y="3875088"/>
          <p14:tracePt t="19175" x="10483850" y="3857625"/>
          <p14:tracePt t="19195" x="10399713" y="3849688"/>
          <p14:tracePt t="19203" x="10374313" y="3841750"/>
          <p14:tracePt t="19211" x="10348913" y="3841750"/>
          <p14:tracePt t="19218" x="10298113" y="3841750"/>
          <p14:tracePt t="19226" x="10212388" y="3841750"/>
          <p14:tracePt t="19235" x="10126663" y="3841750"/>
          <p14:tracePt t="19243" x="10025063" y="3841750"/>
          <p14:tracePt t="19249" x="9931400" y="3841750"/>
          <p14:tracePt t="19259" x="9829800" y="3841750"/>
          <p14:tracePt t="19266" x="9771063" y="3841750"/>
          <p14:tracePt t="19276" x="9728200" y="3841750"/>
          <p14:tracePt t="19282" x="9710738" y="3857625"/>
          <p14:tracePt t="19291" x="9685338" y="3857625"/>
          <p14:tracePt t="19298" x="9677400" y="3867150"/>
          <p14:tracePt t="19309" x="9677400" y="3875088"/>
          <p14:tracePt t="19314" x="9677400" y="3883025"/>
          <p14:tracePt t="19324" x="9667875" y="3892550"/>
          <p14:tracePt t="19338" x="9667875" y="3917950"/>
          <p14:tracePt t="19356" x="9667875" y="3925888"/>
          <p14:tracePt t="19371" x="9667875" y="3935413"/>
          <p14:tracePt t="19378" x="9667875" y="3943350"/>
          <p14:tracePt t="19389" x="9667875" y="3951288"/>
          <p14:tracePt t="19403" x="9667875" y="3960813"/>
          <p14:tracePt t="19419" x="9667875" y="3968750"/>
          <p14:tracePt t="19497" x="9677400" y="3968750"/>
          <p14:tracePt t="19507" x="9685338" y="3968750"/>
          <p14:tracePt t="19513" x="9720263" y="3968750"/>
          <p14:tracePt t="19522" x="9753600" y="3968750"/>
          <p14:tracePt t="19530" x="9804400" y="3943350"/>
          <p14:tracePt t="19538" x="9847263" y="3925888"/>
          <p14:tracePt t="19546" x="9898063" y="3883025"/>
          <p14:tracePt t="19558" x="9966325" y="3849688"/>
          <p14:tracePt t="19562" x="10009188" y="3824288"/>
          <p14:tracePt t="19571" x="10085388" y="3773488"/>
          <p14:tracePt t="19578" x="10136188" y="3738563"/>
          <p14:tracePt t="19588" x="10220325" y="3679825"/>
          <p14:tracePt t="19594" x="10298113" y="3629025"/>
          <p14:tracePt t="19602" x="10374313" y="3568700"/>
          <p14:tracePt t="19610" x="10450513" y="3509963"/>
          <p14:tracePt t="19618" x="10518775" y="3467100"/>
          <p14:tracePt t="19626" x="10552113" y="3441700"/>
          <p14:tracePt t="19634" x="10594975" y="3408363"/>
          <p14:tracePt t="19643" x="10620375" y="3365500"/>
          <p14:tracePt t="19650" x="10645775" y="3340100"/>
          <p14:tracePt t="19659" x="10663238" y="3330575"/>
          <p14:tracePt t="19667" x="10679113" y="3297238"/>
          <p14:tracePt t="19676" x="10688638" y="3279775"/>
          <p14:tracePt t="19682" x="10696575" y="3263900"/>
          <p14:tracePt t="19690" x="10704513" y="3246438"/>
          <p14:tracePt t="19698" x="10714038" y="3246438"/>
          <p14:tracePt t="19851" x="10696575" y="3246438"/>
          <p14:tracePt t="19866" x="10671175" y="3246438"/>
          <p14:tracePt t="19875" x="10653713" y="3263900"/>
          <p14:tracePt t="19882" x="10645775" y="3271838"/>
          <p14:tracePt t="19892" x="10620375" y="3289300"/>
          <p14:tracePt t="19909" x="10577513" y="3340100"/>
          <p14:tracePt t="19914" x="10552113" y="3373438"/>
          <p14:tracePt t="19922" x="10509250" y="3398838"/>
          <p14:tracePt t="19930" x="10493375" y="3424238"/>
          <p14:tracePt t="19937" x="10425113" y="3459163"/>
          <p14:tracePt t="19946" x="10390188" y="3492500"/>
          <p14:tracePt t="19958" x="10339388" y="3535363"/>
          <p14:tracePt t="19962" x="10298113" y="3568700"/>
          <p14:tracePt t="19970" x="10271125" y="3578225"/>
          <p14:tracePt t="19978" x="10220325" y="3619500"/>
          <p14:tracePt t="19987" x="10204450" y="3636963"/>
          <p14:tracePt t="19994" x="10179050" y="3654425"/>
          <p14:tracePt t="20003" x="10161588" y="3662363"/>
          <p14:tracePt t="20010" x="10153650" y="3679825"/>
          <p14:tracePt t="20017" x="10126663" y="3705225"/>
          <p14:tracePt t="20025" x="10110788" y="3722688"/>
          <p14:tracePt t="20033" x="10075863" y="3756025"/>
          <p14:tracePt t="20041" x="10034588" y="3790950"/>
          <p14:tracePt t="20049" x="9983788" y="3832225"/>
          <p14:tracePt t="20057" x="9948863" y="3875088"/>
          <p14:tracePt t="20067" x="9898063" y="3900488"/>
          <p14:tracePt t="20074" x="9847263" y="3943350"/>
          <p14:tracePt t="20081" x="9821863" y="3951288"/>
          <p14:tracePt t="20091" x="9786938" y="3976688"/>
          <p14:tracePt t="20098" x="9761538" y="3986213"/>
          <p14:tracePt t="20107" x="9736138" y="3994150"/>
          <p14:tracePt t="20114" x="9728200" y="4011613"/>
          <p14:tracePt t="20122" x="9720263" y="4011613"/>
          <p14:tracePt t="20130" x="9710738" y="4011613"/>
          <p14:tracePt t="20158" x="9694863" y="4019550"/>
          <p14:tracePt t="20162" x="9685338" y="4027488"/>
          <p14:tracePt t="20170" x="9667875" y="4044950"/>
          <p14:tracePt t="20178" x="9642475" y="4052888"/>
          <p14:tracePt t="20190" x="9634538" y="4062413"/>
          <p14:tracePt t="20194" x="9609138" y="4087813"/>
          <p14:tracePt t="20204" x="9601200" y="4095750"/>
          <p14:tracePt t="20210" x="9583738" y="4095750"/>
          <p14:tracePt t="20227" x="9566275" y="4113213"/>
          <p14:tracePt t="20346" x="9575800" y="4062413"/>
          <p14:tracePt t="20356" x="9591675" y="4052888"/>
          <p14:tracePt t="20362" x="9617075" y="4002088"/>
          <p14:tracePt t="20371" x="9642475" y="3976688"/>
          <p14:tracePt t="20378" x="9667875" y="3925888"/>
          <p14:tracePt t="20388" x="9702800" y="3883025"/>
          <p14:tracePt t="20393" x="9736138" y="3841750"/>
          <p14:tracePt t="20404" x="9761538" y="3816350"/>
          <p14:tracePt t="20409" x="9812338" y="3763963"/>
          <p14:tracePt t="20419" x="9829800" y="3738563"/>
          <p14:tracePt t="20426" x="9864725" y="3705225"/>
          <p14:tracePt t="20434" x="9898063" y="3671888"/>
          <p14:tracePt t="20443" x="9906000" y="3654425"/>
          <p14:tracePt t="20450" x="9940925" y="3619500"/>
          <p14:tracePt t="20457" x="9948863" y="3603625"/>
          <p14:tracePt t="20466" x="9974263" y="3578225"/>
          <p14:tracePt t="20475" x="9983788" y="3568700"/>
          <p14:tracePt t="20482" x="9991725" y="3560763"/>
          <p14:tracePt t="20492" x="10017125" y="3535363"/>
          <p14:tracePt t="20498" x="10017125" y="3527425"/>
          <p14:tracePt t="20507" x="10025063" y="3517900"/>
          <p14:tracePt t="20514" x="10034588" y="3509963"/>
          <p14:tracePt t="20530" x="10042525" y="3492500"/>
          <p14:tracePt t="20714" x="10034588" y="3509963"/>
          <p14:tracePt t="20721" x="10017125" y="3517900"/>
          <p14:tracePt t="20730" x="10017125" y="3527425"/>
          <p14:tracePt t="20739" x="9991725" y="3560763"/>
          <p14:tracePt t="20746" x="9974263" y="3578225"/>
          <p14:tracePt t="20754" x="9956800" y="3586163"/>
          <p14:tracePt t="20762" x="9956800" y="3594100"/>
          <p14:tracePt t="20771" x="9931400" y="3619500"/>
          <p14:tracePt t="20778" x="9915525" y="3629025"/>
          <p14:tracePt t="20787" x="9906000" y="3636963"/>
          <p14:tracePt t="20794" x="9898063" y="3654425"/>
          <p14:tracePt t="20804" x="9864725" y="3671888"/>
          <p14:tracePt t="20811" x="9855200" y="3679825"/>
          <p14:tracePt t="20821" x="9839325" y="3687763"/>
          <p14:tracePt t="20826" x="9829800" y="3705225"/>
          <p14:tracePt t="20834" x="9804400" y="3730625"/>
          <p14:tracePt t="20842" x="9786938" y="3738563"/>
          <p14:tracePt t="20850" x="9761538" y="3748088"/>
          <p14:tracePt t="20859" x="9745663" y="3748088"/>
          <p14:tracePt t="20867" x="9702800" y="3781425"/>
          <p14:tracePt t="20875" x="9677400" y="3790950"/>
          <p14:tracePt t="20882" x="9609138" y="3816350"/>
          <p14:tracePt t="20890" x="9575800" y="3824288"/>
          <p14:tracePt t="20898" x="9532938" y="3841750"/>
          <p14:tracePt t="20909" x="9498013" y="3867150"/>
          <p14:tracePt t="20914" x="9447213" y="3883025"/>
          <p14:tracePt t="20924" x="9388475" y="3892550"/>
          <p14:tracePt t="20930" x="9328150" y="3908425"/>
          <p14:tracePt t="20939" x="9277350" y="3917950"/>
          <p14:tracePt t="20946" x="9226550" y="3917950"/>
          <p14:tracePt t="20953" x="9175750" y="3935413"/>
          <p14:tracePt t="20962" x="9107488" y="3935413"/>
          <p14:tracePt t="20972" x="9048750" y="3935413"/>
          <p14:tracePt t="20978" x="8980488" y="3935413"/>
          <p14:tracePt t="20987" x="8878888" y="3935413"/>
          <p14:tracePt t="20994" x="8777288" y="3935413"/>
          <p14:tracePt t="21004" x="8666163" y="3935413"/>
          <p14:tracePt t="21010" x="8539163" y="3935413"/>
          <p14:tracePt t="21020" x="8428038" y="3935413"/>
          <p14:tracePt t="21026" x="8283575" y="3935413"/>
          <p14:tracePt t="21035" x="8147050" y="3935413"/>
          <p14:tracePt t="21042" x="8029575" y="3935413"/>
          <p14:tracePt t="21050" x="7900988" y="3917950"/>
          <p14:tracePt t="21059" x="7773988" y="3892550"/>
          <p14:tracePt t="21067" x="7662863" y="3883025"/>
          <p14:tracePt t="21074" x="7561263" y="3857625"/>
          <p14:tracePt t="21082" x="7477125" y="3857625"/>
          <p14:tracePt t="21091" x="7400925" y="3849688"/>
          <p14:tracePt t="21098" x="7315200" y="3841750"/>
          <p14:tracePt t="21107" x="7256463" y="3824288"/>
          <p14:tracePt t="21114" x="7178675" y="3824288"/>
          <p14:tracePt t="21122" x="7094538" y="3824288"/>
          <p14:tracePt t="21130" x="7043738" y="3824288"/>
          <p14:tracePt t="21141" x="6942138" y="3824288"/>
          <p14:tracePt t="21146" x="6831013" y="3824288"/>
          <p14:tracePt t="21156" x="6729413" y="3824288"/>
          <p14:tracePt t="21162" x="6626225" y="3824288"/>
          <p14:tracePt t="21171" x="6542088" y="3806825"/>
          <p14:tracePt t="21178" x="6456363" y="3790950"/>
          <p14:tracePt t="21186" x="6397625" y="3781425"/>
          <p14:tracePt t="21195" x="6346825" y="3773488"/>
          <p14:tracePt t="21204" x="6303963" y="3756025"/>
          <p14:tracePt t="21210" x="6270625" y="3748088"/>
          <p14:tracePt t="21220" x="6253163" y="3738563"/>
          <p14:tracePt t="21226" x="6235700" y="3738563"/>
          <p14:tracePt t="21346" x="6227763" y="3738563"/>
          <p14:tracePt t="21371" x="6219825" y="3738563"/>
          <p14:tracePt t="21379" x="6210300" y="3738563"/>
          <p14:tracePt t="21394" x="6194425" y="3738563"/>
          <p14:tracePt t="21404" x="6184900" y="3763963"/>
          <p14:tracePt t="21410" x="6176963" y="3798888"/>
          <p14:tracePt t="21419" x="6167438" y="3816350"/>
          <p14:tracePt t="21426" x="6151563" y="3867150"/>
          <p14:tracePt t="21437" x="6151563" y="3875088"/>
          <p14:tracePt t="21442" x="6142038" y="3908425"/>
          <p14:tracePt t="21451" x="6142038" y="3943350"/>
          <p14:tracePt t="21461" x="6142038" y="3951288"/>
          <p14:tracePt t="21466" x="6142038" y="3976688"/>
          <p14:tracePt t="21474" x="6142038" y="3994150"/>
          <p14:tracePt t="21482" x="6151563" y="3994150"/>
          <p14:tracePt t="21491" x="6151563" y="4002088"/>
          <p14:tracePt t="21498" x="6159500" y="4011613"/>
          <p14:tracePt t="21507" x="6167438" y="4019550"/>
          <p14:tracePt t="21523" x="6184900" y="4019550"/>
          <p14:tracePt t="21530" x="6210300" y="4019550"/>
          <p14:tracePt t="21541" x="6219825" y="4019550"/>
          <p14:tracePt t="21546" x="6261100" y="4019550"/>
          <p14:tracePt t="21554" x="6296025" y="4027488"/>
          <p14:tracePt t="21562" x="6338888" y="4027488"/>
          <p14:tracePt t="21569" x="6372225" y="4027488"/>
          <p14:tracePt t="21578" x="6415088" y="4037013"/>
          <p14:tracePt t="21588" x="6448425" y="4037013"/>
          <p14:tracePt t="21594" x="6491288" y="4037013"/>
          <p14:tracePt t="21604" x="6534150" y="4037013"/>
          <p14:tracePt t="21610" x="6559550" y="4037013"/>
          <p14:tracePt t="21619" x="6592888" y="4037013"/>
          <p14:tracePt t="21626" x="6618288" y="4037013"/>
          <p14:tracePt t="21639" x="6653213" y="4037013"/>
          <p14:tracePt t="21644" x="6686550" y="4037013"/>
          <p14:tracePt t="21651" x="6737350" y="4019550"/>
          <p14:tracePt t="21658" x="6788150" y="4002088"/>
          <p14:tracePt t="21667" x="6848475" y="3968750"/>
          <p14:tracePt t="21674" x="6889750" y="3951288"/>
          <p14:tracePt t="21682" x="6950075" y="3908425"/>
          <p14:tracePt t="21691" x="6983413" y="3892550"/>
          <p14:tracePt t="21698" x="7018338" y="3875088"/>
          <p14:tracePt t="21706" x="7026275" y="3867150"/>
          <p14:tracePt t="21714" x="7043738" y="3857625"/>
          <p14:tracePt t="21763" x="7043738" y="3849688"/>
          <p14:tracePt t="21795" x="7043738" y="3841750"/>
          <p14:tracePt t="21826" x="7043738" y="3832225"/>
          <p14:tracePt t="21842" x="7043738" y="3816350"/>
          <p14:tracePt t="21867" x="7051675" y="3816350"/>
          <p14:tracePt t="23923" x="7059613" y="3816350"/>
          <p14:tracePt t="23940" x="7069138" y="3816350"/>
          <p14:tracePt t="23946" x="7094538" y="3824288"/>
          <p14:tracePt t="23957" x="7102475" y="3841750"/>
          <p14:tracePt t="23962" x="7119938" y="3849688"/>
          <p14:tracePt t="23971" x="7127875" y="3849688"/>
          <p14:tracePt t="23978" x="7137400" y="3849688"/>
          <p14:tracePt t="24042" x="7145338" y="3857625"/>
          <p14:tracePt t="24052" x="7170738" y="3883025"/>
          <p14:tracePt t="24058" x="7188200" y="3900488"/>
          <p14:tracePt t="24074" x="7204075" y="3917950"/>
          <p14:tracePt t="24090" x="7213600" y="3925888"/>
          <p14:tracePt t="24100" x="7221538" y="3935413"/>
          <p14:tracePt t="24105" x="7221538" y="3943350"/>
          <p14:tracePt t="24315" x="7221538" y="3951288"/>
          <p14:tracePt t="24426" x="7221538" y="3935413"/>
          <p14:tracePt t="24435" x="7213600" y="3892550"/>
          <p14:tracePt t="24442" x="7188200" y="3867150"/>
          <p14:tracePt t="24453" x="7162800" y="3832225"/>
          <p14:tracePt t="24458" x="7127875" y="3781425"/>
          <p14:tracePt t="24467" x="7094538" y="3730625"/>
          <p14:tracePt t="24474" x="7051675" y="3697288"/>
          <p14:tracePt t="24485" x="7026275" y="3654425"/>
          <p14:tracePt t="24489" x="6992938" y="3603625"/>
          <p14:tracePt t="24498" x="6975475" y="3560763"/>
          <p14:tracePt t="24506" x="6958013" y="3509963"/>
          <p14:tracePt t="24514" x="6942138" y="3459163"/>
          <p14:tracePt t="24522" x="6915150" y="3390900"/>
          <p14:tracePt t="24532" x="6899275" y="3340100"/>
          <p14:tracePt t="24538" x="6889750" y="3314700"/>
          <p14:tracePt t="24554" x="6864350" y="3246438"/>
          <p14:tracePt t="24562" x="6856413" y="3203575"/>
          <p14:tracePt t="24571" x="6856413" y="3195638"/>
          <p14:tracePt t="24578" x="6848475" y="3160713"/>
          <p14:tracePt t="24587" x="6848475" y="3135313"/>
          <p14:tracePt t="24594" x="6831013" y="3109913"/>
          <p14:tracePt t="24602" x="6823075" y="3076575"/>
          <p14:tracePt t="24610" x="6813550" y="3067050"/>
          <p14:tracePt t="24621" x="6805613" y="3041650"/>
          <p14:tracePt t="24626" x="6788150" y="3008313"/>
          <p14:tracePt t="24636" x="6780213" y="2990850"/>
          <p14:tracePt t="24642" x="6780213" y="2965450"/>
          <p14:tracePt t="24651" x="6780213" y="2932113"/>
          <p14:tracePt t="24658" x="6770688" y="2897188"/>
          <p14:tracePt t="24667" x="6770688" y="2881313"/>
          <p14:tracePt t="24674" x="6770688" y="2846388"/>
          <p14:tracePt t="24685" x="6762750" y="2838450"/>
          <p14:tracePt t="24690" x="6754813" y="2820988"/>
          <p14:tracePt t="24700" x="6754813" y="2813050"/>
          <p14:tracePt t="24707" x="6754813" y="2805113"/>
          <p14:tracePt t="24714" x="6754813" y="2787650"/>
          <p14:tracePt t="24731" x="6754813" y="2778125"/>
          <p14:tracePt t="24738" x="6754813" y="2770188"/>
          <p14:tracePt t="24755" x="6754813" y="2752725"/>
          <p14:tracePt t="24763" x="6754813" y="2736850"/>
          <p14:tracePt t="24770" x="6754813" y="2727325"/>
          <p14:tracePt t="24778" x="6754813" y="2711450"/>
          <p14:tracePt t="24787" x="6754813" y="2686050"/>
          <p14:tracePt t="24794" x="6762750" y="2660650"/>
          <p14:tracePt t="24804" x="6770688" y="2643188"/>
          <p14:tracePt t="24810" x="6797675" y="2608263"/>
          <p14:tracePt t="24819" x="6813550" y="2582863"/>
          <p14:tracePt t="24826" x="6838950" y="2532063"/>
          <p14:tracePt t="24834" x="6856413" y="2516188"/>
          <p14:tracePt t="24842" x="6881813" y="2473325"/>
          <p14:tracePt t="24851" x="6915150" y="2438400"/>
          <p14:tracePt t="24858" x="6932613" y="2405063"/>
          <p14:tracePt t="24866" x="6967538" y="2362200"/>
          <p14:tracePt t="24874" x="7026275" y="2311400"/>
          <p14:tracePt t="24886" x="7077075" y="2268538"/>
          <p14:tracePt t="24890" x="7127875" y="2243138"/>
          <p14:tracePt t="24908" x="7297738" y="2141538"/>
          <p14:tracePt t="24915" x="7400925" y="2090738"/>
          <p14:tracePt t="24923" x="7502525" y="2047875"/>
          <p14:tracePt t="24930" x="7596188" y="2014538"/>
          <p14:tracePt t="24938" x="7680325" y="1971675"/>
          <p14:tracePt t="24947" x="7791450" y="1920875"/>
          <p14:tracePt t="24955" x="7875588" y="1885950"/>
          <p14:tracePt t="24962" x="7951788" y="1860550"/>
          <p14:tracePt t="24970" x="8029575" y="1809750"/>
          <p14:tracePt t="24978" x="8113713" y="1793875"/>
          <p14:tracePt t="24988" x="8181975" y="1758950"/>
          <p14:tracePt t="24994" x="8224838" y="1741488"/>
          <p14:tracePt t="25002" x="8291513" y="1708150"/>
          <p14:tracePt t="25010" x="8326438" y="1700213"/>
          <p14:tracePt t="25020" x="8359775" y="1690688"/>
          <p14:tracePt t="25026" x="8385175" y="1682750"/>
          <p14:tracePt t="25037" x="8410575" y="1674813"/>
          <p14:tracePt t="25042" x="8445500" y="1665288"/>
          <p14:tracePt t="25051" x="8488363" y="1665288"/>
          <p14:tracePt t="25057" x="8521700" y="1657350"/>
          <p14:tracePt t="25067" x="8580438" y="1657350"/>
          <p14:tracePt t="25074" x="8640763" y="1649413"/>
          <p14:tracePt t="25084" x="8724900" y="1631950"/>
          <p14:tracePt t="25090" x="8785225" y="1622425"/>
          <p14:tracePt t="25102" x="8886825" y="1606550"/>
          <p14:tracePt t="25106" x="8997950" y="1597025"/>
          <p14:tracePt t="25115" x="9117013" y="1571625"/>
          <p14:tracePt t="25122" x="9226550" y="1563688"/>
          <p14:tracePt t="25131" x="9328150" y="1555750"/>
          <p14:tracePt t="25138" x="9405938" y="1555750"/>
          <p14:tracePt t="25146" x="9447213" y="1555750"/>
          <p14:tracePt t="25155" x="9456738" y="1555750"/>
          <p14:tracePt t="25354" x="9464675" y="1555750"/>
          <p14:tracePt t="25371" x="9464675" y="1563688"/>
          <p14:tracePt t="25378" x="9464675" y="1589088"/>
          <p14:tracePt t="25394" x="9464675" y="1597025"/>
          <p14:tracePt t="25563" x="9464675" y="1606550"/>
          <p14:tracePt t="25666" x="9464675" y="1614488"/>
          <p14:tracePt t="25674" x="9464675" y="1622425"/>
          <p14:tracePt t="25690" x="9464675" y="1631950"/>
          <p14:tracePt t="25714" x="9456738" y="1639888"/>
          <p14:tracePt t="25722" x="9456738" y="1649413"/>
          <p14:tracePt t="25733" x="9447213" y="1657350"/>
          <p14:tracePt t="25738" x="9439275" y="1682750"/>
          <p14:tracePt t="25746" x="9431338" y="1690688"/>
          <p14:tracePt t="25755" x="9413875" y="1708150"/>
          <p14:tracePt t="25763" x="9396413" y="1733550"/>
          <p14:tracePt t="25770" x="9380538" y="1751013"/>
          <p14:tracePt t="25778" x="9363075" y="1776413"/>
          <p14:tracePt t="25787" x="9328150" y="1793875"/>
          <p14:tracePt t="25794" x="9294813" y="1819275"/>
          <p14:tracePt t="25803" x="9261475" y="1827213"/>
          <p14:tracePt t="25810" x="9236075" y="1844675"/>
          <p14:tracePt t="25820" x="9201150" y="1860550"/>
          <p14:tracePt t="25834" x="9183688" y="1860550"/>
          <p14:tracePt t="25843" x="9175750" y="1860550"/>
          <p14:tracePt t="25874" x="9167813" y="1860550"/>
          <p14:tracePt t="25987" x="9158288" y="1860550"/>
          <p14:tracePt t="26010" x="9158288" y="1852613"/>
          <p14:tracePt t="26026" x="9158288" y="1835150"/>
          <p14:tracePt t="26036" x="9158288" y="1827213"/>
          <p14:tracePt t="26042" x="9158288" y="1819275"/>
          <p14:tracePt t="26053" x="9158288" y="1801813"/>
          <p14:tracePt t="26058" x="9158288" y="1793875"/>
          <p14:tracePt t="26070" x="9167813" y="1776413"/>
          <p14:tracePt t="26074" x="9183688" y="1758950"/>
          <p14:tracePt t="26082" x="9183688" y="1751013"/>
          <p14:tracePt t="26090" x="9193213" y="1751013"/>
          <p14:tracePt t="26106" x="9201150" y="1741488"/>
          <p14:tracePt t="26114" x="9209088" y="1725613"/>
          <p14:tracePt t="26123" x="9218613" y="1725613"/>
          <p14:tracePt t="26134" x="9236075" y="1716088"/>
          <p14:tracePt t="26138" x="9261475" y="1700213"/>
          <p14:tracePt t="26146" x="9286875" y="1682750"/>
          <p14:tracePt t="26155" x="9337675" y="1665288"/>
          <p14:tracePt t="26162" x="9388475" y="1631950"/>
          <p14:tracePt t="26171" x="9439275" y="1614488"/>
          <p14:tracePt t="26178" x="9482138" y="1597025"/>
          <p14:tracePt t="26187" x="9515475" y="1589088"/>
          <p14:tracePt t="26194" x="9566275" y="1581150"/>
          <p14:tracePt t="26204" x="9609138" y="1571625"/>
          <p14:tracePt t="26210" x="9667875" y="1571625"/>
          <p14:tracePt t="26220" x="9728200" y="1546225"/>
          <p14:tracePt t="26226" x="9786938" y="1538288"/>
          <p14:tracePt t="26234" x="9821863" y="1538288"/>
          <p14:tracePt t="26242" x="9864725" y="1538288"/>
          <p14:tracePt t="26253" x="9906000" y="1530350"/>
          <p14:tracePt t="26258" x="9940925" y="1530350"/>
          <p14:tracePt t="26268" x="9983788" y="1530350"/>
          <p14:tracePt t="26274" x="10017125" y="1530350"/>
          <p14:tracePt t="26282" x="10059988" y="1530350"/>
          <p14:tracePt t="26290" x="10101263" y="1530350"/>
          <p14:tracePt t="26300" x="10126663" y="1530350"/>
          <p14:tracePt t="26306" x="10161588" y="1530350"/>
          <p14:tracePt t="26315" x="10194925" y="1546225"/>
          <p14:tracePt t="26323" x="10212388" y="1546225"/>
          <p14:tracePt t="26333" x="10237788" y="1563688"/>
          <p14:tracePt t="26338" x="10255250" y="1563688"/>
          <p14:tracePt t="26346" x="10271125" y="1581150"/>
          <p14:tracePt t="26354" x="10280650" y="1581150"/>
          <p14:tracePt t="26363" x="10288588" y="1589088"/>
          <p14:tracePt t="26370" x="10288588" y="1597025"/>
          <p14:tracePt t="26378" x="10306050" y="1606550"/>
          <p14:tracePt t="26388" x="10306050" y="1622425"/>
          <p14:tracePt t="26394" x="10313988" y="1649413"/>
          <p14:tracePt t="26404" x="10339388" y="1674813"/>
          <p14:tracePt t="26410" x="10348913" y="1690688"/>
          <p14:tracePt t="26419" x="10364788" y="1725613"/>
          <p14:tracePt t="26426" x="10374313" y="1741488"/>
          <p14:tracePt t="26438" x="10382250" y="1766888"/>
          <p14:tracePt t="26442" x="10390188" y="1784350"/>
          <p14:tracePt t="26454" x="10415588" y="1819275"/>
          <p14:tracePt t="26458" x="10425113" y="1852613"/>
          <p14:tracePt t="26467" x="10433050" y="1860550"/>
          <p14:tracePt t="26473" x="10450513" y="1895475"/>
          <p14:tracePt t="26482" x="10458450" y="1928813"/>
          <p14:tracePt t="26489" x="10467975" y="1946275"/>
          <p14:tracePt t="26499" x="10467975" y="1954213"/>
          <p14:tracePt t="26505" x="10467975" y="1971675"/>
          <p14:tracePt t="26515" x="10475913" y="1997075"/>
          <p14:tracePt t="26534" x="10475913" y="2005013"/>
          <p14:tracePt t="26538" x="10475913" y="2030413"/>
          <p14:tracePt t="26547" x="10475913" y="2047875"/>
          <p14:tracePt t="26554" x="10475913" y="2065338"/>
          <p14:tracePt t="26564" x="10493375" y="2082800"/>
          <p14:tracePt t="26570" x="10493375" y="2116138"/>
          <p14:tracePt t="26578" x="10493375" y="2124075"/>
          <p14:tracePt t="26586" x="10493375" y="2159000"/>
          <p14:tracePt t="26594" x="10493375" y="2184400"/>
          <p14:tracePt t="26603" x="10493375" y="2192338"/>
          <p14:tracePt t="26610" x="10493375" y="2217738"/>
          <p14:tracePt t="26619" x="10493375" y="2243138"/>
          <p14:tracePt t="26626" x="10493375" y="2252663"/>
          <p14:tracePt t="26636" x="10493375" y="2260600"/>
          <p14:tracePt t="26669" x="10493375" y="2268538"/>
          <p14:tracePt t="26674" x="10493375" y="2278063"/>
          <p14:tracePt t="26682" x="10493375" y="2286000"/>
          <p14:tracePt t="26690" x="10493375" y="2303463"/>
          <p14:tracePt t="26873" x="10493375" y="2311400"/>
          <p14:tracePt t="26889" x="10501313" y="2311400"/>
          <p14:tracePt t="26897" x="10509250" y="2328863"/>
          <p14:tracePt t="26905" x="10526713" y="2336800"/>
          <p14:tracePt t="26930" x="10526713" y="2354263"/>
          <p14:tracePt t="26937" x="10526713" y="2362200"/>
          <p14:tracePt t="26953" x="10526713" y="2371725"/>
          <p14:tracePt t="26963" x="10526713" y="2387600"/>
          <p14:tracePt t="26970" x="10526713" y="2397125"/>
          <p14:tracePt t="26986" x="10526713" y="2405063"/>
          <p14:tracePt t="26994" x="10526713" y="2413000"/>
          <p14:tracePt t="27003" x="10526713" y="2422525"/>
          <p14:tracePt t="27010" x="10526713" y="2430463"/>
          <p14:tracePt t="27026" x="10526713" y="2438400"/>
          <p14:tracePt t="27051" x="10526713" y="2447925"/>
          <p14:tracePt t="27058" x="10526713" y="2455863"/>
          <p14:tracePt t="27069" x="10526713" y="2463800"/>
          <p14:tracePt t="27082" x="10526713" y="2481263"/>
          <p14:tracePt t="27090" x="10526713" y="2489200"/>
          <p14:tracePt t="27106" x="10526713" y="2498725"/>
          <p14:tracePt t="27138" x="10526713" y="2516188"/>
          <p14:tracePt t="27594" x="10518775" y="2516188"/>
          <p14:tracePt t="27626" x="10509250" y="2524125"/>
          <p14:tracePt t="27658" x="10501313" y="2532063"/>
          <p14:tracePt t="27690" x="10493375" y="2532063"/>
          <p14:tracePt t="27733" x="10483850" y="2541588"/>
          <p14:tracePt t="27852" x="10483850" y="2549525"/>
          <p14:tracePt t="27903" x="10483850" y="2557463"/>
          <p14:tracePt t="27922" x="10493375" y="2557463"/>
          <p14:tracePt t="27932" x="10501313" y="2557463"/>
          <p14:tracePt t="27938" x="10509250" y="2549525"/>
          <p14:tracePt t="27954" x="10526713" y="2524125"/>
          <p14:tracePt t="28058" x="10526713" y="2516188"/>
          <p14:tracePt t="28138" x="10518775" y="2516188"/>
          <p14:tracePt t="28186" x="10518775" y="2524125"/>
          <p14:tracePt t="28218" x="10509250" y="2532063"/>
          <p14:tracePt t="28226" x="10501313" y="2541588"/>
          <p14:tracePt t="28274" x="10501313" y="2549525"/>
          <p14:tracePt t="28764" x="10501313" y="2541588"/>
          <p14:tracePt t="28780" x="10501313" y="2532063"/>
          <p14:tracePt t="28802" x="10501313" y="2524125"/>
          <p14:tracePt t="29236" x="10501313" y="2532063"/>
          <p14:tracePt t="29251" x="10501313" y="2549525"/>
          <p14:tracePt t="29267" x="10501313" y="2566988"/>
          <p14:tracePt t="29274" x="10501313" y="2574925"/>
          <p14:tracePt t="29283" x="10501313" y="2592388"/>
          <p14:tracePt t="29290" x="10501313" y="2617788"/>
          <p14:tracePt t="29300" x="10501313" y="2625725"/>
          <p14:tracePt t="29306" x="10501313" y="2633663"/>
          <p14:tracePt t="29317" x="10501313" y="2651125"/>
          <p14:tracePt t="29322" x="10501313" y="2668588"/>
          <p14:tracePt t="29331" x="10501313" y="2693988"/>
          <p14:tracePt t="29338" x="10501313" y="2701925"/>
          <p14:tracePt t="29347" x="10501313" y="2762250"/>
          <p14:tracePt t="29354" x="10501313" y="2787650"/>
          <p14:tracePt t="29363" x="10501313" y="2830513"/>
          <p14:tracePt t="29370" x="10501313" y="2863850"/>
          <p14:tracePt t="29379" x="10501313" y="2914650"/>
          <p14:tracePt t="29386" x="10501313" y="2949575"/>
          <p14:tracePt t="29397" x="10493375" y="3000375"/>
          <p14:tracePt t="29402" x="10493375" y="3016250"/>
          <p14:tracePt t="29411" x="10493375" y="3041650"/>
          <p14:tracePt t="29418" x="10493375" y="3067050"/>
          <p14:tracePt t="29426" x="10483850" y="3067050"/>
          <p14:tracePt t="29442" x="10483850" y="3076575"/>
          <p14:tracePt t="29451" x="10483850" y="3094038"/>
          <p14:tracePt t="29458" x="10483850" y="3101975"/>
          <p14:tracePt t="29466" x="10483850" y="3127375"/>
          <p14:tracePt t="29474" x="10475913" y="3144838"/>
          <p14:tracePt t="29484" x="10475913" y="3170238"/>
          <p14:tracePt t="29490" x="10475913" y="3186113"/>
          <p14:tracePt t="29499" x="10458450" y="3211513"/>
          <p14:tracePt t="29506" x="10450513" y="3228975"/>
          <p14:tracePt t="29514" x="10450513" y="3238500"/>
          <p14:tracePt t="29522" x="10450513" y="3246438"/>
          <p14:tracePt t="29533" x="10450513" y="3254375"/>
          <p14:tracePt t="29538" x="10450513" y="3271838"/>
          <p14:tracePt t="29548" x="10450513" y="3289300"/>
          <p14:tracePt t="29554" x="10450513" y="3305175"/>
          <p14:tracePt t="29562" x="10450513" y="3330575"/>
          <p14:tracePt t="29570" x="10450513" y="3365500"/>
          <p14:tracePt t="29579" x="10450513" y="3390900"/>
          <p14:tracePt t="29586" x="10450513" y="3449638"/>
          <p14:tracePt t="29598" x="10450513" y="3475038"/>
          <p14:tracePt t="29602" x="10450513" y="3517900"/>
          <p14:tracePt t="29613" x="10450513" y="3552825"/>
          <p14:tracePt t="29618" x="10450513" y="3578225"/>
          <p14:tracePt t="29626" x="10450513" y="3611563"/>
          <p14:tracePt t="29636" x="10450513" y="3654425"/>
          <p14:tracePt t="29642" x="10450513" y="3679825"/>
          <p14:tracePt t="29651" x="10450513" y="3713163"/>
          <p14:tracePt t="29658" x="10450513" y="3756025"/>
          <p14:tracePt t="29667" x="10467975" y="3806825"/>
          <p14:tracePt t="29674" x="10467975" y="3816350"/>
          <p14:tracePt t="29683" x="10475913" y="3841750"/>
          <p14:tracePt t="29690" x="10483850" y="3867150"/>
          <p14:tracePt t="29698" x="10501313" y="3892550"/>
          <p14:tracePt t="29706" x="10509250" y="3892550"/>
          <p14:tracePt t="29717" x="10509250" y="3917950"/>
          <p14:tracePt t="29722" x="10518775" y="3925888"/>
          <p14:tracePt t="29732" x="10526713" y="3943350"/>
          <p14:tracePt t="29739" x="10552113" y="3968750"/>
          <p14:tracePt t="29746" x="10577513" y="3994150"/>
          <p14:tracePt t="29754" x="10602913" y="4019550"/>
          <p14:tracePt t="29764" x="10637838" y="4052888"/>
          <p14:tracePt t="29770" x="10653713" y="4070350"/>
          <p14:tracePt t="29780" x="10679113" y="4087813"/>
          <p14:tracePt t="29786" x="10704513" y="4113213"/>
          <p14:tracePt t="29796" x="10729913" y="4138613"/>
          <p14:tracePt t="29803" x="10739438" y="4146550"/>
          <p14:tracePt t="29810" x="10790238" y="4181475"/>
          <p14:tracePt t="29818" x="10798175" y="4189413"/>
          <p14:tracePt t="29826" x="10807700" y="4197350"/>
          <p14:tracePt t="29835" x="10823575" y="4214813"/>
          <p14:tracePt t="29842" x="10858500" y="4232275"/>
          <p14:tracePt t="29850" x="10883900" y="4249738"/>
          <p14:tracePt t="29858" x="10909300" y="4275138"/>
          <p14:tracePt t="29868" x="10926763" y="4291013"/>
          <p14:tracePt t="29874" x="10942638" y="4308475"/>
          <p14:tracePt t="29887" x="10960100" y="4333875"/>
          <p14:tracePt t="29890" x="10968038" y="4359275"/>
          <p14:tracePt t="29899" x="10985500" y="4376738"/>
          <p14:tracePt t="29906" x="10993438" y="4402138"/>
          <p14:tracePt t="29916" x="10993438" y="4410075"/>
          <p14:tracePt t="29922" x="10993438" y="4419600"/>
          <p14:tracePt t="29938" x="10993438" y="4427538"/>
          <p14:tracePt t="29947" x="10993438" y="4435475"/>
          <p14:tracePt t="29965" x="10993438" y="4445000"/>
          <p14:tracePt t="29979" x="10993438" y="4470400"/>
          <p14:tracePt t="29986" x="10993438" y="4503738"/>
          <p14:tracePt t="29997" x="10993438" y="4513263"/>
          <p14:tracePt t="30002" x="10993438" y="4546600"/>
          <p14:tracePt t="30013" x="10993438" y="4564063"/>
          <p14:tracePt t="30018" x="10993438" y="4589463"/>
          <p14:tracePt t="30027" x="10993438" y="4614863"/>
          <p14:tracePt t="30035" x="10993438" y="4630738"/>
          <p14:tracePt t="30050" x="10993438" y="4665663"/>
          <p14:tracePt t="30058" x="10985500" y="4699000"/>
          <p14:tracePt t="30068" x="10985500" y="4724400"/>
          <p14:tracePt t="30074" x="10977563" y="4741863"/>
          <p14:tracePt t="30083" x="10968038" y="4775200"/>
          <p14:tracePt t="30090" x="10968038" y="4784725"/>
          <p14:tracePt t="30099" x="10960100" y="4792663"/>
          <p14:tracePt t="30106" x="10960100" y="4802188"/>
          <p14:tracePt t="30116" x="10960100" y="4810125"/>
          <p14:tracePt t="30130" x="10960100" y="4818063"/>
          <p14:tracePt t="30138" x="10960100" y="4835525"/>
          <p14:tracePt t="30147" x="10960100" y="4843463"/>
          <p14:tracePt t="30154" x="10960100" y="4852988"/>
          <p14:tracePt t="30164" x="10960100" y="4868863"/>
          <p14:tracePt t="30170" x="10960100" y="4886325"/>
          <p14:tracePt t="30178" x="10960100" y="4911725"/>
          <p14:tracePt t="30186" x="10960100" y="4919663"/>
          <p14:tracePt t="30197" x="10960100" y="4954588"/>
          <p14:tracePt t="30202" x="10952163" y="4979988"/>
          <p14:tracePt t="30218" x="10952163" y="4987925"/>
          <p14:tracePt t="30290" x="10942638" y="4997450"/>
          <p14:tracePt t="30411" x="10934700" y="5005388"/>
          <p14:tracePt t="30443" x="10926763" y="5005388"/>
          <p14:tracePt t="30467" x="10917238" y="5013325"/>
          <p14:tracePt t="30490" x="10917238" y="5022850"/>
          <p14:tracePt t="30506" x="10909300" y="5022850"/>
          <p14:tracePt t="30523" x="10901363" y="5030788"/>
          <p14:tracePt t="30553" x="10891838" y="5038725"/>
          <p14:tracePt t="30568" x="10891838" y="5048250"/>
          <p14:tracePt t="30577" x="10891838" y="5056188"/>
          <p14:tracePt t="30585" x="10891838" y="5081588"/>
          <p14:tracePt t="30594" x="10891838" y="5091113"/>
          <p14:tracePt t="30600" x="10891838" y="5106988"/>
          <p14:tracePt t="30610" x="10891838" y="5116513"/>
          <p14:tracePt t="30722" x="10901363" y="5116513"/>
          <p14:tracePt t="30730" x="10909300" y="5116513"/>
          <p14:tracePt t="30738" x="10917238" y="5116513"/>
          <p14:tracePt t="30754" x="10926763" y="5116513"/>
          <p14:tracePt t="30762" x="10934700" y="5116513"/>
          <p14:tracePt t="30778" x="10942638" y="5116513"/>
          <p14:tracePt t="30786" x="10952163" y="5106988"/>
          <p14:tracePt t="30802" x="10952163" y="5099050"/>
          <p14:tracePt t="30812" x="10960100" y="5099050"/>
          <p14:tracePt t="30818" x="10977563" y="5081588"/>
          <p14:tracePt t="30829" x="10985500" y="5073650"/>
          <p14:tracePt t="30835" x="10985500" y="5056188"/>
          <p14:tracePt t="30843" x="10985500" y="5022850"/>
          <p14:tracePt t="30851" x="10985500" y="5013325"/>
          <p14:tracePt t="30858" x="10985500" y="4979988"/>
          <p14:tracePt t="30866" x="10985500" y="4946650"/>
          <p14:tracePt t="30874" x="10985500" y="4919663"/>
          <p14:tracePt t="30883" x="10977563" y="4903788"/>
          <p14:tracePt t="30890" x="10960100" y="4868863"/>
          <p14:tracePt t="30902" x="10926763" y="4827588"/>
          <p14:tracePt t="30906" x="10901363" y="4802188"/>
          <p14:tracePt t="30917" x="10883900" y="4784725"/>
          <p14:tracePt t="30922" x="10848975" y="4759325"/>
          <p14:tracePt t="30931" x="10815638" y="4749800"/>
          <p14:tracePt t="30938" x="10782300" y="4724400"/>
          <p14:tracePt t="30946" x="10756900" y="4716463"/>
          <p14:tracePt t="30954" x="10747375" y="4716463"/>
          <p14:tracePt t="30962" x="10714038" y="4708525"/>
          <p14:tracePt t="30970" x="10704513" y="4708525"/>
          <p14:tracePt t="30982" x="10696575" y="4708525"/>
          <p14:tracePt t="30994" x="10679113" y="4699000"/>
          <p14:tracePt t="31002" x="10663238" y="4683125"/>
          <p14:tracePt t="31018" x="10653713" y="4673600"/>
          <p14:tracePt t="31027" x="10645775" y="4665663"/>
          <p14:tracePt t="31034" x="10620375" y="4657725"/>
          <p14:tracePt t="31043" x="10620375" y="4648200"/>
          <p14:tracePt t="31050" x="10612438" y="4640263"/>
          <p14:tracePt t="31058" x="10602913" y="4622800"/>
          <p14:tracePt t="31067" x="10594975" y="4605338"/>
          <p14:tracePt t="31083" x="10585450" y="4589463"/>
          <p14:tracePt t="31090" x="10585450" y="4579938"/>
          <p14:tracePt t="31097" x="10577513" y="4572000"/>
          <p14:tracePt t="31106" x="10577513" y="4554538"/>
          <p14:tracePt t="31133" x="10569575" y="4546600"/>
          <p14:tracePt t="31499" x="10569575" y="4538663"/>
          <p14:tracePt t="31515" x="10569575" y="4529138"/>
          <p14:tracePt t="31572" x="10569575" y="4521200"/>
          <p14:tracePt t="31605" x="10569575" y="4513263"/>
          <p14:tracePt t="31658" x="10569575" y="4503738"/>
          <p14:tracePt t="31666" x="10569575" y="4495800"/>
          <p14:tracePt t="31675" x="10577513" y="4486275"/>
          <p14:tracePt t="31690" x="10585450" y="4478338"/>
          <p14:tracePt t="31699" x="10585450" y="4470400"/>
          <p14:tracePt t="31707" x="10594975" y="4460875"/>
          <p14:tracePt t="31722" x="10594975" y="4452938"/>
          <p14:tracePt t="31734" x="10602913" y="4445000"/>
          <p14:tracePt t="31748" x="10602913" y="4435475"/>
          <p14:tracePt t="31770" x="10602913" y="4427538"/>
          <p14:tracePt t="31795" x="10602913" y="4419600"/>
          <p14:tracePt t="31811" x="10602913" y="4402138"/>
          <p14:tracePt t="31818" x="10602913" y="4394200"/>
          <p14:tracePt t="31834" x="10602913" y="4384675"/>
          <p14:tracePt t="31846" x="10602913" y="4368800"/>
          <p14:tracePt t="31866" x="10585450" y="4351338"/>
          <p14:tracePt t="31970" x="10585450" y="4341813"/>
          <p14:tracePt t="32067" x="10577513" y="4341813"/>
          <p14:tracePt t="32083" x="10577513" y="4333875"/>
          <p14:tracePt t="32106" x="10569575" y="4325938"/>
          <p14:tracePt t="32165" x="10560050" y="4316413"/>
          <p14:tracePt t="32218" x="10552113" y="4300538"/>
          <p14:tracePt t="32243" x="10544175" y="4291013"/>
          <p14:tracePt t="32250" x="10544175" y="4283075"/>
          <p14:tracePt t="32261" x="10534650" y="4265613"/>
          <p14:tracePt t="32274" x="10526713" y="4249738"/>
          <p14:tracePt t="32283" x="10518775" y="4249738"/>
          <p14:tracePt t="32302" x="10518775" y="4232275"/>
          <p14:tracePt t="32313" x="10518775" y="4224338"/>
          <p14:tracePt t="32316" x="10509250" y="4214813"/>
          <p14:tracePt t="32322" x="10501313" y="4197350"/>
          <p14:tracePt t="32343" x="10501313" y="4189413"/>
          <p14:tracePt t="32349" x="10493375" y="4181475"/>
          <p14:tracePt t="32366" x="10483850" y="4171950"/>
          <p14:tracePt t="32371" x="10483850" y="4164013"/>
          <p14:tracePt t="32386" x="10475913" y="4164013"/>
          <p14:tracePt t="32402" x="10467975" y="4156075"/>
          <p14:tracePt t="32428" x="10458450" y="4138613"/>
          <p14:tracePt t="32748" x="10450513" y="4138613"/>
          <p14:tracePt t="32779" x="10442575" y="4130675"/>
          <p14:tracePt t="32786" x="10442575" y="4121150"/>
          <p14:tracePt t="32795" x="10415588" y="4105275"/>
          <p14:tracePt t="32803" x="10399713" y="4087813"/>
          <p14:tracePt t="32809" x="10382250" y="4062413"/>
          <p14:tracePt t="32818" x="10364788" y="4052888"/>
          <p14:tracePt t="32834" x="10356850" y="4052888"/>
          <p14:tracePt t="32844" x="10348913" y="4044950"/>
          <p14:tracePt t="32850" x="10339388" y="4037013"/>
          <p14:tracePt t="32860" x="10331450" y="4019550"/>
          <p14:tracePt t="32865" x="10313988" y="4011613"/>
          <p14:tracePt t="32875" x="10288588" y="3986213"/>
          <p14:tracePt t="32882" x="10280650" y="3968750"/>
          <p14:tracePt t="32891" x="10263188" y="3943350"/>
          <p14:tracePt t="32915" x="10179050" y="3824288"/>
          <p14:tracePt t="32922" x="10136188" y="3773488"/>
          <p14:tracePt t="32930" x="10110788" y="3713163"/>
          <p14:tracePt t="32938" x="10050463" y="3646488"/>
          <p14:tracePt t="32947" x="10009188" y="3594100"/>
          <p14:tracePt t="32954" x="9956800" y="3517900"/>
          <p14:tracePt t="32963" x="9915525" y="3449638"/>
          <p14:tracePt t="32970" x="9847263" y="3390900"/>
          <p14:tracePt t="32981" x="9804400" y="3322638"/>
          <p14:tracePt t="32986" x="9761538" y="3263900"/>
          <p14:tracePt t="32995" x="9736138" y="3211513"/>
          <p14:tracePt t="33003" x="9694863" y="3160713"/>
          <p14:tracePt t="33012" x="9652000" y="3094038"/>
          <p14:tracePt t="33018" x="9634538" y="3059113"/>
          <p14:tracePt t="33025" x="9591675" y="3008313"/>
          <p14:tracePt t="33034" x="9583738" y="2974975"/>
          <p14:tracePt t="33044" x="9558338" y="2940050"/>
          <p14:tracePt t="33050" x="9550400" y="2922588"/>
          <p14:tracePt t="33059" x="9540875" y="2897188"/>
          <p14:tracePt t="33067" x="9523413" y="2889250"/>
          <p14:tracePt t="33082" x="9515475" y="2871788"/>
          <p14:tracePt t="33098" x="9515475" y="2863850"/>
          <p14:tracePt t="33106" x="9515475" y="2855913"/>
          <p14:tracePt t="33123" x="9515475" y="2838450"/>
          <p14:tracePt t="33146" x="9523413" y="2838450"/>
          <p14:tracePt t="33154" x="9523413" y="2855913"/>
          <p14:tracePt t="33164" x="9523413" y="2906713"/>
          <p14:tracePt t="33170" x="9507538" y="2957513"/>
          <p14:tracePt t="33177" x="9507538" y="2965450"/>
          <p14:tracePt t="33280" x="9498013" y="2974975"/>
          <p14:tracePt t="33282" x="9482138" y="2974975"/>
          <p14:tracePt t="33298" x="9472613" y="2965450"/>
          <p14:tracePt t="33306" x="9456738" y="2940050"/>
          <p14:tracePt t="33314" x="9439275" y="2932113"/>
          <p14:tracePt t="33322" x="9439275" y="2914650"/>
          <p14:tracePt t="33331" x="9439275" y="2889250"/>
          <p14:tracePt t="33348" x="9431338" y="2871788"/>
          <p14:tracePt t="33506" x="9421813" y="2855913"/>
          <p14:tracePt t="33522" x="9413875" y="2855913"/>
          <p14:tracePt t="33530" x="9405938" y="2846388"/>
          <p14:tracePt t="33539" x="9388475" y="2838450"/>
          <p14:tracePt t="33547" x="9380538" y="2830513"/>
          <p14:tracePt t="33554" x="9363075" y="2830513"/>
          <p14:tracePt t="33565" x="9363075" y="2820988"/>
          <p14:tracePt t="33570" x="9345613" y="2813050"/>
          <p14:tracePt t="33580" x="9337675" y="2805113"/>
          <p14:tracePt t="33586" x="9320213" y="2795588"/>
          <p14:tracePt t="33595" x="9294813" y="2787650"/>
          <p14:tracePt t="33603" x="9286875" y="2778125"/>
          <p14:tracePt t="33618" x="9277350" y="2770188"/>
          <p14:tracePt t="33634" x="9269413" y="2762250"/>
          <p14:tracePt t="33659" x="9261475" y="2752725"/>
          <p14:tracePt t="33796" x="9261475" y="2744788"/>
          <p14:tracePt t="33802" x="9269413" y="2736850"/>
          <p14:tracePt t="34234" x="9277350" y="2736850"/>
          <p14:tracePt t="34250" x="9302750" y="2736850"/>
          <p14:tracePt t="34260" x="9302750" y="2795588"/>
          <p14:tracePt t="34266" x="9312275" y="2855913"/>
          <p14:tracePt t="34276" x="9312275" y="2940050"/>
          <p14:tracePt t="34282" x="9337675" y="3025775"/>
          <p14:tracePt t="34293" x="9363075" y="3076575"/>
          <p14:tracePt t="34298" x="9405938" y="3135313"/>
          <p14:tracePt t="34307" x="9456738" y="3170238"/>
          <p14:tracePt t="34402" x="9447213" y="3170238"/>
          <p14:tracePt t="34418" x="9413875" y="3160713"/>
          <p14:tracePt t="34427" x="9396413" y="3135313"/>
          <p14:tracePt t="34434" x="9371013" y="3101975"/>
          <p14:tracePt t="34443" x="9371013" y="3084513"/>
          <p14:tracePt t="34466" x="9371013" y="3076575"/>
          <p14:tracePt t="34482" x="9371013" y="3059113"/>
          <p14:tracePt t="34618" x="9371013" y="3051175"/>
          <p14:tracePt t="34678" x="9371013" y="3041650"/>
          <p14:tracePt t="34691" x="9371013" y="3033713"/>
          <p14:tracePt t="34698" x="9371013" y="3025775"/>
          <p14:tracePt t="34709" x="9371013" y="3016250"/>
          <p14:tracePt t="34714" x="9371013" y="3000375"/>
          <p14:tracePt t="34723" x="9371013" y="2982913"/>
          <p14:tracePt t="34739" x="9371013" y="2957513"/>
          <p14:tracePt t="34747" x="9371013" y="2949575"/>
          <p14:tracePt t="34754" x="9371013" y="2922588"/>
          <p14:tracePt t="34762" x="9371013" y="2906713"/>
          <p14:tracePt t="34770" x="9371013" y="2889250"/>
          <p14:tracePt t="34778" x="9371013" y="2881313"/>
          <p14:tracePt t="34786" x="9371013" y="2871788"/>
          <p14:tracePt t="34819" x="9371013" y="2863850"/>
          <p14:tracePt t="34859" x="9371013" y="2855913"/>
          <p14:tracePt t="35044" x="9371013" y="2846388"/>
          <p14:tracePt t="35050" x="9371013" y="2820988"/>
          <p14:tracePt t="35058" x="9371013" y="2805113"/>
          <p14:tracePt t="35066" x="9371013" y="2762250"/>
          <p14:tracePt t="35076" x="9371013" y="2744788"/>
          <p14:tracePt t="35082" x="9371013" y="2711450"/>
          <p14:tracePt t="35090" x="9371013" y="2693988"/>
          <p14:tracePt t="35098" x="9371013" y="2676525"/>
          <p14:tracePt t="35109" x="9371013" y="2660650"/>
          <p14:tracePt t="35123" x="9363075" y="2651125"/>
          <p14:tracePt t="35139" x="9363075" y="2643188"/>
          <p14:tracePt t="35146" x="9345613" y="2625725"/>
          <p14:tracePt t="35154" x="9337675" y="2617788"/>
          <p14:tracePt t="35177" x="9328150" y="2608263"/>
          <p14:tracePt t="35197" x="9286875" y="2557463"/>
          <p14:tracePt t="35202" x="9261475" y="2532063"/>
          <p14:tracePt t="35212" x="9236075" y="2516188"/>
          <p14:tracePt t="35218" x="9226550" y="2516188"/>
          <p14:tracePt t="35228" x="9209088" y="2506663"/>
          <p14:tracePt t="35234" x="9193213" y="2489200"/>
          <p14:tracePt t="35266" x="9183688" y="2481263"/>
          <p14:tracePt t="35340" x="9183688" y="2455863"/>
          <p14:tracePt t="35347" x="9167813" y="2438400"/>
          <p14:tracePt t="35354" x="9167813" y="2430463"/>
          <p14:tracePt t="35362" x="9158288" y="2413000"/>
          <p14:tracePt t="35370" x="9158288" y="2405063"/>
          <p14:tracePt t="35379" x="9158288" y="2387600"/>
          <p14:tracePt t="35386" x="9158288" y="2371725"/>
          <p14:tracePt t="35395" x="9158288" y="2362200"/>
          <p14:tracePt t="35402" x="9158288" y="2344738"/>
          <p14:tracePt t="35410" x="9158288" y="2336800"/>
          <p14:tracePt t="35418" x="9158288" y="2311400"/>
          <p14:tracePt t="35426" x="9158288" y="2303463"/>
          <p14:tracePt t="35434" x="9158288" y="2293938"/>
          <p14:tracePt t="35446" x="9158288" y="2286000"/>
          <p14:tracePt t="35482" x="9158288" y="2278063"/>
          <p14:tracePt t="35498" x="9158288" y="2260600"/>
          <p14:tracePt t="35524" x="9158288" y="2252663"/>
          <p14:tracePt t="36210" x="9167813" y="2243138"/>
          <p14:tracePt t="36250" x="9175750" y="2235200"/>
          <p14:tracePt t="36258" x="9183688" y="2235200"/>
          <p14:tracePt t="36266" x="9193213" y="2235200"/>
          <p14:tracePt t="36275" x="9193213" y="2227263"/>
          <p14:tracePt t="36282" x="9201150" y="2217738"/>
          <p14:tracePt t="36289" x="9209088" y="2209800"/>
          <p14:tracePt t="36308" x="9226550" y="2192338"/>
          <p14:tracePt t="36314" x="9236075" y="2184400"/>
          <p14:tracePt t="36971" x="9226550" y="2184400"/>
          <p14:tracePt t="37003" x="9218613" y="2166938"/>
          <p14:tracePt t="37010" x="9218613" y="2141538"/>
          <p14:tracePt t="37018" x="9226550" y="2116138"/>
          <p14:tracePt t="37029" x="9236075" y="2082800"/>
          <p14:tracePt t="37034" x="9236075" y="2047875"/>
          <p14:tracePt t="37042" x="9236075" y="2022475"/>
          <p14:tracePt t="37050" x="9244013" y="1997075"/>
          <p14:tracePt t="37059" x="9244013" y="1971675"/>
          <p14:tracePt t="37067" x="9244013" y="1954213"/>
          <p14:tracePt t="37075" x="9244013" y="1938338"/>
          <p14:tracePt t="37082" x="9244013" y="1920875"/>
          <p14:tracePt t="37091" x="9244013" y="1885950"/>
          <p14:tracePt t="37098" x="9244013" y="1878013"/>
          <p14:tracePt t="37108" x="9244013" y="1844675"/>
          <p14:tracePt t="37114" x="9244013" y="1819275"/>
          <p14:tracePt t="37130" x="9244013" y="1801813"/>
          <p14:tracePt t="37147" x="9244013" y="1784350"/>
          <p14:tracePt t="37227" x="9236075" y="1784350"/>
          <p14:tracePt t="37242" x="9226550" y="1784350"/>
          <p14:tracePt t="37282" x="9201150" y="1784350"/>
          <p14:tracePt t="37298" x="9193213" y="1784350"/>
          <p14:tracePt t="37314" x="9193213" y="1793875"/>
          <p14:tracePt t="37341" x="9175750" y="1809750"/>
          <p14:tracePt t="37355" x="9167813" y="1809750"/>
          <p14:tracePt t="37378" x="9158288" y="1827213"/>
          <p14:tracePt t="37386" x="9142413" y="1844675"/>
          <p14:tracePt t="37394" x="9124950" y="1844675"/>
          <p14:tracePt t="37403" x="9124950" y="1852613"/>
          <p14:tracePt t="37411" x="9099550" y="1870075"/>
          <p14:tracePt t="37418" x="9082088" y="1885950"/>
          <p14:tracePt t="37458" x="9064625" y="1903413"/>
          <p14:tracePt t="37466" x="9064625" y="1911350"/>
          <p14:tracePt t="37478" x="9056688" y="1911350"/>
          <p14:tracePt t="37482" x="9056688" y="1920875"/>
          <p14:tracePt t="37491" x="9056688" y="1938338"/>
          <p14:tracePt t="37498" x="9048750" y="1938338"/>
          <p14:tracePt t="37523" x="9048750" y="1946275"/>
          <p14:tracePt t="37530" x="9039225" y="1954213"/>
          <p14:tracePt t="37546" x="9031288" y="1963738"/>
          <p14:tracePt t="37555" x="9023350" y="1979613"/>
          <p14:tracePt t="37762" x="9013825" y="1979613"/>
          <p14:tracePt t="37775" x="9013825" y="1997075"/>
          <p14:tracePt t="37811" x="9005888" y="2014538"/>
          <p14:tracePt t="38141" x="8997950" y="2014538"/>
          <p14:tracePt t="38155" x="8988425" y="2005013"/>
          <p14:tracePt t="38194" x="8980488" y="2005013"/>
          <p14:tracePt t="38203" x="8972550" y="2005013"/>
          <p14:tracePt t="38210" x="8963025" y="2005013"/>
          <p14:tracePt t="38218" x="8947150" y="2005013"/>
          <p14:tracePt t="38226" x="8937625" y="2005013"/>
          <p14:tracePt t="38234" x="8912225" y="2005013"/>
          <p14:tracePt t="38243" x="8886825" y="2005013"/>
          <p14:tracePt t="38250" x="8861425" y="2014538"/>
          <p14:tracePt t="38259" x="8853488" y="2030413"/>
          <p14:tracePt t="38266" x="8810625" y="2055813"/>
          <p14:tracePt t="38275" x="8802688" y="2073275"/>
          <p14:tracePt t="38282" x="8785225" y="2098675"/>
          <p14:tracePt t="38291" x="8777288" y="2116138"/>
          <p14:tracePt t="38298" x="8767763" y="2141538"/>
          <p14:tracePt t="38307" x="8767763" y="2159000"/>
          <p14:tracePt t="38314" x="8767763" y="2166938"/>
          <p14:tracePt t="38323" x="8767763" y="2174875"/>
          <p14:tracePt t="38331" x="8767763" y="2184400"/>
          <p14:tracePt t="38342" x="8767763" y="2192338"/>
          <p14:tracePt t="38346" x="8767763" y="2200275"/>
          <p14:tracePt t="38356" x="8767763" y="2209800"/>
          <p14:tracePt t="38387" x="8777288" y="2209800"/>
          <p14:tracePt t="38394" x="8785225" y="2209800"/>
          <p14:tracePt t="38403" x="8802688" y="2209800"/>
          <p14:tracePt t="38410" x="8818563" y="2209800"/>
          <p14:tracePt t="38418" x="8843963" y="2209800"/>
          <p14:tracePt t="38426" x="8853488" y="2200275"/>
          <p14:tracePt t="38434" x="8869363" y="2192338"/>
          <p14:tracePt t="38444" x="8886825" y="2174875"/>
          <p14:tracePt t="38450" x="8912225" y="2149475"/>
          <p14:tracePt t="38459" x="8921750" y="2133600"/>
          <p14:tracePt t="38466" x="8929688" y="2133600"/>
          <p14:tracePt t="38474" x="8929688" y="2116138"/>
          <p14:tracePt t="38482" x="8937625" y="2090738"/>
          <p14:tracePt t="38491" x="8955088" y="2082800"/>
          <p14:tracePt t="38498" x="8963025" y="2055813"/>
          <p14:tracePt t="38509" x="8963025" y="2047875"/>
          <p14:tracePt t="38514" x="8963025" y="2039938"/>
          <p14:tracePt t="38540" x="8972550" y="2022475"/>
          <p14:tracePt t="38676" x="8972550" y="2014538"/>
          <p14:tracePt t="38682" x="8947150" y="2022475"/>
          <p14:tracePt t="38693" x="8921750" y="2055813"/>
          <p14:tracePt t="38698" x="8904288" y="2090738"/>
          <p14:tracePt t="38705" x="8878888" y="2133600"/>
          <p14:tracePt t="38714" x="8853488" y="2159000"/>
          <p14:tracePt t="38722" x="8836025" y="2200275"/>
          <p14:tracePt t="38730" x="8818563" y="2227263"/>
          <p14:tracePt t="38739" x="8810625" y="2252663"/>
          <p14:tracePt t="38746" x="8793163" y="2278063"/>
          <p14:tracePt t="38850" x="8802688" y="2278063"/>
          <p14:tracePt t="38858" x="8828088" y="2252663"/>
          <p14:tracePt t="38866" x="8869363" y="2209800"/>
          <p14:tracePt t="38876" x="8904288" y="2174875"/>
          <p14:tracePt t="38883" x="8972550" y="2116138"/>
          <p14:tracePt t="38891" x="8997950" y="2090738"/>
          <p14:tracePt t="38898" x="9048750" y="2039938"/>
          <p14:tracePt t="38909" x="9082088" y="1989138"/>
          <p14:tracePt t="38914" x="9091613" y="1971675"/>
          <p14:tracePt t="38923" x="9124950" y="1938338"/>
          <p14:tracePt t="38930" x="9142413" y="1885950"/>
          <p14:tracePt t="38940" x="9158288" y="1860550"/>
          <p14:tracePt t="38947" x="9158288" y="1852613"/>
          <p14:tracePt t="39128" x="9158288" y="1860550"/>
          <p14:tracePt t="39137" x="9150350" y="1885950"/>
          <p14:tracePt t="39145" x="9142413" y="1895475"/>
          <p14:tracePt t="39154" x="9117013" y="1920875"/>
          <p14:tracePt t="39161" x="9107488" y="1946275"/>
          <p14:tracePt t="39170" x="9099550" y="1963738"/>
          <p14:tracePt t="39177" x="9091613" y="1989138"/>
          <p14:tracePt t="39187" x="9074150" y="2005013"/>
          <p14:tracePt t="39193" x="9048750" y="2055813"/>
          <p14:tracePt t="39203" x="9039225" y="2065338"/>
          <p14:tracePt t="39210" x="9031288" y="2082800"/>
          <p14:tracePt t="39220" x="9023350" y="2090738"/>
          <p14:tracePt t="39418" x="9013825" y="2098675"/>
          <p14:tracePt t="39451" x="9005888" y="2098675"/>
          <p14:tracePt t="39466" x="8988425" y="2098675"/>
          <p14:tracePt t="39482" x="8988425" y="2090738"/>
          <p14:tracePt t="39491" x="8980488" y="2082800"/>
          <p14:tracePt t="39498" x="8972550" y="2082800"/>
          <p14:tracePt t="39512" x="8947150" y="2073275"/>
          <p14:tracePt t="39521" x="8929688" y="2055813"/>
          <p14:tracePt t="39529" x="8921750" y="2047875"/>
          <p14:tracePt t="39537" x="8904288" y="2039938"/>
          <p14:tracePt t="39544" x="8878888" y="2030413"/>
          <p14:tracePt t="39553" x="8861425" y="2022475"/>
          <p14:tracePt t="39573" x="8861425" y="2014538"/>
          <p14:tracePt t="39578" x="8843963" y="2014538"/>
          <p14:tracePt t="39594" x="8836025" y="2005013"/>
          <p14:tracePt t="39626" x="8828088" y="2005013"/>
          <p14:tracePt t="39829" x="8818563" y="2005013"/>
          <p14:tracePt t="39834" x="8818563" y="2014538"/>
          <p14:tracePt t="39842" x="8828088" y="2014538"/>
          <p14:tracePt t="39850" x="8828088" y="2022475"/>
          <p14:tracePt t="39874" x="8836025" y="2030413"/>
          <p14:tracePt t="39882" x="8853488" y="2039938"/>
          <p14:tracePt t="39898" x="8853488" y="2047875"/>
          <p14:tracePt t="40730" x="8861425" y="2065338"/>
          <p14:tracePt t="40746" x="8869363" y="2073275"/>
          <p14:tracePt t="40762" x="8886825" y="2082800"/>
          <p14:tracePt t="40770" x="8904288" y="2090738"/>
          <p14:tracePt t="40787" x="8929688" y="2090738"/>
          <p14:tracePt t="40794" x="8947150" y="2098675"/>
          <p14:tracePt t="40802" x="8972550" y="2098675"/>
          <p14:tracePt t="40810" x="8988425" y="2098675"/>
          <p14:tracePt t="40822" x="9023350" y="2098675"/>
          <p14:tracePt t="40826" x="9039225" y="2098675"/>
          <p14:tracePt t="40835" x="9064625" y="2098675"/>
          <p14:tracePt t="40842" x="9091613" y="2098675"/>
          <p14:tracePt t="40850" x="9132888" y="2098675"/>
          <p14:tracePt t="40858" x="9142413" y="2098675"/>
          <p14:tracePt t="40867" x="9175750" y="2098675"/>
          <p14:tracePt t="40874" x="9183688" y="2098675"/>
          <p14:tracePt t="40882" x="9193213" y="2098675"/>
          <p14:tracePt t="40973" x="9201150" y="2108200"/>
          <p14:tracePt t="41003" x="9201150" y="2116138"/>
          <p14:tracePt t="41010" x="9201150" y="2133600"/>
          <p14:tracePt t="41021" x="9193213" y="2141538"/>
          <p14:tracePt t="41026" x="9175750" y="2166938"/>
          <p14:tracePt t="41035" x="9158288" y="2200275"/>
          <p14:tracePt t="41043" x="9107488" y="2278063"/>
          <p14:tracePt t="41054" x="9048750" y="2344738"/>
          <p14:tracePt t="41058" x="8972550" y="2438400"/>
          <p14:tracePt t="41067" x="8878888" y="2532063"/>
          <p14:tracePt t="41074" x="8810625" y="2582863"/>
          <p14:tracePt t="41083" x="8716963" y="2643188"/>
          <p14:tracePt t="41091" x="8699500" y="2668588"/>
          <p14:tracePt t="41098" x="8699500" y="2676525"/>
          <p14:tracePt t="41114" x="8674100" y="2686050"/>
          <p14:tracePt t="41124" x="8666163" y="2693988"/>
          <p14:tracePt t="41156" x="8648700" y="2693988"/>
          <p14:tracePt t="41162" x="8640763" y="2693988"/>
          <p14:tracePt t="41188" x="8623300" y="2686050"/>
          <p14:tracePt t="41221" x="8615363" y="2676525"/>
          <p14:tracePt t="41226" x="8615363" y="2668588"/>
          <p14:tracePt t="41235" x="8615363" y="2660650"/>
          <p14:tracePt t="41242" x="8623300" y="2651125"/>
          <p14:tracePt t="41252" x="8632825" y="2633663"/>
          <p14:tracePt t="41258" x="8640763" y="2633663"/>
          <p14:tracePt t="41282" x="8648700" y="2625725"/>
          <p14:tracePt t="41299" x="8648700" y="2617788"/>
          <p14:tracePt t="41340" x="8666163" y="2617788"/>
          <p14:tracePt t="41346" x="8674100" y="2617788"/>
          <p14:tracePt t="41362" x="8683625" y="2617788"/>
          <p14:tracePt t="41373" x="8691563" y="2617788"/>
          <p14:tracePt t="41378" x="8699500" y="2617788"/>
          <p14:tracePt t="41394" x="8709025" y="2617788"/>
          <p14:tracePt t="41402" x="8716963" y="2617788"/>
          <p14:tracePt t="41490" x="8734425" y="2617788"/>
          <p14:tracePt t="41498" x="8742363" y="2617788"/>
          <p14:tracePt t="41506" x="8750300" y="2608263"/>
          <p14:tracePt t="41514" x="8759825" y="2608263"/>
          <p14:tracePt t="41523" x="8767763" y="2608263"/>
          <p14:tracePt t="41603" x="8785225" y="2608263"/>
          <p14:tracePt t="41610" x="8793163" y="2608263"/>
          <p14:tracePt t="41619" x="8802688" y="2600325"/>
          <p14:tracePt t="41642" x="8810625" y="2600325"/>
          <p14:tracePt t="41658" x="8828088" y="2600325"/>
          <p14:tracePt t="41683" x="8843963" y="2600325"/>
          <p14:tracePt t="41690" x="8861425" y="2600325"/>
          <p14:tracePt t="41698" x="8878888" y="2600325"/>
          <p14:tracePt t="41707" x="8912225" y="2600325"/>
          <p14:tracePt t="41714" x="8929688" y="2600325"/>
          <p14:tracePt t="41722" x="8972550" y="2600325"/>
          <p14:tracePt t="41730" x="8997950" y="2600325"/>
          <p14:tracePt t="41740" x="9039225" y="2600325"/>
          <p14:tracePt t="41746" x="9117013" y="2574925"/>
          <p14:tracePt t="41755" x="9158288" y="2566988"/>
          <p14:tracePt t="41762" x="9193213" y="2557463"/>
          <p14:tracePt t="41772" x="9226550" y="2549525"/>
          <p14:tracePt t="41778" x="9277350" y="2524125"/>
          <p14:tracePt t="41789" x="9302750" y="2516188"/>
          <p14:tracePt t="41795" x="9345613" y="2498725"/>
          <p14:tracePt t="41802" x="9363075" y="2481263"/>
          <p14:tracePt t="41810" x="9396413" y="2463800"/>
          <p14:tracePt t="41820" x="9431338" y="2438400"/>
          <p14:tracePt t="41826" x="9456738" y="2430463"/>
          <p14:tracePt t="41835" x="9464675" y="2422525"/>
          <p14:tracePt t="41931" x="9472613" y="2413000"/>
          <p14:tracePt t="42357" x="9482138" y="2413000"/>
          <p14:tracePt t="42387" x="9490075" y="2405063"/>
          <p14:tracePt t="42402" x="9498013" y="2405063"/>
          <p14:tracePt t="42555" x="9523413" y="2405063"/>
          <p14:tracePt t="42562" x="9550400" y="2405063"/>
          <p14:tracePt t="42572" x="9617075" y="2405063"/>
          <p14:tracePt t="42578" x="9702800" y="2405063"/>
          <p14:tracePt t="42586" x="9804400" y="2387600"/>
          <p14:tracePt t="42594" x="9898063" y="2379663"/>
          <p14:tracePt t="42605" x="9974263" y="2344738"/>
          <p14:tracePt t="42610" x="10067925" y="2328863"/>
          <p14:tracePt t="42619" x="10101263" y="2293938"/>
          <p14:tracePt t="42626" x="10153650" y="2260600"/>
          <p14:tracePt t="42634" x="10204450" y="2227263"/>
          <p14:tracePt t="42642" x="10255250" y="2184400"/>
          <p14:tracePt t="42651" x="10323513" y="2133600"/>
          <p14:tracePt t="42658" x="10339388" y="2108200"/>
          <p14:tracePt t="42669" x="10382250" y="2055813"/>
          <p14:tracePt t="42674" x="10442575" y="1989138"/>
          <p14:tracePt t="42683" x="10483850" y="1928813"/>
          <p14:tracePt t="42690" x="10501313" y="1903413"/>
          <p14:tracePt t="42698" x="10509250" y="1878013"/>
          <p14:tracePt t="42706" x="10518775" y="1870075"/>
          <p14:tracePt t="42723" x="10518775" y="1860550"/>
          <p14:tracePt t="42739" x="10518775" y="1852613"/>
          <p14:tracePt t="42746" x="10518775" y="1844675"/>
          <p14:tracePt t="42754" x="10518775" y="1835150"/>
          <p14:tracePt t="42772" x="10518775" y="1827213"/>
          <p14:tracePt t="42786" x="10509250" y="1827213"/>
          <p14:tracePt t="42794" x="10493375" y="1827213"/>
          <p14:tracePt t="42805" x="10450513" y="1827213"/>
          <p14:tracePt t="42810" x="10390188" y="1827213"/>
          <p14:tracePt t="42820" x="10331450" y="1827213"/>
          <p14:tracePt t="42826" x="10263188" y="1827213"/>
          <p14:tracePt t="42834" x="10169525" y="1860550"/>
          <p14:tracePt t="42843" x="10067925" y="1903413"/>
          <p14:tracePt t="42851" x="9966325" y="1954213"/>
          <p14:tracePt t="42858" x="9864725" y="1989138"/>
          <p14:tracePt t="42868" x="9786938" y="2030413"/>
          <p14:tracePt t="42874" x="9720263" y="2065338"/>
          <p14:tracePt t="42884" x="9685338" y="2073275"/>
          <p14:tracePt t="42914" x="9677400" y="2082800"/>
          <p14:tracePt t="42956" x="9677400" y="2090738"/>
          <p14:tracePt t="43138" x="9685338" y="2073275"/>
          <p14:tracePt t="43178" x="9685338" y="2065338"/>
          <p14:tracePt t="43194" x="9694863" y="2055813"/>
          <p14:tracePt t="43443" x="9694863" y="2047875"/>
          <p14:tracePt t="43468" x="9702800" y="2030413"/>
          <p14:tracePt t="43498" x="9702800" y="2022475"/>
          <p14:tracePt t="43530" x="9702800" y="2014538"/>
          <p14:tracePt t="43546" x="9702800" y="2005013"/>
          <p14:tracePt t="43554" x="9710738" y="1997075"/>
          <p14:tracePt t="43578" x="9710738" y="1979613"/>
          <p14:tracePt t="43939" x="9710738" y="1971675"/>
          <p14:tracePt t="43972" x="9728200" y="1971675"/>
          <p14:tracePt t="44006" x="9736138" y="1971675"/>
          <p14:tracePt t="44010" x="9745663" y="1971675"/>
          <p14:tracePt t="44017" x="9761538" y="1971675"/>
          <p14:tracePt t="44026" x="9786938" y="1971675"/>
          <p14:tracePt t="44036" x="9804400" y="1971675"/>
          <p14:tracePt t="44042" x="9829800" y="1971675"/>
          <p14:tracePt t="44049" x="9872663" y="1963738"/>
          <p14:tracePt t="44058" x="9890125" y="1963738"/>
          <p14:tracePt t="44067" x="9906000" y="1954213"/>
          <p14:tracePt t="44074" x="9923463" y="1946275"/>
          <p14:tracePt t="44084" x="9940925" y="1946275"/>
          <p14:tracePt t="44210" x="9915525" y="1971675"/>
          <p14:tracePt t="44218" x="9906000" y="1971675"/>
          <p14:tracePt t="44226" x="9872663" y="1989138"/>
          <p14:tracePt t="44238" x="9855200" y="2005013"/>
          <p14:tracePt t="44242" x="9829800" y="2014538"/>
          <p14:tracePt t="44252" x="9796463" y="2030413"/>
          <p14:tracePt t="44258" x="9779000" y="2047875"/>
          <p14:tracePt t="44266" x="9736138" y="2065338"/>
          <p14:tracePt t="44284" x="9720263" y="2082800"/>
          <p14:tracePt t="44410" x="9745663" y="2082800"/>
          <p14:tracePt t="44418" x="9753600" y="2073275"/>
          <p14:tracePt t="44426" x="9804400" y="2055813"/>
          <p14:tracePt t="44435" x="9829800" y="2039938"/>
          <p14:tracePt t="44442" x="9847263" y="2022475"/>
          <p14:tracePt t="44452" x="9864725" y="2014538"/>
          <p14:tracePt t="44458" x="9872663" y="2005013"/>
          <p14:tracePt t="44486" x="9880600" y="1989138"/>
          <p14:tracePt t="44490" x="9880600" y="1979613"/>
          <p14:tracePt t="44522" x="9872663" y="1971675"/>
          <p14:tracePt t="44531" x="9829800" y="1971675"/>
          <p14:tracePt t="44538" x="9761538" y="1989138"/>
          <p14:tracePt t="44546" x="9702800" y="2022475"/>
          <p14:tracePt t="44555" x="9652000" y="2039938"/>
          <p14:tracePt t="44562" x="9642475" y="2047875"/>
          <p14:tracePt t="44570" x="9617075" y="2055813"/>
          <p14:tracePt t="44578" x="9591675" y="2073275"/>
          <p14:tracePt t="44588" x="9583738" y="2082800"/>
          <p14:tracePt t="45306" x="9617075" y="2082800"/>
          <p14:tracePt t="45317" x="9642475" y="2082800"/>
          <p14:tracePt t="45322" x="9702800" y="2082800"/>
          <p14:tracePt t="45331" x="9761538" y="2082800"/>
          <p14:tracePt t="45338" x="9864725" y="2082800"/>
          <p14:tracePt t="45347" x="9931400" y="2082800"/>
          <p14:tracePt t="45353" x="10042525" y="2082800"/>
          <p14:tracePt t="45362" x="10144125" y="2082800"/>
          <p14:tracePt t="45370" x="10245725" y="2082800"/>
          <p14:tracePt t="45378" x="10306050" y="2082800"/>
          <p14:tracePt t="45386" x="10356850" y="2082800"/>
          <p14:tracePt t="45394" x="10390188" y="2082800"/>
          <p14:tracePt t="45404" x="10425113" y="2082800"/>
          <p14:tracePt t="45410" x="10442575" y="2082800"/>
          <p14:tracePt t="45419" x="10450513" y="2082800"/>
          <p14:tracePt t="45426" x="10458450" y="2073275"/>
          <p14:tracePt t="45436" x="10467975" y="2065338"/>
          <p14:tracePt t="45442" x="10501313" y="2047875"/>
          <p14:tracePt t="45455" x="10509250" y="2047875"/>
          <p14:tracePt t="45457" x="10534650" y="2039938"/>
          <p14:tracePt t="45466" x="10534650" y="2030413"/>
          <p14:tracePt t="45578" x="10501313" y="2039938"/>
          <p14:tracePt t="45586" x="10475913" y="2047875"/>
          <p14:tracePt t="45594" x="10442575" y="2073275"/>
          <p14:tracePt t="45603" x="10415588" y="2098675"/>
          <p14:tracePt t="45611" x="10399713" y="2116138"/>
          <p14:tracePt t="45620" x="10374313" y="2149475"/>
          <p14:tracePt t="45626" x="10356850" y="2217738"/>
          <p14:tracePt t="45636" x="10331450" y="2252663"/>
          <p14:tracePt t="45643" x="10306050" y="2328863"/>
          <p14:tracePt t="45650" x="10288588" y="2371725"/>
          <p14:tracePt t="45658" x="10280650" y="2422525"/>
          <p14:tracePt t="45668" x="10255250" y="2498725"/>
          <p14:tracePt t="45674" x="10255250" y="2516188"/>
          <p14:tracePt t="45683" x="10237788" y="2549525"/>
          <p14:tracePt t="45698" x="10229850" y="2574925"/>
          <p14:tracePt t="45704" x="10229850" y="2582863"/>
          <p14:tracePt t="45714" x="10229850" y="2592388"/>
          <p14:tracePt t="45721" x="10229850" y="2617788"/>
          <p14:tracePt t="45729" x="10220325" y="2643188"/>
          <p14:tracePt t="45737" x="10220325" y="2651125"/>
          <p14:tracePt t="45747" x="10220325" y="2668588"/>
          <p14:tracePt t="45753" x="10220325" y="2676525"/>
          <p14:tracePt t="45770" x="10220325" y="2686050"/>
          <p14:tracePt t="45778" x="10220325" y="2693988"/>
          <p14:tracePt t="45786" x="10220325" y="2701925"/>
          <p14:tracePt t="45794" x="10229850" y="2711450"/>
          <p14:tracePt t="45804" x="10237788" y="2719388"/>
          <p14:tracePt t="45810" x="10237788" y="2727325"/>
          <p14:tracePt t="45819" x="10271125" y="2770188"/>
          <p14:tracePt t="45826" x="10280650" y="2787650"/>
          <p14:tracePt t="45835" x="10323513" y="2813050"/>
          <p14:tracePt t="45842" x="10364788" y="2846388"/>
          <p14:tracePt t="45851" x="10433050" y="2881313"/>
          <p14:tracePt t="45859" x="10483850" y="2906713"/>
          <p14:tracePt t="45868" x="10560050" y="2949575"/>
          <p14:tracePt t="45874" x="10645775" y="3008313"/>
          <p14:tracePt t="45882" x="10739438" y="3076575"/>
          <p14:tracePt t="45894" x="10815638" y="3135313"/>
          <p14:tracePt t="45899" x="10901363" y="3186113"/>
          <p14:tracePt t="45917" x="11044238" y="3297238"/>
          <p14:tracePt t="45923" x="11087100" y="3330575"/>
          <p14:tracePt t="45934" x="11129963" y="3365500"/>
          <p14:tracePt t="45938" x="11163300" y="3390900"/>
          <p14:tracePt t="45948" x="11180763" y="3408363"/>
          <p14:tracePt t="45956" x="11215688" y="3433763"/>
          <p14:tracePt t="45964" x="11223625" y="3441700"/>
          <p14:tracePt t="45972" x="11231563" y="3459163"/>
          <p14:tracePt t="45979" x="11249025" y="3475038"/>
          <p14:tracePt t="45987" x="11266488" y="3484563"/>
          <p14:tracePt t="45994" x="11282363" y="3484563"/>
          <p14:tracePt t="46010" x="11291888" y="3484563"/>
          <p14:tracePt t="46019" x="11299825" y="3484563"/>
          <p14:tracePt t="46058" x="11307763" y="3484563"/>
          <p14:tracePt t="46068" x="11317288" y="3484563"/>
          <p14:tracePt t="46075" x="11333163" y="3484563"/>
          <p14:tracePt t="46082" x="11360150" y="3484563"/>
          <p14:tracePt t="46090" x="11385550" y="3484563"/>
          <p14:tracePt t="46100" x="11401425" y="3475038"/>
          <p14:tracePt t="46106" x="11418888" y="3459163"/>
          <p14:tracePt t="46114" x="11436350" y="3449638"/>
          <p14:tracePt t="46123" x="11452225" y="3433763"/>
          <p14:tracePt t="46132" x="11469688" y="3416300"/>
          <p14:tracePt t="46138" x="11469688" y="3398838"/>
          <p14:tracePt t="46150" x="11469688" y="3390900"/>
          <p14:tracePt t="46154" x="11477625" y="3373438"/>
          <p14:tracePt t="46163" x="11477625" y="3365500"/>
          <p14:tracePt t="46170" x="11477625" y="3348038"/>
          <p14:tracePt t="46179" x="11477625" y="3322638"/>
          <p14:tracePt t="46187" x="11477625" y="3314700"/>
          <p14:tracePt t="46194" x="11477625" y="3279775"/>
          <p14:tracePt t="46203" x="11477625" y="3246438"/>
          <p14:tracePt t="46210" x="11477625" y="3211513"/>
          <p14:tracePt t="46219" x="11477625" y="3170238"/>
          <p14:tracePt t="46226" x="11477625" y="3144838"/>
          <p14:tracePt t="46236" x="11452225" y="3076575"/>
          <p14:tracePt t="46242" x="11436350" y="3051175"/>
          <p14:tracePt t="46251" x="11410950" y="3016250"/>
          <p14:tracePt t="46258" x="11393488" y="2990850"/>
          <p14:tracePt t="46268" x="11368088" y="2982913"/>
          <p14:tracePt t="46274" x="11333163" y="2965450"/>
          <p14:tracePt t="46284" x="11299825" y="2949575"/>
          <p14:tracePt t="46290" x="11249025" y="2922588"/>
          <p14:tracePt t="46299" x="11206163" y="2914650"/>
          <p14:tracePt t="46306" x="11112500" y="2881313"/>
          <p14:tracePt t="46315" x="11044238" y="2871788"/>
          <p14:tracePt t="46322" x="10968038" y="2838450"/>
          <p14:tracePt t="46332" x="10874375" y="2820988"/>
          <p14:tracePt t="46338" x="10790238" y="2787650"/>
          <p14:tracePt t="46348" x="10704513" y="2762250"/>
          <p14:tracePt t="46355" x="10628313" y="2727325"/>
          <p14:tracePt t="46363" x="10552113" y="2719388"/>
          <p14:tracePt t="46370" x="10526713" y="2711450"/>
          <p14:tracePt t="46378" x="10493375" y="2701925"/>
          <p14:tracePt t="46394" x="10467975" y="2701925"/>
          <p14:tracePt t="46426" x="10458450" y="2701925"/>
          <p14:tracePt t="46435" x="10433050" y="2701925"/>
          <p14:tracePt t="46442" x="10425113" y="2719388"/>
          <p14:tracePt t="46449" x="10415588" y="2719388"/>
          <p14:tracePt t="46458" x="10399713" y="2727325"/>
          <p14:tracePt t="46468" x="10382250" y="2752725"/>
          <p14:tracePt t="46474" x="10356850" y="2770188"/>
          <p14:tracePt t="46483" x="10331450" y="2795588"/>
          <p14:tracePt t="46490" x="10298113" y="2820988"/>
          <p14:tracePt t="46499" x="10255250" y="2863850"/>
          <p14:tracePt t="46506" x="10212388" y="2914650"/>
          <p14:tracePt t="46516" x="10161588" y="2965450"/>
          <p14:tracePt t="46522" x="10110788" y="3016250"/>
          <p14:tracePt t="46531" x="10075863" y="3067050"/>
          <p14:tracePt t="46538" x="10042525" y="3094038"/>
          <p14:tracePt t="46549" x="10025063" y="3109913"/>
          <p14:tracePt t="46652" x="10017125" y="3094038"/>
          <p14:tracePt t="46658" x="10017125" y="3051175"/>
          <p14:tracePt t="46668" x="9999663" y="3000375"/>
          <p14:tracePt t="46674" x="9974263" y="2957513"/>
          <p14:tracePt t="46685" x="9948863" y="2889250"/>
          <p14:tracePt t="46690" x="9923463" y="2830513"/>
          <p14:tracePt t="46698" x="9898063" y="2770188"/>
          <p14:tracePt t="46706" x="9872663" y="2719388"/>
          <p14:tracePt t="46715" x="9864725" y="2693988"/>
          <p14:tracePt t="46722" x="9855200" y="2660650"/>
          <p14:tracePt t="46883" x="9855200" y="2668588"/>
          <p14:tracePt t="46890" x="9855200" y="2711450"/>
          <p14:tracePt t="46901" x="9872663" y="2770188"/>
          <p14:tracePt t="46906" x="9890125" y="2820988"/>
          <p14:tracePt t="46918" x="9931400" y="2940050"/>
          <p14:tracePt t="46923" x="9940925" y="3041650"/>
          <p14:tracePt t="46932" x="9948863" y="3127375"/>
          <p14:tracePt t="46938" x="9948863" y="3211513"/>
          <p14:tracePt t="46949" x="9948863" y="3297238"/>
          <p14:tracePt t="46954" x="9948863" y="3355975"/>
          <p14:tracePt t="46966" x="9915525" y="3416300"/>
          <p14:tracePt t="46970" x="9855200" y="3517900"/>
          <p14:tracePt t="46979" x="9821863" y="3560763"/>
          <p14:tracePt t="46987" x="9761538" y="3636963"/>
          <p14:tracePt t="46994" x="9710738" y="3687763"/>
          <p14:tracePt t="47002" x="9652000" y="3730625"/>
          <p14:tracePt t="47010" x="9583738" y="3773488"/>
          <p14:tracePt t="47019" x="9523413" y="3798888"/>
          <p14:tracePt t="47026" x="9472613" y="3841750"/>
          <p14:tracePt t="47035" x="9405938" y="3867150"/>
          <p14:tracePt t="47042" x="9371013" y="3892550"/>
          <p14:tracePt t="47053" x="9320213" y="3925888"/>
          <p14:tracePt t="47058" x="9277350" y="3943350"/>
          <p14:tracePt t="47068" x="9261475" y="3951288"/>
          <p14:tracePt t="47074" x="9251950" y="3951288"/>
          <p14:tracePt t="47106" x="9244013" y="3951288"/>
          <p14:tracePt t="47122" x="9236075" y="3951288"/>
          <p14:tracePt t="47130" x="9226550" y="3951288"/>
          <p14:tracePt t="47149" x="9218613" y="3943350"/>
          <p14:tracePt t="47154" x="9218613" y="3908425"/>
          <p14:tracePt t="47165" x="9218613" y="3883025"/>
          <p14:tracePt t="47170" x="9218613" y="3857625"/>
          <p14:tracePt t="47179" x="9218613" y="3816350"/>
          <p14:tracePt t="47187" x="9218613" y="3773488"/>
          <p14:tracePt t="47194" x="9218613" y="3713163"/>
          <p14:tracePt t="47202" x="9218613" y="3636963"/>
          <p14:tracePt t="47210" x="9218613" y="3586163"/>
          <p14:tracePt t="47220" x="9218613" y="3527425"/>
          <p14:tracePt t="47226" x="9218613" y="3467100"/>
          <p14:tracePt t="47235" x="9236075" y="3390900"/>
          <p14:tracePt t="47242" x="9261475" y="3340100"/>
          <p14:tracePt t="47250" x="9269413" y="3322638"/>
          <p14:tracePt t="47258" x="9286875" y="3271838"/>
          <p14:tracePt t="47268" x="9286875" y="3254375"/>
          <p14:tracePt t="47274" x="9294813" y="3238500"/>
          <p14:tracePt t="47282" x="9294813" y="3211513"/>
          <p14:tracePt t="47290" x="9302750" y="3203575"/>
          <p14:tracePt t="47299" x="9320213" y="3178175"/>
          <p14:tracePt t="47306" x="9328150" y="3170238"/>
          <p14:tracePt t="47315" x="9328150" y="3160713"/>
          <p14:tracePt t="47322" x="9345613" y="3135313"/>
          <p14:tracePt t="47330" x="9363075" y="3119438"/>
          <p14:tracePt t="47338" x="9371013" y="3109913"/>
          <p14:tracePt t="47349" x="9388475" y="3094038"/>
          <p14:tracePt t="47354" x="9396413" y="3084513"/>
          <p14:tracePt t="47365" x="9431338" y="3059113"/>
          <p14:tracePt t="47379" x="9439275" y="3059113"/>
          <p14:tracePt t="47386" x="9456738" y="3051175"/>
          <p14:tracePt t="47395" x="9464675" y="3051175"/>
          <p14:tracePt t="47402" x="9490075" y="3051175"/>
          <p14:tracePt t="47419" x="9507538" y="3051175"/>
          <p14:tracePt t="47426" x="9540875" y="3051175"/>
          <p14:tracePt t="47434" x="9566275" y="3051175"/>
          <p14:tracePt t="47442" x="9626600" y="3051175"/>
          <p14:tracePt t="47451" x="9667875" y="3051175"/>
          <p14:tracePt t="47458" x="9728200" y="3051175"/>
          <p14:tracePt t="47466" x="9796463" y="3076575"/>
          <p14:tracePt t="47474" x="9864725" y="3094038"/>
          <p14:tracePt t="47484" x="9923463" y="3127375"/>
          <p14:tracePt t="47490" x="9983788" y="3160713"/>
          <p14:tracePt t="47500" x="10075863" y="3211513"/>
          <p14:tracePt t="47506" x="10144125" y="3271838"/>
          <p14:tracePt t="47515" x="10204450" y="3322638"/>
          <p14:tracePt t="47522" x="10298113" y="3390900"/>
          <p14:tracePt t="47531" x="10348913" y="3433763"/>
          <p14:tracePt t="47538" x="10399713" y="3484563"/>
          <p14:tracePt t="47548" x="10433050" y="3517900"/>
          <p14:tracePt t="47554" x="10450513" y="3560763"/>
          <p14:tracePt t="47567" x="10458450" y="3578225"/>
          <p14:tracePt t="47570" x="10458450" y="3594100"/>
          <p14:tracePt t="47579" x="10458450" y="3619500"/>
          <p14:tracePt t="47586" x="10458450" y="3629025"/>
          <p14:tracePt t="47595" x="10458450" y="3654425"/>
          <p14:tracePt t="47602" x="10458450" y="3679825"/>
          <p14:tracePt t="47610" x="10458450" y="3687763"/>
          <p14:tracePt t="47618" x="10458450" y="3713163"/>
          <p14:tracePt t="47626" x="10458450" y="3738563"/>
          <p14:tracePt t="47635" x="10442575" y="3748088"/>
          <p14:tracePt t="47643" x="10415588" y="3798888"/>
          <p14:tracePt t="47650" x="10374313" y="3849688"/>
          <p14:tracePt t="47658" x="10298113" y="3900488"/>
          <p14:tracePt t="47667" x="10229850" y="3943350"/>
          <p14:tracePt t="47674" x="10153650" y="4002088"/>
          <p14:tracePt t="47682" x="10093325" y="4044950"/>
          <p14:tracePt t="47690" x="10025063" y="4079875"/>
          <p14:tracePt t="47697" x="9966325" y="4121150"/>
          <p14:tracePt t="47706" x="9898063" y="4146550"/>
          <p14:tracePt t="47715" x="9855200" y="4171950"/>
          <p14:tracePt t="47722" x="9821863" y="4181475"/>
          <p14:tracePt t="47732" x="9786938" y="4197350"/>
          <p14:tracePt t="47738" x="9761538" y="4197350"/>
          <p14:tracePt t="47746" x="9753600" y="4197350"/>
          <p14:tracePt t="47754" x="9745663" y="4197350"/>
          <p14:tracePt t="47765" x="9728200" y="4197350"/>
          <p14:tracePt t="47770" x="9710738" y="4189413"/>
          <p14:tracePt t="47779" x="9694863" y="4164013"/>
          <p14:tracePt t="47786" x="9677400" y="4130675"/>
          <p14:tracePt t="47795" x="9659938" y="4095750"/>
          <p14:tracePt t="47802" x="9634538" y="4062413"/>
          <p14:tracePt t="47810" x="9617075" y="4011613"/>
          <p14:tracePt t="47817" x="9575800" y="3935413"/>
          <p14:tracePt t="47826" x="9550400" y="3875088"/>
          <p14:tracePt t="47835" x="9515475" y="3806825"/>
          <p14:tracePt t="47842" x="9507538" y="3773488"/>
          <p14:tracePt t="47850" x="9498013" y="3713163"/>
          <p14:tracePt t="47858" x="9482138" y="3654425"/>
          <p14:tracePt t="47867" x="9472613" y="3586163"/>
          <p14:tracePt t="47874" x="9472613" y="3527425"/>
          <p14:tracePt t="47883" x="9472613" y="3449638"/>
          <p14:tracePt t="47902" x="9472613" y="3297238"/>
          <p14:tracePt t="47906" x="9472613" y="3228975"/>
          <p14:tracePt t="47915" x="9472613" y="3152775"/>
          <p14:tracePt t="47922" x="9472613" y="3094038"/>
          <p14:tracePt t="47932" x="9482138" y="3008313"/>
          <p14:tracePt t="47938" x="9507538" y="2949575"/>
          <p14:tracePt t="47945" x="9540875" y="2871788"/>
          <p14:tracePt t="47954" x="9566275" y="2778125"/>
          <p14:tracePt t="47965" x="9609138" y="2719388"/>
          <p14:tracePt t="47970" x="9659938" y="2643188"/>
          <p14:tracePt t="47979" x="9694863" y="2592388"/>
          <p14:tracePt t="47986" x="9710738" y="2566988"/>
          <p14:tracePt t="47995" x="9728200" y="2549525"/>
          <p14:tracePt t="48002" x="9736138" y="2541588"/>
          <p14:tracePt t="48052" x="9745663" y="2541588"/>
          <p14:tracePt t="48069" x="9753600" y="2541588"/>
          <p14:tracePt t="48074" x="9771063" y="2541588"/>
          <p14:tracePt t="48084" x="9779000" y="2549525"/>
          <p14:tracePt t="48090" x="9779000" y="2566988"/>
          <p14:tracePt t="48097" x="9796463" y="2600325"/>
          <p14:tracePt t="48106" x="9804400" y="2625725"/>
          <p14:tracePt t="48116" x="9821863" y="2668588"/>
          <p14:tracePt t="48122" x="9847263" y="2719388"/>
          <p14:tracePt t="48131" x="9855200" y="2770188"/>
          <p14:tracePt t="48138" x="9855200" y="2813050"/>
          <p14:tracePt t="48149" x="9855200" y="2838450"/>
          <p14:tracePt t="48154" x="9855200" y="2881313"/>
          <p14:tracePt t="48164" x="9855200" y="2914650"/>
          <p14:tracePt t="48170" x="9855200" y="2932113"/>
          <p14:tracePt t="48180" x="9855200" y="2940050"/>
          <p14:tracePt t="48195" x="9855200" y="2949575"/>
          <p14:tracePt t="49090" x="9864725" y="2974975"/>
          <p14:tracePt t="49100" x="9872663" y="2982913"/>
          <p14:tracePt t="49106" x="9880600" y="3008313"/>
          <p14:tracePt t="49114" x="9898063" y="3033713"/>
          <p14:tracePt t="49122" x="9923463" y="3051175"/>
          <p14:tracePt t="49130" x="9940925" y="3059113"/>
          <p14:tracePt t="49138" x="9966325" y="3067050"/>
          <p14:tracePt t="49146" x="9974263" y="3076575"/>
          <p14:tracePt t="49154" x="9991725" y="3084513"/>
          <p14:tracePt t="49163" x="10009188" y="3094038"/>
          <p14:tracePt t="49170" x="10017125" y="3109913"/>
          <p14:tracePt t="49181" x="10025063" y="3109913"/>
          <p14:tracePt t="49186" x="10034588" y="3119438"/>
          <p14:tracePt t="49195" x="10042525" y="3135313"/>
          <p14:tracePt t="49214" x="10050463" y="3160713"/>
          <p14:tracePt t="49218" x="10067925" y="3186113"/>
          <p14:tracePt t="49234" x="10075863" y="3195638"/>
          <p14:tracePt t="49242" x="10075863" y="3203575"/>
          <p14:tracePt t="49250" x="10075863" y="3221038"/>
          <p14:tracePt t="49258" x="10075863" y="3238500"/>
          <p14:tracePt t="49267" x="10075863" y="3254375"/>
          <p14:tracePt t="49274" x="10075863" y="3279775"/>
          <p14:tracePt t="49282" x="10075863" y="3289300"/>
          <p14:tracePt t="49291" x="10075863" y="3305175"/>
          <p14:tracePt t="49317" x="10075863" y="3322638"/>
          <p14:tracePt t="49330" x="10067925" y="3330575"/>
          <p14:tracePt t="49451" x="10059988" y="3340100"/>
          <p14:tracePt t="49564" x="10050463" y="3340100"/>
          <p14:tracePt t="50596" x="10034588" y="3340100"/>
          <p14:tracePt t="50605" x="10017125" y="3340100"/>
          <p14:tracePt t="50612" x="10009188" y="3340100"/>
          <p14:tracePt t="50618" x="9999663" y="3348038"/>
          <p14:tracePt t="50629" x="9991725" y="3355975"/>
          <p14:tracePt t="50634" x="9974263" y="3382963"/>
          <p14:tracePt t="50644" x="9966325" y="3390900"/>
          <p14:tracePt t="50650" x="9940925" y="3424238"/>
          <p14:tracePt t="50659" x="9923463" y="3433763"/>
          <p14:tracePt t="50667" x="9915525" y="3459163"/>
          <p14:tracePt t="50674" x="9898063" y="3475038"/>
          <p14:tracePt t="50683" x="9880600" y="3502025"/>
          <p14:tracePt t="50690" x="9855200" y="3517900"/>
          <p14:tracePt t="50698" x="9839325" y="3552825"/>
          <p14:tracePt t="50706" x="9804400" y="3578225"/>
          <p14:tracePt t="50715" x="9745663" y="3646488"/>
          <p14:tracePt t="50722" x="9685338" y="3697288"/>
          <p14:tracePt t="50730" x="9617075" y="3748088"/>
          <p14:tracePt t="50738" x="9523413" y="3806825"/>
          <p14:tracePt t="50749" x="9464675" y="3824288"/>
          <p14:tracePt t="50754" x="9388475" y="3883025"/>
          <p14:tracePt t="50766" x="9337675" y="3925888"/>
          <p14:tracePt t="50770" x="9286875" y="3951288"/>
          <p14:tracePt t="50778" x="9251950" y="3968750"/>
          <p14:tracePt t="50786" x="9218613" y="3986213"/>
          <p14:tracePt t="50796" x="9201150" y="3994150"/>
          <p14:tracePt t="50802" x="9193213" y="4002088"/>
          <p14:tracePt t="50830" x="9193213" y="4011613"/>
          <p14:tracePt t="50834" x="9167813" y="4011613"/>
          <p14:tracePt t="50850" x="9124950" y="4037013"/>
          <p14:tracePt t="50860" x="9074150" y="4062413"/>
          <p14:tracePt t="50865" x="9031288" y="4079875"/>
          <p14:tracePt t="50875" x="8937625" y="4113213"/>
          <p14:tracePt t="50883" x="8843963" y="4156075"/>
          <p14:tracePt t="50890" x="8742363" y="4206875"/>
          <p14:tracePt t="50899" x="8658225" y="4249738"/>
          <p14:tracePt t="50906" x="8555038" y="4283075"/>
          <p14:tracePt t="50916" x="8462963" y="4316413"/>
          <p14:tracePt t="50922" x="8385175" y="4359275"/>
          <p14:tracePt t="50931" x="8308975" y="4376738"/>
          <p14:tracePt t="50938" x="8250238" y="4410075"/>
          <p14:tracePt t="50950" x="8199438" y="4419600"/>
          <p14:tracePt t="50954" x="8156575" y="4427538"/>
          <p14:tracePt t="50965" x="8121650" y="4435475"/>
          <p14:tracePt t="50970" x="8080375" y="4460875"/>
          <p14:tracePt t="50980" x="8029575" y="4470400"/>
          <p14:tracePt t="50986" x="7994650" y="4478338"/>
          <p14:tracePt t="50995" x="7951788" y="4486275"/>
          <p14:tracePt t="51003" x="7910513" y="4486275"/>
          <p14:tracePt t="51010" x="7859713" y="4503738"/>
          <p14:tracePt t="51018" x="7816850" y="4513263"/>
          <p14:tracePt t="51029" x="7766050" y="4513263"/>
          <p14:tracePt t="51034" x="7723188" y="4513263"/>
          <p14:tracePt t="51043" x="7680325" y="4521200"/>
          <p14:tracePt t="51050" x="7654925" y="4529138"/>
          <p14:tracePt t="51059" x="7621588" y="4529138"/>
          <p14:tracePt t="51067" x="7604125" y="4529138"/>
          <p14:tracePt t="51074" x="7596188" y="4529138"/>
          <p14:tracePt t="51147" x="7586663" y="4529138"/>
          <p14:tracePt t="51170" x="7578725" y="4529138"/>
          <p14:tracePt t="51179" x="7561263" y="4513263"/>
          <p14:tracePt t="51186" x="7545388" y="4495800"/>
          <p14:tracePt t="51194" x="7535863" y="4470400"/>
          <p14:tracePt t="51216" x="7518400" y="4460875"/>
          <p14:tracePt t="51218" x="7510463" y="4445000"/>
          <p14:tracePt t="51226" x="7502525" y="4445000"/>
          <p14:tracePt t="51250" x="7493000" y="4435475"/>
          <p14:tracePt t="51261" x="7485063" y="4427538"/>
          <p14:tracePt t="51266" x="7485063" y="4419600"/>
          <p14:tracePt t="51275" x="7477125" y="4402138"/>
          <p14:tracePt t="51291" x="7477125" y="4384675"/>
          <p14:tracePt t="51306" x="7477125" y="4376738"/>
          <p14:tracePt t="51323" x="7477125" y="4368800"/>
          <p14:tracePt t="51338" x="7477125" y="4359275"/>
          <p14:tracePt t="51354" x="7477125" y="4351338"/>
          <p14:tracePt t="51364" x="7477125" y="4341813"/>
          <p14:tracePt t="51381" x="7493000" y="4333875"/>
          <p14:tracePt t="51386" x="7527925" y="4333875"/>
          <p14:tracePt t="51396" x="7570788" y="4300538"/>
          <p14:tracePt t="51402" x="7604125" y="4300538"/>
          <p14:tracePt t="51410" x="7646988" y="4283075"/>
          <p14:tracePt t="51418" x="7723188" y="4283075"/>
          <p14:tracePt t="51426" x="7766050" y="4265613"/>
          <p14:tracePt t="51434" x="7791450" y="4265613"/>
          <p14:tracePt t="51445" x="7799388" y="4265613"/>
          <p14:tracePt t="51506" x="7791450" y="4265613"/>
          <p14:tracePt t="51514" x="7748588" y="4283075"/>
          <p14:tracePt t="51523" x="7662863" y="4283075"/>
          <p14:tracePt t="51529" x="7586663" y="4300538"/>
          <p14:tracePt t="51538" x="7545388" y="4300538"/>
          <p14:tracePt t="51547" x="7502525" y="4300538"/>
          <p14:tracePt t="51554" x="7477125" y="4300538"/>
          <p14:tracePt t="51563" x="7467600" y="4300538"/>
          <p14:tracePt t="51570" x="7459663" y="4300538"/>
          <p14:tracePt t="51644" x="7451725" y="4300538"/>
          <p14:tracePt t="51914" x="7442200" y="4300538"/>
          <p14:tracePt t="52204" x="7434263" y="4300538"/>
          <p14:tracePt t="52450" x="7416800" y="4300538"/>
          <p14:tracePt t="52498" x="7408863" y="4300538"/>
          <p14:tracePt t="52506" x="7400925" y="4300538"/>
          <p14:tracePt t="52515" x="7383463" y="4300538"/>
          <p14:tracePt t="52522" x="7358063" y="4300538"/>
          <p14:tracePt t="52530" x="7332663" y="4316413"/>
          <p14:tracePt t="52538" x="7315200" y="4316413"/>
          <p14:tracePt t="52548" x="7297738" y="4316413"/>
          <p14:tracePt t="52554" x="7289800" y="4316413"/>
          <p14:tracePt t="52562" x="7281863" y="4316413"/>
          <p14:tracePt t="52570" x="7272338" y="4325938"/>
          <p14:tracePt t="52861" x="7264400" y="4325938"/>
          <p14:tracePt t="52866" x="7256463" y="4325938"/>
          <p14:tracePt t="52875" x="7246938" y="4316413"/>
          <p14:tracePt t="52882" x="7239000" y="4316413"/>
          <p14:tracePt t="52899" x="7229475" y="4308475"/>
          <p14:tracePt t="52963" x="7221538" y="4300538"/>
          <p14:tracePt t="53012" x="7213600" y="4300538"/>
          <p14:tracePt t="53138" x="7196138" y="4291013"/>
          <p14:tracePt t="53202" x="7188200" y="4283075"/>
          <p14:tracePt t="53218" x="7170738" y="4265613"/>
          <p14:tracePt t="53306" x="7162800" y="4265613"/>
          <p14:tracePt t="53314" x="7145338" y="4257675"/>
          <p14:tracePt t="53612" x="7137400" y="4249738"/>
          <p14:tracePt t="53660" x="7127875" y="4249738"/>
          <p14:tracePt t="53786" x="7127875" y="4240213"/>
          <p14:tracePt t="53802" x="7119938" y="4240213"/>
          <p14:tracePt t="53850" x="7112000" y="4232275"/>
          <p14:tracePt t="53970" x="7112000" y="4224338"/>
          <p14:tracePt t="54045" x="7112000" y="4214813"/>
          <p14:tracePt t="54171" x="7112000" y="4206875"/>
          <p14:tracePt t="54186" x="7112000" y="4197350"/>
          <p14:tracePt t="54298" x="7112000" y="4189413"/>
          <p14:tracePt t="54331" x="7112000" y="4181475"/>
          <p14:tracePt t="54339" x="7077075" y="4164013"/>
          <p14:tracePt t="54346" x="7043738" y="4146550"/>
          <p14:tracePt t="54363" x="7034213" y="4146550"/>
          <p14:tracePt t="54411" x="7026275" y="4146550"/>
          <p14:tracePt t="54418" x="6983413" y="4181475"/>
          <p14:tracePt t="54443" x="6924675" y="4189413"/>
          <p14:tracePt t="54450" x="6899275" y="4181475"/>
          <p14:tracePt t="54457" x="6899275" y="4171950"/>
          <p14:tracePt t="54466" x="6899275" y="4164013"/>
          <p14:tracePt t="54473" x="6907213" y="4138613"/>
          <p14:tracePt t="54482" x="6924675" y="4121150"/>
          <p14:tracePt t="54499" x="6942138" y="4105275"/>
          <p14:tracePt t="54509" x="6958013" y="4095750"/>
          <p14:tracePt t="54514" x="6958013" y="4087813"/>
          <p14:tracePt t="54525" x="6967538" y="4087813"/>
          <p14:tracePt t="54628" x="6975475" y="4079875"/>
          <p14:tracePt t="54676" x="6983413" y="4070350"/>
          <p14:tracePt t="54738" x="6983413" y="4062413"/>
          <p14:tracePt t="55218" x="6992938" y="4062413"/>
          <p14:tracePt t="55225" x="6992938" y="4070350"/>
          <p14:tracePt t="55250" x="6992938" y="4079875"/>
          <p14:tracePt t="55314" x="7000875" y="4087813"/>
          <p14:tracePt t="55363" x="7008813" y="4087813"/>
          <p14:tracePt t="55378" x="7008813" y="4079875"/>
          <p14:tracePt t="55427" x="7008813" y="4070350"/>
          <p14:tracePt t="55444" x="7008813" y="4062413"/>
          <p14:tracePt t="55450" x="7018338" y="4044950"/>
          <p14:tracePt t="55466" x="7018338" y="4037013"/>
          <p14:tracePt t="55482" x="7018338" y="4027488"/>
          <p14:tracePt t="55498" x="7018338" y="4019550"/>
          <p14:tracePt t="55515" x="7018338" y="4011613"/>
          <p14:tracePt t="55525" x="7018338" y="3994150"/>
          <p14:tracePt t="55541" x="7018338" y="3976688"/>
          <p14:tracePt t="55546" x="7018338" y="3960813"/>
          <p14:tracePt t="55563" x="7018338" y="3943350"/>
          <p14:tracePt t="55570" x="7018338" y="3935413"/>
          <p14:tracePt t="55578" x="7018338" y="3925888"/>
          <p14:tracePt t="55586" x="7018338" y="3917950"/>
          <p14:tracePt t="55644" x="7018338" y="3900488"/>
          <p14:tracePt t="55658" x="7018338" y="3892550"/>
          <p14:tracePt t="55682" x="7018338" y="3883025"/>
          <p14:tracePt t="55691" x="7018338" y="3867150"/>
          <p14:tracePt t="55698" x="7018338" y="3857625"/>
          <p14:tracePt t="55706" x="7018338" y="3849688"/>
          <p14:tracePt t="55714" x="7018338" y="3841750"/>
          <p14:tracePt t="55724" x="7018338" y="3832225"/>
          <p14:tracePt t="55730" x="7018338" y="3816350"/>
          <p14:tracePt t="55739" x="7018338" y="3806825"/>
          <p14:tracePt t="55746" x="7018338" y="3798888"/>
          <p14:tracePt t="55762" x="7026275" y="3781425"/>
          <p14:tracePt t="55778" x="7026275" y="3773488"/>
          <p14:tracePt t="55786" x="7026275" y="3756025"/>
          <p14:tracePt t="55796" x="7026275" y="3738563"/>
          <p14:tracePt t="55802" x="7043738" y="3722688"/>
          <p14:tracePt t="55810" x="7043738" y="3697288"/>
          <p14:tracePt t="55818" x="7051675" y="3671888"/>
          <p14:tracePt t="55830" x="7051675" y="3654425"/>
          <p14:tracePt t="55834" x="7051675" y="3646488"/>
          <p14:tracePt t="55845" x="7051675" y="3629025"/>
          <p14:tracePt t="55850" x="7059613" y="3611563"/>
          <p14:tracePt t="55859" x="7059613" y="3586163"/>
          <p14:tracePt t="55866" x="7077075" y="3568700"/>
          <p14:tracePt t="55873" x="7085013" y="3543300"/>
          <p14:tracePt t="55882" x="7094538" y="3527425"/>
          <p14:tracePt t="55899" x="7112000" y="3475038"/>
          <p14:tracePt t="55906" x="7119938" y="3467100"/>
          <p14:tracePt t="55914" x="7127875" y="3449638"/>
          <p14:tracePt t="55926" x="7127875" y="3424238"/>
          <p14:tracePt t="55930" x="7137400" y="3416300"/>
          <p14:tracePt t="55939" x="7153275" y="3382963"/>
          <p14:tracePt t="55946" x="7162800" y="3355975"/>
          <p14:tracePt t="55959" x="7170738" y="3330575"/>
          <p14:tracePt t="55962" x="7178675" y="3305175"/>
          <p14:tracePt t="55971" x="7204075" y="3271838"/>
          <p14:tracePt t="55978" x="7213600" y="3246438"/>
          <p14:tracePt t="55986" x="7239000" y="3211513"/>
          <p14:tracePt t="55994" x="7256463" y="3178175"/>
          <p14:tracePt t="56003" x="7264400" y="3178175"/>
          <p14:tracePt t="56011" x="7264400" y="3160713"/>
          <p14:tracePt t="56018" x="7281863" y="3144838"/>
          <p14:tracePt t="56156" x="7281863" y="3135313"/>
          <p14:tracePt t="56161" x="7289800" y="3135313"/>
          <p14:tracePt t="57093" x="7297738" y="3119438"/>
          <p14:tracePt t="57106" x="7297738" y="3109913"/>
          <p14:tracePt t="57124" x="7297738" y="3101975"/>
          <p14:tracePt t="57130" x="7307263" y="3084513"/>
          <p14:tracePt t="57140" x="7315200" y="3084513"/>
          <p14:tracePt t="57146" x="7323138" y="3067050"/>
          <p14:tracePt t="57156" x="7332663" y="3051175"/>
          <p14:tracePt t="57161" x="7348538" y="3033713"/>
          <p14:tracePt t="57171" x="7366000" y="2990850"/>
          <p14:tracePt t="57178" x="7383463" y="2982913"/>
          <p14:tracePt t="57189" x="7391400" y="2974975"/>
          <p14:tracePt t="57194" x="7400925" y="2957513"/>
          <p14:tracePt t="57250" x="7400925" y="2940050"/>
          <p14:tracePt t="57258" x="7408863" y="2940050"/>
          <p14:tracePt t="57266" x="7416800" y="2932113"/>
          <p14:tracePt t="57275" x="7426325" y="2922588"/>
          <p14:tracePt t="57282" x="7426325" y="2914650"/>
          <p14:tracePt t="57314" x="7434263" y="2906713"/>
          <p14:tracePt t="57466" x="7442200" y="2889250"/>
          <p14:tracePt t="57546" x="7451725" y="2889250"/>
          <p14:tracePt t="57555" x="7459663" y="2889250"/>
          <p14:tracePt t="58242" x="7459663" y="2897188"/>
          <p14:tracePt t="58250" x="7451725" y="2922588"/>
          <p14:tracePt t="58259" x="7442200" y="2940050"/>
          <p14:tracePt t="58266" x="7426325" y="2990850"/>
          <p14:tracePt t="58275" x="7383463" y="3051175"/>
          <p14:tracePt t="58282" x="7340600" y="3119438"/>
          <p14:tracePt t="58293" x="7323138" y="3178175"/>
          <p14:tracePt t="58298" x="7264400" y="3254375"/>
          <p14:tracePt t="58309" x="7229475" y="3348038"/>
          <p14:tracePt t="58314" x="7213600" y="3416300"/>
          <p14:tracePt t="58322" x="7178675" y="3484563"/>
          <p14:tracePt t="58330" x="7178675" y="3543300"/>
          <p14:tracePt t="58338" x="7170738" y="3603625"/>
          <p14:tracePt t="58346" x="7170738" y="3629025"/>
          <p14:tracePt t="58356" x="7170738" y="3662363"/>
          <p14:tracePt t="58362" x="7170738" y="3705225"/>
          <p14:tracePt t="58372" x="7170738" y="3748088"/>
          <p14:tracePt t="58378" x="7204075" y="3824288"/>
          <p14:tracePt t="58387" x="7239000" y="3875088"/>
          <p14:tracePt t="58394" x="7289800" y="3943350"/>
          <p14:tracePt t="58408" x="7332663" y="3994150"/>
          <p14:tracePt t="58411" x="7366000" y="4027488"/>
          <p14:tracePt t="58418" x="7442200" y="4070350"/>
          <p14:tracePt t="58426" x="7493000" y="4105275"/>
          <p14:tracePt t="58434" x="7570788" y="4121150"/>
          <p14:tracePt t="58444" x="7672388" y="4146550"/>
          <p14:tracePt t="58450" x="7773988" y="4156075"/>
          <p14:tracePt t="58459" x="7867650" y="4156075"/>
          <p14:tracePt t="58466" x="7986713" y="4156075"/>
          <p14:tracePt t="58475" x="8113713" y="4156075"/>
          <p14:tracePt t="58482" x="8207375" y="4156075"/>
          <p14:tracePt t="58493" x="8334375" y="4156075"/>
          <p14:tracePt t="58498" x="8445500" y="4156075"/>
          <p14:tracePt t="58508" x="8564563" y="4156075"/>
          <p14:tracePt t="58514" x="8658225" y="4156075"/>
          <p14:tracePt t="58522" x="8750300" y="4146550"/>
          <p14:tracePt t="58530" x="8836025" y="4121150"/>
          <p14:tracePt t="58538" x="8886825" y="4095750"/>
          <p14:tracePt t="58546" x="8921750" y="4079875"/>
          <p14:tracePt t="58554" x="8947150" y="4052888"/>
          <p14:tracePt t="58562" x="8980488" y="4011613"/>
          <p14:tracePt t="58569" x="8988425" y="4002088"/>
          <p14:tracePt t="58578" x="9023350" y="3951288"/>
          <p14:tracePt t="58589" x="9031288" y="3925888"/>
          <p14:tracePt t="58594" x="9039225" y="3900488"/>
          <p14:tracePt t="58605" x="9056688" y="3883025"/>
          <p14:tracePt t="58610" x="9056688" y="3849688"/>
          <p14:tracePt t="58618" x="9056688" y="3832225"/>
          <p14:tracePt t="58626" x="9056688" y="3806825"/>
          <p14:tracePt t="58635" x="9056688" y="3781425"/>
          <p14:tracePt t="58643" x="9056688" y="3756025"/>
          <p14:tracePt t="58650" x="9056688" y="3738563"/>
          <p14:tracePt t="58660" x="9056688" y="3730625"/>
          <p14:tracePt t="58666" x="9056688" y="3713163"/>
          <p14:tracePt t="58675" x="9056688" y="3697288"/>
          <p14:tracePt t="58682" x="9048750" y="3679825"/>
          <p14:tracePt t="58691" x="9048750" y="3671888"/>
          <p14:tracePt t="58698" x="9031288" y="3646488"/>
          <p14:tracePt t="58707" x="9023350" y="3636963"/>
          <p14:tracePt t="58714" x="9013825" y="3619500"/>
          <p14:tracePt t="58740" x="9005888" y="3619500"/>
          <p14:tracePt t="58757" x="8997950" y="3611563"/>
          <p14:tracePt t="58778" x="8988425" y="3611563"/>
          <p14:tracePt t="58842" x="8972550" y="3611563"/>
          <p14:tracePt t="58850" x="8947150" y="3594100"/>
          <p14:tracePt t="58858" x="8929688" y="3594100"/>
          <p14:tracePt t="58866" x="8894763" y="3594100"/>
          <p14:tracePt t="58875" x="8886825" y="3594100"/>
          <p14:tracePt t="58946" x="8861425" y="3603625"/>
          <p14:tracePt t="58956" x="8785225" y="3611563"/>
          <p14:tracePt t="58962" x="8734425" y="3636963"/>
          <p14:tracePt t="58972" x="8724900" y="3646488"/>
          <p14:tracePt t="58987" x="8716963" y="3654425"/>
          <p14:tracePt t="58994" x="8699500" y="3671888"/>
          <p14:tracePt t="59006" x="8683625" y="3679825"/>
          <p14:tracePt t="59010" x="8658225" y="3705225"/>
          <p14:tracePt t="59019" x="8632825" y="3730625"/>
          <p14:tracePt t="59026" x="8615363" y="3763963"/>
          <p14:tracePt t="59035" x="8589963" y="3798888"/>
          <p14:tracePt t="59042" x="8564563" y="3849688"/>
          <p14:tracePt t="59050" x="8547100" y="3883025"/>
          <p14:tracePt t="59058" x="8547100" y="3900488"/>
          <p14:tracePt t="59066" x="8547100" y="3917950"/>
          <p14:tracePt t="59076" x="8547100" y="3925888"/>
          <p14:tracePt t="59082" x="8547100" y="3935413"/>
          <p14:tracePt t="59107" x="8564563" y="3951288"/>
          <p14:tracePt t="59114" x="8597900" y="3951288"/>
          <p14:tracePt t="59125" x="8674100" y="3951288"/>
          <p14:tracePt t="59130" x="8767763" y="3951288"/>
          <p14:tracePt t="59141" x="8886825" y="3943350"/>
          <p14:tracePt t="59146" x="9013825" y="3883025"/>
          <p14:tracePt t="59155" x="9167813" y="3816350"/>
          <p14:tracePt t="59162" x="9413875" y="3722688"/>
          <p14:tracePt t="59172" x="9652000" y="3603625"/>
          <p14:tracePt t="59178" x="9812338" y="3543300"/>
          <p14:tracePt t="59196" x="10034588" y="3433763"/>
          <p14:tracePt t="59206" x="10126663" y="3382963"/>
          <p14:tracePt t="59210" x="10179050" y="3322638"/>
          <p14:tracePt t="59220" x="10220325" y="3271838"/>
          <p14:tracePt t="59226" x="10245725" y="3211513"/>
          <p14:tracePt t="59235" x="10263188" y="3178175"/>
          <p14:tracePt t="59242" x="10280650" y="3119438"/>
          <p14:tracePt t="59250" x="10288588" y="3067050"/>
          <p14:tracePt t="59258" x="10298113" y="3025775"/>
          <p14:tracePt t="59266" x="10298113" y="2982913"/>
          <p14:tracePt t="59275" x="10313988" y="2922588"/>
          <p14:tracePt t="59282" x="10313988" y="2889250"/>
          <p14:tracePt t="59291" x="10323513" y="2846388"/>
          <p14:tracePt t="59298" x="10323513" y="2813050"/>
          <p14:tracePt t="59306" x="10323513" y="2795588"/>
          <p14:tracePt t="59314" x="10323513" y="2778125"/>
          <p14:tracePt t="59324" x="10323513" y="2770188"/>
          <p14:tracePt t="59362" x="10323513" y="2762250"/>
          <p14:tracePt t="59394" x="10323513" y="2744788"/>
          <p14:tracePt t="59410" x="10323513" y="2736850"/>
          <p14:tracePt t="59666" x="10313988" y="2736850"/>
          <p14:tracePt t="59675" x="10306050" y="2736850"/>
          <p14:tracePt t="59682" x="10280650" y="2736850"/>
          <p14:tracePt t="59690" x="10220325" y="2736850"/>
          <p14:tracePt t="59698" x="10126663" y="2736850"/>
          <p14:tracePt t="59708" x="9999663" y="2744788"/>
          <p14:tracePt t="59714" x="9839325" y="2762250"/>
          <p14:tracePt t="59723" x="9617075" y="2787650"/>
          <p14:tracePt t="59730" x="9380538" y="2813050"/>
          <p14:tracePt t="59739" x="9158288" y="2846388"/>
          <p14:tracePt t="59746" x="8904288" y="2889250"/>
          <p14:tracePt t="59755" x="8716963" y="2922588"/>
          <p14:tracePt t="59762" x="8572500" y="2957513"/>
          <p14:tracePt t="59770" x="8496300" y="2974975"/>
          <p14:tracePt t="59778" x="8420100" y="3008313"/>
          <p14:tracePt t="59786" x="8402638" y="3025775"/>
          <p14:tracePt t="59794" x="8394700" y="3041650"/>
          <p14:tracePt t="59805" x="8377238" y="3059113"/>
          <p14:tracePt t="59810" x="8377238" y="3067050"/>
          <p14:tracePt t="59819" x="8377238" y="3109913"/>
          <p14:tracePt t="59827" x="8369300" y="3170238"/>
          <p14:tracePt t="59836" x="8359775" y="3228975"/>
          <p14:tracePt t="59842" x="8359775" y="3289300"/>
          <p14:tracePt t="59850" x="8359775" y="3373438"/>
          <p14:tracePt t="59859" x="8359775" y="3416300"/>
          <p14:tracePt t="59866" x="8359775" y="3449638"/>
          <p14:tracePt t="59874" x="8359775" y="3459163"/>
          <p14:tracePt t="59883" x="8359775" y="3467100"/>
          <p14:tracePt t="59898" x="8377238" y="3502025"/>
          <p14:tracePt t="59911" x="8394700" y="3509963"/>
          <p14:tracePt t="59914" x="8435975" y="3517900"/>
          <p14:tracePt t="59924" x="8496300" y="3535363"/>
          <p14:tracePt t="59930" x="8555038" y="3543300"/>
          <p14:tracePt t="59939" x="8658225" y="3560763"/>
          <p14:tracePt t="59946" x="8734425" y="3560763"/>
          <p14:tracePt t="59957" x="8828088" y="3560763"/>
          <p14:tracePt t="59963" x="8929688" y="3560763"/>
          <p14:tracePt t="59970" x="9039225" y="3568700"/>
          <p14:tracePt t="59978" x="9158288" y="3568700"/>
          <p14:tracePt t="59987" x="9269413" y="3568700"/>
          <p14:tracePt t="59994" x="9396413" y="3568700"/>
          <p14:tracePt t="60003" x="9490075" y="3568700"/>
          <p14:tracePt t="60009" x="9591675" y="3568700"/>
          <p14:tracePt t="60017" x="9685338" y="3543300"/>
          <p14:tracePt t="60025" x="9796463" y="3509963"/>
          <p14:tracePt t="60036" x="9890125" y="3467100"/>
          <p14:tracePt t="60041" x="9966325" y="3408363"/>
          <p14:tracePt t="60049" x="10042525" y="3340100"/>
          <p14:tracePt t="60057" x="10110788" y="3271838"/>
          <p14:tracePt t="60065" x="10186988" y="3195638"/>
          <p14:tracePt t="60073" x="10245725" y="3119438"/>
          <p14:tracePt t="60081" x="10288588" y="3016250"/>
          <p14:tracePt t="60090" x="10339388" y="2922588"/>
          <p14:tracePt t="60097" x="10356850" y="2863850"/>
          <p14:tracePt t="60106" x="10390188" y="2787650"/>
          <p14:tracePt t="60113" x="10390188" y="2727325"/>
          <p14:tracePt t="60122" x="10399713" y="2668588"/>
          <p14:tracePt t="60129" x="10399713" y="2608263"/>
          <p14:tracePt t="60138" x="10399713" y="2549525"/>
          <p14:tracePt t="60145" x="10399713" y="2463800"/>
          <p14:tracePt t="60155" x="10374313" y="2405063"/>
          <p14:tracePt t="60162" x="10348913" y="2344738"/>
          <p14:tracePt t="60170" x="10331450" y="2293938"/>
          <p14:tracePt t="60178" x="10298113" y="2260600"/>
          <p14:tracePt t="60187" x="10271125" y="2209800"/>
          <p14:tracePt t="60195" x="10245725" y="2192338"/>
          <p14:tracePt t="60204" x="10229850" y="2174875"/>
          <p14:tracePt t="60210" x="10212388" y="2166938"/>
          <p14:tracePt t="60218" x="10204450" y="2159000"/>
          <p14:tracePt t="60226" x="10186988" y="2159000"/>
          <p14:tracePt t="60238" x="10179050" y="2159000"/>
          <p14:tracePt t="60242" x="10153650" y="2159000"/>
          <p14:tracePt t="60250" x="10126663" y="2159000"/>
          <p14:tracePt t="60258" x="10085388" y="2159000"/>
          <p14:tracePt t="60266" x="10025063" y="2159000"/>
          <p14:tracePt t="60274" x="9931400" y="2159000"/>
          <p14:tracePt t="60282" x="9812338" y="2192338"/>
          <p14:tracePt t="60291" x="9642475" y="2243138"/>
          <p14:tracePt t="60298" x="9447213" y="2286000"/>
          <p14:tracePt t="60306" x="9269413" y="2354263"/>
          <p14:tracePt t="60314" x="9048750" y="2463800"/>
          <p14:tracePt t="60324" x="8886825" y="2541588"/>
          <p14:tracePt t="60330" x="8767763" y="2617788"/>
          <p14:tracePt t="60339" x="8648700" y="2676525"/>
          <p14:tracePt t="60346" x="8572500" y="2727325"/>
          <p14:tracePt t="60356" x="8504238" y="2795588"/>
          <p14:tracePt t="60362" x="8453438" y="2863850"/>
          <p14:tracePt t="60372" x="8410575" y="2914650"/>
          <p14:tracePt t="60378" x="8385175" y="2974975"/>
          <p14:tracePt t="60386" x="8351838" y="3051175"/>
          <p14:tracePt t="60394" x="8351838" y="3084513"/>
          <p14:tracePt t="60404" x="8351838" y="3127375"/>
          <p14:tracePt t="60410" x="8351838" y="3195638"/>
          <p14:tracePt t="60419" x="8351838" y="3271838"/>
          <p14:tracePt t="60426" x="8351838" y="3340100"/>
          <p14:tracePt t="60439" x="8359775" y="3424238"/>
          <p14:tracePt t="60442" x="8420100" y="3535363"/>
          <p14:tracePt t="60450" x="8453438" y="3611563"/>
          <p14:tracePt t="60458" x="8521700" y="3697288"/>
          <p14:tracePt t="60467" x="8572500" y="3763963"/>
          <p14:tracePt t="60474" x="8640763" y="3841750"/>
          <p14:tracePt t="60482" x="8683625" y="3883025"/>
          <p14:tracePt t="60491" x="8742363" y="3925888"/>
          <p14:tracePt t="60498" x="8810625" y="3960813"/>
          <p14:tracePt t="60506" x="8843963" y="3976688"/>
          <p14:tracePt t="60514" x="8904288" y="3994150"/>
          <p14:tracePt t="60522" x="8937625" y="3994150"/>
          <p14:tracePt t="60530" x="8980488" y="4002088"/>
          <p14:tracePt t="60539" x="9023350" y="4002088"/>
          <p14:tracePt t="60546" x="9056688" y="4002088"/>
          <p14:tracePt t="60555" x="9099550" y="4002088"/>
          <p14:tracePt t="60562" x="9142413" y="4002088"/>
          <p14:tracePt t="60573" x="9183688" y="4002088"/>
          <p14:tracePt t="60578" x="9226550" y="4002088"/>
          <p14:tracePt t="60586" x="9277350" y="4002088"/>
          <p14:tracePt t="60594" x="9312275" y="3986213"/>
          <p14:tracePt t="60604" x="9320213" y="3986213"/>
          <p14:tracePt t="60611" x="9328150" y="3986213"/>
          <p14:tracePt t="60810" x="9312275" y="3994150"/>
          <p14:tracePt t="60819" x="9286875" y="4011613"/>
          <p14:tracePt t="60826" x="9261475" y="4027488"/>
          <p14:tracePt t="60837" x="9251950" y="4037013"/>
          <p14:tracePt t="60844" x="9244013" y="4044950"/>
          <p14:tracePt t="60851" x="9236075" y="4044950"/>
          <p14:tracePt t="60949" x="9236075" y="4052888"/>
          <p14:tracePt t="61038" x="9236075" y="4044950"/>
          <p14:tracePt t="61042" x="9236075" y="4037013"/>
          <p14:tracePt t="61052" x="9236075" y="4027488"/>
          <p14:tracePt t="61074" x="9236075" y="4019550"/>
          <p14:tracePt t="61083" x="9244013" y="4019550"/>
          <p14:tracePt t="61098" x="9251950" y="4011613"/>
          <p14:tracePt t="61220" x="9261475" y="4011613"/>
          <p14:tracePt t="61236" x="9269413" y="4011613"/>
          <p14:tracePt t="61242" x="9269413" y="4002088"/>
          <p14:tracePt t="61251" x="9277350" y="3994150"/>
          <p14:tracePt t="61258" x="9286875" y="3986213"/>
          <p14:tracePt t="61274" x="9302750" y="3976688"/>
          <p14:tracePt t="61283" x="9312275" y="3960813"/>
          <p14:tracePt t="61291" x="9328150" y="3935413"/>
          <p14:tracePt t="61298" x="9371013" y="3900488"/>
          <p14:tracePt t="61306" x="9431338" y="3849688"/>
          <p14:tracePt t="61314" x="9464675" y="3806825"/>
          <p14:tracePt t="61324" x="9515475" y="3763963"/>
          <p14:tracePt t="61330" x="9566275" y="3738563"/>
          <p14:tracePt t="61339" x="9601200" y="3697288"/>
          <p14:tracePt t="61346" x="9626600" y="3671888"/>
          <p14:tracePt t="61355" x="9642475" y="3662363"/>
          <p14:tracePt t="61362" x="9667875" y="3636963"/>
          <p14:tracePt t="61372" x="9685338" y="3619500"/>
          <p14:tracePt t="61379" x="9702800" y="3586163"/>
          <p14:tracePt t="61389" x="9720263" y="3560763"/>
          <p14:tracePt t="61394" x="9736138" y="3535363"/>
          <p14:tracePt t="61404" x="9736138" y="3509963"/>
          <p14:tracePt t="61411" x="9753600" y="3484563"/>
          <p14:tracePt t="61418" x="9753600" y="3467100"/>
          <p14:tracePt t="61426" x="9753600" y="3459163"/>
          <p14:tracePt t="61491" x="9753600" y="3449638"/>
          <p14:tracePt t="61522" x="9753600" y="3441700"/>
          <p14:tracePt t="61562" x="9745663" y="3441700"/>
          <p14:tracePt t="61588" x="9736138" y="3441700"/>
          <p14:tracePt t="61610" x="9728200" y="3441700"/>
          <p14:tracePt t="61619" x="9702800" y="3441700"/>
          <p14:tracePt t="61626" x="9659938" y="3441700"/>
          <p14:tracePt t="61635" x="9617075" y="3441700"/>
          <p14:tracePt t="61642" x="9566275" y="3459163"/>
          <p14:tracePt t="61650" x="9532938" y="3484563"/>
          <p14:tracePt t="61658" x="9515475" y="3492500"/>
          <p14:tracePt t="61669" x="9472613" y="3517900"/>
          <p14:tracePt t="61674" x="9421813" y="3543300"/>
          <p14:tracePt t="61682" x="9353550" y="3578225"/>
          <p14:tracePt t="61690" x="9320213" y="3594100"/>
          <p14:tracePt t="61699" x="9244013" y="3629025"/>
          <p14:tracePt t="61706" x="9175750" y="3636963"/>
          <p14:tracePt t="61714" x="9117013" y="3646488"/>
          <p14:tracePt t="61723" x="9013825" y="3662363"/>
          <p14:tracePt t="61730" x="8937625" y="3687763"/>
          <p14:tracePt t="61739" x="8836025" y="3713163"/>
          <p14:tracePt t="61746" x="8742363" y="3748088"/>
          <p14:tracePt t="61755" x="8658225" y="3773488"/>
          <p14:tracePt t="61762" x="8580438" y="3816350"/>
          <p14:tracePt t="61771" x="8521700" y="3857625"/>
          <p14:tracePt t="61778" x="8513763" y="3867150"/>
          <p14:tracePt t="61788" x="8504238" y="3867150"/>
          <p14:tracePt t="61794" x="8504238" y="3892550"/>
          <p14:tracePt t="61803" x="8504238" y="3935413"/>
          <p14:tracePt t="61810" x="8504238" y="3986213"/>
          <p14:tracePt t="61819" x="8513763" y="4037013"/>
          <p14:tracePt t="61826" x="8521700" y="4062413"/>
          <p14:tracePt t="61836" x="8555038" y="4079875"/>
          <p14:tracePt t="61842" x="8564563" y="4087813"/>
          <p14:tracePt t="61883" x="8572500" y="4095750"/>
          <p14:tracePt t="61906" x="8648700" y="4164013"/>
          <p14:tracePt t="61914" x="8666163" y="4164013"/>
          <p14:tracePt t="61938" x="8648700" y="4146550"/>
          <p14:tracePt t="61946" x="8640763" y="4138613"/>
          <p14:tracePt t="61956" x="8632825" y="4121150"/>
          <p14:tracePt t="61963" x="8632825" y="4113213"/>
          <p14:tracePt t="61972" x="8632825" y="4095750"/>
          <p14:tracePt t="61978" x="8615363" y="4079875"/>
          <p14:tracePt t="61986" x="8615363" y="4044950"/>
          <p14:tracePt t="61994" x="8605838" y="4019550"/>
          <p14:tracePt t="62001" x="8597900" y="3968750"/>
          <p14:tracePt t="62010" x="8572500" y="3943350"/>
          <p14:tracePt t="62018" x="8564563" y="3925888"/>
          <p14:tracePt t="62026" x="8547100" y="3917950"/>
          <p14:tracePt t="62036" x="8521700" y="3892550"/>
          <p14:tracePt t="62041" x="8513763" y="3867150"/>
          <p14:tracePt t="62049" x="8470900" y="3832225"/>
          <p14:tracePt t="62056" x="8420100" y="3790950"/>
          <p14:tracePt t="62066" x="8359775" y="3748088"/>
          <p14:tracePt t="62072" x="8291513" y="3705225"/>
          <p14:tracePt t="62081" x="8232775" y="3654425"/>
          <p14:tracePt t="62089" x="8189913" y="3611563"/>
          <p14:tracePt t="62097" x="8156575" y="3578225"/>
          <p14:tracePt t="62105" x="8113713" y="3535363"/>
          <p14:tracePt t="62113" x="8088313" y="3509963"/>
          <p14:tracePt t="62122" x="8037513" y="3459163"/>
          <p14:tracePt t="62130" x="7986713" y="3390900"/>
          <p14:tracePt t="62139" x="7918450" y="3314700"/>
          <p14:tracePt t="62146" x="7867650" y="3271838"/>
          <p14:tracePt t="62154" x="7799388" y="3221038"/>
          <p14:tracePt t="62162" x="7766050" y="3195638"/>
          <p14:tracePt t="62169" x="7715250" y="3152775"/>
          <p14:tracePt t="62178" x="7646988" y="3109913"/>
          <p14:tracePt t="62189" x="7586663" y="3067050"/>
          <p14:tracePt t="62194" x="7545388" y="3041650"/>
          <p14:tracePt t="62202" x="7493000" y="3000375"/>
          <p14:tracePt t="62210" x="7459663" y="2982913"/>
          <p14:tracePt t="62221" x="7426325" y="2949575"/>
          <p14:tracePt t="62226" x="7373938" y="2932113"/>
          <p14:tracePt t="62237" x="7332663" y="2914650"/>
          <p14:tracePt t="62242" x="7264400" y="2889250"/>
          <p14:tracePt t="62251" x="7162800" y="2855913"/>
          <p14:tracePt t="62258" x="7102475" y="2838450"/>
          <p14:tracePt t="62270" x="7043738" y="2820988"/>
          <p14:tracePt t="62274" x="6992938" y="2813050"/>
          <p14:tracePt t="62284" x="6967538" y="2805113"/>
          <p14:tracePt t="62290" x="6942138" y="2805113"/>
          <p14:tracePt t="62299" x="6915150" y="2805113"/>
          <p14:tracePt t="62305" x="6899275" y="2805113"/>
          <p14:tracePt t="62314" x="6881813" y="2805113"/>
          <p14:tracePt t="62322" x="6848475" y="2805113"/>
          <p14:tracePt t="62330" x="6805613" y="2805113"/>
          <p14:tracePt t="62338" x="6729413" y="2820988"/>
          <p14:tracePt t="62346" x="6661150" y="2846388"/>
          <p14:tracePt t="62355" x="6575425" y="2889250"/>
          <p14:tracePt t="62363" x="6550025" y="2897188"/>
          <p14:tracePt t="62371" x="6456363" y="2922588"/>
          <p14:tracePt t="62378" x="6380163" y="2974975"/>
          <p14:tracePt t="62389" x="6354763" y="2982913"/>
          <p14:tracePt t="62394" x="6338888" y="3000375"/>
          <p14:tracePt t="62458" x="6296025" y="3033713"/>
          <p14:tracePt t="62468" x="6286500" y="3094038"/>
          <p14:tracePt t="62474" x="6286500" y="3127375"/>
          <p14:tracePt t="62539" x="6286500" y="3109913"/>
          <p14:tracePt t="62546" x="6286500" y="3094038"/>
          <p14:tracePt t="62555" x="6286500" y="3084513"/>
          <p14:tracePt t="62562" x="6286500" y="3059113"/>
          <p14:tracePt t="62571" x="6286500" y="3033713"/>
          <p14:tracePt t="62578" x="6286500" y="3016250"/>
          <p14:tracePt t="62588" x="6286500" y="3000375"/>
          <p14:tracePt t="62594" x="6286500" y="2982913"/>
          <p14:tracePt t="62603" x="6286500" y="2974975"/>
          <p14:tracePt t="62610" x="6286500" y="2949575"/>
          <p14:tracePt t="62627" x="6286500" y="2914650"/>
          <p14:tracePt t="62635" x="6278563" y="2906713"/>
          <p14:tracePt t="62642" x="6261100" y="2871788"/>
          <p14:tracePt t="62650" x="6253163" y="2838450"/>
          <p14:tracePt t="62658" x="6245225" y="2813050"/>
          <p14:tracePt t="62668" x="6235700" y="2778125"/>
          <p14:tracePt t="62674" x="6219825" y="2744788"/>
          <p14:tracePt t="62683" x="6210300" y="2701925"/>
          <p14:tracePt t="62690" x="6210300" y="2693988"/>
          <p14:tracePt t="62699" x="6202363" y="2668588"/>
          <p14:tracePt t="62706" x="6202363" y="2633663"/>
          <p14:tracePt t="62714" x="6184900" y="2608263"/>
          <p14:tracePt t="62722" x="6176963" y="2566988"/>
          <p14:tracePt t="62730" x="6176963" y="2541588"/>
          <p14:tracePt t="62739" x="6159500" y="2506663"/>
          <p14:tracePt t="62746" x="6159500" y="2498725"/>
          <p14:tracePt t="62755" x="6159500" y="2489200"/>
          <p14:tracePt t="62762" x="6159500" y="2473325"/>
          <p14:tracePt t="62809" x="6159500" y="2455863"/>
          <p14:tracePt t="62819" x="6159500" y="2447925"/>
          <p14:tracePt t="62835" x="6159500" y="2438400"/>
          <p14:tracePt t="63371" x="6159500" y="2430463"/>
          <p14:tracePt t="63394" x="6176963" y="2422525"/>
          <p14:tracePt t="63420" x="6202363" y="2422525"/>
          <p14:tracePt t="63437" x="6210300" y="2422525"/>
          <p14:tracePt t="63442" x="6227763" y="2422525"/>
          <p14:tracePt t="63458" x="6245225" y="2413000"/>
          <p14:tracePt t="63469" x="6261100" y="2405063"/>
          <p14:tracePt t="63474" x="6261100" y="2397125"/>
          <p14:tracePt t="63484" x="6270625" y="2397125"/>
          <p14:tracePt t="63490" x="6286500" y="2397125"/>
          <p14:tracePt t="63507" x="6303963" y="2387600"/>
          <p14:tracePt t="63517" x="6321425" y="2379663"/>
          <p14:tracePt t="63522" x="6321425" y="2371725"/>
          <p14:tracePt t="63532" x="6329363" y="2371725"/>
          <p14:tracePt t="63539" x="6346825" y="2362200"/>
          <p14:tracePt t="63564" x="6354763" y="2362200"/>
          <p14:tracePt t="63572" x="6364288" y="2362200"/>
          <p14:tracePt t="63578" x="6372225" y="2362200"/>
          <p14:tracePt t="63587" x="6397625" y="2362200"/>
          <p14:tracePt t="63594" x="6423025" y="2362200"/>
          <p14:tracePt t="63603" x="6473825" y="2379663"/>
          <p14:tracePt t="63610" x="6550025" y="2405063"/>
          <p14:tracePt t="63620" x="6610350" y="2438400"/>
          <p14:tracePt t="63626" x="6686550" y="2473325"/>
          <p14:tracePt t="63636" x="6754813" y="2506663"/>
          <p14:tracePt t="63642" x="6813550" y="2549525"/>
          <p14:tracePt t="63651" x="6881813" y="2592388"/>
          <p14:tracePt t="63658" x="6932613" y="2617788"/>
          <p14:tracePt t="63668" x="6967538" y="2643188"/>
          <p14:tracePt t="63674" x="7008813" y="2686050"/>
          <p14:tracePt t="63682" x="7026275" y="2711450"/>
          <p14:tracePt t="63690" x="7043738" y="2736850"/>
          <p14:tracePt t="63700" x="7051675" y="2744788"/>
          <p14:tracePt t="63707" x="7059613" y="2762250"/>
          <p14:tracePt t="63718" x="7059613" y="2787650"/>
          <p14:tracePt t="63722" x="7069138" y="2805113"/>
          <p14:tracePt t="63731" x="7069138" y="2846388"/>
          <p14:tracePt t="63740" x="7085013" y="2897188"/>
          <p14:tracePt t="63746" x="7085013" y="2957513"/>
          <p14:tracePt t="63754" x="7094538" y="3025775"/>
          <p14:tracePt t="63762" x="7112000" y="3101975"/>
          <p14:tracePt t="63770" x="7119938" y="3221038"/>
          <p14:tracePt t="63778" x="7119938" y="3340100"/>
          <p14:tracePt t="63787" x="7145338" y="3502025"/>
          <p14:tracePt t="63793" x="7145338" y="3679825"/>
          <p14:tracePt t="63804" x="7145338" y="3849688"/>
          <p14:tracePt t="63810" x="7145338" y="4027488"/>
          <p14:tracePt t="63819" x="7145338" y="4206875"/>
          <p14:tracePt t="63826" x="7145338" y="4341813"/>
          <p14:tracePt t="63835" x="7145338" y="4445000"/>
          <p14:tracePt t="63843" x="7127875" y="4529138"/>
          <p14:tracePt t="63849" x="7119938" y="4579938"/>
          <p14:tracePt t="63858" x="7119938" y="4622800"/>
          <p14:tracePt t="63869" x="7145338" y="4673600"/>
          <p14:tracePt t="63875" x="7178675" y="4708525"/>
          <p14:tracePt t="63882" x="7188200" y="4708525"/>
          <p14:tracePt t="63935" x="7196138" y="4708525"/>
          <p14:tracePt t="63947" x="7221538" y="4699000"/>
          <p14:tracePt t="63954" x="7221538" y="4683125"/>
          <p14:tracePt t="63994" x="7229475" y="4673600"/>
          <p14:tracePt t="64004" x="7239000" y="4665663"/>
          <p14:tracePt t="64010" x="7256463" y="4657725"/>
          <p14:tracePt t="64021" x="7272338" y="4640263"/>
          <p14:tracePt t="64026" x="7297738" y="4630738"/>
          <p14:tracePt t="64035" x="7297738" y="4622800"/>
          <p14:tracePt t="64042" x="7323138" y="4605338"/>
          <p14:tracePt t="64049" x="7332663" y="4605338"/>
          <p14:tracePt t="64058" x="7332663" y="4597400"/>
          <p14:tracePt t="64102" x="7340600" y="4589463"/>
          <p14:tracePt t="64106" x="7358063" y="4579938"/>
          <p14:tracePt t="64115" x="7358063" y="4572000"/>
          <p14:tracePt t="64122" x="7366000" y="4564063"/>
          <p14:tracePt t="64132" x="7373938" y="4564063"/>
          <p14:tracePt t="64138" x="7391400" y="4554538"/>
          <p14:tracePt t="64146" x="7400925" y="4538663"/>
          <p14:tracePt t="64154" x="7416800" y="4521200"/>
          <p14:tracePt t="64171" x="7426325" y="4503738"/>
          <p14:tracePt t="64178" x="7434263" y="4495800"/>
          <p14:tracePt t="64194" x="7442200" y="4470400"/>
          <p14:tracePt t="64204" x="7451725" y="4452938"/>
          <p14:tracePt t="64210" x="7477125" y="4427538"/>
          <p14:tracePt t="64219" x="7485063" y="4402138"/>
          <p14:tracePt t="64226" x="7502525" y="4376738"/>
          <p14:tracePt t="64236" x="7510463" y="4359275"/>
          <p14:tracePt t="64242" x="7518400" y="4333875"/>
          <p14:tracePt t="64251" x="7527925" y="4308475"/>
          <p14:tracePt t="64258" x="7535863" y="4283075"/>
          <p14:tracePt t="64267" x="7545388" y="4265613"/>
          <p14:tracePt t="64274" x="7553325" y="4249738"/>
          <p14:tracePt t="64284" x="7553325" y="4206875"/>
          <p14:tracePt t="64290" x="7553325" y="4171950"/>
          <p14:tracePt t="64298" x="7561263" y="4146550"/>
          <p14:tracePt t="64307" x="7561263" y="4095750"/>
          <p14:tracePt t="64315" x="7570788" y="4062413"/>
          <p14:tracePt t="64322" x="7570788" y="4027488"/>
          <p14:tracePt t="64334" x="7570788" y="4002088"/>
          <p14:tracePt t="64338" x="7570788" y="3994150"/>
          <p14:tracePt t="64347" x="7570788" y="3968750"/>
          <p14:tracePt t="64363" x="7570788" y="3951288"/>
          <p14:tracePt t="64370" x="7545388" y="3925888"/>
          <p14:tracePt t="64378" x="7535863" y="3917950"/>
          <p14:tracePt t="64394" x="7518400" y="3900488"/>
          <p14:tracePt t="64404" x="7510463" y="3892550"/>
          <p14:tracePt t="64419" x="7485063" y="3892550"/>
          <p14:tracePt t="64426" x="7451725" y="3892550"/>
          <p14:tracePt t="64437" x="7426325" y="3892550"/>
          <p14:tracePt t="64442" x="7358063" y="3892550"/>
          <p14:tracePt t="64451" x="7297738" y="3892550"/>
          <p14:tracePt t="64458" x="7239000" y="3900488"/>
          <p14:tracePt t="64468" x="7196138" y="3908425"/>
          <p14:tracePt t="64474" x="7162800" y="3917950"/>
          <p14:tracePt t="64484" x="7145338" y="3925888"/>
          <p14:tracePt t="64586" x="7145338" y="3900488"/>
          <p14:tracePt t="64594" x="7145338" y="3867150"/>
          <p14:tracePt t="64603" x="7145338" y="3824288"/>
          <p14:tracePt t="64610" x="7162800" y="3781425"/>
          <p14:tracePt t="64619" x="7162800" y="3722688"/>
          <p14:tracePt t="64626" x="7178675" y="3662363"/>
          <p14:tracePt t="64636" x="7188200" y="3560763"/>
          <p14:tracePt t="64642" x="7196138" y="3502025"/>
          <p14:tracePt t="64650" x="7221538" y="3416300"/>
          <p14:tracePt t="64658" x="7229475" y="3340100"/>
          <p14:tracePt t="64666" x="7239000" y="3254375"/>
          <p14:tracePt t="64674" x="7239000" y="3195638"/>
          <p14:tracePt t="64683" x="7272338" y="3119438"/>
          <p14:tracePt t="64691" x="7289800" y="3041650"/>
          <p14:tracePt t="64701" x="7307263" y="2982913"/>
          <p14:tracePt t="64706" x="7332663" y="2922588"/>
          <p14:tracePt t="64715" x="7358063" y="2863850"/>
          <p14:tracePt t="64722" x="7383463" y="2795588"/>
          <p14:tracePt t="64732" x="7416800" y="2719388"/>
          <p14:tracePt t="64738" x="7451725" y="2676525"/>
          <p14:tracePt t="64748" x="7493000" y="2625725"/>
          <p14:tracePt t="64754" x="7510463" y="2574925"/>
          <p14:tracePt t="64763" x="7553325" y="2506663"/>
          <p14:tracePt t="64770" x="7586663" y="2473325"/>
          <p14:tracePt t="64778" x="7604125" y="2438400"/>
          <p14:tracePt t="64787" x="7629525" y="2413000"/>
          <p14:tracePt t="64794" x="7646988" y="2387600"/>
          <p14:tracePt t="64802" x="7672388" y="2371725"/>
          <p14:tracePt t="64810" x="7680325" y="2371725"/>
          <p14:tracePt t="64819" x="7680325" y="2362200"/>
          <p14:tracePt t="64826" x="7688263" y="2354263"/>
          <p14:tracePt t="64835" x="7705725" y="2344738"/>
          <p14:tracePt t="64850" x="7731125" y="2336800"/>
          <p14:tracePt t="64858" x="7740650" y="2336800"/>
          <p14:tracePt t="64867" x="7756525" y="2319338"/>
          <p14:tracePt t="64874" x="7781925" y="2311400"/>
          <p14:tracePt t="64884" x="7816850" y="2303463"/>
          <p14:tracePt t="64890" x="7850188" y="2278063"/>
          <p14:tracePt t="64898" x="7910513" y="2260600"/>
          <p14:tracePt t="64908" x="7969250" y="2227263"/>
          <p14:tracePt t="64915" x="8012113" y="2209800"/>
          <p14:tracePt t="64922" x="8037513" y="2200275"/>
          <p14:tracePt t="64934" x="8088313" y="2166938"/>
          <p14:tracePt t="64938" x="8156575" y="2149475"/>
          <p14:tracePt t="64947" x="8174038" y="2133600"/>
          <p14:tracePt t="64954" x="8199438" y="2124075"/>
          <p14:tracePt t="64963" x="8232775" y="2116138"/>
          <p14:tracePt t="64971" x="8258175" y="2108200"/>
          <p14:tracePt t="64978" x="8275638" y="2098675"/>
          <p14:tracePt t="64987" x="8283575" y="2098675"/>
          <p14:tracePt t="64994" x="8301038" y="2098675"/>
          <p14:tracePt t="65003" x="8308975" y="2090738"/>
          <p14:tracePt t="65010" x="8326438" y="2090738"/>
          <p14:tracePt t="65019" x="8343900" y="2082800"/>
          <p14:tracePt t="65026" x="8359775" y="2082800"/>
          <p14:tracePt t="65035" x="8377238" y="2073275"/>
          <p14:tracePt t="65042" x="8410575" y="2047875"/>
          <p14:tracePt t="65051" x="8435975" y="2039938"/>
          <p14:tracePt t="65058" x="8462963" y="2030413"/>
          <p14:tracePt t="65066" x="8504238" y="2014538"/>
          <p14:tracePt t="65074" x="8555038" y="1997075"/>
          <p14:tracePt t="65083" x="8615363" y="1971675"/>
          <p14:tracePt t="65090" x="8648700" y="1946275"/>
          <p14:tracePt t="65098" x="8699500" y="1938338"/>
          <p14:tracePt t="65106" x="8699500" y="1928813"/>
          <p14:tracePt t="65114" x="8724900" y="1920875"/>
          <p14:tracePt t="65134" x="8742363" y="1911350"/>
          <p14:tracePt t="65138" x="8759825" y="1911350"/>
          <p14:tracePt t="65148" x="8759825" y="1903413"/>
          <p14:tracePt t="65154" x="8777288" y="1903413"/>
          <p14:tracePt t="65163" x="8785225" y="1895475"/>
          <p14:tracePt t="65171" x="8802688" y="1878013"/>
          <p14:tracePt t="65178" x="8818563" y="1870075"/>
          <p14:tracePt t="65187" x="8836025" y="1860550"/>
          <p14:tracePt t="65194" x="8843963" y="1844675"/>
          <p14:tracePt t="65203" x="8878888" y="1819275"/>
          <p14:tracePt t="65210" x="8904288" y="1801813"/>
          <p14:tracePt t="65219" x="8937625" y="1776413"/>
          <p14:tracePt t="65226" x="8963025" y="1751013"/>
          <p14:tracePt t="65235" x="8988425" y="1725613"/>
          <p14:tracePt t="65242" x="9039225" y="1708150"/>
          <p14:tracePt t="65251" x="9074150" y="1674813"/>
          <p14:tracePt t="65258" x="9099550" y="1665288"/>
          <p14:tracePt t="65267" x="9124950" y="1649413"/>
          <p14:tracePt t="65274" x="9132888" y="1639888"/>
          <p14:tracePt t="65283" x="9167813" y="1622425"/>
          <p14:tracePt t="65290" x="9193213" y="1622425"/>
          <p14:tracePt t="65298" x="9218613" y="1606550"/>
          <p14:tracePt t="65306" x="9251950" y="1597025"/>
          <p14:tracePt t="65316" x="9277350" y="1597025"/>
          <p14:tracePt t="65322" x="9320213" y="1597025"/>
          <p14:tracePt t="65331" x="9371013" y="1589088"/>
          <p14:tracePt t="65339" x="9405938" y="1589088"/>
          <p14:tracePt t="65347" x="9431338" y="1589088"/>
          <p14:tracePt t="65354" x="9464675" y="1589088"/>
          <p14:tracePt t="65364" x="9498013" y="1589088"/>
          <p14:tracePt t="65371" x="9515475" y="1589088"/>
          <p14:tracePt t="65378" x="9523413" y="1589088"/>
          <p14:tracePt t="65386" x="9540875" y="1589088"/>
          <p14:tracePt t="65394" x="9575800" y="1606550"/>
          <p14:tracePt t="65404" x="9609138" y="1614488"/>
          <p14:tracePt t="65410" x="9642475" y="1649413"/>
          <p14:tracePt t="65419" x="9667875" y="1665288"/>
          <p14:tracePt t="65426" x="9694863" y="1674813"/>
          <p14:tracePt t="65435" x="9720263" y="1682750"/>
          <p14:tracePt t="65442" x="9745663" y="1700213"/>
          <p14:tracePt t="65451" x="9779000" y="1716088"/>
          <p14:tracePt t="65458" x="9804400" y="1725613"/>
          <p14:tracePt t="65466" x="9829800" y="1733550"/>
          <p14:tracePt t="65483" x="9847263" y="1741488"/>
          <p14:tracePt t="65499" x="9855200" y="1741488"/>
          <p14:tracePt t="65555" x="9864725" y="1751013"/>
          <p14:tracePt t="65636" x="9864725" y="1758950"/>
          <p14:tracePt t="65643" x="9864725" y="1766888"/>
          <p14:tracePt t="65658" x="9864725" y="1776413"/>
          <p14:tracePt t="65666" x="9855200" y="1801813"/>
          <p14:tracePt t="65674" x="9847263" y="1809750"/>
          <p14:tracePt t="65682" x="9847263" y="1819275"/>
          <p14:tracePt t="65690" x="9839325" y="1835150"/>
          <p14:tracePt t="65698" x="9812338" y="1860550"/>
          <p14:tracePt t="65706" x="9761538" y="1895475"/>
          <p14:tracePt t="65718" x="9694863" y="1946275"/>
          <p14:tracePt t="65722" x="9617075" y="1989138"/>
          <p14:tracePt t="65731" x="9558338" y="2030413"/>
          <p14:tracePt t="65738" x="9550400" y="2039938"/>
          <p14:tracePt t="65746" x="9532938" y="2065338"/>
          <p14:tracePt t="65754" x="9515475" y="2082800"/>
          <p14:tracePt t="65764" x="9515475" y="2090738"/>
          <p14:tracePt t="65770" x="9507538" y="2098675"/>
          <p14:tracePt t="65778" x="9490075" y="2116138"/>
          <p14:tracePt t="65786" x="9456738" y="2149475"/>
          <p14:tracePt t="65794" x="9431338" y="2174875"/>
          <p14:tracePt t="65802" x="9396413" y="2217738"/>
          <p14:tracePt t="65810" x="9337675" y="2278063"/>
          <p14:tracePt t="65819" x="9269413" y="2362200"/>
          <p14:tracePt t="65826" x="9201150" y="2447925"/>
          <p14:tracePt t="65834" x="9117013" y="2566988"/>
          <p14:tracePt t="65842" x="9013825" y="2676525"/>
          <p14:tracePt t="65852" x="8894763" y="2820988"/>
          <p14:tracePt t="65858" x="8750300" y="2982913"/>
          <p14:tracePt t="65866" x="8580438" y="3144838"/>
          <p14:tracePt t="65874" x="8402638" y="3355975"/>
          <p14:tracePt t="65883" x="8240713" y="3527425"/>
          <p14:tracePt t="65902" x="7943850" y="3824288"/>
          <p14:tracePt t="65906" x="7875588" y="3892550"/>
          <p14:tracePt t="65916" x="7867650" y="3900488"/>
          <p14:tracePt t="65930" x="7867650" y="3908425"/>
          <p14:tracePt t="65938" x="7867650" y="3935413"/>
          <p14:tracePt t="65949" x="7867650" y="3960813"/>
          <p14:tracePt t="65955" x="7867650" y="3994150"/>
          <p14:tracePt t="65963" x="7867650" y="4037013"/>
          <p14:tracePt t="65971" x="7867650" y="4079875"/>
          <p14:tracePt t="65979" x="7850188" y="4156075"/>
          <p14:tracePt t="65987" x="7832725" y="4232275"/>
          <p14:tracePt t="65994" x="7824788" y="4275138"/>
          <p14:tracePt t="66002" x="7791450" y="4351338"/>
          <p14:tracePt t="66010" x="7781925" y="4384675"/>
          <p14:tracePt t="66019" x="7773988" y="4427538"/>
          <p14:tracePt t="66026" x="7766050" y="4452938"/>
          <p14:tracePt t="66034" x="7766050" y="4460875"/>
          <p14:tracePt t="66042" x="7766050" y="4470400"/>
          <p14:tracePt t="66226" x="7766050" y="4460875"/>
          <p14:tracePt t="66235" x="7766050" y="4452938"/>
          <p14:tracePt t="66242" x="7766050" y="4427538"/>
          <p14:tracePt t="66251" x="7766050" y="4419600"/>
          <p14:tracePt t="66266" x="7766050" y="4394200"/>
          <p14:tracePt t="66274" x="7766050" y="4384675"/>
          <p14:tracePt t="66285" x="7766050" y="4368800"/>
          <p14:tracePt t="66290" x="7766050" y="4359275"/>
          <p14:tracePt t="66298" x="7766050" y="4351338"/>
          <p14:tracePt t="66306" x="7766050" y="4325938"/>
          <p14:tracePt t="66316" x="7766050" y="4316413"/>
          <p14:tracePt t="66322" x="7766050" y="4300538"/>
          <p14:tracePt t="66330" x="7773988" y="4275138"/>
          <p14:tracePt t="66339" x="7781925" y="4265613"/>
          <p14:tracePt t="66348" x="7791450" y="4249738"/>
          <p14:tracePt t="66354" x="7791450" y="4240213"/>
          <p14:tracePt t="66363" x="7799388" y="4224338"/>
          <p14:tracePt t="66370" x="7807325" y="4206875"/>
          <p14:tracePt t="66379" x="7807325" y="4189413"/>
          <p14:tracePt t="66386" x="7807325" y="4171950"/>
          <p14:tracePt t="66394" x="7816850" y="4164013"/>
          <p14:tracePt t="66402" x="7816850" y="4156075"/>
          <p14:tracePt t="66435" x="7824788" y="4146550"/>
          <p14:tracePt t="66700" x="7824788" y="4138613"/>
          <p14:tracePt t="66706" x="7824788" y="4130675"/>
          <p14:tracePt t="66733" x="7824788" y="4121150"/>
          <p14:tracePt t="66738" x="7824788" y="4105275"/>
          <p14:tracePt t="66747" x="7824788" y="4095750"/>
          <p14:tracePt t="66754" x="7832725" y="4087813"/>
          <p14:tracePt t="66763" x="7832725" y="4079875"/>
          <p14:tracePt t="66770" x="7832725" y="4062413"/>
          <p14:tracePt t="66784" x="7832725" y="4052888"/>
          <p14:tracePt t="66786" x="7832725" y="4044950"/>
          <p14:tracePt t="66825" x="7832725" y="4027488"/>
          <p14:tracePt t="66841" x="7850188" y="4011613"/>
          <p14:tracePt t="67186" x="7850188" y="3994150"/>
          <p14:tracePt t="67195" x="7850188" y="3986213"/>
          <p14:tracePt t="67202" x="7850188" y="3976688"/>
          <p14:tracePt t="67210" x="7850188" y="3943350"/>
          <p14:tracePt t="67218" x="7850188" y="3925888"/>
          <p14:tracePt t="67226" x="7850188" y="3900488"/>
          <p14:tracePt t="67234" x="7859713" y="3867150"/>
          <p14:tracePt t="67243" x="7867650" y="3841750"/>
          <p14:tracePt t="67250" x="7867650" y="3832225"/>
          <p14:tracePt t="67258" x="7875588" y="3824288"/>
          <p14:tracePt t="67267" x="7875588" y="3816350"/>
          <p14:tracePt t="67274" x="7893050" y="3798888"/>
          <p14:tracePt t="67290" x="7893050" y="3790950"/>
          <p14:tracePt t="67299" x="7893050" y="3773488"/>
          <p14:tracePt t="67306" x="7900988" y="3763963"/>
          <p14:tracePt t="67316" x="7900988" y="3756025"/>
          <p14:tracePt t="67322" x="7910513" y="3738563"/>
          <p14:tracePt t="67331" x="7926388" y="3722688"/>
          <p14:tracePt t="67338" x="7935913" y="3697288"/>
          <p14:tracePt t="67354" x="7943850" y="3662363"/>
          <p14:tracePt t="67370" x="7943850" y="3654425"/>
          <p14:tracePt t="67380" x="7943850" y="3646488"/>
          <p14:tracePt t="67386" x="7943850" y="3629025"/>
          <p14:tracePt t="67396" x="7943850" y="3619500"/>
          <p14:tracePt t="67402" x="7961313" y="3603625"/>
          <p14:tracePt t="67410" x="7961313" y="3594100"/>
          <p14:tracePt t="67418" x="7969250" y="3578225"/>
          <p14:tracePt t="67434" x="7977188" y="3552825"/>
          <p14:tracePt t="67483" x="7977188" y="3543300"/>
          <p14:tracePt t="67490" x="7994650" y="3527425"/>
          <p14:tracePt t="67499" x="8004175" y="3517900"/>
          <p14:tracePt t="67506" x="8012113" y="3502025"/>
          <p14:tracePt t="67516" x="8020050" y="3484563"/>
          <p14:tracePt t="67530" x="8037513" y="3467100"/>
          <p14:tracePt t="67538" x="8045450" y="3459163"/>
          <p14:tracePt t="67554" x="8062913" y="3441700"/>
          <p14:tracePt t="67563" x="8080375" y="3433763"/>
          <p14:tracePt t="67570" x="8088313" y="3433763"/>
          <p14:tracePt t="67579" x="8105775" y="3416300"/>
          <p14:tracePt t="67586" x="8121650" y="3408363"/>
          <p14:tracePt t="67598" x="8139113" y="3398838"/>
          <p14:tracePt t="67602" x="8156575" y="3373438"/>
          <p14:tracePt t="67610" x="8174038" y="3365500"/>
          <p14:tracePt t="67618" x="8207375" y="3355975"/>
          <p14:tracePt t="67626" x="8224838" y="3355975"/>
          <p14:tracePt t="67635" x="8232775" y="3340100"/>
          <p14:tracePt t="67643" x="8240713" y="3340100"/>
          <p14:tracePt t="67651" x="8258175" y="3330575"/>
          <p14:tracePt t="67667" x="8283575" y="3330575"/>
          <p14:tracePt t="67675" x="8291513" y="3322638"/>
          <p14:tracePt t="67683" x="8318500" y="3322638"/>
          <p14:tracePt t="67690" x="8334375" y="3305175"/>
          <p14:tracePt t="67699" x="8359775" y="3305175"/>
          <p14:tracePt t="67706" x="8385175" y="3297238"/>
          <p14:tracePt t="67715" x="8402638" y="3289300"/>
          <p14:tracePt t="67722" x="8428038" y="3279775"/>
          <p14:tracePt t="67731" x="8435975" y="3279775"/>
          <p14:tracePt t="67738" x="8462963" y="3263900"/>
          <p14:tracePt t="67748" x="8478838" y="3263900"/>
          <p14:tracePt t="67763" x="8488363" y="3263900"/>
          <p14:tracePt t="67770" x="8504238" y="3263900"/>
          <p14:tracePt t="67781" x="8513763" y="3263900"/>
          <p14:tracePt t="67811" x="8529638" y="3263900"/>
          <p14:tracePt t="67826" x="8539163" y="3263900"/>
          <p14:tracePt t="67867" x="8539163" y="3254375"/>
          <p14:tracePt t="67890" x="8564563" y="3254375"/>
          <p14:tracePt t="67915" x="8572500" y="3254375"/>
          <p14:tracePt t="67922" x="8580438" y="3254375"/>
          <p14:tracePt t="67935" x="8597900" y="3254375"/>
          <p14:tracePt t="67937" x="8605838" y="3254375"/>
          <p14:tracePt t="67956" x="8648700" y="3246438"/>
          <p14:tracePt t="67966" x="8683625" y="3246438"/>
          <p14:tracePt t="67973" x="8709025" y="3228975"/>
          <p14:tracePt t="67980" x="8750300" y="3228975"/>
          <p14:tracePt t="67986" x="8810625" y="3221038"/>
          <p14:tracePt t="67995" x="8853488" y="3221038"/>
          <p14:tracePt t="68004" x="8912225" y="3221038"/>
          <p14:tracePt t="68014" x="8997950" y="3221038"/>
          <p14:tracePt t="68018" x="9082088" y="3221038"/>
          <p14:tracePt t="68027" x="9193213" y="3221038"/>
          <p14:tracePt t="68034" x="9302750" y="3221038"/>
          <p14:tracePt t="68042" x="9405938" y="3221038"/>
          <p14:tracePt t="68050" x="9507538" y="3221038"/>
          <p14:tracePt t="68057" x="9575800" y="3221038"/>
          <p14:tracePt t="68065" x="9642475" y="3221038"/>
          <p14:tracePt t="68073" x="9702800" y="3221038"/>
          <p14:tracePt t="68082" x="9761538" y="3221038"/>
          <p14:tracePt t="68089" x="9804400" y="3221038"/>
          <p14:tracePt t="68099" x="9872663" y="3238500"/>
          <p14:tracePt t="68105" x="9898063" y="3246438"/>
          <p14:tracePt t="68114" x="9956800" y="3263900"/>
          <p14:tracePt t="68122" x="9974263" y="3263900"/>
          <p14:tracePt t="68131" x="9983788" y="3271838"/>
          <p14:tracePt t="68138" x="9991725" y="3271838"/>
          <p14:tracePt t="68236" x="9991725" y="3279775"/>
          <p14:tracePt t="68283" x="9999663" y="3289300"/>
          <p14:tracePt t="68290" x="10017125" y="3314700"/>
          <p14:tracePt t="68298" x="10017125" y="3330575"/>
          <p14:tracePt t="68306" x="10017125" y="3373438"/>
          <p14:tracePt t="68314" x="10025063" y="3398838"/>
          <p14:tracePt t="68322" x="10034588" y="3441700"/>
          <p14:tracePt t="68330" x="10050463" y="3484563"/>
          <p14:tracePt t="68339" x="10085388" y="3552825"/>
          <p14:tracePt t="68348" x="10118725" y="3629025"/>
          <p14:tracePt t="68354" x="10161588" y="3705225"/>
          <p14:tracePt t="68363" x="10220325" y="3790950"/>
          <p14:tracePt t="68370" x="10245725" y="3857625"/>
          <p14:tracePt t="68379" x="10288588" y="3917950"/>
          <p14:tracePt t="68386" x="10306050" y="3960813"/>
          <p14:tracePt t="68395" x="10323513" y="3994150"/>
          <p14:tracePt t="68402" x="10339388" y="4011613"/>
          <p14:tracePt t="68416" x="10348913" y="4044950"/>
          <p14:tracePt t="68418" x="10382250" y="4095750"/>
          <p14:tracePt t="68427" x="10399713" y="4156075"/>
          <p14:tracePt t="68434" x="10415588" y="4206875"/>
          <p14:tracePt t="68443" x="10433050" y="4240213"/>
          <p14:tracePt t="68449" x="10450513" y="4291013"/>
          <p14:tracePt t="68458" x="10467975" y="4333875"/>
          <p14:tracePt t="68467" x="10475913" y="4368800"/>
          <p14:tracePt t="68474" x="10475913" y="4376738"/>
          <p14:tracePt t="68483" x="10475913" y="4384675"/>
          <p14:tracePt t="68490" x="10483850" y="4402138"/>
          <p14:tracePt t="68522" x="10483850" y="4410075"/>
          <p14:tracePt t="68534" x="10483850" y="4419600"/>
          <p14:tracePt t="68546" x="10483850" y="4427538"/>
          <p14:tracePt t="68580" x="10483850" y="4435475"/>
          <p14:tracePt t="68616" x="10475913" y="4435475"/>
          <p14:tracePt t="68626" x="10467975" y="4435475"/>
          <p14:tracePt t="68634" x="10450513" y="4435475"/>
          <p14:tracePt t="68643" x="10433050" y="4435475"/>
          <p14:tracePt t="68650" x="10415588" y="4435475"/>
          <p14:tracePt t="68658" x="10399713" y="4435475"/>
          <p14:tracePt t="68667" x="10390188" y="4435475"/>
          <p14:tracePt t="68674" x="10374313" y="4435475"/>
          <p14:tracePt t="68683" x="10356850" y="4435475"/>
          <p14:tracePt t="68700" x="10339388" y="4427538"/>
          <p14:tracePt t="68706" x="10331450" y="4419600"/>
          <p14:tracePt t="68714" x="10331450" y="4410075"/>
          <p14:tracePt t="68722" x="10306050" y="4394200"/>
          <p14:tracePt t="68731" x="10298113" y="4384675"/>
          <p14:tracePt t="68738" x="10288588" y="4376738"/>
          <p14:tracePt t="68749" x="10280650" y="4359275"/>
          <p14:tracePt t="68754" x="10280650" y="4351338"/>
          <p14:tracePt t="68766" x="10263188" y="4333875"/>
          <p14:tracePt t="68779" x="10255250" y="4325938"/>
          <p14:tracePt t="68786" x="10255250" y="4316413"/>
          <p14:tracePt t="68795" x="10255250" y="4308475"/>
          <p14:tracePt t="68802" x="10255250" y="4283075"/>
          <p14:tracePt t="68814" x="10245725" y="4257675"/>
          <p14:tracePt t="68817" x="10229850" y="4206875"/>
          <p14:tracePt t="68827" x="10220325" y="4171950"/>
          <p14:tracePt t="68834" x="10204450" y="4095750"/>
          <p14:tracePt t="68843" x="10204450" y="4062413"/>
          <p14:tracePt t="68850" x="10179050" y="4019550"/>
          <p14:tracePt t="68858" x="10179050" y="3986213"/>
          <p14:tracePt t="68866" x="10179050" y="3943350"/>
          <p14:tracePt t="68874" x="10169525" y="3908425"/>
          <p14:tracePt t="68883" x="10169525" y="3892550"/>
          <p14:tracePt t="68893" x="10161588" y="3857625"/>
          <p14:tracePt t="68901" x="10161588" y="3824288"/>
          <p14:tracePt t="68906" x="10144125" y="3790950"/>
          <p14:tracePt t="68914" x="10144125" y="3781425"/>
          <p14:tracePt t="68923" x="10144125" y="3756025"/>
          <p14:tracePt t="68934" x="10136188" y="3748088"/>
          <p14:tracePt t="68938" x="10136188" y="3722688"/>
          <p14:tracePt t="68947" x="10126663" y="3697288"/>
          <p14:tracePt t="68954" x="10118725" y="3662363"/>
          <p14:tracePt t="68963" x="10101263" y="3629025"/>
          <p14:tracePt t="68970" x="10093325" y="3611563"/>
          <p14:tracePt t="68980" x="10085388" y="3586163"/>
          <p14:tracePt t="68986" x="10085388" y="3578225"/>
          <p14:tracePt t="68994" x="10075863" y="3560763"/>
          <p14:tracePt t="69003" x="10067925" y="3543300"/>
          <p14:tracePt t="69018" x="10059988" y="3517900"/>
          <p14:tracePt t="69068" x="10059988" y="3509963"/>
          <p14:tracePt t="69074" x="10050463" y="3502025"/>
          <p14:tracePt t="69099" x="10050463" y="3492500"/>
          <p14:tracePt t="69106" x="10050463" y="3484563"/>
          <p14:tracePt t="69115" x="10042525" y="3475038"/>
          <p14:tracePt t="69349" x="10042525" y="3467100"/>
          <p14:tracePt t="69354" x="10050463" y="3467100"/>
          <p14:tracePt t="69364" x="10067925" y="3467100"/>
          <p14:tracePt t="69370" x="10110788" y="3484563"/>
          <p14:tracePt t="69379" x="10126663" y="3492500"/>
          <p14:tracePt t="69386" x="10153650" y="3502025"/>
          <p14:tracePt t="69394" x="10212388" y="3527425"/>
          <p14:tracePt t="69402" x="10255250" y="3560763"/>
          <p14:tracePt t="69412" x="10298113" y="3586163"/>
          <p14:tracePt t="69418" x="10356850" y="3636963"/>
          <p14:tracePt t="69428" x="10407650" y="3679825"/>
          <p14:tracePt t="69435" x="10493375" y="3748088"/>
          <p14:tracePt t="69443" x="10534650" y="3816350"/>
          <p14:tracePt t="69450" x="10612438" y="3900488"/>
          <p14:tracePt t="69459" x="10653713" y="3968750"/>
          <p14:tracePt t="69467" x="10679113" y="4019550"/>
          <p14:tracePt t="69474" x="10679113" y="4037013"/>
          <p14:tracePt t="69483" x="10704513" y="4087813"/>
          <p14:tracePt t="69490" x="10704513" y="4105275"/>
          <p14:tracePt t="69498" x="10704513" y="4138613"/>
          <p14:tracePt t="69506" x="10714038" y="4164013"/>
          <p14:tracePt t="69515" x="10714038" y="4171950"/>
          <p14:tracePt t="69586" x="10714038" y="4181475"/>
          <p14:tracePt t="69602" x="10714038" y="4197350"/>
          <p14:tracePt t="69900" x="10714038" y="4214813"/>
          <p14:tracePt t="69931" x="10704513" y="4224338"/>
          <p14:tracePt t="70132" x="10696575" y="4224338"/>
          <p14:tracePt t="70147" x="10696575" y="4232275"/>
          <p14:tracePt t="70364" x="10696575" y="4240213"/>
          <p14:tracePt t="70402" x="10688638" y="4265613"/>
          <p14:tracePt t="70418" x="10679113" y="4275138"/>
          <p14:tracePt t="70538" x="10671175" y="4275138"/>
          <p14:tracePt t="70570" x="10653713" y="4275138"/>
          <p14:tracePt t="70580" x="10645775" y="4275138"/>
          <p14:tracePt t="70586" x="10645775" y="4283075"/>
          <p14:tracePt t="70611" x="10637838" y="4291013"/>
          <p14:tracePt t="70618" x="10628313" y="4291013"/>
          <p14:tracePt t="70634" x="10620375" y="4308475"/>
          <p14:tracePt t="70645" x="10612438" y="4316413"/>
          <p14:tracePt t="70650" x="10602913" y="4325938"/>
          <p14:tracePt t="70666" x="10585450" y="4341813"/>
          <p14:tracePt t="70675" x="10560050" y="4359275"/>
          <p14:tracePt t="70682" x="10534650" y="4384675"/>
          <p14:tracePt t="70690" x="10501313" y="4410075"/>
          <p14:tracePt t="70700" x="10450513" y="4435475"/>
          <p14:tracePt t="70706" x="10425113" y="4460875"/>
          <p14:tracePt t="70714" x="10399713" y="4478338"/>
          <p14:tracePt t="70723" x="10382250" y="4495800"/>
          <p14:tracePt t="70731" x="10364788" y="4513263"/>
          <p14:tracePt t="70738" x="10348913" y="4521200"/>
          <p14:tracePt t="70747" x="10323513" y="4529138"/>
          <p14:tracePt t="70754" x="10313988" y="4546600"/>
          <p14:tracePt t="70763" x="10288588" y="4554538"/>
          <p14:tracePt t="70770" x="10255250" y="4579938"/>
          <p14:tracePt t="70780" x="10237788" y="4597400"/>
          <p14:tracePt t="70786" x="10204450" y="4622800"/>
          <p14:tracePt t="70795" x="10153650" y="4640263"/>
          <p14:tracePt t="70802" x="10101263" y="4665663"/>
          <p14:tracePt t="70812" x="10059988" y="4683125"/>
          <p14:tracePt t="70818" x="9983788" y="4699000"/>
          <p14:tracePt t="70826" x="9923463" y="4724400"/>
          <p14:tracePt t="70834" x="9864725" y="4733925"/>
          <p14:tracePt t="70845" x="9786938" y="4767263"/>
          <p14:tracePt t="70850" x="9745663" y="4767263"/>
          <p14:tracePt t="70860" x="9702800" y="4767263"/>
          <p14:tracePt t="70866" x="9652000" y="4767263"/>
          <p14:tracePt t="70875" x="9626600" y="4767263"/>
          <p14:tracePt t="70882" x="9601200" y="4767263"/>
          <p14:tracePt t="70890" x="9575800" y="4767263"/>
          <p14:tracePt t="70899" x="9550400" y="4767263"/>
          <p14:tracePt t="70906" x="9498013" y="4749800"/>
          <p14:tracePt t="70914" x="9421813" y="4716463"/>
          <p14:tracePt t="70922" x="9337675" y="4708525"/>
          <p14:tracePt t="70930" x="9261475" y="4673600"/>
          <p14:tracePt t="70938" x="9183688" y="4648200"/>
          <p14:tracePt t="70950" x="9124950" y="4640263"/>
          <p14:tracePt t="70954" x="9091613" y="4622800"/>
          <p14:tracePt t="70964" x="9074150" y="4614863"/>
          <p14:tracePt t="70970" x="9048750" y="4605338"/>
          <p14:tracePt t="70979" x="9039225" y="4605338"/>
          <p14:tracePt t="70986" x="9023350" y="4589463"/>
          <p14:tracePt t="70995" x="9023350" y="4579938"/>
          <p14:tracePt t="71002" x="9005888" y="4572000"/>
          <p14:tracePt t="71014" x="8988425" y="4554538"/>
          <p14:tracePt t="71022" x="8963025" y="4529138"/>
          <p14:tracePt t="71026" x="8947150" y="4503738"/>
          <p14:tracePt t="71034" x="8912225" y="4470400"/>
          <p14:tracePt t="71045" x="8886825" y="4445000"/>
          <p14:tracePt t="71050" x="8861425" y="4402138"/>
          <p14:tracePt t="71058" x="8836025" y="4376738"/>
          <p14:tracePt t="71066" x="8836025" y="4368800"/>
          <p14:tracePt t="71075" x="8818563" y="4341813"/>
          <p14:tracePt t="71083" x="8810625" y="4325938"/>
          <p14:tracePt t="71089" x="8802688" y="4325938"/>
          <p14:tracePt t="71098" x="8793163" y="4291013"/>
          <p14:tracePt t="71106" x="8793163" y="4283075"/>
          <p14:tracePt t="71114" x="8777288" y="4265613"/>
          <p14:tracePt t="71122" x="8767763" y="4249738"/>
          <p14:tracePt t="71131" x="8767763" y="4232275"/>
          <p14:tracePt t="71138" x="8767763" y="4224338"/>
          <p14:tracePt t="71146" x="8767763" y="4197350"/>
          <p14:tracePt t="71154" x="8759825" y="4181475"/>
          <p14:tracePt t="71163" x="8759825" y="4156075"/>
          <p14:tracePt t="71169" x="8759825" y="4121150"/>
          <p14:tracePt t="71178" x="8759825" y="4087813"/>
          <p14:tracePt t="71186" x="8759825" y="4070350"/>
          <p14:tracePt t="71195" x="8759825" y="4037013"/>
          <p14:tracePt t="71202" x="8759825" y="4002088"/>
          <p14:tracePt t="71212" x="8759825" y="3968750"/>
          <p14:tracePt t="71218" x="8777288" y="3935413"/>
          <p14:tracePt t="71227" x="8785225" y="3908425"/>
          <p14:tracePt t="71234" x="8802688" y="3875088"/>
          <p14:tracePt t="71243" x="8828088" y="3867150"/>
          <p14:tracePt t="71250" x="8828088" y="3841750"/>
          <p14:tracePt t="71258" x="8843963" y="3832225"/>
          <p14:tracePt t="71266" x="8861425" y="3816350"/>
          <p14:tracePt t="71277" x="8878888" y="3806825"/>
          <p14:tracePt t="71282" x="8912225" y="3790950"/>
          <p14:tracePt t="71290" x="8921750" y="3790950"/>
          <p14:tracePt t="71298" x="8937625" y="3790950"/>
          <p14:tracePt t="71306" x="8972550" y="3790950"/>
          <p14:tracePt t="71322" x="8997950" y="3790950"/>
          <p14:tracePt t="71338" x="9013825" y="3790950"/>
          <p14:tracePt t="71347" x="9031288" y="3790950"/>
          <p14:tracePt t="71363" x="9064625" y="3790950"/>
          <p14:tracePt t="71370" x="9091613" y="3816350"/>
          <p14:tracePt t="71378" x="9117013" y="3849688"/>
          <p14:tracePt t="71385" x="9142413" y="3883025"/>
          <p14:tracePt t="71395" x="9167813" y="3925888"/>
          <p14:tracePt t="71402" x="9175750" y="3943350"/>
          <p14:tracePt t="71410" x="9183688" y="3968750"/>
          <p14:tracePt t="71418" x="9183688" y="4002088"/>
          <p14:tracePt t="71428" x="9201150" y="4027488"/>
          <p14:tracePt t="71434" x="9201150" y="4070350"/>
          <p14:tracePt t="71443" x="9201150" y="4095750"/>
          <p14:tracePt t="71450" x="9201150" y="4138613"/>
          <p14:tracePt t="71459" x="9201150" y="4164013"/>
          <p14:tracePt t="71466" x="9201150" y="4189413"/>
          <p14:tracePt t="71478" x="9201150" y="4214813"/>
          <p14:tracePt t="71483" x="9201150" y="4249738"/>
          <p14:tracePt t="71491" x="9201150" y="4283075"/>
          <p14:tracePt t="71497" x="9201150" y="4325938"/>
          <p14:tracePt t="71506" x="9201150" y="4359275"/>
          <p14:tracePt t="71515" x="9201150" y="4384675"/>
          <p14:tracePt t="71523" x="9201150" y="4427538"/>
          <p14:tracePt t="71532" x="9201150" y="4478338"/>
          <p14:tracePt t="71538" x="9201150" y="4503738"/>
          <p14:tracePt t="71546" x="9193213" y="4554538"/>
          <p14:tracePt t="71554" x="9183688" y="4589463"/>
          <p14:tracePt t="71563" x="9167813" y="4622800"/>
          <p14:tracePt t="71569" x="9158288" y="4648200"/>
          <p14:tracePt t="71586" x="9150350" y="4665663"/>
          <p14:tracePt t="71602" x="9150350" y="4673600"/>
          <p14:tracePt t="71627" x="9132888" y="4691063"/>
          <p14:tracePt t="71650" x="9107488" y="4699000"/>
          <p14:tracePt t="71660" x="9099550" y="4708525"/>
          <p14:tracePt t="71666" x="9091613" y="4716463"/>
          <p14:tracePt t="71674" x="9056688" y="4724400"/>
          <p14:tracePt t="71683" x="9005888" y="4749800"/>
          <p14:tracePt t="71691" x="8947150" y="4749800"/>
          <p14:tracePt t="71698" x="8904288" y="4775200"/>
          <p14:tracePt t="71707" x="8828088" y="4792663"/>
          <p14:tracePt t="71716" x="8750300" y="4802188"/>
          <p14:tracePt t="71722" x="8691563" y="4818063"/>
          <p14:tracePt t="71730" x="8648700" y="4827588"/>
          <p14:tracePt t="71738" x="8615363" y="4827588"/>
          <p14:tracePt t="71747" x="8605838" y="4827588"/>
          <p14:tracePt t="71754" x="8589963" y="4827588"/>
          <p14:tracePt t="71763" x="8580438" y="4827588"/>
          <p14:tracePt t="71779" x="8555038" y="4827588"/>
          <p14:tracePt t="71786" x="8529638" y="4827588"/>
          <p14:tracePt t="71796" x="8496300" y="4827588"/>
          <p14:tracePt t="71802" x="8462963" y="4827588"/>
          <p14:tracePt t="71814" x="8402638" y="4827588"/>
          <p14:tracePt t="71818" x="8318500" y="4827588"/>
          <p14:tracePt t="71826" x="8266113" y="4827588"/>
          <p14:tracePt t="71834" x="8174038" y="4818063"/>
          <p14:tracePt t="71844" x="8105775" y="4818063"/>
          <p14:tracePt t="71850" x="8045450" y="4802188"/>
          <p14:tracePt t="71859" x="7969250" y="4784725"/>
          <p14:tracePt t="71866" x="7943850" y="4775200"/>
          <p14:tracePt t="71877" x="7918450" y="4759325"/>
          <p14:tracePt t="71882" x="7918450" y="4749800"/>
          <p14:tracePt t="71891" x="7900988" y="4733925"/>
          <p14:tracePt t="71897" x="7893050" y="4724400"/>
          <p14:tracePt t="71906" x="7893050" y="4716463"/>
          <p14:tracePt t="71915" x="7885113" y="4699000"/>
          <p14:tracePt t="71923" x="7875588" y="4683125"/>
          <p14:tracePt t="71931" x="7875588" y="4657725"/>
          <p14:tracePt t="71938" x="7875588" y="4640263"/>
          <p14:tracePt t="71946" x="7875588" y="4605338"/>
          <p14:tracePt t="71954" x="7875588" y="4579938"/>
          <p14:tracePt t="71963" x="7875588" y="4554538"/>
          <p14:tracePt t="71972" x="7875588" y="4529138"/>
          <p14:tracePt t="71978" x="7875588" y="4495800"/>
          <p14:tracePt t="71986" x="7875588" y="4452938"/>
          <p14:tracePt t="71998" x="7875588" y="4419600"/>
          <p14:tracePt t="72002" x="7885113" y="4384675"/>
          <p14:tracePt t="72011" x="7900988" y="4351338"/>
          <p14:tracePt t="72018" x="7910513" y="4325938"/>
          <p14:tracePt t="72025" x="7926388" y="4291013"/>
          <p14:tracePt t="72034" x="7943850" y="4275138"/>
          <p14:tracePt t="72044" x="7951788" y="4249738"/>
          <p14:tracePt t="72050" x="7969250" y="4214813"/>
          <p14:tracePt t="72058" x="7977188" y="4197350"/>
          <p14:tracePt t="72066" x="7986713" y="4189413"/>
          <p14:tracePt t="72078" x="8004175" y="4181475"/>
          <p14:tracePt t="72083" x="8004175" y="4171950"/>
          <p14:tracePt t="72091" x="8012113" y="4164013"/>
          <p14:tracePt t="72211" x="8012113" y="4171950"/>
          <p14:tracePt t="72218" x="8012113" y="4189413"/>
          <p14:tracePt t="72225" x="8012113" y="4214813"/>
          <p14:tracePt t="72234" x="8012113" y="4224338"/>
          <p14:tracePt t="72245" x="8012113" y="4232275"/>
          <p14:tracePt t="72250" x="8012113" y="4240213"/>
          <p14:tracePt t="72258" x="8012113" y="4249738"/>
          <p14:tracePt t="72306" x="8012113" y="4257675"/>
          <p14:tracePt t="72348" x="8012113" y="4265613"/>
          <p14:tracePt t="72402" x="8012113" y="4275138"/>
          <p14:tracePt t="72418" x="8020050" y="4291013"/>
          <p14:tracePt t="72434" x="8037513" y="4308475"/>
          <p14:tracePt t="72444" x="8037513" y="4325938"/>
          <p14:tracePt t="72450" x="8054975" y="4351338"/>
          <p14:tracePt t="72458" x="8070850" y="4359275"/>
          <p14:tracePt t="72466" x="8088313" y="4384675"/>
          <p14:tracePt t="72478" x="8113713" y="4435475"/>
          <p14:tracePt t="72482" x="8147050" y="4478338"/>
          <p14:tracePt t="72491" x="8174038" y="4529138"/>
          <p14:tracePt t="72498" x="8207375" y="4597400"/>
          <p14:tracePt t="72510" x="8240713" y="4673600"/>
          <p14:tracePt t="72514" x="8283575" y="4749800"/>
          <p14:tracePt t="72522" x="8326438" y="4835525"/>
          <p14:tracePt t="72531" x="8351838" y="4894263"/>
          <p14:tracePt t="72538" x="8369300" y="4937125"/>
          <p14:tracePt t="72558" x="8377238" y="4946650"/>
          <p14:tracePt t="72739" x="8377238" y="4937125"/>
          <p14:tracePt t="72746" x="8377238" y="4929188"/>
          <p14:tracePt t="72754" x="8377238" y="4919663"/>
          <p14:tracePt t="72764" x="8377238" y="4911725"/>
          <p14:tracePt t="72770" x="8377238" y="4903788"/>
          <p14:tracePt t="72786" x="8377238" y="4886325"/>
          <p14:tracePt t="72802" x="8377238" y="4868863"/>
          <p14:tracePt t="72812" x="8377238" y="4835525"/>
          <p14:tracePt t="72818" x="8377238" y="4818063"/>
          <p14:tracePt t="72827" x="8385175" y="4802188"/>
          <p14:tracePt t="72834" x="8394700" y="4775200"/>
          <p14:tracePt t="72844" x="8410575" y="4733925"/>
          <p14:tracePt t="72850" x="8420100" y="4716463"/>
          <p14:tracePt t="72859" x="8435975" y="4673600"/>
          <p14:tracePt t="72866" x="8453438" y="4648200"/>
          <p14:tracePt t="72876" x="8470900" y="4622800"/>
          <p14:tracePt t="72882" x="8478838" y="4605338"/>
          <p14:tracePt t="72890" x="8496300" y="4589463"/>
          <p14:tracePt t="72898" x="8496300" y="4579938"/>
          <p14:tracePt t="72914" x="8513763" y="4572000"/>
          <p14:tracePt t="72923" x="8521700" y="4564063"/>
          <p14:tracePt t="72930" x="8521700" y="4554538"/>
          <p14:tracePt t="72947" x="8529638" y="4554538"/>
          <p14:tracePt t="73245" x="8529638" y="4564063"/>
          <p14:tracePt t="73250" x="8539163" y="4564063"/>
          <p14:tracePt t="73266" x="8555038" y="4572000"/>
          <p14:tracePt t="73282" x="8564563" y="4572000"/>
          <p14:tracePt t="73291" x="8589963" y="4572000"/>
          <p14:tracePt t="73298" x="8605838" y="4572000"/>
          <p14:tracePt t="73307" x="8623300" y="4572000"/>
          <p14:tracePt t="73314" x="8666163" y="4572000"/>
          <p14:tracePt t="73323" x="8709025" y="4564063"/>
          <p14:tracePt t="73330" x="8767763" y="4546600"/>
          <p14:tracePt t="73339" x="8793163" y="4546600"/>
          <p14:tracePt t="73347" x="8853488" y="4513263"/>
          <p14:tracePt t="73354" x="8912225" y="4513263"/>
          <p14:tracePt t="73363" x="8955088" y="4503738"/>
          <p14:tracePt t="73370" x="9031288" y="4486275"/>
          <p14:tracePt t="73377" x="9074150" y="4486275"/>
          <p14:tracePt t="73386" x="9150350" y="4452938"/>
          <p14:tracePt t="73395" x="9209088" y="4445000"/>
          <p14:tracePt t="73402" x="9286875" y="4410075"/>
          <p14:tracePt t="73410" x="9345613" y="4402138"/>
          <p14:tracePt t="73418" x="9396413" y="4384675"/>
          <p14:tracePt t="73425" x="9431338" y="4351338"/>
          <p14:tracePt t="73434" x="9456738" y="4341813"/>
          <p14:tracePt t="73444" x="9482138" y="4341813"/>
          <p14:tracePt t="73451" x="9490075" y="4325938"/>
          <p14:tracePt t="73491" x="9490075" y="4316413"/>
          <p14:tracePt t="73498" x="9490075" y="4308475"/>
          <p14:tracePt t="73514" x="9490075" y="4300538"/>
          <p14:tracePt t="73530" x="9490075" y="4283075"/>
          <p14:tracePt t="73547" x="9490075" y="4275138"/>
          <p14:tracePt t="73562" x="9490075" y="4265613"/>
          <p14:tracePt t="73571" x="9490075" y="4257675"/>
          <p14:tracePt t="73579" x="9490075" y="4249738"/>
          <p14:tracePt t="73586" x="9482138" y="4224338"/>
          <p14:tracePt t="73603" x="9482138" y="4214813"/>
          <p14:tracePt t="73611" x="9472613" y="4197350"/>
          <p14:tracePt t="73626" x="9472613" y="4189413"/>
          <p14:tracePt t="73645" x="9472613" y="4181475"/>
          <p14:tracePt t="73714" x="9472613" y="4164013"/>
          <p14:tracePt t="73739" x="9472613" y="4156075"/>
          <p14:tracePt t="73802" x="9472613" y="4146550"/>
          <p14:tracePt t="73810" x="9472613" y="4130675"/>
          <p14:tracePt t="73818" x="9482138" y="4130675"/>
          <p14:tracePt t="73828" x="9482138" y="4121150"/>
          <p14:tracePt t="73834" x="9498013" y="4113213"/>
          <p14:tracePt t="73851" x="9507538" y="4113213"/>
          <p14:tracePt t="73858" x="9523413" y="4113213"/>
          <p14:tracePt t="73866" x="9532938" y="4105275"/>
          <p14:tracePt t="74211" x="9532938" y="4113213"/>
          <p14:tracePt t="74218" x="9540875" y="4121150"/>
          <p14:tracePt t="74228" x="9550400" y="4130675"/>
          <p14:tracePt t="74234" x="9558338" y="4146550"/>
          <p14:tracePt t="74244" x="9575800" y="4156075"/>
          <p14:tracePt t="74250" x="9601200" y="4197350"/>
          <p14:tracePt t="74257" x="9617075" y="4224338"/>
          <p14:tracePt t="74266" x="9642475" y="4240213"/>
          <p14:tracePt t="74275" x="9667875" y="4265613"/>
          <p14:tracePt t="74282" x="9694863" y="4291013"/>
          <p14:tracePt t="74289" x="9736138" y="4316413"/>
          <p14:tracePt t="74298" x="9771063" y="4341813"/>
          <p14:tracePt t="74309" x="9821863" y="4376738"/>
          <p14:tracePt t="74314" x="9855200" y="4394200"/>
          <p14:tracePt t="74322" x="9872663" y="4410075"/>
          <p14:tracePt t="74330" x="9906000" y="4427538"/>
          <p14:tracePt t="74341" x="9906000" y="4435475"/>
          <p14:tracePt t="74354" x="9923463" y="4445000"/>
          <p14:tracePt t="74426" x="9931400" y="4452938"/>
          <p14:tracePt t="74555" x="9931400" y="4460875"/>
          <p14:tracePt t="74571" x="9931400" y="4470400"/>
          <p14:tracePt t="74587" x="9923463" y="4478338"/>
          <p14:tracePt t="74595" x="9923463" y="4486275"/>
          <p14:tracePt t="74602" x="9915525" y="4495800"/>
          <p14:tracePt t="74611" x="9906000" y="4503738"/>
          <p14:tracePt t="74618" x="9898063" y="4521200"/>
          <p14:tracePt t="74626" x="9880600" y="4538663"/>
          <p14:tracePt t="74634" x="9872663" y="4546600"/>
          <p14:tracePt t="74644" x="9855200" y="4564063"/>
          <p14:tracePt t="74650" x="9829800" y="4597400"/>
          <p14:tracePt t="74659" x="9804400" y="4614863"/>
          <p14:tracePt t="74666" x="9786938" y="4640263"/>
          <p14:tracePt t="74675" x="9745663" y="4657725"/>
          <p14:tracePt t="74682" x="9728200" y="4683125"/>
          <p14:tracePt t="74692" x="9685338" y="4699000"/>
          <p14:tracePt t="74698" x="9677400" y="4716463"/>
          <p14:tracePt t="74709" x="9659938" y="4733925"/>
          <p14:tracePt t="74714" x="9626600" y="4767263"/>
          <p14:tracePt t="74724" x="9609138" y="4784725"/>
          <p14:tracePt t="74730" x="9575800" y="4818063"/>
          <p14:tracePt t="74739" x="9523413" y="4860925"/>
          <p14:tracePt t="74746" x="9490075" y="4894263"/>
          <p14:tracePt t="74755" x="9472613" y="4919663"/>
          <p14:tracePt t="74763" x="9456738" y="4937125"/>
          <p14:tracePt t="75346" x="9456738" y="4929188"/>
          <p14:tracePt t="75394" x="9456738" y="4919663"/>
          <p14:tracePt t="75418" x="9456738" y="4911725"/>
          <p14:tracePt t="75427" x="9464675" y="4903788"/>
          <p14:tracePt t="75459" x="9472613" y="4894263"/>
          <p14:tracePt t="75466" x="9472613" y="4886325"/>
          <p14:tracePt t="75482" x="9472613" y="4878388"/>
          <p14:tracePt t="75514" x="9482138" y="4878388"/>
          <p14:tracePt t="75524" x="9490075" y="4878388"/>
          <p14:tracePt t="75530" x="9498013" y="4868863"/>
          <p14:tracePt t="75546" x="9498013" y="4860925"/>
          <p14:tracePt t="75555" x="9523413" y="4860925"/>
          <p14:tracePt t="75562" x="9532938" y="4852988"/>
          <p14:tracePt t="75578" x="9550400" y="4843463"/>
          <p14:tracePt t="75595" x="9558338" y="4843463"/>
          <p14:tracePt t="75618" x="9566275" y="4843463"/>
          <p14:tracePt t="75643" x="9566275" y="4835525"/>
          <p14:tracePt t="75666" x="9583738" y="4827588"/>
          <p14:tracePt t="75693" x="9591675" y="4827588"/>
          <p14:tracePt t="75698" x="9591675" y="4818063"/>
          <p14:tracePt t="75826" x="9591675" y="4810125"/>
          <p14:tracePt t="75850" x="9591675" y="4802188"/>
          <p14:tracePt t="75875" x="9583738" y="4802188"/>
          <p14:tracePt t="75907" x="9575800" y="4802188"/>
          <p14:tracePt t="75958" x="9575800" y="4792663"/>
          <p14:tracePt t="76181" x="9566275" y="4784725"/>
          <p14:tracePt t="76309" x="9558338" y="4775200"/>
          <p14:tracePt t="76339" x="9532938" y="4775200"/>
          <p14:tracePt t="76346" x="9507538" y="4775200"/>
          <p14:tracePt t="76355" x="9439275" y="4802188"/>
          <p14:tracePt t="76362" x="9380538" y="4843463"/>
          <p14:tracePt t="76371" x="9244013" y="4919663"/>
          <p14:tracePt t="76378" x="9142413" y="4972050"/>
          <p14:tracePt t="76388" x="8988425" y="5038725"/>
          <p14:tracePt t="76393" x="8894763" y="5081588"/>
          <p14:tracePt t="76402" x="8843963" y="5149850"/>
          <p14:tracePt t="76492" x="8836025" y="5175250"/>
          <p14:tracePt t="76498" x="8818563" y="5192713"/>
          <p14:tracePt t="76507" x="8802688" y="5208588"/>
          <p14:tracePt t="76514" x="8793163" y="5208588"/>
          <p14:tracePt t="76522" x="8767763" y="5218113"/>
          <p14:tracePt t="76530" x="8724900" y="5243513"/>
          <p14:tracePt t="76539" x="8683625" y="5260975"/>
          <p14:tracePt t="76546" x="8658225" y="5268913"/>
          <p14:tracePt t="76557" x="8640763" y="5268913"/>
          <p14:tracePt t="76562" x="8623300" y="5268913"/>
          <p14:tracePt t="76594" x="8623300" y="5260975"/>
          <p14:tracePt t="76603" x="8623300" y="5243513"/>
          <p14:tracePt t="76611" x="8623300" y="5235575"/>
          <p14:tracePt t="76619" x="8623300" y="5226050"/>
          <p14:tracePt t="76625" x="8623300" y="5208588"/>
          <p14:tracePt t="76634" x="8615363" y="5183188"/>
          <p14:tracePt t="76643" x="8597900" y="5149850"/>
          <p14:tracePt t="76650" x="8597900" y="5124450"/>
          <p14:tracePt t="76657" x="8564563" y="5091113"/>
          <p14:tracePt t="76666" x="8529638" y="5056188"/>
          <p14:tracePt t="76677" x="8513763" y="5030788"/>
          <p14:tracePt t="76682" x="8504238" y="5005388"/>
          <p14:tracePt t="76693" x="8470900" y="4972050"/>
          <p14:tracePt t="76698" x="8470900" y="4946650"/>
          <p14:tracePt t="76707" x="8435975" y="4911725"/>
          <p14:tracePt t="76714" x="8420100" y="4878388"/>
          <p14:tracePt t="76722" x="8402638" y="4818063"/>
          <p14:tracePt t="76730" x="8385175" y="4792663"/>
          <p14:tracePt t="76737" x="8351838" y="4733925"/>
          <p14:tracePt t="76747" x="8326438" y="4691063"/>
          <p14:tracePt t="76756" x="8301038" y="4648200"/>
          <p14:tracePt t="76762" x="8291513" y="4630738"/>
          <p14:tracePt t="76771" x="8266113" y="4605338"/>
          <p14:tracePt t="76778" x="8250238" y="4572000"/>
          <p14:tracePt t="76790" x="8240713" y="4546600"/>
          <p14:tracePt t="76794" x="8215313" y="4521200"/>
          <p14:tracePt t="76804" x="8215313" y="4503738"/>
          <p14:tracePt t="76811" x="8207375" y="4503738"/>
          <p14:tracePt t="76818" x="8199438" y="4486275"/>
          <p14:tracePt t="76827" x="8181975" y="4470400"/>
          <p14:tracePt t="76843" x="8181975" y="4460875"/>
          <p14:tracePt t="76859" x="8156575" y="4460875"/>
          <p14:tracePt t="76866" x="8121650" y="4460875"/>
          <p14:tracePt t="76875" x="8080375" y="4460875"/>
          <p14:tracePt t="76882" x="8020050" y="4478338"/>
          <p14:tracePt t="76892" x="7926388" y="4554538"/>
          <p14:tracePt t="76897" x="7885113" y="4630738"/>
          <p14:tracePt t="76908" x="7885113" y="4640263"/>
          <p14:tracePt t="77018" x="7885113" y="4665663"/>
          <p14:tracePt t="77026" x="7842250" y="4673600"/>
          <p14:tracePt t="77035" x="7799388" y="4673600"/>
          <p14:tracePt t="77043" x="7740650" y="4683125"/>
          <p14:tracePt t="77050" x="7705725" y="4683125"/>
          <p14:tracePt t="77058" x="7662863" y="4673600"/>
          <p14:tracePt t="77066" x="7621588" y="4630738"/>
          <p14:tracePt t="77076" x="7612063" y="4597400"/>
          <p14:tracePt t="77082" x="7596188" y="4572000"/>
          <p14:tracePt t="77090" x="7596188" y="4564063"/>
          <p14:tracePt t="77098" x="7586663" y="4546600"/>
          <p14:tracePt t="77109" x="7578725" y="4538663"/>
          <p14:tracePt t="77113" x="7578725" y="4529138"/>
          <p14:tracePt t="77122" x="7570788" y="4513263"/>
          <p14:tracePt t="77130" x="7570788" y="4503738"/>
          <p14:tracePt t="77137" x="7561263" y="4495800"/>
          <p14:tracePt t="77157" x="7553325" y="4486275"/>
          <p14:tracePt t="77161" x="7545388" y="4478338"/>
          <p14:tracePt t="77173" x="7535863" y="4460875"/>
          <p14:tracePt t="77178" x="7510463" y="4435475"/>
          <p14:tracePt t="77189" x="7510463" y="4419600"/>
          <p14:tracePt t="77194" x="7493000" y="4394200"/>
          <p14:tracePt t="77202" x="7477125" y="4384675"/>
          <p14:tracePt t="77210" x="7442200" y="4341813"/>
          <p14:tracePt t="77220" x="7426325" y="4325938"/>
          <p14:tracePt t="77226" x="7416800" y="4300538"/>
          <p14:tracePt t="77234" x="7391400" y="4275138"/>
          <p14:tracePt t="77243" x="7383463" y="4249738"/>
          <p14:tracePt t="77250" x="7358063" y="4232275"/>
          <p14:tracePt t="77258" x="7340600" y="4197350"/>
          <p14:tracePt t="77266" x="7315200" y="4156075"/>
          <p14:tracePt t="77275" x="7297738" y="4130675"/>
          <p14:tracePt t="77282" x="7289800" y="4105275"/>
          <p14:tracePt t="77291" x="7272338" y="4070350"/>
          <p14:tracePt t="77298" x="7256463" y="4044950"/>
          <p14:tracePt t="77309" x="7239000" y="4019550"/>
          <p14:tracePt t="77314" x="7229475" y="4011613"/>
          <p14:tracePt t="77322" x="7213600" y="3986213"/>
          <p14:tracePt t="77330" x="7188200" y="3951288"/>
          <p14:tracePt t="77337" x="7162800" y="3900488"/>
          <p14:tracePt t="77346" x="7137400" y="3849688"/>
          <p14:tracePt t="77356" x="7119938" y="3806825"/>
          <p14:tracePt t="77362" x="7085013" y="3763963"/>
          <p14:tracePt t="77371" x="7077075" y="3730625"/>
          <p14:tracePt t="77378" x="7059613" y="3697288"/>
          <p14:tracePt t="77387" x="7034213" y="3662363"/>
          <p14:tracePt t="77394" x="7026275" y="3636963"/>
          <p14:tracePt t="77405" x="7008813" y="3619500"/>
          <p14:tracePt t="77410" x="7000875" y="3603625"/>
          <p14:tracePt t="77418" x="7000875" y="3586163"/>
          <p14:tracePt t="77427" x="6983413" y="3552825"/>
          <p14:tracePt t="77434" x="6967538" y="3535363"/>
          <p14:tracePt t="77443" x="6958013" y="3517900"/>
          <p14:tracePt t="77450" x="6950075" y="3517900"/>
          <p14:tracePt t="77459" x="6950075" y="3509963"/>
          <p14:tracePt t="77514" x="6942138" y="3509963"/>
          <p14:tracePt t="77530" x="6932613" y="3517900"/>
          <p14:tracePt t="77540" x="6932613" y="3552825"/>
          <p14:tracePt t="77546" x="6924675" y="3586163"/>
          <p14:tracePt t="77557" x="6924675" y="3619500"/>
          <p14:tracePt t="77560" x="6924675" y="3646488"/>
          <p14:tracePt t="77569" x="6915150" y="3713163"/>
          <p14:tracePt t="77577" x="6915150" y="3773488"/>
          <p14:tracePt t="77585" x="6899275" y="3832225"/>
          <p14:tracePt t="77593" x="6881813" y="3883025"/>
          <p14:tracePt t="77602" x="6873875" y="3908425"/>
          <p14:tracePt t="77609" x="6856413" y="3960813"/>
          <p14:tracePt t="77618" x="6848475" y="3968750"/>
          <p14:tracePt t="77714" x="6848475" y="3960813"/>
          <p14:tracePt t="77722" x="6848475" y="3943350"/>
          <p14:tracePt t="77730" x="6838950" y="3925888"/>
          <p14:tracePt t="77741" x="6831013" y="3892550"/>
          <p14:tracePt t="77756" x="6831013" y="3867150"/>
          <p14:tracePt t="77762" x="6813550" y="3832225"/>
          <p14:tracePt t="77770" x="6813550" y="3824288"/>
          <p14:tracePt t="77778" x="6813550" y="3790950"/>
          <p14:tracePt t="77787" x="6805613" y="3763963"/>
          <p14:tracePt t="77794" x="6805613" y="3748088"/>
          <p14:tracePt t="77804" x="6805613" y="3713163"/>
          <p14:tracePt t="77811" x="6805613" y="3697288"/>
          <p14:tracePt t="77819" x="6797675" y="3662363"/>
          <p14:tracePt t="77826" x="6797675" y="3636963"/>
          <p14:tracePt t="77836" x="6797675" y="3611563"/>
          <p14:tracePt t="77842" x="6797675" y="3568700"/>
          <p14:tracePt t="77850" x="6797675" y="3527425"/>
          <p14:tracePt t="77858" x="6788150" y="3492500"/>
          <p14:tracePt t="77866" x="6770688" y="3441700"/>
          <p14:tracePt t="77874" x="6770688" y="3416300"/>
          <p14:tracePt t="77882" x="6762750" y="3398838"/>
          <p14:tracePt t="77890" x="6762750" y="3373438"/>
          <p14:tracePt t="77909" x="6762750" y="3365500"/>
          <p14:tracePt t="77914" x="6762750" y="3348038"/>
          <p14:tracePt t="78243" x="6762750" y="3340100"/>
          <p14:tracePt t="78250" x="6762750" y="3314700"/>
          <p14:tracePt t="78259" x="6762750" y="3289300"/>
          <p14:tracePt t="78267" x="6762750" y="3263900"/>
          <p14:tracePt t="78273" x="6762750" y="3228975"/>
          <p14:tracePt t="78282" x="6762750" y="3195638"/>
          <p14:tracePt t="78291" x="6762750" y="3160713"/>
          <p14:tracePt t="78298" x="6762750" y="3135313"/>
          <p14:tracePt t="78308" x="6762750" y="3067050"/>
          <p14:tracePt t="78314" x="6770688" y="3016250"/>
          <p14:tracePt t="78323" x="6780213" y="2957513"/>
          <p14:tracePt t="78330" x="6797675" y="2897188"/>
          <p14:tracePt t="78340" x="6813550" y="2855913"/>
          <p14:tracePt t="78346" x="6813550" y="2820988"/>
          <p14:tracePt t="78356" x="6823075" y="2787650"/>
          <p14:tracePt t="78370" x="6823075" y="2770188"/>
          <p14:tracePt t="78376" x="6823075" y="2744788"/>
          <p14:tracePt t="78386" x="6823075" y="2736850"/>
          <p14:tracePt t="78392" x="6823075" y="2701925"/>
          <p14:tracePt t="78401" x="6813550" y="2693988"/>
          <p14:tracePt t="78409" x="6813550" y="2686050"/>
          <p14:tracePt t="78420" x="6813550" y="2676525"/>
          <p14:tracePt t="78425" x="6813550" y="2668588"/>
          <p14:tracePt t="78555" x="6831013" y="2676525"/>
          <p14:tracePt t="78564" x="6831013" y="2711450"/>
          <p14:tracePt t="78570" x="6831013" y="2752725"/>
          <p14:tracePt t="78588" x="6831013" y="2762250"/>
          <p14:tracePt t="78723" x="6823075" y="2762250"/>
          <p14:tracePt t="78741" x="6813550" y="2744788"/>
          <p14:tracePt t="78746" x="6813550" y="2736850"/>
          <p14:tracePt t="78762" x="6813550" y="2727325"/>
          <p14:tracePt t="78772" x="6813550" y="2719388"/>
          <p14:tracePt t="78778" x="6823075" y="2711450"/>
          <p14:tracePt t="78788" x="6823075" y="2701925"/>
          <p14:tracePt t="78794" x="6848475" y="2701925"/>
          <p14:tracePt t="78803" x="6856413" y="2693988"/>
          <p14:tracePt t="78810" x="6856413" y="2686050"/>
          <p14:tracePt t="78826" x="6864350" y="2676525"/>
          <p14:tracePt t="78858" x="6873875" y="2676525"/>
          <p14:tracePt t="78891" x="6881813" y="2676525"/>
          <p14:tracePt t="78899" x="6889750" y="2660650"/>
          <p14:tracePt t="78908" x="6915150" y="2651125"/>
          <p14:tracePt t="78914" x="6924675" y="2643188"/>
          <p14:tracePt t="78923" x="6932613" y="2643188"/>
          <p14:tracePt t="78930" x="6942138" y="2643188"/>
          <p14:tracePt t="78940" x="6950075" y="2633663"/>
          <p14:tracePt t="78954" x="6958013" y="2625725"/>
          <p14:tracePt t="78994" x="6967538" y="2625725"/>
          <p14:tracePt t="79058" x="6967538" y="2617788"/>
          <p14:tracePt t="79171" x="6967538" y="2600325"/>
          <p14:tracePt t="79420" x="6975475" y="2574925"/>
          <p14:tracePt t="79426" x="6983413" y="2557463"/>
          <p14:tracePt t="79437" x="6992938" y="2549525"/>
          <p14:tracePt t="79443" x="7000875" y="2516188"/>
          <p14:tracePt t="79451" x="7000875" y="2489200"/>
          <p14:tracePt t="79458" x="7018338" y="2463800"/>
          <p14:tracePt t="79466" x="7026275" y="2422525"/>
          <p14:tracePt t="79474" x="7026275" y="2397125"/>
          <p14:tracePt t="79482" x="7026275" y="2354263"/>
          <p14:tracePt t="79490" x="7026275" y="2303463"/>
          <p14:tracePt t="79498" x="7026275" y="2278063"/>
          <p14:tracePt t="79506" x="7026275" y="2235200"/>
          <p14:tracePt t="79514" x="7026275" y="2200275"/>
          <p14:tracePt t="79523" x="7026275" y="2174875"/>
          <p14:tracePt t="79530" x="7026275" y="2159000"/>
          <p14:tracePt t="79539" x="7026275" y="2133600"/>
          <p14:tracePt t="79546" x="7018338" y="2108200"/>
          <p14:tracePt t="79557" x="7018338" y="2098675"/>
          <p14:tracePt t="79562" x="7008813" y="2082800"/>
          <p14:tracePt t="79572" x="7008813" y="2073275"/>
          <p14:tracePt t="79578" x="6992938" y="2065338"/>
          <p14:tracePt t="79588" x="6983413" y="2047875"/>
          <p14:tracePt t="79594" x="6975475" y="2039938"/>
          <p14:tracePt t="79604" x="6958013" y="2030413"/>
          <p14:tracePt t="79610" x="6932613" y="2014538"/>
          <p14:tracePt t="79619" x="6915150" y="2005013"/>
          <p14:tracePt t="79626" x="6907213" y="1997075"/>
          <p14:tracePt t="79635" x="6889750" y="1997075"/>
          <p14:tracePt t="79643" x="6881813" y="1997075"/>
          <p14:tracePt t="79730" x="6856413" y="1997075"/>
          <p14:tracePt t="79746" x="6838950" y="1997075"/>
          <p14:tracePt t="79755" x="6805613" y="2005013"/>
          <p14:tracePt t="79762" x="6797675" y="2014538"/>
          <p14:tracePt t="79772" x="6780213" y="2030413"/>
          <p14:tracePt t="79778" x="6754813" y="2055813"/>
          <p14:tracePt t="79787" x="6729413" y="2082800"/>
          <p14:tracePt t="79794" x="6711950" y="2116138"/>
          <p14:tracePt t="79803" x="6686550" y="2166938"/>
          <p14:tracePt t="79810" x="6653213" y="2200275"/>
          <p14:tracePt t="79820" x="6626225" y="2252663"/>
          <p14:tracePt t="79827" x="6618288" y="2286000"/>
          <p14:tracePt t="79834" x="6600825" y="2336800"/>
          <p14:tracePt t="79842" x="6584950" y="2422525"/>
          <p14:tracePt t="79854" x="6575425" y="2481263"/>
          <p14:tracePt t="79858" x="6567488" y="2549525"/>
          <p14:tracePt t="79866" x="6534150" y="2643188"/>
          <p14:tracePt t="79874" x="6524625" y="2719388"/>
          <p14:tracePt t="79884" x="6508750" y="2787650"/>
          <p14:tracePt t="79894" x="6508750" y="2846388"/>
          <p14:tracePt t="79898" x="6491288" y="2906713"/>
          <p14:tracePt t="79906" x="6491288" y="2949575"/>
          <p14:tracePt t="79914" x="6491288" y="3025775"/>
          <p14:tracePt t="79924" x="6491288" y="3094038"/>
          <p14:tracePt t="79930" x="6491288" y="3135313"/>
          <p14:tracePt t="79939" x="6491288" y="3195638"/>
          <p14:tracePt t="79946" x="6491288" y="3238500"/>
          <p14:tracePt t="79954" x="6483350" y="3289300"/>
          <p14:tracePt t="79962" x="6483350" y="3314700"/>
          <p14:tracePt t="79972" x="6473825" y="3365500"/>
          <p14:tracePt t="79978" x="6473825" y="3408363"/>
          <p14:tracePt t="79988" x="6465888" y="3449638"/>
          <p14:tracePt t="79994" x="6465888" y="3484563"/>
          <p14:tracePt t="80002" x="6448425" y="3517900"/>
          <p14:tracePt t="80010" x="6448425" y="3543300"/>
          <p14:tracePt t="80020" x="6440488" y="3552825"/>
          <p14:tracePt t="80123" x="6440488" y="3543300"/>
          <p14:tracePt t="80129" x="6440488" y="3484563"/>
          <p14:tracePt t="80139" x="6440488" y="3441700"/>
          <p14:tracePt t="80146" x="6440488" y="3373438"/>
          <p14:tracePt t="80155" x="6440488" y="3271838"/>
          <p14:tracePt t="80162" x="6440488" y="3186113"/>
          <p14:tracePt t="80169" x="6440488" y="3119438"/>
          <p14:tracePt t="80178" x="6440488" y="3016250"/>
          <p14:tracePt t="80186" x="6440488" y="2949575"/>
          <p14:tracePt t="80194" x="6430963" y="2871788"/>
          <p14:tracePt t="80203" x="6430963" y="2813050"/>
          <p14:tracePt t="80210" x="6430963" y="2770188"/>
          <p14:tracePt t="80224" x="6423025" y="2693988"/>
          <p14:tracePt t="80226" x="6423025" y="2643188"/>
          <p14:tracePt t="80234" x="6423025" y="2566988"/>
          <p14:tracePt t="80242" x="6423025" y="2506663"/>
          <p14:tracePt t="80254" x="6423025" y="2455863"/>
          <p14:tracePt t="80258" x="6423025" y="2397125"/>
          <p14:tracePt t="80266" x="6423025" y="2336800"/>
          <p14:tracePt t="80274" x="6423025" y="2303463"/>
          <p14:tracePt t="80283" x="6423025" y="2278063"/>
          <p14:tracePt t="80290" x="6423025" y="2243138"/>
          <p14:tracePt t="80298" x="6423025" y="2209800"/>
          <p14:tracePt t="80306" x="6423025" y="2200275"/>
          <p14:tracePt t="80442" x="6415088" y="2192338"/>
          <p14:tracePt t="80458" x="6397625" y="2192338"/>
          <p14:tracePt t="80474" x="6380163" y="2192338"/>
          <p14:tracePt t="80484" x="6354763" y="2209800"/>
          <p14:tracePt t="80498" x="6329363" y="2252663"/>
          <p14:tracePt t="80506" x="6311900" y="2268538"/>
          <p14:tracePt t="80514" x="6296025" y="2303463"/>
          <p14:tracePt t="80523" x="6278563" y="2362200"/>
          <p14:tracePt t="80530" x="6227763" y="2438400"/>
          <p14:tracePt t="80539" x="6210300" y="2498725"/>
          <p14:tracePt t="80546" x="6167438" y="2574925"/>
          <p14:tracePt t="80554" x="6134100" y="2668588"/>
          <p14:tracePt t="80570" x="6100763" y="2838450"/>
          <p14:tracePt t="80578" x="6065838" y="2932113"/>
          <p14:tracePt t="80589" x="6065838" y="3000375"/>
          <p14:tracePt t="80594" x="6057900" y="3076575"/>
          <p14:tracePt t="80603" x="6057900" y="3135313"/>
          <p14:tracePt t="80610" x="6057900" y="3186113"/>
          <p14:tracePt t="80620" x="6057900" y="3238500"/>
          <p14:tracePt t="80626" x="6057900" y="3263900"/>
          <p14:tracePt t="80634" x="6057900" y="3297238"/>
          <p14:tracePt t="80642" x="6057900" y="3340100"/>
          <p14:tracePt t="80653" x="6075363" y="3373438"/>
          <p14:tracePt t="80658" x="6083300" y="3398838"/>
          <p14:tracePt t="80667" x="6108700" y="3459163"/>
          <p14:tracePt t="80674" x="6142038" y="3492500"/>
          <p14:tracePt t="80684" x="6151563" y="3509963"/>
          <p14:tracePt t="80690" x="6176963" y="3535363"/>
          <p14:tracePt t="80698" x="6219825" y="3568700"/>
          <p14:tracePt t="80706" x="6245225" y="3594100"/>
          <p14:tracePt t="80714" x="6261100" y="3611563"/>
          <p14:tracePt t="80723" x="6286500" y="3629025"/>
          <p14:tracePt t="80730" x="6311900" y="3636963"/>
          <p14:tracePt t="80739" x="6321425" y="3646488"/>
          <p14:tracePt t="80772" x="6329363" y="3646488"/>
          <p14:tracePt t="80778" x="6346825" y="3646488"/>
          <p14:tracePt t="80794" x="6354763" y="3646488"/>
          <p14:tracePt t="80803" x="6364288" y="3646488"/>
          <p14:tracePt t="80811" x="6364288" y="3619500"/>
          <p14:tracePt t="80821" x="6380163" y="3578225"/>
          <p14:tracePt t="80826" x="6389688" y="3560763"/>
          <p14:tracePt t="80835" x="6397625" y="3517900"/>
          <p14:tracePt t="80842" x="6405563" y="3475038"/>
          <p14:tracePt t="80851" x="6415088" y="3424238"/>
          <p14:tracePt t="80858" x="6430963" y="3382963"/>
          <p14:tracePt t="80867" x="6430963" y="3355975"/>
          <p14:tracePt t="80874" x="6440488" y="3322638"/>
          <p14:tracePt t="80884" x="6440488" y="3279775"/>
          <p14:tracePt t="80889" x="6440488" y="3254375"/>
          <p14:tracePt t="80899" x="6448425" y="3211513"/>
          <p14:tracePt t="80906" x="6448425" y="3170238"/>
          <p14:tracePt t="80914" x="6448425" y="3127375"/>
          <p14:tracePt t="80923" x="6448425" y="3101975"/>
          <p14:tracePt t="80930" x="6448425" y="3094038"/>
          <p14:tracePt t="80939" x="6448425" y="3059113"/>
          <p14:tracePt t="80946" x="6448425" y="3033713"/>
          <p14:tracePt t="80955" x="6448425" y="3025775"/>
          <p14:tracePt t="80962" x="6448425" y="2990850"/>
          <p14:tracePt t="80971" x="6448425" y="2982913"/>
          <p14:tracePt t="80978" x="6448425" y="2965450"/>
          <p14:tracePt t="80987" x="6440488" y="2940050"/>
          <p14:tracePt t="80993" x="6430963" y="2914650"/>
          <p14:tracePt t="81090" x="6423025" y="2914650"/>
          <p14:tracePt t="81130" x="6415088" y="2914650"/>
          <p14:tracePt t="81138" x="6405563" y="2914650"/>
          <p14:tracePt t="81155" x="6405563" y="2922588"/>
          <p14:tracePt t="81162" x="6405563" y="2932113"/>
          <p14:tracePt t="81171" x="6405563" y="2940050"/>
          <p14:tracePt t="81178" x="6405563" y="2949575"/>
          <p14:tracePt t="81346" x="6405563" y="2974975"/>
          <p14:tracePt t="81355" x="6415088" y="2974975"/>
          <p14:tracePt t="81362" x="6415088" y="2982913"/>
          <p14:tracePt t="81371" x="6430963" y="3008313"/>
          <p14:tracePt t="81378" x="6465888" y="3025775"/>
          <p14:tracePt t="81385" x="6516688" y="3076575"/>
          <p14:tracePt t="81394" x="6559550" y="3101975"/>
          <p14:tracePt t="81404" x="6610350" y="3170238"/>
          <p14:tracePt t="81426" x="6635750" y="3178175"/>
          <p14:tracePt t="81435" x="6653213" y="3178175"/>
          <p14:tracePt t="81506" x="6626225" y="3178175"/>
          <p14:tracePt t="81514" x="6524625" y="3178175"/>
          <p14:tracePt t="81522" x="6473825" y="3178175"/>
          <p14:tracePt t="81530" x="6415088" y="3178175"/>
          <p14:tracePt t="81538" x="6397625" y="3178175"/>
          <p14:tracePt t="81546" x="6389688" y="3178175"/>
          <p14:tracePt t="81555" x="6389688" y="3170238"/>
          <p14:tracePt t="81578" x="6389688" y="3160713"/>
          <p14:tracePt t="81586" x="6389688" y="3152775"/>
          <p14:tracePt t="81594" x="6389688" y="3135313"/>
          <p14:tracePt t="81603" x="6389688" y="3127375"/>
          <p14:tracePt t="81619" x="6397625" y="3127375"/>
          <p14:tracePt t="81634" x="6397625" y="3109913"/>
          <p14:tracePt t="81642" x="6397625" y="3101975"/>
          <p14:tracePt t="81658" x="6397625" y="3067050"/>
          <p14:tracePt t="81667" x="6397625" y="3059113"/>
          <p14:tracePt t="81674" x="6397625" y="3033713"/>
          <p14:tracePt t="81683" x="6397625" y="3000375"/>
          <p14:tracePt t="81690" x="6397625" y="2982913"/>
          <p14:tracePt t="81699" x="6397625" y="2949575"/>
          <p14:tracePt t="81706" x="6397625" y="2922588"/>
          <p14:tracePt t="81714" x="6397625" y="2906713"/>
          <p14:tracePt t="81723" x="6397625" y="2871788"/>
          <p14:tracePt t="81730" x="6397625" y="2838450"/>
          <p14:tracePt t="81738" x="6397625" y="2795588"/>
          <p14:tracePt t="81746" x="6397625" y="2736850"/>
          <p14:tracePt t="81754" x="6397625" y="2686050"/>
          <p14:tracePt t="81762" x="6397625" y="2608263"/>
          <p14:tracePt t="81771" x="6397625" y="2549525"/>
          <p14:tracePt t="81778" x="6397625" y="2498725"/>
          <p14:tracePt t="81786" x="6397625" y="2455863"/>
          <p14:tracePt t="81794" x="6397625" y="2405063"/>
          <p14:tracePt t="81803" x="6397625" y="2362200"/>
          <p14:tracePt t="81810" x="6397625" y="2319338"/>
          <p14:tracePt t="81819" x="6397625" y="2293938"/>
          <p14:tracePt t="81826" x="6397625" y="2278063"/>
          <p14:tracePt t="81834" x="6397625" y="2243138"/>
          <p14:tracePt t="81842" x="6397625" y="2209800"/>
          <p14:tracePt t="81849" x="6405563" y="2174875"/>
          <p14:tracePt t="81858" x="6415088" y="2159000"/>
          <p14:tracePt t="81866" x="6423025" y="2133600"/>
          <p14:tracePt t="81874" x="6440488" y="2098675"/>
          <p14:tracePt t="81887" x="6440488" y="2082800"/>
          <p14:tracePt t="81905" x="6473825" y="2005013"/>
          <p14:tracePt t="81915" x="6473825" y="1979613"/>
          <p14:tracePt t="81922" x="6473825" y="1971675"/>
          <p14:tracePt t="81930" x="6483350" y="1971675"/>
          <p14:tracePt t="82292" x="6499225" y="1971675"/>
          <p14:tracePt t="82299" x="6516688" y="1989138"/>
          <p14:tracePt t="82306" x="6542088" y="2022475"/>
          <p14:tracePt t="82315" x="6567488" y="2073275"/>
          <p14:tracePt t="82322" x="6618288" y="2124075"/>
          <p14:tracePt t="82330" x="6669088" y="2174875"/>
          <p14:tracePt t="82338" x="6729413" y="2235200"/>
          <p14:tracePt t="82346" x="6745288" y="2278063"/>
          <p14:tracePt t="82355" x="6754813" y="2286000"/>
          <p14:tracePt t="82454" x="6704013" y="2303463"/>
          <p14:tracePt t="82458" x="6575425" y="2336800"/>
          <p14:tracePt t="82466" x="6542088" y="2354263"/>
          <p14:tracePt t="82474" x="6534150" y="2362200"/>
          <p14:tracePt t="82506" x="6534150" y="2354263"/>
          <p14:tracePt t="82519" x="6542088" y="2354263"/>
          <p14:tracePt t="82522" x="6550025" y="2336800"/>
          <p14:tracePt t="82594" x="6550025" y="2328863"/>
          <p14:tracePt t="82626" x="6550025" y="2319338"/>
          <p14:tracePt t="82658" x="6559550" y="2311400"/>
          <p14:tracePt t="82666" x="6567488" y="2303463"/>
          <p14:tracePt t="82684" x="6567488" y="2293938"/>
          <p14:tracePt t="82690" x="6567488" y="2286000"/>
          <p14:tracePt t="82698" x="6567488" y="2260600"/>
          <p14:tracePt t="82706" x="6575425" y="2243138"/>
          <p14:tracePt t="82717" x="6584950" y="2235200"/>
          <p14:tracePt t="82722" x="6592888" y="2209800"/>
          <p14:tracePt t="82730" x="6610350" y="2192338"/>
          <p14:tracePt t="82738" x="6618288" y="2174875"/>
          <p14:tracePt t="82746" x="6626225" y="2159000"/>
          <p14:tracePt t="82754" x="6626225" y="2149475"/>
          <p14:tracePt t="82763" x="6635750" y="2141538"/>
          <p14:tracePt t="82771" x="6653213" y="2124075"/>
          <p14:tracePt t="82778" x="6669088" y="2108200"/>
          <p14:tracePt t="82787" x="6686550" y="2090738"/>
          <p14:tracePt t="82794" x="6719888" y="2073275"/>
          <p14:tracePt t="82805" x="6754813" y="2055813"/>
          <p14:tracePt t="82810" x="6805613" y="2022475"/>
          <p14:tracePt t="82820" x="6823075" y="2014538"/>
          <p14:tracePt t="82826" x="6856413" y="1997075"/>
          <p14:tracePt t="82834" x="6889750" y="1979613"/>
          <p14:tracePt t="82842" x="6907213" y="1971675"/>
          <p14:tracePt t="82851" x="6942138" y="1946275"/>
          <p14:tracePt t="82858" x="6958013" y="1938338"/>
          <p14:tracePt t="82866" x="6967538" y="1928813"/>
          <p14:tracePt t="82874" x="6992938" y="1903413"/>
          <p14:tracePt t="82962" x="7000875" y="1895475"/>
          <p14:tracePt t="82970" x="7008813" y="1895475"/>
          <p14:tracePt t="83378" x="7018338" y="1895475"/>
          <p14:tracePt t="83387" x="7034213" y="1895475"/>
          <p14:tracePt t="83394" x="7043738" y="1895475"/>
          <p14:tracePt t="83404" x="7069138" y="1895475"/>
          <p14:tracePt t="83410" x="7085013" y="1895475"/>
          <p14:tracePt t="83418" x="7112000" y="1895475"/>
          <p14:tracePt t="83426" x="7137400" y="1895475"/>
          <p14:tracePt t="83434" x="7162800" y="1895475"/>
          <p14:tracePt t="83442" x="7196138" y="1895475"/>
          <p14:tracePt t="83453" x="7229475" y="1895475"/>
          <p14:tracePt t="83458" x="7256463" y="1895475"/>
          <p14:tracePt t="83468" x="7297738" y="1895475"/>
          <p14:tracePt t="83474" x="7323138" y="1895475"/>
          <p14:tracePt t="83482" x="7366000" y="1878013"/>
          <p14:tracePt t="83490" x="7400925" y="1878013"/>
          <p14:tracePt t="83499" x="7442200" y="1870075"/>
          <p14:tracePt t="83506" x="7485063" y="1870075"/>
          <p14:tracePt t="83518" x="7561263" y="1844675"/>
          <p14:tracePt t="83522" x="7637463" y="1809750"/>
          <p14:tracePt t="83532" x="7740650" y="1793875"/>
          <p14:tracePt t="83538" x="7824788" y="1758950"/>
          <p14:tracePt t="83547" x="7926388" y="1733550"/>
          <p14:tracePt t="83554" x="8020050" y="1708150"/>
          <p14:tracePt t="83563" x="8080375" y="1690688"/>
          <p14:tracePt t="83570" x="8139113" y="1657350"/>
          <p14:tracePt t="83578" x="8189913" y="1639888"/>
          <p14:tracePt t="83587" x="8240713" y="1622425"/>
          <p14:tracePt t="83594" x="8258175" y="1606550"/>
          <p14:tracePt t="83602" x="8283575" y="1597025"/>
          <p14:tracePt t="83610" x="8308975" y="1589088"/>
          <p14:tracePt t="83618" x="8326438" y="1581150"/>
          <p14:tracePt t="83626" x="8334375" y="1563688"/>
          <p14:tracePt t="83635" x="8343900" y="1563688"/>
          <p14:tracePt t="83643" x="8359775" y="1563688"/>
          <p14:tracePt t="83651" x="8369300" y="1555750"/>
          <p14:tracePt t="83658" x="8377238" y="1555750"/>
          <p14:tracePt t="83667" x="8402638" y="1538288"/>
          <p14:tracePt t="83674" x="8420100" y="1530350"/>
          <p14:tracePt t="83682" x="8435975" y="1520825"/>
          <p14:tracePt t="83699" x="8445500" y="1520825"/>
          <p14:tracePt t="83754" x="8453438" y="1520825"/>
          <p14:tracePt t="83810" x="8462963" y="1520825"/>
          <p14:tracePt t="84187" x="8453438" y="1520825"/>
          <p14:tracePt t="84202" x="8435975" y="1530350"/>
          <p14:tracePt t="84210" x="8420100" y="1546225"/>
          <p14:tracePt t="84219" x="8385175" y="1571625"/>
          <p14:tracePt t="84226" x="8369300" y="1589088"/>
          <p14:tracePt t="84234" x="8334375" y="1606550"/>
          <p14:tracePt t="84253" x="8326438" y="1614488"/>
          <p14:tracePt t="84258" x="8318500" y="1622425"/>
          <p14:tracePt t="84388" x="8308975" y="1622425"/>
          <p14:tracePt t="84394" x="8301038" y="1614488"/>
          <p14:tracePt t="84403" x="8291513" y="1606550"/>
          <p14:tracePt t="84410" x="8275638" y="1597025"/>
          <p14:tracePt t="84419" x="8258175" y="1581150"/>
          <p14:tracePt t="84426" x="8232775" y="1563688"/>
          <p14:tracePt t="84435" x="8207375" y="1546225"/>
          <p14:tracePt t="84440" x="8174038" y="1520825"/>
          <p14:tracePt t="84449" x="8131175" y="1495425"/>
          <p14:tracePt t="84457" x="8088313" y="1477963"/>
          <p14:tracePt t="84466" x="8062913" y="1470025"/>
          <p14:tracePt t="84472" x="8020050" y="1452563"/>
          <p14:tracePt t="84482" x="8004175" y="1444625"/>
          <p14:tracePt t="84489" x="7977188" y="1436688"/>
          <p14:tracePt t="84497" x="7943850" y="1427163"/>
          <p14:tracePt t="84505" x="7926388" y="1427163"/>
          <p14:tracePt t="84514" x="7910513" y="1427163"/>
          <p14:tracePt t="84521" x="7893050" y="1427163"/>
          <p14:tracePt t="84531" x="7885113" y="1427163"/>
          <p14:tracePt t="84538" x="7859713" y="1427163"/>
          <p14:tracePt t="84547" x="7824788" y="1427163"/>
          <p14:tracePt t="84554" x="7781925" y="1427163"/>
          <p14:tracePt t="84563" x="7756525" y="1427163"/>
          <p14:tracePt t="84570" x="7697788" y="1427163"/>
          <p14:tracePt t="84579" x="7654925" y="1427163"/>
          <p14:tracePt t="84587" x="7596188" y="1462088"/>
          <p14:tracePt t="84594" x="7518400" y="1487488"/>
          <p14:tracePt t="84603" x="7451725" y="1520825"/>
          <p14:tracePt t="84610" x="7373938" y="1563688"/>
          <p14:tracePt t="84619" x="7332663" y="1589088"/>
          <p14:tracePt t="84626" x="7264400" y="1631950"/>
          <p14:tracePt t="84635" x="7196138" y="1682750"/>
          <p14:tracePt t="84642" x="7153275" y="1716088"/>
          <p14:tracePt t="84652" x="7102475" y="1741488"/>
          <p14:tracePt t="84658" x="7059613" y="1766888"/>
          <p14:tracePt t="84667" x="7051675" y="1784350"/>
          <p14:tracePt t="84674" x="7026275" y="1809750"/>
          <p14:tracePt t="84684" x="7018338" y="1819275"/>
          <p14:tracePt t="84690" x="7008813" y="1819275"/>
          <p14:tracePt t="84706" x="7000875" y="1835150"/>
          <p14:tracePt t="84715" x="6992938" y="1844675"/>
          <p14:tracePt t="84722" x="6967538" y="1860550"/>
          <p14:tracePt t="84732" x="6958013" y="1878013"/>
          <p14:tracePt t="84738" x="6915150" y="1911350"/>
          <p14:tracePt t="84747" x="6899275" y="1938338"/>
          <p14:tracePt t="84754" x="6856413" y="1963738"/>
          <p14:tracePt t="84767" x="6848475" y="1971675"/>
          <p14:tracePt t="84770" x="6823075" y="1989138"/>
          <p14:tracePt t="84778" x="6813550" y="1997075"/>
          <p14:tracePt t="84826" x="6805613" y="1997075"/>
          <p14:tracePt t="84835" x="6797675" y="1997075"/>
          <p14:tracePt t="84842" x="6762750" y="1997075"/>
          <p14:tracePt t="84852" x="6737350" y="1997075"/>
          <p14:tracePt t="84858" x="6719888" y="1989138"/>
          <p14:tracePt t="84866" x="6704013" y="1989138"/>
          <p14:tracePt t="84874" x="6686550" y="1979613"/>
          <p14:tracePt t="84890" x="6669088" y="1979613"/>
          <p14:tracePt t="84906" x="6661150" y="1979613"/>
          <p14:tracePt t="85116" x="6661150" y="1971675"/>
          <p14:tracePt t="85370" x="6669088" y="1971675"/>
          <p14:tracePt t="85379" x="6678613" y="1989138"/>
          <p14:tracePt t="85386" x="6678613" y="2005013"/>
          <p14:tracePt t="85394" x="6694488" y="2065338"/>
          <p14:tracePt t="85402" x="6694488" y="2098675"/>
          <p14:tracePt t="85410" x="6704013" y="2166938"/>
          <p14:tracePt t="85418" x="6704013" y="2217738"/>
          <p14:tracePt t="85426" x="6711950" y="2268538"/>
          <p14:tracePt t="85434" x="6719888" y="2328863"/>
          <p14:tracePt t="85442" x="6719888" y="2362200"/>
          <p14:tracePt t="85451" x="6737350" y="2371725"/>
          <p14:tracePt t="85458" x="6737350" y="2405063"/>
          <p14:tracePt t="85466" x="6737350" y="2430463"/>
          <p14:tracePt t="85474" x="6737350" y="2438400"/>
          <p14:tracePt t="85484" x="6737350" y="2463800"/>
          <p14:tracePt t="85490" x="6737350" y="2481263"/>
          <p14:tracePt t="85499" x="6745288" y="2481263"/>
          <p14:tracePt t="85506" x="6745288" y="2498725"/>
          <p14:tracePt t="85515" x="6745288" y="2506663"/>
          <p14:tracePt t="85522" x="6745288" y="2532063"/>
          <p14:tracePt t="85530" x="6745288" y="2549525"/>
          <p14:tracePt t="85538" x="6745288" y="2566988"/>
          <p14:tracePt t="85547" x="6745288" y="2582863"/>
          <p14:tracePt t="85554" x="6745288" y="2592388"/>
          <p14:tracePt t="85563" x="6745288" y="2600325"/>
          <p14:tracePt t="85580" x="6745288" y="2608263"/>
          <p14:tracePt t="85602" x="6745288" y="2617788"/>
          <p14:tracePt t="85611" x="6754813" y="2633663"/>
          <p14:tracePt t="85618" x="6754813" y="2643188"/>
          <p14:tracePt t="85626" x="6754813" y="2651125"/>
          <p14:tracePt t="85651" x="6762750" y="2651125"/>
          <p14:tracePt t="86365" x="6770688" y="2651125"/>
          <p14:tracePt t="86384" x="6780213" y="2651125"/>
          <p14:tracePt t="86425" x="6780213" y="2643188"/>
          <p14:tracePt t="86441" x="6788150" y="2625725"/>
          <p14:tracePt t="86458" x="6797675" y="2617788"/>
          <p14:tracePt t="86474" x="6805613" y="2608263"/>
          <p14:tracePt t="86500" x="6805613" y="2600325"/>
          <p14:tracePt t="86539" x="6813550" y="2600325"/>
          <p14:tracePt t="86546" x="6813550" y="2592388"/>
          <p14:tracePt t="86554" x="6813550" y="2582863"/>
          <p14:tracePt t="86579" x="6823075" y="2574925"/>
          <p14:tracePt t="86618" x="6838950" y="2557463"/>
          <p14:tracePt t="86634" x="6838950" y="2541588"/>
          <p14:tracePt t="86700" x="6838950" y="2532063"/>
          <p14:tracePt t="86948" x="6848475" y="2532063"/>
          <p14:tracePt t="86954" x="6856413" y="2524125"/>
          <p14:tracePt t="86986" x="6856413" y="2516188"/>
          <p14:tracePt t="87002" x="6864350" y="2516188"/>
          <p14:tracePt t="87011" x="6864350" y="2506663"/>
          <p14:tracePt t="87090" x="6864350" y="2489200"/>
          <p14:tracePt t="87118" x="6873875" y="2481263"/>
          <p14:tracePt t="87132" x="6873875" y="2473325"/>
          <p14:tracePt t="87138" x="6873875" y="2463800"/>
          <p14:tracePt t="87146" x="6881813" y="2447925"/>
          <p14:tracePt t="87154" x="6881813" y="2438400"/>
          <p14:tracePt t="87164" x="6889750" y="2430463"/>
          <p14:tracePt t="87170" x="6889750" y="2422525"/>
          <p14:tracePt t="87179" x="6889750" y="2413000"/>
          <p14:tracePt t="87186" x="6899275" y="2405063"/>
          <p14:tracePt t="87227" x="6899275" y="2397125"/>
          <p14:tracePt t="87243" x="6899275" y="2387600"/>
          <p14:tracePt t="87490" x="6907213" y="2387600"/>
          <p14:tracePt t="87515" x="6915150" y="2379663"/>
          <p14:tracePt t="87530" x="6924675" y="2379663"/>
          <p14:tracePt t="87538" x="6932613" y="2371725"/>
          <p14:tracePt t="87547" x="6942138" y="2371725"/>
          <p14:tracePt t="87554" x="6958013" y="2354263"/>
          <p14:tracePt t="87565" x="6967538" y="2354263"/>
          <p14:tracePt t="87570" x="6983413" y="2344738"/>
          <p14:tracePt t="87579" x="6992938" y="2344738"/>
          <p14:tracePt t="87586" x="7000875" y="2344738"/>
          <p14:tracePt t="87595" x="7026275" y="2336800"/>
          <p14:tracePt t="87602" x="7034213" y="2336800"/>
          <p14:tracePt t="87614" x="7043738" y="2336800"/>
          <p14:tracePt t="87618" x="7051675" y="2319338"/>
          <p14:tracePt t="87643" x="7059613" y="2319338"/>
          <p14:tracePt t="87716" x="7069138" y="2319338"/>
          <p14:tracePt t="87738" x="7077075" y="2311400"/>
          <p14:tracePt t="89531" x="7085013" y="2303463"/>
          <p14:tracePt t="89582" x="7085013" y="2293938"/>
          <p14:tracePt t="89586" x="7094538" y="2286000"/>
          <p14:tracePt t="89612" x="7102475" y="2278063"/>
          <p14:tracePt t="89627" x="7112000" y="2278063"/>
          <p14:tracePt t="89643" x="7112000" y="2268538"/>
          <p14:tracePt t="89650" x="7127875" y="2252663"/>
          <p14:tracePt t="89675" x="7137400" y="2252663"/>
          <p14:tracePt t="89714" x="7145338" y="2243138"/>
          <p14:tracePt t="89763" x="7162800" y="2227263"/>
          <p14:tracePt t="89770" x="7170738" y="2217738"/>
          <p14:tracePt t="89866" x="7188200" y="2217738"/>
          <p14:tracePt t="89882" x="7196138" y="2209800"/>
          <p14:tracePt t="89979" x="7204075" y="2200275"/>
          <p14:tracePt t="90018" x="7213600" y="2192338"/>
          <p14:tracePt t="90250" x="7221538" y="2184400"/>
          <p14:tracePt t="90276" x="7229475" y="2174875"/>
          <p14:tracePt t="90283" x="7239000" y="2174875"/>
          <p14:tracePt t="90298" x="7264400" y="2166938"/>
          <p14:tracePt t="90315" x="7297738" y="2159000"/>
          <p14:tracePt t="90322" x="7332663" y="2149475"/>
          <p14:tracePt t="90330" x="7366000" y="2141538"/>
          <p14:tracePt t="90338" x="7408863" y="2124075"/>
          <p14:tracePt t="90347" x="7434263" y="2124075"/>
          <p14:tracePt t="90354" x="7493000" y="2098675"/>
          <p14:tracePt t="90364" x="7535863" y="2098675"/>
          <p14:tracePt t="90370" x="7578725" y="2090738"/>
          <p14:tracePt t="90378" x="7621588" y="2090738"/>
          <p14:tracePt t="90386" x="7672388" y="2073275"/>
          <p14:tracePt t="90397" x="7715250" y="2065338"/>
          <p14:tracePt t="90402" x="7791450" y="2065338"/>
          <p14:tracePt t="90409" x="7832725" y="2055813"/>
          <p14:tracePt t="90418" x="7875588" y="2055813"/>
          <p14:tracePt t="90428" x="7926388" y="2047875"/>
          <p14:tracePt t="90434" x="7986713" y="2047875"/>
          <p14:tracePt t="90444" x="8045450" y="2014538"/>
          <p14:tracePt t="90450" x="8105775" y="2014538"/>
          <p14:tracePt t="90461" x="8147050" y="2014538"/>
          <p14:tracePt t="90466" x="8189913" y="2005013"/>
          <p14:tracePt t="90476" x="8266113" y="1997075"/>
          <p14:tracePt t="90481" x="8301038" y="1997075"/>
          <p14:tracePt t="90490" x="8318500" y="1979613"/>
          <p14:tracePt t="90498" x="8343900" y="1979613"/>
          <p14:tracePt t="90506" x="8351838" y="1979613"/>
          <p14:tracePt t="90818" x="8351838" y="1971675"/>
          <p14:tracePt t="90834" x="8359775" y="1971675"/>
          <p14:tracePt t="90843" x="8385175" y="1963738"/>
          <p14:tracePt t="90850" x="8410575" y="1954213"/>
          <p14:tracePt t="90859" x="8428038" y="1946275"/>
          <p14:tracePt t="90866" x="8435975" y="1946275"/>
          <p14:tracePt t="90875" x="8453438" y="1938338"/>
          <p14:tracePt t="90882" x="8462963" y="1938338"/>
          <p14:tracePt t="90892" x="8470900" y="1938338"/>
          <p14:tracePt t="90898" x="8478838" y="1938338"/>
          <p14:tracePt t="90907" x="8488363" y="1928813"/>
          <p14:tracePt t="90914" x="8496300" y="1928813"/>
          <p14:tracePt t="90923" x="8513763" y="1928813"/>
          <p14:tracePt t="90931" x="8539163" y="1928813"/>
          <p14:tracePt t="90938" x="8580438" y="1928813"/>
          <p14:tracePt t="90947" x="8615363" y="1928813"/>
          <p14:tracePt t="90954" x="8640763" y="1928813"/>
          <p14:tracePt t="90963" x="8683625" y="1920875"/>
          <p14:tracePt t="90970" x="8699500" y="1920875"/>
          <p14:tracePt t="90978" x="8734425" y="1903413"/>
          <p14:tracePt t="90987" x="8742363" y="1903413"/>
          <p14:tracePt t="90997" x="8750300" y="1903413"/>
          <p14:tracePt t="91859" x="8709025" y="1938338"/>
          <p14:tracePt t="91866" x="8640763" y="1954213"/>
          <p14:tracePt t="91877" x="8572500" y="1963738"/>
          <p14:tracePt t="91882" x="8470900" y="1989138"/>
          <p14:tracePt t="91893" x="8385175" y="2014538"/>
          <p14:tracePt t="91898" x="8275638" y="2047875"/>
          <p14:tracePt t="91908" x="8207375" y="2065338"/>
          <p14:tracePt t="91915" x="8147050" y="2073275"/>
          <p14:tracePt t="91922" x="8096250" y="2098675"/>
          <p14:tracePt t="91930" x="8054975" y="2108200"/>
          <p14:tracePt t="91938" x="8004175" y="2124075"/>
          <p14:tracePt t="91946" x="7951788" y="2149475"/>
          <p14:tracePt t="91954" x="7900988" y="2174875"/>
          <p14:tracePt t="91963" x="7832725" y="2200275"/>
          <p14:tracePt t="91970" x="7723188" y="2252663"/>
          <p14:tracePt t="91978" x="7621588" y="2286000"/>
          <p14:tracePt t="91985" x="7493000" y="2319338"/>
          <p14:tracePt t="91995" x="7373938" y="2344738"/>
          <p14:tracePt t="92002" x="7213600" y="2397125"/>
          <p14:tracePt t="92012" x="7094538" y="2430463"/>
          <p14:tracePt t="92018" x="7008813" y="2463800"/>
          <p14:tracePt t="92027" x="6915150" y="2506663"/>
          <p14:tracePt t="92034" x="6838950" y="2541588"/>
          <p14:tracePt t="92045" x="6823075" y="2557463"/>
          <p14:tracePt t="92050" x="6805613" y="2574925"/>
          <p14:tracePt t="92060" x="6788150" y="2608263"/>
          <p14:tracePt t="92067" x="6788150" y="2633663"/>
          <p14:tracePt t="92074" x="6762750" y="2686050"/>
          <p14:tracePt t="92082" x="6762750" y="2752725"/>
          <p14:tracePt t="92093" x="6762750" y="2830513"/>
          <p14:tracePt t="92098" x="6762750" y="2940050"/>
          <p14:tracePt t="92109" x="6762750" y="3051175"/>
          <p14:tracePt t="92115" x="6762750" y="3170238"/>
          <p14:tracePt t="92123" x="6762750" y="3263900"/>
          <p14:tracePt t="92130" x="6762750" y="3340100"/>
          <p14:tracePt t="92139" x="6780213" y="3416300"/>
          <p14:tracePt t="92146" x="6813550" y="3449638"/>
          <p14:tracePt t="92154" x="6838950" y="3475038"/>
          <p14:tracePt t="92163" x="6873875" y="3475038"/>
          <p14:tracePt t="92170" x="6907213" y="3475038"/>
          <p14:tracePt t="92179" x="6924675" y="3475038"/>
          <p14:tracePt t="92186" x="6950075" y="3475038"/>
          <p14:tracePt t="92195" x="6983413" y="3424238"/>
          <p14:tracePt t="92202" x="7034213" y="3322638"/>
          <p14:tracePt t="92211" x="7069138" y="3203575"/>
          <p14:tracePt t="92218" x="7127875" y="3059113"/>
          <p14:tracePt t="92226" x="7170738" y="2855913"/>
          <p14:tracePt t="92233" x="7188200" y="2719388"/>
          <p14:tracePt t="92242" x="7188200" y="2566988"/>
          <p14:tracePt t="92248" x="7188200" y="2405063"/>
          <p14:tracePt t="92257" x="7188200" y="2252663"/>
          <p14:tracePt t="92265" x="7188200" y="2124075"/>
          <p14:tracePt t="92273" x="7162800" y="2014538"/>
          <p14:tracePt t="92281" x="7127875" y="1878013"/>
          <p14:tracePt t="92289" x="7085013" y="1776413"/>
          <p14:tracePt t="92296" x="7043738" y="1690688"/>
          <p14:tracePt t="92307" x="7000875" y="1589088"/>
          <p14:tracePt t="92313" x="6975475" y="1512888"/>
          <p14:tracePt t="92322" x="6950075" y="1444625"/>
          <p14:tracePt t="92330" x="6924675" y="1411288"/>
          <p14:tracePt t="92354" x="6915150" y="1401763"/>
          <p14:tracePt t="92427" x="6907213" y="1401763"/>
          <p14:tracePt t="92434" x="6907213" y="1411288"/>
          <p14:tracePt t="92443" x="6907213" y="1470025"/>
          <p14:tracePt t="92450" x="6889750" y="1530350"/>
          <p14:tracePt t="92459" x="6889750" y="1571625"/>
          <p14:tracePt t="92467" x="6889750" y="1657350"/>
          <p14:tracePt t="92476" x="6889750" y="1741488"/>
          <p14:tracePt t="92482" x="6889750" y="1835150"/>
          <p14:tracePt t="92491" x="6889750" y="1954213"/>
          <p14:tracePt t="92498" x="6889750" y="2065338"/>
          <p14:tracePt t="92509" x="6907213" y="2209800"/>
          <p14:tracePt t="92514" x="6915150" y="2336800"/>
          <p14:tracePt t="92522" x="6942138" y="2463800"/>
          <p14:tracePt t="92530" x="6942138" y="2592388"/>
          <p14:tracePt t="92539" x="6942138" y="2719388"/>
          <p14:tracePt t="92546" x="6942138" y="2846388"/>
          <p14:tracePt t="92554" x="6942138" y="2974975"/>
          <p14:tracePt t="92563" x="6942138" y="3084513"/>
          <p14:tracePt t="92570" x="6942138" y="3195638"/>
          <p14:tracePt t="92578" x="6942138" y="3246438"/>
          <p14:tracePt t="92586" x="6907213" y="3322638"/>
          <p14:tracePt t="92596" x="6889750" y="3365500"/>
          <p14:tracePt t="92602" x="6864350" y="3416300"/>
          <p14:tracePt t="92611" x="6848475" y="3449638"/>
          <p14:tracePt t="92618" x="6813550" y="3484563"/>
          <p14:tracePt t="92629" x="6813550" y="3492500"/>
          <p14:tracePt t="92634" x="6797675" y="3509963"/>
          <p14:tracePt t="92645" x="6762750" y="3543300"/>
          <p14:tracePt t="92650" x="6737350" y="3560763"/>
          <p14:tracePt t="92659" x="6719888" y="3578225"/>
          <p14:tracePt t="92666" x="6686550" y="3594100"/>
          <p14:tracePt t="92674" x="6653213" y="3619500"/>
          <p14:tracePt t="92682" x="6618288" y="3629025"/>
          <p14:tracePt t="92693" x="6592888" y="3646488"/>
          <p14:tracePt t="92698" x="6575425" y="3654425"/>
          <p14:tracePt t="92730" x="6567488" y="3654425"/>
          <p14:tracePt t="92746" x="6559550" y="3654425"/>
          <p14:tracePt t="92754" x="6550025" y="3654425"/>
          <p14:tracePt t="92770" x="6542088" y="3654425"/>
          <p14:tracePt t="92779" x="6534150" y="3654425"/>
          <p14:tracePt t="92786" x="6534150" y="3646488"/>
          <p14:tracePt t="92794" x="6516688" y="3636963"/>
          <p14:tracePt t="92802" x="6508750" y="3619500"/>
          <p14:tracePt t="92811" x="6499225" y="3594100"/>
          <p14:tracePt t="92818" x="6491288" y="3578225"/>
          <p14:tracePt t="92828" x="6483350" y="3560763"/>
          <p14:tracePt t="92834" x="6483350" y="3543300"/>
          <p14:tracePt t="92843" x="6483350" y="3535363"/>
          <p14:tracePt t="92866" x="6473825" y="3535363"/>
          <p14:tracePt t="92873" x="6473825" y="3527425"/>
          <p14:tracePt t="92907" x="6473825" y="3517900"/>
          <p14:tracePt t="92926" x="6473825" y="3509963"/>
          <p14:tracePt t="93083" x="6473825" y="3492500"/>
          <p14:tracePt t="93126" x="6473825" y="3484563"/>
          <p14:tracePt t="93146" x="6473825" y="3475038"/>
          <p14:tracePt t="93179" x="6473825" y="3467100"/>
          <p14:tracePt t="93218" x="6473825" y="3459163"/>
          <p14:tracePt t="93234" x="6499225" y="3459163"/>
          <p14:tracePt t="93244" x="6524625" y="3467100"/>
          <p14:tracePt t="93276" x="6524625" y="3484563"/>
          <p14:tracePt t="93282" x="6575425" y="3509963"/>
          <p14:tracePt t="93339" x="6610350" y="3509963"/>
          <p14:tracePt t="93346" x="6575425" y="3492500"/>
          <p14:tracePt t="93355" x="6534150" y="3484563"/>
          <p14:tracePt t="93363" x="6483350" y="3441700"/>
          <p14:tracePt t="93370" x="6448425" y="3424238"/>
          <p14:tracePt t="93379" x="6430963" y="3408363"/>
          <p14:tracePt t="93386" x="6423025" y="3382963"/>
          <p14:tracePt t="93395" x="6405563" y="3348038"/>
          <p14:tracePt t="93402" x="6405563" y="3330575"/>
          <p14:tracePt t="93410" x="6405563" y="3322638"/>
          <p14:tracePt t="93418" x="6405563" y="3305175"/>
          <p14:tracePt t="93434" x="6405563" y="3297238"/>
          <p14:tracePt t="93682" x="6405563" y="3289300"/>
          <p14:tracePt t="93875" x="6405563" y="3279775"/>
          <p14:tracePt t="93883" x="6405563" y="3271838"/>
          <p14:tracePt t="93892" x="6405563" y="3263900"/>
          <p14:tracePt t="93898" x="6405563" y="3254375"/>
          <p14:tracePt t="93913" x="6423025" y="3238500"/>
          <p14:tracePt t="93927" x="6423025" y="3228975"/>
          <p14:tracePt t="93929" x="6448425" y="3211513"/>
          <p14:tracePt t="93941" x="6465888" y="3195638"/>
          <p14:tracePt t="93945" x="6473825" y="3178175"/>
          <p14:tracePt t="93954" x="6483350" y="3170238"/>
          <p14:tracePt t="93961" x="6491288" y="3170238"/>
          <p14:tracePt t="93969" x="6491288" y="3160713"/>
          <p14:tracePt t="93977" x="6491288" y="3152775"/>
          <p14:tracePt t="93985" x="6491288" y="3144838"/>
          <p14:tracePt t="93993" x="6508750" y="3119438"/>
          <p14:tracePt t="94001" x="6516688" y="3109913"/>
          <p14:tracePt t="94009" x="6524625" y="3094038"/>
          <p14:tracePt t="94016" x="6542088" y="3067050"/>
          <p14:tracePt t="94025" x="6550025" y="3051175"/>
          <p14:tracePt t="94033" x="6559550" y="3016250"/>
          <p14:tracePt t="94041" x="6559550" y="3008313"/>
          <p14:tracePt t="94050" x="6559550" y="2974975"/>
          <p14:tracePt t="94060" x="6559550" y="2957513"/>
          <p14:tracePt t="94067" x="6559550" y="2932113"/>
          <p14:tracePt t="94077" x="6559550" y="2897188"/>
          <p14:tracePt t="94082" x="6559550" y="2863850"/>
          <p14:tracePt t="94091" x="6559550" y="2855913"/>
          <p14:tracePt t="94098" x="6559550" y="2820988"/>
          <p14:tracePt t="94108" x="6559550" y="2770188"/>
          <p14:tracePt t="94114" x="6559550" y="2719388"/>
          <p14:tracePt t="94122" x="6559550" y="2668588"/>
          <p14:tracePt t="94130" x="6559550" y="2608263"/>
          <p14:tracePt t="94142" x="6559550" y="2549525"/>
          <p14:tracePt t="94147" x="6559550" y="2516188"/>
          <p14:tracePt t="94155" x="6559550" y="2498725"/>
          <p14:tracePt t="94162" x="6559550" y="2463800"/>
          <p14:tracePt t="94172" x="6559550" y="2447925"/>
          <p14:tracePt t="94177" x="6559550" y="2430463"/>
          <p14:tracePt t="94186" x="6559550" y="2397125"/>
          <p14:tracePt t="94194" x="6559550" y="2379663"/>
          <p14:tracePt t="94202" x="6559550" y="2354263"/>
          <p14:tracePt t="94210" x="6559550" y="2336800"/>
          <p14:tracePt t="94218" x="6559550" y="2303463"/>
          <p14:tracePt t="94227" x="6559550" y="2278063"/>
          <p14:tracePt t="94234" x="6559550" y="2268538"/>
          <p14:tracePt t="94243" x="6559550" y="2243138"/>
          <p14:tracePt t="94250" x="6559550" y="2235200"/>
          <p14:tracePt t="94266" x="6559550" y="2209800"/>
          <p14:tracePt t="94277" x="6550025" y="2200275"/>
          <p14:tracePt t="94291" x="6550025" y="2192338"/>
          <p14:tracePt t="94298" x="6550025" y="2174875"/>
          <p14:tracePt t="94308" x="6542088" y="2159000"/>
          <p14:tracePt t="94330" x="6542088" y="2141538"/>
          <p14:tracePt t="94341" x="6542088" y="2133600"/>
          <p14:tracePt t="94356" x="6542088" y="2108200"/>
          <p14:tracePt t="94363" x="6542088" y="2098675"/>
          <p14:tracePt t="94371" x="6542088" y="2073275"/>
          <p14:tracePt t="94378" x="6534150" y="2055813"/>
          <p14:tracePt t="94394" x="6534150" y="2030413"/>
          <p14:tracePt t="94402" x="6534150" y="2022475"/>
          <p14:tracePt t="94411" x="6534150" y="1997075"/>
          <p14:tracePt t="94418" x="6534150" y="1979613"/>
          <p14:tracePt t="94427" x="6534150" y="1963738"/>
          <p14:tracePt t="94434" x="6534150" y="1920875"/>
          <p14:tracePt t="94443" x="6534150" y="1903413"/>
          <p14:tracePt t="94450" x="6534150" y="1860550"/>
          <p14:tracePt t="94460" x="6534150" y="1835150"/>
          <p14:tracePt t="94466" x="6534150" y="1819275"/>
          <p14:tracePt t="94476" x="6534150" y="1793875"/>
          <p14:tracePt t="94482" x="6534150" y="1766888"/>
          <p14:tracePt t="94490" x="6534150" y="1741488"/>
          <p14:tracePt t="94498" x="6534150" y="1725613"/>
          <p14:tracePt t="94507" x="6550025" y="1700213"/>
          <p14:tracePt t="94514" x="6559550" y="1682750"/>
          <p14:tracePt t="94523" x="6567488" y="1674813"/>
          <p14:tracePt t="94529" x="6575425" y="1649413"/>
          <p14:tracePt t="94546" x="6575425" y="1639888"/>
          <p14:tracePt t="94555" x="6584950" y="1639888"/>
          <p14:tracePt t="94714" x="6584950" y="1649413"/>
          <p14:tracePt t="94746" x="6584950" y="1665288"/>
          <p14:tracePt t="94762" x="6584950" y="1674813"/>
          <p14:tracePt t="94794" x="6584950" y="1682750"/>
          <p14:tracePt t="94860" x="6584950" y="1700213"/>
          <p14:tracePt t="94899" x="6584950" y="1708150"/>
          <p14:tracePt t="95499" x="6584950" y="1725613"/>
          <p14:tracePt t="95507" x="6575425" y="1751013"/>
          <p14:tracePt t="95514" x="6575425" y="1809750"/>
          <p14:tracePt t="95523" x="6575425" y="1895475"/>
          <p14:tracePt t="95530" x="6575425" y="1989138"/>
          <p14:tracePt t="95539" x="6575425" y="2108200"/>
          <p14:tracePt t="95546" x="6575425" y="2243138"/>
          <p14:tracePt t="95555" x="6626225" y="2430463"/>
          <p14:tracePt t="95562" x="6686550" y="2660650"/>
          <p14:tracePt t="95574" x="6704013" y="2897188"/>
          <p14:tracePt t="95578" x="6745288" y="3178175"/>
          <p14:tracePt t="95587" x="6745288" y="3416300"/>
          <p14:tracePt t="95594" x="6762750" y="3619500"/>
          <p14:tracePt t="95603" x="6762750" y="3763963"/>
          <p14:tracePt t="95610" x="6745288" y="3892550"/>
          <p14:tracePt t="95618" x="6745288" y="4019550"/>
          <p14:tracePt t="95627" x="6729413" y="4105275"/>
          <p14:tracePt t="95634" x="6729413" y="4181475"/>
          <p14:tracePt t="95642" x="6711950" y="4214813"/>
          <p14:tracePt t="95650" x="6711950" y="4224338"/>
          <p14:tracePt t="95658" x="6704013" y="4240213"/>
          <p14:tracePt t="95666" x="6694488" y="4265613"/>
          <p14:tracePt t="95675" x="6694488" y="4275138"/>
          <p14:tracePt t="95682" x="6669088" y="4325938"/>
          <p14:tracePt t="95692" x="6653213" y="4341813"/>
          <p14:tracePt t="95698" x="6626225" y="4368800"/>
          <p14:tracePt t="95706" x="6610350" y="4376738"/>
          <p14:tracePt t="95714" x="6592888" y="4394200"/>
          <p14:tracePt t="95723" x="6592888" y="4402138"/>
          <p14:tracePt t="95755" x="6584950" y="4402138"/>
          <p14:tracePt t="95778" x="6575425" y="4402138"/>
          <p14:tracePt t="95787" x="6567488" y="4394200"/>
          <p14:tracePt t="95803" x="6559550" y="4384675"/>
          <p14:tracePt t="95810" x="6550025" y="4384675"/>
          <p14:tracePt t="95818" x="6550025" y="4376738"/>
          <p14:tracePt t="95826" x="6534150" y="4359275"/>
          <p14:tracePt t="95842" x="6524625" y="4359275"/>
          <p14:tracePt t="95850" x="6524625" y="4351338"/>
          <p14:tracePt t="95866" x="6516688" y="4333875"/>
          <p14:tracePt t="95882" x="6508750" y="4325938"/>
          <p14:tracePt t="95892" x="6508750" y="4316413"/>
          <p14:tracePt t="95898" x="6508750" y="4308475"/>
          <p14:tracePt t="95911" x="6508750" y="4300538"/>
          <p14:tracePt t="95922" x="6499225" y="4291013"/>
          <p14:tracePt t="95962" x="6499225" y="4275138"/>
          <p14:tracePt t="95974" x="6499225" y="4265613"/>
          <p14:tracePt t="95987" x="6499225" y="4257675"/>
          <p14:tracePt t="95995" x="6499225" y="4249738"/>
          <p14:tracePt t="96003" x="6499225" y="4240213"/>
          <p14:tracePt t="96010" x="6499225" y="4232275"/>
          <p14:tracePt t="96026" x="6499225" y="4224338"/>
          <p14:tracePt t="96034" x="6499225" y="4214813"/>
          <p14:tracePt t="96042" x="6499225" y="4206875"/>
          <p14:tracePt t="96075" x="6499225" y="4197350"/>
          <p14:tracePt t="96098" x="6499225" y="4171950"/>
          <p14:tracePt t="96106" x="6491288" y="4164013"/>
          <p14:tracePt t="96114" x="6491288" y="4146550"/>
          <p14:tracePt t="96122" x="6491288" y="4138613"/>
          <p14:tracePt t="96139" x="6491288" y="4130675"/>
          <p14:tracePt t="96146" x="6491288" y="4113213"/>
          <p14:tracePt t="96154" x="6491288" y="4105275"/>
          <p14:tracePt t="96162" x="6491288" y="4079875"/>
          <p14:tracePt t="96178" x="6491288" y="4070350"/>
          <p14:tracePt t="96187" x="6491288" y="4062413"/>
          <p14:tracePt t="96194" x="6491288" y="4052888"/>
          <p14:tracePt t="96204" x="6491288" y="4037013"/>
          <p14:tracePt t="96210" x="6499225" y="4027488"/>
          <p14:tracePt t="96219" x="6499225" y="4019550"/>
          <p14:tracePt t="96234" x="6508750" y="4002088"/>
          <p14:tracePt t="96266" x="6508750" y="3976688"/>
          <p14:tracePt t="96275" x="6508750" y="3968750"/>
          <p14:tracePt t="96298" x="6516688" y="3960813"/>
          <p14:tracePt t="96314" x="6516688" y="3951288"/>
          <p14:tracePt t="96340" x="6516688" y="3943350"/>
          <p14:tracePt t="96346" x="6516688" y="3935413"/>
          <p14:tracePt t="96354" x="6516688" y="3925888"/>
          <p14:tracePt t="96362" x="6516688" y="3917950"/>
          <p14:tracePt t="96373" x="6516688" y="3908425"/>
          <p14:tracePt t="96378" x="6524625" y="3883025"/>
          <p14:tracePt t="96387" x="6524625" y="3875088"/>
          <p14:tracePt t="96394" x="6524625" y="3867150"/>
          <p14:tracePt t="96406" x="6524625" y="3849688"/>
          <p14:tracePt t="96410" x="6524625" y="3841750"/>
          <p14:tracePt t="96755" x="6524625" y="3806825"/>
          <p14:tracePt t="96763" x="6524625" y="3773488"/>
          <p14:tracePt t="96773" x="6508750" y="3730625"/>
          <p14:tracePt t="96778" x="6473825" y="3662363"/>
          <p14:tracePt t="96787" x="6456363" y="3619500"/>
          <p14:tracePt t="96794" x="6448425" y="3535363"/>
          <p14:tracePt t="96807" x="6415088" y="3467100"/>
          <p14:tracePt t="96810" x="6389688" y="3365500"/>
          <p14:tracePt t="96818" x="6346825" y="3279775"/>
          <p14:tracePt t="96826" x="6311900" y="3160713"/>
          <p14:tracePt t="96834" x="6303963" y="3084513"/>
          <p14:tracePt t="96842" x="6286500" y="3016250"/>
          <p14:tracePt t="96850" x="6286500" y="2932113"/>
          <p14:tracePt t="96859" x="6278563" y="2855913"/>
          <p14:tracePt t="96866" x="6278563" y="2770188"/>
          <p14:tracePt t="96875" x="6278563" y="2711450"/>
          <p14:tracePt t="96882" x="6278563" y="2668588"/>
          <p14:tracePt t="96890" x="6278563" y="2625725"/>
          <p14:tracePt t="96913" x="6286500" y="2541588"/>
          <p14:tracePt t="96925" x="6296025" y="2532063"/>
          <p14:tracePt t="96930" x="6303963" y="2516188"/>
          <p14:tracePt t="96946" x="6303963" y="2498725"/>
          <p14:tracePt t="97098" x="6303963" y="2506663"/>
          <p14:tracePt t="97507" x="6303963" y="2498725"/>
          <p14:tracePt t="97572" x="6303963" y="2481263"/>
          <p14:tracePt t="97607" x="6311900" y="2481263"/>
          <p14:tracePt t="97642" x="6321425" y="2473325"/>
          <p14:tracePt t="97658" x="6321425" y="2463800"/>
          <p14:tracePt t="97690" x="6329363" y="2463800"/>
          <p14:tracePt t="97994" x="6329363" y="2455863"/>
          <p14:tracePt t="98004" x="6354763" y="2447925"/>
          <p14:tracePt t="98010" x="6354763" y="2438400"/>
          <p14:tracePt t="98018" x="6364288" y="2438400"/>
          <p14:tracePt t="98026" x="6372225" y="2438400"/>
          <p14:tracePt t="98035" x="6389688" y="2430463"/>
          <p14:tracePt t="98372" x="6397625" y="2430463"/>
          <p14:tracePt t="98450" x="6405563" y="2430463"/>
          <p14:tracePt t="98474" x="6415088" y="2430463"/>
          <p14:tracePt t="102163" x="6423025" y="2430463"/>
          <p14:tracePt t="102436" x="6440488" y="2413000"/>
          <p14:tracePt t="102453" x="6448425" y="2405063"/>
          <p14:tracePt t="102458" x="6456363" y="2405063"/>
          <p14:tracePt t="102474" x="6456363" y="2397125"/>
          <p14:tracePt t="102515" x="6465888" y="2397125"/>
          <p14:tracePt t="102538" x="6473825" y="2387600"/>
          <p14:tracePt t="103386" x="6483350" y="2387600"/>
          <p14:tracePt t="105011" x="6491288" y="2379663"/>
          <p14:tracePt t="106140" x="6499225" y="2371725"/>
          <p14:tracePt t="106443" x="6508750" y="2371725"/>
          <p14:tracePt t="106450" x="6516688" y="2371725"/>
          <p14:tracePt t="106458" x="6524625" y="2371725"/>
          <p14:tracePt t="106466" x="6534150" y="2371725"/>
          <p14:tracePt t="106474" x="6550025" y="2371725"/>
          <p14:tracePt t="106482" x="6559550" y="2371725"/>
          <p14:tracePt t="106490" x="6575425" y="2379663"/>
          <p14:tracePt t="106500" x="6592888" y="2379663"/>
          <p14:tracePt t="106507" x="6626225" y="2387600"/>
          <p14:tracePt t="106516" x="6643688" y="2397125"/>
          <p14:tracePt t="106522" x="6661150" y="2397125"/>
          <p14:tracePt t="106533" x="6694488" y="2405063"/>
          <p14:tracePt t="106538" x="6719888" y="2405063"/>
          <p14:tracePt t="106546" x="6754813" y="2422525"/>
          <p14:tracePt t="106554" x="6780213" y="2430463"/>
          <p14:tracePt t="106564" x="6813550" y="2430463"/>
          <p14:tracePt t="106570" x="6838950" y="2438400"/>
          <p14:tracePt t="106578" x="6864350" y="2438400"/>
          <p14:tracePt t="106586" x="6889750" y="2447925"/>
          <p14:tracePt t="106594" x="6915150" y="2455863"/>
          <p14:tracePt t="106602" x="6932613" y="2455863"/>
          <p14:tracePt t="106616" x="6942138" y="2463800"/>
          <p14:tracePt t="106618" x="6958013" y="2473325"/>
          <p14:tracePt t="106627" x="6975475" y="2473325"/>
          <p14:tracePt t="106644" x="6983413" y="2473325"/>
          <p14:tracePt t="106650" x="7000875" y="2481263"/>
          <p14:tracePt t="106690" x="7008813" y="2489200"/>
          <p14:tracePt t="106706" x="7018338" y="2489200"/>
          <p14:tracePt t="106714" x="7026275" y="2498725"/>
          <p14:tracePt t="106722" x="7026275" y="2506663"/>
          <p14:tracePt t="106732" x="7034213" y="2506663"/>
          <p14:tracePt t="106739" x="7051675" y="2524125"/>
          <p14:tracePt t="106748" x="7069138" y="2532063"/>
          <p14:tracePt t="106754" x="7085013" y="2541588"/>
          <p14:tracePt t="106763" x="7102475" y="2549525"/>
          <p14:tracePt t="106770" x="7137400" y="2574925"/>
          <p14:tracePt t="106779" x="7162800" y="2592388"/>
          <p14:tracePt t="106786" x="7204075" y="2617788"/>
          <p14:tracePt t="106794" x="7272338" y="2668588"/>
          <p14:tracePt t="106802" x="7366000" y="2727325"/>
          <p14:tracePt t="106817" x="7434263" y="2770188"/>
          <p14:tracePt t="106826" x="7442200" y="2820988"/>
          <p14:tracePt t="106834" x="7467600" y="2820988"/>
          <p14:tracePt t="106842" x="7467600" y="2830513"/>
          <p14:tracePt t="106950" x="7459663" y="2855913"/>
          <p14:tracePt t="106982" x="7459663" y="2871788"/>
          <p14:tracePt t="107011" x="7459663" y="2863850"/>
          <p14:tracePt t="107018" x="7467600" y="2846388"/>
          <p14:tracePt t="107028" x="7467600" y="2838450"/>
          <p14:tracePt t="107058" x="7477125" y="2838450"/>
          <p14:tracePt t="107652" x="7477125" y="2846388"/>
          <p14:tracePt t="107659" x="7467600" y="2855913"/>
          <p14:tracePt t="107666" x="7459663" y="2855913"/>
          <p14:tracePt t="107690" x="7459663" y="2863850"/>
          <p14:tracePt t="107770" x="7451725" y="2871788"/>
          <p14:tracePt t="107850" x="7442200" y="2871788"/>
          <p14:tracePt t="107932" x="7442200" y="2881313"/>
          <p14:tracePt t="107938" x="7442200" y="2889250"/>
          <p14:tracePt t="107948" x="7442200" y="2914650"/>
          <p14:tracePt t="107954" x="7442200" y="2949575"/>
          <p14:tracePt t="107965" x="7416800" y="2982913"/>
          <p14:tracePt t="107970" x="7408863" y="3025775"/>
          <p14:tracePt t="107979" x="7383463" y="3067050"/>
          <p14:tracePt t="107986" x="7366000" y="3101975"/>
          <p14:tracePt t="107995" x="7366000" y="3109913"/>
          <p14:tracePt t="108012" x="7358063" y="3127375"/>
          <p14:tracePt t="108364" x="7366000" y="3119438"/>
          <p14:tracePt t="108370" x="7373938" y="3119438"/>
          <p14:tracePt t="108386" x="7400925" y="3119438"/>
          <p14:tracePt t="108395" x="7408863" y="3119438"/>
          <p14:tracePt t="108402" x="7426325" y="3119438"/>
          <p14:tracePt t="108413" x="7442200" y="3119438"/>
          <p14:tracePt t="108418" x="7459663" y="3119438"/>
          <p14:tracePt t="108426" x="7477125" y="3119438"/>
          <p14:tracePt t="108434" x="7510463" y="3119438"/>
          <p14:tracePt t="108445" x="7518400" y="3119438"/>
          <p14:tracePt t="108450" x="7561263" y="3119438"/>
          <p14:tracePt t="108458" x="7596188" y="3119438"/>
          <p14:tracePt t="108466" x="7654925" y="3127375"/>
          <p14:tracePt t="108474" x="7680325" y="3127375"/>
          <p14:tracePt t="108482" x="7740650" y="3127375"/>
          <p14:tracePt t="108490" x="7824788" y="3127375"/>
          <p14:tracePt t="108499" x="7910513" y="3127375"/>
          <p14:tracePt t="108506" x="7994650" y="3127375"/>
          <p14:tracePt t="108515" x="8105775" y="3127375"/>
          <p14:tracePt t="108522" x="8207375" y="3127375"/>
          <p14:tracePt t="108530" x="8334375" y="3127375"/>
          <p14:tracePt t="108538" x="8453438" y="3127375"/>
          <p14:tracePt t="108549" x="8572500" y="3127375"/>
          <p14:tracePt t="108554" x="8709025" y="3127375"/>
          <p14:tracePt t="108565" x="8793163" y="3127375"/>
          <p14:tracePt t="108570" x="8912225" y="3127375"/>
          <p14:tracePt t="108579" x="9023350" y="3127375"/>
          <p14:tracePt t="108586" x="9124950" y="3119438"/>
          <p14:tracePt t="108595" x="9158288" y="3119438"/>
          <p14:tracePt t="108602" x="9175750" y="3109913"/>
          <p14:tracePt t="108611" x="9209088" y="3109913"/>
          <p14:tracePt t="108618" x="9244013" y="3109913"/>
          <p14:tracePt t="108627" x="9277350" y="3109913"/>
          <p14:tracePt t="108634" x="9286875" y="3109913"/>
          <p14:tracePt t="108647" x="9302750" y="3109913"/>
          <p14:tracePt t="108846" x="9312275" y="3109913"/>
          <p14:tracePt t="108859" x="9312275" y="3127375"/>
          <p14:tracePt t="108866" x="9302750" y="3144838"/>
          <p14:tracePt t="108875" x="9277350" y="3160713"/>
          <p14:tracePt t="108882" x="9244013" y="3178175"/>
          <p14:tracePt t="108898" x="9175750" y="3211513"/>
          <p14:tracePt t="108906" x="9124950" y="3221038"/>
          <p14:tracePt t="108915" x="9091613" y="3246438"/>
          <p14:tracePt t="108923" x="9056688" y="3254375"/>
          <p14:tracePt t="108931" x="9005888" y="3279775"/>
          <p14:tracePt t="108938" x="8988425" y="3297238"/>
          <p14:tracePt t="108946" x="8937625" y="3314700"/>
          <p14:tracePt t="108954" x="8886825" y="3340100"/>
          <p14:tracePt t="108963" x="8828088" y="3348038"/>
          <p14:tracePt t="108970" x="8785225" y="3382963"/>
          <p14:tracePt t="108979" x="8734425" y="3398838"/>
          <p14:tracePt t="108986" x="8691563" y="3408363"/>
          <p14:tracePt t="108994" x="8666163" y="3433763"/>
          <p14:tracePt t="109002" x="8615363" y="3441700"/>
          <p14:tracePt t="109011" x="8580438" y="3449638"/>
          <p14:tracePt t="109018" x="8547100" y="3467100"/>
          <p14:tracePt t="109026" x="8539163" y="3467100"/>
          <p14:tracePt t="109034" x="8513763" y="3475038"/>
          <p14:tracePt t="109045" x="8504238" y="3475038"/>
          <p14:tracePt t="109050" x="8488363" y="3484563"/>
          <p14:tracePt t="109060" x="8478838" y="3484563"/>
          <p14:tracePt t="109067" x="8470900" y="3484563"/>
          <p14:tracePt t="109075" x="8462963" y="3492500"/>
          <p14:tracePt t="109082" x="8453438" y="3492500"/>
          <p14:tracePt t="109091" x="8445500" y="3492500"/>
          <p14:tracePt t="109106" x="8420100" y="3492500"/>
          <p14:tracePt t="109114" x="8410575" y="3492500"/>
          <p14:tracePt t="109122" x="8385175" y="3509963"/>
          <p14:tracePt t="109131" x="8359775" y="3509963"/>
          <p14:tracePt t="109138" x="8318500" y="3517900"/>
          <p14:tracePt t="109148" x="8283575" y="3517900"/>
          <p14:tracePt t="109154" x="8240713" y="3517900"/>
          <p14:tracePt t="109164" x="8207375" y="3527425"/>
          <p14:tracePt t="109170" x="8199438" y="3527425"/>
          <p14:tracePt t="109177" x="8174038" y="3527425"/>
          <p14:tracePt t="109194" x="8164513" y="3527425"/>
          <p14:tracePt t="109450" x="8174038" y="3527425"/>
          <p14:tracePt t="109482" x="8181975" y="3527425"/>
          <p14:tracePt t="109491" x="8189913" y="3517900"/>
          <p14:tracePt t="109498" x="8207375" y="3509963"/>
          <p14:tracePt t="109514" x="8215313" y="3509963"/>
          <p14:tracePt t="109531" x="8232775" y="3502025"/>
          <p14:tracePt t="109563" x="8240713" y="3502025"/>
          <p14:tracePt t="109580" x="8250238" y="3502025"/>
          <p14:tracePt t="109595" x="8258175" y="3502025"/>
          <p14:tracePt t="109611" x="8266113" y="3502025"/>
          <p14:tracePt t="109679" x="8275638" y="3502025"/>
          <p14:tracePt t="109722" x="8291513" y="3502025"/>
          <p14:tracePt t="109731" x="8301038" y="3484563"/>
          <p14:tracePt t="109763" x="8308975" y="3484563"/>
          <p14:tracePt t="109770" x="8326438" y="3484563"/>
          <p14:tracePt t="109786" x="8343900" y="3484563"/>
          <p14:tracePt t="109797" x="8369300" y="3475038"/>
          <p14:tracePt t="109802" x="8377238" y="3475038"/>
          <p14:tracePt t="109809" x="8410575" y="3467100"/>
          <p14:tracePt t="109818" x="8445500" y="3467100"/>
          <p14:tracePt t="109828" x="8453438" y="3467100"/>
          <p14:tracePt t="109834" x="8488363" y="3459163"/>
          <p14:tracePt t="109842" x="8521700" y="3459163"/>
          <p14:tracePt t="109850" x="8547100" y="3441700"/>
          <p14:tracePt t="109859" x="8555038" y="3441700"/>
          <p14:tracePt t="109866" x="8572500" y="3441700"/>
          <p14:tracePt t="109877" x="8597900" y="3433763"/>
          <p14:tracePt t="109882" x="8605838" y="3433763"/>
          <p14:tracePt t="109890" x="8623300" y="3433763"/>
          <p14:tracePt t="109900" x="8640763" y="3433763"/>
          <p14:tracePt t="109906" x="8658225" y="3424238"/>
          <p14:tracePt t="109914" x="8674100" y="3424238"/>
          <p14:tracePt t="109923" x="8709025" y="3424238"/>
          <p14:tracePt t="109931" x="8734425" y="3424238"/>
          <p14:tracePt t="109938" x="8759825" y="3424238"/>
          <p14:tracePt t="109946" x="8793163" y="3424238"/>
          <p14:tracePt t="109954" x="8828088" y="3424238"/>
          <p14:tracePt t="109963" x="8853488" y="3424238"/>
          <p14:tracePt t="109970" x="8861425" y="3424238"/>
          <p14:tracePt t="109978" x="8886825" y="3424238"/>
          <p14:tracePt t="109986" x="8904288" y="3424238"/>
          <p14:tracePt t="109994" x="8912225" y="3424238"/>
          <p14:tracePt t="110010" x="8929688" y="3424238"/>
          <p14:tracePt t="110018" x="8963025" y="3416300"/>
          <p14:tracePt t="110028" x="8980488" y="3416300"/>
          <p14:tracePt t="110034" x="9013825" y="3416300"/>
          <p14:tracePt t="110042" x="9048750" y="3398838"/>
          <p14:tracePt t="110050" x="9082088" y="3390900"/>
          <p14:tracePt t="110061" x="9124950" y="3390900"/>
          <p14:tracePt t="110066" x="9175750" y="3382963"/>
          <p14:tracePt t="110074" x="9218613" y="3373438"/>
          <p14:tracePt t="110082" x="9261475" y="3373438"/>
          <p14:tracePt t="110091" x="9312275" y="3355975"/>
          <p14:tracePt t="110098" x="9353550" y="3355975"/>
          <p14:tracePt t="110107" x="9371013" y="3348038"/>
          <p14:tracePt t="110115" x="9388475" y="3348038"/>
          <p14:tracePt t="110122" x="9396413" y="3348038"/>
          <p14:tracePt t="110186" x="9405938" y="3340100"/>
          <p14:tracePt t="110250" x="9413875" y="3340100"/>
          <p14:tracePt t="110277" x="9431338" y="3340100"/>
          <p14:tracePt t="110293" x="9439275" y="3340100"/>
          <p14:tracePt t="110306" x="9447213" y="3340100"/>
          <p14:tracePt t="110314" x="9464675" y="3340100"/>
          <p14:tracePt t="110322" x="9472613" y="3340100"/>
          <p14:tracePt t="110331" x="9498013" y="3340100"/>
          <p14:tracePt t="110338" x="9507538" y="3340100"/>
          <p14:tracePt t="110347" x="9532938" y="3340100"/>
          <p14:tracePt t="110354" x="9540875" y="3340100"/>
          <p14:tracePt t="110363" x="9566275" y="3340100"/>
          <p14:tracePt t="110370" x="9601200" y="3340100"/>
          <p14:tracePt t="110379" x="9609138" y="3340100"/>
          <p14:tracePt t="110386" x="9634538" y="3340100"/>
          <p14:tracePt t="110396" x="9659938" y="3340100"/>
          <p14:tracePt t="110402" x="9677400" y="3340100"/>
          <p14:tracePt t="110409" x="9694863" y="3340100"/>
          <p14:tracePt t="110418" x="9720263" y="3340100"/>
          <p14:tracePt t="110450" x="9728200" y="3330575"/>
          <p14:tracePt t="110466" x="9736138" y="3322638"/>
          <p14:tracePt t="110476" x="9745663" y="3314700"/>
          <p14:tracePt t="110493" x="9753600" y="3314700"/>
          <p14:tracePt t="110498" x="9761538" y="3305175"/>
          <p14:tracePt t="110506" x="9786938" y="3289300"/>
          <p14:tracePt t="110523" x="9796463" y="3279775"/>
          <p14:tracePt t="110554" x="9804400" y="3279775"/>
          <p14:tracePt t="110659" x="9804400" y="3263900"/>
          <p14:tracePt t="110698" x="9804400" y="3254375"/>
          <p14:tracePt t="110980" x="9796463" y="3254375"/>
          <p14:tracePt t="110986" x="9786938" y="3254375"/>
          <p14:tracePt t="111002" x="9779000" y="3254375"/>
          <p14:tracePt t="111011" x="9761538" y="3254375"/>
          <p14:tracePt t="111027" x="9745663" y="3254375"/>
          <p14:tracePt t="111034" x="9728200" y="3263900"/>
          <p14:tracePt t="111050" x="9720263" y="3271838"/>
          <p14:tracePt t="111060" x="9710738" y="3271838"/>
          <p14:tracePt t="111068" x="9702800" y="3271838"/>
          <p14:tracePt t="111075" x="9694863" y="3271838"/>
          <p14:tracePt t="111082" x="9677400" y="3271838"/>
          <p14:tracePt t="111092" x="9667875" y="3289300"/>
          <p14:tracePt t="111098" x="9652000" y="3297238"/>
          <p14:tracePt t="111107" x="9609138" y="3305175"/>
          <p14:tracePt t="111114" x="9575800" y="3314700"/>
          <p14:tracePt t="111123" x="9523413" y="3340100"/>
          <p14:tracePt t="111129" x="9472613" y="3355975"/>
          <p14:tracePt t="111138" x="9431338" y="3382963"/>
          <p14:tracePt t="111147" x="9380538" y="3398838"/>
          <p14:tracePt t="111154" x="9363075" y="3408363"/>
          <p14:tracePt t="111162" x="9328150" y="3424238"/>
          <p14:tracePt t="111170" x="9302750" y="3433763"/>
          <p14:tracePt t="111179" x="9286875" y="3433763"/>
          <p14:tracePt t="111186" x="9251950" y="3441700"/>
          <p14:tracePt t="111195" x="9201150" y="3467100"/>
          <p14:tracePt t="111202" x="9183688" y="3475038"/>
          <p14:tracePt t="111209" x="9132888" y="3484563"/>
          <p14:tracePt t="111218" x="9091613" y="3492500"/>
          <p14:tracePt t="111225" x="9031288" y="3517900"/>
          <p14:tracePt t="111234" x="8980488" y="3535363"/>
          <p14:tracePt t="111242" x="8929688" y="3560763"/>
          <p14:tracePt t="111250" x="8886825" y="3594100"/>
          <p14:tracePt t="111259" x="8843963" y="3619500"/>
          <p14:tracePt t="111266" x="8810625" y="3636963"/>
          <p14:tracePt t="111275" x="8777288" y="3662363"/>
          <p14:tracePt t="111283" x="8767763" y="3671888"/>
          <p14:tracePt t="111293" x="8759825" y="3679825"/>
          <p14:tracePt t="111298" x="8750300" y="3687763"/>
          <p14:tracePt t="111306" x="8742363" y="3705225"/>
          <p14:tracePt t="111314" x="8742363" y="3713163"/>
          <p14:tracePt t="111323" x="8742363" y="3730625"/>
          <p14:tracePt t="111330" x="8742363" y="3773488"/>
          <p14:tracePt t="111338" x="8742363" y="3806825"/>
          <p14:tracePt t="111346" x="8742363" y="3832225"/>
          <p14:tracePt t="111354" x="8742363" y="3857625"/>
          <p14:tracePt t="111363" x="8742363" y="3892550"/>
          <p14:tracePt t="111369" x="8759825" y="3935413"/>
          <p14:tracePt t="111380" x="8802688" y="3976688"/>
          <p14:tracePt t="111386" x="8861425" y="4027488"/>
          <p14:tracePt t="111396" x="8929688" y="4087813"/>
          <p14:tracePt t="111402" x="9005888" y="4113213"/>
          <p14:tracePt t="111412" x="9064625" y="4156075"/>
          <p14:tracePt t="111418" x="9158288" y="4206875"/>
          <p14:tracePt t="111426" x="9236075" y="4224338"/>
          <p14:tracePt t="111434" x="9312275" y="4265613"/>
          <p14:tracePt t="111443" x="9396413" y="4300538"/>
          <p14:tracePt t="111450" x="9464675" y="4325938"/>
          <p14:tracePt t="111458" x="9523413" y="4351338"/>
          <p14:tracePt t="111466" x="9583738" y="4368800"/>
          <p14:tracePt t="111478" x="9642475" y="4376738"/>
          <p14:tracePt t="111482" x="9667875" y="4384675"/>
          <p14:tracePt t="111490" x="9710738" y="4402138"/>
          <p14:tracePt t="111498" x="9745663" y="4410075"/>
          <p14:tracePt t="111510" x="9779000" y="4410075"/>
          <p14:tracePt t="111514" x="9796463" y="4419600"/>
          <p14:tracePt t="111522" x="9812338" y="4419600"/>
          <p14:tracePt t="111529" x="9821863" y="4419600"/>
          <p14:tracePt t="111546" x="9839325" y="4419600"/>
          <p14:tracePt t="111626" x="9847263" y="4419600"/>
          <p14:tracePt t="111666" x="9872663" y="4419600"/>
          <p14:tracePt t="111674" x="9890125" y="4419600"/>
          <p14:tracePt t="111682" x="9923463" y="4419600"/>
          <p14:tracePt t="111691" x="9966325" y="4419600"/>
          <p14:tracePt t="111698" x="9999663" y="4419600"/>
          <p14:tracePt t="111711" x="10034588" y="4419600"/>
          <p14:tracePt t="111714" x="10050463" y="4419600"/>
          <p14:tracePt t="111724" x="10059988" y="4419600"/>
          <p14:tracePt t="111754" x="10067925" y="4410075"/>
          <p14:tracePt t="111908" x="10050463" y="4410075"/>
          <p14:tracePt t="111930" x="10042525" y="4410075"/>
          <p14:tracePt t="111939" x="10034588" y="4410075"/>
          <p14:tracePt t="111946" x="10025063" y="4410075"/>
          <p14:tracePt t="111954" x="10017125" y="4410075"/>
          <p14:tracePt t="111971" x="10009188" y="4419600"/>
          <p14:tracePt t="111986" x="10009188" y="4435475"/>
          <p14:tracePt t="111995" x="10009188" y="4445000"/>
          <p14:tracePt t="112002" x="10009188" y="4452938"/>
          <p14:tracePt t="112010" x="10009188" y="4470400"/>
          <p14:tracePt t="112018" x="10009188" y="4478338"/>
          <p14:tracePt t="112046" x="10009188" y="4495800"/>
          <p14:tracePt t="112050" x="10009188" y="4503738"/>
          <p14:tracePt t="112068" x="10009188" y="4513263"/>
          <p14:tracePt t="112073" x="10017125" y="4521200"/>
          <p14:tracePt t="112083" x="10034588" y="4521200"/>
          <p14:tracePt t="112092" x="10059988" y="4554538"/>
          <p14:tracePt t="112098" x="10085388" y="4554538"/>
          <p14:tracePt t="112107" x="10101263" y="4564063"/>
          <p14:tracePt t="112114" x="10126663" y="4564063"/>
          <p14:tracePt t="112126" x="10153650" y="4579938"/>
          <p14:tracePt t="112130" x="10169525" y="4579938"/>
          <p14:tracePt t="112138" x="10186988" y="4579938"/>
          <p14:tracePt t="112147" x="10212388" y="4579938"/>
          <p14:tracePt t="112155" x="10237788" y="4589463"/>
          <p14:tracePt t="112163" x="10271125" y="4589463"/>
          <p14:tracePt t="112170" x="10288588" y="4589463"/>
          <p14:tracePt t="112179" x="10331450" y="4589463"/>
          <p14:tracePt t="112186" x="10364788" y="4589463"/>
          <p14:tracePt t="112194" x="10407650" y="4589463"/>
          <p14:tracePt t="112202" x="10450513" y="4589463"/>
          <p14:tracePt t="112212" x="10483850" y="4589463"/>
          <p14:tracePt t="112218" x="10518775" y="4589463"/>
          <p14:tracePt t="112227" x="10544175" y="4589463"/>
          <p14:tracePt t="112234" x="10569575" y="4589463"/>
          <p14:tracePt t="112245" x="10602913" y="4579938"/>
          <p14:tracePt t="112250" x="10653713" y="4554538"/>
          <p14:tracePt t="112260" x="10663238" y="4546600"/>
          <p14:tracePt t="112266" x="10688638" y="4538663"/>
          <p14:tracePt t="112277" x="10721975" y="4521200"/>
          <p14:tracePt t="112282" x="10739438" y="4513263"/>
          <p14:tracePt t="112309" x="10739438" y="4503738"/>
          <p14:tracePt t="112325" x="10739438" y="4495800"/>
          <p14:tracePt t="112338" x="10739438" y="4478338"/>
          <p14:tracePt t="112355" x="10739438" y="4470400"/>
          <p14:tracePt t="112371" x="10739438" y="4445000"/>
          <p14:tracePt t="112386" x="10739438" y="4435475"/>
          <p14:tracePt t="112394" x="10739438" y="4410075"/>
          <p14:tracePt t="112402" x="10739438" y="4376738"/>
          <p14:tracePt t="112411" x="10739438" y="4359275"/>
          <p14:tracePt t="112418" x="10739438" y="4341813"/>
          <p14:tracePt t="112428" x="10739438" y="4333875"/>
          <p14:tracePt t="112498" x="10739438" y="4325938"/>
          <p14:tracePt t="112741" x="10704513" y="4333875"/>
          <p14:tracePt t="112746" x="10653713" y="4376738"/>
          <p14:tracePt t="112754" x="10594975" y="4410075"/>
          <p14:tracePt t="112762" x="10501313" y="4460875"/>
          <p14:tracePt t="112771" x="10407650" y="4513263"/>
          <p14:tracePt t="112779" x="10288588" y="4579938"/>
          <p14:tracePt t="112786" x="10212388" y="4622800"/>
          <p14:tracePt t="112795" x="10118725" y="4691063"/>
          <p14:tracePt t="112802" x="10017125" y="4767263"/>
          <p14:tracePt t="112811" x="9940925" y="4835525"/>
          <p14:tracePt t="112818" x="9898063" y="4860925"/>
          <p14:tracePt t="112827" x="9890125" y="4878388"/>
          <p14:tracePt t="112834" x="9864725" y="4894263"/>
          <p14:tracePt t="112845" x="9864725" y="4911725"/>
          <p14:tracePt t="112850" x="9864725" y="4919663"/>
          <p14:tracePt t="112866" x="9864725" y="4946650"/>
          <p14:tracePt t="112875" x="9864725" y="4954588"/>
          <p14:tracePt t="112882" x="9864725" y="4972050"/>
          <p14:tracePt t="112898" x="9890125" y="5022850"/>
          <p14:tracePt t="112906" x="9940925" y="5038725"/>
          <p14:tracePt t="112914" x="9983788" y="5048250"/>
          <p14:tracePt t="112924" x="10059988" y="5073650"/>
          <p14:tracePt t="112930" x="10136188" y="5073650"/>
          <p14:tracePt t="112938" x="10220325" y="5081588"/>
          <p14:tracePt t="112946" x="10331450" y="5091113"/>
          <p14:tracePt t="112955" x="10433050" y="5091113"/>
          <p14:tracePt t="112963" x="10544175" y="5091113"/>
          <p14:tracePt t="112970" x="10645775" y="5091113"/>
          <p14:tracePt t="112979" x="10729913" y="5091113"/>
          <p14:tracePt t="112986" x="10841038" y="5091113"/>
          <p14:tracePt t="112995" x="10942638" y="5091113"/>
          <p14:tracePt t="113002" x="11053763" y="5091113"/>
          <p14:tracePt t="113010" x="11155363" y="5091113"/>
          <p14:tracePt t="113018" x="11249025" y="5091113"/>
          <p14:tracePt t="113026" x="11368088" y="5073650"/>
          <p14:tracePt t="113034" x="11452225" y="5056188"/>
          <p14:tracePt t="113043" x="11545888" y="5022850"/>
          <p14:tracePt t="113050" x="11596688" y="5005388"/>
          <p14:tracePt t="113058" x="11657013" y="4979988"/>
          <p14:tracePt t="113068" x="11690350" y="4946650"/>
          <p14:tracePt t="113076" x="11715750" y="4919663"/>
          <p14:tracePt t="113082" x="11733213" y="4903788"/>
          <p14:tracePt t="113091" x="11741150" y="4886325"/>
          <p14:tracePt t="113098" x="11741150" y="4878388"/>
          <p14:tracePt t="113105" x="11741150" y="4852988"/>
          <p14:tracePt t="113114" x="11741150" y="4827588"/>
          <p14:tracePt t="113126" x="11741150" y="4802188"/>
          <p14:tracePt t="113130" x="11741150" y="4767263"/>
          <p14:tracePt t="113140" x="11741150" y="4741863"/>
          <p14:tracePt t="113146" x="11733213" y="4724400"/>
          <p14:tracePt t="113155" x="11725275" y="4691063"/>
          <p14:tracePt t="113162" x="11699875" y="4648200"/>
          <p14:tracePt t="113169" x="11690350" y="4640263"/>
          <p14:tracePt t="113179" x="11682413" y="4622800"/>
          <p14:tracePt t="113186" x="11674475" y="4605338"/>
          <p14:tracePt t="113194" x="11647488" y="4589463"/>
          <p14:tracePt t="113202" x="11639550" y="4579938"/>
          <p14:tracePt t="113211" x="11614150" y="4564063"/>
          <p14:tracePt t="113218" x="11588750" y="4554538"/>
          <p14:tracePt t="113226" x="11563350" y="4529138"/>
          <p14:tracePt t="113234" x="11537950" y="4521200"/>
          <p14:tracePt t="113250" x="11503025" y="4513263"/>
          <p14:tracePt t="113260" x="11495088" y="4513263"/>
          <p14:tracePt t="113266" x="11469688" y="4495800"/>
          <p14:tracePt t="113276" x="11452225" y="4495800"/>
          <p14:tracePt t="113282" x="11418888" y="4486275"/>
          <p14:tracePt t="113291" x="11401425" y="4486275"/>
          <p14:tracePt t="113297" x="11385550" y="4486275"/>
          <p14:tracePt t="113306" x="11368088" y="4486275"/>
          <p14:tracePt t="113314" x="11350625" y="4486275"/>
          <p14:tracePt t="113324" x="11325225" y="4486275"/>
          <p14:tracePt t="113329" x="11317288" y="4486275"/>
          <p14:tracePt t="113338" x="11291888" y="4486275"/>
          <p14:tracePt t="113346" x="11274425" y="4486275"/>
          <p14:tracePt t="113358" x="11256963" y="4486275"/>
          <p14:tracePt t="113363" x="11249025" y="4486275"/>
          <p14:tracePt t="113370" x="11241088" y="4486275"/>
          <p14:tracePt t="113378" x="11231563" y="4486275"/>
          <p14:tracePt t="113386" x="11215688" y="4486275"/>
          <p14:tracePt t="113396" x="11206163" y="4486275"/>
          <p14:tracePt t="113411" x="11188700" y="4486275"/>
          <p14:tracePt t="113434" x="11180763" y="4486275"/>
          <p14:tracePt t="113450" x="11172825" y="4486275"/>
          <p14:tracePt t="113457" x="11163300" y="4486275"/>
          <p14:tracePt t="113530" x="11155363" y="4486275"/>
          <p14:tracePt t="114146" x="11147425" y="4486275"/>
          <p14:tracePt t="114188" x="11137900" y="4486275"/>
          <p14:tracePt t="114203" x="11122025" y="4495800"/>
          <p14:tracePt t="114225" x="11112500" y="4503738"/>
          <p14:tracePt t="114978" x="11112500" y="4495800"/>
          <p14:tracePt t="114987" x="11112500" y="4486275"/>
          <p14:tracePt t="115003" x="11112500" y="4470400"/>
          <p14:tracePt t="115010" x="11112500" y="4460875"/>
          <p14:tracePt t="115050" x="11112500" y="4452938"/>
          <p14:tracePt t="115082" x="11112500" y="4435475"/>
          <p14:tracePt t="115125" x="11104563" y="4419600"/>
          <p14:tracePt t="115146" x="11096625" y="4419600"/>
          <p14:tracePt t="115156" x="11096625" y="4410075"/>
          <p14:tracePt t="115187" x="11087100" y="4410075"/>
          <p14:tracePt t="115203" x="11079163" y="4410075"/>
          <p14:tracePt t="115226" x="11071225" y="4402138"/>
          <p14:tracePt t="115620" x="11061700" y="4402138"/>
          <p14:tracePt t="115626" x="11044238" y="4402138"/>
          <p14:tracePt t="115634" x="11036300" y="4402138"/>
          <p14:tracePt t="115642" x="11010900" y="4402138"/>
          <p14:tracePt t="115650" x="10968038" y="4402138"/>
          <p14:tracePt t="115659" x="10901363" y="4402138"/>
          <p14:tracePt t="115666" x="10841038" y="4402138"/>
          <p14:tracePt t="115675" x="10798175" y="4402138"/>
          <p14:tracePt t="115683" x="10739438" y="4402138"/>
          <p14:tracePt t="115692" x="10679113" y="4402138"/>
          <p14:tracePt t="115698" x="10612438" y="4402138"/>
          <p14:tracePt t="115708" x="10552113" y="4402138"/>
          <p14:tracePt t="115714" x="10509250" y="4402138"/>
          <p14:tracePt t="115722" x="10475913" y="4402138"/>
          <p14:tracePt t="115730" x="10458450" y="4402138"/>
          <p14:tracePt t="115738" x="10433050" y="4402138"/>
          <p14:tracePt t="115746" x="10415588" y="4402138"/>
          <p14:tracePt t="115753" x="10390188" y="4410075"/>
          <p14:tracePt t="115762" x="10382250" y="4419600"/>
          <p14:tracePt t="115770" x="10348913" y="4435475"/>
          <p14:tracePt t="115778" x="10339388" y="4435475"/>
          <p14:tracePt t="115788" x="10331450" y="4452938"/>
          <p14:tracePt t="115795" x="10331450" y="4470400"/>
          <p14:tracePt t="115803" x="10313988" y="4503738"/>
          <p14:tracePt t="115810" x="10313988" y="4521200"/>
          <p14:tracePt t="115819" x="10313988" y="4564063"/>
          <p14:tracePt t="115827" x="10313988" y="4589463"/>
          <p14:tracePt t="115834" x="10313988" y="4614863"/>
          <p14:tracePt t="115842" x="10331450" y="4622800"/>
          <p14:tracePt t="115850" x="10356850" y="4648200"/>
          <p14:tracePt t="115857" x="10390188" y="4673600"/>
          <p14:tracePt t="115866" x="10425113" y="4683125"/>
          <p14:tracePt t="115875" x="10483850" y="4716463"/>
          <p14:tracePt t="115882" x="10518775" y="4716463"/>
          <p14:tracePt t="115890" x="10560050" y="4716463"/>
          <p14:tracePt t="115900" x="10594975" y="4716463"/>
          <p14:tracePt t="115908" x="10628313" y="4716463"/>
          <p14:tracePt t="115914" x="10653713" y="4716463"/>
          <p14:tracePt t="115923" x="10688638" y="4716463"/>
          <p14:tracePt t="115930" x="10704513" y="4716463"/>
          <p14:tracePt t="115938" x="10739438" y="4708525"/>
          <p14:tracePt t="115946" x="10739438" y="4699000"/>
          <p14:tracePt t="115954" x="10764838" y="4699000"/>
          <p14:tracePt t="115962" x="10772775" y="4691063"/>
          <p14:tracePt t="115970" x="10772775" y="4683125"/>
          <p14:tracePt t="115978" x="10782300" y="4673600"/>
          <p14:tracePt t="115995" x="10798175" y="4657725"/>
          <p14:tracePt t="116004" x="10798175" y="4640263"/>
          <p14:tracePt t="116010" x="10807700" y="4622800"/>
          <p14:tracePt t="116019" x="10807700" y="4605338"/>
          <p14:tracePt t="116027" x="10807700" y="4579938"/>
          <p14:tracePt t="116042" x="10807700" y="4554538"/>
          <p14:tracePt t="116059" x="10807700" y="4546600"/>
          <p14:tracePt t="116066" x="10807700" y="4521200"/>
          <p14:tracePt t="116090" x="10807700" y="4495800"/>
          <p14:tracePt t="116108" x="10782300" y="4486275"/>
          <p14:tracePt t="116114" x="10764838" y="4478338"/>
          <p14:tracePt t="116123" x="10721975" y="4470400"/>
          <p14:tracePt t="116130" x="10671175" y="4470400"/>
          <p14:tracePt t="116138" x="10628313" y="4470400"/>
          <p14:tracePt t="116146" x="10544175" y="4470400"/>
          <p14:tracePt t="116155" x="10501313" y="4470400"/>
          <p14:tracePt t="116162" x="10425113" y="4486275"/>
          <p14:tracePt t="116170" x="10348913" y="4521200"/>
          <p14:tracePt t="116178" x="10271125" y="4554538"/>
          <p14:tracePt t="116188" x="10212388" y="4597400"/>
          <p14:tracePt t="116194" x="10136188" y="4640263"/>
          <p14:tracePt t="116203" x="10067925" y="4665663"/>
          <p14:tracePt t="116210" x="10034588" y="4699000"/>
          <p14:tracePt t="116222" x="10009188" y="4708525"/>
          <p14:tracePt t="116225" x="10009188" y="4716463"/>
          <p14:tracePt t="116266" x="10009188" y="4724400"/>
          <p14:tracePt t="116298" x="10017125" y="4724400"/>
          <p14:tracePt t="116308" x="10034588" y="4724400"/>
          <p14:tracePt t="116314" x="10050463" y="4724400"/>
          <p14:tracePt t="116323" x="10067925" y="4724400"/>
          <p14:tracePt t="116330" x="10101263" y="4716463"/>
          <p14:tracePt t="116339" x="10118725" y="4708525"/>
          <p14:tracePt t="116346" x="10136188" y="4699000"/>
          <p14:tracePt t="116356" x="10161588" y="4683125"/>
          <p14:tracePt t="116362" x="10179050" y="4657725"/>
          <p14:tracePt t="116371" x="10212388" y="4622800"/>
          <p14:tracePt t="116378" x="10229850" y="4579938"/>
          <p14:tracePt t="116388" x="10255250" y="4521200"/>
          <p14:tracePt t="116394" x="10280650" y="4460875"/>
          <p14:tracePt t="116404" x="10298113" y="4410075"/>
          <p14:tracePt t="116411" x="10306050" y="4368800"/>
          <p14:tracePt t="116422" x="10313988" y="4308475"/>
          <p14:tracePt t="116426" x="10323513" y="4257675"/>
          <p14:tracePt t="116435" x="10323513" y="4232275"/>
          <p14:tracePt t="116442" x="10323513" y="4197350"/>
          <p14:tracePt t="116450" x="10323513" y="4156075"/>
          <p14:tracePt t="116459" x="10323513" y="4113213"/>
          <p14:tracePt t="116466" x="10323513" y="4079875"/>
          <p14:tracePt t="116474" x="10313988" y="4052888"/>
          <p14:tracePt t="116482" x="10280650" y="4011613"/>
          <p14:tracePt t="116490" x="10271125" y="3986213"/>
          <p14:tracePt t="116498" x="10255250" y="3968750"/>
          <p14:tracePt t="116507" x="10237788" y="3951288"/>
          <p14:tracePt t="116514" x="10229850" y="3951288"/>
          <p14:tracePt t="116522" x="10212388" y="3935413"/>
          <p14:tracePt t="116530" x="10194925" y="3935413"/>
          <p14:tracePt t="116541" x="10161588" y="3935413"/>
          <p14:tracePt t="116546" x="10118725" y="3925888"/>
          <p14:tracePt t="116555" x="10059988" y="3917950"/>
          <p14:tracePt t="116562" x="10017125" y="3917950"/>
          <p14:tracePt t="116571" x="9956800" y="3917950"/>
          <p14:tracePt t="116578" x="9872663" y="3917950"/>
          <p14:tracePt t="116586" x="9821863" y="3917950"/>
          <p14:tracePt t="116594" x="9745663" y="3917950"/>
          <p14:tracePt t="116602" x="9659938" y="3917950"/>
          <p14:tracePt t="116610" x="9601200" y="3917950"/>
          <p14:tracePt t="116621" x="9515475" y="3917950"/>
          <p14:tracePt t="116625" x="9472613" y="3917950"/>
          <p14:tracePt t="116635" x="9413875" y="3935413"/>
          <p14:tracePt t="116643" x="9345613" y="3960813"/>
          <p14:tracePt t="116650" x="9286875" y="3986213"/>
          <p14:tracePt t="116658" x="9226550" y="4019550"/>
          <p14:tracePt t="116666" x="9158288" y="4037013"/>
          <p14:tracePt t="116675" x="9117013" y="4070350"/>
          <p14:tracePt t="116682" x="9039225" y="4113213"/>
          <p14:tracePt t="116690" x="8980488" y="4164013"/>
          <p14:tracePt t="116698" x="8921750" y="4206875"/>
          <p14:tracePt t="116707" x="8869363" y="4257675"/>
          <p14:tracePt t="116714" x="8828088" y="4291013"/>
          <p14:tracePt t="116722" x="8793163" y="4325938"/>
          <p14:tracePt t="116730" x="8777288" y="4351338"/>
          <p14:tracePt t="116740" x="8767763" y="4376738"/>
          <p14:tracePt t="116746" x="8750300" y="4384675"/>
          <p14:tracePt t="116756" x="8750300" y="4394200"/>
          <p14:tracePt t="116762" x="8750300" y="4419600"/>
          <p14:tracePt t="116778" x="8750300" y="4452938"/>
          <p14:tracePt t="116794" x="8750300" y="4478338"/>
          <p14:tracePt t="116810" x="8750300" y="4486275"/>
          <p14:tracePt t="116820" x="8750300" y="4495800"/>
          <p14:tracePt t="116834" x="8750300" y="4503738"/>
          <p14:tracePt t="116852" x="8759825" y="4513263"/>
          <p14:tracePt t="116891" x="8767763" y="4513263"/>
          <p14:tracePt t="116899" x="8777288" y="4513263"/>
          <p14:tracePt t="116910" x="8785225" y="4513263"/>
          <p14:tracePt t="116923" x="8810625" y="4513263"/>
          <p14:tracePt t="116930" x="8828088" y="4503738"/>
          <p14:tracePt t="116946" x="8828088" y="4486275"/>
          <p14:tracePt t="116962" x="8828088" y="4470400"/>
          <p14:tracePt t="116969" x="8828088" y="4445000"/>
          <p14:tracePt t="116978" x="8843963" y="4427538"/>
          <p14:tracePt t="116996" x="8843963" y="4410075"/>
          <p14:tracePt t="117002" x="8843963" y="4384675"/>
          <p14:tracePt t="117010" x="8843963" y="4368800"/>
          <p14:tracePt t="117020" x="8843963" y="4333875"/>
          <p14:tracePt t="117026" x="8843963" y="4300538"/>
          <p14:tracePt t="117037" x="8843963" y="4283075"/>
          <p14:tracePt t="117042" x="8836025" y="4249738"/>
          <p14:tracePt t="117051" x="8828088" y="4224338"/>
          <p14:tracePt t="117059" x="8810625" y="4181475"/>
          <p14:tracePt t="117068" x="8793163" y="4156075"/>
          <p14:tracePt t="117075" x="8777288" y="4121150"/>
          <p14:tracePt t="117082" x="8750300" y="4095750"/>
          <p14:tracePt t="117091" x="8724900" y="4062413"/>
          <p14:tracePt t="117098" x="8699500" y="4019550"/>
          <p14:tracePt t="117107" x="8658225" y="3986213"/>
          <p14:tracePt t="117114" x="8615363" y="3951288"/>
          <p14:tracePt t="117123" x="8572500" y="3925888"/>
          <p14:tracePt t="117130" x="8513763" y="3883025"/>
          <p14:tracePt t="117141" x="8462963" y="3867150"/>
          <p14:tracePt t="117146" x="8402638" y="3824288"/>
          <p14:tracePt t="117158" x="8351838" y="3806825"/>
          <p14:tracePt t="117162" x="8258175" y="3773488"/>
          <p14:tracePt t="117169" x="8215313" y="3748088"/>
          <p14:tracePt t="117178" x="8147050" y="3722688"/>
          <p14:tracePt t="117188" x="8088313" y="3697288"/>
          <p14:tracePt t="117194" x="8029575" y="3679825"/>
          <p14:tracePt t="117203" x="7969250" y="3671888"/>
          <p14:tracePt t="117210" x="7926388" y="3662363"/>
          <p14:tracePt t="117224" x="7885113" y="3646488"/>
          <p14:tracePt t="117226" x="7867650" y="3646488"/>
          <p14:tracePt t="117235" x="7842250" y="3646488"/>
          <p14:tracePt t="117242" x="7824788" y="3646488"/>
          <p14:tracePt t="117251" x="7816850" y="3646488"/>
          <p14:tracePt t="117258" x="7799388" y="3646488"/>
          <p14:tracePt t="117266" x="7791450" y="3646488"/>
          <p14:tracePt t="117274" x="7773988" y="3646488"/>
          <p14:tracePt t="117282" x="7756525" y="3646488"/>
          <p14:tracePt t="117291" x="7731125" y="3646488"/>
          <p14:tracePt t="117298" x="7715250" y="3646488"/>
          <p14:tracePt t="117306" x="7680325" y="3654425"/>
          <p14:tracePt t="117314" x="7646988" y="3671888"/>
          <p14:tracePt t="117324" x="7604125" y="3679825"/>
          <p14:tracePt t="117330" x="7553325" y="3705225"/>
          <p14:tracePt t="117339" x="7493000" y="3722688"/>
          <p14:tracePt t="117346" x="7442200" y="3730625"/>
          <p14:tracePt t="117355" x="7400925" y="3738563"/>
          <p14:tracePt t="117362" x="7366000" y="3748088"/>
          <p14:tracePt t="117370" x="7340600" y="3748088"/>
          <p14:tracePt t="117378" x="7315200" y="3763963"/>
          <p14:tracePt t="117385" x="7281863" y="3763963"/>
          <p14:tracePt t="117394" x="7246938" y="3773488"/>
          <p14:tracePt t="117402" x="7213600" y="3773488"/>
          <p14:tracePt t="117410" x="7178675" y="3773488"/>
          <p14:tracePt t="117421" x="7170738" y="3773488"/>
          <p14:tracePt t="117426" x="7137400" y="3773488"/>
          <p14:tracePt t="117435" x="7102475" y="3773488"/>
          <p14:tracePt t="117442" x="7085013" y="3773488"/>
          <p14:tracePt t="117514" x="7069138" y="3773488"/>
          <p14:tracePt t="117530" x="7051675" y="3781425"/>
          <p14:tracePt t="117539" x="7026275" y="3781425"/>
          <p14:tracePt t="117546" x="7000875" y="3781425"/>
          <p14:tracePt t="117556" x="6992938" y="3781425"/>
          <p14:tracePt t="117562" x="6975475" y="3781425"/>
          <p14:tracePt t="117573" x="6958013" y="3781425"/>
          <p14:tracePt t="117632" x="6950075" y="3781425"/>
          <p14:tracePt t="117641" x="6924675" y="3781425"/>
          <p14:tracePt t="117649" x="6907213" y="3781425"/>
          <p14:tracePt t="117657" x="6881813" y="3756025"/>
          <p14:tracePt t="117665" x="6873875" y="3738563"/>
          <p14:tracePt t="117673" x="6856413" y="3687763"/>
          <p14:tracePt t="117682" x="6831013" y="3636963"/>
          <p14:tracePt t="117690" x="6805613" y="3594100"/>
          <p14:tracePt t="117698" x="6780213" y="3543300"/>
          <p14:tracePt t="117707" x="6770688" y="3502025"/>
          <p14:tracePt t="117714" x="6729413" y="3449638"/>
          <p14:tracePt t="117723" x="6719888" y="3390900"/>
          <p14:tracePt t="117730" x="6686550" y="3340100"/>
          <p14:tracePt t="117738" x="6669088" y="3289300"/>
          <p14:tracePt t="117746" x="6661150" y="3254375"/>
          <p14:tracePt t="117756" x="6635750" y="3221038"/>
          <p14:tracePt t="117762" x="6626225" y="3195638"/>
          <p14:tracePt t="117771" x="6618288" y="3160713"/>
          <p14:tracePt t="117778" x="6600825" y="3135313"/>
          <p14:tracePt t="117787" x="6584950" y="3119438"/>
          <p14:tracePt t="117794" x="6575425" y="3109913"/>
          <p14:tracePt t="117802" x="6567488" y="3084513"/>
          <p14:tracePt t="117810" x="6559550" y="3084513"/>
          <p14:tracePt t="117820" x="6550025" y="3076575"/>
          <p14:tracePt t="117883" x="6542088" y="3076575"/>
          <p14:tracePt t="117898" x="6534150" y="3076575"/>
          <p14:tracePt t="117911" x="6524625" y="3076575"/>
          <p14:tracePt t="117914" x="6491288" y="3094038"/>
          <p14:tracePt t="117921" x="6448425" y="3127375"/>
          <p14:tracePt t="117930" x="6389688" y="3238500"/>
          <p14:tracePt t="117940" x="6338888" y="3340100"/>
          <p14:tracePt t="117946" x="6245225" y="3502025"/>
          <p14:tracePt t="117954" x="6134100" y="3687763"/>
          <p14:tracePt t="117962" x="6015038" y="3892550"/>
          <p14:tracePt t="117972" x="5880100" y="4070350"/>
          <p14:tracePt t="117978" x="5776913" y="4197350"/>
          <p14:tracePt t="117987" x="5675313" y="4275138"/>
          <p14:tracePt t="117994" x="5616575" y="4368800"/>
          <p14:tracePt t="118004" x="5616575" y="4376738"/>
          <p14:tracePt t="118098" x="5616575" y="4402138"/>
          <p14:tracePt t="118107" x="5616575" y="4419600"/>
          <p14:tracePt t="118114" x="5591175" y="4427538"/>
          <p14:tracePt t="118124" x="5556250" y="4376738"/>
          <p14:tracePt t="118130" x="5522913" y="4325938"/>
          <p14:tracePt t="118146" x="5513388" y="4300538"/>
          <p14:tracePt t="118161" x="5513388" y="4291013"/>
          <p14:tracePt t="118170" x="5513388" y="4283075"/>
          <p14:tracePt t="118177" x="5513388" y="4265613"/>
          <p14:tracePt t="118272" x="5513388" y="4257675"/>
          <p14:tracePt t="118321" x="5513388" y="4249738"/>
          <p14:tracePt t="118337" x="5513388" y="4240213"/>
          <p14:tracePt t="118354" x="5522913" y="4224338"/>
          <p14:tracePt t="118377" x="5522913" y="4214813"/>
          <p14:tracePt t="118387" x="5522913" y="4206875"/>
          <p14:tracePt t="118393" x="5530850" y="4197350"/>
          <p14:tracePt t="118402" x="5530850" y="4189413"/>
          <p14:tracePt t="118425" x="5530850" y="4171950"/>
          <p14:tracePt t="118523" x="5538788" y="4164013"/>
          <p14:tracePt t="118530" x="5556250" y="4156075"/>
          <p14:tracePt t="118539" x="5565775" y="4146550"/>
          <p14:tracePt t="118654" x="5632450" y="4130675"/>
          <p14:tracePt t="118658" x="5735638" y="4095750"/>
          <p14:tracePt t="118668" x="5853113" y="4062413"/>
          <p14:tracePt t="118674" x="6015038" y="4037013"/>
          <p14:tracePt t="118682" x="6159500" y="4011613"/>
          <p14:tracePt t="118690" x="6219825" y="4002088"/>
          <p14:tracePt t="118698" x="6245225" y="4002088"/>
          <p14:tracePt t="118706" x="6270625" y="4002088"/>
          <p14:tracePt t="118714" x="6286500" y="4002088"/>
          <p14:tracePt t="118723" x="6311900" y="4002088"/>
          <p14:tracePt t="118730" x="6346825" y="4011613"/>
          <p14:tracePt t="118738" x="6372225" y="4052888"/>
          <p14:tracePt t="118746" x="6380163" y="4156075"/>
          <p14:tracePt t="118757" x="6380163" y="4257675"/>
          <p14:tracePt t="118762" x="6380163" y="4341813"/>
          <p14:tracePt t="118771" x="6380163" y="4427538"/>
          <p14:tracePt t="118778" x="6364288" y="4503738"/>
          <p14:tracePt t="118868" x="6346825" y="4529138"/>
          <p14:tracePt t="118923" x="6346825" y="4521200"/>
          <p14:tracePt t="118930" x="6346825" y="4513263"/>
          <p14:tracePt t="118937" x="6346825" y="4495800"/>
          <p14:tracePt t="118957" x="6346825" y="4486275"/>
          <p14:tracePt t="119083" x="6354763" y="4486275"/>
          <p14:tracePt t="119090" x="6364288" y="4478338"/>
          <p14:tracePt t="119139" x="6372225" y="4478338"/>
          <p14:tracePt t="119210" x="6380163" y="4470400"/>
          <p14:tracePt t="119258" x="6389688" y="4470400"/>
          <p14:tracePt t="119404" x="6397625" y="4460875"/>
          <p14:tracePt t="119642" x="6415088" y="4460875"/>
          <p14:tracePt t="119658" x="6423025" y="4460875"/>
          <p14:tracePt t="119670" x="6456363" y="4460875"/>
          <p14:tracePt t="119674" x="6483350" y="4478338"/>
          <p14:tracePt t="119683" x="6516688" y="4486275"/>
          <p14:tracePt t="119690" x="6567488" y="4529138"/>
          <p14:tracePt t="119699" x="6643688" y="4579938"/>
          <p14:tracePt t="119706" x="6711950" y="4648200"/>
          <p14:tracePt t="119716" x="6780213" y="4699000"/>
          <p14:tracePt t="119722" x="6838950" y="4759325"/>
          <p14:tracePt t="119730" x="6907213" y="4810125"/>
          <p14:tracePt t="119738" x="6942138" y="4835525"/>
          <p14:tracePt t="119746" x="6983413" y="4878388"/>
          <p14:tracePt t="119754" x="7008813" y="4903788"/>
          <p14:tracePt t="119762" x="7034213" y="4929188"/>
          <p14:tracePt t="119771" x="7034213" y="4937125"/>
          <p14:tracePt t="119778" x="7059613" y="4954588"/>
          <p14:tracePt t="119786" x="7069138" y="4962525"/>
          <p14:tracePt t="119804" x="7077075" y="4972050"/>
          <p14:tracePt t="119826" x="7085013" y="4972050"/>
          <p14:tracePt t="119869" x="7094538" y="4972050"/>
          <p14:tracePt t="119883" x="7102475" y="4972050"/>
          <p14:tracePt t="119956" x="7112000" y="4972050"/>
          <p14:tracePt t="119962" x="7119938" y="4972050"/>
          <p14:tracePt t="120020" x="7119938" y="4962525"/>
          <p14:tracePt t="120026" x="7127875" y="4962525"/>
          <p14:tracePt t="120083" x="7127875" y="4954588"/>
          <p14:tracePt t="120100" x="7127875" y="4946650"/>
          <p14:tracePt t="120195" x="7127875" y="4937125"/>
          <p14:tracePt t="120210" x="7127875" y="4929188"/>
          <p14:tracePt t="120219" x="7137400" y="4919663"/>
          <p14:tracePt t="120234" x="7145338" y="4919663"/>
          <p14:tracePt t="120242" x="7145338" y="4911725"/>
          <p14:tracePt t="120258" x="7153275" y="4903788"/>
          <p14:tracePt t="120274" x="7162800" y="4894263"/>
          <p14:tracePt t="120299" x="7170738" y="4894263"/>
          <p14:tracePt t="120315" x="7178675" y="4868863"/>
          <p14:tracePt t="120321" x="7188200" y="4868863"/>
          <p14:tracePt t="120339" x="7196138" y="4860925"/>
          <p14:tracePt t="120346" x="7204075" y="4852988"/>
          <p14:tracePt t="120354" x="7221538" y="4835525"/>
          <p14:tracePt t="120363" x="7239000" y="4827588"/>
          <p14:tracePt t="120371" x="7246938" y="4827588"/>
          <p14:tracePt t="120378" x="7264400" y="4818063"/>
          <p14:tracePt t="120385" x="7289800" y="4818063"/>
          <p14:tracePt t="120394" x="7323138" y="4802188"/>
          <p14:tracePt t="120403" x="7348538" y="4792663"/>
          <p14:tracePt t="120410" x="7373938" y="4784725"/>
          <p14:tracePt t="120419" x="7426325" y="4775200"/>
          <p14:tracePt t="120426" x="7467600" y="4767263"/>
          <p14:tracePt t="120436" x="7493000" y="4749800"/>
          <p14:tracePt t="120442" x="7518400" y="4741863"/>
          <p14:tracePt t="120449" x="7561263" y="4724400"/>
          <p14:tracePt t="120458" x="7596188" y="4708525"/>
          <p14:tracePt t="120468" x="7629525" y="4691063"/>
          <p14:tracePt t="120475" x="7672388" y="4691063"/>
          <p14:tracePt t="120484" x="7723188" y="4657725"/>
          <p14:tracePt t="120490" x="7773988" y="4648200"/>
          <p14:tracePt t="120500" x="7832725" y="4640263"/>
          <p14:tracePt t="120507" x="7875588" y="4622800"/>
          <p14:tracePt t="120514" x="7910513" y="4614863"/>
          <p14:tracePt t="120522" x="7926388" y="4614863"/>
          <p14:tracePt t="120530" x="7943850" y="4605338"/>
          <p14:tracePt t="120597" x="7961313" y="4597400"/>
          <p14:tracePt t="120603" x="7969250" y="4597400"/>
          <p14:tracePt t="120610" x="7977188" y="4597400"/>
          <p14:tracePt t="120619" x="8012113" y="4579938"/>
          <p14:tracePt t="120626" x="8020050" y="4579938"/>
          <p14:tracePt t="120634" x="8045450" y="4579938"/>
          <p14:tracePt t="120642" x="8054975" y="4579938"/>
          <p14:tracePt t="120650" x="8062913" y="4579938"/>
          <p14:tracePt t="120778" x="8080375" y="4579938"/>
          <p14:tracePt t="120786" x="8088313" y="4579938"/>
          <p14:tracePt t="120803" x="8096250" y="4579938"/>
          <p14:tracePt t="121226" x="8113713" y="4579938"/>
          <p14:tracePt t="121402" x="8121650" y="4579938"/>
          <p14:tracePt t="121409" x="8131175" y="4579938"/>
          <p14:tracePt t="121418" x="8156575" y="4579938"/>
          <p14:tracePt t="121425" x="8199438" y="4579938"/>
          <p14:tracePt t="121434" x="8232775" y="4579938"/>
          <p14:tracePt t="121441" x="8275638" y="4579938"/>
          <p14:tracePt t="121453" x="8318500" y="4579938"/>
          <p14:tracePt t="121458" x="8377238" y="4579938"/>
          <p14:tracePt t="121466" x="8435975" y="4589463"/>
          <p14:tracePt t="121473" x="8478838" y="4589463"/>
          <p14:tracePt t="121483" x="8513763" y="4597400"/>
          <p14:tracePt t="121489" x="8555038" y="4597400"/>
          <p14:tracePt t="121499" x="8589963" y="4597400"/>
          <p14:tracePt t="121506" x="8615363" y="4597400"/>
          <p14:tracePt t="121514" x="8640763" y="4597400"/>
          <p14:tracePt t="121522" x="8674100" y="4597400"/>
          <p14:tracePt t="121532" x="8709025" y="4597400"/>
          <p14:tracePt t="121538" x="8716963" y="4597400"/>
          <p14:tracePt t="121546" x="8742363" y="4597400"/>
          <p14:tracePt t="121554" x="8750300" y="4597400"/>
          <p14:tracePt t="121562" x="8767763" y="4597400"/>
          <p14:tracePt t="121570" x="8785225" y="4597400"/>
          <p14:tracePt t="121586" x="8802688" y="4597400"/>
          <p14:tracePt t="121594" x="8818563" y="4597400"/>
          <p14:tracePt t="121603" x="8843963" y="4597400"/>
          <p14:tracePt t="121610" x="8853488" y="4597400"/>
          <p14:tracePt t="121620" x="8869363" y="4589463"/>
          <p14:tracePt t="121626" x="8886825" y="4579938"/>
          <p14:tracePt t="121642" x="8886825" y="4572000"/>
          <p14:tracePt t="121659" x="8894763" y="4564063"/>
          <p14:tracePt t="121666" x="8912225" y="4554538"/>
          <p14:tracePt t="121674" x="8937625" y="4538663"/>
          <p14:tracePt t="121683" x="8955088" y="4529138"/>
          <p14:tracePt t="121691" x="8988425" y="4503738"/>
          <p14:tracePt t="121700" x="9013825" y="4486275"/>
          <p14:tracePt t="121706" x="9031288" y="4470400"/>
          <p14:tracePt t="121714" x="9048750" y="4460875"/>
          <p14:tracePt t="121762" x="9056688" y="4452938"/>
          <p14:tracePt t="121778" x="9074150" y="4427538"/>
          <p14:tracePt t="121803" x="9082088" y="4419600"/>
          <p14:tracePt t="121810" x="9099550" y="4402138"/>
          <p14:tracePt t="121826" x="9107488" y="4402138"/>
          <p14:tracePt t="121854" x="9107488" y="4394200"/>
          <p14:tracePt t="121858" x="9117013" y="4384675"/>
          <p14:tracePt t="121866" x="9124950" y="4376738"/>
          <p14:tracePt t="121874" x="9132888" y="4359275"/>
          <p14:tracePt t="121883" x="9167813" y="4351338"/>
          <p14:tracePt t="121893" x="9183688" y="4333875"/>
          <p14:tracePt t="121899" x="9209088" y="4316413"/>
          <p14:tracePt t="121906" x="9236075" y="4308475"/>
          <p14:tracePt t="121916" x="9261475" y="4300538"/>
          <p14:tracePt t="121922" x="9277350" y="4291013"/>
          <p14:tracePt t="121932" x="9294813" y="4291013"/>
          <p14:tracePt t="121938" x="9312275" y="4283075"/>
          <p14:tracePt t="121947" x="9328150" y="4275138"/>
          <p14:tracePt t="121954" x="9345613" y="4257675"/>
          <p14:tracePt t="121963" x="9371013" y="4249738"/>
          <p14:tracePt t="121970" x="9388475" y="4240213"/>
          <p14:tracePt t="121978" x="9413875" y="4232275"/>
          <p14:tracePt t="121987" x="9431338" y="4232275"/>
          <p14:tracePt t="121994" x="9456738" y="4214813"/>
          <p14:tracePt t="122003" x="9482138" y="4214813"/>
          <p14:tracePt t="122010" x="9498013" y="4197350"/>
          <p14:tracePt t="122020" x="9550400" y="4181475"/>
          <p14:tracePt t="122026" x="9566275" y="4181475"/>
          <p14:tracePt t="122034" x="9583738" y="4171950"/>
          <p14:tracePt t="122042" x="9609138" y="4164013"/>
          <p14:tracePt t="122054" x="9617075" y="4156075"/>
          <p14:tracePt t="122058" x="9652000" y="4146550"/>
          <p14:tracePt t="122068" x="9659938" y="4138613"/>
          <p14:tracePt t="122073" x="9677400" y="4138613"/>
          <p14:tracePt t="122083" x="9728200" y="4130675"/>
          <p14:tracePt t="122090" x="9771063" y="4113213"/>
          <p14:tracePt t="122099" x="9829800" y="4095750"/>
          <p14:tracePt t="122106" x="9906000" y="4079875"/>
          <p14:tracePt t="122115" x="9991725" y="4079875"/>
          <p14:tracePt t="122122" x="10093325" y="4052888"/>
          <p14:tracePt t="122131" x="10194925" y="4027488"/>
          <p14:tracePt t="122138" x="10280650" y="4011613"/>
          <p14:tracePt t="122146" x="10399713" y="3986213"/>
          <p14:tracePt t="122154" x="10501313" y="3976688"/>
          <p14:tracePt t="122163" x="10560050" y="3960813"/>
          <p14:tracePt t="122169" x="10620375" y="3935413"/>
          <p14:tracePt t="122178" x="10653713" y="3925888"/>
          <p14:tracePt t="122283" x="10663238" y="3917950"/>
          <p14:tracePt t="122458" x="10653713" y="3917950"/>
          <p14:tracePt t="122465" x="10645775" y="3917950"/>
          <p14:tracePt t="122483" x="10637838" y="3925888"/>
          <p14:tracePt t="122490" x="10628313" y="3925888"/>
          <p14:tracePt t="122499" x="10628313" y="3935413"/>
          <p14:tracePt t="122506" x="10612438" y="3951288"/>
          <p14:tracePt t="122515" x="10602913" y="3951288"/>
          <p14:tracePt t="122523" x="10602913" y="3960813"/>
          <p14:tracePt t="122533" x="10585450" y="3976688"/>
          <p14:tracePt t="122538" x="10577513" y="3976688"/>
          <p14:tracePt t="122547" x="10569575" y="4002088"/>
          <p14:tracePt t="122554" x="10552113" y="4037013"/>
          <p14:tracePt t="122563" x="10534650" y="4062413"/>
          <p14:tracePt t="122570" x="10501313" y="4095750"/>
          <p14:tracePt t="122578" x="10483850" y="4121150"/>
          <p14:tracePt t="122587" x="10458450" y="4156075"/>
          <p14:tracePt t="122594" x="10433050" y="4189413"/>
          <p14:tracePt t="122602" x="10425113" y="4206875"/>
          <p14:tracePt t="122609" x="10415588" y="4206875"/>
          <p14:tracePt t="122618" x="10407650" y="4214813"/>
          <p14:tracePt t="122626" x="10399713" y="4232275"/>
          <p14:tracePt t="122634" x="10390188" y="4240213"/>
          <p14:tracePt t="122642" x="10374313" y="4265613"/>
          <p14:tracePt t="122651" x="10348913" y="4283075"/>
          <p14:tracePt t="122657" x="10331450" y="4308475"/>
          <p14:tracePt t="122667" x="10306050" y="4325938"/>
          <p14:tracePt t="122674" x="10298113" y="4325938"/>
          <p14:tracePt t="122683" x="10263188" y="4341813"/>
          <p14:tracePt t="122690" x="10245725" y="4341813"/>
          <p14:tracePt t="122700" x="10229850" y="4351338"/>
          <p14:tracePt t="122706" x="10220325" y="4351338"/>
          <p14:tracePt t="122714" x="10194925" y="4359275"/>
          <p14:tracePt t="122722" x="10179050" y="4359275"/>
          <p14:tracePt t="122731" x="10153650" y="4368800"/>
          <p14:tracePt t="122738" x="10118725" y="4384675"/>
          <p14:tracePt t="122749" x="10050463" y="4410075"/>
          <p14:tracePt t="122754" x="10025063" y="4410075"/>
          <p14:tracePt t="122763" x="9956800" y="4435475"/>
          <p14:tracePt t="122770" x="9931400" y="4435475"/>
          <p14:tracePt t="122778" x="9872663" y="4445000"/>
          <p14:tracePt t="122787" x="9829800" y="4445000"/>
          <p14:tracePt t="122794" x="9804400" y="4445000"/>
          <p14:tracePt t="122802" x="9786938" y="4445000"/>
          <p14:tracePt t="122810" x="9771063" y="4445000"/>
          <p14:tracePt t="122874" x="9753600" y="4452938"/>
          <p14:tracePt t="122890" x="9736138" y="4460875"/>
          <p14:tracePt t="122905" x="9710738" y="4478338"/>
          <p14:tracePt t="122915" x="9685338" y="4503738"/>
          <p14:tracePt t="122922" x="9667875" y="4521200"/>
          <p14:tracePt t="122933" x="9659938" y="4529138"/>
          <p14:tracePt t="122938" x="9652000" y="4538663"/>
          <p14:tracePt t="122963" x="9642475" y="4538663"/>
          <p14:tracePt t="122986" x="9642475" y="4546600"/>
          <p14:tracePt t="123003" x="9642475" y="4554538"/>
          <p14:tracePt t="123051" x="9642475" y="4564063"/>
          <p14:tracePt t="123090" x="9652000" y="4564063"/>
          <p14:tracePt t="123234" x="9659938" y="4564063"/>
          <p14:tracePt t="123242" x="9667875" y="4572000"/>
          <p14:tracePt t="123258" x="9667875" y="4579938"/>
          <p14:tracePt t="123266" x="9677400" y="4579938"/>
          <p14:tracePt t="123274" x="9694863" y="4589463"/>
          <p14:tracePt t="123290" x="9720263" y="4597400"/>
          <p14:tracePt t="123299" x="9728200" y="4597400"/>
          <p14:tracePt t="123306" x="9753600" y="4614863"/>
          <p14:tracePt t="123314" x="9761538" y="4622800"/>
          <p14:tracePt t="123322" x="9786938" y="4622800"/>
          <p14:tracePt t="123332" x="9812338" y="4622800"/>
          <p14:tracePt t="123338" x="9821863" y="4622800"/>
          <p14:tracePt t="123348" x="9839325" y="4622800"/>
          <p14:tracePt t="123354" x="9855200" y="4622800"/>
          <p14:tracePt t="123370" x="9872663" y="4622800"/>
          <p14:tracePt t="123378" x="9890125" y="4622800"/>
          <p14:tracePt t="123386" x="9898063" y="4622800"/>
          <p14:tracePt t="123394" x="9923463" y="4622800"/>
          <p14:tracePt t="123403" x="9940925" y="4622800"/>
          <p14:tracePt t="123410" x="9966325" y="4622800"/>
          <p14:tracePt t="123419" x="9999663" y="4622800"/>
          <p14:tracePt t="123426" x="10017125" y="4614863"/>
          <p14:tracePt t="123435" x="10050463" y="4605338"/>
          <p14:tracePt t="123442" x="10093325" y="4572000"/>
          <p14:tracePt t="123450" x="10126663" y="4554538"/>
          <p14:tracePt t="123457" x="10161588" y="4529138"/>
          <p14:tracePt t="123469" x="10212388" y="4486275"/>
          <p14:tracePt t="123474" x="10263188" y="4460875"/>
          <p14:tracePt t="123483" x="10313988" y="4419600"/>
          <p14:tracePt t="123490" x="10374313" y="4376738"/>
          <p14:tracePt t="123500" x="10433050" y="4325938"/>
          <p14:tracePt t="123506" x="10509250" y="4265613"/>
          <p14:tracePt t="123513" x="10569575" y="4214813"/>
          <p14:tracePt t="123522" x="10653713" y="4130675"/>
          <p14:tracePt t="123533" x="10729913" y="4044950"/>
          <p14:tracePt t="123538" x="10790238" y="3986213"/>
          <p14:tracePt t="123547" x="10841038" y="3908425"/>
          <p14:tracePt t="123554" x="10901363" y="3849688"/>
          <p14:tracePt t="123567" x="10926763" y="3798888"/>
          <p14:tracePt t="123570" x="10942638" y="3763963"/>
          <p14:tracePt t="123579" x="10952163" y="3738563"/>
          <p14:tracePt t="123586" x="10952163" y="3722688"/>
          <p14:tracePt t="123594" x="10952163" y="3713163"/>
          <p14:tracePt t="123602" x="10952163" y="3705225"/>
          <p14:tracePt t="123610" x="10952163" y="3697288"/>
          <p14:tracePt t="123674" x="10952163" y="3687763"/>
          <p14:tracePt t="123684" x="10942638" y="3687763"/>
          <p14:tracePt t="123690" x="10901363" y="3687763"/>
          <p14:tracePt t="123700" x="10874375" y="3687763"/>
          <p14:tracePt t="123706" x="10848975" y="3687763"/>
          <p14:tracePt t="123713" x="10815638" y="3697288"/>
          <p14:tracePt t="123722" x="10798175" y="3705225"/>
          <p14:tracePt t="123731" x="10772775" y="3722688"/>
          <p14:tracePt t="123738" x="10729913" y="3738563"/>
          <p14:tracePt t="123746" x="10704513" y="3756025"/>
          <p14:tracePt t="123754" x="10679113" y="3781425"/>
          <p14:tracePt t="123767" x="10653713" y="3798888"/>
          <p14:tracePt t="123770" x="10628313" y="3832225"/>
          <p14:tracePt t="123778" x="10602913" y="3857625"/>
          <p14:tracePt t="123786" x="10585450" y="3892550"/>
          <p14:tracePt t="123794" x="10560050" y="3925888"/>
          <p14:tracePt t="123802" x="10526713" y="3994150"/>
          <p14:tracePt t="123810" x="10518775" y="4027488"/>
          <p14:tracePt t="123818" x="10501313" y="4062413"/>
          <p14:tracePt t="123827" x="10483850" y="4105275"/>
          <p14:tracePt t="123836" x="10483850" y="4156075"/>
          <p14:tracePt t="123842" x="10475913" y="4197350"/>
          <p14:tracePt t="123851" x="10475913" y="4240213"/>
          <p14:tracePt t="123858" x="10467975" y="4291013"/>
          <p14:tracePt t="123867" x="10467975" y="4316413"/>
          <p14:tracePt t="123874" x="10467975" y="4351338"/>
          <p14:tracePt t="123884" x="10467975" y="4376738"/>
          <p14:tracePt t="123890" x="10483850" y="4410075"/>
          <p14:tracePt t="123899" x="10493375" y="4445000"/>
          <p14:tracePt t="123917" x="10526713" y="4495800"/>
          <p14:tracePt t="123922" x="10534650" y="4503738"/>
          <p14:tracePt t="123937" x="10544175" y="4521200"/>
          <p14:tracePt t="123947" x="10552113" y="4521200"/>
          <p14:tracePt t="123954" x="10560050" y="4521200"/>
          <p14:tracePt t="123969" x="10577513" y="4521200"/>
          <p14:tracePt t="123979" x="10585450" y="4521200"/>
          <p14:tracePt t="124003" x="10612438" y="4521200"/>
          <p14:tracePt t="124018" x="10628313" y="4513263"/>
          <p14:tracePt t="124026" x="10645775" y="4503738"/>
          <p14:tracePt t="124034" x="10653713" y="4495800"/>
          <p14:tracePt t="124058" x="10653713" y="4486275"/>
          <p14:tracePt t="124066" x="10653713" y="4478338"/>
          <p14:tracePt t="124074" x="10653713" y="4470400"/>
          <p14:tracePt t="124085" x="10653713" y="4460875"/>
          <p14:tracePt t="124099" x="10653713" y="4452938"/>
          <p14:tracePt t="124115" x="10645775" y="4445000"/>
          <p14:tracePt t="124122" x="10637838" y="4445000"/>
          <p14:tracePt t="124131" x="10628313" y="4445000"/>
          <p14:tracePt t="124138" x="10620375" y="4427538"/>
          <p14:tracePt t="124154" x="10594975" y="4427538"/>
          <p14:tracePt t="124166" x="10585450" y="4427538"/>
          <p14:tracePt t="124170" x="10577513" y="4427538"/>
          <p14:tracePt t="124179" x="10569575" y="4435475"/>
          <p14:tracePt t="124195" x="10560050" y="4445000"/>
          <p14:tracePt t="124290" x="10569575" y="4445000"/>
          <p14:tracePt t="124300" x="10585450" y="4445000"/>
          <p14:tracePt t="124306" x="10594975" y="4445000"/>
          <p14:tracePt t="124315" x="10612438" y="4445000"/>
          <p14:tracePt t="124322" x="10620375" y="4445000"/>
          <p14:tracePt t="124331" x="10628313" y="4445000"/>
          <p14:tracePt t="124338" x="10645775" y="4445000"/>
          <p14:tracePt t="124348" x="10653713" y="4445000"/>
          <p14:tracePt t="124354" x="10679113" y="4445000"/>
          <p14:tracePt t="124363" x="10696575" y="4445000"/>
          <p14:tracePt t="124370" x="10721975" y="4427538"/>
          <p14:tracePt t="124381" x="10739438" y="4419600"/>
          <p14:tracePt t="124386" x="10782300" y="4394200"/>
          <p14:tracePt t="124395" x="10815638" y="4368800"/>
          <p14:tracePt t="124403" x="10841038" y="4341813"/>
          <p14:tracePt t="124411" x="10866438" y="4316413"/>
          <p14:tracePt t="124418" x="10891838" y="4291013"/>
          <p14:tracePt t="124426" x="10909300" y="4265613"/>
          <p14:tracePt t="124435" x="10934700" y="4240213"/>
          <p14:tracePt t="124442" x="10952163" y="4206875"/>
          <p14:tracePt t="124451" x="10960100" y="4181475"/>
          <p14:tracePt t="124458" x="10977563" y="4156075"/>
          <p14:tracePt t="124466" x="10985500" y="4138613"/>
          <p14:tracePt t="124474" x="10985500" y="4121150"/>
          <p14:tracePt t="124484" x="10993438" y="4105275"/>
          <p14:tracePt t="124506" x="10993438" y="4095750"/>
          <p14:tracePt t="124522" x="10993438" y="4087813"/>
          <p14:tracePt t="124554" x="10985500" y="4087813"/>
          <p14:tracePt t="124567" x="10952163" y="4087813"/>
          <p14:tracePt t="124570" x="10934700" y="4087813"/>
          <p14:tracePt t="124579" x="10909300" y="4087813"/>
          <p14:tracePt t="124586" x="10858500" y="4105275"/>
          <p14:tracePt t="124599" x="10833100" y="4121150"/>
          <p14:tracePt t="124603" x="10807700" y="4130675"/>
          <p14:tracePt t="124611" x="10798175" y="4138613"/>
          <p14:tracePt t="124618" x="10782300" y="4146550"/>
          <p14:tracePt t="124626" x="10756900" y="4156075"/>
          <p14:tracePt t="124635" x="10747375" y="4164013"/>
          <p14:tracePt t="124641" x="10739438" y="4171950"/>
          <p14:tracePt t="124651" x="10729913" y="4181475"/>
          <p14:tracePt t="124674" x="10729913" y="4189413"/>
          <p14:tracePt t="124690" x="10721975" y="4206875"/>
          <p14:tracePt t="124715" x="10721975" y="4214813"/>
          <p14:tracePt t="124731" x="10721975" y="4224338"/>
          <p14:tracePt t="124746" x="10721975" y="4232275"/>
          <p14:tracePt t="125386" x="10714038" y="4232275"/>
          <p14:tracePt t="125418" x="10704513" y="4232275"/>
          <p14:tracePt t="125434" x="10696575" y="4232275"/>
          <p14:tracePt t="125786" x="10688638" y="4232275"/>
          <p14:tracePt t="125798" x="10679113" y="4232275"/>
          <p14:tracePt t="125818" x="10671175" y="4240213"/>
          <p14:tracePt t="125827" x="10653713" y="4257675"/>
          <p14:tracePt t="125843" x="10645775" y="4265613"/>
          <p14:tracePt t="125866" x="10637838" y="4283075"/>
          <p14:tracePt t="125874" x="10637838" y="4291013"/>
          <p14:tracePt t="125883" x="10637838" y="4308475"/>
          <p14:tracePt t="125901" x="10612438" y="4359275"/>
          <p14:tracePt t="125906" x="10612438" y="4376738"/>
          <p14:tracePt t="125916" x="10602913" y="4394200"/>
          <p14:tracePt t="125922" x="10602913" y="4402138"/>
          <p14:tracePt t="125929" x="10602913" y="4410075"/>
          <p14:tracePt t="125938" x="10602913" y="4419600"/>
          <p14:tracePt t="125954" x="10602913" y="4427538"/>
          <p14:tracePt t="126115" x="10602913" y="4419600"/>
          <p14:tracePt t="126122" x="10602913" y="4402138"/>
          <p14:tracePt t="126132" x="10602913" y="4376738"/>
          <p14:tracePt t="126138" x="10602913" y="4359275"/>
          <p14:tracePt t="126146" x="10602913" y="4351338"/>
          <p14:tracePt t="126154" x="10594975" y="4333875"/>
          <p14:tracePt t="126164" x="10569575" y="4308475"/>
          <p14:tracePt t="126170" x="10569575" y="4300538"/>
          <p14:tracePt t="126186" x="10544175" y="4283075"/>
          <p14:tracePt t="126195" x="10526713" y="4275138"/>
          <p14:tracePt t="126202" x="10493375" y="4265613"/>
          <p14:tracePt t="126210" x="10450513" y="4257675"/>
          <p14:tracePt t="126219" x="10415588" y="4232275"/>
          <p14:tracePt t="126226" x="10399713" y="4224338"/>
          <p14:tracePt t="126234" x="10364788" y="4224338"/>
          <p14:tracePt t="126242" x="10339388" y="4214813"/>
          <p14:tracePt t="126250" x="10331450" y="4214813"/>
          <p14:tracePt t="126258" x="10298113" y="4206875"/>
          <p14:tracePt t="126267" x="10280650" y="4197350"/>
          <p14:tracePt t="126273" x="10255250" y="4197350"/>
          <p14:tracePt t="126282" x="10220325" y="4197350"/>
          <p14:tracePt t="126290" x="10179050" y="4197350"/>
          <p14:tracePt t="126299" x="10126663" y="4189413"/>
          <p14:tracePt t="126306" x="10101263" y="4189413"/>
          <p14:tracePt t="126316" x="10042525" y="4189413"/>
          <p14:tracePt t="126322" x="9999663" y="4189413"/>
          <p14:tracePt t="126330" x="9940925" y="4189413"/>
          <p14:tracePt t="126338" x="9890125" y="4189413"/>
          <p14:tracePt t="126346" x="9812338" y="4189413"/>
          <p14:tracePt t="126354" x="9745663" y="4189413"/>
          <p14:tracePt t="126363" x="9685338" y="4189413"/>
          <p14:tracePt t="126370" x="9609138" y="4189413"/>
          <p14:tracePt t="126377" x="9550400" y="4197350"/>
          <p14:tracePt t="126386" x="9507538" y="4206875"/>
          <p14:tracePt t="126397" x="9482138" y="4214813"/>
          <p14:tracePt t="126402" x="9472613" y="4214813"/>
          <p14:tracePt t="126411" x="9464675" y="4224338"/>
          <p14:tracePt t="126450" x="9456738" y="4232275"/>
          <p14:tracePt t="126466" x="9456738" y="4240213"/>
          <p14:tracePt t="126482" x="9447213" y="4240213"/>
          <p14:tracePt t="126489" x="9439275" y="4249738"/>
          <p14:tracePt t="126522" x="9431338" y="4257675"/>
          <p14:tracePt t="126570" x="9431338" y="4265613"/>
          <p14:tracePt t="126586" x="9431338" y="4275138"/>
          <p14:tracePt t="126602" x="9431338" y="4291013"/>
          <p14:tracePt t="126610" x="9431338" y="4300538"/>
          <p14:tracePt t="126628" x="9431338" y="4316413"/>
          <p14:tracePt t="126634" x="9431338" y="4333875"/>
          <p14:tracePt t="126642" x="9421813" y="4351338"/>
          <p14:tracePt t="126651" x="9421813" y="4359275"/>
          <p14:tracePt t="126658" x="9421813" y="4384675"/>
          <p14:tracePt t="126666" x="9421813" y="4394200"/>
          <p14:tracePt t="126674" x="9421813" y="4410075"/>
          <p14:tracePt t="126683" x="9421813" y="4435475"/>
          <p14:tracePt t="126690" x="9421813" y="4460875"/>
          <p14:tracePt t="126700" x="9421813" y="4478338"/>
          <p14:tracePt t="126714" x="9421813" y="4495800"/>
          <p14:tracePt t="126733" x="9421813" y="4513263"/>
          <p14:tracePt t="126738" x="9421813" y="4529138"/>
          <p14:tracePt t="126748" x="9421813" y="4538663"/>
          <p14:tracePt t="126754" x="9421813" y="4564063"/>
          <p14:tracePt t="126765" x="9421813" y="4572000"/>
          <p14:tracePt t="126770" x="9421813" y="4579938"/>
          <p14:tracePt t="126779" x="9421813" y="4605338"/>
          <p14:tracePt t="126786" x="9421813" y="4614863"/>
          <p14:tracePt t="126798" x="9421813" y="4648200"/>
          <p14:tracePt t="126811" x="9447213" y="4683125"/>
          <p14:tracePt t="126818" x="9456738" y="4691063"/>
          <p14:tracePt t="126829" x="9456738" y="4699000"/>
          <p14:tracePt t="126834" x="9482138" y="4716463"/>
          <p14:tracePt t="126843" x="9507538" y="4733925"/>
          <p14:tracePt t="126850" x="9540875" y="4749800"/>
          <p14:tracePt t="126859" x="9575800" y="4759325"/>
          <p14:tracePt t="126866" x="9617075" y="4784725"/>
          <p14:tracePt t="126874" x="9652000" y="4792663"/>
          <p14:tracePt t="126883" x="9685338" y="4810125"/>
          <p14:tracePt t="126890" x="9702800" y="4810125"/>
          <p14:tracePt t="126898" x="9728200" y="4818063"/>
          <p14:tracePt t="126932" x="9736138" y="4818063"/>
          <p14:tracePt t="126938" x="9761538" y="4818063"/>
          <p14:tracePt t="126947" x="9761538" y="4810125"/>
          <p14:tracePt t="126954" x="9779000" y="4802188"/>
          <p14:tracePt t="126962" x="9796463" y="4792663"/>
          <p14:tracePt t="126970" x="9804400" y="4775200"/>
          <p14:tracePt t="126978" x="9821863" y="4759325"/>
          <p14:tracePt t="126986" x="9847263" y="4733925"/>
          <p14:tracePt t="126993" x="9855200" y="4733925"/>
          <p14:tracePt t="127002" x="9872663" y="4691063"/>
          <p14:tracePt t="127011" x="9880600" y="4665663"/>
          <p14:tracePt t="127018" x="9906000" y="4622800"/>
          <p14:tracePt t="127029" x="9923463" y="4597400"/>
          <p14:tracePt t="127034" x="9931400" y="4572000"/>
          <p14:tracePt t="127044" x="9966325" y="4529138"/>
          <p14:tracePt t="127050" x="9983788" y="4495800"/>
          <p14:tracePt t="127059" x="9991725" y="4478338"/>
          <p14:tracePt t="127067" x="10017125" y="4435475"/>
          <p14:tracePt t="127074" x="10017125" y="4419600"/>
          <p14:tracePt t="127083" x="10017125" y="4394200"/>
          <p14:tracePt t="127089" x="10017125" y="4376738"/>
          <p14:tracePt t="127098" x="10017125" y="4341813"/>
          <p14:tracePt t="127106" x="10017125" y="4325938"/>
          <p14:tracePt t="127122" x="10017125" y="4300538"/>
          <p14:tracePt t="127131" x="10017125" y="4291013"/>
          <p14:tracePt t="127138" x="10017125" y="4275138"/>
          <p14:tracePt t="127147" x="10017125" y="4265613"/>
          <p14:tracePt t="127154" x="10017125" y="4257675"/>
          <p14:tracePt t="127170" x="10017125" y="4240213"/>
          <p14:tracePt t="127186" x="10017125" y="4232275"/>
          <p14:tracePt t="127195" x="10009188" y="4224338"/>
          <p14:tracePt t="127202" x="9999663" y="4214813"/>
          <p14:tracePt t="127218" x="9983788" y="4214813"/>
          <p14:tracePt t="127230" x="9974263" y="4214813"/>
          <p14:tracePt t="127250" x="9956800" y="4214813"/>
          <p14:tracePt t="127260" x="9948863" y="4206875"/>
          <p14:tracePt t="127274" x="9940925" y="4206875"/>
          <p14:tracePt t="127282" x="9923463" y="4206875"/>
          <p14:tracePt t="127290" x="9915525" y="4206875"/>
          <p14:tracePt t="127298" x="9906000" y="4206875"/>
          <p14:tracePt t="127466" x="9890125" y="4206875"/>
          <p14:tracePt t="128182" x="9898063" y="4206875"/>
          <p14:tracePt t="128198" x="9906000" y="4206875"/>
          <p14:tracePt t="128210" x="9915525" y="4206875"/>
          <p14:tracePt t="128234" x="9931400" y="4206875"/>
          <p14:tracePt t="128244" x="9940925" y="4206875"/>
          <p14:tracePt t="128260" x="9948863" y="4206875"/>
          <p14:tracePt t="128265" x="9966325" y="4206875"/>
          <p14:tracePt t="128298" x="9974263" y="4206875"/>
          <p14:tracePt t="128306" x="9983788" y="4206875"/>
          <p14:tracePt t="128314" x="9991725" y="4206875"/>
          <p14:tracePt t="128322" x="10017125" y="4206875"/>
          <p14:tracePt t="128331" x="10042525" y="4206875"/>
          <p14:tracePt t="128338" x="10067925" y="4206875"/>
          <p14:tracePt t="128347" x="10110788" y="4206875"/>
          <p14:tracePt t="128354" x="10144125" y="4206875"/>
          <p14:tracePt t="128363" x="10186988" y="4206875"/>
          <p14:tracePt t="128370" x="10229850" y="4206875"/>
          <p14:tracePt t="128378" x="10288588" y="4206875"/>
          <p14:tracePt t="128386" x="10331450" y="4206875"/>
          <p14:tracePt t="128394" x="10374313" y="4206875"/>
          <p14:tracePt t="128402" x="10425113" y="4206875"/>
          <p14:tracePt t="128409" x="10467975" y="4206875"/>
          <p14:tracePt t="128418" x="10509250" y="4206875"/>
          <p14:tracePt t="128428" x="10552113" y="4206875"/>
          <p14:tracePt t="128434" x="10585450" y="4206875"/>
          <p14:tracePt t="128442" x="10612438" y="4197350"/>
          <p14:tracePt t="128450" x="10653713" y="4197350"/>
          <p14:tracePt t="128463" x="10679113" y="4189413"/>
          <p14:tracePt t="128466" x="10696575" y="4189413"/>
          <p14:tracePt t="128474" x="10739438" y="4181475"/>
          <p14:tracePt t="128482" x="10756900" y="4181475"/>
          <p14:tracePt t="128490" x="10772775" y="4181475"/>
          <p14:tracePt t="128498" x="10798175" y="4171950"/>
          <p14:tracePt t="128506" x="10815638" y="4171950"/>
          <p14:tracePt t="128515" x="10823575" y="4171950"/>
          <p14:tracePt t="128522" x="10833100" y="4171950"/>
          <p14:tracePt t="128531" x="10841038" y="4164013"/>
          <p14:tracePt t="128634" x="10848975" y="4156075"/>
          <p14:tracePt t="128650" x="10858500" y="4156075"/>
          <p14:tracePt t="128666" x="10866438" y="4146550"/>
          <p14:tracePt t="129197" x="10858500" y="4146550"/>
          <p14:tracePt t="129250" x="10848975" y="4146550"/>
          <p14:tracePt t="129292" x="10841038" y="4146550"/>
          <p14:tracePt t="129514" x="10833100" y="4146550"/>
          <p14:tracePt t="129586" x="10807700" y="4146550"/>
          <p14:tracePt t="129602" x="10798175" y="4146550"/>
          <p14:tracePt t="129610" x="10782300" y="4146550"/>
          <p14:tracePt t="129698" x="10772775" y="4146550"/>
          <p14:tracePt t="129707" x="10756900" y="4146550"/>
          <p14:tracePt t="129714" x="10714038" y="4146550"/>
          <p14:tracePt t="129722" x="10653713" y="4146550"/>
          <p14:tracePt t="129731" x="10552113" y="4146550"/>
          <p14:tracePt t="129739" x="10415588" y="4146550"/>
          <p14:tracePt t="129746" x="10271125" y="4146550"/>
          <p14:tracePt t="129754" x="10101263" y="4146550"/>
          <p14:tracePt t="129763" x="9923463" y="4146550"/>
          <p14:tracePt t="129770" x="9720263" y="4146550"/>
          <p14:tracePt t="129780" x="9507538" y="4138613"/>
          <p14:tracePt t="129786" x="9261475" y="4087813"/>
          <p14:tracePt t="129794" x="8955088" y="4052888"/>
          <p14:tracePt t="129802" x="8683625" y="4011613"/>
          <p14:tracePt t="129813" x="8351838" y="3976688"/>
          <p14:tracePt t="129818" x="8121650" y="3925888"/>
          <p14:tracePt t="129827" x="7969250" y="3917950"/>
          <p14:tracePt t="129834" x="7842250" y="3892550"/>
          <p14:tracePt t="129845" x="7740650" y="3875088"/>
          <p14:tracePt t="129850" x="7672388" y="3875088"/>
          <p14:tracePt t="129858" x="7596188" y="3875088"/>
          <p14:tracePt t="129866" x="7527925" y="3875088"/>
          <p14:tracePt t="129877" x="7485063" y="3875088"/>
          <p14:tracePt t="129882" x="7416800" y="3883025"/>
          <p14:tracePt t="129894" x="7373938" y="3892550"/>
          <p14:tracePt t="129898" x="7323138" y="3917950"/>
          <p14:tracePt t="129906" x="7289800" y="3943350"/>
          <p14:tracePt t="129914" x="7239000" y="3976688"/>
          <p14:tracePt t="129922" x="7221538" y="3994150"/>
          <p14:tracePt t="129930" x="7188200" y="4027488"/>
          <p14:tracePt t="129938" x="7188200" y="4052888"/>
          <p14:tracePt t="129947" x="7170738" y="4087813"/>
          <p14:tracePt t="129954" x="7170738" y="4113213"/>
          <p14:tracePt t="129963" x="7153275" y="4156075"/>
          <p14:tracePt t="129971" x="7153275" y="4181475"/>
          <p14:tracePt t="129978" x="7153275" y="4224338"/>
          <p14:tracePt t="129986" x="7153275" y="4249738"/>
          <p14:tracePt t="129997" x="7153275" y="4291013"/>
          <p14:tracePt t="130002" x="7153275" y="4333875"/>
          <p14:tracePt t="130012" x="7153275" y="4384675"/>
          <p14:tracePt t="130018" x="7162800" y="4445000"/>
          <p14:tracePt t="130028" x="7188200" y="4478338"/>
          <p14:tracePt t="130034" x="7196138" y="4503738"/>
          <p14:tracePt t="130041" x="7213600" y="4538663"/>
          <p14:tracePt t="130050" x="7229475" y="4554538"/>
          <p14:tracePt t="130058" x="7239000" y="4554538"/>
          <p14:tracePt t="130067" x="7246938" y="4572000"/>
          <p14:tracePt t="130077" x="7256463" y="4572000"/>
          <p14:tracePt t="130082" x="7272338" y="4579938"/>
          <p14:tracePt t="130098" x="7289800" y="4589463"/>
          <p14:tracePt t="130123" x="7297738" y="4589463"/>
          <p14:tracePt t="130338" x="7307263" y="4589463"/>
          <p14:tracePt t="130354" x="7323138" y="4572000"/>
          <p14:tracePt t="130386" x="7332663" y="4564063"/>
          <p14:tracePt t="130693" x="7340600" y="4564063"/>
          <p14:tracePt t="130698" x="7348538" y="4564063"/>
          <p14:tracePt t="130714" x="7358063" y="4564063"/>
          <p14:tracePt t="130723" x="7366000" y="4564063"/>
          <p14:tracePt t="130739" x="7373938" y="4564063"/>
          <p14:tracePt t="130786" x="7383463" y="4564063"/>
          <p14:tracePt t="132098" x="7391400" y="4554538"/>
          <p14:tracePt t="132115" x="7400925" y="4554538"/>
          <p14:tracePt t="132130" x="7408863" y="4546600"/>
          <p14:tracePt t="132146" x="7416800" y="4538663"/>
          <p14:tracePt t="132171" x="7426325" y="4529138"/>
          <p14:tracePt t="132186" x="7434263" y="4529138"/>
          <p14:tracePt t="132195" x="7442200" y="4513263"/>
          <p14:tracePt t="132210" x="7451725" y="4513263"/>
          <p14:tracePt t="132283" x="7459663" y="4503738"/>
          <p14:tracePt t="132298" x="7477125" y="4503738"/>
          <p14:tracePt t="132308" x="7485063" y="4503738"/>
          <p14:tracePt t="132314" x="7493000" y="4503738"/>
          <p14:tracePt t="132330" x="7518400" y="4503738"/>
          <p14:tracePt t="132339" x="7527925" y="4503738"/>
          <p14:tracePt t="132346" x="7545388" y="4503738"/>
          <p14:tracePt t="132355" x="7561263" y="4513263"/>
          <p14:tracePt t="132362" x="7578725" y="4554538"/>
          <p14:tracePt t="132372" x="7604125" y="4597400"/>
          <p14:tracePt t="132377" x="7646988" y="4673600"/>
          <p14:tracePt t="132386" x="7680325" y="4708525"/>
          <p14:tracePt t="132394" x="7697788" y="4767263"/>
          <p14:tracePt t="132402" x="7697788" y="4802188"/>
          <p14:tracePt t="132411" x="7715250" y="4818063"/>
          <p14:tracePt t="132491" x="7705725" y="4818063"/>
          <p14:tracePt t="132498" x="7697788" y="4818063"/>
          <p14:tracePt t="132507" x="7672388" y="4818063"/>
          <p14:tracePt t="132514" x="7662863" y="4802188"/>
          <p14:tracePt t="132524" x="7662863" y="4792663"/>
          <p14:tracePt t="132530" x="7662863" y="4767263"/>
          <p14:tracePt t="132539" x="7662863" y="4749800"/>
          <p14:tracePt t="132546" x="7662863" y="4741863"/>
          <p14:tracePt t="132556" x="7662863" y="4724400"/>
          <p14:tracePt t="132562" x="7662863" y="4708525"/>
          <p14:tracePt t="132586" x="7662863" y="4699000"/>
          <p14:tracePt t="132628" x="7672388" y="4691063"/>
          <p14:tracePt t="132650" x="7680325" y="4691063"/>
          <p14:tracePt t="132675" x="7688263" y="4683125"/>
          <p14:tracePt t="132709" x="7697788" y="4665663"/>
          <p14:tracePt t="132755" x="7705725" y="4657725"/>
          <p14:tracePt t="132772" x="7715250" y="4648200"/>
          <p14:tracePt t="132778" x="7715250" y="4640263"/>
          <p14:tracePt t="132794" x="7715250" y="4630738"/>
          <p14:tracePt t="133186" x="7731125" y="4622800"/>
          <p14:tracePt t="134034" x="7748588" y="4589463"/>
          <p14:tracePt t="134050" x="7766050" y="4579938"/>
          <p14:tracePt t="134075" x="7766050" y="4572000"/>
          <p14:tracePt t="134082" x="7773988" y="4572000"/>
          <p14:tracePt t="134092" x="7781925" y="4572000"/>
          <p14:tracePt t="134098" x="7791450" y="4564063"/>
          <p14:tracePt t="134106" x="7791450" y="4554538"/>
          <p14:tracePt t="134140" x="7799388" y="4554538"/>
          <p14:tracePt t="134146" x="7807325" y="4546600"/>
          <p14:tracePt t="134155" x="7816850" y="4529138"/>
          <p14:tracePt t="134161" x="7824788" y="4529138"/>
          <p14:tracePt t="134174" x="7832725" y="4529138"/>
          <p14:tracePt t="134450" x="7859713" y="4521200"/>
          <p14:tracePt t="134466" x="7875588" y="4513263"/>
          <p14:tracePt t="134474" x="7885113" y="4513263"/>
          <p14:tracePt t="134482" x="7893050" y="4513263"/>
          <p14:tracePt t="134491" x="7900988" y="4513263"/>
          <p14:tracePt t="134508" x="7910513" y="4503738"/>
          <p14:tracePt t="134525" x="7918450" y="4495800"/>
          <p14:tracePt t="134539" x="7926388" y="4495800"/>
          <p14:tracePt t="134554" x="7935913" y="4495800"/>
          <p14:tracePt t="134563" x="7951788" y="4495800"/>
          <p14:tracePt t="134571" x="7961313" y="4495800"/>
          <p14:tracePt t="134578" x="7969250" y="4486275"/>
          <p14:tracePt t="134594" x="7986713" y="4486275"/>
          <p14:tracePt t="134610" x="7994650" y="4486275"/>
          <p14:tracePt t="134619" x="8020050" y="4486275"/>
          <p14:tracePt t="134635" x="8029575" y="4486275"/>
          <p14:tracePt t="134643" x="8045450" y="4486275"/>
          <p14:tracePt t="134650" x="8054975" y="4486275"/>
          <p14:tracePt t="134658" x="8070850" y="4486275"/>
          <p14:tracePt t="134666" x="8080375" y="4486275"/>
          <p14:tracePt t="134675" x="8096250" y="4486275"/>
          <p14:tracePt t="134682" x="8121650" y="4478338"/>
          <p14:tracePt t="134691" x="8131175" y="4478338"/>
          <p14:tracePt t="134698" x="8156575" y="4478338"/>
          <p14:tracePt t="134707" x="8164513" y="4478338"/>
          <p14:tracePt t="134714" x="8181975" y="4470400"/>
          <p14:tracePt t="134725" x="8207375" y="4460875"/>
          <p14:tracePt t="134730" x="8250238" y="4452938"/>
          <p14:tracePt t="134740" x="8308975" y="4452938"/>
          <p14:tracePt t="134746" x="8394700" y="4452938"/>
          <p14:tracePt t="134754" x="8462963" y="4452938"/>
          <p14:tracePt t="134762" x="8547100" y="4452938"/>
          <p14:tracePt t="134773" x="8623300" y="4452938"/>
          <p14:tracePt t="134778" x="8709025" y="4452938"/>
          <p14:tracePt t="134789" x="8777288" y="4452938"/>
          <p14:tracePt t="134794" x="8878888" y="4452938"/>
          <p14:tracePt t="134803" x="8972550" y="4452938"/>
          <p14:tracePt t="134810" x="9056688" y="4452938"/>
          <p14:tracePt t="134818" x="9150350" y="4452938"/>
          <p14:tracePt t="134826" x="9236075" y="4452938"/>
          <p14:tracePt t="134834" x="9286875" y="4452938"/>
          <p14:tracePt t="134842" x="9328150" y="4452938"/>
          <p14:tracePt t="134849" x="9363075" y="4445000"/>
          <p14:tracePt t="134858" x="9380538" y="4435475"/>
          <p14:tracePt t="134866" x="9405938" y="4435475"/>
          <p14:tracePt t="134882" x="9413875" y="4435475"/>
          <p14:tracePt t="135173" x="9421813" y="4435475"/>
          <p14:tracePt t="136530" x="9431338" y="4445000"/>
          <p14:tracePt t="136539" x="9431338" y="4452938"/>
          <p14:tracePt t="136546" x="9431338" y="4460875"/>
          <p14:tracePt t="136554" x="9447213" y="4503738"/>
          <p14:tracePt t="136562" x="9447213" y="4521200"/>
          <p14:tracePt t="136572" x="9447213" y="4546600"/>
          <p14:tracePt t="136578" x="9447213" y="4572000"/>
          <p14:tracePt t="136587" x="9447213" y="4605338"/>
          <p14:tracePt t="136594" x="9447213" y="4648200"/>
          <p14:tracePt t="136605" x="9447213" y="4708525"/>
          <p14:tracePt t="136610" x="9439275" y="4749800"/>
          <p14:tracePt t="136619" x="9421813" y="4810125"/>
          <p14:tracePt t="136626" x="9421813" y="4860925"/>
          <p14:tracePt t="136637" x="9405938" y="4903788"/>
          <p14:tracePt t="136642" x="9405938" y="4929188"/>
          <p14:tracePt t="136650" x="9405938" y="4962525"/>
          <p14:tracePt t="136658" x="9396413" y="4972050"/>
          <p14:tracePt t="136666" x="9396413" y="4997450"/>
          <p14:tracePt t="136675" x="9396413" y="5013325"/>
          <p14:tracePt t="136682" x="9388475" y="5030788"/>
          <p14:tracePt t="136690" x="9388475" y="5038725"/>
          <p14:tracePt t="136698" x="9388475" y="5048250"/>
          <p14:tracePt t="136708" x="9388475" y="5064125"/>
          <p14:tracePt t="136714" x="9388475" y="5073650"/>
          <p14:tracePt t="136730" x="9388475" y="5081588"/>
          <p14:tracePt t="136778" x="9396413" y="5091113"/>
          <p14:tracePt t="136785" x="9413875" y="5091113"/>
          <p14:tracePt t="136794" x="9421813" y="5091113"/>
          <p14:tracePt t="136805" x="9431338" y="5091113"/>
          <p14:tracePt t="136810" x="9439275" y="5091113"/>
          <p14:tracePt t="136819" x="9464675" y="5091113"/>
          <p14:tracePt t="136826" x="9482138" y="5091113"/>
          <p14:tracePt t="136837" x="9498013" y="5091113"/>
          <p14:tracePt t="136843" x="9532938" y="5091113"/>
          <p14:tracePt t="136853" x="9550400" y="5091113"/>
          <p14:tracePt t="136867" x="9583738" y="5091113"/>
          <p14:tracePt t="136883" x="9601200" y="5091113"/>
          <p14:tracePt t="136891" x="9609138" y="5091113"/>
          <p14:tracePt t="137674" x="9609138" y="5081588"/>
          <p14:tracePt t="137690" x="9617075" y="5073650"/>
          <p14:tracePt t="137730" x="9626600" y="5064125"/>
          <p14:tracePt t="137740" x="9634538" y="5064125"/>
          <p14:tracePt t="137745" x="9634538" y="5056188"/>
          <p14:tracePt t="137754" x="9642475" y="5038725"/>
          <p14:tracePt t="137762" x="9659938" y="5022850"/>
          <p14:tracePt t="137774" x="9677400" y="4997450"/>
          <p14:tracePt t="137778" x="9685338" y="4979988"/>
          <p14:tracePt t="137786" x="9685338" y="4962525"/>
          <p14:tracePt t="137794" x="9694863" y="4946650"/>
          <p14:tracePt t="137804" x="9710738" y="4929188"/>
          <p14:tracePt t="137810" x="9728200" y="4911725"/>
          <p14:tracePt t="137820" x="9728200" y="4903788"/>
          <p14:tracePt t="137837" x="9736138" y="4886325"/>
          <p14:tracePt t="137851" x="9753600" y="4868863"/>
          <p14:tracePt t="137858" x="9753600" y="4860925"/>
          <p14:tracePt t="137869" x="9761538" y="4852988"/>
          <p14:tracePt t="137874" x="9771063" y="4835525"/>
          <p14:tracePt t="137890" x="9771063" y="4827588"/>
          <p14:tracePt t="137899" x="9779000" y="4810125"/>
          <p14:tracePt t="138037" x="9779000" y="4835525"/>
          <p14:tracePt t="138042" x="9745663" y="4894263"/>
          <p14:tracePt t="138050" x="9720263" y="4937125"/>
          <p14:tracePt t="138058" x="9652000" y="5005388"/>
          <p14:tracePt t="138069" x="9642475" y="5005388"/>
          <p14:tracePt t="138074" x="9626600" y="5030788"/>
          <p14:tracePt t="138083" x="9609138" y="5048250"/>
          <p14:tracePt t="138090" x="9601200" y="5056188"/>
          <p14:tracePt t="138099" x="9583738" y="5081588"/>
          <p14:tracePt t="138107" x="9550400" y="5116513"/>
          <p14:tracePt t="138114" x="9540875" y="5116513"/>
          <p14:tracePt t="138130" x="9515475" y="5116513"/>
          <p14:tracePt t="138139" x="9498013" y="5116513"/>
          <p14:tracePt t="138155" x="9456738" y="5116513"/>
          <p14:tracePt t="138173" x="9439275" y="5116513"/>
          <p14:tracePt t="138178" x="9421813" y="5106988"/>
          <p14:tracePt t="138185" x="9413875" y="5099050"/>
          <p14:tracePt t="138194" x="9405938" y="5081588"/>
          <p14:tracePt t="138203" x="9405938" y="5073650"/>
          <p14:tracePt t="138209" x="9405938" y="5064125"/>
          <p14:tracePt t="138219" x="9405938" y="5048250"/>
          <p14:tracePt t="138242" x="9405938" y="5038725"/>
          <p14:tracePt t="138253" x="9405938" y="5030788"/>
          <p14:tracePt t="138306" x="9405938" y="5013325"/>
          <p14:tracePt t="138314" x="9388475" y="4997450"/>
          <p14:tracePt t="138323" x="9380538" y="4987925"/>
          <p14:tracePt t="138330" x="9371013" y="4979988"/>
          <p14:tracePt t="138338" x="9371013" y="4972050"/>
          <p14:tracePt t="138344" x="9353550" y="4962525"/>
          <p14:tracePt t="138353" x="9337675" y="4929188"/>
          <p14:tracePt t="138361" x="9328150" y="4919663"/>
          <p14:tracePt t="138369" x="9320213" y="4894263"/>
          <p14:tracePt t="138377" x="9302750" y="4886325"/>
          <p14:tracePt t="138385" x="9277350" y="4860925"/>
          <p14:tracePt t="138392" x="9251950" y="4835525"/>
          <p14:tracePt t="138401" x="9218613" y="4810125"/>
          <p14:tracePt t="138408" x="9167813" y="4767263"/>
          <p14:tracePt t="138417" x="9117013" y="4716463"/>
          <p14:tracePt t="138425" x="9074150" y="4683125"/>
          <p14:tracePt t="138434" x="9023350" y="4657725"/>
          <p14:tracePt t="138442" x="8972550" y="4605338"/>
          <p14:tracePt t="138450" x="8921750" y="4564063"/>
          <p14:tracePt t="138458" x="8869363" y="4521200"/>
          <p14:tracePt t="138470" x="8836025" y="4503738"/>
          <p14:tracePt t="138474" x="8802688" y="4478338"/>
          <p14:tracePt t="138485" x="8777288" y="4460875"/>
          <p14:tracePt t="138489" x="8742363" y="4435475"/>
          <p14:tracePt t="138499" x="8734425" y="4427538"/>
          <p14:tracePt t="138506" x="8724900" y="4419600"/>
          <p14:tracePt t="138619" x="8709025" y="4419600"/>
          <p14:tracePt t="138626" x="8691563" y="4419600"/>
          <p14:tracePt t="138633" x="8640763" y="4419600"/>
          <p14:tracePt t="138642" x="8605838" y="4445000"/>
          <p14:tracePt t="138653" x="8555038" y="4486275"/>
          <p14:tracePt t="138658" x="8529638" y="4521200"/>
          <p14:tracePt t="138667" x="8488363" y="4572000"/>
          <p14:tracePt t="138674" x="8478838" y="4589463"/>
          <p14:tracePt t="138686" x="8470900" y="4597400"/>
          <p14:tracePt t="138738" x="8428038" y="4597400"/>
          <p14:tracePt t="138746" x="8394700" y="4597400"/>
          <p14:tracePt t="138755" x="8351838" y="4597400"/>
          <p14:tracePt t="138762" x="8240713" y="4614863"/>
          <p14:tracePt t="138771" x="8121650" y="4622800"/>
          <p14:tracePt t="138778" x="8029575" y="4622800"/>
          <p14:tracePt t="138785" x="7977188" y="4622800"/>
          <p14:tracePt t="138805" x="7951788" y="4622800"/>
          <p14:tracePt t="138922" x="7943850" y="4597400"/>
          <p14:tracePt t="138930" x="7935913" y="4597400"/>
          <p14:tracePt t="138939" x="7926388" y="4597400"/>
          <p14:tracePt t="138946" x="7918450" y="4589463"/>
          <p14:tracePt t="138955" x="7885113" y="4579938"/>
          <p14:tracePt t="138962" x="7859713" y="4554538"/>
          <p14:tracePt t="138972" x="7824788" y="4538663"/>
          <p14:tracePt t="138978" x="7773988" y="4503738"/>
          <p14:tracePt t="138986" x="7756525" y="4495800"/>
          <p14:tracePt t="138994" x="7723188" y="4470400"/>
          <p14:tracePt t="139006" x="7705725" y="4460875"/>
          <p14:tracePt t="139010" x="7697788" y="4460875"/>
          <p14:tracePt t="139018" x="7680325" y="4452938"/>
          <p14:tracePt t="139026" x="7662863" y="4427538"/>
          <p14:tracePt t="139034" x="7662863" y="4419600"/>
          <p14:tracePt t="139052" x="7654925" y="4410075"/>
          <p14:tracePt t="139058" x="7654925" y="4402138"/>
          <p14:tracePt t="139068" x="7654925" y="4394200"/>
          <p14:tracePt t="139074" x="7637463" y="4376738"/>
          <p14:tracePt t="139083" x="7637463" y="4368800"/>
          <p14:tracePt t="139102" x="7637463" y="4359275"/>
          <p14:tracePt t="139106" x="7637463" y="4351338"/>
          <p14:tracePt t="139114" x="7637463" y="4341813"/>
          <p14:tracePt t="139130" x="7637463" y="4333875"/>
          <p14:tracePt t="139138" x="7637463" y="4316413"/>
          <p14:tracePt t="139579" x="7637463" y="4308475"/>
          <p14:tracePt t="139627" x="7637463" y="4300538"/>
          <p14:tracePt t="139651" x="7637463" y="4291013"/>
          <p14:tracePt t="139685" x="7637463" y="4283075"/>
          <p14:tracePt t="139706" x="7637463" y="4265613"/>
          <p14:tracePt t="139843" x="7637463" y="4249738"/>
          <p14:tracePt t="139849" x="7637463" y="4240213"/>
          <p14:tracePt t="139868" x="7646988" y="4232275"/>
          <p14:tracePt t="139874" x="7680325" y="4224338"/>
          <p14:tracePt t="139884" x="7723188" y="4197350"/>
          <p14:tracePt t="139890" x="7781925" y="4189413"/>
          <p14:tracePt t="139901" x="7816850" y="4189413"/>
          <p14:tracePt t="139906" x="7850188" y="4189413"/>
          <p14:tracePt t="139917" x="7859713" y="4189413"/>
          <p14:tracePt t="139978" x="7867650" y="4189413"/>
          <p14:tracePt t="139994" x="7867650" y="4197350"/>
          <p14:tracePt t="140005" x="7867650" y="4214813"/>
          <p14:tracePt t="140010" x="7867650" y="4224338"/>
          <p14:tracePt t="140018" x="7867650" y="4232275"/>
          <p14:tracePt t="140026" x="7859713" y="4249738"/>
          <p14:tracePt t="140036" x="7850188" y="4257675"/>
          <p14:tracePt t="140043" x="7842250" y="4265613"/>
          <p14:tracePt t="140052" x="7832725" y="4265613"/>
          <p14:tracePt t="140058" x="7824788" y="4275138"/>
          <p14:tracePt t="140074" x="7807325" y="4291013"/>
          <p14:tracePt t="140085" x="7799388" y="4291013"/>
          <p14:tracePt t="140090" x="7791450" y="4300538"/>
          <p14:tracePt t="140099" x="7773988" y="4325938"/>
          <p14:tracePt t="140106" x="7748588" y="4333875"/>
          <p14:tracePt t="140118" x="7740650" y="4341813"/>
          <p14:tracePt t="140122" x="7723188" y="4359275"/>
          <p14:tracePt t="140130" x="7697788" y="4384675"/>
          <p14:tracePt t="140138" x="7662863" y="4410075"/>
          <p14:tracePt t="140146" x="7646988" y="4435475"/>
          <p14:tracePt t="140155" x="7621588" y="4452938"/>
          <p14:tracePt t="140162" x="7612063" y="4452938"/>
          <p14:tracePt t="140354" x="7612063" y="4445000"/>
          <p14:tracePt t="140363" x="7612063" y="4427538"/>
          <p14:tracePt t="140403" x="7621588" y="4410075"/>
          <p14:tracePt t="140460" x="7629525" y="4402138"/>
          <p14:tracePt t="140490" x="7637463" y="4394200"/>
          <p14:tracePt t="140499" x="7646988" y="4394200"/>
          <p14:tracePt t="140506" x="7646988" y="4384675"/>
          <p14:tracePt t="140518" x="7662863" y="4376738"/>
          <p14:tracePt t="140522" x="7680325" y="4376738"/>
          <p14:tracePt t="140547" x="7688263" y="4376738"/>
          <p14:tracePt t="140554" x="7697788" y="4368800"/>
          <p14:tracePt t="140594" x="7705725" y="4359275"/>
          <p14:tracePt t="140803" x="7715250" y="4351338"/>
          <p14:tracePt t="140810" x="7731125" y="4341813"/>
          <p14:tracePt t="140858" x="7740650" y="4333875"/>
          <p14:tracePt t="140865" x="7740650" y="4325938"/>
          <p14:tracePt t="140882" x="7748588" y="4325938"/>
          <p14:tracePt t="140994" x="7756525" y="4316413"/>
          <p14:tracePt t="141019" x="7756525" y="4308475"/>
          <p14:tracePt t="141226" x="7773988" y="4308475"/>
          <p14:tracePt t="141252" x="7791450" y="4300538"/>
          <p14:tracePt t="141284" x="7816850" y="4291013"/>
          <p14:tracePt t="141298" x="7832725" y="4291013"/>
          <p14:tracePt t="141306" x="7859713" y="4283075"/>
          <p14:tracePt t="141316" x="7867650" y="4283075"/>
          <p14:tracePt t="141322" x="7893050" y="4275138"/>
          <p14:tracePt t="141331" x="7926388" y="4275138"/>
          <p14:tracePt t="141338" x="7951788" y="4257675"/>
          <p14:tracePt t="141346" x="8004175" y="4249738"/>
          <p14:tracePt t="141354" x="8062913" y="4249738"/>
          <p14:tracePt t="141363" x="8121650" y="4240213"/>
          <p14:tracePt t="141370" x="8199438" y="4224338"/>
          <p14:tracePt t="141378" x="8326438" y="4206875"/>
          <p14:tracePt t="141386" x="8410575" y="4189413"/>
          <p14:tracePt t="141394" x="8539163" y="4181475"/>
          <p14:tracePt t="141403" x="8640763" y="4171950"/>
          <p14:tracePt t="141410" x="8750300" y="4146550"/>
          <p14:tracePt t="141418" x="8869363" y="4146550"/>
          <p14:tracePt t="141425" x="8997950" y="4138613"/>
          <p14:tracePt t="141434" x="9091613" y="4138613"/>
          <p14:tracePt t="141442" x="9183688" y="4121150"/>
          <p14:tracePt t="141453" x="9251950" y="4113213"/>
          <p14:tracePt t="141458" x="9302750" y="4095750"/>
          <p14:tracePt t="141468" x="9337675" y="4087813"/>
          <p14:tracePt t="141484" x="9353550" y="4079875"/>
          <p14:tracePt t="141490" x="9363075" y="4079875"/>
          <p14:tracePt t="141517" x="9363075" y="4070350"/>
          <p14:tracePt t="141531" x="9380538" y="4062413"/>
          <p14:tracePt t="141538" x="9388475" y="4052888"/>
          <p14:tracePt t="142468" x="9380538" y="4052888"/>
          <p14:tracePt t="142474" x="9371013" y="4062413"/>
          <p14:tracePt t="142500" x="9363075" y="4062413"/>
          <p14:tracePt t="142506" x="9353550" y="4070350"/>
          <p14:tracePt t="142516" x="9337675" y="4079875"/>
          <p14:tracePt t="142522" x="9328150" y="4095750"/>
          <p14:tracePt t="142531" x="9302750" y="4113213"/>
          <p14:tracePt t="142538" x="9286875" y="4130675"/>
          <p14:tracePt t="142548" x="9251950" y="4156075"/>
          <p14:tracePt t="142554" x="9218613" y="4189413"/>
          <p14:tracePt t="142564" x="9175750" y="4214813"/>
          <p14:tracePt t="142570" x="9142413" y="4240213"/>
          <p14:tracePt t="142579" x="9091613" y="4291013"/>
          <p14:tracePt t="142586" x="9064625" y="4316413"/>
          <p14:tracePt t="142594" x="9005888" y="4351338"/>
          <p14:tracePt t="142602" x="8980488" y="4376738"/>
          <p14:tracePt t="142611" x="8963025" y="4394200"/>
          <p14:tracePt t="142618" x="8947150" y="4402138"/>
          <p14:tracePt t="142626" x="8929688" y="4419600"/>
          <p14:tracePt t="142635" x="8929688" y="4427538"/>
          <p14:tracePt t="142642" x="8921750" y="4435475"/>
          <p14:tracePt t="142650" x="8878888" y="4486275"/>
          <p14:tracePt t="142658" x="8878888" y="4495800"/>
          <p14:tracePt t="142667" x="8853488" y="4521200"/>
          <p14:tracePt t="142674" x="8836025" y="4546600"/>
          <p14:tracePt t="142682" x="8810625" y="4572000"/>
          <p14:tracePt t="142690" x="8810625" y="4579938"/>
          <p14:tracePt t="142701" x="8802688" y="4589463"/>
          <p14:tracePt t="142770" x="8802688" y="4597400"/>
          <p14:tracePt t="142794" x="8802688" y="4605338"/>
          <p14:tracePt t="142819" x="8802688" y="4614863"/>
          <p14:tracePt t="142835" x="8802688" y="4622800"/>
          <p14:tracePt t="142858" x="8802688" y="4630738"/>
          <p14:tracePt t="142874" x="8802688" y="4657725"/>
          <p14:tracePt t="142890" x="8810625" y="4657725"/>
          <p14:tracePt t="142901" x="8818563" y="4657725"/>
          <p14:tracePt t="142906" x="8828088" y="4665663"/>
          <p14:tracePt t="142915" x="8843963" y="4665663"/>
          <p14:tracePt t="142922" x="8853488" y="4673600"/>
          <p14:tracePt t="142930" x="8861425" y="4673600"/>
          <p14:tracePt t="142971" x="8869363" y="4673600"/>
          <p14:tracePt t="143026" x="8878888" y="4673600"/>
          <p14:tracePt t="143131" x="8886825" y="4673600"/>
          <p14:tracePt t="143186" x="8894763" y="4673600"/>
          <p14:tracePt t="143195" x="8904288" y="4673600"/>
          <p14:tracePt t="143234" x="8921750" y="4665663"/>
          <p14:tracePt t="143250" x="8929688" y="4665663"/>
          <p14:tracePt t="143274" x="8937625" y="4657725"/>
          <p14:tracePt t="143290" x="8947150" y="4657725"/>
          <p14:tracePt t="143306" x="8955088" y="4648200"/>
          <p14:tracePt t="143322" x="8963025" y="4648200"/>
          <p14:tracePt t="143338" x="8972550" y="4648200"/>
          <p14:tracePt t="143363" x="8980488" y="4648200"/>
          <p14:tracePt t="143382" x="8997950" y="4648200"/>
          <p14:tracePt t="143522" x="9013825" y="4648200"/>
          <p14:tracePt t="143529" x="9023350" y="4648200"/>
          <p14:tracePt t="143538" x="9048750" y="4648200"/>
          <p14:tracePt t="143549" x="9074150" y="4648200"/>
          <p14:tracePt t="143554" x="9117013" y="4648200"/>
          <p14:tracePt t="143564" x="9150350" y="4648200"/>
          <p14:tracePt t="143569" x="9193213" y="4648200"/>
          <p14:tracePt t="143579" x="9236075" y="4648200"/>
          <p14:tracePt t="143585" x="9277350" y="4648200"/>
          <p14:tracePt t="143594" x="9337675" y="4648200"/>
          <p14:tracePt t="143600" x="9388475" y="4648200"/>
          <p14:tracePt t="143608" x="9472613" y="4648200"/>
          <p14:tracePt t="143616" x="9550400" y="4648200"/>
          <p14:tracePt t="143625" x="9634538" y="4648200"/>
          <p14:tracePt t="143633" x="9702800" y="4648200"/>
          <p14:tracePt t="143641" x="9761538" y="4648200"/>
          <p14:tracePt t="143649" x="9847263" y="4648200"/>
          <p14:tracePt t="143657" x="9923463" y="4630738"/>
          <p14:tracePt t="143665" x="9948863" y="4622800"/>
          <p14:tracePt t="143673" x="9999663" y="4614863"/>
          <p14:tracePt t="143682" x="10025063" y="4605338"/>
          <p14:tracePt t="143689" x="10050463" y="4597400"/>
          <p14:tracePt t="143698" x="10085388" y="4579938"/>
          <p14:tracePt t="143705" x="10085388" y="4572000"/>
          <p14:tracePt t="143714" x="10118725" y="4564063"/>
          <p14:tracePt t="143763" x="10126663" y="4554538"/>
          <p14:tracePt t="143793" x="10126663" y="4546600"/>
          <p14:tracePt t="143801" x="10136188" y="4546600"/>
          <p14:tracePt t="143817" x="10136188" y="4538663"/>
          <p14:tracePt t="144170" x="10136188" y="4529138"/>
          <p14:tracePt t="144234" x="10126663" y="4529138"/>
          <p14:tracePt t="144250" x="10126663" y="4538663"/>
          <p14:tracePt t="144333" x="10126663" y="4546600"/>
          <p14:tracePt t="144338" x="10144125" y="4546600"/>
          <p14:tracePt t="144354" x="10153650" y="4546600"/>
          <p14:tracePt t="144362" x="10169525" y="4546600"/>
          <p14:tracePt t="144370" x="10179050" y="4538663"/>
          <p14:tracePt t="144382" x="10194925" y="4538663"/>
          <p14:tracePt t="144386" x="10204450" y="4529138"/>
          <p14:tracePt t="144395" x="10204450" y="4513263"/>
          <p14:tracePt t="144402" x="10212388" y="4503738"/>
          <p14:tracePt t="144415" x="10212388" y="4486275"/>
          <p14:tracePt t="144418" x="10212388" y="4478338"/>
          <p14:tracePt t="144434" x="10212388" y="4445000"/>
          <p14:tracePt t="144443" x="10212388" y="4435475"/>
          <p14:tracePt t="144450" x="10212388" y="4419600"/>
          <p14:tracePt t="144458" x="10212388" y="4402138"/>
          <p14:tracePt t="144474" x="10204450" y="4376738"/>
          <p14:tracePt t="144490" x="10194925" y="4368800"/>
          <p14:tracePt t="144499" x="10179050" y="4351338"/>
          <p14:tracePt t="144506" x="10169525" y="4325938"/>
          <p14:tracePt t="144516" x="10161588" y="4325938"/>
          <p14:tracePt t="144522" x="10144125" y="4316413"/>
          <p14:tracePt t="144530" x="10144125" y="4308475"/>
          <p14:tracePt t="144538" x="10136188" y="4308475"/>
          <p14:tracePt t="144554" x="10118725" y="4308475"/>
          <p14:tracePt t="144571" x="10110788" y="4308475"/>
          <p14:tracePt t="144580" x="10101263" y="4308475"/>
          <p14:tracePt t="144586" x="10085388" y="4308475"/>
          <p14:tracePt t="144595" x="10050463" y="4308475"/>
          <p14:tracePt t="144602" x="10025063" y="4308475"/>
          <p14:tracePt t="144615" x="9991725" y="4316413"/>
          <p14:tracePt t="144618" x="9966325" y="4325938"/>
          <p14:tracePt t="144626" x="9956800" y="4325938"/>
          <p14:tracePt t="144634" x="9931400" y="4341813"/>
          <p14:tracePt t="144643" x="9923463" y="4359275"/>
          <p14:tracePt t="144651" x="9915525" y="4359275"/>
          <p14:tracePt t="144658" x="9915525" y="4384675"/>
          <p14:tracePt t="144666" x="9906000" y="4410075"/>
          <p14:tracePt t="144674" x="9890125" y="4427538"/>
          <p14:tracePt t="144683" x="9890125" y="4445000"/>
          <p14:tracePt t="144690" x="9880600" y="4470400"/>
          <p14:tracePt t="144700" x="9880600" y="4478338"/>
          <p14:tracePt t="144706" x="9880600" y="4486275"/>
          <p14:tracePt t="144715" x="9872663" y="4503738"/>
          <p14:tracePt t="144722" x="9872663" y="4513263"/>
          <p14:tracePt t="144730" x="9872663" y="4521200"/>
          <p14:tracePt t="145170" x="9872663" y="4529138"/>
          <p14:tracePt t="145179" x="9898063" y="4529138"/>
          <p14:tracePt t="145185" x="9906000" y="4529138"/>
          <p14:tracePt t="145194" x="9923463" y="4529138"/>
          <p14:tracePt t="145200" x="9940925" y="4529138"/>
          <p14:tracePt t="145209" x="9948863" y="4529138"/>
          <p14:tracePt t="145225" x="9956800" y="4529138"/>
          <p14:tracePt t="145249" x="9966325" y="4521200"/>
          <p14:tracePt t="145274" x="9966325" y="4513263"/>
          <p14:tracePt t="145306" x="9966325" y="4503738"/>
          <p14:tracePt t="145322" x="9956800" y="4486275"/>
          <p14:tracePt t="145338" x="9948863" y="4486275"/>
          <p14:tracePt t="145347" x="9940925" y="4486275"/>
          <p14:tracePt t="145354" x="9931400" y="4486275"/>
          <p14:tracePt t="145364" x="9915525" y="4486275"/>
          <p14:tracePt t="145370" x="9906000" y="4486275"/>
          <p14:tracePt t="145378" x="9898063" y="4486275"/>
          <p14:tracePt t="145386" x="9880600" y="4486275"/>
          <p14:tracePt t="145402" x="9872663" y="4486275"/>
          <p14:tracePt t="145415" x="9864725" y="4486275"/>
          <p14:tracePt t="145418" x="9855200" y="4495800"/>
          <p14:tracePt t="145722" x="9864725" y="4495800"/>
          <p14:tracePt t="145733" x="9872663" y="4495800"/>
          <p14:tracePt t="145738" x="9890125" y="4495800"/>
          <p14:tracePt t="145818" x="9898063" y="4495800"/>
          <p14:tracePt t="145827" x="9906000" y="4495800"/>
          <p14:tracePt t="145834" x="9915525" y="4495800"/>
          <p14:tracePt t="145850" x="9923463" y="4495800"/>
          <p14:tracePt t="146122" x="9923463" y="4486275"/>
          <p14:tracePt t="146195" x="9940925" y="4478338"/>
          <p14:tracePt t="146213" x="9948863" y="4478338"/>
          <p14:tracePt t="146218" x="9948863" y="4470400"/>
          <p14:tracePt t="146228" x="9956800" y="4470400"/>
          <p14:tracePt t="146234" x="9974263" y="4460875"/>
          <p14:tracePt t="146250" x="9983788" y="4460875"/>
          <p14:tracePt t="146322" x="9991725" y="4460875"/>
          <p14:tracePt t="146330" x="10009188" y="4452938"/>
          <p14:tracePt t="146338" x="10017125" y="4452938"/>
          <p14:tracePt t="146348" x="10042525" y="4445000"/>
          <p14:tracePt t="146364" x="10059988" y="4435475"/>
          <p14:tracePt t="146370" x="10075863" y="4435475"/>
          <p14:tracePt t="146386" x="10085388" y="4435475"/>
          <p14:tracePt t="146394" x="10101263" y="4427538"/>
          <p14:tracePt t="146402" x="10110788" y="4427538"/>
          <p14:tracePt t="146413" x="10118725" y="4419600"/>
          <p14:tracePt t="146418" x="10136188" y="4419600"/>
          <p14:tracePt t="146426" x="10161588" y="4410075"/>
          <p14:tracePt t="146434" x="10194925" y="4402138"/>
          <p14:tracePt t="146447" x="10255250" y="4394200"/>
          <p14:tracePt t="146450" x="10306050" y="4376738"/>
          <p14:tracePt t="146458" x="10348913" y="4368800"/>
          <p14:tracePt t="146466" x="10425113" y="4333875"/>
          <p14:tracePt t="146474" x="10467975" y="4325938"/>
          <p14:tracePt t="146483" x="10518775" y="4316413"/>
          <p14:tracePt t="146490" x="10544175" y="4308475"/>
          <p14:tracePt t="146498" x="10577513" y="4291013"/>
          <p14:tracePt t="146506" x="10594975" y="4291013"/>
          <p14:tracePt t="146515" x="10602913" y="4283075"/>
          <p14:tracePt t="146699" x="10612438" y="4283075"/>
          <p14:tracePt t="146706" x="10612438" y="4275138"/>
          <p14:tracePt t="146714" x="10628313" y="4275138"/>
          <p14:tracePt t="146722" x="10637838" y="4275138"/>
          <p14:tracePt t="146738" x="10637838" y="4265613"/>
          <p14:tracePt t="146746" x="10645775" y="4257675"/>
          <p14:tracePt t="146754" x="10653713" y="4249738"/>
          <p14:tracePt t="146763" x="10663238" y="4249738"/>
          <p14:tracePt t="146769" x="10688638" y="4240213"/>
          <p14:tracePt t="146779" x="10714038" y="4240213"/>
          <p14:tracePt t="146786" x="10747375" y="4224338"/>
          <p14:tracePt t="146796" x="10772775" y="4206875"/>
          <p14:tracePt t="146802" x="10798175" y="4197350"/>
          <p14:tracePt t="146810" x="10841038" y="4181475"/>
          <p14:tracePt t="146818" x="10883900" y="4156075"/>
          <p14:tracePt t="146827" x="10909300" y="4156075"/>
          <p14:tracePt t="146833" x="10934700" y="4138613"/>
          <p14:tracePt t="146843" x="10942638" y="4130675"/>
          <p14:tracePt t="146850" x="10952163" y="4130675"/>
          <p14:tracePt t="146861" x="10960100" y="4130675"/>
          <p14:tracePt t="146865" x="10968038" y="4121150"/>
          <p14:tracePt t="146931" x="10977563" y="4113213"/>
          <p14:tracePt t="146947" x="10993438" y="4095750"/>
          <p14:tracePt t="146964" x="11002963" y="4095750"/>
          <p14:tracePt t="146978" x="11002963" y="4087813"/>
          <p14:tracePt t="146995" x="11010900" y="4079875"/>
          <p14:tracePt t="147002" x="11018838" y="4079875"/>
          <p14:tracePt t="147009" x="11018838" y="4070350"/>
          <p14:tracePt t="147018" x="11028363" y="4062413"/>
          <p14:tracePt t="147028" x="11044238" y="4052888"/>
          <p14:tracePt t="147034" x="11061700" y="4037013"/>
          <p14:tracePt t="147043" x="11096625" y="4011613"/>
          <p14:tracePt t="147050" x="11104563" y="4002088"/>
          <p14:tracePt t="147060" x="11122025" y="3986213"/>
          <p14:tracePt t="147068" x="11129963" y="3976688"/>
          <p14:tracePt t="147074" x="11137900" y="3976688"/>
          <p14:tracePt t="147082" x="11147425" y="3976688"/>
          <p14:tracePt t="147148" x="11163300" y="3968750"/>
          <p14:tracePt t="147413" x="11163300" y="3986213"/>
          <p14:tracePt t="147418" x="11163300" y="4002088"/>
          <p14:tracePt t="147434" x="11155363" y="4019550"/>
          <p14:tracePt t="147450" x="11147425" y="4037013"/>
          <p14:tracePt t="147460" x="11147425" y="4052888"/>
          <p14:tracePt t="147465" x="11129963" y="4070350"/>
          <p14:tracePt t="147474" x="11122025" y="4079875"/>
          <p14:tracePt t="147482" x="11122025" y="4095750"/>
          <p14:tracePt t="147490" x="11112500" y="4105275"/>
          <p14:tracePt t="147498" x="11096625" y="4121150"/>
          <p14:tracePt t="147506" x="11087100" y="4138613"/>
          <p14:tracePt t="147515" x="11079163" y="4164013"/>
          <p14:tracePt t="147530" x="11053763" y="4197350"/>
          <p14:tracePt t="147538" x="11044238" y="4214813"/>
          <p14:tracePt t="147548" x="11018838" y="4240213"/>
          <p14:tracePt t="147554" x="11002963" y="4257675"/>
          <p14:tracePt t="147563" x="10993438" y="4275138"/>
          <p14:tracePt t="147570" x="10985500" y="4291013"/>
          <p14:tracePt t="147580" x="10977563" y="4300538"/>
          <p14:tracePt t="147586" x="10968038" y="4308475"/>
          <p14:tracePt t="147594" x="10960100" y="4325938"/>
          <p14:tracePt t="147602" x="10942638" y="4341813"/>
          <p14:tracePt t="147611" x="10942638" y="4351338"/>
          <p14:tracePt t="147618" x="10901363" y="4394200"/>
          <p14:tracePt t="147626" x="10874375" y="4435475"/>
          <p14:tracePt t="147634" x="10841038" y="4486275"/>
          <p14:tracePt t="147648" x="10823575" y="4513263"/>
          <p14:tracePt t="147654" x="10798175" y="4538663"/>
          <p14:tracePt t="147660" x="10782300" y="4564063"/>
          <p14:tracePt t="147666" x="10764838" y="4572000"/>
          <p14:tracePt t="147723" x="10756900" y="4579938"/>
          <p14:tracePt t="147986" x="10764838" y="4579938"/>
          <p14:tracePt t="148002" x="10772775" y="4572000"/>
          <p14:tracePt t="148018" x="10782300" y="4572000"/>
          <p14:tracePt t="148043" x="10798175" y="4554538"/>
          <p14:tracePt t="148066" x="10815638" y="4546600"/>
          <p14:tracePt t="148078" x="10823575" y="4538663"/>
          <p14:tracePt t="148082" x="10841038" y="4529138"/>
          <p14:tracePt t="148098" x="10848975" y="4529138"/>
          <p14:tracePt t="148106" x="10858500" y="4521200"/>
          <p14:tracePt t="148122" x="10874375" y="4513263"/>
          <p14:tracePt t="148138" x="10901363" y="4503738"/>
          <p14:tracePt t="148154" x="10909300" y="4495800"/>
          <p14:tracePt t="148163" x="10926763" y="4486275"/>
          <p14:tracePt t="148170" x="10942638" y="4478338"/>
          <p14:tracePt t="148180" x="10952163" y="4470400"/>
          <p14:tracePt t="148185" x="10968038" y="4460875"/>
          <p14:tracePt t="148194" x="10985500" y="4452938"/>
          <p14:tracePt t="148202" x="10993438" y="4445000"/>
          <p14:tracePt t="148213" x="11002963" y="4445000"/>
          <p14:tracePt t="148218" x="11010900" y="4435475"/>
          <p14:tracePt t="148234" x="11028363" y="4427538"/>
          <p14:tracePt t="148242" x="11044238" y="4410075"/>
          <p14:tracePt t="148258" x="11079163" y="4394200"/>
          <p14:tracePt t="148265" x="11087100" y="4394200"/>
          <p14:tracePt t="148278" x="11104563" y="4376738"/>
          <p14:tracePt t="148283" x="11122025" y="4359275"/>
          <p14:tracePt t="148292" x="11155363" y="4341813"/>
          <p14:tracePt t="148298" x="11172825" y="4325938"/>
          <p14:tracePt t="148306" x="11206163" y="4316413"/>
          <p14:tracePt t="148379" x="11223625" y="4300538"/>
          <p14:tracePt t="148395" x="11231563" y="4300538"/>
          <p14:tracePt t="148402" x="11231563" y="4291013"/>
          <p14:tracePt t="148450" x="11241088" y="4291013"/>
          <p14:tracePt t="150308" x="11241088" y="4283075"/>
          <p14:tracePt t="150314" x="11231563" y="4283075"/>
          <p14:tracePt t="150326" x="11206163" y="4283075"/>
          <p14:tracePt t="150330" x="11198225" y="4283075"/>
          <p14:tracePt t="150338" x="11188700" y="4283075"/>
          <p14:tracePt t="150346" x="11163300" y="4283075"/>
          <p14:tracePt t="150355" x="11147425" y="4283075"/>
          <p14:tracePt t="150362" x="11112500" y="4291013"/>
          <p14:tracePt t="150370" x="11087100" y="4308475"/>
          <p14:tracePt t="150378" x="11053763" y="4316413"/>
          <p14:tracePt t="150386" x="11036300" y="4325938"/>
          <p14:tracePt t="150395" x="11018838" y="4333875"/>
          <p14:tracePt t="150402" x="10993438" y="4341813"/>
          <p14:tracePt t="150410" x="10968038" y="4351338"/>
          <p14:tracePt t="150418" x="10960100" y="4351338"/>
          <p14:tracePt t="150426" x="10942638" y="4359275"/>
          <p14:tracePt t="150434" x="10917238" y="4359275"/>
          <p14:tracePt t="150445" x="10891838" y="4376738"/>
          <p14:tracePt t="150450" x="10866438" y="4384675"/>
          <p14:tracePt t="150460" x="10815638" y="4402138"/>
          <p14:tracePt t="150466" x="10764838" y="4419600"/>
          <p14:tracePt t="150475" x="10721975" y="4445000"/>
          <p14:tracePt t="150482" x="10671175" y="4470400"/>
          <p14:tracePt t="150491" x="10620375" y="4478338"/>
          <p14:tracePt t="150498" x="10577513" y="4503738"/>
          <p14:tracePt t="150508" x="10544175" y="4521200"/>
          <p14:tracePt t="150514" x="10534650" y="4521200"/>
          <p14:tracePt t="150571" x="10526713" y="4521200"/>
          <p14:tracePt t="150611" x="10518775" y="4521200"/>
          <p14:tracePt t="150675" x="10501313" y="4529138"/>
          <p14:tracePt t="150690" x="10493375" y="4529138"/>
          <p14:tracePt t="150698" x="10467975" y="4538663"/>
          <p14:tracePt t="150708" x="10458450" y="4538663"/>
          <p14:tracePt t="150714" x="10425113" y="4554538"/>
          <p14:tracePt t="150724" x="10407650" y="4554538"/>
          <p14:tracePt t="150730" x="10390188" y="4554538"/>
          <p14:tracePt t="150741" x="10356850" y="4564063"/>
          <p14:tracePt t="150745" x="10348913" y="4564063"/>
          <p14:tracePt t="150755" x="10323513" y="4572000"/>
          <p14:tracePt t="150762" x="10306050" y="4572000"/>
          <p14:tracePt t="150770" x="10271125" y="4579938"/>
          <p14:tracePt t="150778" x="10263188" y="4579938"/>
          <p14:tracePt t="150786" x="10255250" y="4579938"/>
          <p14:tracePt t="150794" x="10245725" y="4589463"/>
          <p14:tracePt t="151539" x="10255250" y="4589463"/>
          <p14:tracePt t="151659" x="10255250" y="4572000"/>
          <p14:tracePt t="151682" x="10255250" y="4564063"/>
          <p14:tracePt t="151698" x="10263188" y="4546600"/>
          <p14:tracePt t="151714" x="10280650" y="4529138"/>
          <p14:tracePt t="151725" x="10288588" y="4529138"/>
          <p14:tracePt t="151730" x="10298113" y="4529138"/>
          <p14:tracePt t="151739" x="10313988" y="4529138"/>
          <p14:tracePt t="151746" x="10339388" y="4521200"/>
          <p14:tracePt t="151758" x="10348913" y="4513263"/>
          <p14:tracePt t="151762" x="10382250" y="4495800"/>
          <p14:tracePt t="151770" x="10407650" y="4486275"/>
          <p14:tracePt t="151778" x="10433050" y="4478338"/>
          <p14:tracePt t="151786" x="10475913" y="4452938"/>
          <p14:tracePt t="151794" x="10501313" y="4445000"/>
          <p14:tracePt t="151802" x="10544175" y="4427538"/>
          <p14:tracePt t="151811" x="10594975" y="4410075"/>
          <p14:tracePt t="151818" x="10637838" y="4384675"/>
          <p14:tracePt t="151827" x="10704513" y="4359275"/>
          <p14:tracePt t="151834" x="10747375" y="4333875"/>
          <p14:tracePt t="151843" x="10782300" y="4325938"/>
          <p14:tracePt t="151850" x="10823575" y="4300538"/>
          <p14:tracePt t="151859" x="10833100" y="4291013"/>
          <p14:tracePt t="151866" x="10841038" y="4291013"/>
          <p14:tracePt t="151962" x="10848975" y="4291013"/>
          <p14:tracePt t="152018" x="10833100" y="4283075"/>
          <p14:tracePt t="152026" x="10833100" y="4275138"/>
          <p14:tracePt t="152034" x="10807700" y="4265613"/>
          <p14:tracePt t="152044" x="10782300" y="4257675"/>
          <p14:tracePt t="152050" x="10756900" y="4249738"/>
          <p14:tracePt t="152060" x="10714038" y="4224338"/>
          <p14:tracePt t="152067" x="10671175" y="4214813"/>
          <p14:tracePt t="152074" x="10645775" y="4206875"/>
          <p14:tracePt t="152082" x="10612438" y="4197350"/>
          <p14:tracePt t="152091" x="10577513" y="4189413"/>
          <p14:tracePt t="152098" x="10534650" y="4181475"/>
          <p14:tracePt t="152105" x="10501313" y="4171950"/>
          <p14:tracePt t="152114" x="10458450" y="4171950"/>
          <p14:tracePt t="152124" x="10415588" y="4171950"/>
          <p14:tracePt t="152130" x="10356850" y="4171950"/>
          <p14:tracePt t="152138" x="10255250" y="4171950"/>
          <p14:tracePt t="152146" x="10144125" y="4214813"/>
          <p14:tracePt t="152157" x="10034588" y="4257675"/>
          <p14:tracePt t="152162" x="9948863" y="4316413"/>
          <p14:tracePt t="152173" x="9855200" y="4359275"/>
          <p14:tracePt t="152178" x="9821863" y="4368800"/>
          <p14:tracePt t="152186" x="9812338" y="4368800"/>
          <p14:tracePt t="152250" x="9812338" y="4376738"/>
          <p14:tracePt t="152259" x="9812338" y="4394200"/>
          <p14:tracePt t="152266" x="9812338" y="4402138"/>
          <p14:tracePt t="152274" x="9804400" y="4402138"/>
          <p14:tracePt t="152282" x="9796463" y="4402138"/>
          <p14:tracePt t="152293" x="9786938" y="4402138"/>
          <p14:tracePt t="152362" x="9779000" y="4402138"/>
          <p14:tracePt t="152371" x="9771063" y="4410075"/>
          <p14:tracePt t="152378" x="9753600" y="4410075"/>
          <p14:tracePt t="152387" x="9745663" y="4410075"/>
          <p14:tracePt t="152395" x="9720263" y="4410075"/>
          <p14:tracePt t="152402" x="9702800" y="4410075"/>
          <p14:tracePt t="152410" x="9677400" y="4410075"/>
          <p14:tracePt t="152418" x="9634538" y="4410075"/>
          <p14:tracePt t="152426" x="9583738" y="4410075"/>
          <p14:tracePt t="152434" x="9540875" y="4410075"/>
          <p14:tracePt t="152443" x="9490075" y="4410075"/>
          <p14:tracePt t="152450" x="9439275" y="4410075"/>
          <p14:tracePt t="152457" x="9371013" y="4410075"/>
          <p14:tracePt t="152466" x="9312275" y="4410075"/>
          <p14:tracePt t="152475" x="9269413" y="4419600"/>
          <p14:tracePt t="152482" x="9226550" y="4419600"/>
          <p14:tracePt t="152490" x="9158288" y="4435475"/>
          <p14:tracePt t="152498" x="9117013" y="4435475"/>
          <p14:tracePt t="152506" x="9056688" y="4445000"/>
          <p14:tracePt t="152514" x="8988425" y="4445000"/>
          <p14:tracePt t="152523" x="8947150" y="4445000"/>
          <p14:tracePt t="152529" x="8904288" y="4445000"/>
          <p14:tracePt t="152538" x="8878888" y="4445000"/>
          <p14:tracePt t="152546" x="8861425" y="4445000"/>
          <p14:tracePt t="152562" x="8843963" y="4445000"/>
          <p14:tracePt t="152603" x="8810625" y="4445000"/>
          <p14:tracePt t="152610" x="8777288" y="4445000"/>
          <p14:tracePt t="152618" x="8767763" y="4435475"/>
          <p14:tracePt t="152627" x="8750300" y="4435475"/>
          <p14:tracePt t="152725" x="8742363" y="4427538"/>
          <p14:tracePt t="153010" x="8742363" y="4419600"/>
          <p14:tracePt t="153051" x="8742363" y="4410075"/>
          <p14:tracePt t="153075" x="8742363" y="4402138"/>
          <p14:tracePt t="153082" x="8742363" y="4394200"/>
          <p14:tracePt t="153089" x="8759825" y="4376738"/>
          <p14:tracePt t="153098" x="8767763" y="4368800"/>
          <p14:tracePt t="153114" x="8785225" y="4359275"/>
          <p14:tracePt t="153123" x="8793163" y="4351338"/>
          <p14:tracePt t="153130" x="8802688" y="4341813"/>
          <p14:tracePt t="153140" x="8810625" y="4333875"/>
          <p14:tracePt t="153154" x="8818563" y="4333875"/>
          <p14:tracePt t="153171" x="8828088" y="4333875"/>
          <p14:tracePt t="153178" x="8836025" y="4325938"/>
          <p14:tracePt t="153771" x="8843963" y="4316413"/>
          <p14:tracePt t="153978" x="8861425" y="4316413"/>
          <p14:tracePt t="153988" x="8886825" y="4316413"/>
          <p14:tracePt t="153994" x="8929688" y="4316413"/>
          <p14:tracePt t="154004" x="9013825" y="4316413"/>
          <p14:tracePt t="154010" x="9056688" y="4316413"/>
          <p14:tracePt t="154018" x="9064625" y="4316413"/>
          <p14:tracePt t="154098" x="9056688" y="4351338"/>
          <p14:tracePt t="154108" x="8997950" y="4351338"/>
          <p14:tracePt t="154114" x="8937625" y="4359275"/>
          <p14:tracePt t="154124" x="8904288" y="4359275"/>
          <p14:tracePt t="154130" x="8861425" y="4359275"/>
          <p14:tracePt t="154141" x="8836025" y="4359275"/>
          <p14:tracePt t="154156" x="8828088" y="4359275"/>
          <p14:tracePt t="154162" x="8828088" y="4351338"/>
          <p14:tracePt t="154178" x="8828088" y="4333875"/>
          <p14:tracePt t="155092" x="8828088" y="4325938"/>
          <p14:tracePt t="155114" x="8828088" y="4316413"/>
          <p14:tracePt t="155130" x="8828088" y="4308475"/>
          <p14:tracePt t="155138" x="8828088" y="4300538"/>
          <p14:tracePt t="155146" x="8828088" y="4291013"/>
          <p14:tracePt t="155153" x="8828088" y="4283075"/>
          <p14:tracePt t="155170" x="8828088" y="4275138"/>
          <p14:tracePt t="155178" x="8828088" y="4265613"/>
          <p14:tracePt t="155187" x="8828088" y="4257675"/>
          <p14:tracePt t="155203" x="8828088" y="4232275"/>
          <p14:tracePt t="155209" x="8828088" y="4206875"/>
          <p14:tracePt t="155221" x="8828088" y="4181475"/>
          <p14:tracePt t="155225" x="8828088" y="4146550"/>
          <p14:tracePt t="155236" x="8818563" y="4113213"/>
          <p14:tracePt t="155242" x="8785225" y="4052888"/>
          <p14:tracePt t="155251" x="8767763" y="4002088"/>
          <p14:tracePt t="155259" x="8734425" y="3943350"/>
          <p14:tracePt t="155266" x="8716963" y="3908425"/>
          <p14:tracePt t="155274" x="8691563" y="3857625"/>
          <p14:tracePt t="155282" x="8674100" y="3824288"/>
          <p14:tracePt t="155291" x="8632825" y="3773488"/>
          <p14:tracePt t="155298" x="8605838" y="3748088"/>
          <p14:tracePt t="155306" x="8589963" y="3722688"/>
          <p14:tracePt t="155314" x="8564563" y="3697288"/>
          <p14:tracePt t="155324" x="8547100" y="3671888"/>
          <p14:tracePt t="155329" x="8547100" y="3662363"/>
          <p14:tracePt t="155337" x="8521700" y="3636963"/>
          <p14:tracePt t="155346" x="8504238" y="3619500"/>
          <p14:tracePt t="155357" x="8478838" y="3594100"/>
          <p14:tracePt t="155362" x="8470900" y="3594100"/>
          <p14:tracePt t="155370" x="8453438" y="3568700"/>
          <p14:tracePt t="155378" x="8445500" y="3560763"/>
          <p14:tracePt t="155386" x="8435975" y="3560763"/>
          <p14:tracePt t="155394" x="8435975" y="3552825"/>
          <p14:tracePt t="155410" x="8435975" y="3543300"/>
          <p14:tracePt t="155442" x="8428038" y="3535363"/>
          <p14:tracePt t="155451" x="8410575" y="3535363"/>
          <p14:tracePt t="155459" x="8394700" y="3535363"/>
          <p14:tracePt t="155466" x="8351838" y="3535363"/>
          <p14:tracePt t="155474" x="8291513" y="3552825"/>
          <p14:tracePt t="155482" x="8240713" y="3560763"/>
          <p14:tracePt t="155490" x="8207375" y="3586163"/>
          <p14:tracePt t="155498" x="8189913" y="3603625"/>
          <p14:tracePt t="155506" x="8189913" y="3629025"/>
          <p14:tracePt t="155514" x="8181975" y="3636963"/>
          <p14:tracePt t="155610" x="8164513" y="3646488"/>
          <p14:tracePt t="155620" x="8156575" y="3671888"/>
          <p14:tracePt t="155626" x="8139113" y="3679825"/>
          <p14:tracePt t="155636" x="8139113" y="3687763"/>
          <p14:tracePt t="155642" x="8139113" y="3697288"/>
          <p14:tracePt t="155683" x="8139113" y="3662363"/>
          <p14:tracePt t="155690" x="8139113" y="3619500"/>
          <p14:tracePt t="155698" x="8147050" y="3586163"/>
          <p14:tracePt t="155706" x="8156575" y="3535363"/>
          <p14:tracePt t="155713" x="8156575" y="3484563"/>
          <p14:tracePt t="155724" x="8156575" y="3424238"/>
          <p14:tracePt t="155730" x="8156575" y="3348038"/>
          <p14:tracePt t="155738" x="8156575" y="3305175"/>
          <p14:tracePt t="155746" x="8156575" y="3254375"/>
          <p14:tracePt t="155757" x="8156575" y="3203575"/>
          <p14:tracePt t="155762" x="8156575" y="3160713"/>
          <p14:tracePt t="155772" x="8147050" y="3101975"/>
          <p14:tracePt t="155778" x="8139113" y="3041650"/>
          <p14:tracePt t="155785" x="8113713" y="2982913"/>
          <p14:tracePt t="155794" x="8105775" y="2949575"/>
          <p14:tracePt t="155804" x="8096250" y="2871788"/>
          <p14:tracePt t="155810" x="8096250" y="2805113"/>
          <p14:tracePt t="155820" x="8088313" y="2752725"/>
          <p14:tracePt t="155825" x="8088313" y="2711450"/>
          <p14:tracePt t="155835" x="8088313" y="2668588"/>
          <p14:tracePt t="155843" x="8088313" y="2608263"/>
          <p14:tracePt t="155851" x="8088313" y="2566988"/>
          <p14:tracePt t="155858" x="8088313" y="2524125"/>
          <p14:tracePt t="155867" x="8088313" y="2489200"/>
          <p14:tracePt t="155874" x="8088313" y="2447925"/>
          <p14:tracePt t="155883" x="8088313" y="2405063"/>
          <p14:tracePt t="155890" x="8088313" y="2371725"/>
          <p14:tracePt t="155903" x="8088313" y="2344738"/>
          <p14:tracePt t="155909" x="8088313" y="2328863"/>
          <p14:tracePt t="155914" x="8088313" y="2293938"/>
          <p14:tracePt t="155922" x="8088313" y="2286000"/>
          <p14:tracePt t="155931" x="8088313" y="2252663"/>
          <p14:tracePt t="155939" x="8088313" y="2227263"/>
          <p14:tracePt t="155946" x="8088313" y="2217738"/>
          <p14:tracePt t="155954" x="8088313" y="2184400"/>
          <p14:tracePt t="155962" x="8088313" y="2166938"/>
          <p14:tracePt t="155969" x="8070850" y="2149475"/>
          <p14:tracePt t="155978" x="8070850" y="2124075"/>
          <p14:tracePt t="155986" x="8062913" y="2098675"/>
          <p14:tracePt t="155994" x="8062913" y="2073275"/>
          <p14:tracePt t="156005" x="8062913" y="2065338"/>
          <p14:tracePt t="156010" x="8062913" y="2047875"/>
          <p14:tracePt t="156018" x="8062913" y="2039938"/>
          <p14:tracePt t="156026" x="8062913" y="2005013"/>
          <p14:tracePt t="156035" x="8062913" y="1997075"/>
          <p14:tracePt t="156042" x="8062913" y="1989138"/>
          <p14:tracePt t="156053" x="8054975" y="1971675"/>
          <p14:tracePt t="156058" x="8054975" y="1963738"/>
          <p14:tracePt t="156074" x="8054975" y="1954213"/>
          <p14:tracePt t="156083" x="8054975" y="1938338"/>
          <p14:tracePt t="156106" x="8054975" y="1928813"/>
          <p14:tracePt t="156139" x="8054975" y="1920875"/>
          <p14:tracePt t="156772" x="8054975" y="1928813"/>
          <p14:tracePt t="156810" x="8054975" y="1946275"/>
          <p14:tracePt t="156818" x="8037513" y="1971675"/>
          <p14:tracePt t="156842" x="8037513" y="1997075"/>
          <p14:tracePt t="156853" x="8029575" y="1997075"/>
          <p14:tracePt t="156858" x="8029575" y="2005013"/>
          <p14:tracePt t="156870" x="8029575" y="2022475"/>
          <p14:tracePt t="156891" x="8020050" y="2030413"/>
          <p14:tracePt t="156908" x="8012113" y="2065338"/>
          <p14:tracePt t="156914" x="8004175" y="2082800"/>
          <p14:tracePt t="156923" x="8004175" y="2090738"/>
          <p14:tracePt t="156930" x="7994650" y="2098675"/>
          <p14:tracePt t="156955" x="7986713" y="2108200"/>
          <p14:tracePt t="156962" x="7986713" y="2124075"/>
          <p14:tracePt t="156973" x="7977188" y="2124075"/>
          <p14:tracePt t="156978" x="7969250" y="2149475"/>
          <p14:tracePt t="156986" x="7961313" y="2166938"/>
          <p14:tracePt t="156994" x="7951788" y="2174875"/>
          <p14:tracePt t="157005" x="7943850" y="2200275"/>
          <p14:tracePt t="157010" x="7918450" y="2217738"/>
          <p14:tracePt t="157019" x="7918450" y="2235200"/>
          <p14:tracePt t="157025" x="7918450" y="2243138"/>
          <p14:tracePt t="157035" x="7910513" y="2260600"/>
          <p14:tracePt t="157042" x="7893050" y="2286000"/>
          <p14:tracePt t="157050" x="7875588" y="2311400"/>
          <p14:tracePt t="157058" x="7867650" y="2319338"/>
          <p14:tracePt t="157071" x="7867650" y="2328863"/>
          <p14:tracePt t="157075" x="7842250" y="2354263"/>
          <p14:tracePt t="157083" x="7832725" y="2371725"/>
          <p14:tracePt t="157090" x="7807325" y="2405063"/>
          <p14:tracePt t="157098" x="7791450" y="2430463"/>
          <p14:tracePt t="157107" x="7773988" y="2463800"/>
          <p14:tracePt t="157114" x="7748588" y="2481263"/>
          <p14:tracePt t="157122" x="7715250" y="2549525"/>
          <p14:tracePt t="157130" x="7672388" y="2608263"/>
          <p14:tracePt t="157139" x="7654925" y="2676525"/>
          <p14:tracePt t="157146" x="7621588" y="2762250"/>
          <p14:tracePt t="157156" x="7612063" y="2820988"/>
          <p14:tracePt t="157162" x="7586663" y="2897188"/>
          <p14:tracePt t="157170" x="7586663" y="2982913"/>
          <p14:tracePt t="157178" x="7570788" y="3041650"/>
          <p14:tracePt t="157188" x="7553325" y="3119438"/>
          <p14:tracePt t="157193" x="7553325" y="3203575"/>
          <p14:tracePt t="157205" x="7535863" y="3263900"/>
          <p14:tracePt t="157210" x="7535863" y="3348038"/>
          <p14:tracePt t="157217" x="7535863" y="3390900"/>
          <p14:tracePt t="157226" x="7535863" y="3449638"/>
          <p14:tracePt t="157236" x="7535863" y="3492500"/>
          <p14:tracePt t="157242" x="7535863" y="3535363"/>
          <p14:tracePt t="157250" x="7535863" y="3568700"/>
          <p14:tracePt t="157258" x="7535863" y="3594100"/>
          <p14:tracePt t="157268" x="7553325" y="3636963"/>
          <p14:tracePt t="157273" x="7586663" y="3687763"/>
          <p14:tracePt t="157282" x="7612063" y="3722688"/>
          <p14:tracePt t="157290" x="7629525" y="3756025"/>
          <p14:tracePt t="157298" x="7646988" y="3773488"/>
          <p14:tracePt t="157306" x="7672388" y="3806825"/>
          <p14:tracePt t="157314" x="7688263" y="3816350"/>
          <p14:tracePt t="157323" x="7723188" y="3849688"/>
          <p14:tracePt t="157331" x="7773988" y="3875088"/>
          <p14:tracePt t="157339" x="7791450" y="3883025"/>
          <p14:tracePt t="157345" x="7824788" y="3900488"/>
          <p14:tracePt t="157355" x="7867650" y="3935413"/>
          <p14:tracePt t="157362" x="7900988" y="3951288"/>
          <p14:tracePt t="157370" x="7935913" y="3976688"/>
          <p14:tracePt t="157377" x="7969250" y="3994150"/>
          <p14:tracePt t="157385" x="8045450" y="4027488"/>
          <p14:tracePt t="157394" x="8096250" y="4044950"/>
          <p14:tracePt t="157403" x="8156575" y="4079875"/>
          <p14:tracePt t="157410" x="8207375" y="4095750"/>
          <p14:tracePt t="157420" x="8266113" y="4130675"/>
          <p14:tracePt t="157426" x="8301038" y="4138613"/>
          <p14:tracePt t="157436" x="8334375" y="4156075"/>
          <p14:tracePt t="157442" x="8359775" y="4171950"/>
          <p14:tracePt t="157450" x="8377238" y="4171950"/>
          <p14:tracePt t="157458" x="8394700" y="4189413"/>
          <p14:tracePt t="157475" x="8410575" y="4206875"/>
          <p14:tracePt t="157483" x="8420100" y="4206875"/>
          <p14:tracePt t="157594" x="8428038" y="4214813"/>
          <p14:tracePt t="157619" x="8428038" y="4232275"/>
          <p14:tracePt t="157626" x="8420100" y="4257675"/>
          <p14:tracePt t="157635" x="8410575" y="4257675"/>
          <p14:tracePt t="157642" x="8402638" y="4275138"/>
          <p14:tracePt t="157650" x="8385175" y="4291013"/>
          <p14:tracePt t="157658" x="8359775" y="4308475"/>
          <p14:tracePt t="157670" x="8351838" y="4316413"/>
          <p14:tracePt t="157674" x="8326438" y="4341813"/>
          <p14:tracePt t="157683" x="8301038" y="4368800"/>
          <p14:tracePt t="157690" x="8283575" y="4394200"/>
          <p14:tracePt t="157699" x="8266113" y="4419600"/>
          <p14:tracePt t="157706" x="8250238" y="4445000"/>
          <p14:tracePt t="157714" x="8240713" y="4445000"/>
          <p14:tracePt t="157722" x="8232775" y="4478338"/>
          <p14:tracePt t="157730" x="8224838" y="4478338"/>
          <p14:tracePt t="157738" x="8215313" y="4495800"/>
          <p14:tracePt t="157746" x="8207375" y="4513263"/>
          <p14:tracePt t="157762" x="8199438" y="4538663"/>
          <p14:tracePt t="157772" x="8199438" y="4546600"/>
          <p14:tracePt t="157778" x="8189913" y="4572000"/>
          <p14:tracePt t="157787" x="8181975" y="4589463"/>
          <p14:tracePt t="157794" x="8181975" y="4605338"/>
          <p14:tracePt t="157802" x="8174038" y="4605338"/>
          <p14:tracePt t="157809" x="8164513" y="4622800"/>
          <p14:tracePt t="157852" x="8164513" y="4640263"/>
          <p14:tracePt t="157858" x="8156575" y="4640263"/>
          <p14:tracePt t="157868" x="8156575" y="4648200"/>
          <p14:tracePt t="157874" x="8156575" y="4657725"/>
          <p14:tracePt t="157884" x="8147050" y="4673600"/>
          <p14:tracePt t="157891" x="8139113" y="4683125"/>
          <p14:tracePt t="157906" x="8139113" y="4699000"/>
          <p14:tracePt t="157914" x="8139113" y="4708525"/>
          <p14:tracePt t="157939" x="8131175" y="4708525"/>
          <p14:tracePt t="157954" x="8121650" y="4716463"/>
          <p14:tracePt t="157962" x="8113713" y="4733925"/>
          <p14:tracePt t="157970" x="8096250" y="4749800"/>
          <p14:tracePt t="157978" x="8088313" y="4749800"/>
          <p14:tracePt t="157988" x="8080375" y="4767263"/>
          <p14:tracePt t="157994" x="8070850" y="4784725"/>
          <p14:tracePt t="158001" x="8045450" y="4818063"/>
          <p14:tracePt t="158010" x="8037513" y="4835525"/>
          <p14:tracePt t="158022" x="8004175" y="4878388"/>
          <p14:tracePt t="158026" x="7986713" y="4911725"/>
          <p14:tracePt t="158037" x="7935913" y="4972050"/>
          <p14:tracePt t="158042" x="7893050" y="5064125"/>
          <p14:tracePt t="158050" x="7850188" y="5124450"/>
          <p14:tracePt t="158058" x="7816850" y="5235575"/>
          <p14:tracePt t="158068" x="7791450" y="5294313"/>
          <p14:tracePt t="158074" x="7791450" y="5327650"/>
          <p14:tracePt t="158087" x="7781925" y="5337175"/>
          <p14:tracePt t="158178" x="7773988" y="5345113"/>
          <p14:tracePt t="158187" x="7740650" y="5345113"/>
          <p14:tracePt t="158194" x="7637463" y="5319713"/>
          <p14:tracePt t="158203" x="7586663" y="5311775"/>
          <p14:tracePt t="158210" x="7570788" y="5302250"/>
          <p14:tracePt t="158219" x="7553325" y="5286375"/>
          <p14:tracePt t="158227" x="7545388" y="5276850"/>
          <p14:tracePt t="158242" x="7545388" y="5268913"/>
          <p14:tracePt t="158250" x="7545388" y="5260975"/>
          <p14:tracePt t="158258" x="7545388" y="5243513"/>
          <p14:tracePt t="158268" x="7553325" y="5226050"/>
          <p14:tracePt t="158274" x="7570788" y="5226050"/>
          <p14:tracePt t="158283" x="7570788" y="5218113"/>
          <p14:tracePt t="158291" x="7578725" y="5208588"/>
          <p14:tracePt t="158302" x="7586663" y="5200650"/>
          <p14:tracePt t="158314" x="7596188" y="5200650"/>
          <p14:tracePt t="158323" x="7604125" y="5183188"/>
          <p14:tracePt t="158338" x="7621588" y="5175250"/>
          <p14:tracePt t="158346" x="7629525" y="5175250"/>
          <p14:tracePt t="158355" x="7637463" y="5167313"/>
          <p14:tracePt t="158362" x="7662863" y="5157788"/>
          <p14:tracePt t="158370" x="7680325" y="5141913"/>
          <p14:tracePt t="158378" x="7680325" y="5132388"/>
          <p14:tracePt t="158388" x="7697788" y="5132388"/>
          <p14:tracePt t="158394" x="7715250" y="5132388"/>
          <p14:tracePt t="158403" x="7723188" y="5116513"/>
          <p14:tracePt t="158410" x="7731125" y="5116513"/>
          <p14:tracePt t="158420" x="7740650" y="5116513"/>
          <p14:tracePt t="158442" x="7748588" y="5106988"/>
          <p14:tracePt t="158450" x="7756525" y="5106988"/>
          <p14:tracePt t="158457" x="7766050" y="5106988"/>
          <p14:tracePt t="158466" x="7773988" y="5106988"/>
          <p14:tracePt t="158473" x="7791450" y="5099050"/>
          <p14:tracePt t="158481" x="7799388" y="5099050"/>
          <p14:tracePt t="158489" x="7807325" y="5099050"/>
          <p14:tracePt t="158500" x="7824788" y="5091113"/>
          <p14:tracePt t="158505" x="7842250" y="5081588"/>
          <p14:tracePt t="158521" x="7867650" y="5073650"/>
          <p14:tracePt t="158529" x="7875588" y="5073650"/>
          <p14:tracePt t="158537" x="7893050" y="5073650"/>
          <p14:tracePt t="158546" x="7910513" y="5056188"/>
          <p14:tracePt t="158554" x="7943850" y="5048250"/>
          <p14:tracePt t="158562" x="7951788" y="5038725"/>
          <p14:tracePt t="158570" x="7969250" y="5030788"/>
          <p14:tracePt t="158578" x="7977188" y="5030788"/>
          <p14:tracePt t="158589" x="7986713" y="5022850"/>
          <p14:tracePt t="158602" x="8004175" y="5022850"/>
          <p14:tracePt t="158610" x="8012113" y="5013325"/>
          <p14:tracePt t="158620" x="8012113" y="5005388"/>
          <p14:tracePt t="158626" x="8029575" y="5005388"/>
          <p14:tracePt t="158635" x="8037513" y="5005388"/>
          <p14:tracePt t="158643" x="8054975" y="4997450"/>
          <p14:tracePt t="158651" x="8080375" y="4997450"/>
          <p14:tracePt t="158658" x="8096250" y="4987925"/>
          <p14:tracePt t="158668" x="8105775" y="4987925"/>
          <p14:tracePt t="158674" x="8113713" y="4987925"/>
          <p14:tracePt t="158683" x="8131175" y="4972050"/>
          <p14:tracePt t="158690" x="8139113" y="4972050"/>
          <p14:tracePt t="158699" x="8156575" y="4962525"/>
          <p14:tracePt t="158715" x="8181975" y="4962525"/>
          <p14:tracePt t="158778" x="8189913" y="4962525"/>
          <p14:tracePt t="158794" x="8215313" y="4954588"/>
          <p14:tracePt t="158810" x="8232775" y="4937125"/>
          <p14:tracePt t="158820" x="8250238" y="4937125"/>
          <p14:tracePt t="158836" x="8275638" y="4929188"/>
          <p14:tracePt t="158849" x="8283575" y="4929188"/>
          <p14:tracePt t="158866" x="8291513" y="4929188"/>
          <p14:tracePt t="158914" x="8301038" y="4929188"/>
          <p14:tracePt t="158932" x="8308975" y="4929188"/>
          <p14:tracePt t="158938" x="8318500" y="4929188"/>
          <p14:tracePt t="158954" x="8343900" y="4929188"/>
          <p14:tracePt t="158962" x="8351838" y="4929188"/>
          <p14:tracePt t="158971" x="8369300" y="4929188"/>
          <p14:tracePt t="158987" x="8377238" y="4929188"/>
          <p14:tracePt t="159058" x="8385175" y="4929188"/>
          <p14:tracePt t="159083" x="8394700" y="4919663"/>
          <p14:tracePt t="159090" x="8402638" y="4919663"/>
          <p14:tracePt t="159315" x="8410575" y="4919663"/>
          <p14:tracePt t="159322" x="8420100" y="4919663"/>
          <p14:tracePt t="159331" x="8428038" y="4919663"/>
          <p14:tracePt t="159338" x="8435975" y="4919663"/>
          <p14:tracePt t="159346" x="8453438" y="4911725"/>
          <p14:tracePt t="159354" x="8453438" y="4903788"/>
          <p14:tracePt t="159362" x="8470900" y="4894263"/>
          <p14:tracePt t="159389" x="8478838" y="4886325"/>
          <p14:tracePt t="159453" x="8496300" y="4868863"/>
          <p14:tracePt t="159457" x="8513763" y="4868863"/>
          <p14:tracePt t="159531" x="8521700" y="4868863"/>
          <p14:tracePt t="159538" x="8539163" y="4868863"/>
          <p14:tracePt t="159546" x="8547100" y="4868863"/>
          <p14:tracePt t="159554" x="8572500" y="4868863"/>
          <p14:tracePt t="159563" x="8589963" y="4868863"/>
          <p14:tracePt t="159571" x="8615363" y="4868863"/>
          <p14:tracePt t="159578" x="8632825" y="4868863"/>
          <p14:tracePt t="159588" x="8648700" y="4868863"/>
          <p14:tracePt t="159674" x="8658225" y="4878388"/>
          <p14:tracePt t="159690" x="8666163" y="4894263"/>
          <p14:tracePt t="159700" x="8699500" y="4937125"/>
          <p14:tracePt t="159706" x="8734425" y="4987925"/>
          <p14:tracePt t="159715" x="8750300" y="5048250"/>
          <p14:tracePt t="159722" x="8785225" y="5106988"/>
          <p14:tracePt t="159731" x="8793163" y="5157788"/>
          <p14:tracePt t="159737" x="8793163" y="5167313"/>
          <p14:tracePt t="159746" x="8802688" y="5167313"/>
          <p14:tracePt t="159835" x="8777288" y="5167313"/>
          <p14:tracePt t="159842" x="8742363" y="5183188"/>
          <p14:tracePt t="159874" x="8742363" y="5167313"/>
          <p14:tracePt t="159885" x="8742363" y="5157788"/>
          <p14:tracePt t="159906" x="8742363" y="5149850"/>
          <p14:tracePt t="159988" x="8742363" y="5132388"/>
          <p14:tracePt t="160074" x="8742363" y="5124450"/>
          <p14:tracePt t="160619" x="8742363" y="5116513"/>
          <p14:tracePt t="160734" x="8742363" y="5106988"/>
          <p14:tracePt t="160754" x="8742363" y="5099050"/>
          <p14:tracePt t="160786" x="8742363" y="5091113"/>
          <p14:tracePt t="160867" x="8742363" y="5073650"/>
          <p14:tracePt t="160881" x="8742363" y="5064125"/>
          <p14:tracePt t="160897" x="8742363" y="5056188"/>
          <p14:tracePt t="160913" x="8742363" y="5038725"/>
          <p14:tracePt t="161069" x="8742363" y="5030788"/>
          <p14:tracePt t="161074" x="8742363" y="5022850"/>
          <p14:tracePt t="161100" x="8742363" y="5013325"/>
          <p14:tracePt t="161474" x="8750300" y="5005388"/>
          <p14:tracePt t="161499" x="8759825" y="4997450"/>
          <p14:tracePt t="161514" x="8767763" y="4997450"/>
          <p14:tracePt t="161532" x="8777288" y="4987925"/>
          <p14:tracePt t="161538" x="8777288" y="4979988"/>
          <p14:tracePt t="161546" x="8793163" y="4972050"/>
          <p14:tracePt t="161554" x="8810625" y="4954588"/>
          <p14:tracePt t="161566" x="8828088" y="4929188"/>
          <p14:tracePt t="161569" x="8853488" y="4911725"/>
          <p14:tracePt t="161578" x="8869363" y="4886325"/>
          <p14:tracePt t="161587" x="8912225" y="4860925"/>
          <p14:tracePt t="161594" x="8947150" y="4835525"/>
          <p14:tracePt t="161602" x="9013825" y="4792663"/>
          <p14:tracePt t="161610" x="9064625" y="4741863"/>
          <p14:tracePt t="161619" x="9117013" y="4683125"/>
          <p14:tracePt t="161626" x="9158288" y="4630738"/>
          <p14:tracePt t="161635" x="9201150" y="4572000"/>
          <p14:tracePt t="161642" x="9226550" y="4521200"/>
          <p14:tracePt t="161651" x="9269413" y="4460875"/>
          <p14:tracePt t="161658" x="9302750" y="4384675"/>
          <p14:tracePt t="161669" x="9337675" y="4316413"/>
          <p14:tracePt t="161674" x="9371013" y="4240213"/>
          <p14:tracePt t="161683" x="9371013" y="4171950"/>
          <p14:tracePt t="161691" x="9380538" y="4087813"/>
          <p14:tracePt t="161697" x="9380538" y="3960813"/>
          <p14:tracePt t="161706" x="9380538" y="3832225"/>
          <p14:tracePt t="161714" x="9380538" y="3705225"/>
          <p14:tracePt t="161722" x="9380538" y="3578225"/>
          <p14:tracePt t="161732" x="9380538" y="3408363"/>
          <p14:tracePt t="161737" x="9380538" y="3228975"/>
          <p14:tracePt t="161746" x="9380538" y="3076575"/>
          <p14:tracePt t="161754" x="9380538" y="2940050"/>
          <p14:tracePt t="161767" x="9363075" y="2820988"/>
          <p14:tracePt t="161770" x="9345613" y="2744788"/>
          <p14:tracePt t="161779" x="9294813" y="2643188"/>
          <p14:tracePt t="161786" x="9251950" y="2549525"/>
          <p14:tracePt t="161794" x="9193213" y="2463800"/>
          <p14:tracePt t="161803" x="9142413" y="2379663"/>
          <p14:tracePt t="161810" x="9107488" y="2319338"/>
          <p14:tracePt t="161818" x="9064625" y="2268538"/>
          <p14:tracePt t="161825" x="9023350" y="2217738"/>
          <p14:tracePt t="161835" x="9013825" y="2192338"/>
          <p14:tracePt t="161842" x="9005888" y="2174875"/>
          <p14:tracePt t="161851" x="8988425" y="2149475"/>
          <p14:tracePt t="161858" x="8980488" y="2124075"/>
          <p14:tracePt t="161866" x="8972550" y="2108200"/>
          <p14:tracePt t="161874" x="8947150" y="2073275"/>
          <p14:tracePt t="161883" x="8937625" y="2055813"/>
          <p14:tracePt t="161890" x="8929688" y="2047875"/>
          <p14:tracePt t="161906" x="8912225" y="2030413"/>
          <p14:tracePt t="161913" x="8904288" y="2014538"/>
          <p14:tracePt t="161938" x="8894763" y="1997075"/>
          <p14:tracePt t="161954" x="8894763" y="1989138"/>
          <p14:tracePt t="161965" x="8886825" y="1989138"/>
          <p14:tracePt t="161970" x="8878888" y="1979613"/>
          <p14:tracePt t="162002" x="8878888" y="1971675"/>
          <p14:tracePt t="162050" x="8886825" y="1954213"/>
          <p14:tracePt t="162058" x="8921750" y="1954213"/>
          <p14:tracePt t="162069" x="8947150" y="1946275"/>
          <p14:tracePt t="162267" x="8955088" y="1946275"/>
          <p14:tracePt t="162290" x="8955088" y="1938338"/>
          <p14:tracePt t="162298" x="8955088" y="1928813"/>
          <p14:tracePt t="162306" x="8955088" y="1920875"/>
          <p14:tracePt t="162314" x="8955088" y="1885950"/>
          <p14:tracePt t="162322" x="8947150" y="1870075"/>
          <p14:tracePt t="162330" x="8947150" y="1844675"/>
          <p14:tracePt t="162337" x="8929688" y="1827213"/>
          <p14:tracePt t="162346" x="8904288" y="1784350"/>
          <p14:tracePt t="162354" x="8869363" y="1751013"/>
          <p14:tracePt t="162365" x="8843963" y="1716088"/>
          <p14:tracePt t="162370" x="8810625" y="1674813"/>
          <p14:tracePt t="162378" x="8785225" y="1649413"/>
          <p14:tracePt t="162386" x="8767763" y="1631950"/>
          <p14:tracePt t="162396" x="8742363" y="1606550"/>
          <p14:tracePt t="162403" x="8724900" y="1581150"/>
          <p14:tracePt t="162411" x="8699500" y="1555750"/>
          <p14:tracePt t="162418" x="8683625" y="1530350"/>
          <p14:tracePt t="162435" x="8674100" y="1520825"/>
          <p14:tracePt t="162458" x="8674100" y="1504950"/>
          <p14:tracePt t="162466" x="8666163" y="1495425"/>
          <p14:tracePt t="162474" x="8658225" y="1487488"/>
          <p14:tracePt t="162482" x="8648700" y="1487488"/>
          <p14:tracePt t="162490" x="8632825" y="1470025"/>
          <p14:tracePt t="162502" x="8623300" y="1462088"/>
          <p14:tracePt t="162515" x="8615363" y="1452563"/>
          <p14:tracePt t="162531" x="8597900" y="1436688"/>
          <p14:tracePt t="162546" x="8589963" y="1427163"/>
          <p14:tracePt t="162626" x="8589963" y="1419225"/>
          <p14:tracePt t="162635" x="8580438" y="1393825"/>
          <p14:tracePt t="162650" x="8580438" y="1385888"/>
          <p14:tracePt t="162658" x="8580438" y="1376363"/>
          <p14:tracePt t="162667" x="8580438" y="1368425"/>
          <p14:tracePt t="162674" x="8580438" y="1360488"/>
          <p14:tracePt t="162683" x="8580438" y="1350963"/>
          <p14:tracePt t="162690" x="8580438" y="1343025"/>
          <p14:tracePt t="162706" x="8580438" y="1333500"/>
          <p14:tracePt t="162786" x="8580438" y="1325563"/>
          <p14:tracePt t="162796" x="8580438" y="1317625"/>
          <p14:tracePt t="162818" x="8564563" y="1300163"/>
          <p14:tracePt t="162867" x="8555038" y="1292225"/>
          <p14:tracePt t="162874" x="8555038" y="1282700"/>
          <p14:tracePt t="162901" x="8529638" y="1274763"/>
          <p14:tracePt t="162906" x="8521700" y="1266825"/>
          <p14:tracePt t="162914" x="8496300" y="1257300"/>
          <p14:tracePt t="162938" x="8488363" y="1257300"/>
          <p14:tracePt t="162948" x="8478838" y="1257300"/>
          <p14:tracePt t="162954" x="8453438" y="1257300"/>
          <p14:tracePt t="162963" x="8435975" y="1257300"/>
          <p14:tracePt t="162970" x="8420100" y="1257300"/>
          <p14:tracePt t="162979" x="8385175" y="1257300"/>
          <p14:tracePt t="162986" x="8377238" y="1257300"/>
          <p14:tracePt t="162997" x="8359775" y="1257300"/>
          <p14:tracePt t="163002" x="8351838" y="1257300"/>
          <p14:tracePt t="163074" x="8326438" y="1257300"/>
          <p14:tracePt t="163090" x="8301038" y="1274763"/>
          <p14:tracePt t="163098" x="8283575" y="1274763"/>
          <p14:tracePt t="163106" x="8283575" y="1282700"/>
          <p14:tracePt t="163113" x="8275638" y="1292225"/>
          <p14:tracePt t="163130" x="8266113" y="1300163"/>
          <p14:tracePt t="163138" x="8258175" y="1308100"/>
          <p14:tracePt t="163154" x="8250238" y="1317625"/>
          <p14:tracePt t="163164" x="8240713" y="1325563"/>
          <p14:tracePt t="163170" x="8232775" y="1333500"/>
          <p14:tracePt t="163186" x="8215313" y="1343025"/>
          <p14:tracePt t="163218" x="8207375" y="1350963"/>
          <p14:tracePt t="163226" x="8207375" y="1360488"/>
          <p14:tracePt t="163235" x="8199438" y="1368425"/>
          <p14:tracePt t="163242" x="8199438" y="1376363"/>
          <p14:tracePt t="163250" x="8181975" y="1385888"/>
          <p14:tracePt t="163266" x="8181975" y="1393825"/>
          <p14:tracePt t="163274" x="8174038" y="1401763"/>
          <p14:tracePt t="163306" x="8174038" y="1419225"/>
          <p14:tracePt t="163313" x="8156575" y="1444625"/>
          <p14:tracePt t="163322" x="8147050" y="1444625"/>
          <p14:tracePt t="163331" x="8139113" y="1470025"/>
          <p14:tracePt t="163338" x="8139113" y="1477963"/>
          <p14:tracePt t="163348" x="8131175" y="1504950"/>
          <p14:tracePt t="163354" x="8121650" y="1520825"/>
          <p14:tracePt t="163363" x="8113713" y="1538288"/>
          <p14:tracePt t="163370" x="8113713" y="1546225"/>
          <p14:tracePt t="163378" x="8113713" y="1571625"/>
          <p14:tracePt t="163385" x="8105775" y="1589088"/>
          <p14:tracePt t="163397" x="8096250" y="1622425"/>
          <p14:tracePt t="163403" x="8080375" y="1649413"/>
          <p14:tracePt t="163413" x="8070850" y="1674813"/>
          <p14:tracePt t="163417" x="8070850" y="1690688"/>
          <p14:tracePt t="163426" x="8062913" y="1716088"/>
          <p14:tracePt t="163435" x="8062913" y="1733550"/>
          <p14:tracePt t="163443" x="8054975" y="1741488"/>
          <p14:tracePt t="163450" x="8054975" y="1766888"/>
          <p14:tracePt t="163458" x="8045450" y="1793875"/>
          <p14:tracePt t="163466" x="8045450" y="1809750"/>
          <p14:tracePt t="163474" x="8037513" y="1819275"/>
          <p14:tracePt t="163483" x="8037513" y="1844675"/>
          <p14:tracePt t="163490" x="8029575" y="1860550"/>
          <p14:tracePt t="163501" x="8020050" y="1878013"/>
          <p14:tracePt t="163506" x="8020050" y="1885950"/>
          <p14:tracePt t="163516" x="8020050" y="1895475"/>
          <p14:tracePt t="163522" x="8012113" y="1911350"/>
          <p14:tracePt t="163530" x="8004175" y="1920875"/>
          <p14:tracePt t="163547" x="8004175" y="1928813"/>
          <p14:tracePt t="163554" x="8004175" y="1938338"/>
          <p14:tracePt t="163570" x="8004175" y="1946275"/>
          <p14:tracePt t="163602" x="8004175" y="1954213"/>
          <p14:tracePt t="163634" x="8004175" y="1971675"/>
          <p14:tracePt t="163643" x="8004175" y="1989138"/>
          <p14:tracePt t="163658" x="8004175" y="2014538"/>
          <p14:tracePt t="163667" x="8004175" y="2022475"/>
          <p14:tracePt t="163674" x="7994650" y="2047875"/>
          <p14:tracePt t="163684" x="7994650" y="2082800"/>
          <p14:tracePt t="163698" x="7994650" y="2098675"/>
          <p14:tracePt t="163706" x="7994650" y="2116138"/>
          <p14:tracePt t="163722" x="7994650" y="2124075"/>
          <p14:tracePt t="163732" x="7994650" y="2141538"/>
          <p14:tracePt t="163738" x="7994650" y="2159000"/>
          <p14:tracePt t="163745" x="7994650" y="2184400"/>
          <p14:tracePt t="163754" x="7994650" y="2200275"/>
          <p14:tracePt t="163764" x="7994650" y="2235200"/>
          <p14:tracePt t="163770" x="7994650" y="2268538"/>
          <p14:tracePt t="163778" x="7994650" y="2278063"/>
          <p14:tracePt t="163786" x="7994650" y="2303463"/>
          <p14:tracePt t="163798" x="7994650" y="2319338"/>
          <p14:tracePt t="163802" x="7994650" y="2336800"/>
          <p14:tracePt t="163813" x="7994650" y="2354263"/>
          <p14:tracePt t="163818" x="7994650" y="2371725"/>
          <p14:tracePt t="163826" x="7994650" y="2379663"/>
          <p14:tracePt t="163834" x="7994650" y="2387600"/>
          <p14:tracePt t="163842" x="7994650" y="2397125"/>
          <p14:tracePt t="163906" x="7994650" y="2405063"/>
          <p14:tracePt t="163923" x="7994650" y="2413000"/>
          <p14:tracePt t="163930" x="7994650" y="2422525"/>
          <p14:tracePt t="163938" x="7994650" y="2430463"/>
          <p14:tracePt t="163946" x="7994650" y="2447925"/>
          <p14:tracePt t="163979" x="7986713" y="2473325"/>
          <p14:tracePt t="164074" x="7969250" y="2455863"/>
          <p14:tracePt t="164083" x="7969250" y="2430463"/>
          <p14:tracePt t="164089" x="7961313" y="2397125"/>
          <p14:tracePt t="164099" x="7951788" y="2354263"/>
          <p14:tracePt t="164106" x="7951788" y="2286000"/>
          <p14:tracePt t="164115" x="7943850" y="2192338"/>
          <p14:tracePt t="164122" x="7910513" y="2124075"/>
          <p14:tracePt t="164131" x="7910513" y="2073275"/>
          <p14:tracePt t="164138" x="7900988" y="2005013"/>
          <p14:tracePt t="164147" x="7885113" y="1928813"/>
          <p14:tracePt t="164154" x="7885113" y="1895475"/>
          <p14:tracePt t="164161" x="7885113" y="1852613"/>
          <p14:tracePt t="164170" x="7867650" y="1793875"/>
          <p14:tracePt t="164178" x="7867650" y="1751013"/>
          <p14:tracePt t="164186" x="7867650" y="1716088"/>
          <p14:tracePt t="164196" x="7867650" y="1690688"/>
          <p14:tracePt t="164202" x="7867650" y="1665288"/>
          <p14:tracePt t="164212" x="7867650" y="1639888"/>
          <p14:tracePt t="164219" x="7867650" y="1614488"/>
          <p14:tracePt t="164226" x="7867650" y="1589088"/>
          <p14:tracePt t="164234" x="7867650" y="1563688"/>
          <p14:tracePt t="164243" x="7867650" y="1555750"/>
          <p14:tracePt t="164250" x="7867650" y="1520825"/>
          <p14:tracePt t="164258" x="7867650" y="1487488"/>
          <p14:tracePt t="164266" x="7859713" y="1470025"/>
          <p14:tracePt t="164274" x="7859713" y="1452563"/>
          <p14:tracePt t="164283" x="7859713" y="1419225"/>
          <p14:tracePt t="164290" x="7859713" y="1401763"/>
          <p14:tracePt t="164299" x="7859713" y="1385888"/>
          <p14:tracePt t="164306" x="7859713" y="1368425"/>
          <p14:tracePt t="164314" x="7850188" y="1343025"/>
          <p14:tracePt t="164322" x="7850188" y="1333500"/>
          <p14:tracePt t="164332" x="7850188" y="1325563"/>
          <p14:tracePt t="164338" x="7850188" y="1317625"/>
          <p14:tracePt t="164347" x="7850188" y="1308100"/>
          <p14:tracePt t="164354" x="7850188" y="1300163"/>
          <p14:tracePt t="164450" x="7850188" y="1292225"/>
          <p14:tracePt t="164522" x="7867650" y="1274763"/>
          <p14:tracePt t="164531" x="7935913" y="1274763"/>
          <p14:tracePt t="164538" x="8012113" y="1266825"/>
          <p14:tracePt t="164547" x="8105775" y="1249363"/>
          <p14:tracePt t="164554" x="8224838" y="1241425"/>
          <p14:tracePt t="164561" x="8351838" y="1216025"/>
          <p14:tracePt t="164570" x="8462963" y="1206500"/>
          <p14:tracePt t="164578" x="8589963" y="1206500"/>
          <p14:tracePt t="164586" x="8709025" y="1206500"/>
          <p14:tracePt t="164596" x="8836025" y="1198563"/>
          <p14:tracePt t="164602" x="8929688" y="1198563"/>
          <p14:tracePt t="164612" x="9005888" y="1198563"/>
          <p14:tracePt t="164618" x="9064625" y="1189038"/>
          <p14:tracePt t="164628" x="9124950" y="1163638"/>
          <p14:tracePt t="164633" x="9132888" y="1163638"/>
          <p14:tracePt t="164642" x="9150350" y="1163638"/>
          <p14:tracePt t="164651" x="9158288" y="1163638"/>
          <p14:tracePt t="164786" x="9167813" y="1163638"/>
          <p14:tracePt t="164826" x="9167813" y="1173163"/>
          <p14:tracePt t="164841" x="9167813" y="1181100"/>
          <p14:tracePt t="164848" x="9167813" y="1198563"/>
          <p14:tracePt t="164899" x="9158288" y="1206500"/>
          <p14:tracePt t="164905" x="9150350" y="1216025"/>
          <p14:tracePt t="164914" x="9150350" y="1223963"/>
          <p14:tracePt t="164922" x="9142413" y="1223963"/>
          <p14:tracePt t="164931" x="9142413" y="1231900"/>
          <p14:tracePt t="164938" x="9124950" y="1266825"/>
          <p14:tracePt t="164948" x="9117013" y="1274763"/>
          <p14:tracePt t="164954" x="9107488" y="1300163"/>
          <p14:tracePt t="164963" x="9099550" y="1325563"/>
          <p14:tracePt t="164970" x="9074150" y="1350963"/>
          <p14:tracePt t="164979" x="9074150" y="1368425"/>
          <p14:tracePt t="164986" x="9048750" y="1393825"/>
          <p14:tracePt t="164993" x="9039225" y="1419225"/>
          <p14:tracePt t="165002" x="9031288" y="1444625"/>
          <p14:tracePt t="165012" x="9023350" y="1452563"/>
          <p14:tracePt t="165018" x="9005888" y="1477963"/>
          <p14:tracePt t="165027" x="8997950" y="1504950"/>
          <p14:tracePt t="165034" x="8980488" y="1546225"/>
          <p14:tracePt t="165043" x="8955088" y="1571625"/>
          <p14:tracePt t="165051" x="8937625" y="1606550"/>
          <p14:tracePt t="165059" x="8912225" y="1631950"/>
          <p14:tracePt t="165068" x="8894763" y="1657350"/>
          <p14:tracePt t="165074" x="8894763" y="1674813"/>
          <p14:tracePt t="165083" x="8886825" y="1674813"/>
          <p14:tracePt t="165090" x="8869363" y="1700213"/>
          <p14:tracePt t="165099" x="8861425" y="1708150"/>
          <p14:tracePt t="165105" x="8853488" y="1725613"/>
          <p14:tracePt t="165115" x="8843963" y="1733550"/>
          <p14:tracePt t="165122" x="8836025" y="1733550"/>
          <p14:tracePt t="165131" x="8836025" y="1758950"/>
          <p14:tracePt t="165138" x="8810625" y="1784350"/>
          <p14:tracePt t="165148" x="8793163" y="1801813"/>
          <p14:tracePt t="165154" x="8767763" y="1819275"/>
          <p14:tracePt t="165163" x="8759825" y="1835150"/>
          <p14:tracePt t="165170" x="8742363" y="1852613"/>
          <p14:tracePt t="165179" x="8734425" y="1870075"/>
          <p14:tracePt t="165186" x="8724900" y="1878013"/>
          <p14:tracePt t="165195" x="8699500" y="1903413"/>
          <p14:tracePt t="165202" x="8683625" y="1928813"/>
          <p14:tracePt t="165211" x="8674100" y="1946275"/>
          <p14:tracePt t="165217" x="8648700" y="1979613"/>
          <p14:tracePt t="165230" x="8632825" y="1997075"/>
          <p14:tracePt t="165234" x="8597900" y="2030413"/>
          <p14:tracePt t="165245" x="8572500" y="2065338"/>
          <p14:tracePt t="165250" x="8521700" y="2116138"/>
          <p14:tracePt t="165258" x="8488363" y="2159000"/>
          <p14:tracePt t="165266" x="8435975" y="2217738"/>
          <p14:tracePt t="165275" x="8394700" y="2268538"/>
          <p14:tracePt t="165283" x="8351838" y="2319338"/>
          <p14:tracePt t="165290" x="8318500" y="2362200"/>
          <p14:tracePt t="165298" x="8291513" y="2397125"/>
          <p14:tracePt t="165306" x="8266113" y="2413000"/>
          <p14:tracePt t="165315" x="8250238" y="2430463"/>
          <p14:tracePt t="165322" x="8224838" y="2447925"/>
          <p14:tracePt t="165347" x="8207375" y="2447925"/>
          <p14:tracePt t="165354" x="8189913" y="2463800"/>
          <p14:tracePt t="165365" x="8189913" y="2473325"/>
          <p14:tracePt t="165370" x="8156575" y="2481263"/>
          <p14:tracePt t="165380" x="8131175" y="2489200"/>
          <p14:tracePt t="165386" x="8113713" y="2506663"/>
          <p14:tracePt t="165394" x="8096250" y="2506663"/>
          <p14:tracePt t="165403" x="8080375" y="2506663"/>
          <p14:tracePt t="165418" x="8054975" y="2506663"/>
          <p14:tracePt t="165434" x="8045450" y="2506663"/>
          <p14:tracePt t="165467" x="8029575" y="2506663"/>
          <p14:tracePt t="165499" x="8004175" y="2506663"/>
          <p14:tracePt t="165507" x="7994650" y="2506663"/>
          <p14:tracePt t="165515" x="7986713" y="2506663"/>
          <p14:tracePt t="165522" x="7961313" y="2498725"/>
          <p14:tracePt t="165531" x="7943850" y="2489200"/>
          <p14:tracePt t="165537" x="7935913" y="2481263"/>
          <p14:tracePt t="165547" x="7918450" y="2473325"/>
          <p14:tracePt t="165554" x="7910513" y="2473325"/>
          <p14:tracePt t="165570" x="7910513" y="2463800"/>
          <p14:tracePt t="165586" x="7893050" y="2455863"/>
          <p14:tracePt t="165602" x="7875588" y="2438400"/>
          <p14:tracePt t="165618" x="7867650" y="2430463"/>
          <p14:tracePt t="165626" x="7850188" y="2413000"/>
          <p14:tracePt t="165650" x="7842250" y="2405063"/>
          <p14:tracePt t="165666" x="7842250" y="2397125"/>
          <p14:tracePt t="165682" x="7832725" y="2397125"/>
          <p14:tracePt t="166034" x="7832725" y="2387600"/>
          <p14:tracePt t="166050" x="7842250" y="2379663"/>
          <p14:tracePt t="166059" x="7859713" y="2371725"/>
          <p14:tracePt t="166067" x="7893050" y="2371725"/>
          <p14:tracePt t="166075" x="7935913" y="2362200"/>
          <p14:tracePt t="166081" x="7994650" y="2328863"/>
          <p14:tracePt t="166090" x="8045450" y="2319338"/>
          <p14:tracePt t="166098" x="8088313" y="2311400"/>
          <p14:tracePt t="166107" x="8147050" y="2303463"/>
          <p14:tracePt t="166114" x="8207375" y="2286000"/>
          <p14:tracePt t="166122" x="8266113" y="2278063"/>
          <p14:tracePt t="166131" x="8359775" y="2260600"/>
          <p14:tracePt t="166138" x="8410575" y="2260600"/>
          <p14:tracePt t="166146" x="8470900" y="2252663"/>
          <p14:tracePt t="166152" x="8547100" y="2235200"/>
          <p14:tracePt t="166162" x="8597900" y="2227263"/>
          <p14:tracePt t="166168" x="8666163" y="2227263"/>
          <p14:tracePt t="166177" x="8691563" y="2217738"/>
          <p14:tracePt t="166185" x="8724900" y="2217738"/>
          <p14:tracePt t="166194" x="8742363" y="2217738"/>
          <p14:tracePt t="166201" x="8759825" y="2217738"/>
          <p14:tracePt t="166226" x="8777288" y="2217738"/>
          <p14:tracePt t="166266" x="8785225" y="2217738"/>
          <p14:tracePt t="166411" x="8793163" y="2217738"/>
          <p14:tracePt t="166458" x="8793163" y="2227263"/>
          <p14:tracePt t="166522" x="8793163" y="2243138"/>
          <p14:tracePt t="166530" x="8793163" y="2252663"/>
          <p14:tracePt t="166547" x="8793163" y="2268538"/>
          <p14:tracePt t="166554" x="8785225" y="2293938"/>
          <p14:tracePt t="166595" x="8777288" y="2311400"/>
          <p14:tracePt t="166602" x="8767763" y="2328863"/>
          <p14:tracePt t="166609" x="8750300" y="2336800"/>
          <p14:tracePt t="166618" x="8734425" y="2354263"/>
          <p14:tracePt t="166627" x="8709025" y="2379663"/>
          <p14:tracePt t="166633" x="8683625" y="2413000"/>
          <p14:tracePt t="166644" x="8658225" y="2438400"/>
          <p14:tracePt t="166650" x="8605838" y="2489200"/>
          <p14:tracePt t="166659" x="8580438" y="2541588"/>
          <p14:tracePt t="166666" x="8539163" y="2582863"/>
          <p14:tracePt t="166675" x="8513763" y="2617788"/>
          <p14:tracePt t="166682" x="8470900" y="2660650"/>
          <p14:tracePt t="166690" x="8462963" y="2686050"/>
          <p14:tracePt t="166698" x="8435975" y="2693988"/>
          <p14:tracePt t="166714" x="8428038" y="2711450"/>
          <p14:tracePt t="166722" x="8420100" y="2727325"/>
          <p14:tracePt t="166738" x="8410575" y="2736850"/>
          <p14:tracePt t="166747" x="8402638" y="2736850"/>
          <p14:tracePt t="166754" x="8394700" y="2736850"/>
          <p14:tracePt t="166763" x="8385175" y="2736850"/>
          <p14:tracePt t="166769" x="8369300" y="2752725"/>
          <p14:tracePt t="166779" x="8359775" y="2762250"/>
          <p14:tracePt t="166786" x="8351838" y="2762250"/>
          <p14:tracePt t="166797" x="8334375" y="2762250"/>
          <p14:tracePt t="166802" x="8326438" y="2762250"/>
          <p14:tracePt t="166812" x="8291513" y="2770188"/>
          <p14:tracePt t="166818" x="8283575" y="2770188"/>
          <p14:tracePt t="166825" x="8266113" y="2778125"/>
          <p14:tracePt t="166834" x="8258175" y="2787650"/>
          <p14:tracePt t="166844" x="8240713" y="2795588"/>
          <p14:tracePt t="166850" x="8232775" y="2795588"/>
          <p14:tracePt t="166860" x="8207375" y="2795588"/>
          <p14:tracePt t="166867" x="8181975" y="2805113"/>
          <p14:tracePt t="166877" x="8156575" y="2820988"/>
          <p14:tracePt t="166882" x="8139113" y="2830513"/>
          <p14:tracePt t="166891" x="8105775" y="2838450"/>
          <p14:tracePt t="166899" x="8096250" y="2838450"/>
          <p14:tracePt t="166906" x="8080375" y="2838450"/>
          <p14:tracePt t="166914" x="8070850" y="2846388"/>
          <p14:tracePt t="166980" x="8054975" y="2846388"/>
          <p14:tracePt t="166986" x="8045450" y="2846388"/>
          <p14:tracePt t="166995" x="8029575" y="2855913"/>
          <p14:tracePt t="167002" x="8012113" y="2855913"/>
          <p14:tracePt t="167014" x="8004175" y="2855913"/>
          <p14:tracePt t="167018" x="7977188" y="2863850"/>
          <p14:tracePt t="167026" x="7961313" y="2863850"/>
          <p14:tracePt t="167034" x="7951788" y="2863850"/>
          <p14:tracePt t="167044" x="7926388" y="2863850"/>
          <p14:tracePt t="167050" x="7900988" y="2871788"/>
          <p14:tracePt t="167060" x="7893050" y="2871788"/>
          <p14:tracePt t="167065" x="7867650" y="2871788"/>
          <p14:tracePt t="167077" x="7859713" y="2871788"/>
          <p14:tracePt t="167138" x="7842250" y="2871788"/>
          <p14:tracePt t="167147" x="7832725" y="2871788"/>
          <p14:tracePt t="167154" x="7832725" y="2881313"/>
          <p14:tracePt t="167162" x="7824788" y="2881313"/>
          <p14:tracePt t="167169" x="7807325" y="2881313"/>
          <p14:tracePt t="167178" x="7791450" y="2897188"/>
          <p14:tracePt t="167186" x="7773988" y="2897188"/>
          <p14:tracePt t="167195" x="7766050" y="2897188"/>
          <p14:tracePt t="167202" x="7756525" y="2897188"/>
          <p14:tracePt t="167213" x="7740650" y="2897188"/>
          <p14:tracePt t="167218" x="7731125" y="2906713"/>
          <p14:tracePt t="167507" x="7723188" y="2906713"/>
          <p14:tracePt t="167645" x="7731125" y="2906713"/>
          <p14:tracePt t="167666" x="7740650" y="2906713"/>
          <p14:tracePt t="167682" x="7748588" y="2906713"/>
          <p14:tracePt t="167707" x="7756525" y="2914650"/>
          <p14:tracePt t="167754" x="7756525" y="2922588"/>
          <p14:tracePt t="167780" x="7756525" y="2932113"/>
          <p14:tracePt t="167812" x="7756525" y="2940050"/>
          <p14:tracePt t="167818" x="7756525" y="2949575"/>
          <p14:tracePt t="167826" x="7756525" y="2957513"/>
          <p14:tracePt t="167834" x="7756525" y="2965450"/>
          <p14:tracePt t="167845" x="7756525" y="2974975"/>
          <p14:tracePt t="167850" x="7748588" y="2990850"/>
          <p14:tracePt t="167857" x="7748588" y="3000375"/>
          <p14:tracePt t="167954" x="7748588" y="3008313"/>
          <p14:tracePt t="167962" x="7766050" y="3025775"/>
          <p14:tracePt t="167970" x="7791450" y="3033713"/>
          <p14:tracePt t="167979" x="7842250" y="3041650"/>
          <p14:tracePt t="167986" x="7918450" y="3041650"/>
          <p14:tracePt t="167995" x="8029575" y="3041650"/>
          <p14:tracePt t="168002" x="8131175" y="3041650"/>
          <p14:tracePt t="168010" x="8240713" y="3041650"/>
          <p14:tracePt t="168018" x="8326438" y="3041650"/>
          <p14:tracePt t="168026" x="8402638" y="3033713"/>
          <p14:tracePt t="168034" x="8453438" y="3000375"/>
          <p14:tracePt t="168043" x="8470900" y="2974975"/>
          <p14:tracePt t="168050" x="8496300" y="2940050"/>
          <p14:tracePt t="168058" x="8513763" y="2897188"/>
          <p14:tracePt t="168066" x="8529638" y="2846388"/>
          <p14:tracePt t="168075" x="8547100" y="2795588"/>
          <p14:tracePt t="168082" x="8564563" y="2752725"/>
          <p14:tracePt t="168093" x="8580438" y="2719388"/>
          <p14:tracePt t="168098" x="8589963" y="2660650"/>
          <p14:tracePt t="168109" x="8597900" y="2582863"/>
          <p14:tracePt t="168113" x="8632825" y="2506663"/>
          <p14:tracePt t="168123" x="8640763" y="2447925"/>
          <p14:tracePt t="168131" x="8640763" y="2405063"/>
          <p14:tracePt t="168138" x="8640763" y="2371725"/>
          <p14:tracePt t="168146" x="8640763" y="2354263"/>
          <p14:tracePt t="168154" x="8640763" y="2311400"/>
          <p14:tracePt t="168163" x="8640763" y="2278063"/>
          <p14:tracePt t="168170" x="8615363" y="2227263"/>
          <p14:tracePt t="168179" x="8572500" y="2174875"/>
          <p14:tracePt t="168186" x="8529638" y="2149475"/>
          <p14:tracePt t="168195" x="8478838" y="2108200"/>
          <p14:tracePt t="168202" x="8453438" y="2082800"/>
          <p14:tracePt t="168212" x="8402638" y="2039938"/>
          <p14:tracePt t="168218" x="8385175" y="2022475"/>
          <p14:tracePt t="168226" x="8326438" y="1997075"/>
          <p14:tracePt t="168234" x="8266113" y="1979613"/>
          <p14:tracePt t="168244" x="8207375" y="1954213"/>
          <p14:tracePt t="168250" x="8156575" y="1928813"/>
          <p14:tracePt t="168257" x="8121650" y="1920875"/>
          <p14:tracePt t="168266" x="8088313" y="1920875"/>
          <p14:tracePt t="168277" x="8054975" y="1903413"/>
          <p14:tracePt t="168282" x="8020050" y="1903413"/>
          <p14:tracePt t="168292" x="7994650" y="1903413"/>
          <p14:tracePt t="168298" x="7977188" y="1903413"/>
          <p14:tracePt t="168308" x="7935913" y="1903413"/>
          <p14:tracePt t="168314" x="7910513" y="1903413"/>
          <p14:tracePt t="168322" x="7885113" y="1903413"/>
          <p14:tracePt t="168330" x="7859713" y="1911350"/>
          <p14:tracePt t="168338" x="7816850" y="1928813"/>
          <p14:tracePt t="168346" x="7773988" y="1946275"/>
          <p14:tracePt t="168353" x="7715250" y="1979613"/>
          <p14:tracePt t="168363" x="7662863" y="2005013"/>
          <p14:tracePt t="168369" x="7586663" y="2047875"/>
          <p14:tracePt t="168379" x="7527925" y="2082800"/>
          <p14:tracePt t="168386" x="7485063" y="2108200"/>
          <p14:tracePt t="168396" x="7434263" y="2149475"/>
          <p14:tracePt t="168402" x="7426325" y="2166938"/>
          <p14:tracePt t="168409" x="7400925" y="2192338"/>
          <p14:tracePt t="168418" x="7383463" y="2200275"/>
          <p14:tracePt t="168429" x="7366000" y="2217738"/>
          <p14:tracePt t="168434" x="7358063" y="2235200"/>
          <p14:tracePt t="168444" x="7348538" y="2260600"/>
          <p14:tracePt t="168450" x="7340600" y="2260600"/>
          <p14:tracePt t="168458" x="7332663" y="2286000"/>
          <p14:tracePt t="168466" x="7332663" y="2293938"/>
          <p14:tracePt t="168476" x="7307263" y="2336800"/>
          <p14:tracePt t="168482" x="7307263" y="2344738"/>
          <p14:tracePt t="168490" x="7307263" y="2362200"/>
          <p14:tracePt t="168498" x="7307263" y="2371725"/>
          <p14:tracePt t="168509" x="7307263" y="2379663"/>
          <p14:tracePt t="168514" x="7307263" y="2397125"/>
          <p14:tracePt t="168522" x="7307263" y="2405063"/>
          <p14:tracePt t="168530" x="7307263" y="2422525"/>
          <p14:tracePt t="168538" x="7307263" y="2438400"/>
          <p14:tracePt t="168546" x="7307263" y="2463800"/>
          <p14:tracePt t="168554" x="7307263" y="2481263"/>
          <p14:tracePt t="168563" x="7307263" y="2506663"/>
          <p14:tracePt t="168570" x="7307263" y="2516188"/>
          <p14:tracePt t="168579" x="7307263" y="2541588"/>
          <p14:tracePt t="168596" x="7307263" y="2549525"/>
          <p14:tracePt t="168602" x="7307263" y="2557463"/>
          <p14:tracePt t="168609" x="7307263" y="2566988"/>
          <p14:tracePt t="168618" x="7315200" y="2574925"/>
          <p14:tracePt t="168628" x="7323138" y="2582863"/>
          <p14:tracePt t="168644" x="7332663" y="2582863"/>
          <p14:tracePt t="168650" x="7332663" y="2592388"/>
          <p14:tracePt t="168659" x="7348538" y="2608263"/>
          <p14:tracePt t="168666" x="7358063" y="2608263"/>
          <p14:tracePt t="168678" x="7366000" y="2625725"/>
          <p14:tracePt t="168691" x="7383463" y="2643188"/>
          <p14:tracePt t="168698" x="7400925" y="2660650"/>
          <p14:tracePt t="169050" x="7416800" y="2668588"/>
          <p14:tracePt t="169114" x="7426325" y="2676525"/>
          <p14:tracePt t="169323" x="7434263" y="2676525"/>
          <p14:tracePt t="169370" x="7442200" y="2686050"/>
          <p14:tracePt t="169946" x="7442200" y="2701925"/>
          <p14:tracePt t="169970" x="7442200" y="2711450"/>
          <p14:tracePt t="169978" x="7442200" y="2719388"/>
          <p14:tracePt t="169986" x="7442200" y="2727325"/>
          <p14:tracePt t="169995" x="7442200" y="2736850"/>
          <p14:tracePt t="170002" x="7442200" y="2752725"/>
          <p14:tracePt t="170010" x="7434263" y="2770188"/>
          <p14:tracePt t="170017" x="7434263" y="2787650"/>
          <p14:tracePt t="170027" x="7434263" y="2820988"/>
          <p14:tracePt t="170033" x="7434263" y="2838450"/>
          <p14:tracePt t="170042" x="7434263" y="2855913"/>
          <p14:tracePt t="170049" x="7434263" y="2863850"/>
          <p14:tracePt t="170057" x="7434263" y="2881313"/>
          <p14:tracePt t="170074" x="7434263" y="2889250"/>
          <p14:tracePt t="170106" x="7434263" y="2906713"/>
          <p14:tracePt t="170112" x="7434263" y="2914650"/>
          <p14:tracePt t="170138" x="7434263" y="2922588"/>
          <p14:tracePt t="170148" x="7434263" y="2957513"/>
          <p14:tracePt t="170153" x="7442200" y="2957513"/>
          <p14:tracePt t="170161" x="7459663" y="2957513"/>
          <p14:tracePt t="170169" x="7485063" y="2965450"/>
          <p14:tracePt t="170177" x="7527925" y="2982913"/>
          <p14:tracePt t="170185" x="7578725" y="3000375"/>
          <p14:tracePt t="170193" x="7662863" y="3016250"/>
          <p14:tracePt t="170201" x="7740650" y="3051175"/>
          <p14:tracePt t="170209" x="7842250" y="3109913"/>
          <p14:tracePt t="170217" x="7961313" y="3144838"/>
          <p14:tracePt t="170225" x="8054975" y="3178175"/>
          <p14:tracePt t="170233" x="8131175" y="3228975"/>
          <p14:tracePt t="170242" x="8250238" y="3279775"/>
          <p14:tracePt t="170249" x="8258175" y="3279775"/>
          <p14:tracePt t="170290" x="8275638" y="3279775"/>
          <p14:tracePt t="170345" x="8224838" y="3279775"/>
          <p14:tracePt t="170353" x="8181975" y="3279775"/>
          <p14:tracePt t="170361" x="8088313" y="3279775"/>
          <p14:tracePt t="170369" x="8045450" y="3263900"/>
          <p14:tracePt t="170377" x="8029575" y="3246438"/>
          <p14:tracePt t="170385" x="8020050" y="3238500"/>
          <p14:tracePt t="170393" x="8020050" y="3228975"/>
          <p14:tracePt t="170523" x="8020050" y="3211513"/>
          <p14:tracePt t="170553" x="8020050" y="3195638"/>
          <p14:tracePt t="170577" x="8020050" y="3170238"/>
          <p14:tracePt t="170593" x="8020050" y="3160713"/>
          <p14:tracePt t="170601" x="8020050" y="3144838"/>
          <p14:tracePt t="170609" x="8020050" y="3135313"/>
          <p14:tracePt t="170617" x="8029575" y="3101975"/>
          <p14:tracePt t="170625" x="8037513" y="3084513"/>
          <p14:tracePt t="170633" x="8045450" y="3051175"/>
          <p14:tracePt t="170643" x="8080375" y="2990850"/>
          <p14:tracePt t="170649" x="8096250" y="2940050"/>
          <p14:tracePt t="170657" x="8131175" y="2863850"/>
          <p14:tracePt t="170665" x="8147050" y="2820988"/>
          <p14:tracePt t="170674" x="8181975" y="2744788"/>
          <p14:tracePt t="170681" x="8207375" y="2676525"/>
          <p14:tracePt t="170691" x="8240713" y="2592388"/>
          <p14:tracePt t="170697" x="8258175" y="2532063"/>
          <p14:tracePt t="170706" x="8258175" y="2473325"/>
          <p14:tracePt t="170713" x="8266113" y="2387600"/>
          <p14:tracePt t="170721" x="8266113" y="2328863"/>
          <p14:tracePt t="170729" x="8266113" y="2268538"/>
          <p14:tracePt t="170739" x="8266113" y="2184400"/>
          <p14:tracePt t="170745" x="8266113" y="2124075"/>
          <p14:tracePt t="170754" x="8240713" y="2073275"/>
          <p14:tracePt t="170761" x="8224838" y="2039938"/>
          <p14:tracePt t="170770" x="8199438" y="2014538"/>
          <p14:tracePt t="170777" x="8181975" y="2005013"/>
          <p14:tracePt t="170785" x="8147050" y="1971675"/>
          <p14:tracePt t="170793" x="8105775" y="1946275"/>
          <p14:tracePt t="170801" x="8062913" y="1928813"/>
          <p14:tracePt t="170809" x="8012113" y="1895475"/>
          <p14:tracePt t="170817" x="7951788" y="1878013"/>
          <p14:tracePt t="170825" x="7859713" y="1844675"/>
          <p14:tracePt t="170833" x="7799388" y="1844675"/>
          <p14:tracePt t="170842" x="7731125" y="1844675"/>
          <p14:tracePt t="170849" x="7646988" y="1844675"/>
          <p14:tracePt t="170858" x="7545388" y="1844675"/>
          <p14:tracePt t="170865" x="7416800" y="1844675"/>
          <p14:tracePt t="170874" x="7307263" y="1844675"/>
          <p14:tracePt t="170880" x="7178675" y="1844675"/>
          <p14:tracePt t="170892" x="7069138" y="1844675"/>
          <p14:tracePt t="170896" x="6967538" y="1860550"/>
          <p14:tracePt t="170907" x="6881813" y="1870075"/>
          <p14:tracePt t="170912" x="6831013" y="1878013"/>
          <p14:tracePt t="170921" x="6813550" y="1895475"/>
          <p14:tracePt t="170928" x="6788150" y="1903413"/>
          <p14:tracePt t="170938" x="6770688" y="1920875"/>
          <p14:tracePt t="170945" x="6745288" y="1954213"/>
          <p14:tracePt t="170954" x="6729413" y="1997075"/>
          <p14:tracePt t="170961" x="6719888" y="2047875"/>
          <p14:tracePt t="170969" x="6719888" y="2133600"/>
          <p14:tracePt t="170977" x="6694488" y="2235200"/>
          <p14:tracePt t="170985" x="6694488" y="2319338"/>
          <p14:tracePt t="170993" x="6694488" y="2422525"/>
          <p14:tracePt t="171001" x="6694488" y="2516188"/>
          <p14:tracePt t="171009" x="6694488" y="2625725"/>
          <p14:tracePt t="171017" x="6711950" y="2719388"/>
          <p14:tracePt t="171025" x="6754813" y="2820988"/>
          <p14:tracePt t="171033" x="6797675" y="2922588"/>
          <p14:tracePt t="171042" x="6856413" y="3033713"/>
          <p14:tracePt t="171050" x="6907213" y="3119438"/>
          <p14:tracePt t="171059" x="6983413" y="3203575"/>
          <p14:tracePt t="171066" x="7051675" y="3263900"/>
          <p14:tracePt t="171075" x="7085013" y="3305175"/>
          <p14:tracePt t="171082" x="7145338" y="3365500"/>
          <p14:tracePt t="171090" x="7196138" y="3408363"/>
          <p14:tracePt t="171097" x="7229475" y="3441700"/>
          <p14:tracePt t="171106" x="7297738" y="3484563"/>
          <p14:tracePt t="171113" x="7358063" y="3527425"/>
          <p14:tracePt t="171122" x="7451725" y="3560763"/>
          <p14:tracePt t="171129" x="7518400" y="3586163"/>
          <p14:tracePt t="171140" x="7621588" y="3603625"/>
          <p14:tracePt t="171145" x="7756525" y="3636963"/>
          <p14:tracePt t="171155" x="7885113" y="3646488"/>
          <p14:tracePt t="171161" x="8054975" y="3662363"/>
          <p14:tracePt t="171169" x="8232775" y="3662363"/>
          <p14:tracePt t="171177" x="8410575" y="3662363"/>
          <p14:tracePt t="171185" x="8564563" y="3662363"/>
          <p14:tracePt t="171193" x="8734425" y="3662363"/>
          <p14:tracePt t="171201" x="8904288" y="3629025"/>
          <p14:tracePt t="171209" x="9064625" y="3603625"/>
          <p14:tracePt t="171217" x="9183688" y="3560763"/>
          <p14:tracePt t="171225" x="9302750" y="3502025"/>
          <p14:tracePt t="171233" x="9388475" y="3449638"/>
          <p14:tracePt t="171241" x="9439275" y="3398838"/>
          <p14:tracePt t="171249" x="9456738" y="3382963"/>
          <p14:tracePt t="171259" x="9482138" y="3348038"/>
          <p14:tracePt t="171265" x="9490075" y="3305175"/>
          <p14:tracePt t="171273" x="9507538" y="3254375"/>
          <p14:tracePt t="171281" x="9523413" y="3186113"/>
          <p14:tracePt t="171290" x="9523413" y="3127375"/>
          <p14:tracePt t="171297" x="9532938" y="3051175"/>
          <p14:tracePt t="171308" x="9550400" y="2940050"/>
          <p14:tracePt t="171313" x="9558338" y="2838450"/>
          <p14:tracePt t="171322" x="9558338" y="2727325"/>
          <p14:tracePt t="171329" x="9558338" y="2643188"/>
          <p14:tracePt t="171338" x="9558338" y="2541588"/>
          <p14:tracePt t="171345" x="9558338" y="2455863"/>
          <p14:tracePt t="171354" x="9558338" y="2397125"/>
          <p14:tracePt t="171361" x="9523413" y="2344738"/>
          <p14:tracePt t="171373" x="9490075" y="2268538"/>
          <p14:tracePt t="171377" x="9447213" y="2192338"/>
          <p14:tracePt t="171386" x="9405938" y="2141538"/>
          <p14:tracePt t="171393" x="9353550" y="2090738"/>
          <p14:tracePt t="171401" x="9320213" y="2055813"/>
          <p14:tracePt t="171409" x="9277350" y="2022475"/>
          <p14:tracePt t="171417" x="9226550" y="1979613"/>
          <p14:tracePt t="171426" x="9193213" y="1963738"/>
          <p14:tracePt t="171433" x="9158288" y="1938338"/>
          <p14:tracePt t="171441" x="9099550" y="1920875"/>
          <p14:tracePt t="171449" x="9005888" y="1870075"/>
          <p14:tracePt t="171458" x="8929688" y="1844675"/>
          <p14:tracePt t="171465" x="8843963" y="1809750"/>
          <p14:tracePt t="171473" x="8742363" y="1776413"/>
          <p14:tracePt t="171481" x="8666163" y="1751013"/>
          <p14:tracePt t="171490" x="8589963" y="1716088"/>
          <p14:tracePt t="171497" x="8529638" y="1708150"/>
          <p14:tracePt t="171505" x="8470900" y="1700213"/>
          <p14:tracePt t="171513" x="8420100" y="1665288"/>
          <p14:tracePt t="171522" x="8377238" y="1657350"/>
          <p14:tracePt t="171529" x="8359775" y="1657350"/>
          <p14:tracePt t="171537" x="8343900" y="1657350"/>
          <p14:tracePt t="171545" x="8318500" y="1657350"/>
          <p14:tracePt t="171556" x="8301038" y="1657350"/>
          <p14:tracePt t="171561" x="8266113" y="1657350"/>
          <p14:tracePt t="171570" x="8232775" y="1657350"/>
          <p14:tracePt t="171577" x="8215313" y="1657350"/>
          <p14:tracePt t="171585" x="8189913" y="1657350"/>
          <p14:tracePt t="171593" x="8156575" y="1657350"/>
          <p14:tracePt t="171617" x="8147050" y="1657350"/>
          <p14:tracePt t="171633" x="8131175" y="1657350"/>
          <p14:tracePt t="171642" x="8113713" y="1657350"/>
          <p14:tracePt t="171649" x="8088313" y="1665288"/>
          <p14:tracePt t="171658" x="8062913" y="1682750"/>
          <p14:tracePt t="171665" x="8045450" y="1690688"/>
          <p14:tracePt t="171674" x="8012113" y="1700213"/>
          <p14:tracePt t="171681" x="8004175" y="1708150"/>
          <p14:tracePt t="171690" x="7994650" y="1708150"/>
          <p14:tracePt t="171705" x="7986713" y="1716088"/>
          <p14:tracePt t="171713" x="7977188" y="1725613"/>
          <p14:tracePt t="171722" x="7935913" y="1751013"/>
          <p14:tracePt t="171729" x="7926388" y="1758950"/>
          <p14:tracePt t="171738" x="7900988" y="1784350"/>
          <p14:tracePt t="171745" x="7867650" y="1827213"/>
          <p14:tracePt t="171753" x="7859713" y="1835150"/>
          <p14:tracePt t="171761" x="7842250" y="1852613"/>
          <p14:tracePt t="171772" x="7824788" y="1870075"/>
          <p14:tracePt t="171777" x="7816850" y="1878013"/>
          <p14:tracePt t="171793" x="7816850" y="1895475"/>
          <p14:tracePt t="171801" x="7807325" y="1903413"/>
          <p14:tracePt t="171809" x="7799388" y="1920875"/>
          <p14:tracePt t="171817" x="7781925" y="1946275"/>
          <p14:tracePt t="171825" x="7773988" y="1963738"/>
          <p14:tracePt t="171833" x="7773988" y="1971675"/>
          <p14:tracePt t="171841" x="7773988" y="1979613"/>
          <p14:tracePt t="171849" x="7766050" y="1997075"/>
          <p14:tracePt t="172042" x="7756525" y="2005013"/>
          <p14:tracePt t="172058" x="7740650" y="2005013"/>
          <p14:tracePt t="172065" x="7731125" y="1989138"/>
          <p14:tracePt t="172074" x="7705725" y="1954213"/>
          <p14:tracePt t="172081" x="7672388" y="1911350"/>
          <p14:tracePt t="172090" x="7637463" y="1878013"/>
          <p14:tracePt t="172097" x="7586663" y="1827213"/>
          <p14:tracePt t="172108" x="7561263" y="1809750"/>
          <p14:tracePt t="172113" x="7510463" y="1784350"/>
          <p14:tracePt t="172122" x="7502525" y="1766888"/>
          <p14:tracePt t="172129" x="7467600" y="1758950"/>
          <p14:tracePt t="172139" x="7434263" y="1741488"/>
          <p14:tracePt t="172145" x="7400925" y="1733550"/>
          <p14:tracePt t="172153" x="7383463" y="1725613"/>
          <p14:tracePt t="172161" x="7366000" y="1725613"/>
          <p14:tracePt t="172171" x="7348538" y="1725613"/>
          <p14:tracePt t="172177" x="7332663" y="1725613"/>
          <p14:tracePt t="172201" x="7323138" y="1725613"/>
          <p14:tracePt t="172209" x="7315200" y="1725613"/>
          <p14:tracePt t="172217" x="7289800" y="1741488"/>
          <p14:tracePt t="172225" x="7246938" y="1766888"/>
          <p14:tracePt t="172233" x="7204075" y="1827213"/>
          <p14:tracePt t="172241" x="7153275" y="1895475"/>
          <p14:tracePt t="172249" x="7112000" y="1938338"/>
          <p14:tracePt t="172258" x="7069138" y="1997075"/>
          <p14:tracePt t="172265" x="7018338" y="2073275"/>
          <p14:tracePt t="172274" x="6958013" y="2159000"/>
          <p14:tracePt t="172281" x="6932613" y="2200275"/>
          <p14:tracePt t="172290" x="6899275" y="2268538"/>
          <p14:tracePt t="172297" x="6864350" y="2319338"/>
          <p14:tracePt t="172307" x="6856413" y="2362200"/>
          <p14:tracePt t="172313" x="6848475" y="2397125"/>
          <p14:tracePt t="172322" x="6848475" y="2438400"/>
          <p14:tracePt t="172329" x="6831013" y="2473325"/>
          <p14:tracePt t="172336" x="6831013" y="2516188"/>
          <p14:tracePt t="172345" x="6831013" y="2549525"/>
          <p14:tracePt t="172353" x="6831013" y="2600325"/>
          <p14:tracePt t="172361" x="6831013" y="2651125"/>
          <p14:tracePt t="172371" x="6831013" y="2668588"/>
          <p14:tracePt t="172377" x="6831013" y="2711450"/>
          <p14:tracePt t="172387" x="6831013" y="2744788"/>
          <p14:tracePt t="172393" x="6831013" y="2787650"/>
          <p14:tracePt t="172402" x="6848475" y="2838450"/>
          <p14:tracePt t="172409" x="6856413" y="2881313"/>
          <p14:tracePt t="172417" x="6899275" y="2932113"/>
          <p14:tracePt t="172425" x="6924675" y="2982913"/>
          <p14:tracePt t="172433" x="6958013" y="3041650"/>
          <p14:tracePt t="172441" x="6992938" y="3084513"/>
          <p14:tracePt t="172449" x="7008813" y="3094038"/>
          <p14:tracePt t="172457" x="7034213" y="3119438"/>
          <p14:tracePt t="172465" x="7043738" y="3127375"/>
          <p14:tracePt t="172481" x="7051675" y="3127375"/>
          <p14:tracePt t="172490" x="7077075" y="3127375"/>
          <p14:tracePt t="172497" x="7102475" y="3127375"/>
          <p14:tracePt t="172506" x="7153275" y="3127375"/>
          <p14:tracePt t="172513" x="7188200" y="3127375"/>
          <p14:tracePt t="172523" x="7256463" y="3119438"/>
          <p14:tracePt t="172529" x="7332663" y="3094038"/>
          <p14:tracePt t="172539" x="7408863" y="3059113"/>
          <p14:tracePt t="172545" x="7493000" y="3033713"/>
          <p14:tracePt t="172556" x="7586663" y="2982913"/>
          <p14:tracePt t="172561" x="7646988" y="2932113"/>
          <p14:tracePt t="172570" x="7715250" y="2871788"/>
          <p14:tracePt t="172577" x="7756525" y="2838450"/>
          <p14:tracePt t="172585" x="7781925" y="2805113"/>
          <p14:tracePt t="172593" x="7807325" y="2752725"/>
          <p14:tracePt t="172602" x="7824788" y="2719388"/>
          <p14:tracePt t="172609" x="7824788" y="2668588"/>
          <p14:tracePt t="172617" x="7850188" y="2625725"/>
          <p14:tracePt t="172625" x="7850188" y="2582863"/>
          <p14:tracePt t="172633" x="7850188" y="2541588"/>
          <p14:tracePt t="172641" x="7850188" y="2489200"/>
          <p14:tracePt t="172649" x="7850188" y="2473325"/>
          <p14:tracePt t="172658" x="7842250" y="2438400"/>
          <p14:tracePt t="172666" x="7807325" y="2387600"/>
          <p14:tracePt t="172675" x="7791450" y="2371725"/>
          <p14:tracePt t="172682" x="7773988" y="2354263"/>
          <p14:tracePt t="172690" x="7740650" y="2344738"/>
          <p14:tracePt t="172698" x="7715250" y="2336800"/>
          <p14:tracePt t="172708" x="7672388" y="2336800"/>
          <p14:tracePt t="172714" x="7629525" y="2336800"/>
          <p14:tracePt t="172726" x="7570788" y="2336800"/>
          <p14:tracePt t="172730" x="7527925" y="2336800"/>
          <p14:tracePt t="172738" x="7493000" y="2336800"/>
          <p14:tracePt t="172746" x="7442200" y="2362200"/>
          <p14:tracePt t="172757" x="7373938" y="2379663"/>
          <p14:tracePt t="172762" x="7323138" y="2422525"/>
          <p14:tracePt t="172770" x="7289800" y="2455863"/>
          <p14:tracePt t="172778" x="7246938" y="2498725"/>
          <p14:tracePt t="172787" x="7213600" y="2532063"/>
          <p14:tracePt t="172794" x="7188200" y="2600325"/>
          <p14:tracePt t="172802" x="7162800" y="2651125"/>
          <p14:tracePt t="172810" x="7137400" y="2711450"/>
          <p14:tracePt t="172819" x="7137400" y="2762250"/>
          <p14:tracePt t="172826" x="7119938" y="2838450"/>
          <p14:tracePt t="172834" x="7119938" y="2897188"/>
          <p14:tracePt t="172844" x="7119938" y="2965450"/>
          <p14:tracePt t="172850" x="7119938" y="3041650"/>
          <p14:tracePt t="172858" x="7127875" y="3119438"/>
          <p14:tracePt t="172866" x="7188200" y="3195638"/>
          <p14:tracePt t="172876" x="7246938" y="3271838"/>
          <p14:tracePt t="172882" x="7297738" y="3322638"/>
          <p14:tracePt t="172891" x="7366000" y="3390900"/>
          <p14:tracePt t="172897" x="7426325" y="3441700"/>
          <p14:tracePt t="172911" x="7502525" y="3484563"/>
          <p14:tracePt t="172914" x="7535863" y="3492500"/>
          <p14:tracePt t="172922" x="7612063" y="3509963"/>
          <p14:tracePt t="172930" x="7688263" y="3543300"/>
          <p14:tracePt t="172940" x="7773988" y="3552825"/>
          <p14:tracePt t="172946" x="7875588" y="3560763"/>
          <p14:tracePt t="172957" x="7961313" y="3560763"/>
          <p14:tracePt t="172962" x="8029575" y="3560763"/>
          <p14:tracePt t="172970" x="8088313" y="3560763"/>
          <p14:tracePt t="172978" x="8174038" y="3560763"/>
          <p14:tracePt t="172990" x="8232775" y="3560763"/>
          <p14:tracePt t="172994" x="8301038" y="3560763"/>
          <p14:tracePt t="173003" x="8385175" y="3552825"/>
          <p14:tracePt t="173010" x="8478838" y="3517900"/>
          <p14:tracePt t="173018" x="8572500" y="3459163"/>
          <p14:tracePt t="173026" x="8674100" y="3398838"/>
          <p14:tracePt t="173034" x="8742363" y="3355975"/>
          <p14:tracePt t="173042" x="8828088" y="3297238"/>
          <p14:tracePt t="173050" x="8878888" y="3279775"/>
          <p14:tracePt t="173059" x="8894763" y="3271838"/>
          <p14:tracePt t="173068" x="8904288" y="3263900"/>
          <p14:tracePt t="173092" x="8912225" y="3263900"/>
          <p14:tracePt t="173106" x="8886825" y="3254375"/>
          <p14:tracePt t="173114" x="8853488" y="3254375"/>
          <p14:tracePt t="173122" x="8843963" y="3254375"/>
          <p14:tracePt t="173130" x="8810625" y="3254375"/>
          <p14:tracePt t="173138" x="8793163" y="3254375"/>
          <p14:tracePt t="173146" x="8777288" y="3254375"/>
          <p14:tracePt t="173156" x="8759825" y="3254375"/>
          <p14:tracePt t="173162" x="8724900" y="3271838"/>
          <p14:tracePt t="173170" x="8709025" y="3289300"/>
          <p14:tracePt t="173178" x="8683625" y="3305175"/>
          <p14:tracePt t="173188" x="8666163" y="3322638"/>
          <p14:tracePt t="173194" x="8658225" y="3330575"/>
          <p14:tracePt t="173204" x="8640763" y="3348038"/>
          <p14:tracePt t="173275" x="8658225" y="3348038"/>
          <p14:tracePt t="173283" x="8683625" y="3348038"/>
          <p14:tracePt t="173290" x="8699500" y="3348038"/>
          <p14:tracePt t="173298" x="8734425" y="3340100"/>
          <p14:tracePt t="173306" x="8785225" y="3314700"/>
          <p14:tracePt t="173314" x="8836025" y="3289300"/>
          <p14:tracePt t="173323" x="8937625" y="3254375"/>
          <p14:tracePt t="173330" x="9039225" y="3238500"/>
          <p14:tracePt t="173340" x="9150350" y="3203575"/>
          <p14:tracePt t="173346" x="9294813" y="3160713"/>
          <p14:tracePt t="173355" x="9447213" y="3119438"/>
          <p14:tracePt t="173362" x="9575800" y="3076575"/>
          <p14:tracePt t="173370" x="9659938" y="3059113"/>
          <p14:tracePt t="173378" x="9761538" y="3025775"/>
          <p14:tracePt t="173387" x="9812338" y="3008313"/>
          <p14:tracePt t="173394" x="9847263" y="3008313"/>
          <p14:tracePt t="173405" x="9864725" y="3000375"/>
          <p14:tracePt t="173410" x="9890125" y="2990850"/>
          <p14:tracePt t="173418" x="9915525" y="2982913"/>
          <p14:tracePt t="173426" x="9923463" y="2974975"/>
          <p14:tracePt t="173442" x="9940925" y="2974975"/>
          <p14:tracePt t="173466" x="9956800" y="2965450"/>
          <p14:tracePt t="173475" x="9983788" y="2965450"/>
          <p14:tracePt t="173482" x="9991725" y="2957513"/>
          <p14:tracePt t="173490" x="10017125" y="2957513"/>
          <p14:tracePt t="173498" x="10034588" y="2957513"/>
          <p14:tracePt t="173508" x="10050463" y="2957513"/>
          <p14:tracePt t="173514" x="10067925" y="2949575"/>
          <p14:tracePt t="173523" x="10110788" y="2940050"/>
          <p14:tracePt t="173530" x="10136188" y="2940050"/>
          <p14:tracePt t="173538" x="10153650" y="2940050"/>
          <p14:tracePt t="173546" x="10179050" y="2932113"/>
          <p14:tracePt t="173555" x="10204450" y="2922588"/>
          <p14:tracePt t="173563" x="10220325" y="2914650"/>
          <p14:tracePt t="173571" x="10229850" y="2906713"/>
          <p14:tracePt t="173578" x="10245725" y="2897188"/>
          <p14:tracePt t="173594" x="10255250" y="2897188"/>
          <p14:tracePt t="173603" x="10271125" y="2897188"/>
          <p14:tracePt t="173610" x="10313988" y="2889250"/>
          <p14:tracePt t="173619" x="10374313" y="2871788"/>
          <p14:tracePt t="173627" x="10425113" y="2855913"/>
          <p14:tracePt t="173635" x="10501313" y="2838450"/>
          <p14:tracePt t="173642" x="10585450" y="2838450"/>
          <p14:tracePt t="173650" x="10688638" y="2805113"/>
          <p14:tracePt t="173659" x="10772775" y="2787650"/>
          <p14:tracePt t="173666" x="10901363" y="2744788"/>
          <p14:tracePt t="173674" x="11002963" y="2727325"/>
          <p14:tracePt t="173683" x="11122025" y="2719388"/>
          <p14:tracePt t="173690" x="11231563" y="2693988"/>
          <p14:tracePt t="173697" x="11325225" y="2676525"/>
          <p14:tracePt t="173708" x="11410950" y="2660650"/>
          <p14:tracePt t="173714" x="11477625" y="2651125"/>
          <p14:tracePt t="173724" x="11503025" y="2633663"/>
          <p14:tracePt t="173730" x="11512550" y="2633663"/>
          <p14:tracePt t="173762" x="11520488" y="2633663"/>
          <p14:tracePt t="173778" x="11520488" y="2625725"/>
          <p14:tracePt t="173803" x="11537950" y="2617788"/>
          <p14:tracePt t="173954" x="11530013" y="2608263"/>
          <p14:tracePt t="173986" x="11503025" y="2608263"/>
          <p14:tracePt t="173992" x="11495088" y="2608263"/>
          <p14:tracePt t="174001" x="11487150" y="2617788"/>
          <p14:tracePt t="174008" x="11477625" y="2625725"/>
          <p14:tracePt t="174020" x="11461750" y="2633663"/>
          <p14:tracePt t="174024" x="11426825" y="2660650"/>
          <p14:tracePt t="174032" x="11360150" y="2719388"/>
          <p14:tracePt t="174041" x="11266488" y="2787650"/>
          <p14:tracePt t="174048" x="11163300" y="2897188"/>
          <p14:tracePt t="174056" x="11018838" y="3008313"/>
          <p14:tracePt t="174066" x="10747375" y="3246438"/>
          <p14:tracePt t="174073" x="10534650" y="3424238"/>
          <p14:tracePt t="174082" x="10415588" y="3502025"/>
          <p14:tracePt t="174090" x="10348913" y="3527425"/>
          <p14:tracePt t="174099" x="10331450" y="3543300"/>
          <p14:tracePt t="174105" x="10323513" y="3552825"/>
          <p14:tracePt t="174114" x="10306050" y="3568700"/>
          <p14:tracePt t="174124" x="10280650" y="3594100"/>
          <p14:tracePt t="174130" x="10271125" y="3603625"/>
          <p14:tracePt t="174140" x="10255250" y="3636963"/>
          <p14:tracePt t="174146" x="10245725" y="3654425"/>
          <p14:tracePt t="174157" x="10237788" y="3671888"/>
          <p14:tracePt t="174162" x="10237788" y="3697288"/>
          <p14:tracePt t="174171" x="10229850" y="3697288"/>
          <p14:tracePt t="174178" x="10220325" y="3713163"/>
          <p14:tracePt t="174188" x="10212388" y="3730625"/>
          <p14:tracePt t="174226" x="10212388" y="3748088"/>
          <p14:tracePt t="174235" x="10212388" y="3756025"/>
          <p14:tracePt t="174242" x="10204450" y="3763963"/>
          <p14:tracePt t="174251" x="10194925" y="3790950"/>
          <p14:tracePt t="174266" x="10186988" y="3824288"/>
          <p14:tracePt t="174274" x="10169525" y="3832225"/>
          <p14:tracePt t="174282" x="10161588" y="3841750"/>
          <p14:tracePt t="174292" x="10161588" y="3849688"/>
          <p14:tracePt t="174297" x="10161588" y="3857625"/>
          <p14:tracePt t="174530" x="10161588" y="3841750"/>
          <p14:tracePt t="174538" x="10161588" y="3832225"/>
          <p14:tracePt t="174555" x="10169525" y="3824288"/>
          <p14:tracePt t="174563" x="10179050" y="3816350"/>
          <p14:tracePt t="174572" x="10179050" y="3806825"/>
          <p14:tracePt t="174589" x="10186988" y="3790950"/>
          <p14:tracePt t="174594" x="10204450" y="3773488"/>
          <p14:tracePt t="174610" x="10204450" y="3763963"/>
          <p14:tracePt t="174658" x="10212388" y="3748088"/>
          <p14:tracePt t="174665" x="10212388" y="3738563"/>
          <p14:tracePt t="174728" x="10220325" y="3738563"/>
          <p14:tracePt t="174755" x="10220325" y="3730625"/>
          <p14:tracePt t="174762" x="10229850" y="3722688"/>
          <p14:tracePt t="174771" x="10237788" y="3722688"/>
          <p14:tracePt t="174778" x="10245725" y="3722688"/>
          <p14:tracePt t="174787" x="10263188" y="3722688"/>
          <p14:tracePt t="174794" x="10288588" y="3705225"/>
          <p14:tracePt t="174802" x="10298113" y="3705225"/>
          <p14:tracePt t="174810" x="10348913" y="3697288"/>
          <p14:tracePt t="174821" x="10374313" y="3687763"/>
          <p14:tracePt t="174826" x="10467975" y="3654425"/>
          <p14:tracePt t="174835" x="10509250" y="3654425"/>
          <p14:tracePt t="174842" x="10612438" y="3636963"/>
          <p14:tracePt t="174851" x="10714038" y="3629025"/>
          <p14:tracePt t="174858" x="10823575" y="3619500"/>
          <p14:tracePt t="174867" x="10952163" y="3586163"/>
          <p14:tracePt t="174874" x="11079163" y="3568700"/>
          <p14:tracePt t="174884" x="11223625" y="3560763"/>
          <p14:tracePt t="174890" x="11368088" y="3509963"/>
          <p14:tracePt t="174899" x="11487150" y="3475038"/>
          <p14:tracePt t="174908" x="11588750" y="3449638"/>
          <p14:tracePt t="174914" x="11647488" y="3424238"/>
          <p14:tracePt t="174926" x="11715750" y="3398838"/>
          <p14:tracePt t="174930" x="11758613" y="3382963"/>
          <p14:tracePt t="174939" x="11784013" y="3365500"/>
          <p14:tracePt t="174954" x="11801475" y="3355975"/>
          <p14:tracePt t="175268" x="11791950" y="3355975"/>
          <p14:tracePt t="175274" x="11758613" y="3355975"/>
          <p14:tracePt t="175283" x="11733213" y="3355975"/>
          <p14:tracePt t="175291" x="11690350" y="3373438"/>
          <p14:tracePt t="175298" x="11664950" y="3382963"/>
          <p14:tracePt t="175306" x="11614150" y="3390900"/>
          <p14:tracePt t="175314" x="11571288" y="3416300"/>
          <p14:tracePt t="175324" x="11530013" y="3433763"/>
          <p14:tracePt t="175330" x="11444288" y="3475038"/>
          <p14:tracePt t="175339" x="11350625" y="3502025"/>
          <p14:tracePt t="175346" x="11249025" y="3535363"/>
          <p14:tracePt t="175356" x="11147425" y="3552825"/>
          <p14:tracePt t="175362" x="11071225" y="3586163"/>
          <p14:tracePt t="175369" x="11010900" y="3611563"/>
          <p14:tracePt t="175378" x="10934700" y="3629025"/>
          <p14:tracePt t="175387" x="10891838" y="3646488"/>
          <p14:tracePt t="175394" x="10858500" y="3662363"/>
          <p14:tracePt t="175401" x="10841038" y="3679825"/>
          <p14:tracePt t="175410" x="10823575" y="3687763"/>
          <p14:tracePt t="175420" x="10798175" y="3713163"/>
          <p14:tracePt t="175426" x="10798175" y="3722688"/>
          <p14:tracePt t="175435" x="10790238" y="3722688"/>
          <p14:tracePt t="175442" x="10756900" y="3748088"/>
          <p14:tracePt t="175454" x="10729913" y="3763963"/>
          <p14:tracePt t="175458" x="10714038" y="3781425"/>
          <p14:tracePt t="175467" x="10688638" y="3806825"/>
          <p14:tracePt t="175474" x="10671175" y="3806825"/>
          <p14:tracePt t="175482" x="10645775" y="3832225"/>
          <p14:tracePt t="175490" x="10602913" y="3857625"/>
          <p14:tracePt t="175500" x="10577513" y="3867150"/>
          <p14:tracePt t="175507" x="10552113" y="3883025"/>
          <p14:tracePt t="175514" x="10534650" y="3892550"/>
          <p14:tracePt t="175522" x="10509250" y="3908425"/>
          <p14:tracePt t="175533" x="10509250" y="3917950"/>
          <p14:tracePt t="175578" x="10509250" y="3935413"/>
          <p14:tracePt t="175586" x="10509250" y="3943350"/>
          <p14:tracePt t="175594" x="10509250" y="3951288"/>
          <p14:tracePt t="175603" x="10501313" y="3986213"/>
          <p14:tracePt t="175619" x="10493375" y="4002088"/>
          <p14:tracePt t="175626" x="10483850" y="4002088"/>
          <p14:tracePt t="175642" x="10483850" y="4011613"/>
          <p14:tracePt t="175658" x="10483850" y="4019550"/>
          <p14:tracePt t="175667" x="10483850" y="4027488"/>
          <p14:tracePt t="175674" x="10475913" y="4044950"/>
          <p14:tracePt t="175691" x="10467975" y="4070350"/>
          <p14:tracePt t="175698" x="10458450" y="4087813"/>
          <p14:tracePt t="175706" x="10450513" y="4087813"/>
          <p14:tracePt t="175714" x="10442575" y="4095750"/>
          <p14:tracePt t="175723" x="10442575" y="4105275"/>
          <p14:tracePt t="175794" x="10442575" y="4113213"/>
          <p14:tracePt t="175820" x="10433050" y="4121150"/>
          <p14:tracePt t="175835" x="10415588" y="4130675"/>
          <p14:tracePt t="175841" x="10415588" y="4138613"/>
          <p14:tracePt t="175854" x="10407650" y="4146550"/>
          <p14:tracePt t="175858" x="10399713" y="4156075"/>
          <p14:tracePt t="175868" x="10374313" y="4181475"/>
          <p14:tracePt t="175884" x="10364788" y="4189413"/>
          <p14:tracePt t="175993" x="10364788" y="4206875"/>
          <p14:tracePt t="176019" x="10364788" y="4214813"/>
          <p14:tracePt t="176025" x="10364788" y="4224338"/>
          <p14:tracePt t="176051" x="10364788" y="4240213"/>
          <p14:tracePt t="176057" x="10364788" y="4249738"/>
          <p14:tracePt t="176067" x="10364788" y="4265613"/>
          <p14:tracePt t="176073" x="10407650" y="4300538"/>
          <p14:tracePt t="176081" x="10425113" y="4308475"/>
          <p14:tracePt t="176089" x="10458450" y="4333875"/>
          <p14:tracePt t="176097" x="10509250" y="4341813"/>
          <p14:tracePt t="176105" x="10544175" y="4351338"/>
          <p14:tracePt t="176113" x="10602913" y="4376738"/>
          <p14:tracePt t="176121" x="10637838" y="4376738"/>
          <p14:tracePt t="176129" x="10679113" y="4376738"/>
          <p14:tracePt t="176137" x="10696575" y="4376738"/>
          <p14:tracePt t="176145" x="10729913" y="4376738"/>
          <p14:tracePt t="176153" x="10764838" y="4376738"/>
          <p14:tracePt t="176161" x="10782300" y="4376738"/>
          <p14:tracePt t="176170" x="10807700" y="4376738"/>
          <p14:tracePt t="176177" x="10858500" y="4376738"/>
          <p14:tracePt t="176186" x="10909300" y="4376738"/>
          <p14:tracePt t="176193" x="10977563" y="4384675"/>
          <p14:tracePt t="176203" x="11036300" y="4384675"/>
          <p14:tracePt t="176209" x="11096625" y="4384675"/>
          <p14:tracePt t="176218" x="11137900" y="4384675"/>
          <p14:tracePt t="176225" x="11180763" y="4384675"/>
          <p14:tracePt t="176233" x="11223625" y="4384675"/>
          <p14:tracePt t="176241" x="11266488" y="4384675"/>
          <p14:tracePt t="176253" x="11299825" y="4384675"/>
          <p14:tracePt t="176257" x="11333163" y="4384675"/>
          <p14:tracePt t="176266" x="11342688" y="4384675"/>
          <p14:tracePt t="176273" x="11368088" y="4384675"/>
          <p14:tracePt t="176281" x="11385550" y="4384675"/>
          <p14:tracePt t="176297" x="11418888" y="4384675"/>
          <p14:tracePt t="176305" x="11426825" y="4384675"/>
          <p14:tracePt t="176313" x="11436350" y="4376738"/>
          <p14:tracePt t="176321" x="11444288" y="4376738"/>
          <p14:tracePt t="176329" x="11452225" y="4376738"/>
          <p14:tracePt t="176345" x="11469688" y="4376738"/>
          <p14:tracePt t="176361" x="11487150" y="4368800"/>
          <p14:tracePt t="176377" x="11512550" y="4368800"/>
          <p14:tracePt t="176393" x="11520488" y="4368800"/>
          <p14:tracePt t="176586" x="11520488" y="4359275"/>
          <p14:tracePt t="176618" x="11520488" y="4351338"/>
          <p14:tracePt t="176634" x="11512550" y="4333875"/>
          <p14:tracePt t="176641" x="11503025" y="4325938"/>
          <p14:tracePt t="176651" x="11495088" y="4308475"/>
          <p14:tracePt t="176657" x="11469688" y="4283075"/>
          <p14:tracePt t="176665" x="11461750" y="4265613"/>
          <p14:tracePt t="176673" x="11436350" y="4232275"/>
          <p14:tracePt t="176682" x="11418888" y="4206875"/>
          <p14:tracePt t="176689" x="11401425" y="4171950"/>
          <p14:tracePt t="176697" x="11376025" y="4121150"/>
          <p14:tracePt t="176705" x="11333163" y="4044950"/>
          <p14:tracePt t="176713" x="11307763" y="4002088"/>
          <p14:tracePt t="176721" x="11266488" y="3925888"/>
          <p14:tracePt t="176729" x="11223625" y="3832225"/>
          <p14:tracePt t="176737" x="11172825" y="3730625"/>
          <p14:tracePt t="176745" x="11147425" y="3636963"/>
          <p14:tracePt t="176753" x="11096625" y="3552825"/>
          <p14:tracePt t="176761" x="11053763" y="3459163"/>
          <p14:tracePt t="176770" x="11010900" y="3365500"/>
          <p14:tracePt t="176777" x="10952163" y="3246438"/>
          <p14:tracePt t="176786" x="10874375" y="3144838"/>
          <p14:tracePt t="176793" x="10798175" y="3025775"/>
          <p14:tracePt t="176802" x="10696575" y="2914650"/>
          <p14:tracePt t="176809" x="10620375" y="2830513"/>
          <p14:tracePt t="176817" x="10552113" y="2736850"/>
          <p14:tracePt t="176824" x="10475913" y="2676525"/>
          <p14:tracePt t="176833" x="10390188" y="2625725"/>
          <p14:tracePt t="176840" x="10313988" y="2566988"/>
          <p14:tracePt t="176851" x="10237788" y="2524125"/>
          <p14:tracePt t="176857" x="10161588" y="2481263"/>
          <p14:tracePt t="176865" x="10067925" y="2422525"/>
          <p14:tracePt t="176873" x="9966325" y="2379663"/>
          <p14:tracePt t="176883" x="9890125" y="2344738"/>
          <p14:tracePt t="176889" x="9812338" y="2319338"/>
          <p14:tracePt t="176897" x="9745663" y="2311400"/>
          <p14:tracePt t="176905" x="9652000" y="2278063"/>
          <p14:tracePt t="176913" x="9591675" y="2278063"/>
          <p14:tracePt t="176921" x="9550400" y="2268538"/>
          <p14:tracePt t="176929" x="9523413" y="2268538"/>
          <p14:tracePt t="176945" x="9515475" y="2268538"/>
          <p14:tracePt t="176954" x="9498013" y="2268538"/>
          <p14:tracePt t="176961" x="9472613" y="2268538"/>
          <p14:tracePt t="176970" x="9439275" y="2268538"/>
          <p14:tracePt t="176977" x="9405938" y="2268538"/>
          <p14:tracePt t="176986" x="9363075" y="2286000"/>
          <p14:tracePt t="176993" x="9302750" y="2311400"/>
          <p14:tracePt t="177003" x="9236075" y="2354263"/>
          <p14:tracePt t="177009" x="9183688" y="2387600"/>
          <p14:tracePt t="177018" x="9132888" y="2430463"/>
          <p14:tracePt t="177025" x="9091613" y="2481263"/>
          <p14:tracePt t="177035" x="9056688" y="2532063"/>
          <p14:tracePt t="177041" x="9031288" y="2582863"/>
          <p14:tracePt t="177049" x="9005888" y="2643188"/>
          <p14:tracePt t="177057" x="8980488" y="2701925"/>
          <p14:tracePt t="177066" x="8980488" y="2787650"/>
          <p14:tracePt t="177073" x="8972550" y="2846388"/>
          <p14:tracePt t="177085" x="8972550" y="2922588"/>
          <p14:tracePt t="177089" x="8972550" y="3008313"/>
          <p14:tracePt t="177098" x="8972550" y="3076575"/>
          <p14:tracePt t="177105" x="8972550" y="3160713"/>
          <p14:tracePt t="177113" x="8972550" y="3246438"/>
          <p14:tracePt t="177121" x="8972550" y="3322638"/>
          <p14:tracePt t="177129" x="8972550" y="3382963"/>
          <p14:tracePt t="177137" x="8972550" y="3424238"/>
          <p14:tracePt t="177145" x="8997950" y="3484563"/>
          <p14:tracePt t="177154" x="9005888" y="3517900"/>
          <p14:tracePt t="177161" x="9023350" y="3568700"/>
          <p14:tracePt t="177169" x="9064625" y="3619500"/>
          <p14:tracePt t="177177" x="9091613" y="3662363"/>
          <p14:tracePt t="177186" x="9107488" y="3679825"/>
          <p14:tracePt t="177193" x="9124950" y="3697288"/>
          <p14:tracePt t="177203" x="9150350" y="3705225"/>
          <p14:tracePt t="177209" x="9167813" y="3705225"/>
          <p14:tracePt t="177218" x="9183688" y="3713163"/>
          <p14:tracePt t="177225" x="9209088" y="3713163"/>
          <p14:tracePt t="177234" x="9218613" y="3713163"/>
          <p14:tracePt t="177241" x="9251950" y="3713163"/>
          <p14:tracePt t="177250" x="9286875" y="3713163"/>
          <p14:tracePt t="177257" x="9320213" y="3713163"/>
          <p14:tracePt t="177265" x="9363075" y="3713163"/>
          <p14:tracePt t="177273" x="9405938" y="3713163"/>
          <p14:tracePt t="177284" x="9482138" y="3679825"/>
          <p14:tracePt t="177289" x="9540875" y="3654425"/>
          <p14:tracePt t="177297" x="9634538" y="3611563"/>
          <p14:tracePt t="177306" x="9694863" y="3552825"/>
          <p14:tracePt t="177313" x="9786938" y="3484563"/>
          <p14:tracePt t="177321" x="9864725" y="3416300"/>
          <p14:tracePt t="177329" x="9923463" y="3340100"/>
          <p14:tracePt t="177338" x="9991725" y="3246438"/>
          <p14:tracePt t="177345" x="10059988" y="3160713"/>
          <p14:tracePt t="177353" x="10118725" y="3051175"/>
          <p14:tracePt t="177361" x="10194925" y="2914650"/>
          <p14:tracePt t="177369" x="10237788" y="2813050"/>
          <p14:tracePt t="177377" x="10288588" y="2711450"/>
          <p14:tracePt t="177386" x="10339388" y="2617788"/>
          <p14:tracePt t="177393" x="10374313" y="2541588"/>
          <p14:tracePt t="177402" x="10390188" y="2481263"/>
          <p14:tracePt t="177409" x="10415588" y="2422525"/>
          <p14:tracePt t="177417" x="10433050" y="2387600"/>
          <p14:tracePt t="177425" x="10433050" y="2344738"/>
          <p14:tracePt t="177436" x="10442575" y="2311400"/>
          <p14:tracePt t="177441" x="10442575" y="2252663"/>
          <p14:tracePt t="177450" x="10442575" y="2217738"/>
          <p14:tracePt t="177457" x="10442575" y="2184400"/>
          <p14:tracePt t="177465" x="10442575" y="2166938"/>
          <p14:tracePt t="177473" x="10442575" y="2133600"/>
          <p14:tracePt t="177484" x="10442575" y="2108200"/>
          <p14:tracePt t="177489" x="10442575" y="2098675"/>
          <p14:tracePt t="177498" x="10442575" y="2073275"/>
          <p14:tracePt t="177505" x="10442575" y="2065338"/>
          <p14:tracePt t="177513" x="10442575" y="2055813"/>
          <p14:tracePt t="177529" x="10442575" y="2039938"/>
          <p14:tracePt t="177673" x="10467975" y="2039938"/>
          <p14:tracePt t="177683" x="10493375" y="2090738"/>
          <p14:tracePt t="177689" x="10534650" y="2166938"/>
          <p14:tracePt t="177698" x="10577513" y="2243138"/>
          <p14:tracePt t="177705" x="10637838" y="2344738"/>
          <p14:tracePt t="177713" x="10671175" y="2438400"/>
          <p14:tracePt t="177721" x="10714038" y="2541588"/>
          <p14:tracePt t="177729" x="10764838" y="2660650"/>
          <p14:tracePt t="177737" x="10790238" y="2770188"/>
          <p14:tracePt t="177745" x="10807700" y="2889250"/>
          <p14:tracePt t="177753" x="10807700" y="3000375"/>
          <p14:tracePt t="177761" x="10807700" y="3101975"/>
          <p14:tracePt t="177769" x="10807700" y="3186113"/>
          <p14:tracePt t="177777" x="10790238" y="3246438"/>
          <p14:tracePt t="177786" x="10756900" y="3305175"/>
          <p14:tracePt t="177793" x="10721975" y="3355975"/>
          <p14:tracePt t="177802" x="10671175" y="3424238"/>
          <p14:tracePt t="177809" x="10645775" y="3459163"/>
          <p14:tracePt t="177818" x="10602913" y="3509963"/>
          <p14:tracePt t="177825" x="10552113" y="3578225"/>
          <p14:tracePt t="177833" x="10483850" y="3619500"/>
          <p14:tracePt t="177841" x="10425113" y="3671888"/>
          <p14:tracePt t="177850" x="10331450" y="3730625"/>
          <p14:tracePt t="177857" x="10220325" y="3798888"/>
          <p14:tracePt t="177865" x="10136188" y="3867150"/>
          <p14:tracePt t="177873" x="10025063" y="3917950"/>
          <p14:tracePt t="177884" x="9906000" y="3986213"/>
          <p14:tracePt t="177889" x="9804400" y="4037013"/>
          <p14:tracePt t="177899" x="9702800" y="4079875"/>
          <p14:tracePt t="177905" x="9575800" y="4130675"/>
          <p14:tracePt t="177914" x="9456738" y="4164013"/>
          <p14:tracePt t="177921" x="9328150" y="4206875"/>
          <p14:tracePt t="177929" x="9236075" y="4224338"/>
          <p14:tracePt t="177937" x="9150350" y="4249738"/>
          <p14:tracePt t="177945" x="9064625" y="4275138"/>
          <p14:tracePt t="177953" x="8997950" y="4291013"/>
          <p14:tracePt t="177961" x="8937625" y="4316413"/>
          <p14:tracePt t="177969" x="8869363" y="4325938"/>
          <p14:tracePt t="177977" x="8828088" y="4341813"/>
          <p14:tracePt t="177986" x="8810625" y="4351338"/>
          <p14:tracePt t="177993" x="8785225" y="4351338"/>
          <p14:tracePt t="178002" x="8777288" y="4351338"/>
          <p14:tracePt t="178050" x="8777288" y="4359275"/>
          <p14:tracePt t="178066" x="8777288" y="4368800"/>
          <p14:tracePt t="178073" x="8777288" y="4376738"/>
          <p14:tracePt t="178084" x="8767763" y="4384675"/>
          <p14:tracePt t="178089" x="8759825" y="4394200"/>
          <p14:tracePt t="178098" x="8759825" y="4410075"/>
          <p14:tracePt t="178218" x="8742363" y="4419600"/>
          <p14:tracePt t="178252" x="8716963" y="4419600"/>
          <p14:tracePt t="178257" x="8691563" y="4402138"/>
          <p14:tracePt t="178266" x="8674100" y="4394200"/>
          <p14:tracePt t="178273" x="8666163" y="4394200"/>
          <p14:tracePt t="178285" x="8648700" y="4384675"/>
          <p14:tracePt t="178299" x="8632825" y="4384675"/>
          <p14:tracePt t="178305" x="8597900" y="4384675"/>
          <p14:tracePt t="178317" x="8555038" y="4384675"/>
          <p14:tracePt t="178322" x="8488363" y="4384675"/>
          <p14:tracePt t="178329" x="8420100" y="4384675"/>
          <p14:tracePt t="178337" x="8343900" y="4384675"/>
          <p14:tracePt t="178345" x="8283575" y="4384675"/>
          <p14:tracePt t="178354" x="8189913" y="4384675"/>
          <p14:tracePt t="178361" x="8088313" y="4384675"/>
          <p14:tracePt t="178370" x="8012113" y="4384675"/>
          <p14:tracePt t="178377" x="7926388" y="4394200"/>
          <p14:tracePt t="178386" x="7842250" y="4402138"/>
          <p14:tracePt t="178393" x="7756525" y="4435475"/>
          <p14:tracePt t="178402" x="7697788" y="4452938"/>
          <p14:tracePt t="178409" x="7621588" y="4460875"/>
          <p14:tracePt t="178419" x="7561263" y="4478338"/>
          <p14:tracePt t="178425" x="7502525" y="4478338"/>
          <p14:tracePt t="178434" x="7477125" y="4486275"/>
          <p14:tracePt t="178442" x="7467600" y="4486275"/>
          <p14:tracePt t="178451" x="7459663" y="4486275"/>
          <p14:tracePt t="178517" x="7442200" y="4486275"/>
          <p14:tracePt t="178684" x="7434263" y="4486275"/>
          <p14:tracePt t="178689" x="7426325" y="4486275"/>
          <p14:tracePt t="178698" x="7408863" y="4486275"/>
          <p14:tracePt t="178717" x="7400925" y="4478338"/>
          <p14:tracePt t="178721" x="7391400" y="4478338"/>
          <p14:tracePt t="178730" x="7366000" y="4460875"/>
          <p14:tracePt t="178737" x="7358063" y="4452938"/>
          <p14:tracePt t="179035" x="7348538" y="4445000"/>
          <p14:tracePt t="179069" x="7348538" y="4427538"/>
          <p14:tracePt t="179099" x="7348538" y="4419600"/>
          <p14:tracePt t="180441" x="7348538" y="4410075"/>
          <p14:tracePt t="180531" x="7348538" y="4402138"/>
          <p14:tracePt t="180578" x="7348538" y="4394200"/>
          <p14:tracePt t="180585" x="7348538" y="4384675"/>
          <p14:tracePt t="180826" x="7348538" y="4376738"/>
          <p14:tracePt t="180842" x="7358063" y="4376738"/>
          <p14:tracePt t="180858" x="7366000" y="4368800"/>
          <p14:tracePt t="180874" x="7366000" y="4351338"/>
          <p14:tracePt t="180906" x="7373938" y="4351338"/>
          <p14:tracePt t="181034" x="7373938" y="4333875"/>
          <p14:tracePt t="181211" x="7383463" y="4325938"/>
          <p14:tracePt t="181242" x="7391400" y="4316413"/>
          <p14:tracePt t="181258" x="7391400" y="4308475"/>
          <p14:tracePt t="181268" x="7408863" y="4291013"/>
          <p14:tracePt t="181273" x="7416800" y="4283075"/>
          <p14:tracePt t="181282" x="7426325" y="4249738"/>
          <p14:tracePt t="181290" x="7442200" y="4240213"/>
          <p14:tracePt t="181298" x="7442200" y="4224338"/>
          <p14:tracePt t="181305" x="7451725" y="4206875"/>
          <p14:tracePt t="181313" x="7467600" y="4197350"/>
          <p14:tracePt t="181322" x="7477125" y="4181475"/>
          <p14:tracePt t="181332" x="7485063" y="4146550"/>
          <p14:tracePt t="181337" x="7493000" y="4130675"/>
          <p14:tracePt t="181346" x="7510463" y="4087813"/>
          <p14:tracePt t="181354" x="7527925" y="4052888"/>
          <p14:tracePt t="181363" x="7553325" y="4002088"/>
          <p14:tracePt t="181370" x="7570788" y="3976688"/>
          <p14:tracePt t="181381" x="7586663" y="3943350"/>
          <p14:tracePt t="181386" x="7604125" y="3917950"/>
          <p14:tracePt t="181395" x="7612063" y="3892550"/>
          <p14:tracePt t="181402" x="7621588" y="3857625"/>
          <p14:tracePt t="181410" x="7637463" y="3841750"/>
          <p14:tracePt t="181419" x="7646988" y="3806825"/>
          <p14:tracePt t="181426" x="7662863" y="3773488"/>
          <p14:tracePt t="181434" x="7680325" y="3748088"/>
          <p14:tracePt t="181442" x="7680325" y="3713163"/>
          <p14:tracePt t="181451" x="7705725" y="3679825"/>
          <p14:tracePt t="181458" x="7723188" y="3646488"/>
          <p14:tracePt t="181467" x="7731125" y="3619500"/>
          <p14:tracePt t="181473" x="7731125" y="3603625"/>
          <p14:tracePt t="181484" x="7740650" y="3586163"/>
          <p14:tracePt t="181490" x="7756525" y="3560763"/>
          <p14:tracePt t="181516" x="7756525" y="3552825"/>
          <p14:tracePt t="181532" x="7766050" y="3543300"/>
          <p14:tracePt t="181546" x="7766050" y="3535363"/>
          <p14:tracePt t="181554" x="7766050" y="3527425"/>
          <p14:tracePt t="181579" x="7766050" y="3517900"/>
          <p14:tracePt t="181595" x="7766050" y="3509963"/>
          <p14:tracePt t="181602" x="7766050" y="3502025"/>
          <p14:tracePt t="181610" x="7773988" y="3492500"/>
          <p14:tracePt t="181626" x="7773988" y="3484563"/>
          <p14:tracePt t="181685" x="7773988" y="3475038"/>
          <p14:tracePt t="181706" x="7748588" y="3467100"/>
          <p14:tracePt t="181715" x="7705725" y="3467100"/>
          <p14:tracePt t="181722" x="7680325" y="3467100"/>
          <p14:tracePt t="181747" x="7672388" y="3459163"/>
          <p14:tracePt t="181858" x="7672388" y="3467100"/>
          <p14:tracePt t="181867" x="7662863" y="3492500"/>
          <p14:tracePt t="181874" x="7612063" y="3502025"/>
          <p14:tracePt t="181882" x="7596188" y="3502025"/>
          <p14:tracePt t="181890" x="7586663" y="3502025"/>
          <p14:tracePt t="181901" x="7570788" y="3502025"/>
          <p14:tracePt t="181906" x="7570788" y="3492500"/>
          <p14:tracePt t="181922" x="7570788" y="3475038"/>
          <p14:tracePt t="181930" x="7578725" y="3459163"/>
          <p14:tracePt t="181938" x="7578725" y="3449638"/>
          <p14:tracePt t="181946" x="7596188" y="3433763"/>
          <p14:tracePt t="181954" x="7612063" y="3424238"/>
          <p14:tracePt t="181964" x="7646988" y="3408363"/>
          <p14:tracePt t="181970" x="7654925" y="3390900"/>
          <p14:tracePt t="181978" x="7672388" y="3373438"/>
          <p14:tracePt t="181986" x="7705725" y="3340100"/>
          <p14:tracePt t="181995" x="7731125" y="3322638"/>
          <p14:tracePt t="182002" x="7781925" y="3289300"/>
          <p14:tracePt t="182010" x="7807325" y="3263900"/>
          <p14:tracePt t="182018" x="7885113" y="3221038"/>
          <p14:tracePt t="182026" x="7918450" y="3186113"/>
          <p14:tracePt t="182035" x="7969250" y="3152775"/>
          <p14:tracePt t="182042" x="8004175" y="3109913"/>
          <p14:tracePt t="182052" x="8029575" y="3084513"/>
          <p14:tracePt t="182058" x="8070850" y="3059113"/>
          <p14:tracePt t="182066" x="8096250" y="3033713"/>
          <p14:tracePt t="182074" x="8121650" y="3008313"/>
          <p14:tracePt t="182085" x="8131175" y="2982913"/>
          <p14:tracePt t="182090" x="8147050" y="2965450"/>
          <p14:tracePt t="182099" x="8174038" y="2949575"/>
          <p14:tracePt t="182106" x="8181975" y="2940050"/>
          <p14:tracePt t="182114" x="8181975" y="2932113"/>
          <p14:tracePt t="182122" x="8199438" y="2922588"/>
          <p14:tracePt t="182131" x="8207375" y="2914650"/>
          <p14:tracePt t="182434" x="8215313" y="2914650"/>
          <p14:tracePt t="182442" x="8232775" y="2914650"/>
          <p14:tracePt t="182450" x="8258175" y="2906713"/>
          <p14:tracePt t="182458" x="8291513" y="2881313"/>
          <p14:tracePt t="182466" x="8343900" y="2838450"/>
          <p14:tracePt t="182474" x="8377238" y="2805113"/>
          <p14:tracePt t="182484" x="8428038" y="2770188"/>
          <p14:tracePt t="182490" x="8470900" y="2736850"/>
          <p14:tracePt t="182498" x="8513763" y="2701925"/>
          <p14:tracePt t="182505" x="8580438" y="2660650"/>
          <p14:tracePt t="182514" x="8632825" y="2617788"/>
          <p14:tracePt t="182522" x="8709025" y="2574925"/>
          <p14:tracePt t="182530" x="8742363" y="2557463"/>
          <p14:tracePt t="182538" x="8767763" y="2532063"/>
          <p14:tracePt t="182548" x="8793163" y="2524125"/>
          <p14:tracePt t="182554" x="8828088" y="2516188"/>
          <p14:tracePt t="182561" x="8861425" y="2506663"/>
          <p14:tracePt t="182570" x="8869363" y="2489200"/>
          <p14:tracePt t="182580" x="8904288" y="2481263"/>
          <p14:tracePt t="182586" x="8912225" y="2481263"/>
          <p14:tracePt t="182598" x="8929688" y="2463800"/>
          <p14:tracePt t="182602" x="8937625" y="2455863"/>
          <p14:tracePt t="182634" x="8937625" y="2447925"/>
          <p14:tracePt t="182738" x="8947150" y="2430463"/>
          <p14:tracePt t="182748" x="8937625" y="2371725"/>
          <p14:tracePt t="182802" x="8912225" y="2387600"/>
          <p14:tracePt t="182812" x="8894763" y="2397125"/>
          <p14:tracePt t="183090" x="8886825" y="2405063"/>
          <p14:tracePt t="183267" x="8886825" y="2387600"/>
          <p14:tracePt t="183274" x="8894763" y="2371725"/>
          <p14:tracePt t="183283" x="8921750" y="2371725"/>
          <p14:tracePt t="183290" x="8963025" y="2371725"/>
          <p14:tracePt t="183300" x="9005888" y="2362200"/>
          <p14:tracePt t="183306" x="9082088" y="2354263"/>
          <p14:tracePt t="183315" x="9167813" y="2336800"/>
          <p14:tracePt t="183322" x="9244013" y="2319338"/>
          <p14:tracePt t="183331" x="9302750" y="2311400"/>
          <p14:tracePt t="183338" x="9363075" y="2278063"/>
          <p14:tracePt t="183347" x="9380538" y="2278063"/>
          <p14:tracePt t="183354" x="9396413" y="2268538"/>
          <p14:tracePt t="183379" x="9396413" y="2252663"/>
          <p14:tracePt t="183396" x="9396413" y="2243138"/>
          <p14:tracePt t="183434" x="9396413" y="2235200"/>
          <p14:tracePt t="183442" x="9396413" y="2227263"/>
          <p14:tracePt t="183467" x="9396413" y="2217738"/>
          <p14:tracePt t="183483" x="9396413" y="2209800"/>
          <p14:tracePt t="183490" x="9388475" y="2192338"/>
          <p14:tracePt t="183498" x="9371013" y="2174875"/>
          <p14:tracePt t="183506" x="9337675" y="2159000"/>
          <p14:tracePt t="183516" x="9302750" y="2133600"/>
          <p14:tracePt t="183522" x="9251950" y="2108200"/>
          <p14:tracePt t="183529" x="9218613" y="2090738"/>
          <p14:tracePt t="183538" x="9167813" y="2073275"/>
          <p14:tracePt t="183549" x="9124950" y="2065338"/>
          <p14:tracePt t="183554" x="9048750" y="2022475"/>
          <p14:tracePt t="183561" x="8988425" y="2014538"/>
          <p14:tracePt t="183569" x="8894763" y="1979613"/>
          <p14:tracePt t="183580" x="8828088" y="1979613"/>
          <p14:tracePt t="183585" x="8724900" y="1963738"/>
          <p14:tracePt t="183597" x="8666163" y="1954213"/>
          <p14:tracePt t="183602" x="8580438" y="1954213"/>
          <p14:tracePt t="183613" x="8539163" y="1954213"/>
          <p14:tracePt t="183617" x="8504238" y="1954213"/>
          <p14:tracePt t="183627" x="8478838" y="1954213"/>
          <p14:tracePt t="183634" x="8470900" y="1954213"/>
          <p14:tracePt t="183643" x="8453438" y="1954213"/>
          <p14:tracePt t="183650" x="8445500" y="1954213"/>
          <p14:tracePt t="183659" x="8435975" y="1954213"/>
          <p14:tracePt t="183666" x="8420100" y="1963738"/>
          <p14:tracePt t="183674" x="8402638" y="1979613"/>
          <p14:tracePt t="183690" x="8377238" y="2005013"/>
          <p14:tracePt t="183698" x="8369300" y="2014538"/>
          <p14:tracePt t="183706" x="8369300" y="2039938"/>
          <p14:tracePt t="183717" x="8359775" y="2055813"/>
          <p14:tracePt t="183722" x="8351838" y="2090738"/>
          <p14:tracePt t="183732" x="8343900" y="2149475"/>
          <p14:tracePt t="183738" x="8334375" y="2192338"/>
          <p14:tracePt t="183746" x="8334375" y="2260600"/>
          <p14:tracePt t="183754" x="8318500" y="2286000"/>
          <p14:tracePt t="183762" x="8308975" y="2344738"/>
          <p14:tracePt t="183770" x="8308975" y="2371725"/>
          <p14:tracePt t="183779" x="8308975" y="2405063"/>
          <p14:tracePt t="183785" x="8308975" y="2438400"/>
          <p14:tracePt t="183794" x="8308975" y="2447925"/>
          <p14:tracePt t="183813" x="8308975" y="2463800"/>
          <p14:tracePt t="183829" x="8308975" y="2481263"/>
          <p14:tracePt t="183843" x="8318500" y="2489200"/>
          <p14:tracePt t="183850" x="8334375" y="2506663"/>
          <p14:tracePt t="183858" x="8343900" y="2516188"/>
          <p14:tracePt t="183866" x="8377238" y="2541588"/>
          <p14:tracePt t="183874" x="8394700" y="2549525"/>
          <p14:tracePt t="183882" x="8420100" y="2566988"/>
          <p14:tracePt t="183902" x="8470900" y="2600325"/>
          <p14:tracePt t="183906" x="8488363" y="2600325"/>
          <p14:tracePt t="183915" x="8504238" y="2600325"/>
          <p14:tracePt t="183922" x="8539163" y="2608263"/>
          <p14:tracePt t="183929" x="8547100" y="2608263"/>
          <p14:tracePt t="183938" x="8572500" y="2608263"/>
          <p14:tracePt t="183947" x="8589963" y="2608263"/>
          <p14:tracePt t="183954" x="8597900" y="2608263"/>
          <p14:tracePt t="183966" x="8615363" y="2608263"/>
          <p14:tracePt t="183970" x="8623300" y="2608263"/>
          <p14:tracePt t="183978" x="8640763" y="2608263"/>
          <p14:tracePt t="183985" x="8648700" y="2600325"/>
          <p14:tracePt t="183994" x="8666163" y="2582863"/>
          <p14:tracePt t="184012" x="8691563" y="2557463"/>
          <p14:tracePt t="184122" x="8691563" y="2566988"/>
          <p14:tracePt t="184130" x="8691563" y="2574925"/>
          <p14:tracePt t="184146" x="8691563" y="2582863"/>
          <p14:tracePt t="184203" x="8683625" y="2582863"/>
          <p14:tracePt t="184213" x="8632825" y="2592388"/>
          <p14:tracePt t="184218" x="8605838" y="2592388"/>
          <p14:tracePt t="184229" x="8539163" y="2592388"/>
          <p14:tracePt t="184234" x="8504238" y="2600325"/>
          <p14:tracePt t="184243" x="8488363" y="2600325"/>
          <p14:tracePt t="184250" x="8478838" y="2617788"/>
          <p14:tracePt t="184259" x="8478838" y="2625725"/>
          <p14:tracePt t="184266" x="8478838" y="2633663"/>
          <p14:tracePt t="184283" x="8496300" y="2633663"/>
          <p14:tracePt t="184289" x="8504238" y="2633663"/>
          <p14:tracePt t="184299" x="8513763" y="2633663"/>
          <p14:tracePt t="184306" x="8529638" y="2633663"/>
          <p14:tracePt t="184331" x="8539163" y="2633663"/>
          <p14:tracePt t="184364" x="8547100" y="2633663"/>
          <p14:tracePt t="184396" x="8555038" y="2633663"/>
          <p14:tracePt t="184410" x="8564563" y="2633663"/>
          <p14:tracePt t="184426" x="8572500" y="2633663"/>
          <p14:tracePt t="184441" x="8597900" y="2660650"/>
          <p14:tracePt t="184458" x="8605838" y="2686050"/>
          <p14:tracePt t="184464" x="8615363" y="2693988"/>
          <p14:tracePt t="184473" x="8615363" y="2701925"/>
          <p14:tracePt t="184480" x="8632825" y="2727325"/>
          <p14:tracePt t="184488" x="8640763" y="2736850"/>
          <p14:tracePt t="184496" x="8648700" y="2762250"/>
          <p14:tracePt t="184505" x="8658225" y="2778125"/>
          <p14:tracePt t="184513" x="8674100" y="2795588"/>
          <p14:tracePt t="184521" x="8691563" y="2830513"/>
          <p14:tracePt t="184530" x="8716963" y="2855913"/>
          <p14:tracePt t="184538" x="8742363" y="2881313"/>
          <p14:tracePt t="184548" x="8767763" y="2906713"/>
          <p14:tracePt t="184554" x="8818563" y="2932113"/>
          <p14:tracePt t="184562" x="8853488" y="2974975"/>
          <p14:tracePt t="184570" x="8869363" y="2990850"/>
          <p14:tracePt t="184579" x="8904288" y="3025775"/>
          <p14:tracePt t="184586" x="8921750" y="3041650"/>
          <p14:tracePt t="184598" x="8937625" y="3051175"/>
          <p14:tracePt t="184602" x="8947150" y="3059113"/>
          <p14:tracePt t="184610" x="8947150" y="3067050"/>
          <p14:tracePt t="184618" x="8963025" y="3084513"/>
          <p14:tracePt t="184634" x="8972550" y="3084513"/>
          <p14:tracePt t="184650" x="8972550" y="3094038"/>
          <p14:tracePt t="184659" x="8980488" y="3101975"/>
          <p14:tracePt t="184666" x="8988425" y="3101975"/>
          <p14:tracePt t="184674" x="8997950" y="3119438"/>
          <p14:tracePt t="184683" x="9005888" y="3127375"/>
          <p14:tracePt t="184690" x="9013825" y="3127375"/>
          <p14:tracePt t="184698" x="9039225" y="3135313"/>
          <p14:tracePt t="184706" x="9048750" y="3135313"/>
          <p14:tracePt t="184715" x="9064625" y="3144838"/>
          <p14:tracePt t="184722" x="9099550" y="3170238"/>
          <p14:tracePt t="184730" x="9150350" y="3203575"/>
          <p14:tracePt t="184738" x="9201150" y="3228975"/>
          <p14:tracePt t="184748" x="9294813" y="3263900"/>
          <p14:tracePt t="184754" x="9337675" y="3279775"/>
          <p14:tracePt t="184762" x="9413875" y="3305175"/>
          <p14:tracePt t="184770" x="9472613" y="3314700"/>
          <p14:tracePt t="184778" x="9498013" y="3314700"/>
          <p14:tracePt t="184866" x="9507538" y="3314700"/>
          <p14:tracePt t="184874" x="9523413" y="3314700"/>
          <p14:tracePt t="184882" x="9540875" y="3314700"/>
          <p14:tracePt t="184890" x="9566275" y="3314700"/>
          <p14:tracePt t="184902" x="9583738" y="3314700"/>
          <p14:tracePt t="184906" x="9642475" y="3322638"/>
          <p14:tracePt t="184915" x="9677400" y="3322638"/>
          <p14:tracePt t="184922" x="9720263" y="3322638"/>
          <p14:tracePt t="184930" x="9786938" y="3322638"/>
          <p14:tracePt t="184938" x="9847263" y="3322638"/>
          <p14:tracePt t="184948" x="9890125" y="3322638"/>
          <p14:tracePt t="184954" x="9948863" y="3322638"/>
          <p14:tracePt t="184962" x="10009188" y="3322638"/>
          <p14:tracePt t="184970" x="10075863" y="3314700"/>
          <p14:tracePt t="184977" x="10126663" y="3305175"/>
          <p14:tracePt t="184986" x="10186988" y="3289300"/>
          <p14:tracePt t="184994" x="10220325" y="3279775"/>
          <p14:tracePt t="185002" x="10255250" y="3263900"/>
          <p14:tracePt t="185010" x="10280650" y="3254375"/>
          <p14:tracePt t="185018" x="10298113" y="3238500"/>
          <p14:tracePt t="185030" x="10323513" y="3211513"/>
          <p14:tracePt t="185034" x="10331450" y="3203575"/>
          <p14:tracePt t="185043" x="10348913" y="3186113"/>
          <p14:tracePt t="185050" x="10348913" y="3178175"/>
          <p14:tracePt t="185068" x="10374313" y="3170238"/>
          <p14:tracePt t="185082" x="10382250" y="3160713"/>
          <p14:tracePt t="185090" x="10390188" y="3160713"/>
          <p14:tracePt t="185106" x="10399713" y="3152775"/>
          <p14:tracePt t="185122" x="10407650" y="3135313"/>
          <p14:tracePt t="185138" x="10415588" y="3135313"/>
          <p14:tracePt t="185147" x="10415588" y="3127375"/>
          <p14:tracePt t="185154" x="10425113" y="3101975"/>
          <p14:tracePt t="185179" x="10425113" y="3094038"/>
          <p14:tracePt t="185186" x="10425113" y="3084513"/>
          <p14:tracePt t="185218" x="10425113" y="3067050"/>
          <p14:tracePt t="185250" x="10425113" y="3059113"/>
          <p14:tracePt t="185274" x="10425113" y="3051175"/>
          <p14:tracePt t="185299" x="10425113" y="3033713"/>
          <p14:tracePt t="185483" x="10450513" y="3033713"/>
          <p14:tracePt t="185490" x="10467975" y="3033713"/>
          <p14:tracePt t="185498" x="10493375" y="3033713"/>
          <p14:tracePt t="185506" x="10560050" y="3033713"/>
          <p14:tracePt t="185514" x="10602913" y="3033713"/>
          <p14:tracePt t="185522" x="10663238" y="3033713"/>
          <p14:tracePt t="185531" x="10721975" y="3025775"/>
          <p14:tracePt t="185537" x="10782300" y="3025775"/>
          <p14:tracePt t="185547" x="10823575" y="3016250"/>
          <p14:tracePt t="185554" x="10866438" y="3016250"/>
          <p14:tracePt t="185562" x="10901363" y="3016250"/>
          <p14:tracePt t="185570" x="10926763" y="3016250"/>
          <p14:tracePt t="185595" x="10934700" y="3008313"/>
          <p14:tracePt t="185634" x="10952163" y="3000375"/>
          <p14:tracePt t="185643" x="10960100" y="2990850"/>
          <p14:tracePt t="185650" x="10993438" y="2990850"/>
          <p14:tracePt t="185662" x="11036300" y="2990850"/>
          <p14:tracePt t="185666" x="11061700" y="2982913"/>
          <p14:tracePt t="185675" x="11104563" y="2982913"/>
          <p14:tracePt t="185682" x="11137900" y="2974975"/>
          <p14:tracePt t="185690" x="11163300" y="2974975"/>
          <p14:tracePt t="185698" x="11198225" y="2965450"/>
          <p14:tracePt t="185706" x="11206163" y="2965450"/>
          <p14:tracePt t="185715" x="11215688" y="2965450"/>
          <p14:tracePt t="186479" x="11206163" y="2965450"/>
          <p14:tracePt t="186547" x="11198225" y="2965450"/>
          <p14:tracePt t="186554" x="11188700" y="2965450"/>
          <p14:tracePt t="186561" x="11180763" y="2965450"/>
          <p14:tracePt t="186570" x="11172825" y="2965450"/>
          <p14:tracePt t="186581" x="11155363" y="2965450"/>
          <p14:tracePt t="186585" x="11137900" y="2965450"/>
          <p14:tracePt t="186595" x="11122025" y="2965450"/>
          <p14:tracePt t="186602" x="11096625" y="2982913"/>
          <p14:tracePt t="186610" x="11061700" y="2990850"/>
          <p14:tracePt t="186618" x="11028363" y="2990850"/>
          <p14:tracePt t="186627" x="10993438" y="3000375"/>
          <p14:tracePt t="186634" x="10977563" y="3008313"/>
          <p14:tracePt t="186642" x="10926763" y="3025775"/>
          <p14:tracePt t="186650" x="10883900" y="3033713"/>
          <p14:tracePt t="186659" x="10841038" y="3041650"/>
          <p14:tracePt t="186666" x="10790238" y="3051175"/>
          <p14:tracePt t="186675" x="10772775" y="3051175"/>
          <p14:tracePt t="186683" x="10756900" y="3051175"/>
          <p14:tracePt t="186693" x="10729913" y="3067050"/>
          <p14:tracePt t="186698" x="10714038" y="3076575"/>
          <p14:tracePt t="186706" x="10696575" y="3076575"/>
          <p14:tracePt t="186714" x="10688638" y="3076575"/>
          <p14:tracePt t="186723" x="10679113" y="3076575"/>
          <p14:tracePt t="186730" x="10671175" y="3076575"/>
          <p14:tracePt t="186795" x="10663238" y="3076575"/>
          <p14:tracePt t="186811" x="10653713" y="3076575"/>
          <p14:tracePt t="186827" x="10637838" y="3076575"/>
          <p14:tracePt t="186834" x="10628313" y="3084513"/>
          <p14:tracePt t="186850" x="10612438" y="3084513"/>
          <p14:tracePt t="186860" x="10602913" y="3084513"/>
          <p14:tracePt t="186866" x="10569575" y="3101975"/>
          <p14:tracePt t="186874" x="10518775" y="3101975"/>
          <p14:tracePt t="186882" x="10501313" y="3109913"/>
          <p14:tracePt t="186894" x="10450513" y="3127375"/>
          <p14:tracePt t="186900" x="10433050" y="3127375"/>
          <p14:tracePt t="186906" x="10415588" y="3127375"/>
          <p14:tracePt t="186914" x="10390188" y="3127375"/>
          <p14:tracePt t="187034" x="10399713" y="3127375"/>
          <p14:tracePt t="187042" x="10415588" y="3127375"/>
          <p14:tracePt t="187050" x="10433050" y="3127375"/>
          <p14:tracePt t="187059" x="10458450" y="3127375"/>
          <p14:tracePt t="187067" x="10475913" y="3127375"/>
          <p14:tracePt t="187074" x="10509250" y="3127375"/>
          <p14:tracePt t="187082" x="10526713" y="3127375"/>
          <p14:tracePt t="187093" x="10569575" y="3127375"/>
          <p14:tracePt t="187097" x="10585450" y="3127375"/>
          <p14:tracePt t="187106" x="10620375" y="3127375"/>
          <p14:tracePt t="187114" x="10653713" y="3127375"/>
          <p14:tracePt t="187123" x="10663238" y="3127375"/>
          <p14:tracePt t="187130" x="10704513" y="3127375"/>
          <p14:tracePt t="187138" x="10739438" y="3127375"/>
          <p14:tracePt t="187147" x="10772775" y="3119438"/>
          <p14:tracePt t="187154" x="10807700" y="3109913"/>
          <p14:tracePt t="187162" x="10848975" y="3109913"/>
          <p14:tracePt t="187170" x="10891838" y="3109913"/>
          <p14:tracePt t="187179" x="10952163" y="3101975"/>
          <p14:tracePt t="187186" x="11002963" y="3084513"/>
          <p14:tracePt t="187195" x="11028363" y="3084513"/>
          <p14:tracePt t="187202" x="11061700" y="3067050"/>
          <p14:tracePt t="187211" x="11087100" y="3067050"/>
          <p14:tracePt t="187218" x="11122025" y="3067050"/>
          <p14:tracePt t="187228" x="11155363" y="3067050"/>
          <p14:tracePt t="187234" x="11188700" y="3059113"/>
          <p14:tracePt t="187243" x="11215688" y="3051175"/>
          <p14:tracePt t="187250" x="11266488" y="3025775"/>
          <p14:tracePt t="187261" x="11307763" y="3025775"/>
          <p14:tracePt t="187265" x="11342688" y="3016250"/>
          <p14:tracePt t="187275" x="11385550" y="3008313"/>
          <p14:tracePt t="187282" x="11418888" y="3000375"/>
          <p14:tracePt t="187294" x="11444288" y="2990850"/>
          <p14:tracePt t="187298" x="11452225" y="2990850"/>
          <p14:tracePt t="187386" x="11461750" y="2982913"/>
          <p14:tracePt t="187738" x="11461750" y="2974975"/>
          <p14:tracePt t="187860" x="11452225" y="2974975"/>
          <p14:tracePt t="187866" x="11436350" y="2957513"/>
          <p14:tracePt t="187882" x="11426825" y="2957513"/>
          <p14:tracePt t="187892" x="11418888" y="2957513"/>
          <p14:tracePt t="187912" x="11410950" y="2957513"/>
          <p14:tracePt t="187914" x="11401425" y="2957513"/>
          <p14:tracePt t="187930" x="11393488" y="2957513"/>
          <p14:tracePt t="187938" x="11393488" y="2949575"/>
          <p14:tracePt t="187946" x="11376025" y="2949575"/>
          <p14:tracePt t="187962" x="11368088" y="2949575"/>
          <p14:tracePt t="187970" x="11360150" y="2949575"/>
          <p14:tracePt t="187986" x="11342688" y="2949575"/>
          <p14:tracePt t="188726" x="11333163" y="2940050"/>
          <p14:tracePt t="188731" x="11333163" y="2932113"/>
          <p14:tracePt t="188738" x="11333163" y="2922588"/>
          <p14:tracePt t="188762" x="11333163" y="2914650"/>
          <p14:tracePt t="189060" x="11333163" y="2897188"/>
          <p14:tracePt t="189114" x="11333163" y="2889250"/>
          <p14:tracePt t="189146" x="11325225" y="2881313"/>
          <p14:tracePt t="189171" x="11317288" y="2871788"/>
          <p14:tracePt t="189187" x="11307763" y="2871788"/>
          <p14:tracePt t="189195" x="11307763" y="2863850"/>
          <p14:tracePt t="189202" x="11291888" y="2846388"/>
          <p14:tracePt t="189211" x="11282363" y="2838450"/>
          <p14:tracePt t="189218" x="11256963" y="2830513"/>
          <p14:tracePt t="189226" x="11231563" y="2820988"/>
          <p14:tracePt t="189234" x="11223625" y="2820988"/>
          <p14:tracePt t="189244" x="11206163" y="2813050"/>
          <p14:tracePt t="189250" x="11172825" y="2795588"/>
          <p14:tracePt t="189258" x="11147425" y="2787650"/>
          <p14:tracePt t="189266" x="11112500" y="2778125"/>
          <p14:tracePt t="189273" x="11071225" y="2778125"/>
          <p14:tracePt t="189282" x="11010900" y="2770188"/>
          <p14:tracePt t="189292" x="10968038" y="2770188"/>
          <p14:tracePt t="189298" x="10909300" y="2770188"/>
          <p14:tracePt t="189308" x="10866438" y="2770188"/>
          <p14:tracePt t="189314" x="10841038" y="2762250"/>
          <p14:tracePt t="189323" x="10823575" y="2752725"/>
          <p14:tracePt t="189330" x="10823575" y="2736850"/>
          <p14:tracePt t="189343" x="10874375" y="2668588"/>
          <p14:tracePt t="189346" x="10883900" y="2668588"/>
          <p14:tracePt t="189411" x="10901363" y="2660650"/>
          <p14:tracePt t="189427" x="10891838" y="2651125"/>
          <p14:tracePt t="189434" x="10848975" y="2617788"/>
          <p14:tracePt t="189450" x="10848975" y="2608263"/>
          <p14:tracePt t="189460" x="10848975" y="2574925"/>
          <p14:tracePt t="189466" x="10866438" y="2574925"/>
          <p14:tracePt t="189475" x="10874375" y="2566988"/>
          <p14:tracePt t="189493" x="10874375" y="2549525"/>
          <p14:tracePt t="189524" x="10874375" y="2541588"/>
          <p14:tracePt t="189578" x="10866438" y="2532063"/>
          <p14:tracePt t="189594" x="10866438" y="2524125"/>
          <p14:tracePt t="189602" x="10858500" y="2506663"/>
          <p14:tracePt t="189610" x="10848975" y="2498725"/>
          <p14:tracePt t="189618" x="10833100" y="2489200"/>
          <p14:tracePt t="189629" x="10815638" y="2473325"/>
          <p14:tracePt t="189634" x="10807700" y="2463800"/>
          <p14:tracePt t="189643" x="10790238" y="2447925"/>
          <p14:tracePt t="189650" x="10782300" y="2438400"/>
          <p14:tracePt t="189659" x="10772775" y="2430463"/>
          <p14:tracePt t="189666" x="10764838" y="2430463"/>
          <p14:tracePt t="189674" x="10756900" y="2422525"/>
          <p14:tracePt t="189707" x="10747375" y="2422525"/>
          <p14:tracePt t="189714" x="10739438" y="2422525"/>
          <p14:tracePt t="189724" x="10721975" y="2422525"/>
          <p14:tracePt t="189730" x="10704513" y="2422525"/>
          <p14:tracePt t="189739" x="10688638" y="2422525"/>
          <p14:tracePt t="189745" x="10679113" y="2422525"/>
          <p14:tracePt t="189757" x="10663238" y="2422525"/>
          <p14:tracePt t="189866" x="10663238" y="2413000"/>
          <p14:tracePt t="189987" x="10729913" y="2413000"/>
          <p14:tracePt t="189994" x="10833100" y="2397125"/>
          <p14:tracePt t="190002" x="10977563" y="2379663"/>
          <p14:tracePt t="190010" x="11087100" y="2354263"/>
          <p14:tracePt t="190018" x="11172825" y="2344738"/>
          <p14:tracePt t="190028" x="11249025" y="2328863"/>
          <p14:tracePt t="190034" x="11333163" y="2328863"/>
          <p14:tracePt t="190042" x="11376025" y="2319338"/>
          <p14:tracePt t="190050" x="11444288" y="2303463"/>
          <p14:tracePt t="190067" x="11461750" y="2303463"/>
          <p14:tracePt t="190281" x="11444288" y="2303463"/>
          <p14:tracePt t="190289" x="11426825" y="2303463"/>
          <p14:tracePt t="190297" x="11401425" y="2303463"/>
          <p14:tracePt t="190306" x="11393488" y="2303463"/>
          <p14:tracePt t="190313" x="11368088" y="2303463"/>
          <p14:tracePt t="190324" x="11350625" y="2311400"/>
          <p14:tracePt t="190330" x="11317288" y="2311400"/>
          <p14:tracePt t="190339" x="11274425" y="2319338"/>
          <p14:tracePt t="190346" x="11231563" y="2319338"/>
          <p14:tracePt t="190357" x="11172825" y="2319338"/>
          <p14:tracePt t="190362" x="11087100" y="2319338"/>
          <p14:tracePt t="190370" x="10977563" y="2319338"/>
          <p14:tracePt t="190378" x="10848975" y="2319338"/>
          <p14:tracePt t="190387" x="10721975" y="2319338"/>
          <p14:tracePt t="190394" x="10544175" y="2344738"/>
          <p14:tracePt t="190402" x="10390188" y="2344738"/>
          <p14:tracePt t="190410" x="10212388" y="2344738"/>
          <p14:tracePt t="190417" x="10009188" y="2344738"/>
          <p14:tracePt t="190426" x="9839325" y="2344738"/>
          <p14:tracePt t="190434" x="9685338" y="2344738"/>
          <p14:tracePt t="190442" x="9540875" y="2344738"/>
          <p14:tracePt t="190450" x="9405938" y="2354263"/>
          <p14:tracePt t="190459" x="9269413" y="2379663"/>
          <p14:tracePt t="190466" x="9167813" y="2405063"/>
          <p14:tracePt t="190476" x="9099550" y="2413000"/>
          <p14:tracePt t="190482" x="9023350" y="2430463"/>
          <p14:tracePt t="190491" x="8947150" y="2473325"/>
          <p14:tracePt t="190498" x="8886825" y="2506663"/>
          <p14:tracePt t="190506" x="8818563" y="2532063"/>
          <p14:tracePt t="190513" x="8734425" y="2557463"/>
          <p14:tracePt t="190534" x="8555038" y="2625725"/>
          <p14:tracePt t="190539" x="8478838" y="2660650"/>
          <p14:tracePt t="190545" x="8377238" y="2711450"/>
          <p14:tracePt t="190559" x="8275638" y="2752725"/>
          <p14:tracePt t="190562" x="8164513" y="2795588"/>
          <p14:tracePt t="190572" x="8062913" y="2846388"/>
          <p14:tracePt t="190578" x="7986713" y="2881313"/>
          <p14:tracePt t="190587" x="7926388" y="2906713"/>
          <p14:tracePt t="190594" x="7875588" y="2940050"/>
          <p14:tracePt t="190603" x="7850188" y="2965450"/>
          <p14:tracePt t="190610" x="7799388" y="2982913"/>
          <p14:tracePt t="190618" x="7799388" y="3000375"/>
          <p14:tracePt t="190626" x="7791450" y="3008313"/>
          <p14:tracePt t="190634" x="7773988" y="3025775"/>
          <p14:tracePt t="190644" x="7766050" y="3041650"/>
          <p14:tracePt t="190650" x="7766050" y="3051175"/>
          <p14:tracePt t="190660" x="7766050" y="3059113"/>
          <p14:tracePt t="190675" x="7766050" y="3067050"/>
          <p14:tracePt t="190692" x="7766050" y="3076575"/>
          <p14:tracePt t="190746" x="7766050" y="3084513"/>
          <p14:tracePt t="190758" x="7766050" y="3094038"/>
          <p14:tracePt t="190850" x="7773988" y="3094038"/>
          <p14:tracePt t="191043" x="7781925" y="3084513"/>
          <p14:tracePt t="191145" x="7791450" y="3084513"/>
          <p14:tracePt t="191275" x="7799388" y="3084513"/>
          <p14:tracePt t="191298" x="7807325" y="3076575"/>
          <p14:tracePt t="191306" x="7816850" y="3067050"/>
          <p14:tracePt t="191314" x="7824788" y="3059113"/>
          <p14:tracePt t="191330" x="7842250" y="3051175"/>
          <p14:tracePt t="191339" x="7867650" y="3041650"/>
          <p14:tracePt t="191346" x="7875588" y="3025775"/>
          <p14:tracePt t="191354" x="7900988" y="3008313"/>
          <p14:tracePt t="191362" x="7935913" y="2982913"/>
          <p14:tracePt t="191371" x="7969250" y="2965450"/>
          <p14:tracePt t="191378" x="8054975" y="2922588"/>
          <p14:tracePt t="191389" x="8113713" y="2906713"/>
          <p14:tracePt t="191394" x="8174038" y="2871788"/>
          <p14:tracePt t="191403" x="8250238" y="2830513"/>
          <p14:tracePt t="191410" x="8326438" y="2787650"/>
          <p14:tracePt t="191418" x="8410575" y="2719388"/>
          <p14:tracePt t="191426" x="8470900" y="2660650"/>
          <p14:tracePt t="191434" x="8521700" y="2608263"/>
          <p14:tracePt t="191442" x="8572500" y="2557463"/>
          <p14:tracePt t="191450" x="8623300" y="2455863"/>
          <p14:tracePt t="191458" x="8666163" y="2387600"/>
          <p14:tracePt t="191466" x="8691563" y="2336800"/>
          <p14:tracePt t="191474" x="8742363" y="2260600"/>
          <p14:tracePt t="191482" x="8759825" y="2217738"/>
          <p14:tracePt t="191491" x="8767763" y="2159000"/>
          <p14:tracePt t="191498" x="8785225" y="2098675"/>
          <p14:tracePt t="191507" x="8793163" y="2065338"/>
          <p14:tracePt t="191512" x="8793163" y="2014538"/>
          <p14:tracePt t="191529" x="8793163" y="1997075"/>
          <p14:tracePt t="191538" x="8793163" y="1989138"/>
          <p14:tracePt t="191544" x="8793163" y="1979613"/>
          <p14:tracePt t="191560" x="8793163" y="1971675"/>
          <p14:tracePt t="191610" x="8767763" y="1971675"/>
          <p14:tracePt t="191620" x="8734425" y="1971675"/>
          <p14:tracePt t="191626" x="8691563" y="1971675"/>
          <p14:tracePt t="191634" x="8615363" y="2005013"/>
          <p14:tracePt t="191642" x="8555038" y="2030413"/>
          <p14:tracePt t="191650" x="8462963" y="2065338"/>
          <p14:tracePt t="191660" x="8394700" y="2108200"/>
          <p14:tracePt t="191666" x="8334375" y="2149475"/>
          <p14:tracePt t="191674" x="8283575" y="2174875"/>
          <p14:tracePt t="191682" x="8232775" y="2209800"/>
          <p14:tracePt t="191692" x="8181975" y="2252663"/>
          <p14:tracePt t="191698" x="8131175" y="2303463"/>
          <p14:tracePt t="191707" x="8113713" y="2319338"/>
          <p14:tracePt t="191713" x="8088313" y="2354263"/>
          <p14:tracePt t="191724" x="8062913" y="2397125"/>
          <p14:tracePt t="191730" x="8045450" y="2430463"/>
          <p14:tracePt t="191740" x="8020050" y="2463800"/>
          <p14:tracePt t="191747" x="8012113" y="2516188"/>
          <p14:tracePt t="191755" x="8012113" y="2532063"/>
          <p14:tracePt t="191762" x="7994650" y="2574925"/>
          <p14:tracePt t="191772" x="7994650" y="2608263"/>
          <p14:tracePt t="191779" x="7994650" y="2643188"/>
          <p14:tracePt t="191787" x="7994650" y="2660650"/>
          <p14:tracePt t="191794" x="7994650" y="2676525"/>
          <p14:tracePt t="191810" x="7994650" y="2686050"/>
          <p14:tracePt t="191889" x="7994650" y="2693988"/>
          <p14:tracePt t="191908" x="8012113" y="2693988"/>
          <p14:tracePt t="191914" x="8045450" y="2676525"/>
          <p14:tracePt t="191923" x="8054975" y="2668588"/>
          <p14:tracePt t="191930" x="8080375" y="2625725"/>
          <p14:tracePt t="191941" x="8080375" y="2617788"/>
          <p14:tracePt t="191946" x="8088313" y="2608263"/>
          <p14:tracePt t="191954" x="8088313" y="2592388"/>
          <p14:tracePt t="191962" x="8096250" y="2582863"/>
          <p14:tracePt t="191972" x="8096250" y="2566988"/>
          <p14:tracePt t="191987" x="8096250" y="2557463"/>
          <p14:tracePt t="191995" x="8096250" y="2549525"/>
          <p14:tracePt t="192003" x="8096250" y="2541588"/>
          <p14:tracePt t="192012" x="8096250" y="2532063"/>
          <p14:tracePt t="192034" x="8096250" y="2516188"/>
          <p14:tracePt t="192042" x="8088313" y="2498725"/>
          <p14:tracePt t="192067" x="8080375" y="2498725"/>
          <p14:tracePt t="192082" x="8070850" y="2498725"/>
          <p14:tracePt t="192090" x="8062913" y="2498725"/>
          <p14:tracePt t="192098" x="8054975" y="2498725"/>
          <p14:tracePt t="192105" x="8045450" y="2498725"/>
          <p14:tracePt t="192115" x="8029575" y="2498725"/>
          <p14:tracePt t="192125" x="8012113" y="2498725"/>
          <p14:tracePt t="192130" x="7986713" y="2498725"/>
          <p14:tracePt t="192140" x="7969250" y="2498725"/>
          <p14:tracePt t="192146" x="7935913" y="2498725"/>
          <p14:tracePt t="192154" x="7918450" y="2498725"/>
          <p14:tracePt t="192163" x="7910513" y="2498725"/>
          <p14:tracePt t="192172" x="7900988" y="2506663"/>
          <p14:tracePt t="192178" x="7885113" y="2524125"/>
          <p14:tracePt t="192195" x="7875588" y="2541588"/>
          <p14:tracePt t="192206" x="7867650" y="2541588"/>
          <p14:tracePt t="192339" x="7867650" y="2549525"/>
          <p14:tracePt t="192346" x="7875588" y="2549525"/>
          <p14:tracePt t="192354" x="7893050" y="2541588"/>
          <p14:tracePt t="192361" x="7926388" y="2516188"/>
          <p14:tracePt t="192370" x="7969250" y="2489200"/>
          <p14:tracePt t="192377" x="7977188" y="2473325"/>
          <p14:tracePt t="192385" x="7994650" y="2438400"/>
          <p14:tracePt t="192393" x="8020050" y="2387600"/>
          <p14:tracePt t="192404" x="8045450" y="2344738"/>
          <p14:tracePt t="192409" x="8054975" y="2268538"/>
          <p14:tracePt t="192417" x="8088313" y="2192338"/>
          <p14:tracePt t="192425" x="8088313" y="2159000"/>
          <p14:tracePt t="192433" x="8096250" y="2149475"/>
          <p14:tracePt t="192441" x="8096250" y="2133600"/>
          <p14:tracePt t="193226" x="8096250" y="2124075"/>
          <p14:tracePt t="193282" x="8088313" y="2133600"/>
          <p14:tracePt t="193290" x="8080375" y="2133600"/>
          <p14:tracePt t="193298" x="8070850" y="2159000"/>
          <p14:tracePt t="193306" x="8062913" y="2166938"/>
          <p14:tracePt t="193314" x="8054975" y="2184400"/>
          <p14:tracePt t="193325" x="8045450" y="2200275"/>
          <p14:tracePt t="193330" x="8029575" y="2227263"/>
          <p14:tracePt t="193338" x="8012113" y="2243138"/>
          <p14:tracePt t="193346" x="8012113" y="2268538"/>
          <p14:tracePt t="193357" x="7994650" y="2293938"/>
          <p14:tracePt t="193362" x="7986713" y="2319338"/>
          <p14:tracePt t="193372" x="7986713" y="2336800"/>
          <p14:tracePt t="193378" x="7977188" y="2354263"/>
          <p14:tracePt t="193386" x="7977188" y="2379663"/>
          <p14:tracePt t="193394" x="7969250" y="2413000"/>
          <p14:tracePt t="193404" x="7951788" y="2430463"/>
          <p14:tracePt t="193410" x="7951788" y="2455863"/>
          <p14:tracePt t="193420" x="7943850" y="2473325"/>
          <p14:tracePt t="193433" x="7943850" y="2489200"/>
          <p14:tracePt t="193449" x="7943850" y="2506663"/>
          <p14:tracePt t="193456" x="7943850" y="2524125"/>
          <p14:tracePt t="193472" x="7943850" y="2532063"/>
          <p14:tracePt t="193481" x="7943850" y="2541588"/>
          <p14:tracePt t="193489" x="7943850" y="2549525"/>
          <p14:tracePt t="193497" x="7943850" y="2557463"/>
          <p14:tracePt t="193505" x="7951788" y="2566988"/>
          <p14:tracePt t="193530" x="7961313" y="2582863"/>
          <p14:tracePt t="193537" x="7961313" y="2592388"/>
          <p14:tracePt t="193574" x="7969250" y="2592388"/>
          <p14:tracePt t="193586" x="7977188" y="2592388"/>
          <p14:tracePt t="193603" x="7986713" y="2592388"/>
          <p14:tracePt t="193610" x="8004175" y="2592388"/>
          <p14:tracePt t="193682" x="8012113" y="2582863"/>
          <p14:tracePt t="194595" x="8012113" y="2600325"/>
          <p14:tracePt t="194610" x="8020050" y="2608263"/>
          <p14:tracePt t="194626" x="8029575" y="2617788"/>
          <p14:tracePt t="194642" x="8037513" y="2633663"/>
          <p14:tracePt t="194658" x="8037513" y="2643188"/>
          <p14:tracePt t="194698" x="8045450" y="2643188"/>
          <p14:tracePt t="194706" x="8054975" y="2660650"/>
          <p14:tracePt t="194754" x="8062913" y="2676525"/>
          <p14:tracePt t="195338" x="8070850" y="2686050"/>
          <p14:tracePt t="195346" x="8080375" y="2693988"/>
          <p14:tracePt t="195371" x="8080375" y="2701925"/>
          <p14:tracePt t="195403" x="8088313" y="2719388"/>
          <p14:tracePt t="195442" x="8096250" y="2736850"/>
          <p14:tracePt t="195474" x="8105775" y="2736850"/>
          <p14:tracePt t="196708" x="8113713" y="2736850"/>
          <p14:tracePt t="196722" x="8131175" y="2736850"/>
          <p14:tracePt t="196762" x="8139113" y="2736850"/>
          <p14:tracePt t="196778" x="8147050" y="2736850"/>
          <p14:tracePt t="196786" x="8156575" y="2744788"/>
          <p14:tracePt t="196794" x="8174038" y="2762250"/>
          <p14:tracePt t="196805" x="8189913" y="2787650"/>
          <p14:tracePt t="196810" x="8199438" y="2805113"/>
          <p14:tracePt t="196819" x="8224838" y="2820988"/>
          <p14:tracePt t="196826" x="8232775" y="2838450"/>
          <p14:tracePt t="196837" x="8258175" y="2863850"/>
          <p14:tracePt t="196842" x="8266113" y="2881313"/>
          <p14:tracePt t="196850" x="8283575" y="2889250"/>
          <p14:tracePt t="196858" x="8291513" y="2897188"/>
          <p14:tracePt t="196868" x="8308975" y="2914650"/>
          <p14:tracePt t="196874" x="8318500" y="2914650"/>
          <p14:tracePt t="196885" x="8334375" y="2922588"/>
          <p14:tracePt t="196890" x="8351838" y="2932113"/>
          <p14:tracePt t="196907" x="8394700" y="2957513"/>
          <p14:tracePt t="196921" x="8428038" y="2957513"/>
          <p14:tracePt t="196929" x="8462963" y="2957513"/>
          <p14:tracePt t="196937" x="8478838" y="2957513"/>
          <p14:tracePt t="196944" x="8513763" y="2957513"/>
          <p14:tracePt t="196953" x="8547100" y="2957513"/>
          <p14:tracePt t="196960" x="8555038" y="2957513"/>
          <p14:tracePt t="196968" x="8589963" y="2949575"/>
          <p14:tracePt t="196976" x="8615363" y="2940050"/>
          <p14:tracePt t="196985" x="8640763" y="2922588"/>
          <p14:tracePt t="196992" x="8658225" y="2897188"/>
          <p14:tracePt t="197001" x="8683625" y="2871788"/>
          <p14:tracePt t="197008" x="8691563" y="2846388"/>
          <p14:tracePt t="197020" x="8716963" y="2795588"/>
          <p14:tracePt t="197025" x="8734425" y="2744788"/>
          <p14:tracePt t="197037" x="8759825" y="2693988"/>
          <p14:tracePt t="197042" x="8777288" y="2633663"/>
          <p14:tracePt t="197051" x="8810625" y="2574925"/>
          <p14:tracePt t="197058" x="8828088" y="2516188"/>
          <p14:tracePt t="197068" x="8861425" y="2438400"/>
          <p14:tracePt t="197074" x="8878888" y="2371725"/>
          <p14:tracePt t="197084" x="8904288" y="2311400"/>
          <p14:tracePt t="197090" x="8912225" y="2268538"/>
          <p14:tracePt t="197103" x="8921750" y="2217738"/>
          <p14:tracePt t="197107" x="8921750" y="2174875"/>
          <p14:tracePt t="197115" x="8921750" y="2141538"/>
          <p14:tracePt t="197123" x="8921750" y="2116138"/>
          <p14:tracePt t="197131" x="8921750" y="2090738"/>
          <p14:tracePt t="197138" x="8912225" y="2055813"/>
          <p14:tracePt t="197146" x="8894763" y="2022475"/>
          <p14:tracePt t="197155" x="8869363" y="1997075"/>
          <p14:tracePt t="197162" x="8828088" y="1963738"/>
          <p14:tracePt t="197172" x="8810625" y="1938338"/>
          <p14:tracePt t="197178" x="8793163" y="1928813"/>
          <p14:tracePt t="197187" x="8759825" y="1920875"/>
          <p14:tracePt t="197194" x="8742363" y="1911350"/>
          <p14:tracePt t="197205" x="8716963" y="1911350"/>
          <p14:tracePt t="197210" x="8674100" y="1911350"/>
          <p14:tracePt t="197221" x="8623300" y="1911350"/>
          <p14:tracePt t="197226" x="8580438" y="1911350"/>
          <p14:tracePt t="197236" x="8521700" y="1946275"/>
          <p14:tracePt t="197242" x="8453438" y="1997075"/>
          <p14:tracePt t="197251" x="8402638" y="2039938"/>
          <p14:tracePt t="197258" x="8351838" y="2108200"/>
          <p14:tracePt t="197266" x="8291513" y="2174875"/>
          <p14:tracePt t="197274" x="8258175" y="2260600"/>
          <p14:tracePt t="197284" x="8240713" y="2336800"/>
          <p14:tracePt t="197291" x="8232775" y="2422525"/>
          <p14:tracePt t="197301" x="8232775" y="2532063"/>
          <p14:tracePt t="197306" x="8232775" y="2633663"/>
          <p14:tracePt t="197314" x="8232775" y="2711450"/>
          <p14:tracePt t="197323" x="8291513" y="2820988"/>
          <p14:tracePt t="197332" x="8343900" y="2889250"/>
          <p14:tracePt t="197337" x="8402638" y="2965450"/>
          <p14:tracePt t="197346" x="8453438" y="3016250"/>
          <p14:tracePt t="197355" x="8529638" y="3067050"/>
          <p14:tracePt t="197362" x="8589963" y="3094038"/>
          <p14:tracePt t="197371" x="8666163" y="3127375"/>
          <p14:tracePt t="197378" x="8724900" y="3152775"/>
          <p14:tracePt t="197386" x="8785225" y="3160713"/>
          <p14:tracePt t="197394" x="8843963" y="3160713"/>
          <p14:tracePt t="197406" x="8886825" y="3160713"/>
          <p14:tracePt t="197410" x="8937625" y="3160713"/>
          <p14:tracePt t="197420" x="8963025" y="3160713"/>
          <p14:tracePt t="197426" x="9005888" y="3160713"/>
          <p14:tracePt t="197436" x="9056688" y="3144838"/>
          <p14:tracePt t="197442" x="9117013" y="3127375"/>
          <p14:tracePt t="197450" x="9183688" y="3084513"/>
          <p14:tracePt t="197458" x="9261475" y="3041650"/>
          <p14:tracePt t="197466" x="9294813" y="3016250"/>
          <p14:tracePt t="197474" x="9328150" y="2982913"/>
          <p14:tracePt t="197484" x="9345613" y="2974975"/>
          <p14:tracePt t="197489" x="9363075" y="2949575"/>
          <p14:tracePt t="197502" x="9371013" y="2914650"/>
          <p14:tracePt t="197506" x="9380538" y="2881313"/>
          <p14:tracePt t="197516" x="9380538" y="2855913"/>
          <p14:tracePt t="197523" x="9380538" y="2838450"/>
          <p14:tracePt t="197530" x="9380538" y="2805113"/>
          <p14:tracePt t="197537" x="9380538" y="2778125"/>
          <p14:tracePt t="197546" x="9380538" y="2762250"/>
          <p14:tracePt t="197554" x="9380538" y="2727325"/>
          <p14:tracePt t="197562" x="9380538" y="2711450"/>
          <p14:tracePt t="197570" x="9363075" y="2686050"/>
          <p14:tracePt t="197578" x="9353550" y="2676525"/>
          <p14:tracePt t="197588" x="9328150" y="2651125"/>
          <p14:tracePt t="197594" x="9312275" y="2633663"/>
          <p14:tracePt t="197603" x="9286875" y="2617788"/>
          <p14:tracePt t="197611" x="9261475" y="2600325"/>
          <p14:tracePt t="197621" x="9236075" y="2582863"/>
          <p14:tracePt t="197634" x="9201150" y="2574925"/>
          <p14:tracePt t="197642" x="9193213" y="2557463"/>
          <p14:tracePt t="197652" x="9175750" y="2549525"/>
          <p14:tracePt t="197706" x="9167813" y="2541588"/>
          <p14:tracePt t="197994" x="9158288" y="2541588"/>
          <p14:tracePt t="198042" x="9150350" y="2557463"/>
          <p14:tracePt t="198058" x="9132888" y="2566988"/>
          <p14:tracePt t="198154" x="9117013" y="2566988"/>
          <p14:tracePt t="198258" x="9107488" y="2566988"/>
          <p14:tracePt t="198290" x="9107488" y="2574925"/>
          <p14:tracePt t="198651" x="9107488" y="2582863"/>
          <p14:tracePt t="198699" x="9099550" y="2592388"/>
          <p14:tracePt t="198803" x="9099550" y="2600325"/>
          <p14:tracePt t="198826" x="9099550" y="2608263"/>
          <p14:tracePt t="198835" x="9099550" y="2617788"/>
          <p14:tracePt t="198851" x="9099550" y="2625725"/>
          <p14:tracePt t="198858" x="9099550" y="2633663"/>
          <p14:tracePt t="198868" x="9091613" y="2651125"/>
          <p14:tracePt t="198883" x="9074150" y="2668588"/>
          <p14:tracePt t="198890" x="9074150" y="2676525"/>
          <p14:tracePt t="198904" x="9074150" y="2693988"/>
          <p14:tracePt t="198908" x="9064625" y="2719388"/>
          <p14:tracePt t="198915" x="9064625" y="2727325"/>
          <p14:tracePt t="198922" x="9048750" y="2762250"/>
          <p14:tracePt t="198930" x="9031288" y="2778125"/>
          <p14:tracePt t="198938" x="9031288" y="2795588"/>
          <p14:tracePt t="198949" x="9023350" y="2795588"/>
          <p14:tracePt t="198954" x="9023350" y="2805113"/>
          <p14:tracePt t="198970" x="9013825" y="2813050"/>
          <p14:tracePt t="198978" x="9005888" y="2838450"/>
          <p14:tracePt t="198986" x="8997950" y="2846388"/>
          <p14:tracePt t="198994" x="8988425" y="2871788"/>
          <p14:tracePt t="199003" x="8963025" y="2906713"/>
          <p14:tracePt t="199010" x="8947150" y="2922588"/>
          <p14:tracePt t="199018" x="8937625" y="2949575"/>
          <p14:tracePt t="199026" x="8929688" y="2965450"/>
          <p14:tracePt t="199035" x="8929688" y="2974975"/>
          <p14:tracePt t="199733" x="8929688" y="2965450"/>
          <p14:tracePt t="199738" x="8929688" y="2957513"/>
          <p14:tracePt t="199754" x="8929688" y="2949575"/>
          <p14:tracePt t="199766" x="8929688" y="2932113"/>
          <p14:tracePt t="199771" x="8937625" y="2922588"/>
          <p14:tracePt t="199778" x="8955088" y="2897188"/>
          <p14:tracePt t="199786" x="8955088" y="2881313"/>
          <p14:tracePt t="199795" x="8963025" y="2855913"/>
          <p14:tracePt t="199803" x="8997950" y="2805113"/>
          <p14:tracePt t="199810" x="9005888" y="2778125"/>
          <p14:tracePt t="199819" x="9023350" y="2727325"/>
          <p14:tracePt t="199826" x="9031288" y="2693988"/>
          <p14:tracePt t="199834" x="9039225" y="2660650"/>
          <p14:tracePt t="199842" x="9048750" y="2625725"/>
          <p14:tracePt t="199852" x="9048750" y="2582863"/>
          <p14:tracePt t="199858" x="9056688" y="2541588"/>
          <p14:tracePt t="199866" x="9056688" y="2481263"/>
          <p14:tracePt t="199874" x="9056688" y="2397125"/>
          <p14:tracePt t="199886" x="9056688" y="2293938"/>
          <p14:tracePt t="199890" x="9056688" y="2227263"/>
          <p14:tracePt t="199899" x="9039225" y="2149475"/>
          <p14:tracePt t="199908" x="9005888" y="2065338"/>
          <p14:tracePt t="199914" x="8980488" y="1997075"/>
          <p14:tracePt t="199922" x="8955088" y="1954213"/>
          <p14:tracePt t="199932" x="8929688" y="1911350"/>
          <p14:tracePt t="199938" x="8912225" y="1870075"/>
          <p14:tracePt t="199948" x="8894763" y="1852613"/>
          <p14:tracePt t="199954" x="8869363" y="1827213"/>
          <p14:tracePt t="199962" x="8843963" y="1809750"/>
          <p14:tracePt t="199969" x="8828088" y="1793875"/>
          <p14:tracePt t="199977" x="8793163" y="1766888"/>
          <p14:tracePt t="199985" x="8742363" y="1741488"/>
          <p14:tracePt t="199993" x="8709025" y="1725613"/>
          <p14:tracePt t="200000" x="8658225" y="1690688"/>
          <p14:tracePt t="200008" x="8597900" y="1674813"/>
          <p14:tracePt t="200016" x="8529638" y="1649413"/>
          <p14:tracePt t="200024" x="8470900" y="1639888"/>
          <p14:tracePt t="200034" x="8428038" y="1639888"/>
          <p14:tracePt t="200041" x="8369300" y="1639888"/>
          <p14:tracePt t="200049" x="8326438" y="1639888"/>
          <p14:tracePt t="200057" x="8283575" y="1639888"/>
          <p14:tracePt t="200066" x="8240713" y="1639888"/>
          <p14:tracePt t="200073" x="8189913" y="1649413"/>
          <p14:tracePt t="200082" x="8147050" y="1674813"/>
          <p14:tracePt t="200089" x="8096250" y="1708150"/>
          <p14:tracePt t="200099" x="8054975" y="1751013"/>
          <p14:tracePt t="200105" x="8029575" y="1776413"/>
          <p14:tracePt t="200114" x="7986713" y="1835150"/>
          <p14:tracePt t="200121" x="7977188" y="1870075"/>
          <p14:tracePt t="200129" x="7943850" y="1938338"/>
          <p14:tracePt t="200137" x="7935913" y="1997075"/>
          <p14:tracePt t="200146" x="7900988" y="2082800"/>
          <p14:tracePt t="200154" x="7893050" y="2159000"/>
          <p14:tracePt t="200164" x="7885113" y="2260600"/>
          <p14:tracePt t="200169" x="7875588" y="2328863"/>
          <p14:tracePt t="200178" x="7875588" y="2430463"/>
          <p14:tracePt t="200186" x="7850188" y="2516188"/>
          <p14:tracePt t="200194" x="7850188" y="2574925"/>
          <p14:tracePt t="200202" x="7850188" y="2617788"/>
          <p14:tracePt t="200210" x="7850188" y="2660650"/>
          <p14:tracePt t="200218" x="7850188" y="2676525"/>
          <p14:tracePt t="200226" x="7850188" y="2693988"/>
          <p14:tracePt t="200235" x="7859713" y="2693988"/>
          <p14:tracePt t="200242" x="7859713" y="2711450"/>
          <p14:tracePt t="200251" x="7885113" y="2736850"/>
          <p14:tracePt t="200258" x="7900988" y="2744788"/>
          <p14:tracePt t="200266" x="7926388" y="2762250"/>
          <p14:tracePt t="200274" x="7943850" y="2778125"/>
          <p14:tracePt t="200286" x="7961313" y="2787650"/>
          <p14:tracePt t="200290" x="7994650" y="2795588"/>
          <p14:tracePt t="200301" x="8037513" y="2820988"/>
          <p14:tracePt t="200306" x="8054975" y="2820988"/>
          <p14:tracePt t="200316" x="8096250" y="2820988"/>
          <p14:tracePt t="200322" x="8147050" y="2830513"/>
          <p14:tracePt t="200330" x="8174038" y="2830513"/>
          <p14:tracePt t="200338" x="8207375" y="2830513"/>
          <p14:tracePt t="200346" x="8250238" y="2830513"/>
          <p14:tracePt t="200354" x="8283575" y="2830513"/>
          <p14:tracePt t="200365" x="8334375" y="2830513"/>
          <p14:tracePt t="200370" x="8369300" y="2820988"/>
          <p14:tracePt t="200380" x="8428038" y="2805113"/>
          <p14:tracePt t="200386" x="8470900" y="2778125"/>
          <p14:tracePt t="200395" x="8496300" y="2762250"/>
          <p14:tracePt t="200402" x="8521700" y="2727325"/>
          <p14:tracePt t="200410" x="8521700" y="2719388"/>
          <p14:tracePt t="200418" x="8529638" y="2693988"/>
          <p14:tracePt t="200425" x="8539163" y="2660650"/>
          <p14:tracePt t="200433" x="8539163" y="2617788"/>
          <p14:tracePt t="200440" x="8555038" y="2566988"/>
          <p14:tracePt t="200448" x="8555038" y="2532063"/>
          <p14:tracePt t="200456" x="8555038" y="2489200"/>
          <p14:tracePt t="200465" x="8555038" y="2473325"/>
          <p14:tracePt t="200472" x="8555038" y="2438400"/>
          <p14:tracePt t="200483" x="8555038" y="2413000"/>
          <p14:tracePt t="200488" x="8555038" y="2397125"/>
          <p14:tracePt t="200499" x="8547100" y="2397125"/>
          <p14:tracePt t="200504" x="8529638" y="2379663"/>
          <p14:tracePt t="200513" x="8529638" y="2371725"/>
          <p14:tracePt t="200569" x="8521700" y="2371725"/>
          <p14:tracePt t="200577" x="8504238" y="2371725"/>
          <p14:tracePt t="200585" x="8496300" y="2371725"/>
          <p14:tracePt t="200592" x="8488363" y="2379663"/>
          <p14:tracePt t="200601" x="8478838" y="2387600"/>
          <p14:tracePt t="200609" x="8470900" y="2387600"/>
          <p14:tracePt t="200625" x="8470900" y="2397125"/>
          <p14:tracePt t="200634" x="8470900" y="2405063"/>
          <p14:tracePt t="200649" x="8470900" y="2422525"/>
          <p14:tracePt t="200665" x="8470900" y="2438400"/>
          <p14:tracePt t="200673" x="8470900" y="2455863"/>
          <p14:tracePt t="200682" x="8470900" y="2463800"/>
          <p14:tracePt t="200689" x="8470900" y="2481263"/>
          <p14:tracePt t="200705" x="8470900" y="2489200"/>
          <p14:tracePt t="200722" x="8478838" y="2506663"/>
          <p14:tracePt t="200731" x="8488363" y="2516188"/>
          <p14:tracePt t="200738" x="8496300" y="2516188"/>
          <p14:tracePt t="200748" x="8504238" y="2532063"/>
          <p14:tracePt t="200753" x="8513763" y="2541588"/>
          <p14:tracePt t="200763" x="8521700" y="2541588"/>
          <p14:tracePt t="200770" x="8529638" y="2541588"/>
          <p14:tracePt t="200794" x="8539163" y="2541588"/>
          <p14:tracePt t="200802" x="8547100" y="2549525"/>
          <p14:tracePt t="200818" x="8564563" y="2549525"/>
          <p14:tracePt t="200826" x="8580438" y="2566988"/>
          <p14:tracePt t="200842" x="8597900" y="2574925"/>
          <p14:tracePt t="200851" x="8605838" y="2574925"/>
          <p14:tracePt t="200858" x="8623300" y="2582863"/>
          <p14:tracePt t="200868" x="8632825" y="2582863"/>
          <p14:tracePt t="200874" x="8648700" y="2582863"/>
          <p14:tracePt t="200883" x="8666163" y="2600325"/>
          <p14:tracePt t="200890" x="8674100" y="2608263"/>
          <p14:tracePt t="200906" x="8683625" y="2608263"/>
          <p14:tracePt t="200922" x="8699500" y="2617788"/>
          <p14:tracePt t="201003" x="8709025" y="2617788"/>
          <p14:tracePt t="201018" x="8716963" y="2617788"/>
          <p14:tracePt t="201026" x="8742363" y="2633663"/>
          <p14:tracePt t="201035" x="8759825" y="2643188"/>
          <p14:tracePt t="201042" x="8767763" y="2643188"/>
          <p14:tracePt t="201050" x="8793163" y="2651125"/>
          <p14:tracePt t="201058" x="8802688" y="2651125"/>
          <p14:tracePt t="201090" x="8810625" y="2660650"/>
          <p14:tracePt t="201489" x="8828088" y="2660650"/>
          <p14:tracePt t="201505" x="8843963" y="2660650"/>
          <p14:tracePt t="201514" x="8869363" y="2660650"/>
          <p14:tracePt t="201521" x="8886825" y="2668588"/>
          <p14:tracePt t="201530" x="8912225" y="2676525"/>
          <p14:tracePt t="201537" x="8955088" y="2676525"/>
          <p14:tracePt t="201545" x="8997950" y="2676525"/>
          <p14:tracePt t="201553" x="9039225" y="2676525"/>
          <p14:tracePt t="201562" x="9099550" y="2676525"/>
          <p14:tracePt t="201569" x="9183688" y="2676525"/>
          <p14:tracePt t="201579" x="9244013" y="2676525"/>
          <p14:tracePt t="201585" x="9302750" y="2676525"/>
          <p14:tracePt t="201593" x="9345613" y="2676525"/>
          <p14:tracePt t="201601" x="9388475" y="2676525"/>
          <p14:tracePt t="201609" x="9421813" y="2676525"/>
          <p14:tracePt t="201617" x="9456738" y="2676525"/>
          <p14:tracePt t="201625" x="9464675" y="2676525"/>
          <p14:tracePt t="201633" x="9482138" y="2676525"/>
          <p14:tracePt t="201905" x="9507538" y="2676525"/>
          <p14:tracePt t="201914" x="9558338" y="2668588"/>
          <p14:tracePt t="201921" x="9609138" y="2660650"/>
          <p14:tracePt t="201930" x="9652000" y="2633663"/>
          <p14:tracePt t="201937" x="9720263" y="2617788"/>
          <p14:tracePt t="201946" x="9761538" y="2608263"/>
          <p14:tracePt t="201953" x="9779000" y="2608263"/>
          <p14:tracePt t="201961" x="9812338" y="2592388"/>
          <p14:tracePt t="201979" x="9821863" y="2582863"/>
          <p14:tracePt t="202018" x="9829800" y="2582863"/>
          <p14:tracePt t="202033" x="9839325" y="2582863"/>
          <p14:tracePt t="202050" x="9872663" y="2574925"/>
          <p14:tracePt t="202057" x="9880600" y="2566988"/>
          <p14:tracePt t="202066" x="9906000" y="2566988"/>
          <p14:tracePt t="202073" x="9940925" y="2549525"/>
          <p14:tracePt t="202082" x="9966325" y="2541588"/>
          <p14:tracePt t="202089" x="9991725" y="2541588"/>
          <p14:tracePt t="202099" x="9999663" y="2541588"/>
          <p14:tracePt t="202105" x="10017125" y="2541588"/>
          <p14:tracePt t="202114" x="10025063" y="2532063"/>
          <p14:tracePt t="202242" x="10050463" y="2532063"/>
          <p14:tracePt t="202250" x="10067925" y="2532063"/>
          <p14:tracePt t="202257" x="10110788" y="2532063"/>
          <p14:tracePt t="202265" x="10186988" y="2532063"/>
          <p14:tracePt t="202273" x="10255250" y="2532063"/>
          <p14:tracePt t="202282" x="10331450" y="2532063"/>
          <p14:tracePt t="202289" x="10415588" y="2532063"/>
          <p14:tracePt t="202299" x="10467975" y="2532063"/>
          <p14:tracePt t="202305" x="10526713" y="2532063"/>
          <p14:tracePt t="202314" x="10560050" y="2532063"/>
          <p14:tracePt t="202321" x="10585450" y="2532063"/>
          <p14:tracePt t="202395" x="10585450" y="2541588"/>
          <p14:tracePt t="202401" x="10585450" y="2549525"/>
          <p14:tracePt t="202412" x="10585450" y="2566988"/>
          <p14:tracePt t="202417" x="10585450" y="2592388"/>
          <p14:tracePt t="202426" x="10569575" y="2617788"/>
          <p14:tracePt t="202433" x="10569575" y="2625725"/>
          <p14:tracePt t="202442" x="10526713" y="2668588"/>
          <p14:tracePt t="202450" x="10509250" y="2693988"/>
          <p14:tracePt t="202457" x="10467975" y="2727325"/>
          <p14:tracePt t="202465" x="10415588" y="2770188"/>
          <p14:tracePt t="202473" x="10364788" y="2813050"/>
          <p14:tracePt t="202483" x="10298113" y="2863850"/>
          <p14:tracePt t="202489" x="10237788" y="2906713"/>
          <p14:tracePt t="202499" x="10194925" y="2932113"/>
          <p14:tracePt t="202505" x="10136188" y="2974975"/>
          <p14:tracePt t="202514" x="10067925" y="3016250"/>
          <p14:tracePt t="202521" x="10034588" y="3033713"/>
          <p14:tracePt t="202532" x="9974263" y="3076575"/>
          <p14:tracePt t="202537" x="9923463" y="3101975"/>
          <p14:tracePt t="202548" x="9890125" y="3127375"/>
          <p14:tracePt t="202553" x="9839325" y="3152775"/>
          <p14:tracePt t="202562" x="9804400" y="3160713"/>
          <p14:tracePt t="202569" x="9786938" y="3170238"/>
          <p14:tracePt t="202578" x="9761538" y="3178175"/>
          <p14:tracePt t="202584" x="9745663" y="3186113"/>
          <p14:tracePt t="202593" x="9728200" y="3195638"/>
          <p14:tracePt t="202600" x="9710738" y="3203575"/>
          <p14:tracePt t="202611" x="9685338" y="3211513"/>
          <p14:tracePt t="202616" x="9659938" y="3221038"/>
          <p14:tracePt t="202625" x="9634538" y="3221038"/>
          <p14:tracePt t="202632" x="9609138" y="3238500"/>
          <p14:tracePt t="202641" x="9601200" y="3238500"/>
          <p14:tracePt t="202697" x="9591675" y="3238500"/>
          <p14:tracePt t="202714" x="9583738" y="3238500"/>
          <p14:tracePt t="202763" x="9575800" y="3228975"/>
          <p14:tracePt t="202794" x="9575800" y="3221038"/>
          <p14:tracePt t="202810" x="9575800" y="3211513"/>
          <p14:tracePt t="202826" x="9575800" y="3203575"/>
          <p14:tracePt t="202833" x="9575800" y="3186113"/>
          <p14:tracePt t="202865" x="9575800" y="3178175"/>
          <p14:tracePt t="202873" x="9566275" y="3178175"/>
          <p14:tracePt t="202930" x="9558338" y="3160713"/>
          <p14:tracePt t="202946" x="9550400" y="3160713"/>
          <p14:tracePt t="202953" x="9523413" y="3144838"/>
          <p14:tracePt t="202964" x="9515475" y="3144838"/>
          <p14:tracePt t="202969" x="9498013" y="3144838"/>
          <p14:tracePt t="203049" x="9498013" y="3135313"/>
          <p14:tracePt t="203057" x="9507538" y="3135313"/>
          <p14:tracePt t="203065" x="9540875" y="3127375"/>
          <p14:tracePt t="203073" x="9583738" y="3109913"/>
          <p14:tracePt t="203081" x="9642475" y="3101975"/>
          <p14:tracePt t="203089" x="9720263" y="3084513"/>
          <p14:tracePt t="203097" x="9753600" y="3076575"/>
          <p14:tracePt t="203105" x="9796463" y="3076575"/>
          <p14:tracePt t="203114" x="9812338" y="3067050"/>
          <p14:tracePt t="203129" x="9821863" y="3059113"/>
          <p14:tracePt t="203146" x="9829800" y="3051175"/>
          <p14:tracePt t="203169" x="9839325" y="3041650"/>
          <p14:tracePt t="203178" x="9847263" y="3033713"/>
          <p14:tracePt t="203234" x="9855200" y="3025775"/>
          <p14:tracePt t="203402" x="9855200" y="3008313"/>
          <p14:tracePt t="203434" x="9855200" y="3000375"/>
          <p14:tracePt t="203450" x="9855200" y="2990850"/>
          <p14:tracePt t="203522" x="9855200" y="2982913"/>
          <p14:tracePt t="203533" x="9864725" y="2974975"/>
          <p14:tracePt t="203538" x="9872663" y="2965450"/>
          <p14:tracePt t="203555" x="9880600" y="2957513"/>
          <p14:tracePt t="203562" x="9898063" y="2957513"/>
          <p14:tracePt t="203615" x="9898063" y="2949575"/>
          <p14:tracePt t="203627" x="9906000" y="2940050"/>
          <p14:tracePt t="203800" x="9915525" y="2940050"/>
          <p14:tracePt t="203826" x="9915525" y="2932113"/>
          <p14:tracePt t="203872" x="9923463" y="2922588"/>
          <p14:tracePt t="203888" x="9931400" y="2914650"/>
          <p14:tracePt t="203915" x="9948863" y="2914650"/>
          <p14:tracePt t="203921" x="9974263" y="2897188"/>
          <p14:tracePt t="203929" x="9999663" y="2897188"/>
          <p14:tracePt t="203937" x="10042525" y="2897188"/>
          <p14:tracePt t="203947" x="10067925" y="2897188"/>
          <p14:tracePt t="203953" x="10126663" y="2889250"/>
          <p14:tracePt t="203962" x="10186988" y="2863850"/>
          <p14:tracePt t="203969" x="10271125" y="2855913"/>
          <p14:tracePt t="203978" x="10356850" y="2846388"/>
          <p14:tracePt t="203985" x="10433050" y="2838450"/>
          <p14:tracePt t="203994" x="10534650" y="2838450"/>
          <p14:tracePt t="204001" x="10594975" y="2813050"/>
          <p14:tracePt t="204012" x="10637838" y="2813050"/>
          <p14:tracePt t="204017" x="10671175" y="2813050"/>
          <p14:tracePt t="204025" x="10679113" y="2813050"/>
          <p14:tracePt t="204033" x="10696575" y="2813050"/>
          <p14:tracePt t="204044" x="10704513" y="2813050"/>
          <p14:tracePt t="204163" x="10714038" y="2813050"/>
          <p14:tracePt t="204185" x="10729913" y="2805113"/>
          <p14:tracePt t="204193" x="10739438" y="2805113"/>
          <p14:tracePt t="204201" x="10782300" y="2805113"/>
          <p14:tracePt t="204209" x="10823575" y="2805113"/>
          <p14:tracePt t="204217" x="10883900" y="2805113"/>
          <p14:tracePt t="204225" x="10960100" y="2795588"/>
          <p14:tracePt t="204233" x="11018838" y="2787650"/>
          <p14:tracePt t="204245" x="11087100" y="2787650"/>
          <p14:tracePt t="204249" x="11137900" y="2770188"/>
          <p14:tracePt t="204258" x="11198225" y="2762250"/>
          <p14:tracePt t="204265" x="11256963" y="2762250"/>
          <p14:tracePt t="204273" x="11274425" y="2752725"/>
          <p14:tracePt t="204281" x="11299825" y="2752725"/>
          <p14:tracePt t="204289" x="11317288" y="2744788"/>
          <p14:tracePt t="205233" x="11317288" y="2736850"/>
          <p14:tracePt t="205505" x="11317288" y="2727325"/>
          <p14:tracePt t="205569" x="11317288" y="2719388"/>
          <p14:tracePt t="205937" x="11299825" y="2719388"/>
          <p14:tracePt t="205945" x="11299825" y="2711450"/>
          <p14:tracePt t="205953" x="11282363" y="2711450"/>
          <p14:tracePt t="205961" x="11256963" y="2693988"/>
          <p14:tracePt t="205969" x="11249025" y="2693988"/>
          <p14:tracePt t="205978" x="11241088" y="2693988"/>
          <p14:tracePt t="205985" x="11231563" y="2686050"/>
          <p14:tracePt t="205994" x="11215688" y="2686050"/>
          <p14:tracePt t="206001" x="11188700" y="2676525"/>
          <p14:tracePt t="206011" x="11163300" y="2660650"/>
          <p14:tracePt t="206017" x="11122025" y="2643188"/>
          <p14:tracePt t="206026" x="11079163" y="2633663"/>
          <p14:tracePt t="206033" x="11010900" y="2592388"/>
          <p14:tracePt t="206044" x="10977563" y="2582863"/>
          <p14:tracePt t="206049" x="10917238" y="2557463"/>
          <p14:tracePt t="206057" x="10866438" y="2541588"/>
          <p14:tracePt t="206067" x="10823575" y="2532063"/>
          <p14:tracePt t="206076" x="10764838" y="2516188"/>
          <p14:tracePt t="206081" x="10729913" y="2506663"/>
          <p14:tracePt t="206091" x="10688638" y="2498725"/>
          <p14:tracePt t="206097" x="10653713" y="2489200"/>
          <p14:tracePt t="206106" x="10594975" y="2463800"/>
          <p14:tracePt t="206113" x="10560050" y="2455863"/>
          <p14:tracePt t="206121" x="10501313" y="2455863"/>
          <p14:tracePt t="206129" x="10458450" y="2455863"/>
          <p14:tracePt t="206137" x="10399713" y="2455863"/>
          <p14:tracePt t="206145" x="10356850" y="2455863"/>
          <p14:tracePt t="206153" x="10271125" y="2455863"/>
          <p14:tracePt t="206162" x="10212388" y="2455863"/>
          <p14:tracePt t="206169" x="10153650" y="2455863"/>
          <p14:tracePt t="206178" x="10085388" y="2455863"/>
          <p14:tracePt t="206185" x="10025063" y="2455863"/>
          <p14:tracePt t="206195" x="9966325" y="2455863"/>
          <p14:tracePt t="206201" x="9906000" y="2455863"/>
          <p14:tracePt t="206212" x="9864725" y="2455863"/>
          <p14:tracePt t="206217" x="9821863" y="2455863"/>
          <p14:tracePt t="206228" x="9779000" y="2455863"/>
          <p14:tracePt t="206233" x="9753600" y="2455863"/>
          <p14:tracePt t="206243" x="9745663" y="2455863"/>
          <p14:tracePt t="206249" x="9720263" y="2455863"/>
          <p14:tracePt t="206259" x="9710738" y="2455863"/>
          <p14:tracePt t="206273" x="9685338" y="2455863"/>
          <p14:tracePt t="206280" x="9652000" y="2455863"/>
          <p14:tracePt t="206289" x="9609138" y="2455863"/>
          <p14:tracePt t="206297" x="9566275" y="2455863"/>
          <p14:tracePt t="206305" x="9498013" y="2455863"/>
          <p14:tracePt t="206313" x="9439275" y="2455863"/>
          <p14:tracePt t="206322" x="9353550" y="2455863"/>
          <p14:tracePt t="206329" x="9294813" y="2455863"/>
          <p14:tracePt t="206337" x="9236075" y="2455863"/>
          <p14:tracePt t="206346" x="9193213" y="2455863"/>
          <p14:tracePt t="206353" x="9150350" y="2447925"/>
          <p14:tracePt t="206361" x="9117013" y="2438400"/>
          <p14:tracePt t="206369" x="9074150" y="2438400"/>
          <p14:tracePt t="206378" x="9039225" y="2422525"/>
          <p14:tracePt t="206385" x="9023350" y="2422525"/>
          <p14:tracePt t="206394" x="8997950" y="2413000"/>
          <p14:tracePt t="206401" x="8980488" y="2413000"/>
          <p14:tracePt t="206411" x="8955088" y="2405063"/>
          <p14:tracePt t="206417" x="8947150" y="2405063"/>
          <p14:tracePt t="206426" x="8929688" y="2405063"/>
          <p14:tracePt t="206433" x="8912225" y="2405063"/>
          <p14:tracePt t="206444" x="8886825" y="2405063"/>
          <p14:tracePt t="206449" x="8878888" y="2405063"/>
          <p14:tracePt t="206459" x="8853488" y="2405063"/>
          <p14:tracePt t="206465" x="8843963" y="2405063"/>
          <p14:tracePt t="206473" x="8818563" y="2405063"/>
          <p14:tracePt t="206481" x="8810625" y="2405063"/>
          <p14:tracePt t="206490" x="8793163" y="2405063"/>
          <p14:tracePt t="206497" x="8777288" y="2405063"/>
          <p14:tracePt t="206507" x="8767763" y="2405063"/>
          <p14:tracePt t="206514" x="8759825" y="2405063"/>
          <p14:tracePt t="206521" x="8750300" y="2413000"/>
          <p14:tracePt t="206529" x="8742363" y="2430463"/>
          <p14:tracePt t="206537" x="8734425" y="2473325"/>
          <p14:tracePt t="206545" x="8734425" y="2506663"/>
          <p14:tracePt t="206553" x="8734425" y="2549525"/>
          <p14:tracePt t="206561" x="8734425" y="2592388"/>
          <p14:tracePt t="206569" x="8734425" y="2625725"/>
          <p14:tracePt t="206577" x="8734425" y="2633663"/>
          <p14:tracePt t="206585" x="8734425" y="2660650"/>
          <p14:tracePt t="206594" x="8734425" y="2676525"/>
          <p14:tracePt t="206601" x="8742363" y="2693988"/>
          <p14:tracePt t="206610" x="8750300" y="2701925"/>
          <p14:tracePt t="206627" x="8767763" y="2701925"/>
          <p14:tracePt t="206633" x="8777288" y="2701925"/>
          <p14:tracePt t="206649" x="8785225" y="2701925"/>
          <p14:tracePt t="206657" x="8802688" y="2701925"/>
          <p14:tracePt t="206665" x="8810625" y="2701925"/>
          <p14:tracePt t="206674" x="8818563" y="2693988"/>
          <p14:tracePt t="206681" x="8818563" y="2668588"/>
          <p14:tracePt t="206692" x="8818563" y="2625725"/>
          <p14:tracePt t="206697" x="8828088" y="2574925"/>
          <p14:tracePt t="206707" x="8828088" y="2532063"/>
          <p14:tracePt t="206714" x="8828088" y="2489200"/>
          <p14:tracePt t="206722" x="8828088" y="2430463"/>
          <p14:tracePt t="206729" x="8828088" y="2387600"/>
          <p14:tracePt t="206737" x="8828088" y="2303463"/>
          <p14:tracePt t="206746" x="8828088" y="2243138"/>
          <p14:tracePt t="206753" x="8828088" y="2192338"/>
          <p14:tracePt t="206761" x="8793163" y="2116138"/>
          <p14:tracePt t="206770" x="8777288" y="2039938"/>
          <p14:tracePt t="206778" x="8734425" y="1989138"/>
          <p14:tracePt t="206785" x="8691563" y="1938338"/>
          <p14:tracePt t="206795" x="8648700" y="1895475"/>
          <p14:tracePt t="206801" x="8632825" y="1870075"/>
          <p14:tracePt t="206810" x="8615363" y="1870075"/>
          <p14:tracePt t="206817" x="8597900" y="1852613"/>
          <p14:tracePt t="206833" x="8580438" y="1852613"/>
          <p14:tracePt t="206849" x="8572500" y="1852613"/>
          <p14:tracePt t="206859" x="8564563" y="1844675"/>
          <p14:tracePt t="206865" x="8555038" y="1844675"/>
          <p14:tracePt t="206875" x="8547100" y="1844675"/>
          <p14:tracePt t="206881" x="8539163" y="1844675"/>
          <p14:tracePt t="206890" x="8513763" y="1844675"/>
          <p14:tracePt t="206897" x="8504238" y="1844675"/>
          <p14:tracePt t="206910" x="8488363" y="1844675"/>
          <p14:tracePt t="206913" x="8470900" y="1844675"/>
          <p14:tracePt t="206922" x="8435975" y="1844675"/>
          <p14:tracePt t="206929" x="8402638" y="1860550"/>
          <p14:tracePt t="206937" x="8377238" y="1878013"/>
          <p14:tracePt t="206945" x="8359775" y="1903413"/>
          <p14:tracePt t="206953" x="8334375" y="1920875"/>
          <p14:tracePt t="206963" x="8308975" y="1946275"/>
          <p14:tracePt t="206969" x="8258175" y="1971675"/>
          <p14:tracePt t="206978" x="8240713" y="2005013"/>
          <p14:tracePt t="206985" x="8215313" y="2039938"/>
          <p14:tracePt t="206993" x="8174038" y="2090738"/>
          <p14:tracePt t="207001" x="8156575" y="2116138"/>
          <p14:tracePt t="207011" x="8147050" y="2159000"/>
          <p14:tracePt t="207017" x="8131175" y="2209800"/>
          <p14:tracePt t="207027" x="8121650" y="2235200"/>
          <p14:tracePt t="207033" x="8113713" y="2260600"/>
          <p14:tracePt t="207041" x="8105775" y="2286000"/>
          <p14:tracePt t="207050" x="8105775" y="2293938"/>
          <p14:tracePt t="207058" x="8105775" y="2319338"/>
          <p14:tracePt t="207068" x="8105775" y="2328863"/>
          <p14:tracePt t="207076" x="8088313" y="2362200"/>
          <p14:tracePt t="207090" x="8088313" y="2387600"/>
          <p14:tracePt t="207098" x="8088313" y="2397125"/>
          <p14:tracePt t="207110" x="8088313" y="2413000"/>
          <p14:tracePt t="207114" x="8088313" y="2430463"/>
          <p14:tracePt t="207130" x="8088313" y="2455863"/>
          <p14:tracePt t="207146" x="8088313" y="2481263"/>
          <p14:tracePt t="207162" x="8088313" y="2506663"/>
          <p14:tracePt t="207170" x="8096250" y="2524125"/>
          <p14:tracePt t="207180" x="8105775" y="2532063"/>
          <p14:tracePt t="207195" x="8121650" y="2549525"/>
          <p14:tracePt t="207202" x="8121650" y="2557463"/>
          <p14:tracePt t="207228" x="8131175" y="2566988"/>
          <p14:tracePt t="207521" x="8147050" y="2566988"/>
          <p14:tracePt t="207529" x="8156575" y="2566988"/>
          <p14:tracePt t="207537" x="8181975" y="2566988"/>
          <p14:tracePt t="207545" x="8199438" y="2574925"/>
          <p14:tracePt t="207553" x="8232775" y="2592388"/>
          <p14:tracePt t="207562" x="8258175" y="2600325"/>
          <p14:tracePt t="207570" x="8266113" y="2600325"/>
          <p14:tracePt t="207578" x="8275638" y="2608263"/>
          <p14:tracePt t="207585" x="8291513" y="2608263"/>
          <p14:tracePt t="207594" x="8301038" y="2617788"/>
          <p14:tracePt t="207602" x="8318500" y="2633663"/>
          <p14:tracePt t="207614" x="8326438" y="2633663"/>
          <p14:tracePt t="207618" x="8343900" y="2633663"/>
          <p14:tracePt t="207627" x="8351838" y="2643188"/>
          <p14:tracePt t="207634" x="8377238" y="2651125"/>
          <p14:tracePt t="207642" x="8402638" y="2668588"/>
          <p14:tracePt t="207650" x="8428038" y="2676525"/>
          <p14:tracePt t="207657" x="8435975" y="2676525"/>
          <p14:tracePt t="207665" x="8445500" y="2686050"/>
          <p14:tracePt t="207812" x="8453438" y="2686050"/>
          <p14:tracePt t="207834" x="8470900" y="2686050"/>
          <p14:tracePt t="207850" x="8478838" y="2686050"/>
          <p14:tracePt t="207859" x="8504238" y="2676525"/>
          <p14:tracePt t="207866" x="8513763" y="2668588"/>
          <p14:tracePt t="207875" x="8564563" y="2660650"/>
          <p14:tracePt t="207882" x="8580438" y="2651125"/>
          <p14:tracePt t="207898" x="8632825" y="2633663"/>
          <p14:tracePt t="207908" x="8666163" y="2625725"/>
          <p14:tracePt t="207914" x="8674100" y="2617788"/>
          <p14:tracePt t="207923" x="8699500" y="2617788"/>
          <p14:tracePt t="207930" x="8724900" y="2592388"/>
          <p14:tracePt t="207939" x="8750300" y="2582863"/>
          <p14:tracePt t="207946" x="8759825" y="2574925"/>
          <p14:tracePt t="207954" x="8785225" y="2566988"/>
          <p14:tracePt t="207962" x="8793163" y="2557463"/>
          <p14:tracePt t="207970" x="8802688" y="2557463"/>
          <p14:tracePt t="207978" x="8802688" y="2541588"/>
          <p14:tracePt t="207986" x="8818563" y="2524125"/>
          <p14:tracePt t="207995" x="8828088" y="2524125"/>
          <p14:tracePt t="208002" x="8836025" y="2516188"/>
          <p14:tracePt t="208010" x="8836025" y="2489200"/>
          <p14:tracePt t="208017" x="8836025" y="2481263"/>
          <p14:tracePt t="208026" x="8853488" y="2463800"/>
          <p14:tracePt t="208034" x="8853488" y="2455863"/>
          <p14:tracePt t="208044" x="8853488" y="2447925"/>
          <p14:tracePt t="208050" x="8853488" y="2430463"/>
          <p14:tracePt t="208061" x="8853488" y="2405063"/>
          <p14:tracePt t="208066" x="8853488" y="2387600"/>
          <p14:tracePt t="208075" x="8853488" y="2371725"/>
          <p14:tracePt t="208082" x="8853488" y="2344738"/>
          <p14:tracePt t="208091" x="8853488" y="2336800"/>
          <p14:tracePt t="208097" x="8853488" y="2319338"/>
          <p14:tracePt t="208114" x="8853488" y="2303463"/>
          <p14:tracePt t="208123" x="8843963" y="2286000"/>
          <p14:tracePt t="208130" x="8818563" y="2260600"/>
          <p14:tracePt t="208141" x="8785225" y="2243138"/>
          <p14:tracePt t="208146" x="8767763" y="2235200"/>
          <p14:tracePt t="208154" x="8734425" y="2217738"/>
          <p14:tracePt t="208162" x="8716963" y="2209800"/>
          <p14:tracePt t="208170" x="8699500" y="2200275"/>
          <p14:tracePt t="208178" x="8683625" y="2192338"/>
          <p14:tracePt t="208186" x="8666163" y="2192338"/>
          <p14:tracePt t="208195" x="8658225" y="2192338"/>
          <p14:tracePt t="208211" x="8632825" y="2192338"/>
          <p14:tracePt t="208227" x="8597900" y="2192338"/>
          <p14:tracePt t="208234" x="8580438" y="2192338"/>
          <p14:tracePt t="208244" x="8547100" y="2192338"/>
          <p14:tracePt t="208250" x="8521700" y="2192338"/>
          <p14:tracePt t="208259" x="8488363" y="2209800"/>
          <p14:tracePt t="208266" x="8462963" y="2217738"/>
          <p14:tracePt t="208276" x="8445500" y="2235200"/>
          <p14:tracePt t="208282" x="8428038" y="2243138"/>
          <p14:tracePt t="208291" x="8394700" y="2260600"/>
          <p14:tracePt t="208298" x="8377238" y="2278063"/>
          <p14:tracePt t="208307" x="8359775" y="2293938"/>
          <p14:tracePt t="208314" x="8343900" y="2311400"/>
          <p14:tracePt t="208322" x="8318500" y="2344738"/>
          <p14:tracePt t="208330" x="8301038" y="2371725"/>
          <p14:tracePt t="208342" x="8301038" y="2387600"/>
          <p14:tracePt t="208345" x="8283575" y="2413000"/>
          <p14:tracePt t="208354" x="8275638" y="2430463"/>
          <p14:tracePt t="208362" x="8266113" y="2447925"/>
          <p14:tracePt t="208378" x="8266113" y="2463800"/>
          <p14:tracePt t="208385" x="8266113" y="2473325"/>
          <p14:tracePt t="208402" x="8266113" y="2489200"/>
          <p14:tracePt t="208410" x="8258175" y="2489200"/>
          <p14:tracePt t="208417" x="8258175" y="2498725"/>
          <p14:tracePt t="208426" x="8258175" y="2506663"/>
          <p14:tracePt t="208434" x="8258175" y="2516188"/>
          <p14:tracePt t="208444" x="8258175" y="2524125"/>
          <p14:tracePt t="208466" x="8258175" y="2541588"/>
          <p14:tracePt t="208475" x="8258175" y="2549525"/>
          <p14:tracePt t="208482" x="8258175" y="2566988"/>
          <p14:tracePt t="208489" x="8250238" y="2582863"/>
          <p14:tracePt t="208507" x="8250238" y="2592388"/>
          <p14:tracePt t="208514" x="8240713" y="2600325"/>
          <p14:tracePt t="208525" x="8232775" y="2608263"/>
          <p14:tracePt t="208530" x="8224838" y="2625725"/>
          <p14:tracePt t="208539" x="8207375" y="2651125"/>
          <p14:tracePt t="208546" x="8199438" y="2660650"/>
          <p14:tracePt t="208554" x="8181975" y="2676525"/>
          <p14:tracePt t="208562" x="8156575" y="2711450"/>
          <p14:tracePt t="208571" x="8121650" y="2727325"/>
          <p14:tracePt t="208578" x="8096250" y="2752725"/>
          <p14:tracePt t="208585" x="8070850" y="2770188"/>
          <p14:tracePt t="208595" x="8029575" y="2787650"/>
          <p14:tracePt t="208603" x="7994650" y="2805113"/>
          <p14:tracePt t="208612" x="7943850" y="2838450"/>
          <p14:tracePt t="208618" x="7918450" y="2855913"/>
          <p14:tracePt t="208628" x="7900988" y="2863850"/>
          <p14:tracePt t="208635" x="7875588" y="2871788"/>
          <p14:tracePt t="208642" x="7867650" y="2881313"/>
          <p14:tracePt t="208650" x="7850188" y="2889250"/>
          <p14:tracePt t="208658" x="7832725" y="2889250"/>
          <p14:tracePt t="208697" x="7824788" y="2897188"/>
          <p14:tracePt t="208713" x="7807325" y="2897188"/>
          <p14:tracePt t="208728" x="7799388" y="2906713"/>
          <p14:tracePt t="208737" x="7791450" y="2906713"/>
          <p14:tracePt t="208745" x="7781925" y="2914650"/>
          <p14:tracePt t="208753" x="7756525" y="2914650"/>
          <p14:tracePt t="208761" x="7740650" y="2922588"/>
          <p14:tracePt t="208769" x="7731125" y="2932113"/>
          <p14:tracePt t="208777" x="7723188" y="2932113"/>
          <p14:tracePt t="208784" x="7705725" y="2932113"/>
          <p14:tracePt t="208858" x="7697788" y="2932113"/>
          <p14:tracePt t="208881" x="7688263" y="2932113"/>
          <p14:tracePt t="208914" x="7680325" y="2932113"/>
          <p14:tracePt t="208971" x="7672388" y="2932113"/>
          <p14:tracePt t="209002" x="7662863" y="2922588"/>
          <p14:tracePt t="210291" x="7662863" y="2914650"/>
          <p14:tracePt t="210298" x="7662863" y="2897188"/>
          <p14:tracePt t="210378" x="7672388" y="2897188"/>
          <p14:tracePt t="210389" x="7672388" y="2906713"/>
          <p14:tracePt t="210394" x="7680325" y="2914650"/>
          <p14:tracePt t="210410" x="7697788" y="2932113"/>
          <p14:tracePt t="210418" x="7715250" y="2949575"/>
          <p14:tracePt t="210426" x="7740650" y="2982913"/>
          <p14:tracePt t="210434" x="7756525" y="3008313"/>
          <p14:tracePt t="210443" x="7781925" y="3051175"/>
          <p14:tracePt t="210450" x="7832725" y="3119438"/>
          <p14:tracePt t="210458" x="7859713" y="3152775"/>
          <p14:tracePt t="210466" x="7918450" y="3254375"/>
          <p14:tracePt t="210475" x="8004175" y="3365500"/>
          <p14:tracePt t="210482" x="8070850" y="3459163"/>
          <p14:tracePt t="210489" x="8156575" y="3578225"/>
          <p14:tracePt t="210498" x="8240713" y="3697288"/>
          <p14:tracePt t="210508" x="8258175" y="3763963"/>
          <p14:tracePt t="210514" x="8308975" y="3849688"/>
          <p14:tracePt t="210524" x="8326438" y="3883025"/>
          <p14:tracePt t="210530" x="8369300" y="3986213"/>
          <p14:tracePt t="210537" x="8394700" y="4037013"/>
          <p14:tracePt t="210546" x="8410575" y="4044950"/>
          <p14:tracePt t="210610" x="8410575" y="4052888"/>
          <p14:tracePt t="210618" x="8394700" y="4079875"/>
          <p14:tracePt t="210628" x="8343900" y="4095750"/>
          <p14:tracePt t="210634" x="8301038" y="4095750"/>
          <p14:tracePt t="210642" x="8266113" y="4095750"/>
          <p14:tracePt t="210649" x="8258175" y="4095750"/>
          <p14:tracePt t="210658" x="8250238" y="4087813"/>
          <p14:tracePt t="210666" x="8232775" y="4070350"/>
          <p14:tracePt t="210675" x="8224838" y="4070350"/>
          <p14:tracePt t="210682" x="8207375" y="4052888"/>
          <p14:tracePt t="210690" x="8189913" y="4037013"/>
          <p14:tracePt t="210708" x="8181975" y="4027488"/>
          <p14:tracePt t="210714" x="8181975" y="4019550"/>
          <p14:tracePt t="210730" x="8181975" y="4011613"/>
          <p14:tracePt t="210738" x="8181975" y="4002088"/>
          <p14:tracePt t="210757" x="8181975" y="3994150"/>
          <p14:tracePt t="210771" x="8181975" y="3976688"/>
          <p14:tracePt t="210778" x="8181975" y="3968750"/>
          <p14:tracePt t="210794" x="8181975" y="3960813"/>
          <p14:tracePt t="210811" x="8181975" y="3943350"/>
          <p14:tracePt t="210826" x="8189913" y="3935413"/>
          <p14:tracePt t="210834" x="8199438" y="3917950"/>
          <p14:tracePt t="210843" x="8207375" y="3917950"/>
          <p14:tracePt t="210850" x="8215313" y="3908425"/>
          <p14:tracePt t="210858" x="8224838" y="3892550"/>
          <p14:tracePt t="210865" x="8232775" y="3883025"/>
          <p14:tracePt t="210876" x="8240713" y="3883025"/>
          <p14:tracePt t="210883" x="8250238" y="3875088"/>
          <p14:tracePt t="210904" x="8291513" y="3841750"/>
          <p14:tracePt t="210913" x="8308975" y="3832225"/>
          <p14:tracePt t="210915" x="8318500" y="3816350"/>
          <p14:tracePt t="210925" x="8334375" y="3806825"/>
          <p14:tracePt t="210931" x="8351838" y="3798888"/>
          <p14:tracePt t="210940" x="8377238" y="3790950"/>
          <p14:tracePt t="210946" x="8385175" y="3773488"/>
          <p14:tracePt t="210957" x="8410575" y="3773488"/>
          <p14:tracePt t="210994" x="8420100" y="3763963"/>
          <p14:tracePt t="211010" x="8435975" y="3763963"/>
          <p14:tracePt t="211017" x="8445500" y="3756025"/>
          <p14:tracePt t="211032" x="8488363" y="3730625"/>
          <p14:tracePt t="211050" x="8521700" y="3722688"/>
          <p14:tracePt t="211058" x="8555038" y="3722688"/>
          <p14:tracePt t="211067" x="8572500" y="3713163"/>
          <p14:tracePt t="211075" x="8605838" y="3713163"/>
          <p14:tracePt t="211082" x="8648700" y="3697288"/>
          <p14:tracePt t="211098" x="8658225" y="3697288"/>
          <p14:tracePt t="211146" x="8666163" y="3697288"/>
          <p14:tracePt t="211226" x="8674100" y="3697288"/>
          <p14:tracePt t="211243" x="8683625" y="3697288"/>
          <p14:tracePt t="211258" x="8691563" y="3697288"/>
          <p14:tracePt t="211266" x="8716963" y="3679825"/>
          <p14:tracePt t="211275" x="8750300" y="3662363"/>
          <p14:tracePt t="211282" x="8767763" y="3654425"/>
          <p14:tracePt t="211291" x="8793163" y="3646488"/>
          <p14:tracePt t="211298" x="8802688" y="3646488"/>
          <p14:tracePt t="211308" x="8853488" y="3629025"/>
          <p14:tracePt t="211314" x="8869363" y="3619500"/>
          <p14:tracePt t="211322" x="8904288" y="3619500"/>
          <p14:tracePt t="211330" x="8921750" y="3611563"/>
          <p14:tracePt t="211338" x="8947150" y="3611563"/>
          <p14:tracePt t="211356" x="8955088" y="3611563"/>
          <p14:tracePt t="211362" x="8963025" y="3611563"/>
          <p14:tracePt t="211377" x="8972550" y="3611563"/>
          <p14:tracePt t="211475" x="8980488" y="3611563"/>
          <p14:tracePt t="211491" x="8988425" y="3611563"/>
          <p14:tracePt t="211514" x="9005888" y="3611563"/>
          <p14:tracePt t="211523" x="9013825" y="3611563"/>
          <p14:tracePt t="211537" x="9023350" y="3611563"/>
          <p14:tracePt t="211546" x="9031288" y="3611563"/>
          <p14:tracePt t="211562" x="9039225" y="3611563"/>
          <p14:tracePt t="211578" x="9048750" y="3611563"/>
          <p14:tracePt t="211588" x="9064625" y="3611563"/>
          <p14:tracePt t="211594" x="9091613" y="3611563"/>
          <p14:tracePt t="211603" x="9132888" y="3611563"/>
          <p14:tracePt t="211610" x="9167813" y="3611563"/>
          <p14:tracePt t="211619" x="9183688" y="3611563"/>
          <p14:tracePt t="211626" x="9201150" y="3611563"/>
          <p14:tracePt t="211634" x="9209088" y="3611563"/>
          <p14:tracePt t="211649" x="9218613" y="3611563"/>
          <p14:tracePt t="211675" x="9226550" y="3611563"/>
          <p14:tracePt t="211682" x="9236075" y="3611563"/>
          <p14:tracePt t="211697" x="9261475" y="3611563"/>
          <p14:tracePt t="211706" x="9302750" y="3611563"/>
          <p14:tracePt t="211712" x="9345613" y="3611563"/>
          <p14:tracePt t="211722" x="9388475" y="3611563"/>
          <p14:tracePt t="211728" x="9431338" y="3611563"/>
          <p14:tracePt t="211737" x="9490075" y="3611563"/>
          <p14:tracePt t="211744" x="9550400" y="3611563"/>
          <p14:tracePt t="211754" x="9617075" y="3603625"/>
          <p14:tracePt t="211760" x="9667875" y="3594100"/>
          <p14:tracePt t="211769" x="9710738" y="3594100"/>
          <p14:tracePt t="211777" x="9736138" y="3578225"/>
          <p14:tracePt t="211787" x="9761538" y="3578225"/>
          <p14:tracePt t="211794" x="9771063" y="3578225"/>
          <p14:tracePt t="211803" x="9786938" y="3578225"/>
          <p14:tracePt t="211842" x="9786938" y="3568700"/>
          <p14:tracePt t="211866" x="9796463" y="3568700"/>
          <p14:tracePt t="211874" x="9821863" y="3560763"/>
          <p14:tracePt t="211881" x="9855200" y="3552825"/>
          <p14:tracePt t="211891" x="9880600" y="3543300"/>
          <p14:tracePt t="211897" x="9923463" y="3535363"/>
          <p14:tracePt t="211907" x="9956800" y="3527425"/>
          <p14:tracePt t="211914" x="10009188" y="3517900"/>
          <p14:tracePt t="211922" x="10034588" y="3517900"/>
          <p14:tracePt t="211930" x="10067925" y="3517900"/>
          <p14:tracePt t="211938" x="10093325" y="3502025"/>
          <p14:tracePt t="212026" x="10101263" y="3502025"/>
          <p14:tracePt t="212042" x="10110788" y="3502025"/>
          <p14:tracePt t="212050" x="10118725" y="3502025"/>
          <p14:tracePt t="212066" x="10126663" y="3502025"/>
          <p14:tracePt t="212074" x="10144125" y="3502025"/>
          <p14:tracePt t="212082" x="10153650" y="3502025"/>
          <p14:tracePt t="212090" x="10169525" y="3502025"/>
          <p14:tracePt t="212098" x="10179050" y="3502025"/>
          <p14:tracePt t="212107" x="10186988" y="3502025"/>
          <p14:tracePt t="212205" x="10212388" y="3502025"/>
          <p14:tracePt t="212210" x="10212388" y="3492500"/>
          <p14:tracePt t="212219" x="10237788" y="3492500"/>
          <p14:tracePt t="212225" x="10245725" y="3492500"/>
          <p14:tracePt t="212234" x="10263188" y="3484563"/>
          <p14:tracePt t="212242" x="10280650" y="3484563"/>
          <p14:tracePt t="212253" x="10288588" y="3484563"/>
          <p14:tracePt t="212259" x="10306050" y="3475038"/>
          <p14:tracePt t="212378" x="10313988" y="3475038"/>
          <p14:tracePt t="212394" x="10331450" y="3467100"/>
          <p14:tracePt t="212410" x="10356850" y="3467100"/>
          <p14:tracePt t="212426" x="10382250" y="3459163"/>
          <p14:tracePt t="212442" x="10390188" y="3459163"/>
          <p14:tracePt t="212539" x="10407650" y="3459163"/>
          <p14:tracePt t="212556" x="10415588" y="3449638"/>
          <p14:tracePt t="212562" x="10425113" y="3449638"/>
          <p14:tracePt t="212570" x="10442575" y="3449638"/>
          <p14:tracePt t="212578" x="10458450" y="3449638"/>
          <p14:tracePt t="212587" x="10467975" y="3449638"/>
          <p14:tracePt t="212603" x="10475913" y="3449638"/>
          <p14:tracePt t="212642" x="10483850" y="3449638"/>
          <p14:tracePt t="212652" x="10493375" y="3449638"/>
          <p14:tracePt t="212657" x="10518775" y="3449638"/>
          <p14:tracePt t="212665" x="10544175" y="3449638"/>
          <p14:tracePt t="212674" x="10560050" y="3449638"/>
          <p14:tracePt t="212682" x="10594975" y="3449638"/>
          <p14:tracePt t="212690" x="10620375" y="3449638"/>
          <p14:tracePt t="212698" x="10628313" y="3441700"/>
          <p14:tracePt t="212707" x="10653713" y="3441700"/>
          <p14:tracePt t="212714" x="10663238" y="3441700"/>
          <p14:tracePt t="212803" x="10671175" y="3441700"/>
          <p14:tracePt t="212810" x="10688638" y="3441700"/>
          <p14:tracePt t="212820" x="10704513" y="3441700"/>
          <p14:tracePt t="212826" x="10739438" y="3441700"/>
          <p14:tracePt t="212837" x="10782300" y="3441700"/>
          <p14:tracePt t="212842" x="10815638" y="3441700"/>
          <p14:tracePt t="212850" x="10858500" y="3424238"/>
          <p14:tracePt t="212858" x="10891838" y="3424238"/>
          <p14:tracePt t="212866" x="10909300" y="3416300"/>
          <p14:tracePt t="212875" x="10926763" y="3416300"/>
          <p14:tracePt t="212882" x="10942638" y="3416300"/>
          <p14:tracePt t="212941" x="10952163" y="3416300"/>
          <p14:tracePt t="212962" x="10960100" y="3416300"/>
          <p14:tracePt t="212972" x="10968038" y="3416300"/>
          <p14:tracePt t="212978" x="10977563" y="3416300"/>
          <p14:tracePt t="212989" x="10993438" y="3416300"/>
          <p14:tracePt t="212993" x="11018838" y="3433763"/>
          <p14:tracePt t="213003" x="11036300" y="3459163"/>
          <p14:tracePt t="213010" x="11053763" y="3484563"/>
          <p14:tracePt t="213019" x="11096625" y="3517900"/>
          <p14:tracePt t="213026" x="11104563" y="3535363"/>
          <p14:tracePt t="213035" x="11129963" y="3568700"/>
          <p14:tracePt t="213042" x="11129963" y="3586163"/>
          <p14:tracePt t="213051" x="11147425" y="3603625"/>
          <p14:tracePt t="213266" x="11155363" y="3603625"/>
          <p14:tracePt t="213274" x="11155363" y="3594100"/>
          <p14:tracePt t="213290" x="11155363" y="3586163"/>
          <p14:tracePt t="214027" x="11155363" y="3568700"/>
          <p14:tracePt t="214054" x="11155363" y="3560763"/>
          <p14:tracePt t="214123" x="11155363" y="3552825"/>
          <p14:tracePt t="214322" x="11155363" y="3543300"/>
          <p14:tracePt t="214426" x="11155363" y="3535363"/>
          <p14:tracePt t="214442" x="11155363" y="3527425"/>
          <p14:tracePt t="214454" x="11155363" y="3517900"/>
          <p14:tracePt t="214506" x="11155363" y="3509963"/>
          <p14:tracePt t="214538" x="11155363" y="3502025"/>
          <p14:tracePt t="214562" x="11155363" y="3492500"/>
          <p14:tracePt t="214619" x="11155363" y="3475038"/>
          <p14:tracePt t="214652" x="11155363" y="3467100"/>
          <p14:tracePt t="214658" x="11155363" y="3459163"/>
          <p14:tracePt t="214674" x="11155363" y="3449638"/>
          <p14:tracePt t="214690" x="11155363" y="3441700"/>
          <p14:tracePt t="214698" x="11155363" y="3433763"/>
          <p14:tracePt t="214714" x="11155363" y="3416300"/>
          <p14:tracePt t="214722" x="11163300" y="3398838"/>
          <p14:tracePt t="214740" x="11172825" y="3390900"/>
          <p14:tracePt t="214746" x="11180763" y="3382963"/>
          <p14:tracePt t="214755" x="11188700" y="3373438"/>
          <p14:tracePt t="214762" x="11198225" y="3365500"/>
          <p14:tracePt t="214771" x="11223625" y="3348038"/>
          <p14:tracePt t="214778" x="11256963" y="3330575"/>
          <p14:tracePt t="214786" x="11299825" y="3314700"/>
          <p14:tracePt t="214793" x="11350625" y="3279775"/>
          <p14:tracePt t="214805" x="11393488" y="3279775"/>
          <p14:tracePt t="214810" x="11444288" y="3263900"/>
          <p14:tracePt t="214818" x="11495088" y="3238500"/>
          <p14:tracePt t="214826" x="11530013" y="3228975"/>
          <p14:tracePt t="214836" x="11588750" y="3203575"/>
          <p14:tracePt t="214842" x="11614150" y="3186113"/>
          <p14:tracePt t="214851" x="11657013" y="3170238"/>
          <p14:tracePt t="214858" x="11682413" y="3152775"/>
          <p14:tracePt t="214867" x="11699875" y="3152775"/>
          <p14:tracePt t="214874" x="11715750" y="3144838"/>
          <p14:tracePt t="214890" x="11725275" y="3144838"/>
          <p14:tracePt t="214923" x="11725275" y="3135313"/>
          <p14:tracePt t="215020" x="11733213" y="3127375"/>
          <p14:tracePt t="215442" x="11725275" y="3127375"/>
          <p14:tracePt t="215451" x="11707813" y="3127375"/>
          <p14:tracePt t="215474" x="11690350" y="3135313"/>
          <p14:tracePt t="215490" x="11682413" y="3144838"/>
          <p14:tracePt t="215498" x="11674475" y="3144838"/>
          <p14:tracePt t="215506" x="11657013" y="3152775"/>
          <p14:tracePt t="215523" x="11631613" y="3160713"/>
          <p14:tracePt t="215537" x="11622088" y="3170238"/>
          <p14:tracePt t="215546" x="11614150" y="3170238"/>
          <p14:tracePt t="215555" x="11596688" y="3178175"/>
          <p14:tracePt t="215562" x="11588750" y="3178175"/>
          <p14:tracePt t="215571" x="11580813" y="3186113"/>
          <p14:tracePt t="215579" x="11571288" y="3195638"/>
          <p14:tracePt t="215586" x="11563350" y="3195638"/>
          <p14:tracePt t="215594" x="11555413" y="3203575"/>
          <p14:tracePt t="215603" x="11537950" y="3203575"/>
          <p14:tracePt t="215610" x="11530013" y="3211513"/>
          <p14:tracePt t="215620" x="11520488" y="3221038"/>
          <p14:tracePt t="215626" x="11520488" y="3228975"/>
          <p14:tracePt t="215633" x="11503025" y="3238500"/>
          <p14:tracePt t="215642" x="11495088" y="3246438"/>
          <p14:tracePt t="215652" x="11495088" y="3263900"/>
          <p14:tracePt t="215658" x="11495088" y="3271838"/>
          <p14:tracePt t="215667" x="11495088" y="3279775"/>
          <p14:tracePt t="215690" x="11495088" y="3289300"/>
          <p14:tracePt t="215702" x="11537950" y="3289300"/>
          <p14:tracePt t="215706" x="11588750" y="3271838"/>
          <p14:tracePt t="215715" x="11631613" y="3271838"/>
          <p14:tracePt t="215722" x="11682413" y="3254375"/>
          <p14:tracePt t="215730" x="11715750" y="3238500"/>
          <p14:tracePt t="215738" x="11725275" y="3228975"/>
          <p14:tracePt t="215746" x="11750675" y="3221038"/>
          <p14:tracePt t="215755" x="11766550" y="3203575"/>
          <p14:tracePt t="215778" x="11766550" y="3195638"/>
          <p14:tracePt t="215785" x="11766550" y="3186113"/>
          <p14:tracePt t="215804" x="11766550" y="3178175"/>
          <p14:tracePt t="215826" x="11766550" y="3170238"/>
          <p14:tracePt t="215946" x="11758613" y="3160713"/>
          <p14:tracePt t="216722" x="11741150" y="3152775"/>
          <p14:tracePt t="216729" x="11733213" y="3152775"/>
          <p14:tracePt t="216737" x="11715750" y="3152775"/>
          <p14:tracePt t="216745" x="11707813" y="3152775"/>
          <p14:tracePt t="216753" x="11690350" y="3152775"/>
          <p14:tracePt t="216761" x="11664950" y="3152775"/>
          <p14:tracePt t="216769" x="11657013" y="3152775"/>
          <p14:tracePt t="216777" x="11639550" y="3152775"/>
          <p14:tracePt t="216794" x="11631613" y="3152775"/>
          <p14:tracePt t="216810" x="11622088" y="3152775"/>
          <p14:tracePt t="216820" x="11606213" y="3152775"/>
          <p14:tracePt t="216826" x="11596688" y="3152775"/>
          <p14:tracePt t="216834" x="11588750" y="3152775"/>
          <p14:tracePt t="216842" x="11580813" y="3152775"/>
          <p14:tracePt t="216874" x="11571288" y="3152775"/>
          <p14:tracePt t="216885" x="11563350" y="3152775"/>
          <p14:tracePt t="216890" x="11555413" y="3152775"/>
          <p14:tracePt t="216907" x="11545888" y="3152775"/>
          <p14:tracePt t="216918" x="11537950" y="3152775"/>
          <p14:tracePt t="216962" x="11530013" y="3152775"/>
          <p14:tracePt t="216971" x="11512550" y="3152775"/>
          <p14:tracePt t="217163" x="11503025" y="3152775"/>
          <p14:tracePt t="217170" x="11477625" y="3152775"/>
          <p14:tracePt t="217194" x="11469688" y="3152775"/>
          <p14:tracePt t="217203" x="11461750" y="3152775"/>
          <p14:tracePt t="217210" x="11444288" y="3152775"/>
          <p14:tracePt t="217218" x="11426825" y="3152775"/>
          <p14:tracePt t="217226" x="11418888" y="3152775"/>
          <p14:tracePt t="217236" x="11401425" y="3152775"/>
          <p14:tracePt t="217242" x="11393488" y="3152775"/>
          <p14:tracePt t="217258" x="11385550" y="3152775"/>
          <p14:tracePt t="217268" x="11376025" y="3152775"/>
          <p14:tracePt t="217274" x="11368088" y="3152775"/>
          <p14:tracePt t="217314" x="11350625" y="3152775"/>
          <p14:tracePt t="217332" x="11350625" y="3144838"/>
          <p14:tracePt t="217338" x="11342688" y="3144838"/>
          <p14:tracePt t="217354" x="11317288" y="3144838"/>
          <p14:tracePt t="217363" x="11317288" y="3135313"/>
          <p14:tracePt t="217370" x="11291888" y="3135313"/>
          <p14:tracePt t="217378" x="11274425" y="3127375"/>
          <p14:tracePt t="217387" x="11266488" y="3127375"/>
          <p14:tracePt t="217394" x="11241088" y="3127375"/>
          <p14:tracePt t="217403" x="11231563" y="3127375"/>
          <p14:tracePt t="217410" x="11206163" y="3119438"/>
          <p14:tracePt t="217437" x="11198225" y="3119438"/>
          <p14:tracePt t="217442" x="11163300" y="3119438"/>
          <p14:tracePt t="217450" x="11104563" y="3119438"/>
          <p14:tracePt t="217458" x="11053763" y="3119438"/>
          <p14:tracePt t="217468" x="10977563" y="3119438"/>
          <p14:tracePt t="217474" x="10883900" y="3119438"/>
          <p14:tracePt t="217482" x="10756900" y="3119438"/>
          <p14:tracePt t="217489" x="10612438" y="3160713"/>
          <p14:tracePt t="217499" x="10407650" y="3186113"/>
          <p14:tracePt t="217506" x="10204450" y="3246438"/>
          <p14:tracePt t="217515" x="9940925" y="3322638"/>
          <p14:tracePt t="217522" x="9736138" y="3382963"/>
          <p14:tracePt t="217531" x="9532938" y="3459163"/>
          <p14:tracePt t="217538" x="9337675" y="3543300"/>
          <p14:tracePt t="217548" x="9236075" y="3594100"/>
          <p14:tracePt t="217554" x="9226550" y="3594100"/>
          <p14:tracePt t="217563" x="9226550" y="3603625"/>
          <p14:tracePt t="217570" x="9251950" y="3619500"/>
          <p14:tracePt t="217578" x="9328150" y="3619500"/>
          <p14:tracePt t="217585" x="9464675" y="3619500"/>
          <p14:tracePt t="217674" x="9456738" y="3611563"/>
          <p14:tracePt t="217683" x="9439275" y="3603625"/>
          <p14:tracePt t="217690" x="9312275" y="3603625"/>
          <p14:tracePt t="217699" x="9175750" y="3603625"/>
          <p14:tracePt t="217706" x="9091613" y="3603625"/>
          <p14:tracePt t="217714" x="9013825" y="3586163"/>
          <p14:tracePt t="217722" x="8997950" y="3578225"/>
          <p14:tracePt t="217734" x="8988425" y="3578225"/>
          <p14:tracePt t="217794" x="8980488" y="3578225"/>
          <p14:tracePt t="217804" x="8972550" y="3578225"/>
          <p14:tracePt t="217818" x="8963025" y="3578225"/>
          <p14:tracePt t="217826" x="8947150" y="3578225"/>
          <p14:tracePt t="217836" x="8937625" y="3578225"/>
          <p14:tracePt t="217914" x="8937625" y="3568700"/>
          <p14:tracePt t="217937" x="8929688" y="3568700"/>
          <p14:tracePt t="217946" x="8912225" y="3568700"/>
          <p14:tracePt t="217954" x="8904288" y="3568700"/>
          <p14:tracePt t="217963" x="8869363" y="3568700"/>
          <p14:tracePt t="217970" x="8861425" y="3568700"/>
          <p14:tracePt t="217978" x="8843963" y="3568700"/>
          <p14:tracePt t="217986" x="8836025" y="3568700"/>
          <p14:tracePt t="217994" x="8818563" y="3578225"/>
          <p14:tracePt t="218002" x="8810625" y="3578225"/>
          <p14:tracePt t="218010" x="8802688" y="3578225"/>
          <p14:tracePt t="218025" x="8793163" y="3586163"/>
          <p14:tracePt t="218034" x="8777288" y="3586163"/>
          <p14:tracePt t="218050" x="8767763" y="3586163"/>
          <p14:tracePt t="218058" x="8759825" y="3586163"/>
          <p14:tracePt t="218069" x="8742363" y="3586163"/>
          <p14:tracePt t="218100" x="8724900" y="3594100"/>
          <p14:tracePt t="218114" x="8699500" y="3603625"/>
          <p14:tracePt t="218138" x="8699500" y="3611563"/>
          <p14:tracePt t="218242" x="8709025" y="3611563"/>
          <p14:tracePt t="218252" x="8742363" y="3611563"/>
          <p14:tracePt t="218258" x="8759825" y="3611563"/>
          <p14:tracePt t="218268" x="8785225" y="3603625"/>
          <p14:tracePt t="218274" x="8810625" y="3594100"/>
          <p14:tracePt t="218283" x="8828088" y="3578225"/>
          <p14:tracePt t="218290" x="8843963" y="3560763"/>
          <p14:tracePt t="218297" x="8861425" y="3552825"/>
          <p14:tracePt t="218306" x="8869363" y="3527425"/>
          <p14:tracePt t="218316" x="8886825" y="3484563"/>
          <p14:tracePt t="218322" x="8912225" y="3408363"/>
          <p14:tracePt t="218333" x="8912225" y="3322638"/>
          <p14:tracePt t="218338" x="8921750" y="3203575"/>
          <p14:tracePt t="218347" x="8947150" y="3094038"/>
          <p14:tracePt t="218354" x="8947150" y="2982913"/>
          <p14:tracePt t="218363" x="8947150" y="2863850"/>
          <p14:tracePt t="218369" x="8947150" y="2752725"/>
          <p14:tracePt t="218379" x="8921750" y="2625725"/>
          <p14:tracePt t="218386" x="8886825" y="2524125"/>
          <p14:tracePt t="218394" x="8836025" y="2413000"/>
          <p14:tracePt t="218403" x="8818563" y="2354263"/>
          <p14:tracePt t="218410" x="8759825" y="2268538"/>
          <p14:tracePt t="218419" x="8724900" y="2200275"/>
          <p14:tracePt t="218426" x="8691563" y="2149475"/>
          <p14:tracePt t="218435" x="8648700" y="2116138"/>
          <p14:tracePt t="218442" x="8597900" y="2073275"/>
          <p14:tracePt t="218451" x="8564563" y="2047875"/>
          <p14:tracePt t="218458" x="8496300" y="2014538"/>
          <p14:tracePt t="218468" x="8478838" y="2005013"/>
          <p14:tracePt t="218474" x="8420100" y="1989138"/>
          <p14:tracePt t="218484" x="8343900" y="1963738"/>
          <p14:tracePt t="218489" x="8283575" y="1954213"/>
          <p14:tracePt t="218498" x="8224838" y="1954213"/>
          <p14:tracePt t="218506" x="8139113" y="1946275"/>
          <p14:tracePt t="218516" x="8088313" y="1946275"/>
          <p14:tracePt t="218522" x="8029575" y="1946275"/>
          <p14:tracePt t="218533" x="7986713" y="1946275"/>
          <p14:tracePt t="218538" x="7918450" y="1963738"/>
          <p14:tracePt t="218547" x="7859713" y="1989138"/>
          <p14:tracePt t="218554" x="7766050" y="2030413"/>
          <p14:tracePt t="218564" x="7688263" y="2065338"/>
          <p14:tracePt t="218570" x="7612063" y="2108200"/>
          <p14:tracePt t="218578" x="7570788" y="2141538"/>
          <p14:tracePt t="218586" x="7518400" y="2184400"/>
          <p14:tracePt t="218594" x="7467600" y="2217738"/>
          <p14:tracePt t="218602" x="7434263" y="2260600"/>
          <p14:tracePt t="218609" x="7391400" y="2311400"/>
          <p14:tracePt t="218619" x="7366000" y="2362200"/>
          <p14:tracePt t="218626" x="7348538" y="2422525"/>
          <p14:tracePt t="218634" x="7323138" y="2489200"/>
          <p14:tracePt t="218642" x="7307263" y="2532063"/>
          <p14:tracePt t="218651" x="7297738" y="2574925"/>
          <p14:tracePt t="218658" x="7297738" y="2617788"/>
          <p14:tracePt t="218666" x="7289800" y="2651125"/>
          <p14:tracePt t="218673" x="7289800" y="2668588"/>
          <p14:tracePt t="218683" x="7289800" y="2676525"/>
          <p14:tracePt t="218690" x="7289800" y="2693988"/>
          <p14:tracePt t="218697" x="7289800" y="2701925"/>
          <p14:tracePt t="218705" x="7289800" y="2719388"/>
          <p14:tracePt t="218738" x="7289800" y="2727325"/>
          <p14:tracePt t="218786" x="7297738" y="2727325"/>
          <p14:tracePt t="218803" x="7315200" y="2727325"/>
          <p14:tracePt t="218811" x="7332663" y="2727325"/>
          <p14:tracePt t="218819" x="7348538" y="2727325"/>
          <p14:tracePt t="218826" x="7383463" y="2727325"/>
          <p14:tracePt t="218834" x="7416800" y="2711450"/>
          <p14:tracePt t="218842" x="7459663" y="2693988"/>
          <p14:tracePt t="218851" x="7493000" y="2676525"/>
          <p14:tracePt t="218858" x="7561263" y="2643188"/>
          <p14:tracePt t="218866" x="7621588" y="2600325"/>
          <p14:tracePt t="218874" x="7672388" y="2574925"/>
          <p14:tracePt t="218883" x="7766050" y="2516188"/>
          <p14:tracePt t="218889" x="7824788" y="2481263"/>
          <p14:tracePt t="218897" x="7893050" y="2430463"/>
          <p14:tracePt t="218920" x="8062913" y="2319338"/>
          <p14:tracePt t="218922" x="8131175" y="2260600"/>
          <p14:tracePt t="218930" x="8164513" y="2227263"/>
          <p14:tracePt t="218938" x="8207375" y="2184400"/>
          <p14:tracePt t="218949" x="8240713" y="2149475"/>
          <p14:tracePt t="218954" x="8258175" y="2133600"/>
          <p14:tracePt t="218963" x="8266113" y="2124075"/>
          <p14:tracePt t="218970" x="8266113" y="2116138"/>
          <p14:tracePt t="218979" x="8266113" y="2108200"/>
          <p14:tracePt t="218986" x="8266113" y="2090738"/>
          <p14:tracePt t="218994" x="8266113" y="2073275"/>
          <p14:tracePt t="219002" x="8266113" y="2065338"/>
          <p14:tracePt t="219010" x="8266113" y="2055813"/>
          <p14:tracePt t="219217" x="8275638" y="2047875"/>
          <p14:tracePt t="219225" x="8283575" y="2047875"/>
          <p14:tracePt t="219234" x="8291513" y="2047875"/>
          <p14:tracePt t="219251" x="8308975" y="2055813"/>
          <p14:tracePt t="219530" x="8318500" y="2055813"/>
          <p14:tracePt t="219770" x="8291513" y="2047875"/>
          <p14:tracePt t="219778" x="8275638" y="2047875"/>
          <p14:tracePt t="219786" x="8250238" y="2047875"/>
          <p14:tracePt t="219794" x="8232775" y="2047875"/>
          <p14:tracePt t="219802" x="8207375" y="2047875"/>
          <p14:tracePt t="219810" x="8199438" y="2047875"/>
          <p14:tracePt t="219818" x="8181975" y="2047875"/>
          <p14:tracePt t="219826" x="8164513" y="2047875"/>
          <p14:tracePt t="219833" x="8131175" y="2047875"/>
          <p14:tracePt t="219841" x="8054975" y="2090738"/>
          <p14:tracePt t="219850" x="7977188" y="2124075"/>
          <p14:tracePt t="219857" x="7900988" y="2192338"/>
          <p14:tracePt t="219867" x="7850188" y="2209800"/>
          <p14:tracePt t="219873" x="7824788" y="2209800"/>
          <p14:tracePt t="219970" x="7791450" y="2268538"/>
          <p14:tracePt t="219979" x="7766050" y="2293938"/>
          <p14:tracePt t="219986" x="7672388" y="2344738"/>
          <p14:tracePt t="219994" x="7553325" y="2447925"/>
          <p14:tracePt t="220002" x="7467600" y="2516188"/>
          <p14:tracePt t="220010" x="7391400" y="2557463"/>
          <p14:tracePt t="220018" x="7358063" y="2574925"/>
          <p14:tracePt t="220026" x="7332663" y="2582863"/>
          <p14:tracePt t="220036" x="7323138" y="2582863"/>
          <p14:tracePt t="220226" x="7315200" y="2582863"/>
          <p14:tracePt t="220242" x="7307263" y="2582863"/>
          <p14:tracePt t="220258" x="7289800" y="2582863"/>
          <p14:tracePt t="220306" x="7281863" y="2582863"/>
          <p14:tracePt t="220322" x="7272338" y="2582863"/>
          <p14:tracePt t="220331" x="7256463" y="2582863"/>
          <p14:tracePt t="220338" x="7204075" y="2557463"/>
          <p14:tracePt t="220347" x="7196138" y="2557463"/>
          <p14:tracePt t="220353" x="7170738" y="2541588"/>
          <p14:tracePt t="220370" x="7162800" y="2532063"/>
          <p14:tracePt t="220381" x="7153275" y="2524125"/>
          <p14:tracePt t="220410" x="7137400" y="2506663"/>
          <p14:tracePt t="220466" x="7137400" y="2489200"/>
          <p14:tracePt t="220482" x="7145338" y="2489200"/>
          <p14:tracePt t="220498" x="7153275" y="2481263"/>
          <p14:tracePt t="220506" x="7170738" y="2481263"/>
          <p14:tracePt t="220514" x="7196138" y="2481263"/>
          <p14:tracePt t="220554" x="7204075" y="2481263"/>
          <p14:tracePt t="220586" x="7204075" y="2489200"/>
          <p14:tracePt t="220595" x="7178675" y="2524125"/>
          <p14:tracePt t="220602" x="7170738" y="2524125"/>
          <p14:tracePt t="220610" x="7119938" y="2532063"/>
          <p14:tracePt t="220618" x="7059613" y="2566988"/>
          <p14:tracePt t="220626" x="6924675" y="2643188"/>
          <p14:tracePt t="220634" x="6838950" y="2651125"/>
          <p14:tracePt t="220642" x="6823075" y="2651125"/>
          <p14:tracePt t="220650" x="6805613" y="2651125"/>
          <p14:tracePt t="220802" x="6797675" y="2651125"/>
          <p14:tracePt t="220826" x="6805613" y="2643188"/>
          <p14:tracePt t="220834" x="6813550" y="2633663"/>
          <p14:tracePt t="220842" x="6823075" y="2625725"/>
          <p14:tracePt t="220858" x="6838950" y="2608263"/>
          <p14:tracePt t="220866" x="6848475" y="2592388"/>
          <p14:tracePt t="220874" x="6873875" y="2574925"/>
          <p14:tracePt t="220884" x="6881813" y="2557463"/>
          <p14:tracePt t="220890" x="6907213" y="2532063"/>
          <p14:tracePt t="220899" x="6924675" y="2516188"/>
          <p14:tracePt t="220906" x="6958013" y="2481263"/>
          <p14:tracePt t="220913" x="6992938" y="2422525"/>
          <p14:tracePt t="220922" x="7043738" y="2379663"/>
          <p14:tracePt t="220930" x="7094538" y="2336800"/>
          <p14:tracePt t="220938" x="7153275" y="2293938"/>
          <p14:tracePt t="220947" x="7221538" y="2227263"/>
          <p14:tracePt t="220954" x="7315200" y="2166938"/>
          <p14:tracePt t="220963" x="7416800" y="2098675"/>
          <p14:tracePt t="220970" x="7502525" y="2030413"/>
          <p14:tracePt t="220980" x="7604125" y="1963738"/>
          <p14:tracePt t="220986" x="7680325" y="1903413"/>
          <p14:tracePt t="220996" x="7773988" y="1852613"/>
          <p14:tracePt t="221001" x="7842250" y="1793875"/>
          <p14:tracePt t="221012" x="7900988" y="1741488"/>
          <p14:tracePt t="221018" x="7951788" y="1700213"/>
          <p14:tracePt t="221026" x="8004175" y="1674813"/>
          <p14:tracePt t="221034" x="8037513" y="1639888"/>
          <p14:tracePt t="221051" x="8105775" y="1606550"/>
          <p14:tracePt t="221057" x="8113713" y="1606550"/>
          <p14:tracePt t="221067" x="8147050" y="1581150"/>
          <p14:tracePt t="221074" x="8181975" y="1571625"/>
          <p14:tracePt t="221083" x="8232775" y="1563688"/>
          <p14:tracePt t="221089" x="8250238" y="1563688"/>
          <p14:tracePt t="221100" x="8291513" y="1555750"/>
          <p14:tracePt t="221106" x="8334375" y="1555750"/>
          <p14:tracePt t="221116" x="8394700" y="1555750"/>
          <p14:tracePt t="221122" x="8453438" y="1555750"/>
          <p14:tracePt t="221131" x="8521700" y="1555750"/>
          <p14:tracePt t="221138" x="8623300" y="1555750"/>
          <p14:tracePt t="221145" x="8683625" y="1555750"/>
          <p14:tracePt t="221153" x="8767763" y="1571625"/>
          <p14:tracePt t="221164" x="8836025" y="1597025"/>
          <p14:tracePt t="221170" x="8878888" y="1631950"/>
          <p14:tracePt t="221179" x="8894763" y="1639888"/>
          <p14:tracePt t="221186" x="8929688" y="1657350"/>
          <p14:tracePt t="221202" x="8929688" y="1674813"/>
          <p14:tracePt t="221212" x="8929688" y="1708150"/>
          <p14:tracePt t="221218" x="8929688" y="1733550"/>
          <p14:tracePt t="221225" x="8929688" y="1758950"/>
          <p14:tracePt t="221233" x="8929688" y="1793875"/>
          <p14:tracePt t="221242" x="8929688" y="1809750"/>
          <p14:tracePt t="221266" x="8929688" y="1827213"/>
          <p14:tracePt t="221282" x="8929688" y="1835150"/>
          <p14:tracePt t="221299" x="8921750" y="1844675"/>
          <p14:tracePt t="221322" x="8912225" y="1852613"/>
          <p14:tracePt t="221522" x="8904288" y="1860550"/>
          <p14:tracePt t="221554" x="8904288" y="1870075"/>
          <p14:tracePt t="221562" x="8904288" y="1878013"/>
          <p14:tracePt t="221578" x="8904288" y="1885950"/>
          <p14:tracePt t="221602" x="8904288" y="1895475"/>
          <p14:tracePt t="221610" x="8904288" y="1911350"/>
          <p14:tracePt t="221618" x="8904288" y="1920875"/>
          <p14:tracePt t="221634" x="8904288" y="1928813"/>
          <p14:tracePt t="221850" x="8904288" y="1938338"/>
          <p14:tracePt t="221858" x="8894763" y="1963738"/>
          <p14:tracePt t="221866" x="8886825" y="1963738"/>
          <p14:tracePt t="221874" x="8878888" y="1989138"/>
          <p14:tracePt t="221882" x="8869363" y="2014538"/>
          <p14:tracePt t="221900" x="8843963" y="2082800"/>
          <p14:tracePt t="221906" x="8828088" y="2098675"/>
          <p14:tracePt t="221915" x="8818563" y="2116138"/>
          <p14:tracePt t="221922" x="8793163" y="2166938"/>
          <p14:tracePt t="221931" x="8785225" y="2174875"/>
          <p14:tracePt t="221937" x="8777288" y="2184400"/>
          <p14:tracePt t="221945" x="8777288" y="2192338"/>
          <p14:tracePt t="221953" x="8767763" y="2192338"/>
          <p14:tracePt t="221961" x="8759825" y="2217738"/>
          <p14:tracePt t="221970" x="8750300" y="2227263"/>
          <p14:tracePt t="221979" x="8742363" y="2243138"/>
          <p14:tracePt t="221986" x="8734425" y="2260600"/>
          <p14:tracePt t="221994" x="8724900" y="2268538"/>
          <p14:tracePt t="222002" x="8724900" y="2278063"/>
          <p14:tracePt t="222011" x="8716963" y="2286000"/>
          <p14:tracePt t="222018" x="8709025" y="2293938"/>
          <p14:tracePt t="222033" x="8709025" y="2303463"/>
          <p14:tracePt t="222042" x="8691563" y="2311400"/>
          <p14:tracePt t="222051" x="8674100" y="2328863"/>
          <p14:tracePt t="222058" x="8648700" y="2362200"/>
          <p14:tracePt t="222067" x="8640763" y="2371725"/>
          <p14:tracePt t="222082" x="8623300" y="2379663"/>
          <p14:tracePt t="222090" x="8615363" y="2379663"/>
          <p14:tracePt t="222178" x="8605838" y="2379663"/>
          <p14:tracePt t="222210" x="8589963" y="2379663"/>
          <p14:tracePt t="222227" x="8572500" y="2397125"/>
          <p14:tracePt t="222234" x="8539163" y="2405063"/>
          <p14:tracePt t="222242" x="8504238" y="2413000"/>
          <p14:tracePt t="222251" x="8462963" y="2422525"/>
          <p14:tracePt t="222258" x="8410575" y="2447925"/>
          <p14:tracePt t="222268" x="8359775" y="2463800"/>
          <p14:tracePt t="222274" x="8301038" y="2498725"/>
          <p14:tracePt t="222282" x="8250238" y="2516188"/>
          <p14:tracePt t="222290" x="8199438" y="2557463"/>
          <p14:tracePt t="222299" x="8164513" y="2566988"/>
          <p14:tracePt t="222305" x="8131175" y="2592388"/>
          <p14:tracePt t="222315" x="8113713" y="2608263"/>
          <p14:tracePt t="222321" x="8113713" y="2617788"/>
          <p14:tracePt t="222332" x="8113713" y="2625725"/>
          <p14:tracePt t="222363" x="8139113" y="2625725"/>
          <p14:tracePt t="222370" x="8215313" y="2617788"/>
          <p14:tracePt t="222378" x="8275638" y="2600325"/>
          <p14:tracePt t="222386" x="8377238" y="2566988"/>
          <p14:tracePt t="222395" x="8470900" y="2541588"/>
          <p14:tracePt t="222402" x="8539163" y="2516188"/>
          <p14:tracePt t="222412" x="8564563" y="2506663"/>
          <p14:tracePt t="222417" x="8589963" y="2481263"/>
          <p14:tracePt t="222429" x="8589963" y="2447925"/>
          <p14:tracePt t="222434" x="8589963" y="2438400"/>
          <p14:tracePt t="222442" x="8572500" y="2405063"/>
          <p14:tracePt t="222450" x="8547100" y="2387600"/>
          <p14:tracePt t="222458" x="8496300" y="2371725"/>
          <p14:tracePt t="222466" x="8428038" y="2336800"/>
          <p14:tracePt t="222474" x="8369300" y="2311400"/>
          <p14:tracePt t="222482" x="8291513" y="2286000"/>
          <p14:tracePt t="222490" x="8215313" y="2235200"/>
          <p14:tracePt t="222499" x="8131175" y="2227263"/>
          <p14:tracePt t="222505" x="8045450" y="2209800"/>
          <p14:tracePt t="222515" x="7969250" y="2184400"/>
          <p14:tracePt t="222522" x="7875588" y="2159000"/>
          <p14:tracePt t="222531" x="7715250" y="2124075"/>
          <p14:tracePt t="222538" x="7586663" y="2116138"/>
          <p14:tracePt t="222548" x="7391400" y="2098675"/>
          <p14:tracePt t="222554" x="7188200" y="2098675"/>
          <p14:tracePt t="222563" x="6958013" y="2098675"/>
          <p14:tracePt t="222570" x="6754813" y="2098675"/>
          <p14:tracePt t="222578" x="6465888" y="2098675"/>
          <p14:tracePt t="222586" x="6116638" y="2098675"/>
          <p14:tracePt t="222595" x="5776913" y="2166938"/>
          <p14:tracePt t="222602" x="5505450" y="2192338"/>
          <p14:tracePt t="222612" x="5191125" y="2286000"/>
          <p14:tracePt t="222618" x="4953000" y="2344738"/>
          <p14:tracePt t="222628" x="4775200" y="2413000"/>
          <p14:tracePt t="222634" x="4587875" y="2481263"/>
          <p14:tracePt t="222642" x="4511675" y="2532063"/>
          <p14:tracePt t="222650" x="4451350" y="2557463"/>
          <p14:tracePt t="222658" x="4425950" y="2582863"/>
          <p14:tracePt t="222668" x="4418013" y="2592388"/>
          <p14:tracePt t="222682" x="4418013" y="2600325"/>
          <p14:tracePt t="222690" x="4418013" y="2643188"/>
          <p14:tracePt t="222698" x="4418013" y="2693988"/>
          <p14:tracePt t="222706" x="4418013" y="2744788"/>
          <p14:tracePt t="222714" x="4435475" y="2813050"/>
          <p14:tracePt t="222721" x="4443413" y="2906713"/>
          <p14:tracePt t="222731" x="4468813" y="3000375"/>
          <p14:tracePt t="222738" x="4494213" y="3076575"/>
          <p14:tracePt t="222746" x="4511675" y="3135313"/>
          <p14:tracePt t="222753" x="4554538" y="3211513"/>
          <p14:tracePt t="222763" x="4595813" y="3271838"/>
          <p14:tracePt t="222769" x="4621213" y="3322638"/>
          <p14:tracePt t="222778" x="4673600" y="3355975"/>
          <p14:tracePt t="222786" x="4706938" y="3382963"/>
          <p14:tracePt t="222794" x="4783138" y="3398838"/>
          <p14:tracePt t="222801" x="4843463" y="3398838"/>
          <p14:tracePt t="222811" x="4902200" y="3398838"/>
          <p14:tracePt t="222818" x="4995863" y="3398838"/>
          <p14:tracePt t="222827" x="5072063" y="3398838"/>
          <p14:tracePt t="222833" x="5191125" y="3365500"/>
          <p14:tracePt t="222844" x="5318125" y="3340100"/>
          <p14:tracePt t="222850" x="5497513" y="3297238"/>
          <p14:tracePt t="222859" x="5667375" y="3221038"/>
          <p14:tracePt t="222867" x="5837238" y="3119438"/>
          <p14:tracePt t="222874" x="5981700" y="3008313"/>
          <p14:tracePt t="222882" x="6108700" y="2897188"/>
          <p14:tracePt t="222898" x="6261100" y="2686050"/>
          <p14:tracePt t="222906" x="6303963" y="2549525"/>
          <p14:tracePt t="222914" x="6321425" y="2438400"/>
          <p14:tracePt t="222921" x="6321425" y="2311400"/>
          <p14:tracePt t="222932" x="6321425" y="2200275"/>
          <p14:tracePt t="222938" x="6311900" y="2098675"/>
          <p14:tracePt t="222947" x="6253163" y="1979613"/>
          <p14:tracePt t="222954" x="6202363" y="1885950"/>
          <p14:tracePt t="222964" x="6159500" y="1784350"/>
          <p14:tracePt t="222969" x="6091238" y="1665288"/>
          <p14:tracePt t="222978" x="6015038" y="1563688"/>
          <p14:tracePt t="222985" x="5921375" y="1436688"/>
          <p14:tracePt t="222995" x="5761038" y="1292225"/>
          <p14:tracePt t="223002" x="5641975" y="1206500"/>
          <p14:tracePt t="223011" x="5446713" y="1096963"/>
          <p14:tracePt t="223018" x="5233988" y="1019175"/>
          <p14:tracePt t="223027" x="5021263" y="942975"/>
          <p14:tracePt t="223033" x="4818063" y="892175"/>
          <p14:tracePt t="223044" x="4595813" y="841375"/>
          <p14:tracePt t="223050" x="4375150" y="815975"/>
          <p14:tracePt t="223058" x="4214813" y="790575"/>
          <p14:tracePt t="223067" x="4078288" y="790575"/>
          <p14:tracePt t="223074" x="3933825" y="790575"/>
          <p14:tracePt t="223082" x="3797300" y="790575"/>
          <p14:tracePt t="223090" x="3670300" y="790575"/>
          <p14:tracePt t="223098" x="3525838" y="790575"/>
          <p14:tracePt t="223105" x="3424238" y="790575"/>
          <p14:tracePt t="223114" x="3338513" y="790575"/>
          <p14:tracePt t="223122" x="3279775" y="798513"/>
          <p14:tracePt t="223130" x="3178175" y="833438"/>
          <p14:tracePt t="223138" x="3117850" y="866775"/>
          <p14:tracePt t="223146" x="3049588" y="909638"/>
          <p14:tracePt t="223154" x="2998788" y="952500"/>
          <p14:tracePt t="223163" x="2947988" y="1011238"/>
          <p14:tracePt t="223170" x="2879725" y="1104900"/>
          <p14:tracePt t="223178" x="2795588" y="1223963"/>
          <p14:tracePt t="223186" x="2727325" y="1343025"/>
          <p14:tracePt t="223195" x="2641600" y="1520825"/>
          <p14:tracePt t="223202" x="2497138" y="1751013"/>
          <p14:tracePt t="223211" x="2387600" y="1946275"/>
          <p14:tracePt t="223217" x="2286000" y="2141538"/>
          <p14:tracePt t="223228" x="2200275" y="2303463"/>
          <p14:tracePt t="223233" x="2157413" y="2430463"/>
          <p14:tracePt t="223244" x="2132013" y="2549525"/>
          <p14:tracePt t="223250" x="2116138" y="2633663"/>
          <p14:tracePt t="223261" x="2098675" y="2736850"/>
          <p14:tracePt t="223266" x="2098675" y="2820988"/>
          <p14:tracePt t="223274" x="2098675" y="2889250"/>
          <p14:tracePt t="223283" x="2098675" y="2974975"/>
          <p14:tracePt t="223290" x="2116138" y="3051175"/>
          <p14:tracePt t="223298" x="2132013" y="3135313"/>
          <p14:tracePt t="223306" x="2182813" y="3221038"/>
          <p14:tracePt t="223314" x="2225675" y="3279775"/>
          <p14:tracePt t="223322" x="2301875" y="3390900"/>
          <p14:tracePt t="223332" x="2370138" y="3449638"/>
          <p14:tracePt t="223338" x="2446338" y="3509963"/>
          <p14:tracePt t="223347" x="2557463" y="3568700"/>
          <p14:tracePt t="223354" x="2668588" y="3629025"/>
          <p14:tracePt t="223363" x="2786063" y="3662363"/>
          <p14:tracePt t="223370" x="2914650" y="3687763"/>
          <p14:tracePt t="223379" x="3059113" y="3722688"/>
          <p14:tracePt t="223386" x="3168650" y="3722688"/>
          <p14:tracePt t="223394" x="3313113" y="3722688"/>
          <p14:tracePt t="223402" x="3424238" y="3722688"/>
          <p14:tracePt t="223411" x="3533775" y="3722688"/>
          <p14:tracePt t="223419" x="3627438" y="3705225"/>
          <p14:tracePt t="223426" x="3713163" y="3697288"/>
          <p14:tracePt t="223433" x="3763963" y="3662363"/>
          <p14:tracePt t="223444" x="3822700" y="3646488"/>
          <p14:tracePt t="223450" x="3857625" y="3629025"/>
          <p14:tracePt t="223460" x="3890963" y="3611563"/>
          <p14:tracePt t="223466" x="3941763" y="3568700"/>
          <p14:tracePt t="223474" x="3967163" y="3552825"/>
          <p14:tracePt t="223483" x="4002088" y="3527425"/>
          <p14:tracePt t="223490" x="4017963" y="3517900"/>
          <p14:tracePt t="223500" x="4035425" y="3509963"/>
          <p14:tracePt t="223506" x="4044950" y="3502025"/>
          <p14:tracePt t="223514" x="4052888" y="3484563"/>
          <p14:tracePt t="223522" x="4060825" y="3475038"/>
          <p14:tracePt t="223531" x="4070350" y="3467100"/>
          <p14:tracePt t="223538" x="4070350" y="3459163"/>
          <p14:tracePt t="223547" x="4078288" y="3433763"/>
          <p14:tracePt t="223553" x="4078288" y="3424238"/>
          <p14:tracePt t="223562" x="4095750" y="3398838"/>
          <p14:tracePt t="223569" x="4111625" y="3348038"/>
          <p14:tracePt t="223577" x="4121150" y="3330575"/>
          <p14:tracePt t="223585" x="4137025" y="3297238"/>
          <p14:tracePt t="223594" x="4146550" y="3263900"/>
          <p14:tracePt t="223601" x="4154488" y="3228975"/>
          <p14:tracePt t="223611" x="4154488" y="3203575"/>
          <p14:tracePt t="223618" x="4162425" y="3178175"/>
          <p14:tracePt t="223627" x="4162425" y="3160713"/>
          <p14:tracePt t="223634" x="4162425" y="3135313"/>
          <p14:tracePt t="223642" x="4171950" y="3127375"/>
          <p14:tracePt t="223649" x="4179888" y="3119438"/>
          <p14:tracePt t="223661" x="4179888" y="3109913"/>
          <p14:tracePt t="223665" x="4179888" y="3101975"/>
          <p14:tracePt t="223690" x="4179888" y="3076575"/>
          <p14:tracePt t="223706" x="4187825" y="3067050"/>
          <p14:tracePt t="223722" x="4197350" y="3041650"/>
          <p14:tracePt t="223738" x="4214813" y="3025775"/>
          <p14:tracePt t="223770" x="4214813" y="3008313"/>
          <p14:tracePt t="223779" x="4222750" y="3000375"/>
          <p14:tracePt t="223786" x="4240213" y="2982913"/>
          <p14:tracePt t="223795" x="4248150" y="2957513"/>
          <p14:tracePt t="223802" x="4256088" y="2932113"/>
          <p14:tracePt t="223810" x="4273550" y="2914650"/>
          <p14:tracePt t="223818" x="4291013" y="2881313"/>
          <p14:tracePt t="223828" x="4306888" y="2855913"/>
          <p14:tracePt t="223834" x="4316413" y="2838450"/>
          <p14:tracePt t="223843" x="4332288" y="2813050"/>
          <p14:tracePt t="223850" x="4332288" y="2805113"/>
          <p14:tracePt t="223861" x="4341813" y="2795588"/>
          <p14:tracePt t="223866" x="4341813" y="2778125"/>
          <p14:tracePt t="223874" x="4341813" y="2770188"/>
          <p14:tracePt t="223881" x="4341813" y="2744788"/>
          <p14:tracePt t="223899" x="4341813" y="2727325"/>
          <p14:tracePt t="223906" x="4349750" y="2701925"/>
          <p14:tracePt t="223914" x="4349750" y="2686050"/>
          <p14:tracePt t="223921" x="4349750" y="2660650"/>
          <p14:tracePt t="223930" x="4349750" y="2633663"/>
          <p14:tracePt t="223937" x="4349750" y="2625725"/>
          <p14:tracePt t="223946" x="4349750" y="2600325"/>
          <p14:tracePt t="223953" x="4349750" y="2582863"/>
          <p14:tracePt t="223963" x="4349750" y="2557463"/>
          <p14:tracePt t="223970" x="4349750" y="2541588"/>
          <p14:tracePt t="223978" x="4349750" y="2516188"/>
          <p14:tracePt t="223985" x="4349750" y="2489200"/>
          <p14:tracePt t="223995" x="4349750" y="2463800"/>
          <p14:tracePt t="224002" x="4349750" y="2430463"/>
          <p14:tracePt t="224009" x="4349750" y="2405063"/>
          <p14:tracePt t="224018" x="4349750" y="2371725"/>
          <p14:tracePt t="224027" x="4349750" y="2354263"/>
          <p14:tracePt t="224034" x="4349750" y="2336800"/>
          <p14:tracePt t="224042" x="4349750" y="2328863"/>
          <p14:tracePt t="224049" x="4349750" y="2319338"/>
          <p14:tracePt t="224067" x="4349750" y="2293938"/>
          <p14:tracePt t="224076" x="4349750" y="2286000"/>
          <p14:tracePt t="224081" x="4349750" y="2260600"/>
          <p14:tracePt t="224090" x="4349750" y="2243138"/>
          <p14:tracePt t="224098" x="4349750" y="2217738"/>
          <p14:tracePt t="224106" x="4349750" y="2209800"/>
          <p14:tracePt t="224114" x="4349750" y="2184400"/>
          <p14:tracePt t="224122" x="4349750" y="2166938"/>
          <p14:tracePt t="224130" x="4349750" y="2149475"/>
          <p14:tracePt t="224137" x="4332288" y="2116138"/>
          <p14:tracePt t="224146" x="4332288" y="2108200"/>
          <p14:tracePt t="224154" x="4324350" y="2108200"/>
          <p14:tracePt t="224162" x="4316413" y="2098675"/>
          <p14:tracePt t="224202" x="4306888" y="2090738"/>
          <p14:tracePt t="224209" x="4291013" y="2090738"/>
          <p14:tracePt t="224220" x="4256088" y="2090738"/>
          <p14:tracePt t="224226" x="4214813" y="2090738"/>
          <p14:tracePt t="224234" x="4171950" y="2090738"/>
          <p14:tracePt t="224243" x="4111625" y="2090738"/>
          <p14:tracePt t="224250" x="4070350" y="2090738"/>
          <p14:tracePt t="224260" x="4002088" y="2090738"/>
          <p14:tracePt t="224266" x="3933825" y="2124075"/>
          <p14:tracePt t="224277" x="3873500" y="2141538"/>
          <p14:tracePt t="224281" x="3814763" y="2192338"/>
          <p14:tracePt t="224290" x="3721100" y="2243138"/>
          <p14:tracePt t="224298" x="3644900" y="2286000"/>
          <p14:tracePt t="224306" x="3594100" y="2328863"/>
          <p14:tracePt t="224315" x="3525838" y="2387600"/>
          <p14:tracePt t="224322" x="3449638" y="2455863"/>
          <p14:tracePt t="224331" x="3389313" y="2532063"/>
          <p14:tracePt t="224338" x="3348038" y="2608263"/>
          <p14:tracePt t="224346" x="3313113" y="2668588"/>
          <p14:tracePt t="224353" x="3287713" y="2736850"/>
          <p14:tracePt t="224364" x="3262313" y="2820988"/>
          <p14:tracePt t="224369" x="3262313" y="2889250"/>
          <p14:tracePt t="224379" x="3254375" y="2990850"/>
          <p14:tracePt t="224385" x="3254375" y="3101975"/>
          <p14:tracePt t="224396" x="3254375" y="3221038"/>
          <p14:tracePt t="224401" x="3254375" y="3330575"/>
          <p14:tracePt t="224410" x="3254375" y="3433763"/>
          <p14:tracePt t="224417" x="3279775" y="3509963"/>
          <p14:tracePt t="224426" x="3313113" y="3594100"/>
          <p14:tracePt t="224434" x="3355975" y="3671888"/>
          <p14:tracePt t="224444" x="3381375" y="3722688"/>
          <p14:tracePt t="224450" x="3432175" y="3773488"/>
          <p14:tracePt t="224459" x="3475038" y="3798888"/>
          <p14:tracePt t="224466" x="3517900" y="3806825"/>
          <p14:tracePt t="224476" x="3568700" y="3824288"/>
          <p14:tracePt t="224481" x="3586163" y="3824288"/>
          <p14:tracePt t="224490" x="3627438" y="3824288"/>
          <p14:tracePt t="224498" x="3662363" y="3824288"/>
          <p14:tracePt t="224506" x="3703638" y="3824288"/>
          <p14:tracePt t="224513" x="3763963" y="3824288"/>
          <p14:tracePt t="224522" x="3832225" y="3824288"/>
          <p14:tracePt t="224529" x="3908425" y="3806825"/>
          <p14:tracePt t="224538" x="3984625" y="3781425"/>
          <p14:tracePt t="224546" x="4070350" y="3748088"/>
          <p14:tracePt t="224553" x="4137025" y="3713163"/>
          <p14:tracePt t="224563" x="4240213" y="3636963"/>
          <p14:tracePt t="224570" x="4291013" y="3586163"/>
          <p14:tracePt t="224579" x="4349750" y="3527425"/>
          <p14:tracePt t="224586" x="4392613" y="3449638"/>
          <p14:tracePt t="224595" x="4425950" y="3365500"/>
          <p14:tracePt t="224602" x="4468813" y="3271838"/>
          <p14:tracePt t="224609" x="4476750" y="3203575"/>
          <p14:tracePt t="224618" x="4511675" y="3109913"/>
          <p14:tracePt t="224626" x="4511675" y="3025775"/>
          <p14:tracePt t="224634" x="4519613" y="2940050"/>
          <p14:tracePt t="224644" x="4519613" y="2855913"/>
          <p14:tracePt t="224650" x="4519613" y="2770188"/>
          <p14:tracePt t="224659" x="4519613" y="2693988"/>
          <p14:tracePt t="224666" x="4519613" y="2608263"/>
          <p14:tracePt t="224676" x="4511675" y="2566988"/>
          <p14:tracePt t="224682" x="4486275" y="2524125"/>
          <p14:tracePt t="224692" x="4443413" y="2489200"/>
          <p14:tracePt t="224698" x="4418013" y="2455863"/>
          <p14:tracePt t="224706" x="4392613" y="2430463"/>
          <p14:tracePt t="224715" x="4384675" y="2422525"/>
          <p14:tracePt t="224722" x="4332288" y="2405063"/>
          <p14:tracePt t="224730" x="4316413" y="2387600"/>
          <p14:tracePt t="224737" x="4291013" y="2387600"/>
          <p14:tracePt t="224747" x="4265613" y="2387600"/>
          <p14:tracePt t="224753" x="4240213" y="2379663"/>
          <p14:tracePt t="224762" x="4214813" y="2379663"/>
          <p14:tracePt t="224770" x="4179888" y="2379663"/>
          <p14:tracePt t="224778" x="4146550" y="2379663"/>
          <p14:tracePt t="224785" x="4129088" y="2379663"/>
          <p14:tracePt t="224795" x="4095750" y="2379663"/>
          <p14:tracePt t="224802" x="4060825" y="2379663"/>
          <p14:tracePt t="224810" x="4035425" y="2387600"/>
          <p14:tracePt t="224817" x="4010025" y="2397125"/>
          <p14:tracePt t="224826" x="3984625" y="2405063"/>
          <p14:tracePt t="224834" x="3967163" y="2413000"/>
          <p14:tracePt t="224842" x="3941763" y="2430463"/>
          <p14:tracePt t="224849" x="3933825" y="2438400"/>
          <p14:tracePt t="224859" x="3925888" y="2447925"/>
          <p14:tracePt t="224865" x="3925888" y="2455863"/>
          <p14:tracePt t="224876" x="3916363" y="2455863"/>
          <p14:tracePt t="224881" x="3908425" y="2463800"/>
          <p14:tracePt t="224893" x="3908425" y="2473325"/>
          <p14:tracePt t="224913" x="3900488" y="2481263"/>
          <p14:tracePt t="224930" x="3890963" y="2498725"/>
          <p14:tracePt t="224946" x="3890963" y="2506663"/>
          <p14:tracePt t="224962" x="3890963" y="2516188"/>
          <p14:tracePt t="225362" x="3883025" y="2524125"/>
          <p14:tracePt t="225458" x="3873500" y="2524125"/>
          <p14:tracePt t="225474" x="3865563" y="2532063"/>
          <p14:tracePt t="225490" x="3865563" y="2541588"/>
          <p14:tracePt t="225498" x="3857625" y="2549525"/>
          <p14:tracePt t="225506" x="3848100" y="2549525"/>
          <p14:tracePt t="225514" x="3840163" y="2557463"/>
          <p14:tracePt t="225522" x="3832225" y="2574925"/>
          <p14:tracePt t="225529" x="3814763" y="2582863"/>
          <p14:tracePt t="225538" x="3806825" y="2592388"/>
          <p14:tracePt t="225547" x="3806825" y="2608263"/>
          <p14:tracePt t="225562" x="3797300" y="2617788"/>
          <p14:tracePt t="227938" x="3797300" y="2625725"/>
          <p14:tracePt t="229201" x="3797300" y="2643188"/>
          <p14:tracePt t="229257" x="3797300" y="2651125"/>
          <p14:tracePt t="229281" x="3797300" y="2660650"/>
          <p14:tracePt t="229401" x="3789363" y="2676525"/>
          <p14:tracePt t="229409" x="3781425" y="2686050"/>
          <p14:tracePt t="229425" x="3781425" y="2693988"/>
          <p14:tracePt t="229433" x="3781425" y="2701925"/>
          <p14:tracePt t="229441" x="3781425" y="2711450"/>
          <p14:tracePt t="229457" x="3789363" y="2727325"/>
          <p14:tracePt t="229464" x="3814763" y="2752725"/>
          <p14:tracePt t="229473" x="3814763" y="2762250"/>
          <p14:tracePt t="229481" x="3848100" y="2762250"/>
          <p14:tracePt t="229489" x="3857625" y="2762250"/>
          <p14:tracePt t="229497" x="3883025" y="2778125"/>
          <p14:tracePt t="229505" x="3916363" y="2787650"/>
          <p14:tracePt t="229513" x="3933825" y="2795588"/>
          <p14:tracePt t="229522" x="3959225" y="2805113"/>
          <p14:tracePt t="229529" x="3984625" y="2820988"/>
          <p14:tracePt t="229537" x="4002088" y="2830513"/>
          <p14:tracePt t="229554" x="4017963" y="2838450"/>
          <p14:tracePt t="229570" x="4052888" y="2855913"/>
          <p14:tracePt t="229601" x="4060825" y="2871788"/>
          <p14:tracePt t="229609" x="4070350" y="2881313"/>
          <p14:tracePt t="229617" x="4078288" y="2881313"/>
          <p14:tracePt t="229625" x="4078288" y="2889250"/>
          <p14:tracePt t="229633" x="4078288" y="2897188"/>
          <p14:tracePt t="229641" x="4086225" y="2906713"/>
          <p14:tracePt t="229649" x="4086225" y="2914650"/>
          <p14:tracePt t="229657" x="4086225" y="2922588"/>
          <p14:tracePt t="229665" x="4095750" y="2932113"/>
          <p14:tracePt t="229673" x="4095750" y="2949575"/>
          <p14:tracePt t="229681" x="4095750" y="2965450"/>
          <p14:tracePt t="229688" x="4111625" y="2982913"/>
          <p14:tracePt t="229697" x="4111625" y="3008313"/>
          <p14:tracePt t="229705" x="4111625" y="3041650"/>
          <p14:tracePt t="229713" x="4111625" y="3084513"/>
          <p14:tracePt t="229721" x="4111625" y="3127375"/>
          <p14:tracePt t="229729" x="4111625" y="3170238"/>
          <p14:tracePt t="229738" x="4111625" y="3211513"/>
          <p14:tracePt t="229745" x="4111625" y="3254375"/>
          <p14:tracePt t="229754" x="4111625" y="3297238"/>
          <p14:tracePt t="229761" x="4111625" y="3348038"/>
          <p14:tracePt t="229770" x="4121150" y="3408363"/>
          <p14:tracePt t="229777" x="4129088" y="3449638"/>
          <p14:tracePt t="229787" x="4129088" y="3517900"/>
          <p14:tracePt t="229794" x="4137025" y="3568700"/>
          <p14:tracePt t="229802" x="4154488" y="3646488"/>
          <p14:tracePt t="229811" x="4154488" y="3687763"/>
          <p14:tracePt t="229818" x="4171950" y="3730625"/>
          <p14:tracePt t="229826" x="4179888" y="3763963"/>
          <p14:tracePt t="229834" x="4187825" y="3816350"/>
          <p14:tracePt t="229842" x="4187825" y="3857625"/>
          <p14:tracePt t="229849" x="4205288" y="3892550"/>
          <p14:tracePt t="229858" x="4214813" y="3935413"/>
          <p14:tracePt t="229866" x="4222750" y="3968750"/>
          <p14:tracePt t="229875" x="4240213" y="4019550"/>
          <p14:tracePt t="229881" x="4265613" y="4052888"/>
          <p14:tracePt t="229893" x="4306888" y="4105275"/>
          <p14:tracePt t="229897" x="4349750" y="4156075"/>
          <p14:tracePt t="229906" x="4375150" y="4189413"/>
          <p14:tracePt t="229914" x="4400550" y="4206875"/>
          <p14:tracePt t="229923" x="4443413" y="4249738"/>
          <p14:tracePt t="229930" x="4494213" y="4275138"/>
          <p14:tracePt t="229939" x="4537075" y="4300538"/>
          <p14:tracePt t="229946" x="4587875" y="4341813"/>
          <p14:tracePt t="229954" x="4664075" y="4384675"/>
          <p14:tracePt t="229961" x="4706938" y="4410075"/>
          <p14:tracePt t="229969" x="4808538" y="4427538"/>
          <p14:tracePt t="229977" x="4843463" y="4427538"/>
          <p14:tracePt t="229986" x="4894263" y="4427538"/>
          <p14:tracePt t="229993" x="5013325" y="4427538"/>
          <p14:tracePt t="230001" x="5054600" y="4419600"/>
          <p14:tracePt t="230009" x="5054600" y="4376738"/>
          <p14:tracePt t="230138" x="5054600" y="4368800"/>
          <p14:tracePt t="230146" x="5046663" y="4368800"/>
          <p14:tracePt t="230153" x="5038725" y="4359275"/>
          <p14:tracePt t="230169" x="5038725" y="4351338"/>
          <p14:tracePt t="230290" x="5038725" y="4359275"/>
          <p14:tracePt t="230298" x="5038725" y="4384675"/>
          <p14:tracePt t="230306" x="5038725" y="4394200"/>
          <p14:tracePt t="230314" x="5038725" y="4410075"/>
          <p14:tracePt t="230323" x="5038725" y="4419600"/>
          <p14:tracePt t="230329" x="5038725" y="4435475"/>
          <p14:tracePt t="230338" x="5021263" y="4460875"/>
          <p14:tracePt t="230355" x="5013325" y="4486275"/>
          <p14:tracePt t="230362" x="5003800" y="4513263"/>
          <p14:tracePt t="230371" x="4987925" y="4546600"/>
          <p14:tracePt t="230377" x="4987925" y="4564063"/>
          <p14:tracePt t="230388" x="4978400" y="4597400"/>
          <p14:tracePt t="230393" x="4970463" y="4648200"/>
          <p14:tracePt t="230402" x="4945063" y="4683125"/>
          <p14:tracePt t="230410" x="4935538" y="4716463"/>
          <p14:tracePt t="230418" x="4910138" y="4749800"/>
          <p14:tracePt t="230426" x="4902200" y="4775200"/>
          <p14:tracePt t="230434" x="4894263" y="4792663"/>
          <p14:tracePt t="230442" x="4894263" y="4818063"/>
          <p14:tracePt t="230450" x="4884738" y="4835525"/>
          <p14:tracePt t="230457" x="4884738" y="4852988"/>
          <p14:tracePt t="230465" x="4876800" y="4868863"/>
          <p14:tracePt t="230474" x="4859338" y="4911725"/>
          <p14:tracePt t="230482" x="4851400" y="4946650"/>
          <p14:tracePt t="230491" x="4851400" y="4972050"/>
          <p14:tracePt t="230498" x="4851400" y="4997450"/>
          <p14:tracePt t="230508" x="4851400" y="5013325"/>
          <p14:tracePt t="230513" x="4851400" y="5022850"/>
          <p14:tracePt t="230523" x="4884738" y="5038725"/>
          <p14:tracePt t="230529" x="4894263" y="5048250"/>
          <p14:tracePt t="230538" x="4910138" y="5056188"/>
          <p14:tracePt t="230658" x="4910138" y="5064125"/>
          <p14:tracePt t="230674" x="4927600" y="5056188"/>
          <p14:tracePt t="230681" x="4935538" y="5048250"/>
          <p14:tracePt t="230690" x="4935538" y="5038725"/>
          <p14:tracePt t="230714" x="4927600" y="5038725"/>
          <p14:tracePt t="230754" x="4919663" y="5038725"/>
          <p14:tracePt t="230778" x="4902200" y="5038725"/>
          <p14:tracePt t="230794" x="4884738" y="5056188"/>
          <p14:tracePt t="230802" x="4876800" y="5056188"/>
          <p14:tracePt t="230810" x="4843463" y="5073650"/>
          <p14:tracePt t="230818" x="4826000" y="5073650"/>
          <p14:tracePt t="230826" x="4791075" y="5091113"/>
          <p14:tracePt t="230834" x="4757738" y="5106988"/>
          <p14:tracePt t="230842" x="4732338" y="5116513"/>
          <p14:tracePt t="230850" x="4699000" y="5116513"/>
          <p14:tracePt t="230858" x="4689475" y="5132388"/>
          <p14:tracePt t="230866" x="4656138" y="5141913"/>
          <p14:tracePt t="230874" x="4630738" y="5149850"/>
          <p14:tracePt t="230881" x="4613275" y="5157788"/>
          <p14:tracePt t="230891" x="4587875" y="5175250"/>
          <p14:tracePt t="230909" x="4554538" y="5192713"/>
          <p14:tracePt t="230914" x="4529138" y="5192713"/>
          <p14:tracePt t="230923" x="4486275" y="5226050"/>
          <p14:tracePt t="230929" x="4451350" y="5235575"/>
          <p14:tracePt t="230938" x="4400550" y="5251450"/>
          <p14:tracePt t="230946" x="4384675" y="5268913"/>
          <p14:tracePt t="230954" x="4332288" y="5276850"/>
          <p14:tracePt t="230962" x="4316413" y="5302250"/>
          <p14:tracePt t="230969" x="4291013" y="5319713"/>
          <p14:tracePt t="230977" x="4256088" y="5327650"/>
          <p14:tracePt t="230987" x="4230688" y="5345113"/>
          <p14:tracePt t="230992" x="4214813" y="5353050"/>
          <p14:tracePt t="231002" x="4214813" y="5362575"/>
          <p14:tracePt t="231016" x="4197350" y="5380038"/>
          <p14:tracePt t="231040" x="4187825" y="5387975"/>
          <p14:tracePt t="231048" x="4171950" y="5405438"/>
          <p14:tracePt t="231056" x="4162425" y="5421313"/>
          <p14:tracePt t="231064" x="4162425" y="5446713"/>
          <p14:tracePt t="231072" x="4146550" y="5456238"/>
          <p14:tracePt t="231080" x="4129088" y="5472113"/>
          <p14:tracePt t="231088" x="4111625" y="5489575"/>
          <p14:tracePt t="231096" x="4095750" y="5507038"/>
          <p14:tracePt t="231128" x="4086225" y="5507038"/>
          <p14:tracePt t="231144" x="4103688" y="5507038"/>
          <p14:tracePt t="231153" x="4171950" y="5472113"/>
          <p14:tracePt t="231160" x="4179888" y="5472113"/>
          <p14:tracePt t="231257" x="4129088" y="5472113"/>
          <p14:tracePt t="231266" x="4027488" y="5489575"/>
          <p14:tracePt t="231273" x="3933825" y="5497513"/>
          <p14:tracePt t="231281" x="3873500" y="5507038"/>
          <p14:tracePt t="231295" x="3865563" y="5514975"/>
          <p14:tracePt t="231298" x="3840163" y="5514975"/>
          <p14:tracePt t="231305" x="3806825" y="5532438"/>
          <p14:tracePt t="231313" x="3789363" y="5540375"/>
          <p14:tracePt t="231338" x="3781425" y="5549900"/>
          <p14:tracePt t="231354" x="3771900" y="5549900"/>
          <p14:tracePt t="231361" x="3763963" y="5549900"/>
          <p14:tracePt t="231377" x="3756025" y="5565775"/>
          <p14:tracePt t="231385" x="3746500" y="5575300"/>
          <p14:tracePt t="231393" x="3738563" y="5575300"/>
          <p14:tracePt t="231425" x="3729038" y="5575300"/>
          <p14:tracePt t="231441" x="3721100" y="5575300"/>
          <p14:tracePt t="232946" x="3713163" y="5575300"/>
          <p14:tracePt t="232954" x="3703638" y="5575300"/>
          <p14:tracePt t="232962" x="3695700" y="5575300"/>
          <p14:tracePt t="232971" x="3678238" y="5575300"/>
          <p14:tracePt t="232978" x="3662363" y="5575300"/>
          <p14:tracePt t="232994" x="3644900" y="5575300"/>
          <p14:tracePt t="233002" x="3636963" y="5575300"/>
          <p14:tracePt t="233020" x="3627438" y="5575300"/>
          <p14:tracePt t="233036" x="3611563" y="5575300"/>
          <p14:tracePt t="233053" x="3594100" y="5575300"/>
          <p14:tracePt t="233057" x="3576638" y="5583238"/>
          <p14:tracePt t="233069" x="3559175" y="5583238"/>
          <p14:tracePt t="233074" x="3525838" y="5600700"/>
          <p14:tracePt t="233082" x="3517900" y="5600700"/>
          <p14:tracePt t="233090" x="3508375" y="5600700"/>
          <p14:tracePt t="233098" x="3500438" y="5600700"/>
          <p14:tracePt t="233106" x="3492500" y="5600700"/>
          <p14:tracePt t="233593" x="3500438" y="5600700"/>
          <p14:tracePt t="233602" x="3517900" y="5600700"/>
          <p14:tracePt t="233610" x="3551238" y="5600700"/>
          <p14:tracePt t="233618" x="3576638" y="5600700"/>
          <p14:tracePt t="233625" x="3611563" y="5600700"/>
          <p14:tracePt t="233635" x="3636963" y="5600700"/>
          <p14:tracePt t="233642" x="3662363" y="5600700"/>
          <p14:tracePt t="233652" x="3703638" y="5600700"/>
          <p14:tracePt t="233657" x="3738563" y="5600700"/>
          <p14:tracePt t="233668" x="3756025" y="5600700"/>
          <p14:tracePt t="233673" x="3781425" y="5600700"/>
          <p14:tracePt t="233682" x="3822700" y="5600700"/>
          <p14:tracePt t="233689" x="3857625" y="5600700"/>
          <p14:tracePt t="233698" x="3900488" y="5591175"/>
          <p14:tracePt t="233706" x="3925888" y="5591175"/>
          <p14:tracePt t="233713" x="3967163" y="5591175"/>
          <p14:tracePt t="233721" x="3984625" y="5591175"/>
          <p14:tracePt t="233730" x="4010025" y="5583238"/>
          <p14:tracePt t="233738" x="4017963" y="5583238"/>
          <p14:tracePt t="233745" x="4027488" y="5583238"/>
          <p14:tracePt t="233754" x="4035425" y="5583238"/>
          <p14:tracePt t="233794" x="4044950" y="5583238"/>
          <p14:tracePt t="233819" x="4052888" y="5583238"/>
          <p14:tracePt t="233825" x="4070350" y="5583238"/>
          <p14:tracePt t="233833" x="4095750" y="5583238"/>
          <p14:tracePt t="233841" x="4121150" y="5565775"/>
          <p14:tracePt t="233858" x="4146550" y="5565775"/>
          <p14:tracePt t="233868" x="4154488" y="5565775"/>
          <p14:tracePt t="233874" x="4179888" y="5565775"/>
          <p14:tracePt t="233890" x="4222750" y="5565775"/>
          <p14:tracePt t="233898" x="4265613" y="5565775"/>
          <p14:tracePt t="233906" x="4316413" y="5565775"/>
          <p14:tracePt t="233914" x="4367213" y="5565775"/>
          <p14:tracePt t="233922" x="4425950" y="5565775"/>
          <p14:tracePt t="233929" x="4494213" y="5565775"/>
          <p14:tracePt t="233938" x="4570413" y="5565775"/>
          <p14:tracePt t="233946" x="4630738" y="5565775"/>
          <p14:tracePt t="233954" x="4681538" y="5565775"/>
          <p14:tracePt t="233961" x="4757738" y="5565775"/>
          <p14:tracePt t="233971" x="4826000" y="5557838"/>
          <p14:tracePt t="233978" x="4902200" y="5557838"/>
          <p14:tracePt t="233987" x="4945063" y="5557838"/>
          <p14:tracePt t="233993" x="5021263" y="5540375"/>
          <p14:tracePt t="234003" x="5064125" y="5540375"/>
          <p14:tracePt t="234010" x="5114925" y="5514975"/>
          <p14:tracePt t="234019" x="5183188" y="5507038"/>
          <p14:tracePt t="234025" x="5259388" y="5497513"/>
          <p14:tracePt t="234035" x="5327650" y="5497513"/>
          <p14:tracePt t="234042" x="5411788" y="5489575"/>
          <p14:tracePt t="234051" x="5487988" y="5464175"/>
          <p14:tracePt t="234057" x="5607050" y="5456238"/>
          <p14:tracePt t="234069" x="5700713" y="5438775"/>
          <p14:tracePt t="234074" x="5819775" y="5430838"/>
          <p14:tracePt t="234084" x="5930900" y="5405438"/>
          <p14:tracePt t="234090" x="6032500" y="5395913"/>
          <p14:tracePt t="234098" x="6134100" y="5387975"/>
          <p14:tracePt t="234107" x="6210300" y="5380038"/>
          <p14:tracePt t="234114" x="6270625" y="5353050"/>
          <p14:tracePt t="234122" x="6311900" y="5345113"/>
          <p14:tracePt t="234130" x="6338888" y="5337175"/>
          <p14:tracePt t="234138" x="6354763" y="5337175"/>
          <p14:tracePt t="234146" x="6354763" y="5327650"/>
          <p14:tracePt t="234458" x="6346825" y="5327650"/>
          <p14:tracePt t="234467" x="6338888" y="5327650"/>
          <p14:tracePt t="234522" x="6321425" y="5327650"/>
          <p14:tracePt t="234530" x="6311900" y="5327650"/>
          <p14:tracePt t="234546" x="6303963" y="5327650"/>
          <p14:tracePt t="234554" x="6296025" y="5327650"/>
          <p14:tracePt t="234562" x="6278563" y="5345113"/>
          <p14:tracePt t="234578" x="6270625" y="5353050"/>
          <p14:tracePt t="234586" x="6261100" y="5353050"/>
          <p14:tracePt t="234593" x="6253163" y="5353050"/>
          <p14:tracePt t="234611" x="6245225" y="5353050"/>
          <p14:tracePt t="234617" x="6235700" y="5353050"/>
          <p14:tracePt t="234635" x="6227763" y="5353050"/>
          <p14:tracePt t="234651" x="6210300" y="5353050"/>
          <p14:tracePt t="234658" x="6202363" y="5353050"/>
          <p14:tracePt t="234667" x="6184900" y="5353050"/>
          <p14:tracePt t="234673" x="6167438" y="5353050"/>
          <p14:tracePt t="234685" x="6159500" y="5362575"/>
          <p14:tracePt t="234690" x="6142038" y="5362575"/>
          <p14:tracePt t="234698" x="6134100" y="5362575"/>
          <p14:tracePt t="234706" x="6134100" y="5370513"/>
          <p14:tracePt t="234715" x="6126163" y="5380038"/>
          <p14:tracePt t="234746" x="6116638" y="5380038"/>
          <p14:tracePt t="234771" x="6108700" y="5380038"/>
          <p14:tracePt t="234786" x="6091238" y="5380038"/>
          <p14:tracePt t="234810" x="6083300" y="5380038"/>
          <p14:tracePt t="234994" x="6075363" y="5380038"/>
          <p14:tracePt t="235002" x="6065838" y="5380038"/>
          <p14:tracePt t="235026" x="6049963" y="5387975"/>
          <p14:tracePt t="235106" x="6040438" y="5387975"/>
          <p14:tracePt t="235114" x="6032500" y="5387975"/>
          <p14:tracePt t="235122" x="6015038" y="5395913"/>
          <p14:tracePt t="235131" x="6007100" y="5395913"/>
          <p14:tracePt t="235138" x="5997575" y="5395913"/>
          <p14:tracePt t="235146" x="5989638" y="5405438"/>
          <p14:tracePt t="235218" x="5981700" y="5413375"/>
          <p14:tracePt t="235258" x="5956300" y="5413375"/>
          <p14:tracePt t="235273" x="5930900" y="5421313"/>
          <p14:tracePt t="235281" x="5921375" y="5421313"/>
          <p14:tracePt t="235299" x="5895975" y="5421313"/>
          <p14:tracePt t="235314" x="5880100" y="5430838"/>
          <p14:tracePt t="235330" x="5862638" y="5430838"/>
          <p14:tracePt t="235346" x="5827713" y="5430838"/>
          <p14:tracePt t="235354" x="5794375" y="5446713"/>
          <p14:tracePt t="235361" x="5768975" y="5456238"/>
          <p14:tracePt t="235371" x="5718175" y="5464175"/>
          <p14:tracePt t="235378" x="5675313" y="5472113"/>
          <p14:tracePt t="235387" x="5599113" y="5497513"/>
          <p14:tracePt t="235393" x="5538788" y="5507038"/>
          <p14:tracePt t="235403" x="5497513" y="5514975"/>
          <p14:tracePt t="235409" x="5446713" y="5524500"/>
          <p14:tracePt t="235419" x="5403850" y="5524500"/>
          <p14:tracePt t="235426" x="5386388" y="5540375"/>
          <p14:tracePt t="235435" x="5378450" y="5540375"/>
          <p14:tracePt t="235658" x="5368925" y="5540375"/>
          <p14:tracePt t="235770" x="5378450" y="5524500"/>
          <p14:tracePt t="235778" x="5394325" y="5507038"/>
          <p14:tracePt t="235786" x="5446713" y="5489575"/>
          <p14:tracePt t="235795" x="5487988" y="5464175"/>
          <p14:tracePt t="235803" x="5556250" y="5430838"/>
          <p14:tracePt t="235809" x="5641975" y="5395913"/>
          <p14:tracePt t="235820" x="5718175" y="5380038"/>
          <p14:tracePt t="235827" x="5802313" y="5353050"/>
          <p14:tracePt t="235836" x="5895975" y="5327650"/>
          <p14:tracePt t="235842" x="5964238" y="5319713"/>
          <p14:tracePt t="235849" x="6015038" y="5294313"/>
          <p14:tracePt t="235858" x="6065838" y="5286375"/>
          <p14:tracePt t="235868" x="6075363" y="5276850"/>
          <p14:tracePt t="235874" x="6100763" y="5276850"/>
          <p14:tracePt t="235883" x="6108700" y="5268913"/>
          <p14:tracePt t="235889" x="6108700" y="5260975"/>
          <p14:tracePt t="235922" x="6075363" y="5260975"/>
          <p14:tracePt t="235930" x="6032500" y="5235575"/>
          <p14:tracePt t="235938" x="5972175" y="5243513"/>
          <p14:tracePt t="235946" x="5938838" y="5243513"/>
          <p14:tracePt t="235953" x="5930900" y="5243513"/>
          <p14:tracePt t="236068" x="5837238" y="5260975"/>
          <p14:tracePt t="236074" x="5802313" y="5260975"/>
          <p14:tracePt t="236081" x="5794375" y="5260975"/>
          <p14:tracePt t="236091" x="5708650" y="5260975"/>
          <p14:tracePt t="236100" x="5624513" y="5276850"/>
          <p14:tracePt t="236106" x="5607050" y="5276850"/>
          <p14:tracePt t="236138" x="5599113" y="5276850"/>
          <p14:tracePt t="236146" x="5607050" y="5268913"/>
          <p14:tracePt t="236153" x="5632450" y="5260975"/>
          <p14:tracePt t="236162" x="5667375" y="5251450"/>
          <p14:tracePt t="236170" x="5700713" y="5243513"/>
          <p14:tracePt t="236178" x="5700713" y="5235575"/>
          <p14:tracePt t="236186" x="5726113" y="5235575"/>
          <p14:tracePt t="236194" x="5735638" y="5235575"/>
          <p14:tracePt t="236210" x="5761038" y="5226050"/>
          <p14:tracePt t="236219" x="5776913" y="5226050"/>
          <p14:tracePt t="236225" x="5811838" y="5218113"/>
          <p14:tracePt t="236234" x="5845175" y="5200650"/>
          <p14:tracePt t="236242" x="5905500" y="5183188"/>
          <p14:tracePt t="236249" x="5964238" y="5175250"/>
          <p14:tracePt t="236258" x="6049963" y="5141913"/>
          <p14:tracePt t="236266" x="6126163" y="5124450"/>
          <p14:tracePt t="236274" x="6227763" y="5099050"/>
          <p14:tracePt t="236283" x="6311900" y="5081588"/>
          <p14:tracePt t="236291" x="6415088" y="5064125"/>
          <p14:tracePt t="236299" x="6524625" y="5056188"/>
          <p14:tracePt t="236306" x="6643688" y="5022850"/>
          <p14:tracePt t="236316" x="6745288" y="5005388"/>
          <p14:tracePt t="236321" x="6873875" y="4962525"/>
          <p14:tracePt t="236330" x="7043738" y="4911725"/>
          <p14:tracePt t="236339" x="7213600" y="4868863"/>
          <p14:tracePt t="236346" x="7477125" y="4792663"/>
          <p14:tracePt t="236356" x="7756525" y="4724400"/>
          <p14:tracePt t="236361" x="8045450" y="4657725"/>
          <p14:tracePt t="236370" x="8385175" y="4579938"/>
          <p14:tracePt t="236378" x="8691563" y="4529138"/>
          <p14:tracePt t="236387" x="9056688" y="4460875"/>
          <p14:tracePt t="236394" x="9456738" y="4368800"/>
          <p14:tracePt t="236402" x="9804400" y="4275138"/>
          <p14:tracePt t="236409" x="10179050" y="4164013"/>
          <p14:tracePt t="236418" x="10467975" y="4079875"/>
          <p14:tracePt t="236426" x="10807700" y="3986213"/>
          <p14:tracePt t="236435" x="11018838" y="3908425"/>
          <p14:tracePt t="236442" x="11256963" y="3832225"/>
          <p14:tracePt t="236449" x="11461750" y="3773488"/>
          <p14:tracePt t="236458" x="11606213" y="3722688"/>
          <p14:tracePt t="236466" x="11733213" y="3697288"/>
          <p14:tracePt t="236474" x="11844338" y="3662363"/>
          <p14:tracePt t="236484" x="11936413" y="3646488"/>
          <p14:tracePt t="236489" x="12014200" y="3611563"/>
          <p14:tracePt t="236499" x="12106275" y="3586163"/>
          <p14:tracePt t="236506" x="12184063" y="3568700"/>
        </p14:tracePtLst>
      </p14:laserTraceLst>
    </p:ext>
    <p:ext uri="{E180D4A7-C9FB-4DFB-919C-405C955672EB}">
      <p14:showEvtLst xmlns="" xmlns:p14="http://schemas.microsoft.com/office/powerpoint/2010/main">
        <p14:playEvt time="2531" objId="6"/>
        <p14:stopEvt time="219293" objId="6"/>
      </p14:showEvt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2246808"/>
            <a:ext cx="10515600" cy="5089537"/>
          </a:xfrm>
        </p:spPr>
        <p:txBody>
          <a:bodyPr>
            <a:normAutofit/>
          </a:bodyPr>
          <a:lstStyle/>
          <a:p>
            <a:endParaRPr lang="en-US" dirty="0"/>
          </a:p>
          <a:p>
            <a:endParaRPr lang="en-US" dirty="0"/>
          </a:p>
        </p:txBody>
      </p:sp>
      <p:sp>
        <p:nvSpPr>
          <p:cNvPr id="9" name="Title 1"/>
          <p:cNvSpPr txBox="1">
            <a:spLocks/>
          </p:cNvSpPr>
          <p:nvPr/>
        </p:nvSpPr>
        <p:spPr>
          <a:xfrm>
            <a:off x="838197" y="792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Occipital Lobes</a:t>
            </a:r>
            <a:endParaRPr lang="en-US" u="sng" dirty="0"/>
          </a:p>
        </p:txBody>
      </p:sp>
      <p:sp>
        <p:nvSpPr>
          <p:cNvPr id="5" name="Title 1"/>
          <p:cNvSpPr txBox="1">
            <a:spLocks noChangeArrowheads="1"/>
          </p:cNvSpPr>
          <p:nvPr/>
        </p:nvSpPr>
        <p:spPr>
          <a:xfrm>
            <a:off x="0" y="0"/>
            <a:ext cx="12191999" cy="10928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12" name="Content Placeholder 2"/>
          <p:cNvSpPr txBox="1">
            <a:spLocks/>
          </p:cNvSpPr>
          <p:nvPr/>
        </p:nvSpPr>
        <p:spPr>
          <a:xfrm>
            <a:off x="939826" y="2375272"/>
            <a:ext cx="10515600" cy="5089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defRPr/>
            </a:pPr>
            <a:r>
              <a:rPr lang="en-AU" dirty="0"/>
              <a:t>Rearmost portion of the brain</a:t>
            </a:r>
          </a:p>
          <a:p>
            <a:pPr eaLnBrk="1" hangingPunct="1">
              <a:defRPr/>
            </a:pPr>
            <a:r>
              <a:rPr lang="en-AU" dirty="0"/>
              <a:t>Visual processing area</a:t>
            </a:r>
          </a:p>
          <a:p>
            <a:pPr eaLnBrk="1" hangingPunct="1">
              <a:defRPr/>
            </a:pPr>
            <a:r>
              <a:rPr lang="en-AU" dirty="0"/>
              <a:t>Corpus Callosum- Fibre bundle in the brain that connects the two hemispheres together. </a:t>
            </a:r>
          </a:p>
          <a:p>
            <a:endParaRPr lang="en-US" dirty="0"/>
          </a:p>
        </p:txBody>
      </p:sp>
      <p:pic>
        <p:nvPicPr>
          <p:cNvPr id="13" name="Picture 12">
            <a:extLst>
              <a:ext uri="{FF2B5EF4-FFF2-40B4-BE49-F238E27FC236}">
                <a16:creationId xmlns:a16="http://schemas.microsoft.com/office/drawing/2014/main" xmlns="" id="{46C1CB58-06AA-4A76-A7E9-AD30EC91F26E}"/>
              </a:ext>
            </a:extLst>
          </p:cNvPr>
          <p:cNvPicPr>
            <a:picLocks noChangeAspect="1"/>
          </p:cNvPicPr>
          <p:nvPr/>
        </p:nvPicPr>
        <p:blipFill>
          <a:blip r:embed="rId3"/>
          <a:stretch>
            <a:fillRect/>
          </a:stretch>
        </p:blipFill>
        <p:spPr>
          <a:xfrm>
            <a:off x="1" y="7877"/>
            <a:ext cx="1373654" cy="1084943"/>
          </a:xfrm>
          <a:prstGeom prst="rect">
            <a:avLst/>
          </a:prstGeom>
        </p:spPr>
      </p:pic>
    </p:spTree>
    <p:extLst>
      <p:ext uri="{BB962C8B-B14F-4D97-AF65-F5344CB8AC3E}">
        <p14:creationId xmlns:p14="http://schemas.microsoft.com/office/powerpoint/2010/main" xmlns="" val="79239058"/>
      </p:ext>
    </p:extLst>
  </p:cSld>
  <p:clrMapOvr>
    <a:masterClrMapping/>
  </p:clrMapOvr>
  <mc:AlternateContent xmlns:mc="http://schemas.openxmlformats.org/markup-compatibility/2006">
    <mc:Choice xmlns:p14="http://schemas.microsoft.com/office/powerpoint/2010/main" xmlns="" Requires="p14">
      <p:transition spd="slow" p14:dur="2000" advTm="35328"/>
    </mc:Choice>
    <mc:Fallback>
      <p:transition spd="slow" advTm="3532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481685" y="965875"/>
            <a:ext cx="9228624" cy="3856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just" defTabSz="914400" rtl="0" eaLnBrk="1" fontAlgn="base" latinLnBrk="0" hangingPunct="1">
              <a:lnSpc>
                <a:spcPct val="170000"/>
              </a:lnSpc>
              <a:spcBef>
                <a:spcPct val="20000"/>
              </a:spcBef>
              <a:spcAft>
                <a:spcPct val="0"/>
              </a:spcAft>
              <a:buClr>
                <a:srgbClr val="FFFFCC"/>
              </a:buClr>
              <a:buSzPct val="70000"/>
              <a:tabLst/>
              <a:defRPr/>
            </a:pPr>
            <a:r>
              <a:rPr kumimoji="0" lang="en-AU" sz="1800" b="0" i="0" u="sng" strike="noStrike" kern="0" cap="none" spc="0" normalizeH="0" baseline="0" noProof="0" dirty="0">
                <a:ln>
                  <a:noFill/>
                </a:ln>
                <a:uLnTx/>
                <a:uFillTx/>
                <a:latin typeface="Tahoma"/>
                <a:ea typeface="+mn-ea"/>
                <a:cs typeface="+mn-cs"/>
              </a:rPr>
              <a:t>Thalamus</a:t>
            </a:r>
            <a:r>
              <a:rPr kumimoji="0" lang="en-AU" sz="1800" b="0" i="0" u="none" strike="noStrike" kern="0" cap="none" spc="0" normalizeH="0" baseline="0" noProof="0" dirty="0">
                <a:ln>
                  <a:noFill/>
                </a:ln>
                <a:uLnTx/>
                <a:uFillTx/>
                <a:latin typeface="Tahoma"/>
                <a:ea typeface="+mn-ea"/>
                <a:cs typeface="+mn-cs"/>
              </a:rPr>
              <a:t>- filters sensory information, controls mood states and body movement associated with emotive states.</a:t>
            </a:r>
          </a:p>
          <a:p>
            <a:pPr marL="342900" marR="0" lvl="0" indent="-342900" algn="just" defTabSz="914400" rtl="0" eaLnBrk="1" fontAlgn="base" latinLnBrk="0" hangingPunct="1">
              <a:lnSpc>
                <a:spcPct val="170000"/>
              </a:lnSpc>
              <a:spcBef>
                <a:spcPct val="20000"/>
              </a:spcBef>
              <a:spcAft>
                <a:spcPct val="0"/>
              </a:spcAft>
              <a:buClr>
                <a:srgbClr val="FFFFCC"/>
              </a:buClr>
              <a:buSzPct val="70000"/>
              <a:buFont typeface="Wingdings" panose="05000000000000000000" pitchFamily="2" charset="2"/>
              <a:buChar char="n"/>
              <a:tabLst/>
              <a:defRPr/>
            </a:pPr>
            <a:r>
              <a:rPr kumimoji="0" lang="en-AU" sz="1800" b="0" i="0" u="sng" strike="noStrike" kern="0" cap="none" spc="0" normalizeH="0" baseline="0" noProof="0" dirty="0">
                <a:ln>
                  <a:noFill/>
                </a:ln>
                <a:uLnTx/>
                <a:uFillTx/>
                <a:latin typeface="Tahoma"/>
                <a:ea typeface="+mn-ea"/>
                <a:cs typeface="+mn-cs"/>
              </a:rPr>
              <a:t>Hypothalamus</a:t>
            </a:r>
            <a:r>
              <a:rPr kumimoji="0" lang="en-AU" sz="1800" b="0" i="0" u="none" strike="noStrike" kern="0" cap="none" spc="0" normalizeH="0" baseline="0" noProof="0" dirty="0">
                <a:ln>
                  <a:noFill/>
                </a:ln>
                <a:uLnTx/>
                <a:uFillTx/>
                <a:latin typeface="Tahoma"/>
                <a:ea typeface="+mn-ea"/>
                <a:cs typeface="+mn-cs"/>
              </a:rPr>
              <a:t>- ‘Central control’ for pituitary gland. Regulates autonomic, emotional, endocrine and somatic function. Has a direct involvement in stress and mood states. </a:t>
            </a: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972422337"/>
      </p:ext>
    </p:extLst>
  </p:cSld>
  <p:clrMapOvr>
    <a:masterClrMapping/>
  </p:clrMapOvr>
  <mc:AlternateContent xmlns:mc="http://schemas.openxmlformats.org/markup-compatibility/2006">
    <mc:Choice xmlns:p14="http://schemas.microsoft.com/office/powerpoint/2010/main" xmlns="" Requires="p14">
      <p:transition spd="slow" p14:dur="2000" advTm="114654"/>
    </mc:Choice>
    <mc:Fallback>
      <p:transition spd="slow" advTm="114654"/>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2246808"/>
            <a:ext cx="10515600" cy="5089537"/>
          </a:xfrm>
        </p:spPr>
        <p:txBody>
          <a:bodyPr>
            <a:normAutofit/>
          </a:bodyPr>
          <a:lstStyle/>
          <a:p>
            <a:endParaRPr lang="en-US" dirty="0"/>
          </a:p>
          <a:p>
            <a:endParaRPr lang="en-US" dirty="0"/>
          </a:p>
        </p:txBody>
      </p:sp>
      <p:sp>
        <p:nvSpPr>
          <p:cNvPr id="9" name="Title 1"/>
          <p:cNvSpPr txBox="1">
            <a:spLocks/>
          </p:cNvSpPr>
          <p:nvPr/>
        </p:nvSpPr>
        <p:spPr>
          <a:xfrm>
            <a:off x="1421220" y="926120"/>
            <a:ext cx="10515600" cy="4657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AU" altLang="en-US" sz="2400" u="sng" dirty="0">
                <a:latin typeface="Tahoma" panose="020B0604030504040204" pitchFamily="34" charset="0"/>
                <a:ea typeface="Tahoma" panose="020B0604030504040204" pitchFamily="34" charset="0"/>
                <a:cs typeface="Tahoma" panose="020B0604030504040204" pitchFamily="34" charset="0"/>
              </a:rPr>
              <a:t>Cerebellum</a:t>
            </a:r>
            <a:r>
              <a:rPr lang="en-AU" altLang="en-US" sz="2400" dirty="0">
                <a:latin typeface="Tahoma" panose="020B0604030504040204" pitchFamily="34" charset="0"/>
                <a:ea typeface="Tahoma" panose="020B0604030504040204" pitchFamily="34" charset="0"/>
                <a:cs typeface="Tahoma" panose="020B0604030504040204" pitchFamily="34" charset="0"/>
              </a:rPr>
              <a:t>-  regulates equilibrium, muscle tone, postural control, fine movement and coordination of voluntary muscle movement.</a:t>
            </a:r>
          </a:p>
          <a:p>
            <a:pPr eaLnBrk="1" hangingPunct="1"/>
            <a:endParaRPr lang="en-AU" altLang="en-US" sz="2400" dirty="0">
              <a:latin typeface="Tahoma" panose="020B0604030504040204" pitchFamily="34" charset="0"/>
              <a:ea typeface="Tahoma" panose="020B0604030504040204" pitchFamily="34" charset="0"/>
              <a:cs typeface="Tahoma" panose="020B0604030504040204" pitchFamily="34" charset="0"/>
            </a:endParaRPr>
          </a:p>
          <a:p>
            <a:pPr eaLnBrk="1" hangingPunct="1"/>
            <a:r>
              <a:rPr lang="en-AU" altLang="en-US" sz="2400" u="sng" dirty="0">
                <a:latin typeface="Tahoma" panose="020B0604030504040204" pitchFamily="34" charset="0"/>
                <a:ea typeface="Tahoma" panose="020B0604030504040204" pitchFamily="34" charset="0"/>
                <a:cs typeface="Tahoma" panose="020B0604030504040204" pitchFamily="34" charset="0"/>
              </a:rPr>
              <a:t>Pons</a:t>
            </a:r>
            <a:r>
              <a:rPr lang="en-AU" altLang="en-US" sz="2400" dirty="0">
                <a:latin typeface="Tahoma" panose="020B0604030504040204" pitchFamily="34" charset="0"/>
                <a:ea typeface="Tahoma" panose="020B0604030504040204" pitchFamily="34" charset="0"/>
                <a:cs typeface="Tahoma" panose="020B0604030504040204" pitchFamily="34" charset="0"/>
              </a:rPr>
              <a:t>- Relay station between cerebrum and cerebellum.</a:t>
            </a:r>
          </a:p>
          <a:p>
            <a:pPr eaLnBrk="1" hangingPunct="1"/>
            <a:endParaRPr lang="en-AU" altLang="en-US" sz="2400" dirty="0"/>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438C82AE-63A3-4C84-BBAB-324433A31513}"/>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2933669153"/>
      </p:ext>
    </p:extLst>
  </p:cSld>
  <p:clrMapOvr>
    <a:masterClrMapping/>
  </p:clrMapOvr>
  <mc:AlternateContent xmlns:mc="http://schemas.openxmlformats.org/markup-compatibility/2006">
    <mc:Choice xmlns:p14="http://schemas.microsoft.com/office/powerpoint/2010/main" xmlns="" Requires="p14">
      <p:transition spd="slow" p14:dur="2000" advTm="71142"/>
    </mc:Choice>
    <mc:Fallback>
      <p:transition spd="slow" advTm="71142"/>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2246808"/>
            <a:ext cx="10515600" cy="5089537"/>
          </a:xfrm>
        </p:spPr>
        <p:txBody>
          <a:bodyPr>
            <a:normAutofit/>
          </a:bodyPr>
          <a:lstStyle/>
          <a:p>
            <a:endParaRPr lang="en-US" dirty="0"/>
          </a:p>
          <a:p>
            <a:endParaRPr lang="en-US" dirty="0"/>
          </a:p>
        </p:txBody>
      </p:sp>
      <p:sp>
        <p:nvSpPr>
          <p:cNvPr id="9" name="Title 1"/>
          <p:cNvSpPr txBox="1">
            <a:spLocks/>
          </p:cNvSpPr>
          <p:nvPr/>
        </p:nvSpPr>
        <p:spPr>
          <a:xfrm>
            <a:off x="838197" y="1467750"/>
            <a:ext cx="10515600" cy="492538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defTabSz="914400" rtl="0" eaLnBrk="1" fontAlgn="base" latinLnBrk="0" hangingPunct="1">
              <a:lnSpc>
                <a:spcPct val="100000"/>
              </a:lnSpc>
              <a:spcBef>
                <a:spcPct val="20000"/>
              </a:spcBef>
              <a:spcAft>
                <a:spcPct val="0"/>
              </a:spcAft>
              <a:buClr>
                <a:srgbClr val="FFFFCC"/>
              </a:buClr>
              <a:buSzPct val="70000"/>
              <a:tabLst/>
              <a:defRPr/>
            </a:pPr>
            <a:r>
              <a:rPr kumimoji="0" lang="en-AU" sz="3600" b="1" i="0" u="sng" strike="noStrike" kern="0" cap="none" spc="0" normalizeH="0" baseline="0" noProof="0" dirty="0">
                <a:ln>
                  <a:noFill/>
                </a:ln>
                <a:uLnTx/>
                <a:uFillTx/>
                <a:latin typeface="Tahoma"/>
                <a:ea typeface="+mn-ea"/>
                <a:cs typeface="+mn-cs"/>
              </a:rPr>
              <a:t>Neurons</a:t>
            </a:r>
          </a:p>
          <a:p>
            <a:pPr marL="342900" marR="0" lvl="0" indent="-342900" algn="just" defTabSz="914400" rtl="0" eaLnBrk="1" fontAlgn="base" latinLnBrk="0" hangingPunct="1">
              <a:lnSpc>
                <a:spcPct val="150000"/>
              </a:lnSpc>
              <a:spcBef>
                <a:spcPct val="20000"/>
              </a:spcBef>
              <a:spcAft>
                <a:spcPct val="0"/>
              </a:spcAft>
              <a:buClr>
                <a:srgbClr val="FFFFCC"/>
              </a:buClr>
              <a:buSzPct val="70000"/>
              <a:buFont typeface="Wingdings" panose="05000000000000000000" pitchFamily="2" charset="2"/>
              <a:buChar char="n"/>
              <a:tabLst/>
              <a:defRPr/>
            </a:pPr>
            <a:r>
              <a:rPr kumimoji="0" lang="en-AU" sz="2400" b="0" i="0" u="none" strike="noStrike" kern="0" cap="none" spc="0" normalizeH="0" baseline="0" noProof="0" dirty="0">
                <a:ln>
                  <a:noFill/>
                </a:ln>
                <a:uLnTx/>
                <a:uFillTx/>
                <a:latin typeface="Tahoma"/>
                <a:ea typeface="+mn-ea"/>
                <a:cs typeface="+mn-cs"/>
              </a:rPr>
              <a:t>- </a:t>
            </a:r>
            <a:r>
              <a:rPr lang="en-US" sz="2400" b="0" i="0" dirty="0">
                <a:solidFill>
                  <a:srgbClr val="231F20"/>
                </a:solidFill>
                <a:effectLst/>
                <a:latin typeface="Proxima Nova"/>
              </a:rPr>
              <a:t>Neurons, also known as nerve cells, send and receive signals from your brain. While neurons have a lot in common with other types of cells, they’re structurally and functionally unique.</a:t>
            </a:r>
            <a:endParaRPr kumimoji="0" lang="en-AU" sz="2400" b="0" i="0" u="none" strike="noStrike" kern="0" cap="none" spc="0" normalizeH="0" baseline="0" noProof="0" dirty="0">
              <a:ln>
                <a:noFill/>
              </a:ln>
              <a:uLnTx/>
              <a:uFillTx/>
              <a:latin typeface="Tahoma"/>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FFFFCC"/>
              </a:buClr>
              <a:buSzPct val="70000"/>
              <a:buFont typeface="Wingdings" panose="05000000000000000000" pitchFamily="2" charset="2"/>
              <a:buChar char="n"/>
              <a:tabLst/>
              <a:defRPr/>
            </a:pPr>
            <a:r>
              <a:rPr lang="en-US" sz="2400" b="0" i="0" dirty="0">
                <a:solidFill>
                  <a:srgbClr val="231F20"/>
                </a:solidFill>
                <a:effectLst/>
                <a:latin typeface="Proxima Nova"/>
              </a:rPr>
              <a:t>Specialized projections called axons allow neurons to transmit electrical and chemical signals to other cells. Neurons can also receive these signals via root like extensions known as dendrites.</a:t>
            </a:r>
          </a:p>
          <a:p>
            <a:pPr marL="342900" indent="-342900" algn="just" fontAlgn="base">
              <a:lnSpc>
                <a:spcPct val="150000"/>
              </a:lnSpc>
              <a:spcBef>
                <a:spcPct val="20000"/>
              </a:spcBef>
              <a:spcAft>
                <a:spcPct val="0"/>
              </a:spcAft>
              <a:buClr>
                <a:srgbClr val="FFFFCC"/>
              </a:buClr>
              <a:buSzPct val="70000"/>
              <a:buFont typeface="Wingdings" panose="05000000000000000000" pitchFamily="2" charset="2"/>
              <a:buChar char="n"/>
              <a:defRPr/>
            </a:pPr>
            <a:r>
              <a:rPr kumimoji="0" lang="en-AU" sz="2400" b="0" i="0" u="none" strike="noStrike" kern="0" cap="none" spc="0" normalizeH="0" baseline="0" noProof="0" dirty="0">
                <a:ln>
                  <a:noFill/>
                </a:ln>
                <a:uLnTx/>
                <a:uFillTx/>
                <a:latin typeface="Tahoma"/>
                <a:ea typeface="+mn-ea"/>
                <a:cs typeface="+mn-cs"/>
              </a:rPr>
              <a:t>- </a:t>
            </a:r>
            <a:r>
              <a:rPr lang="en-US" sz="2400" b="0" i="0" dirty="0">
                <a:solidFill>
                  <a:srgbClr val="231F20"/>
                </a:solidFill>
                <a:effectLst/>
                <a:latin typeface="Proxima Nova"/>
              </a:rPr>
              <a:t>Neurons vary in size, shape, and structure depending on their role and location. However, nearly all neurons have three essential parts: a cell body, an axon, and dendrites.</a:t>
            </a:r>
            <a:endParaRPr lang="en-AU" sz="2400" kern="0" dirty="0">
              <a:solidFill>
                <a:srgbClr val="231F20"/>
              </a:solidFill>
              <a:effectLst/>
              <a:latin typeface="Tahoma"/>
              <a:ea typeface="+mn-ea"/>
              <a:cs typeface="+mn-cs"/>
            </a:endParaRPr>
          </a:p>
          <a:p>
            <a:pPr marL="342900" marR="0" lvl="0" indent="-342900" algn="just" defTabSz="914400" rtl="0" eaLnBrk="1" fontAlgn="base" latinLnBrk="0" hangingPunct="1">
              <a:lnSpc>
                <a:spcPct val="150000"/>
              </a:lnSpc>
              <a:spcBef>
                <a:spcPct val="20000"/>
              </a:spcBef>
              <a:spcAft>
                <a:spcPct val="0"/>
              </a:spcAft>
              <a:buClr>
                <a:srgbClr val="FFFFCC"/>
              </a:buClr>
              <a:buSzPct val="70000"/>
              <a:buFont typeface="Wingdings" panose="05000000000000000000" pitchFamily="2" charset="2"/>
              <a:buChar char="n"/>
              <a:tabLst/>
              <a:defRPr/>
            </a:pPr>
            <a:endParaRPr lang="en-AU" sz="2400" kern="0" dirty="0">
              <a:solidFill>
                <a:srgbClr val="231F20"/>
              </a:solidFill>
              <a:effectLst/>
              <a:latin typeface="Tahom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endParaRPr kumimoji="0" lang="en-AU" sz="2400" b="0" i="0" u="none"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2185116902"/>
      </p:ext>
    </p:extLst>
  </p:cSld>
  <p:clrMapOvr>
    <a:masterClrMapping/>
  </p:clrMapOvr>
  <mc:AlternateContent xmlns:mc="http://schemas.openxmlformats.org/markup-compatibility/2006">
    <mc:Choice xmlns:p14="http://schemas.microsoft.com/office/powerpoint/2010/main" xmlns="" Requires="p14">
      <p:transition spd="slow" p14:dur="2000" advTm="81567"/>
    </mc:Choice>
    <mc:Fallback>
      <p:transition spd="slow" advTm="81567"/>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968629"/>
            <a:ext cx="10515600" cy="1325563"/>
          </a:xfrm>
        </p:spPr>
        <p:txBody>
          <a:bodyPr/>
          <a:lstStyle/>
          <a:p>
            <a:pPr algn="ctr"/>
            <a:r>
              <a:rPr lang="en-US" b="1" u="sng" dirty="0"/>
              <a:t>References</a:t>
            </a:r>
            <a:endParaRPr lang="en-US" u="sng" dirty="0"/>
          </a:p>
        </p:txBody>
      </p:sp>
      <p:sp>
        <p:nvSpPr>
          <p:cNvPr id="2" name="Rectangle 1"/>
          <p:cNvSpPr/>
          <p:nvPr/>
        </p:nvSpPr>
        <p:spPr>
          <a:xfrm>
            <a:off x="838200" y="2090465"/>
            <a:ext cx="10884408" cy="3805594"/>
          </a:xfrm>
          <a:prstGeom prst="rect">
            <a:avLst/>
          </a:prstGeom>
        </p:spPr>
        <p:txBody>
          <a:bodyPr wrap="square">
            <a:spAutoFit/>
          </a:bodyPr>
          <a:lstStyle/>
          <a:p>
            <a:pPr indent="-457200" algn="just">
              <a:lnSpc>
                <a:spcPct val="150000"/>
              </a:lnSpc>
              <a:spcBef>
                <a:spcPts val="600"/>
              </a:spcBef>
              <a:spcAft>
                <a:spcPts val="0"/>
              </a:spcAft>
            </a:pPr>
            <a:r>
              <a:rPr lang="en-US" sz="2000" dirty="0">
                <a:latin typeface="Arial" panose="020B0604020202020204" pitchFamily="34" charset="0"/>
                <a:ea typeface="Calibri" charset="0"/>
                <a:cs typeface="Arial" panose="020B0604020202020204" pitchFamily="34" charset="0"/>
              </a:rPr>
              <a:t> </a:t>
            </a:r>
          </a:p>
          <a:p>
            <a:pPr marL="457200" indent="-457200" algn="l">
              <a:lnSpc>
                <a:spcPct val="150000"/>
              </a:lnSpc>
              <a:buAutoNum type="arabicPeriod"/>
            </a:pPr>
            <a:r>
              <a:rPr lang="en-US" sz="2000" i="0" strike="noStrike"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www.med.monash.edu.au</a:t>
            </a:r>
            <a:endParaRPr lang="en-US" sz="2000" i="0" strike="noStrike" dirty="0">
              <a:effectLst/>
              <a:latin typeface="Arial" panose="020B0604020202020204" pitchFamily="34" charset="0"/>
              <a:cs typeface="Arial" panose="020B0604020202020204" pitchFamily="34" charset="0"/>
            </a:endParaRPr>
          </a:p>
          <a:p>
            <a:pPr algn="l">
              <a:lnSpc>
                <a:spcPct val="150000"/>
              </a:lnSpc>
            </a:pPr>
            <a:r>
              <a:rPr lang="en-IN" sz="2000" dirty="0">
                <a:latin typeface="Arial" panose="020B0604020202020204" pitchFamily="34" charset="0"/>
                <a:cs typeface="Arial" panose="020B0604020202020204" pitchFamily="34" charset="0"/>
              </a:rPr>
              <a:t>2.     The brain (slideshare.net)</a:t>
            </a:r>
            <a:r>
              <a:rPr lang="en-US" sz="2000" dirty="0">
                <a:latin typeface="Arial" panose="020B0604020202020204" pitchFamily="34" charset="0"/>
                <a:ea typeface="Calibri" charset="0"/>
                <a:cs typeface="Arial" panose="020B0604020202020204" pitchFamily="34" charset="0"/>
              </a:rPr>
              <a:t>. </a:t>
            </a:r>
          </a:p>
          <a:p>
            <a:pPr algn="l">
              <a:lnSpc>
                <a:spcPct val="150000"/>
              </a:lnSpc>
            </a:pPr>
            <a:r>
              <a:rPr lang="en-US" sz="2000" dirty="0">
                <a:latin typeface="Arial" panose="020B0604020202020204" pitchFamily="34" charset="0"/>
                <a:ea typeface="Calibri" charset="0"/>
                <a:cs typeface="Arial" panose="020B0604020202020204" pitchFamily="34" charset="0"/>
              </a:rPr>
              <a:t>3. </a:t>
            </a:r>
            <a:r>
              <a:rPr lang="en-US" sz="2000" dirty="0">
                <a:latin typeface="Arial" panose="020B0604020202020204" pitchFamily="34" charset="0"/>
                <a:cs typeface="Arial" panose="020B0604020202020204" pitchFamily="34" charset="0"/>
              </a:rPr>
              <a:t>How the Brain Works | Johns Hopkins Comprehensive Brain Tumor Center (hopkinsmedicine.org)</a:t>
            </a:r>
          </a:p>
          <a:p>
            <a:pPr algn="l">
              <a:lnSpc>
                <a:spcPct val="150000"/>
              </a:lnSpc>
            </a:pPr>
            <a:r>
              <a:rPr lang="en-US" sz="2000" i="0" dirty="0">
                <a:solidFill>
                  <a:srgbClr val="0563C1"/>
                </a:solidFill>
                <a:effectLst/>
                <a:latin typeface="Arial" panose="020B0604020202020204" pitchFamily="34" charset="0"/>
                <a:cs typeface="Arial" panose="020B0604020202020204" pitchFamily="34" charset="0"/>
              </a:rPr>
              <a:t>4.</a:t>
            </a:r>
            <a:r>
              <a:rPr lang="en-US" sz="2000" i="0" dirty="0">
                <a:effectLst/>
                <a:latin typeface="Arial" panose="020B0604020202020204" pitchFamily="34" charset="0"/>
                <a:cs typeface="Arial" panose="020B0604020202020204" pitchFamily="34" charset="0"/>
              </a:rPr>
              <a:t> </a:t>
            </a:r>
            <a:r>
              <a:rPr lang="en-AU" altLang="en-US" sz="2000" dirty="0">
                <a:latin typeface="Arial" panose="020B0604020202020204" pitchFamily="34" charset="0"/>
                <a:cs typeface="Arial" panose="020B0604020202020204" pitchFamily="34" charset="0"/>
              </a:rPr>
              <a:t>http://training.seer.cancer.gov/module_anatomy/unit5_3_nerve_org1_cns.html)</a:t>
            </a:r>
          </a:p>
          <a:p>
            <a:pPr algn="l">
              <a:lnSpc>
                <a:spcPct val="150000"/>
              </a:lnSpc>
            </a:pPr>
            <a:r>
              <a:rPr lang="en-AU" sz="2000" i="0" dirty="0">
                <a:effectLst/>
                <a:latin typeface="Arial" panose="020B0604020202020204" pitchFamily="34" charset="0"/>
                <a:cs typeface="Arial" panose="020B0604020202020204" pitchFamily="34" charset="0"/>
              </a:rPr>
              <a:t>5. </a:t>
            </a:r>
            <a:r>
              <a:rPr lang="en-US" sz="2000" dirty="0"/>
              <a:t>Biology - 3D animation - Human Brain Overview ( Senior) - English - YouTube</a:t>
            </a:r>
            <a:endParaRPr lang="en-US" sz="2000" i="0" dirty="0">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endParaRPr>
          </a:p>
          <a:p>
            <a:pPr marL="228600" algn="just">
              <a:lnSpc>
                <a:spcPct val="150000"/>
              </a:lnSpc>
              <a:spcBef>
                <a:spcPts val="600"/>
              </a:spcBef>
            </a:pPr>
            <a:endParaRPr lang="en-US" sz="2000" dirty="0">
              <a:effectLst/>
              <a:latin typeface="Arial" panose="020B0604020202020204" pitchFamily="34" charset="0"/>
              <a:ea typeface="Calibri" charset="0"/>
              <a:cs typeface="Arial" panose="020B0604020202020204" pitchFamily="34" charset="0"/>
            </a:endParaRPr>
          </a:p>
        </p:txBody>
      </p:sp>
      <p:sp>
        <p:nvSpPr>
          <p:cNvPr id="4"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079D569-C268-480C-9F0B-9D048CC2446C}"/>
              </a:ext>
            </a:extLst>
          </p:cNvPr>
          <p:cNvPicPr>
            <a:picLocks noChangeAspect="1"/>
          </p:cNvPicPr>
          <p:nvPr/>
        </p:nvPicPr>
        <p:blipFill>
          <a:blip r:embed="rId4"/>
          <a:stretch>
            <a:fillRect/>
          </a:stretch>
        </p:blipFill>
        <p:spPr>
          <a:xfrm>
            <a:off x="1" y="7877"/>
            <a:ext cx="1162594" cy="918243"/>
          </a:xfrm>
          <a:prstGeom prst="rect">
            <a:avLst/>
          </a:prstGeom>
        </p:spPr>
      </p:pic>
    </p:spTree>
    <p:extLst>
      <p:ext uri="{BB962C8B-B14F-4D97-AF65-F5344CB8AC3E}">
        <p14:creationId xmlns:p14="http://schemas.microsoft.com/office/powerpoint/2010/main" xmlns="" val="825335001"/>
      </p:ext>
    </p:extLst>
  </p:cSld>
  <p:clrMapOvr>
    <a:masterClrMapping/>
  </p:clrMapOvr>
  <mc:AlternateContent xmlns:mc="http://schemas.openxmlformats.org/markup-compatibility/2006">
    <mc:Choice xmlns:p14="http://schemas.microsoft.com/office/powerpoint/2010/main" xmlns="" Requires="p14">
      <p:transition spd="slow" p14:dur="2000" advTm="11910"/>
    </mc:Choice>
    <mc:Fallback>
      <p:transition spd="slow" advTm="1191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2" name="TextBox 11"/>
          <p:cNvSpPr txBox="1"/>
          <p:nvPr/>
        </p:nvSpPr>
        <p:spPr>
          <a:xfrm>
            <a:off x="1036320" y="2653671"/>
            <a:ext cx="10485120" cy="1569660"/>
          </a:xfrm>
          <a:prstGeom prst="rect">
            <a:avLst/>
          </a:prstGeom>
          <a:noFill/>
        </p:spPr>
        <p:txBody>
          <a:bodyPr wrap="square" rtlCol="0">
            <a:spAutoFit/>
          </a:bodyPr>
          <a:lstStyle/>
          <a:p>
            <a:pPr algn="ctr"/>
            <a:r>
              <a:rPr lang="en-US" sz="3200" b="0" i="0" dirty="0">
                <a:solidFill>
                  <a:srgbClr val="000000"/>
                </a:solidFill>
                <a:effectLst/>
                <a:latin typeface="Arial" panose="020B0604020202020204" pitchFamily="34" charset="0"/>
              </a:rPr>
              <a:t>Physiology of nerve impulse conduction, excitability of membranes, electrical and chemical transmission between cells</a:t>
            </a:r>
            <a:endParaRPr lang="en-US" sz="3200" b="1" dirty="0">
              <a:latin typeface="Times New Roman" charset="0"/>
              <a:ea typeface="Times New Roman" charset="0"/>
              <a:cs typeface="Times New Roman"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B20FCF6E-EAB1-4510-8BAF-DF9B4B4E1872}"/>
              </a:ext>
            </a:extLst>
          </p:cNvPr>
          <p:cNvPicPr>
            <a:picLocks noChangeAspect="1"/>
          </p:cNvPicPr>
          <p:nvPr/>
        </p:nvPicPr>
        <p:blipFill>
          <a:blip r:embed="rId3"/>
          <a:stretch>
            <a:fillRect/>
          </a:stretch>
        </p:blipFill>
        <p:spPr>
          <a:xfrm>
            <a:off x="1" y="7877"/>
            <a:ext cx="1162594" cy="918243"/>
          </a:xfrm>
          <a:prstGeom prst="rect">
            <a:avLst/>
          </a:prstGeom>
        </p:spPr>
      </p:pic>
    </p:spTree>
  </p:cSld>
  <p:clrMapOvr>
    <a:masterClrMapping/>
  </p:clrMapOvr>
  <p:transition advTm="14659"/>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868680" y="2709944"/>
            <a:ext cx="10485120" cy="2556982"/>
          </a:xfrm>
          <a:prstGeom prst="rect">
            <a:avLst/>
          </a:prstGeom>
          <a:noFill/>
        </p:spPr>
        <p:txBody>
          <a:bodyPr wrap="square" rtlCol="0">
            <a:spAutoFit/>
          </a:bodyPr>
          <a:lstStyle/>
          <a:p>
            <a:pPr>
              <a:lnSpc>
                <a:spcPct val="200000"/>
              </a:lnSpc>
            </a:pPr>
            <a:r>
              <a:rPr lang="en-US" sz="2800" dirty="0"/>
              <a:t>Knowledge of basic structure of cell</a:t>
            </a:r>
          </a:p>
          <a:p>
            <a:pPr>
              <a:lnSpc>
                <a:spcPct val="200000"/>
              </a:lnSpc>
            </a:pPr>
            <a:r>
              <a:rPr lang="en-US" sz="2800" dirty="0"/>
              <a:t>Structure of neuron</a:t>
            </a:r>
          </a:p>
          <a:p>
            <a:pPr>
              <a:lnSpc>
                <a:spcPct val="200000"/>
              </a:lnSpc>
            </a:pPr>
            <a:r>
              <a:rPr lang="en-US" sz="2800" dirty="0"/>
              <a:t>Structure of brain</a:t>
            </a:r>
          </a:p>
        </p:txBody>
      </p:sp>
      <p:sp>
        <p:nvSpPr>
          <p:cNvPr id="6" name="Title 1">
            <a:extLst>
              <a:ext uri="{FF2B5EF4-FFF2-40B4-BE49-F238E27FC236}">
                <a16:creationId xmlns:a16="http://schemas.microsoft.com/office/drawing/2014/main" xmlns="" id="{345DC221-F6D1-4856-A12E-86B1E615CE3C}"/>
              </a:ext>
            </a:extLst>
          </p:cNvPr>
          <p:cNvSpPr txBox="1">
            <a:spLocks/>
          </p:cNvSpPr>
          <p:nvPr/>
        </p:nvSpPr>
        <p:spPr>
          <a:xfrm>
            <a:off x="838200" y="89400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i="1"/>
              <a:t>Prerequisites</a:t>
            </a:r>
            <a:endParaRPr lang="en-IN" b="1" i="1" dirty="0"/>
          </a:p>
        </p:txBody>
      </p:sp>
      <p:sp>
        <p:nvSpPr>
          <p:cNvPr id="2" name="Title 1">
            <a:extLst>
              <a:ext uri="{FF2B5EF4-FFF2-40B4-BE49-F238E27FC236}">
                <a16:creationId xmlns:a16="http://schemas.microsoft.com/office/drawing/2014/main" xmlns="" id="{CF5EE1B9-00B7-48D0-8FA6-66B7115BAC0A}"/>
              </a:ext>
            </a:extLst>
          </p:cNvPr>
          <p:cNvSpPr txBox="1">
            <a:spLocks noChangeArrowheads="1"/>
          </p:cNvSpPr>
          <p:nvPr/>
        </p:nvSpPr>
        <p:spPr>
          <a:xfrm>
            <a:off x="-2349" y="1172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a:extLst>
              <a:ext uri="{FF2B5EF4-FFF2-40B4-BE49-F238E27FC236}">
                <a16:creationId xmlns:a16="http://schemas.microsoft.com/office/drawing/2014/main" xmlns="" id="{6E3A6D26-9BC5-854C-A871-C219931F2634}"/>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37A824B6-D10D-47A5-9F91-0E4908036689}"/>
              </a:ext>
            </a:extLst>
          </p:cNvPr>
          <p:cNvPicPr>
            <a:picLocks noChangeAspect="1"/>
          </p:cNvPicPr>
          <p:nvPr/>
        </p:nvPicPr>
        <p:blipFill>
          <a:blip r:embed="rId3"/>
          <a:stretch>
            <a:fillRect/>
          </a:stretch>
        </p:blipFill>
        <p:spPr>
          <a:xfrm>
            <a:off x="1" y="7877"/>
            <a:ext cx="1162594" cy="918243"/>
          </a:xfrm>
          <a:prstGeom prst="rect">
            <a:avLst/>
          </a:prstGeom>
        </p:spPr>
      </p:pic>
    </p:spTree>
    <p:extLst>
      <p:ext uri="{BB962C8B-B14F-4D97-AF65-F5344CB8AC3E}">
        <p14:creationId xmlns:p14="http://schemas.microsoft.com/office/powerpoint/2010/main" xmlns="" val="446065833"/>
      </p:ext>
    </p:extLst>
  </p:cSld>
  <p:clrMapOvr>
    <a:masterClrMapping/>
  </p:clrMapOvr>
  <p:transition advTm="16163"/>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1036320" y="988994"/>
            <a:ext cx="10485120" cy="584775"/>
          </a:xfrm>
          <a:prstGeom prst="rect">
            <a:avLst/>
          </a:prstGeom>
          <a:noFill/>
        </p:spPr>
        <p:txBody>
          <a:bodyPr wrap="square" rtlCol="0">
            <a:spAutoFit/>
          </a:bodyPr>
          <a:lstStyle/>
          <a:p>
            <a:pPr algn="ctr"/>
            <a:r>
              <a:rPr lang="en-US" sz="3200" b="1" dirty="0">
                <a:latin typeface="Times New Roman" charset="0"/>
                <a:ea typeface="Times New Roman" charset="0"/>
                <a:cs typeface="Times New Roman" charset="0"/>
              </a:rPr>
              <a:t>RECAP</a:t>
            </a:r>
          </a:p>
        </p:txBody>
      </p:sp>
      <p:sp>
        <p:nvSpPr>
          <p:cNvPr id="2" name="TextBox 1">
            <a:extLst>
              <a:ext uri="{FF2B5EF4-FFF2-40B4-BE49-F238E27FC236}">
                <a16:creationId xmlns:a16="http://schemas.microsoft.com/office/drawing/2014/main" xmlns="" id="{73DCD367-2F0B-438D-AA9D-B67288308FAA}"/>
              </a:ext>
            </a:extLst>
          </p:cNvPr>
          <p:cNvSpPr txBox="1"/>
          <p:nvPr/>
        </p:nvSpPr>
        <p:spPr>
          <a:xfrm>
            <a:off x="868680" y="2738080"/>
            <a:ext cx="10485120" cy="2556982"/>
          </a:xfrm>
          <a:prstGeom prst="rect">
            <a:avLst/>
          </a:prstGeom>
          <a:noFill/>
        </p:spPr>
        <p:txBody>
          <a:bodyPr wrap="square" rtlCol="0">
            <a:spAutoFit/>
          </a:bodyPr>
          <a:lstStyle/>
          <a:p>
            <a:pPr>
              <a:lnSpc>
                <a:spcPct val="200000"/>
              </a:lnSpc>
            </a:pPr>
            <a:r>
              <a:rPr lang="en-US" sz="2800" dirty="0"/>
              <a:t>General physiology</a:t>
            </a:r>
          </a:p>
          <a:p>
            <a:pPr>
              <a:lnSpc>
                <a:spcPct val="200000"/>
              </a:lnSpc>
            </a:pPr>
            <a:r>
              <a:rPr lang="en-US" sz="2800" dirty="0"/>
              <a:t>Structure of neuron</a:t>
            </a:r>
          </a:p>
          <a:p>
            <a:pPr>
              <a:lnSpc>
                <a:spcPct val="200000"/>
              </a:lnSpc>
            </a:pPr>
            <a:r>
              <a:rPr lang="en-US" sz="2800" dirty="0"/>
              <a:t>Structure of brain</a:t>
            </a:r>
          </a:p>
        </p:txBody>
      </p:sp>
      <p:sp>
        <p:nvSpPr>
          <p:cNvPr id="3" name="Title 1">
            <a:extLst>
              <a:ext uri="{FF2B5EF4-FFF2-40B4-BE49-F238E27FC236}">
                <a16:creationId xmlns:a16="http://schemas.microsoft.com/office/drawing/2014/main" xmlns="" id="{5B70BB6F-77B8-468C-A9F1-81DF52995F37}"/>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a:extLst>
              <a:ext uri="{FF2B5EF4-FFF2-40B4-BE49-F238E27FC236}">
                <a16:creationId xmlns:a16="http://schemas.microsoft.com/office/drawing/2014/main" xmlns="" id="{AF8350C1-A163-A647-94B1-594CB58230F6}"/>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59FA41FE-BD8F-4A3B-90FA-937B60CC2BCE}"/>
              </a:ext>
            </a:extLst>
          </p:cNvPr>
          <p:cNvPicPr>
            <a:picLocks noChangeAspect="1"/>
          </p:cNvPicPr>
          <p:nvPr/>
        </p:nvPicPr>
        <p:blipFill>
          <a:blip r:embed="rId3"/>
          <a:stretch>
            <a:fillRect/>
          </a:stretch>
        </p:blipFill>
        <p:spPr>
          <a:xfrm>
            <a:off x="1" y="7877"/>
            <a:ext cx="1162594" cy="918243"/>
          </a:xfrm>
          <a:prstGeom prst="rect">
            <a:avLst/>
          </a:prstGeom>
        </p:spPr>
      </p:pic>
    </p:spTree>
    <p:extLst>
      <p:ext uri="{BB962C8B-B14F-4D97-AF65-F5344CB8AC3E}">
        <p14:creationId xmlns:p14="http://schemas.microsoft.com/office/powerpoint/2010/main" xmlns="" val="3308633740"/>
      </p:ext>
    </p:extLst>
  </p:cSld>
  <p:clrMapOvr>
    <a:masterClrMapping/>
  </p:clrMapOvr>
  <p:transition advTm="20606"/>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1036320" y="988994"/>
            <a:ext cx="10485120" cy="584775"/>
          </a:xfrm>
          <a:prstGeom prst="rect">
            <a:avLst/>
          </a:prstGeom>
          <a:noFill/>
        </p:spPr>
        <p:txBody>
          <a:bodyPr wrap="square" rtlCol="0">
            <a:spAutoFit/>
          </a:bodyPr>
          <a:lstStyle/>
          <a:p>
            <a:pPr algn="ctr"/>
            <a:r>
              <a:rPr lang="en-US" sz="3200" b="1" dirty="0">
                <a:latin typeface="Times New Roman" charset="0"/>
                <a:ea typeface="Times New Roman" charset="0"/>
                <a:cs typeface="Times New Roman" charset="0"/>
              </a:rPr>
              <a:t>Learning Outcomes</a:t>
            </a:r>
          </a:p>
        </p:txBody>
      </p:sp>
      <p:sp>
        <p:nvSpPr>
          <p:cNvPr id="2" name="TextBox 1">
            <a:extLst>
              <a:ext uri="{FF2B5EF4-FFF2-40B4-BE49-F238E27FC236}">
                <a16:creationId xmlns:a16="http://schemas.microsoft.com/office/drawing/2014/main" xmlns="" id="{73DCD367-2F0B-438D-AA9D-B67288308FAA}"/>
              </a:ext>
            </a:extLst>
          </p:cNvPr>
          <p:cNvSpPr txBox="1"/>
          <p:nvPr/>
        </p:nvSpPr>
        <p:spPr>
          <a:xfrm>
            <a:off x="868680" y="2574934"/>
            <a:ext cx="10485120"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b="0" i="0" dirty="0">
                <a:solidFill>
                  <a:srgbClr val="000000"/>
                </a:solidFill>
                <a:effectLst/>
                <a:latin typeface="Arial" panose="020B0604020202020204" pitchFamily="34" charset="0"/>
              </a:rPr>
              <a:t>Physiology of nerve impulse conduction</a:t>
            </a:r>
          </a:p>
          <a:p>
            <a:pPr marL="457200" indent="-457200" algn="just">
              <a:buFont typeface="Arial" panose="020B0604020202020204" pitchFamily="34" charset="0"/>
              <a:buChar char="•"/>
            </a:pPr>
            <a:r>
              <a:rPr lang="en-US" sz="2800" b="0" i="0" dirty="0">
                <a:solidFill>
                  <a:srgbClr val="000000"/>
                </a:solidFill>
                <a:effectLst/>
                <a:latin typeface="Arial" panose="020B0604020202020204" pitchFamily="34" charset="0"/>
              </a:rPr>
              <a:t>excitability of membranes</a:t>
            </a:r>
          </a:p>
          <a:p>
            <a:pPr marL="457200" indent="-457200" algn="just">
              <a:buFont typeface="Arial" panose="020B0604020202020204" pitchFamily="34" charset="0"/>
              <a:buChar char="•"/>
            </a:pPr>
            <a:r>
              <a:rPr lang="en-US" sz="2800" b="0" i="0" dirty="0">
                <a:solidFill>
                  <a:srgbClr val="000000"/>
                </a:solidFill>
                <a:effectLst/>
                <a:latin typeface="Arial" panose="020B0604020202020204" pitchFamily="34" charset="0"/>
              </a:rPr>
              <a:t>electrical and chemical transmission between cells</a:t>
            </a:r>
            <a:endParaRPr lang="en-US" sz="2800" b="1" dirty="0">
              <a:latin typeface="Times New Roman" charset="0"/>
              <a:ea typeface="Times New Roman" charset="0"/>
              <a:cs typeface="Times New Roman" charset="0"/>
            </a:endParaRPr>
          </a:p>
        </p:txBody>
      </p:sp>
      <p:sp>
        <p:nvSpPr>
          <p:cNvPr id="3" name="Title 1">
            <a:extLst>
              <a:ext uri="{FF2B5EF4-FFF2-40B4-BE49-F238E27FC236}">
                <a16:creationId xmlns:a16="http://schemas.microsoft.com/office/drawing/2014/main" xmlns="" id="{B00039AA-9D0B-42A3-8DDA-8A8BE4643255}"/>
              </a:ext>
            </a:extLst>
          </p:cNvPr>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a:extLst>
              <a:ext uri="{FF2B5EF4-FFF2-40B4-BE49-F238E27FC236}">
                <a16:creationId xmlns:a16="http://schemas.microsoft.com/office/drawing/2014/main" xmlns="" id="{900A573D-68DF-5247-85D8-5ACD6A0B76CD}"/>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AA07C936-70D7-4604-A9A8-54D720BFB04E}"/>
              </a:ext>
            </a:extLst>
          </p:cNvPr>
          <p:cNvPicPr>
            <a:picLocks noChangeAspect="1"/>
          </p:cNvPicPr>
          <p:nvPr/>
        </p:nvPicPr>
        <p:blipFill>
          <a:blip r:embed="rId3"/>
          <a:stretch>
            <a:fillRect/>
          </a:stretch>
        </p:blipFill>
        <p:spPr>
          <a:xfrm>
            <a:off x="1" y="7877"/>
            <a:ext cx="1162594" cy="918243"/>
          </a:xfrm>
          <a:prstGeom prst="rect">
            <a:avLst/>
          </a:prstGeom>
        </p:spPr>
      </p:pic>
    </p:spTree>
    <p:extLst>
      <p:ext uri="{BB962C8B-B14F-4D97-AF65-F5344CB8AC3E}">
        <p14:creationId xmlns:p14="http://schemas.microsoft.com/office/powerpoint/2010/main" xmlns="" val="503129540"/>
      </p:ext>
    </p:extLst>
  </p:cSld>
  <p:clrMapOvr>
    <a:masterClrMapping/>
  </p:clrMapOvr>
  <p:transition advTm="19952"/>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2246808"/>
            <a:ext cx="10515600" cy="5089537"/>
          </a:xfrm>
        </p:spPr>
        <p:txBody>
          <a:bodyPr>
            <a:normAutofit/>
          </a:bodyPr>
          <a:lstStyle/>
          <a:p>
            <a:endParaRPr lang="en-US" dirty="0"/>
          </a:p>
          <a:p>
            <a:endParaRPr lang="en-US" dirty="0"/>
          </a:p>
        </p:txBody>
      </p:sp>
      <p:sp>
        <p:nvSpPr>
          <p:cNvPr id="9" name="Title 1"/>
          <p:cNvSpPr txBox="1">
            <a:spLocks/>
          </p:cNvSpPr>
          <p:nvPr/>
        </p:nvSpPr>
        <p:spPr>
          <a:xfrm>
            <a:off x="581298" y="1223956"/>
            <a:ext cx="10515600" cy="4925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defTabSz="914400" rtl="0" eaLnBrk="1" fontAlgn="base" latinLnBrk="0" hangingPunct="1">
              <a:lnSpc>
                <a:spcPct val="100000"/>
              </a:lnSpc>
              <a:spcBef>
                <a:spcPct val="20000"/>
              </a:spcBef>
              <a:spcAft>
                <a:spcPct val="0"/>
              </a:spcAft>
              <a:buClr>
                <a:srgbClr val="FFFFCC"/>
              </a:buClr>
              <a:buSzPct val="70000"/>
              <a:tabLst/>
              <a:defRPr/>
            </a:pPr>
            <a:r>
              <a:rPr kumimoji="0" lang="en-AU" sz="3600" b="1" i="0" u="sng" strike="noStrike" kern="0" cap="none" spc="0" normalizeH="0" baseline="0" noProof="0" dirty="0">
                <a:ln>
                  <a:noFill/>
                </a:ln>
                <a:uLnTx/>
                <a:uFillTx/>
                <a:latin typeface="Tahoma"/>
                <a:ea typeface="+mn-ea"/>
                <a:cs typeface="+mn-cs"/>
              </a:rPr>
              <a:t>Neurons</a:t>
            </a:r>
          </a:p>
          <a:p>
            <a:pPr marR="0" lvl="0" algn="ctr" defTabSz="914400" rtl="0" eaLnBrk="1" fontAlgn="base" latinLnBrk="0" hangingPunct="1">
              <a:lnSpc>
                <a:spcPct val="100000"/>
              </a:lnSpc>
              <a:spcBef>
                <a:spcPct val="20000"/>
              </a:spcBef>
              <a:spcAft>
                <a:spcPct val="0"/>
              </a:spcAft>
              <a:buClr>
                <a:srgbClr val="FFFFCC"/>
              </a:buClr>
              <a:buSzPct val="70000"/>
              <a:tabLst/>
              <a:defRPr/>
            </a:pPr>
            <a:endParaRPr kumimoji="0" lang="en-AU" sz="3600" b="1" i="0" u="sng" strike="noStrike" kern="0" cap="none" spc="0" normalizeH="0" baseline="0" noProof="0" dirty="0">
              <a:ln>
                <a:noFill/>
              </a:ln>
              <a:uLnTx/>
              <a:uFillTx/>
              <a:latin typeface="Tahom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AU" sz="2400" b="0" i="0" u="none" strike="noStrike" kern="0" cap="none" spc="0" normalizeH="0" baseline="0" noProof="0" dirty="0">
                <a:ln>
                  <a:noFill/>
                </a:ln>
                <a:uLnTx/>
                <a:uFillTx/>
                <a:latin typeface="Tahoma"/>
                <a:ea typeface="+mn-ea"/>
                <a:cs typeface="+mn-cs"/>
              </a:rPr>
              <a:t>- </a:t>
            </a:r>
            <a:r>
              <a:rPr lang="en-US" sz="2400" b="0" i="0" dirty="0">
                <a:solidFill>
                  <a:srgbClr val="231F20"/>
                </a:solidFill>
                <a:effectLst/>
                <a:latin typeface="Proxima Nova"/>
              </a:rPr>
              <a:t>Neurons, also known as nerve cells, send and receive signals from your brain. While neurons have a lot in common with other types of cells, they’re structurally and functionally unique.</a:t>
            </a:r>
            <a:endParaRPr kumimoji="0" lang="en-AU" sz="2400" b="0" i="0" u="none" strike="noStrike" kern="0" cap="none" spc="0" normalizeH="0" baseline="0" noProof="0" dirty="0">
              <a:ln>
                <a:noFill/>
              </a:ln>
              <a:uLnTx/>
              <a:uFillTx/>
              <a:latin typeface="Tahom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lang="en-US" sz="2400" b="0" i="0" dirty="0">
                <a:solidFill>
                  <a:srgbClr val="231F20"/>
                </a:solidFill>
                <a:effectLst/>
                <a:latin typeface="Proxima Nova"/>
              </a:rPr>
              <a:t>Specialized projections called axons allow neurons to transmit electrical and chemical signals to other cells. Neurons can also receive these signals via rootlike extensions known as dendrites.</a:t>
            </a:r>
            <a:endParaRPr lang="en-AU" sz="2400" kern="0" dirty="0">
              <a:solidFill>
                <a:srgbClr val="231F20"/>
              </a:solidFill>
              <a:effectLst/>
              <a:latin typeface="Tahom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endParaRPr kumimoji="0" lang="en-AU" sz="2400" b="0" i="0" u="none"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049815413"/>
      </p:ext>
    </p:extLst>
  </p:cSld>
  <p:clrMapOvr>
    <a:masterClrMapping/>
  </p:clrMapOvr>
  <mc:AlternateContent xmlns:mc="http://schemas.openxmlformats.org/markup-compatibility/2006">
    <mc:Choice xmlns:p14="http://schemas.microsoft.com/office/powerpoint/2010/main" xmlns="" Requires="p14">
      <p:transition spd="slow" p14:dur="2000" advTm="81567"/>
    </mc:Choice>
    <mc:Fallback>
      <p:transition spd="slow" advTm="815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descr="The Small and Large Intestines | Anatomy and Physiolog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srcRect/>
          <a:stretch>
            <a:fillRect/>
          </a:stretch>
        </p:blipFill>
        <p:spPr bwMode="auto">
          <a:xfrm>
            <a:off x="5823133" y="1919236"/>
            <a:ext cx="6029325" cy="40671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273563" y="1594769"/>
            <a:ext cx="4729617" cy="4729617"/>
          </a:xfrm>
          <a:prstGeom prst="rect">
            <a:avLst/>
          </a:prstGeom>
          <a:noFill/>
          <a:ln w="9525">
            <a:noFill/>
            <a:miter lim="800000"/>
            <a:headEnd/>
            <a:tailEnd/>
          </a:ln>
          <a:effectLst/>
        </p:spPr>
      </p:pic>
      <p:sp>
        <p:nvSpPr>
          <p:cNvPr id="5" name="TextBox 4"/>
          <p:cNvSpPr txBox="1"/>
          <p:nvPr/>
        </p:nvSpPr>
        <p:spPr>
          <a:xfrm>
            <a:off x="942389" y="737419"/>
            <a:ext cx="3778599" cy="461665"/>
          </a:xfrm>
          <a:prstGeom prst="rect">
            <a:avLst/>
          </a:prstGeom>
          <a:noFill/>
        </p:spPr>
        <p:txBody>
          <a:bodyPr wrap="none" rtlCol="0">
            <a:spAutoFit/>
          </a:bodyPr>
          <a:lstStyle/>
          <a:p>
            <a:r>
              <a:rPr lang="en-US" sz="2400" dirty="0" smtClean="0">
                <a:solidFill>
                  <a:srgbClr val="C00000"/>
                </a:solidFill>
                <a:latin typeface="Arial" pitchFamily="34" charset="0"/>
                <a:cs typeface="Arial" pitchFamily="34" charset="0"/>
              </a:rPr>
              <a:t>Anatomy of small intestine</a:t>
            </a:r>
            <a:endParaRPr lang="en-US" sz="2400" dirty="0">
              <a:solidFill>
                <a:srgbClr val="C00000"/>
              </a:solidFill>
              <a:latin typeface="Arial" pitchFamily="34" charset="0"/>
              <a:cs typeface="Arial" pitchFamily="34" charset="0"/>
            </a:endParaRPr>
          </a:p>
        </p:txBody>
      </p:sp>
      <p:sp>
        <p:nvSpPr>
          <p:cNvPr id="6" name="TextBox 5"/>
          <p:cNvSpPr txBox="1"/>
          <p:nvPr/>
        </p:nvSpPr>
        <p:spPr>
          <a:xfrm>
            <a:off x="6905656" y="801328"/>
            <a:ext cx="3744936" cy="461665"/>
          </a:xfrm>
          <a:prstGeom prst="rect">
            <a:avLst/>
          </a:prstGeom>
          <a:noFill/>
        </p:spPr>
        <p:txBody>
          <a:bodyPr wrap="none" rtlCol="0">
            <a:spAutoFit/>
          </a:bodyPr>
          <a:lstStyle/>
          <a:p>
            <a:r>
              <a:rPr lang="en-US" sz="2400" dirty="0" smtClean="0">
                <a:solidFill>
                  <a:srgbClr val="C00000"/>
                </a:solidFill>
                <a:latin typeface="Arial" pitchFamily="34" charset="0"/>
                <a:cs typeface="Arial" pitchFamily="34" charset="0"/>
              </a:rPr>
              <a:t>Anatomy of large intestine</a:t>
            </a:r>
            <a:endParaRPr lang="en-US" sz="2400" dirty="0">
              <a:solidFill>
                <a:srgbClr val="C00000"/>
              </a:solidFill>
              <a:latin typeface="Arial" pitchFamily="34" charset="0"/>
              <a:cs typeface="Arial"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2246808"/>
            <a:ext cx="10515600" cy="5089537"/>
          </a:xfrm>
        </p:spPr>
        <p:txBody>
          <a:bodyPr>
            <a:normAutofit/>
          </a:bodyPr>
          <a:lstStyle/>
          <a:p>
            <a:endParaRPr lang="en-US" dirty="0"/>
          </a:p>
          <a:p>
            <a:endParaRPr lang="en-US" dirty="0"/>
          </a:p>
        </p:txBody>
      </p:sp>
      <p:sp>
        <p:nvSpPr>
          <p:cNvPr id="9" name="Title 1"/>
          <p:cNvSpPr txBox="1">
            <a:spLocks/>
          </p:cNvSpPr>
          <p:nvPr/>
        </p:nvSpPr>
        <p:spPr>
          <a:xfrm>
            <a:off x="581298" y="1223956"/>
            <a:ext cx="10515600" cy="4925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algn="ctr" defTabSz="914400" rtl="0" eaLnBrk="1" fontAlgn="base" latinLnBrk="0" hangingPunct="1">
              <a:lnSpc>
                <a:spcPct val="100000"/>
              </a:lnSpc>
              <a:spcBef>
                <a:spcPct val="20000"/>
              </a:spcBef>
              <a:spcAft>
                <a:spcPct val="0"/>
              </a:spcAft>
              <a:buClr>
                <a:srgbClr val="FFFFCC"/>
              </a:buClr>
              <a:buSzPct val="70000"/>
              <a:tabLst/>
              <a:defRPr/>
            </a:pPr>
            <a:r>
              <a:rPr kumimoji="0" lang="en-AU" sz="3600" b="1" i="0" u="sng" strike="noStrike" kern="0" cap="none" spc="0" normalizeH="0" baseline="0" noProof="0" dirty="0">
                <a:ln>
                  <a:noFill/>
                </a:ln>
                <a:uLnTx/>
                <a:uFillTx/>
                <a:latin typeface="Tahoma"/>
                <a:ea typeface="+mn-ea"/>
                <a:cs typeface="+mn-cs"/>
              </a:rPr>
              <a:t>Neurons</a:t>
            </a:r>
          </a:p>
          <a:p>
            <a:pPr marR="0" lvl="0" algn="ctr" defTabSz="914400" rtl="0" eaLnBrk="1" fontAlgn="base" latinLnBrk="0" hangingPunct="1">
              <a:lnSpc>
                <a:spcPct val="100000"/>
              </a:lnSpc>
              <a:spcBef>
                <a:spcPct val="20000"/>
              </a:spcBef>
              <a:spcAft>
                <a:spcPct val="0"/>
              </a:spcAft>
              <a:buClr>
                <a:srgbClr val="FFFFCC"/>
              </a:buClr>
              <a:buSzPct val="70000"/>
              <a:tabLst/>
              <a:defRPr/>
            </a:pPr>
            <a:endParaRPr kumimoji="0" lang="en-AU" sz="3600" b="1" i="0" u="sng" strike="noStrike" kern="0" cap="none" spc="0" normalizeH="0" baseline="0" noProof="0" dirty="0">
              <a:ln>
                <a:noFill/>
              </a:ln>
              <a:uLnTx/>
              <a:uFillTx/>
              <a:latin typeface="Tahom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AU" sz="2400" b="0" i="0" u="none" strike="noStrike" kern="0" cap="none" spc="0" normalizeH="0" baseline="0" noProof="0" dirty="0">
                <a:ln>
                  <a:noFill/>
                </a:ln>
                <a:uLnTx/>
                <a:uFillTx/>
                <a:latin typeface="Tahoma"/>
                <a:ea typeface="+mn-ea"/>
                <a:cs typeface="+mn-cs"/>
              </a:rPr>
              <a:t>- </a:t>
            </a:r>
            <a:r>
              <a:rPr lang="en-US" sz="2400" b="0" i="0" dirty="0">
                <a:solidFill>
                  <a:srgbClr val="231F20"/>
                </a:solidFill>
                <a:effectLst/>
                <a:latin typeface="Proxima Nova"/>
              </a:rPr>
              <a:t>Neurons vary in size, shape, and structure depending on their role and location. However, nearly all neurons have three essential parts: a cell body, an axon, and dendrites.</a:t>
            </a:r>
            <a:endParaRPr lang="en-AU" sz="2400" kern="0" dirty="0">
              <a:solidFill>
                <a:srgbClr val="231F20"/>
              </a:solidFill>
              <a:effectLst/>
              <a:latin typeface="Tahoma"/>
              <a:ea typeface="+mn-ea"/>
              <a:cs typeface="+mn-cs"/>
            </a:endParaRPr>
          </a:p>
          <a:p>
            <a:pPr algn="l"/>
            <a:endParaRPr kumimoji="0" lang="en-AU" sz="2400" b="0" i="0" u="none"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220113568"/>
      </p:ext>
    </p:extLst>
  </p:cSld>
  <p:clrMapOvr>
    <a:masterClrMapping/>
  </p:clrMapOvr>
  <mc:AlternateContent xmlns:mc="http://schemas.openxmlformats.org/markup-compatibility/2006">
    <mc:Choice xmlns:p14="http://schemas.microsoft.com/office/powerpoint/2010/main" xmlns="" Requires="p14">
      <p:transition spd="slow" p14:dur="2000" advTm="99298"/>
    </mc:Choice>
    <mc:Fallback>
      <p:transition spd="slow" advTm="99298"/>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55" y="680586"/>
            <a:ext cx="10515600" cy="1325563"/>
          </a:xfrm>
        </p:spPr>
        <p:txBody>
          <a:bodyPr/>
          <a:lstStyle/>
          <a:p>
            <a:pPr algn="ctr"/>
            <a:r>
              <a:rPr lang="en-US" b="1" u="sng" dirty="0"/>
              <a:t>Function of neurons</a:t>
            </a:r>
            <a:endParaRPr lang="en-US" u="sng" dirty="0"/>
          </a:p>
        </p:txBody>
      </p:sp>
      <p:sp>
        <p:nvSpPr>
          <p:cNvPr id="6" name="Content Placeholder 5"/>
          <p:cNvSpPr>
            <a:spLocks noGrp="1"/>
          </p:cNvSpPr>
          <p:nvPr>
            <p:ph idx="1"/>
          </p:nvPr>
        </p:nvSpPr>
        <p:spPr>
          <a:xfrm>
            <a:off x="39184" y="1705364"/>
            <a:ext cx="11211197" cy="4472049"/>
          </a:xfrm>
        </p:spPr>
        <p:txBody>
          <a:bodyPr>
            <a:noAutofit/>
          </a:bodyPr>
          <a:lstStyle/>
          <a:p>
            <a:pPr marL="0" indent="0" algn="l">
              <a:buNone/>
            </a:pPr>
            <a:r>
              <a:rPr lang="en-US" sz="2400" b="1" i="0" dirty="0">
                <a:solidFill>
                  <a:srgbClr val="231F20"/>
                </a:solidFill>
                <a:effectLst/>
                <a:latin typeface="Proxima Nova"/>
              </a:rPr>
              <a:t>Chemical synapses</a:t>
            </a:r>
          </a:p>
          <a:p>
            <a:pPr algn="just"/>
            <a:r>
              <a:rPr lang="en-US" sz="2400" b="0" i="0" dirty="0">
                <a:solidFill>
                  <a:srgbClr val="231F20"/>
                </a:solidFill>
                <a:effectLst/>
                <a:latin typeface="Proxima Nova"/>
              </a:rPr>
              <a:t>In a chemical synapse, action potentials affect other neurons via a gap between neurons called a synapse. Synapses consist of a presynaptic ending, a synaptic cleft, and a postsynaptic ending.</a:t>
            </a:r>
          </a:p>
          <a:p>
            <a:pPr algn="just"/>
            <a:r>
              <a:rPr lang="en-US" sz="2400" b="0" i="0" dirty="0">
                <a:solidFill>
                  <a:srgbClr val="231F20"/>
                </a:solidFill>
                <a:effectLst/>
                <a:latin typeface="Proxima Nova"/>
              </a:rPr>
              <a:t>When an action potential is generated, it’s carried along the axon to a presynaptic ending. This triggers the release of chemical messengers called neurotransmitters. These molecules cross the synaptic cleft and bind to receptors in the postsynaptic ending of a dendrite.</a:t>
            </a:r>
          </a:p>
          <a:p>
            <a:pPr algn="just"/>
            <a:r>
              <a:rPr lang="en-US" sz="2400" b="0" i="0" dirty="0">
                <a:solidFill>
                  <a:srgbClr val="231F20"/>
                </a:solidFill>
                <a:effectLst/>
                <a:latin typeface="Proxima Nova"/>
              </a:rPr>
              <a:t>Neurotransmitters can excite the postsynaptic neuron, causing it to generate an action potential of its own. Alternatively,  they can inhibit the </a:t>
            </a:r>
          </a:p>
          <a:p>
            <a:pPr marL="0" indent="0" algn="just">
              <a:buNone/>
            </a:pPr>
            <a:r>
              <a:rPr lang="en-US" sz="2400" dirty="0">
                <a:solidFill>
                  <a:srgbClr val="231F20"/>
                </a:solidFill>
                <a:latin typeface="Proxima Nova"/>
              </a:rPr>
              <a:t>   </a:t>
            </a:r>
            <a:r>
              <a:rPr lang="en-US" sz="2400" b="0" i="0" dirty="0">
                <a:solidFill>
                  <a:srgbClr val="231F20"/>
                </a:solidFill>
                <a:effectLst/>
                <a:latin typeface="Proxima Nova"/>
              </a:rPr>
              <a:t>postsynaptic neuron, in which case it doesn’t generate an action </a:t>
            </a:r>
          </a:p>
          <a:p>
            <a:pPr marL="0" indent="0" algn="just">
              <a:buNone/>
            </a:pPr>
            <a:r>
              <a:rPr lang="en-US" sz="2400" dirty="0">
                <a:solidFill>
                  <a:srgbClr val="231F20"/>
                </a:solidFill>
                <a:latin typeface="Proxima Nova"/>
              </a:rPr>
              <a:t>   </a:t>
            </a:r>
            <a:r>
              <a:rPr lang="en-US" sz="2400" b="0" i="0" dirty="0">
                <a:solidFill>
                  <a:srgbClr val="231F20"/>
                </a:solidFill>
                <a:effectLst/>
                <a:latin typeface="Proxima Nova"/>
              </a:rPr>
              <a:t>potential. </a:t>
            </a: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3D5B2A57-CD3A-4E45-9347-366A774F5C6F}"/>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2079944988"/>
      </p:ext>
    </p:extLst>
  </p:cSld>
  <p:clrMapOvr>
    <a:masterClrMapping/>
  </p:clrMapOvr>
  <mc:AlternateContent xmlns:mc="http://schemas.openxmlformats.org/markup-compatibility/2006">
    <mc:Choice xmlns:p14="http://schemas.microsoft.com/office/powerpoint/2010/main" xmlns="" Requires="p14">
      <p:transition spd="slow" p14:dur="2000" advTm="92188"/>
    </mc:Choice>
    <mc:Fallback>
      <p:transition spd="slow" advTm="9218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7857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u="sng" dirty="0"/>
          </a:p>
        </p:txBody>
      </p:sp>
      <p:sp>
        <p:nvSpPr>
          <p:cNvPr id="5" name="Title 1"/>
          <p:cNvSpPr txBox="1">
            <a:spLocks noChangeArrowheads="1"/>
          </p:cNvSpPr>
          <p:nvPr/>
        </p:nvSpPr>
        <p:spPr>
          <a:xfrm>
            <a:off x="5543" y="25282"/>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a:extLst>
              <a:ext uri="{FF2B5EF4-FFF2-40B4-BE49-F238E27FC236}">
                <a16:creationId xmlns:a16="http://schemas.microsoft.com/office/drawing/2014/main" xmlns="" id="{E8373907-8B05-2D4B-BDE4-7998D437A619}"/>
              </a:ext>
            </a:extLst>
          </p:cNvPr>
          <p:cNvSpPr txBox="1"/>
          <p:nvPr/>
        </p:nvSpPr>
        <p:spPr>
          <a:xfrm>
            <a:off x="838200" y="1686587"/>
            <a:ext cx="11094720" cy="3046988"/>
          </a:xfrm>
          <a:prstGeom prst="rect">
            <a:avLst/>
          </a:prstGeom>
          <a:noFill/>
        </p:spPr>
        <p:txBody>
          <a:bodyPr wrap="square" rtlCol="0">
            <a:spAutoFit/>
          </a:bodyPr>
          <a:lstStyle/>
          <a:p>
            <a:pPr algn="l"/>
            <a:r>
              <a:rPr lang="en-US" sz="2400" b="1" i="0" dirty="0">
                <a:solidFill>
                  <a:srgbClr val="231F20"/>
                </a:solidFill>
                <a:effectLst/>
                <a:latin typeface="Proxima Nova"/>
              </a:rPr>
              <a:t>Electrical synapses</a:t>
            </a:r>
          </a:p>
          <a:p>
            <a:pPr algn="l"/>
            <a:endParaRPr lang="en-US" sz="2400" b="1" i="0" dirty="0">
              <a:solidFill>
                <a:srgbClr val="231F20"/>
              </a:solidFill>
              <a:effectLst/>
              <a:latin typeface="Proxima Nova"/>
            </a:endParaRPr>
          </a:p>
          <a:p>
            <a:pPr algn="just"/>
            <a:r>
              <a:rPr lang="en-US" sz="2400" b="0" i="0" dirty="0">
                <a:solidFill>
                  <a:srgbClr val="231F20"/>
                </a:solidFill>
                <a:effectLst/>
                <a:latin typeface="Proxima Nova"/>
              </a:rPr>
              <a:t>Electrical synapses can only excite. They occur when two neurons are connected via a gap junction. This gap is much smaller than a synapse, and includes ion channels which facilitate the direct transmission of a positive electrical signal. As a result, electrical synapses are much faster than chemical synapses. However, the signal diminishes from one neuron to the next, making them less effective at transmitting.</a:t>
            </a:r>
          </a:p>
        </p:txBody>
      </p:sp>
      <p:pic>
        <p:nvPicPr>
          <p:cNvPr id="7" name="Picture 6">
            <a:extLst>
              <a:ext uri="{FF2B5EF4-FFF2-40B4-BE49-F238E27FC236}">
                <a16:creationId xmlns:a16="http://schemas.microsoft.com/office/drawing/2014/main" xmlns="" id="{496A8219-3DDE-4D6A-BCFB-CB6A0FC9035C}"/>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68315663"/>
      </p:ext>
    </p:extLst>
  </p:cSld>
  <p:clrMapOvr>
    <a:masterClrMapping/>
  </p:clrMapOvr>
  <mc:AlternateContent xmlns:mc="http://schemas.openxmlformats.org/markup-compatibility/2006">
    <mc:Choice xmlns:p14="http://schemas.microsoft.com/office/powerpoint/2010/main" xmlns="" Requires="p14">
      <p:transition spd="slow" p14:dur="2000" advTm="41891"/>
    </mc:Choice>
    <mc:Fallback>
      <p:transition spd="slow" advTm="4189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7857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u="sng" dirty="0"/>
          </a:p>
        </p:txBody>
      </p:sp>
      <p:sp>
        <p:nvSpPr>
          <p:cNvPr id="5" name="Title 1"/>
          <p:cNvSpPr txBox="1">
            <a:spLocks noChangeArrowheads="1"/>
          </p:cNvSpPr>
          <p:nvPr/>
        </p:nvSpPr>
        <p:spPr>
          <a:xfrm>
            <a:off x="5543" y="25282"/>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496A8219-3DDE-4D6A-BCFB-CB6A0FC9035C}"/>
              </a:ext>
            </a:extLst>
          </p:cNvPr>
          <p:cNvPicPr>
            <a:picLocks noChangeAspect="1"/>
          </p:cNvPicPr>
          <p:nvPr/>
        </p:nvPicPr>
        <p:blipFill>
          <a:blip r:embed="rId3"/>
          <a:stretch>
            <a:fillRect/>
          </a:stretch>
        </p:blipFill>
        <p:spPr>
          <a:xfrm>
            <a:off x="1" y="7877"/>
            <a:ext cx="1162594" cy="918243"/>
          </a:xfrm>
          <a:prstGeom prst="rect">
            <a:avLst/>
          </a:prstGeom>
        </p:spPr>
      </p:pic>
      <p:pic>
        <p:nvPicPr>
          <p:cNvPr id="3" name="y2mate.com - The Nerve Impulse [HD Animation]_360p">
            <a:hlinkClick r:id="" action="ppaction://media"/>
            <a:extLst>
              <a:ext uri="{FF2B5EF4-FFF2-40B4-BE49-F238E27FC236}">
                <a16:creationId xmlns:a16="http://schemas.microsoft.com/office/drawing/2014/main" xmlns="" id="{91711EDE-E5B2-4E35-AA08-9C0CB5055179}"/>
              </a:ext>
            </a:extLst>
          </p:cNvPr>
          <p:cNvPicPr>
            <a:picLocks noChangeAspect="1"/>
          </p:cNvPicPr>
          <p:nvPr>
            <a:videoFile r:link="rId1"/>
            <p:extLst>
              <p:ext uri="{DAA4B4D4-6D71-4841-9C94-3DE7FCFB9230}">
                <p14:media xmlns:p14="http://schemas.microsoft.com/office/powerpoint/2010/main" xmlns="" r:embed=""/>
              </p:ext>
            </p:extLst>
          </p:nvPr>
        </p:nvPicPr>
        <p:blipFill>
          <a:blip r:embed="rId4"/>
          <a:stretch>
            <a:fillRect/>
          </a:stretch>
        </p:blipFill>
        <p:spPr>
          <a:xfrm>
            <a:off x="3201025" y="1224382"/>
            <a:ext cx="5966825" cy="4262018"/>
          </a:xfrm>
          <a:prstGeom prst="rect">
            <a:avLst/>
          </a:prstGeom>
        </p:spPr>
      </p:pic>
    </p:spTree>
    <p:extLst>
      <p:ext uri="{BB962C8B-B14F-4D97-AF65-F5344CB8AC3E}">
        <p14:creationId xmlns:p14="http://schemas.microsoft.com/office/powerpoint/2010/main" xmlns="" val="1269947715"/>
      </p:ext>
    </p:extLst>
  </p:cSld>
  <p:clrMapOvr>
    <a:masterClrMapping/>
  </p:clrMapOvr>
  <mc:AlternateContent xmlns:mc="http://schemas.openxmlformats.org/markup-compatibility/2006">
    <mc:Choice xmlns:p14="http://schemas.microsoft.com/office/powerpoint/2010/main" xmlns="" Requires="p14">
      <p:transition spd="slow" p14:dur="2000" advTm="196384"/>
    </mc:Choice>
    <mc:Fallback>
      <p:transition spd="slow" advTm="196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xmlns="">
        <p14:playEvt time="583" objId="3"/>
        <p14:triggerEvt type="onClick" time="583" objId="3"/>
        <p14:stopEvt time="173193" objId="3"/>
      </p14:showEvt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ChangeArrowheads="1"/>
          </p:cNvSpPr>
          <p:nvPr/>
        </p:nvSpPr>
        <p:spPr>
          <a:xfrm>
            <a:off x="5543" y="25282"/>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496A8219-3DDE-4D6A-BCFB-CB6A0FC9035C}"/>
              </a:ext>
            </a:extLst>
          </p:cNvPr>
          <p:cNvPicPr>
            <a:picLocks noChangeAspect="1"/>
          </p:cNvPicPr>
          <p:nvPr/>
        </p:nvPicPr>
        <p:blipFill>
          <a:blip r:embed="rId3"/>
          <a:stretch>
            <a:fillRect/>
          </a:stretch>
        </p:blipFill>
        <p:spPr>
          <a:xfrm>
            <a:off x="1" y="7877"/>
            <a:ext cx="1162594" cy="918243"/>
          </a:xfrm>
          <a:prstGeom prst="rect">
            <a:avLst/>
          </a:prstGeom>
        </p:spPr>
      </p:pic>
      <p:sp>
        <p:nvSpPr>
          <p:cNvPr id="8" name="TextBox 7">
            <a:extLst>
              <a:ext uri="{FF2B5EF4-FFF2-40B4-BE49-F238E27FC236}">
                <a16:creationId xmlns:a16="http://schemas.microsoft.com/office/drawing/2014/main" xmlns="" id="{8DAD6C90-026A-4038-9CE7-890182CB9E7E}"/>
              </a:ext>
            </a:extLst>
          </p:cNvPr>
          <p:cNvSpPr txBox="1"/>
          <p:nvPr/>
        </p:nvSpPr>
        <p:spPr>
          <a:xfrm>
            <a:off x="914400" y="2367618"/>
            <a:ext cx="11018520" cy="2800767"/>
          </a:xfrm>
          <a:prstGeom prst="rect">
            <a:avLst/>
          </a:prstGeom>
          <a:noFill/>
        </p:spPr>
        <p:txBody>
          <a:bodyPr wrap="square">
            <a:spAutoFit/>
          </a:bodyPr>
          <a:lstStyle/>
          <a:p>
            <a:pPr algn="l"/>
            <a:r>
              <a:rPr lang="en-US" sz="2800" b="1" i="0" u="sng" dirty="0">
                <a:solidFill>
                  <a:srgbClr val="231F20"/>
                </a:solidFill>
                <a:effectLst/>
                <a:latin typeface="Proxima Nova"/>
              </a:rPr>
              <a:t>Types of neurons</a:t>
            </a:r>
          </a:p>
          <a:p>
            <a:pPr algn="l"/>
            <a:endParaRPr lang="en-US" sz="2800" b="1" i="0" u="sng" dirty="0">
              <a:solidFill>
                <a:srgbClr val="231F20"/>
              </a:solidFill>
              <a:effectLst/>
              <a:latin typeface="Proxima Nova"/>
            </a:endParaRPr>
          </a:p>
          <a:p>
            <a:pPr algn="l"/>
            <a:r>
              <a:rPr lang="en-US" sz="2400" b="0" i="0" dirty="0">
                <a:solidFill>
                  <a:srgbClr val="231F20"/>
                </a:solidFill>
                <a:effectLst/>
                <a:latin typeface="Proxima Nova"/>
              </a:rPr>
              <a:t>Neurons vary in structure, function, and genetic makeup. Given the sheer number of neurons, there are thousands of different types, much like there are thousands of species of living organisms on Earth.</a:t>
            </a:r>
          </a:p>
          <a:p>
            <a:pPr algn="l"/>
            <a:r>
              <a:rPr lang="en-US" sz="2400" b="0" i="0" dirty="0">
                <a:solidFill>
                  <a:srgbClr val="231F20"/>
                </a:solidFill>
                <a:effectLst/>
                <a:latin typeface="Proxima Nova"/>
              </a:rPr>
              <a:t>In terms of function, scientists classify neurons into three broad types: sensory, motor, and interneurons.</a:t>
            </a:r>
          </a:p>
        </p:txBody>
      </p:sp>
    </p:spTree>
    <p:custDataLst>
      <p:tags r:id="rId1"/>
    </p:custDataLst>
    <p:extLst>
      <p:ext uri="{BB962C8B-B14F-4D97-AF65-F5344CB8AC3E}">
        <p14:creationId xmlns:p14="http://schemas.microsoft.com/office/powerpoint/2010/main" xmlns="" val="773272524"/>
      </p:ext>
    </p:extLst>
  </p:cSld>
  <p:clrMapOvr>
    <a:masterClrMapping/>
  </p:clrMapOvr>
  <mc:AlternateContent xmlns:mc="http://schemas.openxmlformats.org/markup-compatibility/2006">
    <mc:Choice xmlns:p14="http://schemas.microsoft.com/office/powerpoint/2010/main" xmlns="" Requires="p14">
      <p:transition spd="slow" p14:dur="2000" advTm="29940"/>
    </mc:Choice>
    <mc:Fallback>
      <p:transition spd="slow" advTm="2994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197" y="9087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Sensory neurons</a:t>
            </a: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p:cNvSpPr txBox="1"/>
          <p:nvPr/>
        </p:nvSpPr>
        <p:spPr>
          <a:xfrm>
            <a:off x="257376" y="1826690"/>
            <a:ext cx="9801024" cy="3416320"/>
          </a:xfrm>
          <a:prstGeom prst="rect">
            <a:avLst/>
          </a:prstGeom>
          <a:noFill/>
        </p:spPr>
        <p:txBody>
          <a:bodyPr wrap="square" rtlCol="0">
            <a:spAutoFit/>
          </a:bodyPr>
          <a:lstStyle/>
          <a:p>
            <a:pPr algn="l"/>
            <a:r>
              <a:rPr lang="en-US" sz="2400" b="0" i="0" dirty="0">
                <a:solidFill>
                  <a:srgbClr val="231F20"/>
                </a:solidFill>
                <a:effectLst/>
                <a:latin typeface="Proxima Nova"/>
              </a:rPr>
              <a:t>Sensory neurons help in:</a:t>
            </a:r>
          </a:p>
          <a:p>
            <a:pPr algn="l"/>
            <a:endParaRPr lang="en-US" sz="2400" b="0" i="0" dirty="0">
              <a:solidFill>
                <a:srgbClr val="231F20"/>
              </a:solidFill>
              <a:effectLst/>
              <a:latin typeface="Proxima Nova"/>
            </a:endParaRPr>
          </a:p>
          <a:p>
            <a:pPr algn="l">
              <a:buFont typeface="Arial" panose="020B0604020202020204" pitchFamily="34" charset="0"/>
              <a:buChar char="•"/>
            </a:pPr>
            <a:r>
              <a:rPr lang="en-US" sz="2400" b="0" i="0" dirty="0">
                <a:solidFill>
                  <a:srgbClr val="231F20"/>
                </a:solidFill>
                <a:effectLst/>
                <a:latin typeface="Proxima Nova"/>
              </a:rPr>
              <a:t>taste</a:t>
            </a:r>
          </a:p>
          <a:p>
            <a:pPr algn="l">
              <a:buFont typeface="Arial" panose="020B0604020202020204" pitchFamily="34" charset="0"/>
              <a:buChar char="•"/>
            </a:pPr>
            <a:r>
              <a:rPr lang="en-US" sz="2400" b="0" i="0" dirty="0">
                <a:solidFill>
                  <a:srgbClr val="231F20"/>
                </a:solidFill>
                <a:effectLst/>
                <a:latin typeface="Proxima Nova"/>
              </a:rPr>
              <a:t>smell</a:t>
            </a:r>
          </a:p>
          <a:p>
            <a:pPr algn="l">
              <a:buFont typeface="Arial" panose="020B0604020202020204" pitchFamily="34" charset="0"/>
              <a:buChar char="•"/>
            </a:pPr>
            <a:r>
              <a:rPr lang="en-US" sz="2400" b="0" i="0" dirty="0">
                <a:solidFill>
                  <a:srgbClr val="231F20"/>
                </a:solidFill>
                <a:effectLst/>
                <a:latin typeface="Proxima Nova"/>
              </a:rPr>
              <a:t>hear</a:t>
            </a:r>
          </a:p>
          <a:p>
            <a:pPr algn="l">
              <a:buFont typeface="Arial" panose="020B0604020202020204" pitchFamily="34" charset="0"/>
              <a:buChar char="•"/>
            </a:pPr>
            <a:r>
              <a:rPr lang="en-US" sz="2400" b="0" i="0" dirty="0">
                <a:solidFill>
                  <a:srgbClr val="231F20"/>
                </a:solidFill>
                <a:effectLst/>
                <a:latin typeface="Proxima Nova"/>
              </a:rPr>
              <a:t>See</a:t>
            </a:r>
          </a:p>
          <a:p>
            <a:pPr algn="l">
              <a:buFont typeface="Arial" panose="020B0604020202020204" pitchFamily="34" charset="0"/>
              <a:buChar char="•"/>
            </a:pPr>
            <a:r>
              <a:rPr lang="en-US" sz="2400" dirty="0">
                <a:solidFill>
                  <a:srgbClr val="231F20"/>
                </a:solidFill>
                <a:latin typeface="Proxima Nova"/>
              </a:rPr>
              <a:t>Feel things around </a:t>
            </a:r>
          </a:p>
          <a:p>
            <a:pPr algn="l"/>
            <a:endParaRPr lang="en-US" sz="2400" b="0" i="0" dirty="0">
              <a:solidFill>
                <a:srgbClr val="231F20"/>
              </a:solidFill>
              <a:effectLst/>
              <a:highlight>
                <a:srgbClr val="FFFF00"/>
              </a:highlight>
              <a:latin typeface="Proxima Nova"/>
            </a:endParaRPr>
          </a:p>
          <a:p>
            <a:pPr algn="l"/>
            <a:endParaRPr lang="en-US" sz="2400" b="0" i="0" dirty="0">
              <a:solidFill>
                <a:srgbClr val="231F20"/>
              </a:solidFill>
              <a:effectLst/>
              <a:latin typeface="Proxima Nova"/>
            </a:endParaRPr>
          </a:p>
        </p:txBody>
      </p:sp>
      <p:pic>
        <p:nvPicPr>
          <p:cNvPr id="9" name="Picture 8">
            <a:extLst>
              <a:ext uri="{FF2B5EF4-FFF2-40B4-BE49-F238E27FC236}">
                <a16:creationId xmlns:a16="http://schemas.microsoft.com/office/drawing/2014/main" xmlns="" id="{7F52F5D5-92A0-414F-9710-74DCD5D2CD33}"/>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935588970"/>
      </p:ext>
    </p:extLst>
  </p:cSld>
  <p:clrMapOvr>
    <a:masterClrMapping/>
  </p:clrMapOvr>
  <mc:AlternateContent xmlns:mc="http://schemas.openxmlformats.org/markup-compatibility/2006">
    <mc:Choice xmlns:p14="http://schemas.microsoft.com/office/powerpoint/2010/main" xmlns="" Requires="p14">
      <p:transition spd="slow" p14:dur="2000" advTm="43274"/>
    </mc:Choice>
    <mc:Fallback>
      <p:transition spd="slow" advTm="43274"/>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3" name="Rectangle 2"/>
          <p:cNvSpPr/>
          <p:nvPr/>
        </p:nvSpPr>
        <p:spPr>
          <a:xfrm>
            <a:off x="584626" y="2312899"/>
            <a:ext cx="10362048" cy="2677656"/>
          </a:xfrm>
          <a:prstGeom prst="rect">
            <a:avLst/>
          </a:prstGeom>
        </p:spPr>
        <p:txBody>
          <a:bodyPr wrap="square">
            <a:spAutoFit/>
          </a:bodyPr>
          <a:lstStyle/>
          <a:p>
            <a:pPr algn="just"/>
            <a:r>
              <a:rPr lang="en-US" sz="2400" b="0" i="0" dirty="0">
                <a:solidFill>
                  <a:srgbClr val="231F20"/>
                </a:solidFill>
                <a:effectLst/>
                <a:latin typeface="Proxima Nova"/>
              </a:rPr>
              <a:t>Motor neurons play a role in movement, including voluntary and involuntary movements. These neurons allow the brain and spinal cord to communicate with muscles, organs, and glands all over the body.</a:t>
            </a:r>
          </a:p>
          <a:p>
            <a:pPr algn="just"/>
            <a:r>
              <a:rPr lang="en-US" sz="2400" b="0" i="0" dirty="0">
                <a:solidFill>
                  <a:srgbClr val="231F20"/>
                </a:solidFill>
                <a:effectLst/>
                <a:latin typeface="Proxima Nova"/>
              </a:rPr>
              <a:t>There are two types of motor neurons: lower and upper. Lower motor neurons carry signals from the spinal cord to the smooth muscles and the skeletal muscles. Upper motor neurons carry signals between your brain and spinal cord.</a:t>
            </a:r>
          </a:p>
        </p:txBody>
      </p:sp>
      <p:sp>
        <p:nvSpPr>
          <p:cNvPr id="7" name="Title 1"/>
          <p:cNvSpPr txBox="1">
            <a:spLocks/>
          </p:cNvSpPr>
          <p:nvPr/>
        </p:nvSpPr>
        <p:spPr>
          <a:xfrm>
            <a:off x="1295400" y="8630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Motor Neurons</a:t>
            </a:r>
            <a:endParaRPr lang="en-US" u="sng" dirty="0"/>
          </a:p>
        </p:txBody>
      </p:sp>
      <p:pic>
        <p:nvPicPr>
          <p:cNvPr id="8" name="Picture 7">
            <a:extLst>
              <a:ext uri="{FF2B5EF4-FFF2-40B4-BE49-F238E27FC236}">
                <a16:creationId xmlns:a16="http://schemas.microsoft.com/office/drawing/2014/main" xmlns="" id="{253659A9-2485-4F65-8764-E654EE4D8C5F}"/>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331842206"/>
      </p:ext>
    </p:extLst>
  </p:cSld>
  <p:clrMapOvr>
    <a:masterClrMapping/>
  </p:clrMapOvr>
  <mc:AlternateContent xmlns:mc="http://schemas.openxmlformats.org/markup-compatibility/2006">
    <mc:Choice xmlns:p14="http://schemas.microsoft.com/office/powerpoint/2010/main" xmlns="" Requires="p14">
      <p:transition spd="slow" p14:dur="2000" advTm="59009"/>
    </mc:Choice>
    <mc:Fallback>
      <p:transition spd="slow" advTm="5900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noChangeArrowheads="1"/>
          </p:cNvSpPr>
          <p:nvPr/>
        </p:nvSpPr>
        <p:spPr>
          <a:xfrm>
            <a:off x="0" y="-10761"/>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3" name="TextBox 2">
            <a:extLst>
              <a:ext uri="{FF2B5EF4-FFF2-40B4-BE49-F238E27FC236}">
                <a16:creationId xmlns:a16="http://schemas.microsoft.com/office/drawing/2014/main" xmlns="" id="{2A617A26-ECD9-4B4E-8880-8A825B6531D4}"/>
              </a:ext>
            </a:extLst>
          </p:cNvPr>
          <p:cNvSpPr txBox="1"/>
          <p:nvPr/>
        </p:nvSpPr>
        <p:spPr>
          <a:xfrm>
            <a:off x="4921592" y="1045427"/>
            <a:ext cx="3246723" cy="646331"/>
          </a:xfrm>
          <a:prstGeom prst="rect">
            <a:avLst/>
          </a:prstGeom>
          <a:noFill/>
        </p:spPr>
        <p:txBody>
          <a:bodyPr wrap="none" rtlCol="0">
            <a:spAutoFit/>
          </a:bodyPr>
          <a:lstStyle/>
          <a:p>
            <a:r>
              <a:rPr lang="en-US" sz="3600" b="1" dirty="0"/>
              <a:t>INTERNEURONS</a:t>
            </a:r>
            <a:endParaRPr lang="en-IN" sz="3600" b="1" dirty="0"/>
          </a:p>
        </p:txBody>
      </p:sp>
      <p:pic>
        <p:nvPicPr>
          <p:cNvPr id="10" name="Picture 9">
            <a:extLst>
              <a:ext uri="{FF2B5EF4-FFF2-40B4-BE49-F238E27FC236}">
                <a16:creationId xmlns:a16="http://schemas.microsoft.com/office/drawing/2014/main" xmlns="" id="{C6A20AE0-BE2C-47D9-B9B1-48F8E4059253}"/>
              </a:ext>
            </a:extLst>
          </p:cNvPr>
          <p:cNvPicPr>
            <a:picLocks noChangeAspect="1"/>
          </p:cNvPicPr>
          <p:nvPr/>
        </p:nvPicPr>
        <p:blipFill>
          <a:blip r:embed="rId2"/>
          <a:stretch>
            <a:fillRect/>
          </a:stretch>
        </p:blipFill>
        <p:spPr>
          <a:xfrm>
            <a:off x="1" y="-18249"/>
            <a:ext cx="1162594" cy="918243"/>
          </a:xfrm>
          <a:prstGeom prst="rect">
            <a:avLst/>
          </a:prstGeom>
        </p:spPr>
      </p:pic>
      <p:sp>
        <p:nvSpPr>
          <p:cNvPr id="11" name="TextBox 10">
            <a:extLst>
              <a:ext uri="{FF2B5EF4-FFF2-40B4-BE49-F238E27FC236}">
                <a16:creationId xmlns:a16="http://schemas.microsoft.com/office/drawing/2014/main" xmlns="" id="{5A0D7C6D-B877-4A0F-8B1A-A1C0AE99B5C8}"/>
              </a:ext>
            </a:extLst>
          </p:cNvPr>
          <p:cNvSpPr txBox="1"/>
          <p:nvPr/>
        </p:nvSpPr>
        <p:spPr>
          <a:xfrm>
            <a:off x="977535" y="2563562"/>
            <a:ext cx="10071464" cy="1938992"/>
          </a:xfrm>
          <a:prstGeom prst="rect">
            <a:avLst/>
          </a:prstGeom>
          <a:noFill/>
        </p:spPr>
        <p:txBody>
          <a:bodyPr wrap="square">
            <a:spAutoFit/>
          </a:bodyPr>
          <a:lstStyle/>
          <a:p>
            <a:pPr algn="just"/>
            <a:r>
              <a:rPr lang="en-US" sz="2400" b="0" i="0" dirty="0">
                <a:solidFill>
                  <a:srgbClr val="231F20"/>
                </a:solidFill>
                <a:effectLst/>
                <a:latin typeface="Proxima Nova"/>
              </a:rPr>
              <a:t>Interneurons are neurons that connect two brain regions, i.e. not direct motor neurons or sensory neurons. Interneurons are the central nodes of neural circuits, enabling communication between sensory or motor neurons and the central nervous system. They play vital roles in reflexes, neuronal oscillations, and neurogenesis in the adult mammalian brain..</a:t>
            </a:r>
          </a:p>
        </p:txBody>
      </p:sp>
    </p:spTree>
    <p:extLst>
      <p:ext uri="{BB962C8B-B14F-4D97-AF65-F5344CB8AC3E}">
        <p14:creationId xmlns:p14="http://schemas.microsoft.com/office/powerpoint/2010/main" xmlns="" val="378838882"/>
      </p:ext>
    </p:extLst>
  </p:cSld>
  <p:clrMapOvr>
    <a:masterClrMapping/>
  </p:clrMapOvr>
  <mc:AlternateContent xmlns:mc="http://schemas.openxmlformats.org/markup-compatibility/2006">
    <mc:Choice xmlns:p14="http://schemas.microsoft.com/office/powerpoint/2010/main" xmlns="" Requires="p14">
      <p:transition spd="slow" p14:dur="2000" advTm="114150"/>
    </mc:Choice>
    <mc:Fallback>
      <p:transition spd="slow" advTm="11415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071001" y="7803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0000"/>
                </a:solidFill>
                <a:latin typeface="Arial" panose="020B0604020202020204" pitchFamily="34" charset="0"/>
              </a:rPr>
              <a:t>N</a:t>
            </a:r>
            <a:r>
              <a:rPr lang="en-US" sz="4400" b="0" i="0" dirty="0">
                <a:solidFill>
                  <a:srgbClr val="000000"/>
                </a:solidFill>
                <a:effectLst/>
                <a:latin typeface="Arial" panose="020B0604020202020204" pitchFamily="34" charset="0"/>
              </a:rPr>
              <a:t>erve impulse conduction</a:t>
            </a:r>
            <a:endParaRPr lang="en-US" u="sng" dirty="0"/>
          </a:p>
        </p:txBody>
      </p:sp>
      <p:sp>
        <p:nvSpPr>
          <p:cNvPr id="6" name="Title 1"/>
          <p:cNvSpPr txBox="1">
            <a:spLocks noChangeArrowheads="1"/>
          </p:cNvSpPr>
          <p:nvPr/>
        </p:nvSpPr>
        <p:spPr>
          <a:xfrm>
            <a:off x="11417"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TextBox 1"/>
          <p:cNvSpPr txBox="1"/>
          <p:nvPr/>
        </p:nvSpPr>
        <p:spPr>
          <a:xfrm>
            <a:off x="2071001" y="1977573"/>
            <a:ext cx="6207760" cy="3539430"/>
          </a:xfrm>
          <a:prstGeom prst="rect">
            <a:avLst/>
          </a:prstGeom>
          <a:noFill/>
        </p:spPr>
        <p:txBody>
          <a:bodyPr wrap="square" rtlCol="0">
            <a:spAutoFit/>
          </a:bodyPr>
          <a:lstStyle/>
          <a:p>
            <a:pPr algn="just" fontAlgn="base">
              <a:buFont typeface="Arial" panose="020B0604020202020204" pitchFamily="34" charset="0"/>
              <a:buChar char="•"/>
            </a:pPr>
            <a:r>
              <a:rPr lang="en-US" sz="2800" b="1" i="0" dirty="0">
                <a:solidFill>
                  <a:srgbClr val="000000"/>
                </a:solidFill>
                <a:effectLst/>
                <a:latin typeface="inherit"/>
              </a:rPr>
              <a:t>Nerve impulse:</a:t>
            </a:r>
            <a:r>
              <a:rPr lang="en-US" sz="2800" b="0" i="0" dirty="0">
                <a:solidFill>
                  <a:srgbClr val="000000"/>
                </a:solidFill>
                <a:effectLst/>
                <a:latin typeface="Open Sans"/>
              </a:rPr>
              <a:t> Nerve impulse is an overall physiological </a:t>
            </a:r>
          </a:p>
          <a:p>
            <a:pPr algn="just" fontAlgn="base"/>
            <a:r>
              <a:rPr lang="en-US" sz="2800" b="0" i="0" dirty="0">
                <a:solidFill>
                  <a:srgbClr val="000000"/>
                </a:solidFill>
                <a:effectLst/>
                <a:latin typeface="Open Sans"/>
              </a:rPr>
              <a:t>changes that occur in a neuron due mechanical, chemical or electrical </a:t>
            </a:r>
          </a:p>
          <a:p>
            <a:pPr algn="just" fontAlgn="base"/>
            <a:r>
              <a:rPr lang="en-US" sz="2800" b="0" i="0" dirty="0">
                <a:solidFill>
                  <a:srgbClr val="000000"/>
                </a:solidFill>
                <a:effectLst/>
                <a:latin typeface="Open Sans"/>
              </a:rPr>
              <a:t>disturbance created by a stimulus. It propagation through axon, synapse</a:t>
            </a:r>
          </a:p>
          <a:p>
            <a:pPr algn="just" fontAlgn="base"/>
            <a:r>
              <a:rPr lang="en-US" sz="2800" b="0" i="0" dirty="0">
                <a:solidFill>
                  <a:srgbClr val="000000"/>
                </a:solidFill>
                <a:effectLst/>
                <a:latin typeface="Open Sans"/>
              </a:rPr>
              <a:t> and neuromuscular junction is called Nerve Impulse conduction.</a:t>
            </a:r>
          </a:p>
        </p:txBody>
      </p:sp>
      <p:pic>
        <p:nvPicPr>
          <p:cNvPr id="9" name="Picture 8">
            <a:extLst>
              <a:ext uri="{FF2B5EF4-FFF2-40B4-BE49-F238E27FC236}">
                <a16:creationId xmlns:a16="http://schemas.microsoft.com/office/drawing/2014/main" xmlns="" id="{8CA6064F-22E6-4A7F-B74F-30143987FE7B}"/>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1281385429"/>
      </p:ext>
    </p:extLst>
  </p:cSld>
  <p:clrMapOvr>
    <a:masterClrMapping/>
  </p:clrMapOvr>
  <mc:AlternateContent xmlns:mc="http://schemas.openxmlformats.org/markup-compatibility/2006">
    <mc:Choice xmlns:p14="http://schemas.microsoft.com/office/powerpoint/2010/main" xmlns="" Requires="p14">
      <p:transition spd="slow" p14:dur="2000" advTm="27453"/>
    </mc:Choice>
    <mc:Fallback>
      <p:transition spd="slow" advTm="27453"/>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197" y="7552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0000"/>
                </a:solidFill>
                <a:latin typeface="Arial" panose="020B0604020202020204" pitchFamily="34" charset="0"/>
              </a:rPr>
              <a:t>N</a:t>
            </a:r>
            <a:r>
              <a:rPr lang="en-US" sz="4400" b="0" i="0" dirty="0">
                <a:solidFill>
                  <a:srgbClr val="000000"/>
                </a:solidFill>
                <a:effectLst/>
                <a:latin typeface="Arial" panose="020B0604020202020204" pitchFamily="34" charset="0"/>
              </a:rPr>
              <a:t>erve impulse conduction</a:t>
            </a:r>
            <a:endParaRPr lang="en-US" u="sng" dirty="0"/>
          </a:p>
        </p:txBody>
      </p:sp>
      <p:sp>
        <p:nvSpPr>
          <p:cNvPr id="6" name="Title 1"/>
          <p:cNvSpPr txBox="1">
            <a:spLocks noChangeArrowheads="1"/>
          </p:cNvSpPr>
          <p:nvPr/>
        </p:nvSpPr>
        <p:spPr>
          <a:xfrm>
            <a:off x="0" y="1847"/>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11" name="Picture 10">
            <a:extLst>
              <a:ext uri="{FF2B5EF4-FFF2-40B4-BE49-F238E27FC236}">
                <a16:creationId xmlns:a16="http://schemas.microsoft.com/office/drawing/2014/main" xmlns="" id="{EB20E2B8-0917-4E1E-8CC0-477A6ED1A270}"/>
              </a:ext>
            </a:extLst>
          </p:cNvPr>
          <p:cNvPicPr>
            <a:picLocks noChangeAspect="1"/>
          </p:cNvPicPr>
          <p:nvPr/>
        </p:nvPicPr>
        <p:blipFill>
          <a:blip r:embed="rId2"/>
          <a:stretch>
            <a:fillRect/>
          </a:stretch>
        </p:blipFill>
        <p:spPr>
          <a:xfrm>
            <a:off x="1" y="7877"/>
            <a:ext cx="1162594" cy="918243"/>
          </a:xfrm>
          <a:prstGeom prst="rect">
            <a:avLst/>
          </a:prstGeom>
        </p:spPr>
      </p:pic>
      <p:sp>
        <p:nvSpPr>
          <p:cNvPr id="2" name="Rectangle 1">
            <a:extLst>
              <a:ext uri="{FF2B5EF4-FFF2-40B4-BE49-F238E27FC236}">
                <a16:creationId xmlns:a16="http://schemas.microsoft.com/office/drawing/2014/main" xmlns="" id="{31367E5D-F5B2-492D-98B4-AB009203D387}"/>
              </a:ext>
            </a:extLst>
          </p:cNvPr>
          <p:cNvSpPr>
            <a:spLocks noChangeArrowheads="1"/>
          </p:cNvSpPr>
          <p:nvPr/>
        </p:nvSpPr>
        <p:spPr bwMode="auto">
          <a:xfrm>
            <a:off x="838197" y="3319924"/>
            <a:ext cx="384664" cy="54240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380880" tIns="0"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
        <p:nvSpPr>
          <p:cNvPr id="5" name="TextBox 4">
            <a:extLst>
              <a:ext uri="{FF2B5EF4-FFF2-40B4-BE49-F238E27FC236}">
                <a16:creationId xmlns:a16="http://schemas.microsoft.com/office/drawing/2014/main" xmlns="" id="{906C76A9-7C8B-4E97-9BD3-D79D2AC78639}"/>
              </a:ext>
            </a:extLst>
          </p:cNvPr>
          <p:cNvSpPr txBox="1"/>
          <p:nvPr/>
        </p:nvSpPr>
        <p:spPr>
          <a:xfrm>
            <a:off x="689135" y="2154166"/>
            <a:ext cx="9438092" cy="34163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Open Sans"/>
              </a:rPr>
              <a:t>Transmission of nerve impulse along nerve </a:t>
            </a:r>
            <a:r>
              <a:rPr kumimoji="0" lang="en-US" altLang="en-US" sz="2400" b="0" i="0" u="none" strike="noStrike" cap="none" normalizeH="0" baseline="0" dirty="0" err="1">
                <a:ln>
                  <a:noFill/>
                </a:ln>
                <a:solidFill>
                  <a:srgbClr val="000000"/>
                </a:solidFill>
                <a:effectLst/>
                <a:latin typeface="Open Sans"/>
              </a:rPr>
              <a:t>fibre</a:t>
            </a:r>
            <a:r>
              <a:rPr kumimoji="0" lang="en-US" altLang="en-US" sz="2400" b="0" i="0" u="none" strike="noStrike" cap="none" normalizeH="0" baseline="0" dirty="0">
                <a:ln>
                  <a:noFill/>
                </a:ln>
                <a:solidFill>
                  <a:srgbClr val="000000"/>
                </a:solidFill>
                <a:effectLst/>
                <a:latin typeface="Open Sans"/>
              </a:rPr>
              <a:t> can be summarized in three steps: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000000"/>
                </a:solidFill>
                <a:effectLst/>
                <a:latin typeface="Open Sans"/>
              </a:rPr>
              <a:t>Polarization (Resting Potential)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00000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rgbClr val="000000"/>
                </a:solidFill>
                <a:effectLst/>
                <a:latin typeface="Open Sans"/>
              </a:rPr>
              <a:t>Depolarization (Action Potential)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00000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rgbClr val="000000"/>
                </a:solidFill>
                <a:effectLst/>
                <a:latin typeface="Open Sans"/>
              </a:rPr>
              <a:t>Repolarization</a:t>
            </a:r>
          </a:p>
          <a:p>
            <a:endParaRPr lang="en-IN" sz="2400" dirty="0"/>
          </a:p>
        </p:txBody>
      </p:sp>
    </p:spTree>
    <p:extLst>
      <p:ext uri="{BB962C8B-B14F-4D97-AF65-F5344CB8AC3E}">
        <p14:creationId xmlns:p14="http://schemas.microsoft.com/office/powerpoint/2010/main" xmlns="" val="300079152"/>
      </p:ext>
    </p:extLst>
  </p:cSld>
  <p:clrMapOvr>
    <a:masterClrMapping/>
  </p:clrMapOvr>
  <mc:AlternateContent xmlns:mc="http://schemas.openxmlformats.org/markup-compatibility/2006">
    <mc:Choice xmlns:p14="http://schemas.microsoft.com/office/powerpoint/2010/main" xmlns="" Requires="p14">
      <p:transition spd="slow" p14:dur="2000" advTm="20785"/>
    </mc:Choice>
    <mc:Fallback>
      <p:transition spd="slow" advTm="2078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657" y="413657"/>
            <a:ext cx="11342913" cy="5539978"/>
          </a:xfrm>
          <a:prstGeom prst="rect">
            <a:avLst/>
          </a:prstGeom>
          <a:noFill/>
        </p:spPr>
        <p:txBody>
          <a:bodyPr wrap="square" rtlCol="0">
            <a:spAutoFit/>
          </a:bodyPr>
          <a:lstStyle/>
          <a:p>
            <a:pPr algn="just">
              <a:lnSpc>
                <a:spcPct val="150000"/>
              </a:lnSpc>
            </a:pPr>
            <a:r>
              <a:rPr lang="en-US" sz="2000" dirty="0" smtClean="0">
                <a:solidFill>
                  <a:srgbClr val="C00000"/>
                </a:solidFill>
                <a:latin typeface="Arial" pitchFamily="34" charset="0"/>
                <a:cs typeface="Arial" pitchFamily="34" charset="0"/>
              </a:rPr>
              <a:t>Steps of Digestion</a:t>
            </a:r>
          </a:p>
          <a:p>
            <a:pPr algn="just">
              <a:lnSpc>
                <a:spcPct val="150000"/>
              </a:lnSpc>
            </a:pPr>
            <a:r>
              <a:rPr lang="en-US" sz="2000" dirty="0" smtClean="0">
                <a:latin typeface="Arial" pitchFamily="34" charset="0"/>
                <a:cs typeface="Arial" pitchFamily="34" charset="0"/>
              </a:rPr>
              <a:t>The digestive processes are </a:t>
            </a:r>
            <a:r>
              <a:rPr lang="en-US" sz="2000" b="1" dirty="0" smtClean="0">
                <a:latin typeface="Arial" pitchFamily="34" charset="0"/>
                <a:cs typeface="Arial" pitchFamily="34" charset="0"/>
              </a:rPr>
              <a:t>ingestion, propulsion, mechanical digestion, chemical digestion, absorption, and defecation (elimination)</a:t>
            </a:r>
            <a:r>
              <a:rPr lang="en-US" sz="2000" dirty="0" smtClean="0">
                <a:latin typeface="Arial" pitchFamily="34" charset="0"/>
                <a:cs typeface="Arial" pitchFamily="34" charset="0"/>
              </a:rPr>
              <a:t>.</a:t>
            </a:r>
          </a:p>
          <a:p>
            <a:pPr algn="just">
              <a:lnSpc>
                <a:spcPct val="150000"/>
              </a:lnSpc>
            </a:pPr>
            <a:r>
              <a:rPr lang="en-US" sz="2000" dirty="0" smtClean="0">
                <a:latin typeface="Arial" pitchFamily="34" charset="0"/>
                <a:cs typeface="Arial" pitchFamily="34" charset="0"/>
              </a:rPr>
              <a:t>Ingested food is chewed, swallowed, and passes through the esophagus into the stomach where it is broken down into a liquid called </a:t>
            </a:r>
            <a:r>
              <a:rPr lang="en-US" sz="2000" b="1" dirty="0" err="1" smtClean="0">
                <a:latin typeface="Arial" pitchFamily="34" charset="0"/>
                <a:cs typeface="Arial" pitchFamily="34" charset="0"/>
              </a:rPr>
              <a:t>chyme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Chyme</a:t>
            </a:r>
            <a:r>
              <a:rPr lang="en-US" sz="2000" dirty="0" smtClean="0">
                <a:latin typeface="Arial" pitchFamily="34" charset="0"/>
                <a:cs typeface="Arial" pitchFamily="34" charset="0"/>
              </a:rPr>
              <a:t> passes from the stomach into the duodenum. There it mixes with bile and pancreatic juices that further break down nutrients. Finger-like projections called </a:t>
            </a:r>
            <a:r>
              <a:rPr lang="en-US" sz="2000" dirty="0" err="1" smtClean="0">
                <a:latin typeface="Arial" pitchFamily="34" charset="0"/>
                <a:cs typeface="Arial" pitchFamily="34" charset="0"/>
              </a:rPr>
              <a:t>villi</a:t>
            </a:r>
            <a:r>
              <a:rPr lang="en-US" sz="2000" dirty="0" smtClean="0">
                <a:latin typeface="Arial" pitchFamily="34" charset="0"/>
                <a:cs typeface="Arial" pitchFamily="34" charset="0"/>
              </a:rPr>
              <a:t> line the interior wall of the small intestine and absorb most of the nutrients. The remaining </a:t>
            </a:r>
            <a:r>
              <a:rPr lang="en-US" sz="2000" dirty="0" err="1" smtClean="0">
                <a:latin typeface="Arial" pitchFamily="34" charset="0"/>
                <a:cs typeface="Arial" pitchFamily="34" charset="0"/>
              </a:rPr>
              <a:t>chyme</a:t>
            </a:r>
            <a:r>
              <a:rPr lang="en-US" sz="2000" dirty="0" smtClean="0">
                <a:latin typeface="Arial" pitchFamily="34" charset="0"/>
                <a:cs typeface="Arial" pitchFamily="34" charset="0"/>
              </a:rPr>
              <a:t> and water pass to the large intestine, which completes absorption and eliminates waste. </a:t>
            </a:r>
          </a:p>
          <a:p>
            <a:pPr algn="just">
              <a:lnSpc>
                <a:spcPct val="150000"/>
              </a:lnSpc>
            </a:pPr>
            <a:r>
              <a:rPr lang="en-US" sz="2000" dirty="0" smtClean="0">
                <a:latin typeface="Arial" pitchFamily="34" charset="0"/>
                <a:cs typeface="Arial" pitchFamily="34" charset="0"/>
              </a:rPr>
              <a:t>Muscles contraction  in synchronized fashion to move the food  forward  is called  “</a:t>
            </a:r>
            <a:r>
              <a:rPr lang="en-US" sz="2000" b="1" dirty="0" smtClean="0">
                <a:latin typeface="Arial" pitchFamily="34" charset="0"/>
                <a:cs typeface="Arial" pitchFamily="34" charset="0"/>
              </a:rPr>
              <a:t>peristalsis”</a:t>
            </a:r>
            <a:r>
              <a:rPr lang="en-US" sz="2000" dirty="0" smtClean="0">
                <a:latin typeface="Arial" pitchFamily="34" charset="0"/>
                <a:cs typeface="Arial" pitchFamily="34" charset="0"/>
              </a:rPr>
              <a:t>.</a:t>
            </a:r>
          </a:p>
          <a:p>
            <a:pPr>
              <a:lnSpc>
                <a:spcPct val="150000"/>
              </a:lnSpc>
            </a:pPr>
            <a:r>
              <a:rPr lang="en-US" sz="2000" dirty="0" smtClean="0">
                <a:latin typeface="Arial" pitchFamily="34" charset="0"/>
                <a:cs typeface="Arial" pitchFamily="34" charset="0"/>
              </a:rPr>
              <a:t>Once it enters the esophagus, food is moved down the esophagus and into our stomach. The</a:t>
            </a:r>
          </a:p>
          <a:p>
            <a:pPr algn="just"/>
            <a:endParaRPr lang="en-US" sz="2000" dirty="0">
              <a:solidFill>
                <a:srgbClr val="C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418" y="2152820"/>
            <a:ext cx="11443062" cy="5089537"/>
          </a:xfrm>
        </p:spPr>
        <p:txBody>
          <a:bodyPr>
            <a:normAutofit/>
          </a:bodyPr>
          <a:lstStyle/>
          <a:p>
            <a:pPr algn="l" fontAlgn="base">
              <a:buFont typeface="Arial" panose="020B0604020202020204" pitchFamily="34" charset="0"/>
              <a:buChar char="•"/>
            </a:pPr>
            <a:r>
              <a:rPr lang="en-US" sz="2400" b="0" i="0" dirty="0">
                <a:solidFill>
                  <a:srgbClr val="000000"/>
                </a:solidFill>
                <a:effectLst/>
                <a:latin typeface="Open Sans"/>
              </a:rPr>
              <a:t>A neuron at resting is electrically charged but not conducting.</a:t>
            </a:r>
          </a:p>
          <a:p>
            <a:pPr algn="l" fontAlgn="base">
              <a:buFont typeface="Arial" panose="020B0604020202020204" pitchFamily="34" charset="0"/>
              <a:buChar char="•"/>
            </a:pPr>
            <a:r>
              <a:rPr lang="en-US" sz="2400" b="0" i="0" dirty="0">
                <a:solidFill>
                  <a:srgbClr val="000000"/>
                </a:solidFill>
                <a:effectLst/>
                <a:latin typeface="Open Sans"/>
              </a:rPr>
              <a:t>The Axoplasm or plasma membrane of a resting neuron is negatively charged as compared to the interstitial fluid.</a:t>
            </a:r>
          </a:p>
          <a:p>
            <a:pPr algn="l" fontAlgn="base">
              <a:buFont typeface="Arial" panose="020B0604020202020204" pitchFamily="34" charset="0"/>
              <a:buChar char="•"/>
            </a:pPr>
            <a:r>
              <a:rPr lang="en-US" sz="2400" b="0" i="0" dirty="0">
                <a:solidFill>
                  <a:srgbClr val="000000"/>
                </a:solidFill>
                <a:effectLst/>
                <a:latin typeface="Open Sans"/>
              </a:rPr>
              <a:t>The potential difference measured at this stage is called </a:t>
            </a:r>
            <a:r>
              <a:rPr lang="en-US" sz="2400" b="1" i="0" dirty="0">
                <a:solidFill>
                  <a:srgbClr val="000000"/>
                </a:solidFill>
                <a:effectLst/>
                <a:latin typeface="inherit"/>
              </a:rPr>
              <a:t>resting potential</a:t>
            </a:r>
            <a:r>
              <a:rPr lang="en-US" sz="2400" b="0" i="0" dirty="0">
                <a:solidFill>
                  <a:srgbClr val="000000"/>
                </a:solidFill>
                <a:effectLst/>
                <a:latin typeface="Open Sans"/>
              </a:rPr>
              <a:t> which is about </a:t>
            </a:r>
            <a:r>
              <a:rPr lang="en-US" sz="2400" b="1" i="0" dirty="0">
                <a:solidFill>
                  <a:srgbClr val="000000"/>
                </a:solidFill>
                <a:effectLst/>
                <a:latin typeface="inherit"/>
              </a:rPr>
              <a:t>-70mV</a:t>
            </a:r>
            <a:r>
              <a:rPr lang="en-US" sz="2400" b="0" i="0" dirty="0">
                <a:solidFill>
                  <a:srgbClr val="000000"/>
                </a:solidFill>
                <a:effectLst/>
                <a:latin typeface="Open Sans"/>
              </a:rPr>
              <a:t>. The interstitial fluid has high concentration of Na+ ion which is about 16 times higher outside the neuron than inside neuron. Similarly, the axoplasm has high concentration of K+ ion which is about 25 times higher inside than in outer interstitial fluids.</a:t>
            </a:r>
          </a:p>
          <a:p>
            <a:pPr algn="l" fontAlgn="base">
              <a:buFont typeface="Arial" panose="020B0604020202020204" pitchFamily="34" charset="0"/>
              <a:buChar char="•"/>
            </a:pPr>
            <a:r>
              <a:rPr lang="en-US" sz="2400" b="0" i="0" dirty="0">
                <a:solidFill>
                  <a:srgbClr val="000000"/>
                </a:solidFill>
                <a:effectLst/>
                <a:latin typeface="Open Sans"/>
              </a:rPr>
              <a:t>This state of resting neuron is called </a:t>
            </a:r>
            <a:r>
              <a:rPr lang="en-US" sz="2400" b="1" i="0" dirty="0">
                <a:solidFill>
                  <a:srgbClr val="000000"/>
                </a:solidFill>
                <a:effectLst/>
                <a:latin typeface="inherit"/>
              </a:rPr>
              <a:t>Polarized state</a:t>
            </a:r>
            <a:r>
              <a:rPr lang="en-US" sz="2400" b="0" i="0" dirty="0">
                <a:solidFill>
                  <a:srgbClr val="000000"/>
                </a:solidFill>
                <a:effectLst/>
                <a:latin typeface="Open Sans"/>
              </a:rPr>
              <a:t> and it is </a:t>
            </a:r>
          </a:p>
          <a:p>
            <a:pPr marL="0" indent="0" algn="l" fontAlgn="base">
              <a:buNone/>
            </a:pPr>
            <a:r>
              <a:rPr lang="en-US" sz="2400" dirty="0">
                <a:solidFill>
                  <a:srgbClr val="000000"/>
                </a:solidFill>
                <a:latin typeface="Open Sans"/>
              </a:rPr>
              <a:t>   </a:t>
            </a:r>
            <a:r>
              <a:rPr lang="en-US" sz="2400" b="0" i="0" dirty="0">
                <a:solidFill>
                  <a:srgbClr val="000000"/>
                </a:solidFill>
                <a:effectLst/>
                <a:latin typeface="Open Sans"/>
              </a:rPr>
              <a:t>electro-negatively charged.</a:t>
            </a:r>
          </a:p>
          <a:p>
            <a:endParaRPr lang="en-US" sz="2400" dirty="0"/>
          </a:p>
        </p:txBody>
      </p:sp>
      <p:sp>
        <p:nvSpPr>
          <p:cNvPr id="9" name="Title 1"/>
          <p:cNvSpPr txBox="1">
            <a:spLocks/>
          </p:cNvSpPr>
          <p:nvPr/>
        </p:nvSpPr>
        <p:spPr>
          <a:xfrm>
            <a:off x="838197" y="9023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a:ln>
                  <a:noFill/>
                </a:ln>
                <a:solidFill>
                  <a:srgbClr val="000000"/>
                </a:solidFill>
                <a:effectLst/>
                <a:latin typeface="Open Sans"/>
              </a:rPr>
              <a:t>Polarization (Resting Potential)</a:t>
            </a: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E491CEF2-DDD9-45D1-BEF7-61B4F49D496C}"/>
              </a:ext>
            </a:extLst>
          </p:cNvPr>
          <p:cNvPicPr>
            <a:picLocks noChangeAspect="1"/>
          </p:cNvPicPr>
          <p:nvPr/>
        </p:nvPicPr>
        <p:blipFill>
          <a:blip r:embed="rId2"/>
          <a:stretch>
            <a:fillRect/>
          </a:stretch>
        </p:blipFill>
        <p:spPr>
          <a:xfrm>
            <a:off x="1" y="7877"/>
            <a:ext cx="1162594" cy="918243"/>
          </a:xfrm>
          <a:prstGeom prst="rect">
            <a:avLst/>
          </a:prstGeom>
        </p:spPr>
      </p:pic>
    </p:spTree>
    <p:extLst>
      <p:ext uri="{BB962C8B-B14F-4D97-AF65-F5344CB8AC3E}">
        <p14:creationId xmlns:p14="http://schemas.microsoft.com/office/powerpoint/2010/main" xmlns="" val="106136204"/>
      </p:ext>
    </p:extLst>
  </p:cSld>
  <p:clrMapOvr>
    <a:masterClrMapping/>
  </p:clrMapOvr>
  <mc:AlternateContent xmlns:mc="http://schemas.openxmlformats.org/markup-compatibility/2006">
    <mc:Choice xmlns:p14="http://schemas.microsoft.com/office/powerpoint/2010/main" xmlns="" Requires="p14">
      <p:transition spd="slow" p14:dur="2000" advTm="109367"/>
    </mc:Choice>
    <mc:Fallback>
      <p:transition spd="slow" advTm="109367"/>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2246808"/>
            <a:ext cx="10515600" cy="5089537"/>
          </a:xfrm>
        </p:spPr>
        <p:txBody>
          <a:bodyPr>
            <a:normAutofit/>
          </a:bodyPr>
          <a:lstStyle/>
          <a:p>
            <a:endParaRPr lang="en-US" dirty="0"/>
          </a:p>
          <a:p>
            <a:endParaRPr lang="en-US" dirty="0"/>
          </a:p>
        </p:txBody>
      </p:sp>
      <p:sp>
        <p:nvSpPr>
          <p:cNvPr id="9" name="Title 1"/>
          <p:cNvSpPr txBox="1">
            <a:spLocks/>
          </p:cNvSpPr>
          <p:nvPr/>
        </p:nvSpPr>
        <p:spPr>
          <a:xfrm>
            <a:off x="838197" y="792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ase"/>
            <a:r>
              <a:rPr lang="en-IN" b="1" i="0" dirty="0">
                <a:solidFill>
                  <a:srgbClr val="000000"/>
                </a:solidFill>
                <a:effectLst/>
                <a:latin typeface="inherit"/>
              </a:rPr>
              <a:t>Depolarization (Action Potential</a:t>
            </a:r>
            <a:r>
              <a:rPr lang="en-IN" b="1" i="0" dirty="0">
                <a:solidFill>
                  <a:srgbClr val="000000"/>
                </a:solidFill>
                <a:effectLst/>
                <a:latin typeface="Open Sans"/>
              </a:rPr>
              <a:t>)</a:t>
            </a:r>
          </a:p>
        </p:txBody>
      </p:sp>
      <p:sp>
        <p:nvSpPr>
          <p:cNvPr id="5" name="Title 1"/>
          <p:cNvSpPr txBox="1">
            <a:spLocks noChangeArrowheads="1"/>
          </p:cNvSpPr>
          <p:nvPr/>
        </p:nvSpPr>
        <p:spPr>
          <a:xfrm>
            <a:off x="0" y="0"/>
            <a:ext cx="12191999" cy="10928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12" name="Content Placeholder 2"/>
          <p:cNvSpPr txBox="1">
            <a:spLocks/>
          </p:cNvSpPr>
          <p:nvPr/>
        </p:nvSpPr>
        <p:spPr>
          <a:xfrm>
            <a:off x="325872" y="1826632"/>
            <a:ext cx="10515600" cy="5089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buFont typeface="Arial" panose="020B0604020202020204" pitchFamily="34" charset="0"/>
              <a:buChar char="•"/>
            </a:pPr>
            <a:r>
              <a:rPr lang="en-US" sz="2400" b="0" i="0" dirty="0">
                <a:solidFill>
                  <a:srgbClr val="000000"/>
                </a:solidFill>
                <a:effectLst/>
                <a:latin typeface="Open Sans"/>
              </a:rPr>
              <a:t>Any stimulus beyond the threshold can initiate an impulse.</a:t>
            </a:r>
          </a:p>
          <a:p>
            <a:pPr algn="just" fontAlgn="base">
              <a:buFont typeface="Arial" panose="020B0604020202020204" pitchFamily="34" charset="0"/>
              <a:buChar char="•"/>
            </a:pPr>
            <a:r>
              <a:rPr lang="en-US" sz="2400" b="0" i="0" dirty="0">
                <a:solidFill>
                  <a:srgbClr val="000000"/>
                </a:solidFill>
                <a:effectLst/>
                <a:latin typeface="Open Sans"/>
              </a:rPr>
              <a:t>When such stimulus is applied in the resting neuron, it opens the sodium channel. Now the permeability of Na+ ion suddenly increases at the point of stimulus causing depolarization.</a:t>
            </a:r>
          </a:p>
          <a:p>
            <a:pPr algn="just" fontAlgn="base">
              <a:buFont typeface="Arial" panose="020B0604020202020204" pitchFamily="34" charset="0"/>
              <a:buChar char="•"/>
            </a:pPr>
            <a:r>
              <a:rPr lang="en-US" sz="2400" b="0" i="0" dirty="0">
                <a:solidFill>
                  <a:srgbClr val="000000"/>
                </a:solidFill>
                <a:effectLst/>
                <a:latin typeface="Open Sans"/>
              </a:rPr>
              <a:t>The diffusion of Na+ ion increases by 10 times from outside to inside. As a result the axoplasm become positively charges, which is exact opposite to polarized state, so called as </a:t>
            </a:r>
            <a:r>
              <a:rPr lang="en-US" sz="2400" b="1" i="0" dirty="0">
                <a:solidFill>
                  <a:srgbClr val="000000"/>
                </a:solidFill>
                <a:effectLst/>
                <a:latin typeface="inherit"/>
              </a:rPr>
              <a:t>depolarized state </a:t>
            </a:r>
            <a:r>
              <a:rPr lang="en-US" sz="2400" b="0" i="0" dirty="0">
                <a:solidFill>
                  <a:srgbClr val="000000"/>
                </a:solidFill>
                <a:effectLst/>
                <a:latin typeface="Open Sans"/>
              </a:rPr>
              <a:t>or </a:t>
            </a:r>
            <a:r>
              <a:rPr lang="en-US" sz="2400" b="1" i="0" dirty="0">
                <a:solidFill>
                  <a:srgbClr val="000000"/>
                </a:solidFill>
                <a:effectLst/>
                <a:latin typeface="inherit"/>
              </a:rPr>
              <a:t>reverse polarized state.</a:t>
            </a:r>
            <a:endParaRPr lang="en-US" sz="2400" b="0" i="0" dirty="0">
              <a:solidFill>
                <a:srgbClr val="000000"/>
              </a:solidFill>
              <a:effectLst/>
              <a:latin typeface="Open Sans"/>
            </a:endParaRPr>
          </a:p>
          <a:p>
            <a:pPr algn="just" fontAlgn="base">
              <a:buFont typeface="Arial" panose="020B0604020202020204" pitchFamily="34" charset="0"/>
              <a:buChar char="•"/>
            </a:pPr>
            <a:r>
              <a:rPr lang="en-US" sz="2400" b="0" i="0" dirty="0">
                <a:solidFill>
                  <a:srgbClr val="000000"/>
                </a:solidFill>
                <a:effectLst/>
                <a:latin typeface="Open Sans"/>
              </a:rPr>
              <a:t>The depolarization of the membrane stimulates the adjacent voltage channel, so the action potential passes as a wave along the length of neuron.</a:t>
            </a:r>
          </a:p>
          <a:p>
            <a:pPr algn="just"/>
            <a:endParaRPr lang="en-US" sz="2400" dirty="0"/>
          </a:p>
        </p:txBody>
      </p:sp>
      <p:pic>
        <p:nvPicPr>
          <p:cNvPr id="13" name="Picture 12">
            <a:extLst>
              <a:ext uri="{FF2B5EF4-FFF2-40B4-BE49-F238E27FC236}">
                <a16:creationId xmlns:a16="http://schemas.microsoft.com/office/drawing/2014/main" xmlns="" id="{46C1CB58-06AA-4A76-A7E9-AD30EC91F26E}"/>
              </a:ext>
            </a:extLst>
          </p:cNvPr>
          <p:cNvPicPr>
            <a:picLocks noChangeAspect="1"/>
          </p:cNvPicPr>
          <p:nvPr/>
        </p:nvPicPr>
        <p:blipFill>
          <a:blip r:embed="rId3"/>
          <a:stretch>
            <a:fillRect/>
          </a:stretch>
        </p:blipFill>
        <p:spPr>
          <a:xfrm>
            <a:off x="1" y="7877"/>
            <a:ext cx="1373654" cy="1084943"/>
          </a:xfrm>
          <a:prstGeom prst="rect">
            <a:avLst/>
          </a:prstGeom>
        </p:spPr>
      </p:pic>
    </p:spTree>
    <p:extLst>
      <p:ext uri="{BB962C8B-B14F-4D97-AF65-F5344CB8AC3E}">
        <p14:creationId xmlns:p14="http://schemas.microsoft.com/office/powerpoint/2010/main" xmlns="" val="79239058"/>
      </p:ext>
    </p:extLst>
  </p:cSld>
  <p:clrMapOvr>
    <a:masterClrMapping/>
  </p:clrMapOvr>
  <mc:AlternateContent xmlns:mc="http://schemas.openxmlformats.org/markup-compatibility/2006">
    <mc:Choice xmlns:p14="http://schemas.microsoft.com/office/powerpoint/2010/main" xmlns="" Requires="p14">
      <p:transition spd="slow" p14:dur="2000" advTm="60761"/>
    </mc:Choice>
    <mc:Fallback>
      <p:transition spd="slow" advTm="60761"/>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1881048"/>
            <a:ext cx="10515600" cy="5089537"/>
          </a:xfrm>
        </p:spPr>
        <p:txBody>
          <a:bodyPr>
            <a:normAutofit/>
          </a:bodyPr>
          <a:lstStyle/>
          <a:p>
            <a:endParaRPr lang="en-US" dirty="0"/>
          </a:p>
          <a:p>
            <a:endParaRPr lang="en-US" dirty="0"/>
          </a:p>
        </p:txBody>
      </p:sp>
      <p:sp>
        <p:nvSpPr>
          <p:cNvPr id="9" name="Title 1"/>
          <p:cNvSpPr txBox="1">
            <a:spLocks/>
          </p:cNvSpPr>
          <p:nvPr/>
        </p:nvSpPr>
        <p:spPr>
          <a:xfrm>
            <a:off x="399288" y="1475520"/>
            <a:ext cx="10515600" cy="4923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US" sz="2400" b="0" i="0" strike="noStrike" kern="0" cap="none" spc="0" normalizeH="0" baseline="0" noProof="0" dirty="0">
                <a:ln>
                  <a:noFill/>
                </a:ln>
                <a:uLnTx/>
                <a:uFillTx/>
                <a:latin typeface="Tahoma"/>
                <a:ea typeface="+mn-ea"/>
                <a:cs typeface="+mn-cs"/>
              </a:rPr>
              <a:t>When the concentration of Na+ ion inside axoplasm increases, the permeability to Na+ decreases and the sodium channel starts to close.</a:t>
            </a:r>
          </a:p>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US" sz="2400" b="0" i="0" strike="noStrike" kern="0" cap="none" spc="0" normalizeH="0" baseline="0" noProof="0" dirty="0">
                <a:ln>
                  <a:noFill/>
                </a:ln>
                <a:uLnTx/>
                <a:uFillTx/>
                <a:latin typeface="Tahoma"/>
                <a:ea typeface="+mn-ea"/>
                <a:cs typeface="+mn-cs"/>
              </a:rPr>
              <a:t>The Na-K pump activates, so that Na+ are pumped out and K+ inside until the original resting potential is restored. The process is known as repolarization and it starts from the same point from where depolarization starts.</a:t>
            </a:r>
          </a:p>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US" sz="2400" b="0" i="0" strike="noStrike" kern="0" cap="none" spc="0" normalizeH="0" baseline="0" noProof="0" dirty="0">
                <a:ln>
                  <a:noFill/>
                </a:ln>
                <a:uLnTx/>
                <a:uFillTx/>
                <a:latin typeface="Tahoma"/>
                <a:ea typeface="+mn-ea"/>
                <a:cs typeface="+mn-cs"/>
              </a:rPr>
              <a:t>The entire process of polarization, depolarization and repolarization occur within fraction of seconds. Now, again the neuron is read for another impulse.</a:t>
            </a:r>
            <a:endParaRPr kumimoji="0" lang="en-AU" sz="2400" b="0" i="0"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2"/>
          <a:stretch>
            <a:fillRect/>
          </a:stretch>
        </p:blipFill>
        <p:spPr>
          <a:xfrm>
            <a:off x="1" y="7877"/>
            <a:ext cx="1162594" cy="918243"/>
          </a:xfrm>
          <a:prstGeom prst="rect">
            <a:avLst/>
          </a:prstGeom>
        </p:spPr>
      </p:pic>
      <p:sp>
        <p:nvSpPr>
          <p:cNvPr id="8" name="Title 1">
            <a:extLst>
              <a:ext uri="{FF2B5EF4-FFF2-40B4-BE49-F238E27FC236}">
                <a16:creationId xmlns:a16="http://schemas.microsoft.com/office/drawing/2014/main" xmlns="" id="{DEBFAE4E-6300-437E-BEDD-5399D80F6977}"/>
              </a:ext>
            </a:extLst>
          </p:cNvPr>
          <p:cNvSpPr txBox="1">
            <a:spLocks/>
          </p:cNvSpPr>
          <p:nvPr/>
        </p:nvSpPr>
        <p:spPr>
          <a:xfrm>
            <a:off x="838197" y="792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ase"/>
            <a:r>
              <a:rPr lang="en-IN" b="1" i="0" dirty="0">
                <a:solidFill>
                  <a:srgbClr val="000000"/>
                </a:solidFill>
                <a:effectLst/>
                <a:latin typeface="inherit"/>
              </a:rPr>
              <a:t>Repolarization</a:t>
            </a:r>
            <a:endParaRPr lang="en-IN" b="1" i="0" dirty="0">
              <a:solidFill>
                <a:srgbClr val="000000"/>
              </a:solidFill>
              <a:effectLst/>
              <a:latin typeface="Open Sans"/>
            </a:endParaRPr>
          </a:p>
        </p:txBody>
      </p:sp>
    </p:spTree>
    <p:extLst>
      <p:ext uri="{BB962C8B-B14F-4D97-AF65-F5344CB8AC3E}">
        <p14:creationId xmlns:p14="http://schemas.microsoft.com/office/powerpoint/2010/main" xmlns="" val="972422337"/>
      </p:ext>
    </p:extLst>
  </p:cSld>
  <p:clrMapOvr>
    <a:masterClrMapping/>
  </p:clrMapOvr>
  <mc:AlternateContent xmlns:mc="http://schemas.openxmlformats.org/markup-compatibility/2006">
    <mc:Choice xmlns:p14="http://schemas.microsoft.com/office/powerpoint/2010/main" xmlns="" Requires="p14">
      <p:transition spd="slow" p14:dur="2000" advTm="54163"/>
    </mc:Choice>
    <mc:Fallback>
      <p:transition spd="slow" advTm="54163"/>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1881048"/>
            <a:ext cx="10515600" cy="5089537"/>
          </a:xfrm>
        </p:spPr>
        <p:txBody>
          <a:bodyPr>
            <a:normAutofit/>
          </a:bodyPr>
          <a:lstStyle/>
          <a:p>
            <a:endParaRPr lang="en-US" dirty="0"/>
          </a:p>
          <a:p>
            <a:endParaRPr lang="en-US" dirty="0"/>
          </a:p>
        </p:txBody>
      </p:sp>
      <p:sp>
        <p:nvSpPr>
          <p:cNvPr id="9" name="Title 1"/>
          <p:cNvSpPr txBox="1">
            <a:spLocks/>
          </p:cNvSpPr>
          <p:nvPr/>
        </p:nvSpPr>
        <p:spPr>
          <a:xfrm>
            <a:off x="399288" y="1475520"/>
            <a:ext cx="10515600" cy="4923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US" sz="2400" b="0" i="0" strike="noStrike" kern="0" cap="none" spc="0" normalizeH="0" baseline="0" noProof="0" dirty="0">
                <a:ln>
                  <a:noFill/>
                </a:ln>
                <a:uLnTx/>
                <a:uFillTx/>
                <a:latin typeface="Tahoma"/>
                <a:ea typeface="+mn-ea"/>
                <a:cs typeface="+mn-cs"/>
              </a:rPr>
              <a:t>Excitability of a cardiac cell depends on the passive and active properties of the cell membrane. The passive properties include the membrane resistance and capacitance and the intercellular resistance. The most important determinant of reduced excitability is the reduced availability of Na + channels.</a:t>
            </a:r>
          </a:p>
          <a:p>
            <a:r>
              <a:rPr lang="en-US" sz="1050" b="0" i="0" u="none" strike="noStrike" dirty="0">
                <a:solidFill>
                  <a:srgbClr val="64AE3F"/>
                </a:solidFill>
                <a:effectLst/>
                <a:latin typeface="proxima-nova"/>
                <a:hlinkClick r:id="rId2"/>
              </a:rPr>
              <a:t/>
            </a:r>
            <a:br>
              <a:rPr lang="en-US" sz="1050" b="0" i="0" u="none" strike="noStrike" dirty="0">
                <a:solidFill>
                  <a:srgbClr val="64AE3F"/>
                </a:solidFill>
                <a:effectLst/>
                <a:latin typeface="proxima-nova"/>
                <a:hlinkClick r:id="rId2"/>
              </a:rPr>
            </a:br>
            <a:endParaRPr kumimoji="0" lang="en-AU" sz="2400" b="0" i="0"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3"/>
          <a:stretch>
            <a:fillRect/>
          </a:stretch>
        </p:blipFill>
        <p:spPr>
          <a:xfrm>
            <a:off x="1" y="7877"/>
            <a:ext cx="1162594" cy="918243"/>
          </a:xfrm>
          <a:prstGeom prst="rect">
            <a:avLst/>
          </a:prstGeom>
        </p:spPr>
      </p:pic>
      <p:sp>
        <p:nvSpPr>
          <p:cNvPr id="8" name="Title 1">
            <a:extLst>
              <a:ext uri="{FF2B5EF4-FFF2-40B4-BE49-F238E27FC236}">
                <a16:creationId xmlns:a16="http://schemas.microsoft.com/office/drawing/2014/main" xmlns="" id="{DEBFAE4E-6300-437E-BEDD-5399D80F6977}"/>
              </a:ext>
            </a:extLst>
          </p:cNvPr>
          <p:cNvSpPr txBox="1">
            <a:spLocks/>
          </p:cNvSpPr>
          <p:nvPr/>
        </p:nvSpPr>
        <p:spPr>
          <a:xfrm>
            <a:off x="838197" y="792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ase"/>
            <a:r>
              <a:rPr lang="en-IN" b="1" i="0" dirty="0">
                <a:solidFill>
                  <a:srgbClr val="000000"/>
                </a:solidFill>
                <a:effectLst/>
                <a:latin typeface="inherit"/>
              </a:rPr>
              <a:t>Excitability of membranes</a:t>
            </a:r>
            <a:endParaRPr lang="en-IN" b="1" i="0" dirty="0">
              <a:solidFill>
                <a:srgbClr val="000000"/>
              </a:solidFill>
              <a:effectLst/>
              <a:latin typeface="Open Sans"/>
            </a:endParaRPr>
          </a:p>
        </p:txBody>
      </p:sp>
    </p:spTree>
    <p:extLst>
      <p:ext uri="{BB962C8B-B14F-4D97-AF65-F5344CB8AC3E}">
        <p14:creationId xmlns:p14="http://schemas.microsoft.com/office/powerpoint/2010/main" xmlns="" val="1198735478"/>
      </p:ext>
    </p:extLst>
  </p:cSld>
  <p:clrMapOvr>
    <a:masterClrMapping/>
  </p:clrMapOvr>
  <mc:AlternateContent xmlns:mc="http://schemas.openxmlformats.org/markup-compatibility/2006">
    <mc:Choice xmlns:p14="http://schemas.microsoft.com/office/powerpoint/2010/main" xmlns="" Requires="p14">
      <p:transition spd="slow" p14:dur="2000" advTm="105258"/>
    </mc:Choice>
    <mc:Fallback>
      <p:transition spd="slow" advTm="105258"/>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1881048"/>
            <a:ext cx="10515600" cy="5089537"/>
          </a:xfrm>
        </p:spPr>
        <p:txBody>
          <a:bodyPr>
            <a:normAutofit/>
          </a:bodyPr>
          <a:lstStyle/>
          <a:p>
            <a:endParaRPr lang="en-US" dirty="0"/>
          </a:p>
          <a:p>
            <a:endParaRPr lang="en-US" dirty="0"/>
          </a:p>
        </p:txBody>
      </p:sp>
      <p:sp>
        <p:nvSpPr>
          <p:cNvPr id="9" name="Title 1"/>
          <p:cNvSpPr txBox="1">
            <a:spLocks/>
          </p:cNvSpPr>
          <p:nvPr/>
        </p:nvSpPr>
        <p:spPr>
          <a:xfrm>
            <a:off x="56388" y="1475520"/>
            <a:ext cx="11167872" cy="4923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kumimoji="0" lang="en-US" sz="2400" b="0" i="0" strike="noStrike" kern="0" cap="none" spc="0" normalizeH="0" baseline="0" noProof="0" dirty="0">
                <a:ln>
                  <a:noFill/>
                </a:ln>
                <a:uLnTx/>
                <a:uFillTx/>
                <a:latin typeface="Tahoma"/>
                <a:ea typeface="+mn-ea"/>
                <a:cs typeface="+mn-cs"/>
              </a:rPr>
              <a:t>Chemical and electrical synapses are specialized biological structures found in the nervous system; they connect neurons together and transmit signals across the neurons. The key difference between chemical and electrical synapse is their method of transmitting signals; chemical synapse pass signals in the form of chemical molecules called neurotransmitters while electrical synapse transmits signals in the form of electrical signals without the use of molecules. The structure of chemical synapse and electrical synapse is also slightly different from each other due to their mode of action.</a:t>
            </a:r>
          </a:p>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r>
              <a:rPr lang="en-US" sz="1050" b="0" i="0" u="none" strike="noStrike" dirty="0">
                <a:solidFill>
                  <a:srgbClr val="64AE3F"/>
                </a:solidFill>
                <a:effectLst/>
                <a:latin typeface="proxima-nova"/>
                <a:hlinkClick r:id="rId2"/>
              </a:rPr>
              <a:t/>
            </a:r>
            <a:br>
              <a:rPr lang="en-US" sz="1050" b="0" i="0" u="none" strike="noStrike" dirty="0">
                <a:solidFill>
                  <a:srgbClr val="64AE3F"/>
                </a:solidFill>
                <a:effectLst/>
                <a:latin typeface="proxima-nova"/>
                <a:hlinkClick r:id="rId2"/>
              </a:rPr>
            </a:br>
            <a:endParaRPr kumimoji="0" lang="en-AU" sz="2400" b="0" i="0"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3"/>
          <a:stretch>
            <a:fillRect/>
          </a:stretch>
        </p:blipFill>
        <p:spPr>
          <a:xfrm>
            <a:off x="1" y="7877"/>
            <a:ext cx="1162594" cy="918243"/>
          </a:xfrm>
          <a:prstGeom prst="rect">
            <a:avLst/>
          </a:prstGeom>
        </p:spPr>
      </p:pic>
      <p:sp>
        <p:nvSpPr>
          <p:cNvPr id="8" name="Title 1">
            <a:extLst>
              <a:ext uri="{FF2B5EF4-FFF2-40B4-BE49-F238E27FC236}">
                <a16:creationId xmlns:a16="http://schemas.microsoft.com/office/drawing/2014/main" xmlns="" id="{DEBFAE4E-6300-437E-BEDD-5399D80F6977}"/>
              </a:ext>
            </a:extLst>
          </p:cNvPr>
          <p:cNvSpPr txBox="1">
            <a:spLocks/>
          </p:cNvSpPr>
          <p:nvPr/>
        </p:nvSpPr>
        <p:spPr>
          <a:xfrm>
            <a:off x="838197" y="792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ase"/>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Electrical and chemical transmission between cells</a:t>
            </a:r>
            <a:endParaRPr lang="en-IN" b="1" i="0" dirty="0">
              <a:solidFill>
                <a:srgbClr val="000000"/>
              </a:solidFill>
              <a:effectLst/>
              <a:latin typeface="Open Sans"/>
            </a:endParaRPr>
          </a:p>
        </p:txBody>
      </p:sp>
    </p:spTree>
    <p:extLst>
      <p:ext uri="{BB962C8B-B14F-4D97-AF65-F5344CB8AC3E}">
        <p14:creationId xmlns:p14="http://schemas.microsoft.com/office/powerpoint/2010/main" xmlns="" val="1231476425"/>
      </p:ext>
    </p:extLst>
  </p:cSld>
  <p:clrMapOvr>
    <a:masterClrMapping/>
  </p:clrMapOvr>
  <mc:AlternateContent xmlns:mc="http://schemas.openxmlformats.org/markup-compatibility/2006">
    <mc:Choice xmlns:p14="http://schemas.microsoft.com/office/powerpoint/2010/main" xmlns="" Requires="p14">
      <p:transition spd="slow" p14:dur="2000" advTm="65329"/>
    </mc:Choice>
    <mc:Fallback>
      <p:transition spd="slow" advTm="65329"/>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88" y="1881048"/>
            <a:ext cx="10515600" cy="5089537"/>
          </a:xfrm>
        </p:spPr>
        <p:txBody>
          <a:bodyPr>
            <a:normAutofit/>
          </a:bodyPr>
          <a:lstStyle/>
          <a:p>
            <a:endParaRPr lang="en-US" dirty="0"/>
          </a:p>
          <a:p>
            <a:endParaRPr lang="en-US" dirty="0"/>
          </a:p>
        </p:txBody>
      </p:sp>
      <p:sp>
        <p:nvSpPr>
          <p:cNvPr id="9" name="Title 1"/>
          <p:cNvSpPr txBox="1">
            <a:spLocks/>
          </p:cNvSpPr>
          <p:nvPr/>
        </p:nvSpPr>
        <p:spPr>
          <a:xfrm>
            <a:off x="56388" y="1475520"/>
            <a:ext cx="11167872" cy="4923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just" defTabSz="914400" rtl="0" eaLnBrk="1" fontAlgn="base" latinLnBrk="0" hangingPunct="1">
              <a:lnSpc>
                <a:spcPct val="100000"/>
              </a:lnSpc>
              <a:spcBef>
                <a:spcPct val="20000"/>
              </a:spcBef>
              <a:spcAft>
                <a:spcPct val="0"/>
              </a:spcAft>
              <a:buClr>
                <a:srgbClr val="FFFFCC"/>
              </a:buClr>
              <a:buSzPct val="70000"/>
              <a:buFont typeface="Wingdings" panose="05000000000000000000" pitchFamily="2" charset="2"/>
              <a:buChar char="n"/>
              <a:tabLst/>
              <a:defRPr/>
            </a:pPr>
            <a:endParaRPr kumimoji="0" lang="en-AU" sz="2400" b="0" i="0" strike="noStrike" kern="0" cap="none" spc="0" normalizeH="0" baseline="0" noProof="0" dirty="0">
              <a:ln>
                <a:noFill/>
              </a:ln>
              <a:uLnTx/>
              <a:uFillTx/>
              <a:latin typeface="Tahoma"/>
              <a:ea typeface="+mn-ea"/>
              <a:cs typeface="+mn-cs"/>
            </a:endParaRPr>
          </a:p>
        </p:txBody>
      </p:sp>
      <p:sp>
        <p:nvSpPr>
          <p:cNvPr id="5" name="Title 1"/>
          <p:cNvSpPr txBox="1">
            <a:spLocks noChangeArrowheads="1"/>
          </p:cNvSpPr>
          <p:nvPr/>
        </p:nvSpPr>
        <p:spPr>
          <a:xfrm>
            <a:off x="0"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B9FFA0CA-B1EC-48D1-B42F-A326A9A881AE}"/>
              </a:ext>
            </a:extLst>
          </p:cNvPr>
          <p:cNvPicPr>
            <a:picLocks noChangeAspect="1"/>
          </p:cNvPicPr>
          <p:nvPr/>
        </p:nvPicPr>
        <p:blipFill>
          <a:blip r:embed="rId2"/>
          <a:stretch>
            <a:fillRect/>
          </a:stretch>
        </p:blipFill>
        <p:spPr>
          <a:xfrm>
            <a:off x="1" y="7877"/>
            <a:ext cx="1162594" cy="918243"/>
          </a:xfrm>
          <a:prstGeom prst="rect">
            <a:avLst/>
          </a:prstGeom>
        </p:spPr>
      </p:pic>
      <p:sp>
        <p:nvSpPr>
          <p:cNvPr id="8" name="Title 1">
            <a:extLst>
              <a:ext uri="{FF2B5EF4-FFF2-40B4-BE49-F238E27FC236}">
                <a16:creationId xmlns:a16="http://schemas.microsoft.com/office/drawing/2014/main" xmlns="" id="{DEBFAE4E-6300-437E-BEDD-5399D80F6977}"/>
              </a:ext>
            </a:extLst>
          </p:cNvPr>
          <p:cNvSpPr txBox="1">
            <a:spLocks/>
          </p:cNvSpPr>
          <p:nvPr/>
        </p:nvSpPr>
        <p:spPr>
          <a:xfrm>
            <a:off x="838197" y="792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ase"/>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Electrical and chemical transmission between cells</a:t>
            </a:r>
            <a:endParaRPr lang="en-IN" b="1" i="0" dirty="0">
              <a:solidFill>
                <a:srgbClr val="000000"/>
              </a:solidFill>
              <a:effectLst/>
              <a:latin typeface="Open Sans"/>
            </a:endParaRPr>
          </a:p>
        </p:txBody>
      </p:sp>
      <p:pic>
        <p:nvPicPr>
          <p:cNvPr id="2" name="Picture 1">
            <a:extLst>
              <a:ext uri="{FF2B5EF4-FFF2-40B4-BE49-F238E27FC236}">
                <a16:creationId xmlns:a16="http://schemas.microsoft.com/office/drawing/2014/main" xmlns="" id="{38788FB7-61D0-44C1-B1AB-B9317CEC2559}"/>
              </a:ext>
            </a:extLst>
          </p:cNvPr>
          <p:cNvPicPr>
            <a:picLocks noChangeAspect="1"/>
          </p:cNvPicPr>
          <p:nvPr/>
        </p:nvPicPr>
        <p:blipFill rotWithShape="1">
          <a:blip r:embed="rId3"/>
          <a:srcRect l="5329" t="12376" r="6147" b="8949"/>
          <a:stretch/>
        </p:blipFill>
        <p:spPr>
          <a:xfrm>
            <a:off x="2812682" y="1978431"/>
            <a:ext cx="5139363" cy="4262896"/>
          </a:xfrm>
          <a:prstGeom prst="rect">
            <a:avLst/>
          </a:prstGeom>
        </p:spPr>
      </p:pic>
    </p:spTree>
    <p:extLst>
      <p:ext uri="{BB962C8B-B14F-4D97-AF65-F5344CB8AC3E}">
        <p14:creationId xmlns:p14="http://schemas.microsoft.com/office/powerpoint/2010/main" xmlns="" val="188272657"/>
      </p:ext>
    </p:extLst>
  </p:cSld>
  <p:clrMapOvr>
    <a:masterClrMapping/>
  </p:clrMapOvr>
  <mc:AlternateContent xmlns:mc="http://schemas.openxmlformats.org/markup-compatibility/2006">
    <mc:Choice xmlns:p14="http://schemas.microsoft.com/office/powerpoint/2010/main" xmlns="" Requires="p14">
      <p:transition spd="slow" p14:dur="2000" advTm="91896"/>
    </mc:Choice>
    <mc:Fallback>
      <p:transition spd="slow" advTm="91896"/>
    </mc:Fallback>
  </mc:AlternateContent>
  <p:extLst>
    <p:ext uri="{3A86A75C-4F4B-4683-9AE1-C65F6400EC91}">
      <p14:laserTraceLst xmlns:p14="http://schemas.microsoft.com/office/powerpoint/2010/main" xmlns="">
        <p14:tracePtLst>
          <p14:tracePt t="164" x="6408738" y="2578100"/>
          <p14:tracePt t="182" x="6421438" y="2578100"/>
          <p14:tracePt t="222" x="6432550" y="2578100"/>
          <p14:tracePt t="289" x="6445250" y="2578100"/>
          <p14:tracePt t="320" x="6456363" y="2578100"/>
          <p14:tracePt t="329" x="6469063" y="2578100"/>
          <p14:tracePt t="347" x="6480175" y="2578100"/>
          <p14:tracePt t="459" x="6469063" y="2517775"/>
          <p14:tracePt t="467" x="6432550" y="2482850"/>
          <p14:tracePt t="475" x="6386513" y="2435225"/>
          <p14:tracePt t="483" x="6350000" y="2400300"/>
          <p14:tracePt t="491" x="6315075" y="2376488"/>
          <p14:tracePt t="500" x="6267450" y="2341563"/>
          <p14:tracePt t="507" x="6196013" y="2293938"/>
          <p14:tracePt t="517" x="6172200" y="2270125"/>
          <p14:tracePt t="523" x="6113463" y="2246313"/>
          <p14:tracePt t="530" x="6054725" y="2222500"/>
          <p14:tracePt t="540" x="6007100" y="2211388"/>
          <p14:tracePt t="546" x="5959475" y="2198688"/>
          <p14:tracePt t="555" x="5913438" y="2187575"/>
          <p14:tracePt t="562" x="5865813" y="2174875"/>
          <p14:tracePt t="571" x="5829300" y="2174875"/>
          <p14:tracePt t="578" x="5805488" y="2174875"/>
          <p14:tracePt t="587" x="5783263" y="2174875"/>
          <p14:tracePt t="594" x="5746750" y="2174875"/>
          <p14:tracePt t="603" x="5735638" y="2174875"/>
          <p14:tracePt t="610" x="5722938" y="2174875"/>
          <p14:tracePt t="619" x="5711825" y="2174875"/>
          <p14:tracePt t="626" x="5699125" y="2174875"/>
          <p14:tracePt t="642" x="5699125" y="2187575"/>
          <p14:tracePt t="650" x="5688013" y="2198688"/>
          <p14:tracePt t="658" x="5688013" y="2211388"/>
          <p14:tracePt t="667" x="5688013" y="2222500"/>
          <p14:tracePt t="674" x="5688013" y="2235200"/>
          <p14:tracePt t="683" x="5676900" y="2259013"/>
          <p14:tracePt t="706" x="5676900" y="2270125"/>
          <p14:tracePt t="723" x="5664200" y="2270125"/>
          <p14:tracePt t="748" x="5653088" y="2270125"/>
          <p14:tracePt t="755" x="5640388" y="2270125"/>
          <p14:tracePt t="762" x="5629275" y="2270125"/>
          <p14:tracePt t="771" x="5616575" y="2270125"/>
          <p14:tracePt t="779" x="5592763" y="2270125"/>
          <p14:tracePt t="787" x="5581650" y="2270125"/>
          <p14:tracePt t="795" x="5557838" y="2270125"/>
          <p14:tracePt t="803" x="5534025" y="2259013"/>
          <p14:tracePt t="811" x="5510213" y="2246313"/>
          <p14:tracePt t="819" x="5486400" y="2235200"/>
          <p14:tracePt t="827" x="5475288" y="2235200"/>
          <p14:tracePt t="835" x="5451475" y="2222500"/>
          <p14:tracePt t="842" x="5427663" y="2198688"/>
          <p14:tracePt t="850" x="5403850" y="2187575"/>
          <p14:tracePt t="858" x="5392738" y="2174875"/>
          <p14:tracePt t="866" x="5356225" y="2152650"/>
          <p14:tracePt t="874" x="5334000" y="2139950"/>
          <p14:tracePt t="882" x="5286375" y="2105025"/>
          <p14:tracePt t="890" x="5262563" y="2092325"/>
          <p14:tracePt t="898" x="5191125" y="2068513"/>
          <p14:tracePt t="906" x="5167313" y="2046288"/>
          <p14:tracePt t="914" x="5097463" y="2022475"/>
          <p14:tracePt t="922" x="5026025" y="1985963"/>
          <p14:tracePt t="930" x="4954588" y="1962150"/>
          <p14:tracePt t="939" x="4860925" y="1939925"/>
          <p14:tracePt t="946" x="4776788" y="1903413"/>
          <p14:tracePt t="954" x="4670425" y="1879600"/>
          <p14:tracePt t="962" x="4540250" y="1844675"/>
          <p14:tracePt t="970" x="4411663" y="1809750"/>
          <p14:tracePt t="979" x="4268788" y="1773238"/>
          <p14:tracePt t="986" x="4114800" y="1749425"/>
          <p14:tracePt t="995" x="3949700" y="1714500"/>
          <p14:tracePt t="1002" x="3808413" y="1679575"/>
          <p14:tracePt t="1011" x="3641725" y="1643063"/>
          <p14:tracePt t="1019" x="3476625" y="1631950"/>
          <p14:tracePt t="1026" x="3311525" y="1608138"/>
          <p14:tracePt t="1034" x="3144838" y="1597025"/>
          <p14:tracePt t="1042" x="3003550" y="1584325"/>
          <p14:tracePt t="1050" x="2849563" y="1584325"/>
          <p14:tracePt t="1058" x="2708275" y="1584325"/>
          <p14:tracePt t="1066" x="2589213" y="1560513"/>
          <p14:tracePt t="1074" x="2447925" y="1560513"/>
          <p14:tracePt t="1083" x="2317750" y="1560513"/>
          <p14:tracePt t="1090" x="2200275" y="1560513"/>
          <p14:tracePt t="1098" x="2057400" y="1560513"/>
          <p14:tracePt t="1106" x="1927225" y="1560513"/>
          <p14:tracePt t="1116" x="1809750" y="1560513"/>
          <p14:tracePt t="1123" x="1666875" y="1560513"/>
          <p14:tracePt t="1131" x="1536700" y="1560513"/>
          <p14:tracePt t="1138" x="1419225" y="1560513"/>
          <p14:tracePt t="1147" x="1289050" y="1573213"/>
          <p14:tracePt t="1154" x="1241425" y="1584325"/>
          <p14:tracePt t="1163" x="1076325" y="1597025"/>
          <p14:tracePt t="1170" x="1028700" y="1597025"/>
          <p14:tracePt t="1179" x="922338" y="1619250"/>
          <p14:tracePt t="1186" x="874713" y="1631950"/>
          <p14:tracePt t="1194" x="804863" y="1655763"/>
          <p14:tracePt t="1202" x="696913" y="1666875"/>
          <p14:tracePt t="1210" x="650875" y="1679575"/>
          <p14:tracePt t="1218" x="603250" y="1703388"/>
          <p14:tracePt t="1226" x="531813" y="1714500"/>
          <p14:tracePt t="1234" x="484188" y="1738313"/>
          <p14:tracePt t="1242" x="438150" y="1762125"/>
          <p14:tracePt t="1250" x="401638" y="1785938"/>
          <p14:tracePt t="1259" x="366713" y="1809750"/>
          <p14:tracePt t="1266" x="331788" y="1831975"/>
          <p14:tracePt t="1274" x="307975" y="1868488"/>
          <p14:tracePt t="1282" x="271463" y="1903413"/>
          <p14:tracePt t="1290" x="247650" y="1951038"/>
          <p14:tracePt t="1298" x="212725" y="2022475"/>
          <p14:tracePt t="1306" x="188913" y="2081213"/>
          <p14:tracePt t="1314" x="165100" y="2116138"/>
          <p14:tracePt t="1322" x="141288" y="2163763"/>
          <p14:tracePt t="1331" x="117475" y="2211388"/>
          <p14:tracePt t="1339" x="95250" y="2259013"/>
          <p14:tracePt t="1347" x="71438" y="2317750"/>
          <p14:tracePt t="1355" x="47625" y="2341563"/>
          <p14:tracePt t="1362" x="34925" y="2389188"/>
          <p14:tracePt t="1370" x="11113" y="2424113"/>
          <p14:tracePt t="1379" x="0" y="2459038"/>
          <p14:tracePt t="1467" x="23813" y="3003550"/>
          <p14:tracePt t="1474" x="58738" y="3074988"/>
          <p14:tracePt t="1482" x="95250" y="3144838"/>
          <p14:tracePt t="1492" x="130175" y="3240088"/>
          <p14:tracePt t="1499" x="153988" y="3311525"/>
          <p14:tracePt t="1508" x="201613" y="3381375"/>
          <p14:tracePt t="1515" x="225425" y="3463925"/>
          <p14:tracePt t="1524" x="247650" y="3500438"/>
          <p14:tracePt t="1531" x="295275" y="3606800"/>
          <p14:tracePt t="1538" x="331788" y="3676650"/>
          <p14:tracePt t="1548" x="342900" y="3713163"/>
          <p14:tracePt t="1555" x="401638" y="3806825"/>
          <p14:tracePt t="1563" x="425450" y="3830638"/>
          <p14:tracePt t="1571" x="473075" y="3913188"/>
          <p14:tracePt t="1578" x="508000" y="3960813"/>
          <p14:tracePt t="1584" x="568325" y="4032250"/>
          <p14:tracePt t="1592" x="603250" y="4090988"/>
          <p14:tracePt t="1600" x="661988" y="4149725"/>
          <p14:tracePt t="1609" x="720725" y="4221163"/>
          <p14:tracePt t="1616" x="792163" y="4292600"/>
          <p14:tracePt t="1624" x="850900" y="4375150"/>
          <p14:tracePt t="1632" x="911225" y="4446588"/>
          <p14:tracePt t="1639" x="993775" y="4540250"/>
          <p14:tracePt t="1648" x="1052513" y="4611688"/>
          <p14:tracePt t="1656" x="1135063" y="4705350"/>
          <p14:tracePt t="1664" x="1206500" y="4776788"/>
          <p14:tracePt t="1672" x="1277938" y="4859338"/>
          <p14:tracePt t="1680" x="1360488" y="4954588"/>
          <p14:tracePt t="1688" x="1454150" y="5026025"/>
          <p14:tracePt t="1696" x="1525588" y="5084763"/>
          <p14:tracePt t="1705" x="1620838" y="5167313"/>
          <p14:tracePt t="1712" x="1690688" y="5226050"/>
          <p14:tracePt t="1720" x="1773238" y="5284788"/>
          <p14:tracePt t="1728" x="1844675" y="5332413"/>
          <p14:tracePt t="1736" x="1916113" y="5391150"/>
          <p14:tracePt t="1744" x="1963738" y="5414963"/>
          <p14:tracePt t="1752" x="2057400" y="5475288"/>
          <p14:tracePt t="1760" x="2092325" y="5497513"/>
          <p14:tracePt t="1768" x="2176463" y="5557838"/>
          <p14:tracePt t="1776" x="2246313" y="5581650"/>
          <p14:tracePt t="1784" x="2317750" y="5627688"/>
          <p14:tracePt t="1792" x="2413000" y="5651500"/>
          <p14:tracePt t="1800" x="2471738" y="5675313"/>
          <p14:tracePt t="1808" x="2578100" y="5699125"/>
          <p14:tracePt t="1816" x="2684463" y="5722938"/>
          <p14:tracePt t="1824" x="2801938" y="5757863"/>
          <p14:tracePt t="1832" x="2908300" y="5770563"/>
          <p14:tracePt t="1840" x="3027363" y="5805488"/>
          <p14:tracePt t="1848" x="3098800" y="5805488"/>
          <p14:tracePt t="1856" x="3205163" y="5818188"/>
          <p14:tracePt t="1864" x="3346450" y="5818188"/>
          <p14:tracePt t="1872" x="3381375" y="5818188"/>
          <p14:tracePt t="1880" x="3500438" y="5818188"/>
          <p14:tracePt t="1888" x="3571875" y="5818188"/>
          <p14:tracePt t="1905" x="3713163" y="5805488"/>
          <p14:tracePt t="1912" x="3784600" y="5781675"/>
          <p14:tracePt t="1921" x="3867150" y="5734050"/>
          <p14:tracePt t="1930" x="3938588" y="5699125"/>
          <p14:tracePt t="1937" x="4008438" y="5664200"/>
          <p14:tracePt t="1945" x="4103688" y="5616575"/>
          <p14:tracePt t="1954" x="4175125" y="5557838"/>
          <p14:tracePt t="1962" x="4244975" y="5497513"/>
          <p14:tracePt t="1969" x="4327525" y="5414963"/>
          <p14:tracePt t="1977" x="4398963" y="5345113"/>
          <p14:tracePt t="1985" x="4457700" y="5273675"/>
          <p14:tracePt t="1994" x="4540250" y="5191125"/>
          <p14:tracePt t="2001" x="4600575" y="5119688"/>
          <p14:tracePt t="2009" x="4670425" y="5048250"/>
          <p14:tracePt t="2016" x="4730750" y="4954588"/>
          <p14:tracePt t="2026" x="4789488" y="4883150"/>
          <p14:tracePt t="2032" x="4848225" y="4800600"/>
          <p14:tracePt t="2041" x="4895850" y="4729163"/>
          <p14:tracePt t="2048" x="4919663" y="4694238"/>
          <p14:tracePt t="2059" x="4954588" y="4635500"/>
          <p14:tracePt t="2064" x="5002213" y="4564063"/>
          <p14:tracePt t="2074" x="5026025" y="4516438"/>
          <p14:tracePt t="2080" x="5049838" y="4422775"/>
          <p14:tracePt t="2088" x="5084763" y="4351338"/>
          <p14:tracePt t="2097" x="5097463" y="4268788"/>
          <p14:tracePt t="2104" x="5108575" y="4197350"/>
          <p14:tracePt t="2113" x="5108575" y="4138613"/>
          <p14:tracePt t="2120" x="5108575" y="4032250"/>
          <p14:tracePt t="2129" x="5108575" y="3925888"/>
          <p14:tracePt t="2137" x="5108575" y="3830638"/>
          <p14:tracePt t="2144" x="5108575" y="3724275"/>
          <p14:tracePt t="2152" x="5060950" y="3606800"/>
          <p14:tracePt t="2160" x="5026025" y="3500438"/>
          <p14:tracePt t="2170" x="4978400" y="3394075"/>
          <p14:tracePt t="2177" x="4930775" y="3287713"/>
          <p14:tracePt t="2186" x="4883150" y="3168650"/>
          <p14:tracePt t="2192" x="4837113" y="3086100"/>
          <p14:tracePt t="2203" x="4813300" y="3027363"/>
          <p14:tracePt t="2209" x="4789488" y="2968625"/>
          <p14:tracePt t="2217" x="4741863" y="2897188"/>
          <p14:tracePt t="2226" x="4718050" y="2825750"/>
          <p14:tracePt t="2232" x="4706938" y="2778125"/>
          <p14:tracePt t="2241" x="4683125" y="2743200"/>
          <p14:tracePt t="2249" x="4670425" y="2708275"/>
          <p14:tracePt t="2257" x="4659313" y="2684463"/>
          <p14:tracePt t="2264" x="4646613" y="2660650"/>
          <p14:tracePt t="2274" x="4646613" y="2647950"/>
          <p14:tracePt t="2280" x="4646613" y="2636838"/>
          <p14:tracePt t="2296" x="4646613" y="2625725"/>
          <p14:tracePt t="2424" x="4635500" y="2625725"/>
          <p14:tracePt t="3183" x="4600575" y="2625725"/>
          <p14:tracePt t="3190" x="4576763" y="2625725"/>
          <p14:tracePt t="3199" x="4529138" y="2625725"/>
          <p14:tracePt t="3206" x="4446588" y="2625725"/>
          <p14:tracePt t="3215" x="4398963" y="2625725"/>
          <p14:tracePt t="3222" x="4340225" y="2625725"/>
          <p14:tracePt t="3231" x="4257675" y="2613025"/>
          <p14:tracePt t="3239" x="4162425" y="2578100"/>
          <p14:tracePt t="3246" x="4056063" y="2554288"/>
          <p14:tracePt t="3255" x="3949700" y="2506663"/>
          <p14:tracePt t="3263" x="3843338" y="2459038"/>
          <p14:tracePt t="3271" x="3713163" y="2411413"/>
          <p14:tracePt t="3278" x="3595688" y="2341563"/>
          <p14:tracePt t="3286" x="3465513" y="2293938"/>
          <p14:tracePt t="3295" x="3359150" y="2235200"/>
          <p14:tracePt t="3302" x="3228975" y="2187575"/>
          <p14:tracePt t="3310" x="3122613" y="2139950"/>
          <p14:tracePt t="3319" x="2992438" y="2105025"/>
          <p14:tracePt t="3326" x="2886075" y="2081213"/>
          <p14:tracePt t="3335" x="2779713" y="2046288"/>
          <p14:tracePt t="3342" x="2708275" y="2033588"/>
          <p14:tracePt t="3350" x="2625725" y="2022475"/>
          <p14:tracePt t="3359" x="2471738" y="1998663"/>
          <p14:tracePt t="3367" x="2413000" y="1998663"/>
          <p14:tracePt t="3375" x="2293938" y="1998663"/>
          <p14:tracePt t="3383" x="2246313" y="1998663"/>
          <p14:tracePt t="3392" x="2163763" y="1998663"/>
          <p14:tracePt t="3398" x="2081213" y="1998663"/>
          <p14:tracePt t="3408" x="2022475" y="1998663"/>
          <p14:tracePt t="3415" x="1951038" y="1998663"/>
          <p14:tracePt t="3422" x="1892300" y="1998663"/>
          <p14:tracePt t="3431" x="1844675" y="1998663"/>
          <p14:tracePt t="3439" x="1797050" y="2022475"/>
          <p14:tracePt t="3447" x="1749425" y="2033588"/>
          <p14:tracePt t="3455" x="1714500" y="2046288"/>
          <p14:tracePt t="3463" x="1679575" y="2057400"/>
          <p14:tracePt t="3470" x="1643063" y="2057400"/>
          <p14:tracePt t="3479" x="1620838" y="2068513"/>
          <p14:tracePt t="3486" x="1608138" y="2081213"/>
          <p14:tracePt t="3495" x="1584325" y="2092325"/>
          <p14:tracePt t="3502" x="1560513" y="2092325"/>
          <p14:tracePt t="3510" x="1536700" y="2105025"/>
          <p14:tracePt t="3519" x="1525588" y="2105025"/>
          <p14:tracePt t="3526" x="1501775" y="2116138"/>
          <p14:tracePt t="3534" x="1490663" y="2116138"/>
          <p14:tracePt t="3542" x="1477963" y="2116138"/>
          <p14:tracePt t="3550" x="1466850" y="2128838"/>
          <p14:tracePt t="3567" x="1454150" y="2139950"/>
          <p14:tracePt t="3583" x="1443038" y="2139950"/>
          <p14:tracePt t="3599" x="1443038" y="2152650"/>
          <p14:tracePt t="3647" x="1443038" y="2163763"/>
          <p14:tracePt t="3656" x="1443038" y="2174875"/>
          <p14:tracePt t="3672" x="1443038" y="2187575"/>
          <p14:tracePt t="3695" x="1443038" y="2198688"/>
          <p14:tracePt t="3702" x="1443038" y="2211388"/>
          <p14:tracePt t="3718" x="1443038" y="2222500"/>
          <p14:tracePt t="4366" x="1454150" y="2235200"/>
          <p14:tracePt t="4383" x="1454150" y="2246313"/>
          <p14:tracePt t="4391" x="1466850" y="2259013"/>
          <p14:tracePt t="4406" x="1466850" y="2270125"/>
          <p14:tracePt t="4416" x="1477963" y="2282825"/>
          <p14:tracePt t="4424" x="1490663" y="2282825"/>
          <p14:tracePt t="4431" x="1501775" y="2305050"/>
          <p14:tracePt t="4439" x="1501775" y="2317750"/>
          <p14:tracePt t="4447" x="1501775" y="2328863"/>
          <p14:tracePt t="4454" x="1512888" y="2328863"/>
          <p14:tracePt t="4472" x="1525588" y="2328863"/>
          <p14:tracePt t="4495" x="1525588" y="2341563"/>
          <p14:tracePt t="4599" x="1536700" y="2341563"/>
          <p14:tracePt t="5022" x="1549400" y="2341563"/>
          <p14:tracePt t="5031" x="1560513" y="2341563"/>
          <p14:tracePt t="5039" x="1573213" y="2341563"/>
          <p14:tracePt t="5046" x="1584325" y="2341563"/>
          <p14:tracePt t="5055" x="1608138" y="2341563"/>
          <p14:tracePt t="5062" x="1620838" y="2341563"/>
          <p14:tracePt t="5070" x="1631950" y="2341563"/>
          <p14:tracePt t="5078" x="1666875" y="2341563"/>
          <p14:tracePt t="5086" x="1690688" y="2328863"/>
          <p14:tracePt t="5094" x="1727200" y="2328863"/>
          <p14:tracePt t="5102" x="1749425" y="2328863"/>
          <p14:tracePt t="5111" x="1797050" y="2328863"/>
          <p14:tracePt t="5119" x="1844675" y="2328863"/>
          <p14:tracePt t="5127" x="1892300" y="2328863"/>
          <p14:tracePt t="5135" x="1939925" y="2328863"/>
          <p14:tracePt t="5143" x="2033588" y="2328863"/>
          <p14:tracePt t="5151" x="2092325" y="2328863"/>
          <p14:tracePt t="5160" x="2176463" y="2328863"/>
          <p14:tracePt t="5166" x="2259013" y="2328863"/>
          <p14:tracePt t="5175" x="2341563" y="2328863"/>
          <p14:tracePt t="5182" x="2447925" y="2328863"/>
          <p14:tracePt t="5190" x="2554288" y="2328863"/>
          <p14:tracePt t="5198" x="2601913" y="2328863"/>
          <p14:tracePt t="5206" x="2732088" y="2328863"/>
          <p14:tracePt t="5214" x="2767013" y="2328863"/>
          <p14:tracePt t="5222" x="2849563" y="2328863"/>
          <p14:tracePt t="5230" x="2908300" y="2328863"/>
          <p14:tracePt t="5237" x="2979738" y="2328863"/>
          <p14:tracePt t="5246" x="3027363" y="2328863"/>
          <p14:tracePt t="5254" x="3074988" y="2328863"/>
          <p14:tracePt t="5262" x="3098800" y="2328863"/>
          <p14:tracePt t="5270" x="3133725" y="2328863"/>
          <p14:tracePt t="5278" x="3157538" y="2328863"/>
          <p14:tracePt t="5286" x="3181350" y="2341563"/>
          <p14:tracePt t="5294" x="3192463" y="2341563"/>
          <p14:tracePt t="5302" x="3205163" y="2341563"/>
          <p14:tracePt t="5310" x="3216275" y="2352675"/>
          <p14:tracePt t="5318" x="3228975" y="2352675"/>
          <p14:tracePt t="5326" x="3240088" y="2352675"/>
          <p14:tracePt t="5334" x="3251200" y="2365375"/>
          <p14:tracePt t="5342" x="3263900" y="2365375"/>
          <p14:tracePt t="5358" x="3275013" y="2365375"/>
          <p14:tracePt t="5366" x="3298825" y="2376488"/>
          <p14:tracePt t="5382" x="3311525" y="2376488"/>
          <p14:tracePt t="5390" x="3322638" y="2376488"/>
          <p14:tracePt t="5398" x="3335338" y="2376488"/>
          <p14:tracePt t="5408" x="3335338" y="2389188"/>
          <p14:tracePt t="5424" x="3346450" y="2389188"/>
          <p14:tracePt t="5431" x="3359150" y="2389188"/>
          <p14:tracePt t="5441" x="3370263" y="2400300"/>
          <p14:tracePt t="5455" x="3381375" y="2400300"/>
          <p14:tracePt t="5479" x="3394075" y="2400300"/>
          <p14:tracePt t="5486" x="3405188" y="2400300"/>
          <p14:tracePt t="5791" x="3405188" y="2411413"/>
          <p14:tracePt t="6247" x="3417888" y="2411413"/>
          <p14:tracePt t="6294" x="3429000" y="2411413"/>
          <p14:tracePt t="6311" x="3441700" y="2411413"/>
          <p14:tracePt t="7350" x="3417888" y="2411413"/>
          <p14:tracePt t="7358" x="3394075" y="2411413"/>
          <p14:tracePt t="7366" x="3370263" y="2424113"/>
          <p14:tracePt t="7374" x="3335338" y="2435225"/>
          <p14:tracePt t="7382" x="3298825" y="2447925"/>
          <p14:tracePt t="7391" x="3263900" y="2459038"/>
          <p14:tracePt t="7399" x="3228975" y="2471738"/>
          <p14:tracePt t="7407" x="3192463" y="2482850"/>
          <p14:tracePt t="7414" x="3144838" y="2495550"/>
          <p14:tracePt t="7424" x="3109913" y="2506663"/>
          <p14:tracePt t="7431" x="3086100" y="2517775"/>
          <p14:tracePt t="7440" x="3051175" y="2530475"/>
          <p14:tracePt t="7446" x="3003550" y="2541588"/>
          <p14:tracePt t="7456" x="2968625" y="2554288"/>
          <p14:tracePt t="7463" x="2921000" y="2565400"/>
          <p14:tracePt t="7470" x="2849563" y="2578100"/>
          <p14:tracePt t="7479" x="2790825" y="2589213"/>
          <p14:tracePt t="7484" x="2695575" y="2601913"/>
          <p14:tracePt t="7492" x="2613025" y="2613025"/>
          <p14:tracePt t="7500" x="2530475" y="2625725"/>
          <p14:tracePt t="7508" x="2436813" y="2647950"/>
          <p14:tracePt t="7516" x="2328863" y="2660650"/>
          <p14:tracePt t="7524" x="2222500" y="2695575"/>
          <p14:tracePt t="7532" x="2176463" y="2708275"/>
          <p14:tracePt t="7540" x="2046288" y="2754313"/>
          <p14:tracePt t="7548" x="1963738" y="2778125"/>
          <p14:tracePt t="7556" x="1927225" y="2801938"/>
          <p14:tracePt t="7564" x="1857375" y="2838450"/>
          <p14:tracePt t="7572" x="1820863" y="2860675"/>
          <p14:tracePt t="7580" x="1773238" y="2884488"/>
          <p14:tracePt t="7587" x="1738313" y="2908300"/>
          <p14:tracePt t="7596" x="1727200" y="2932113"/>
          <p14:tracePt t="7604" x="1690688" y="2968625"/>
          <p14:tracePt t="7612" x="1666875" y="2990850"/>
          <p14:tracePt t="7621" x="1643063" y="3014663"/>
          <p14:tracePt t="7628" x="1584325" y="3062288"/>
          <p14:tracePt t="7637" x="1584325" y="3086100"/>
          <p14:tracePt t="7644" x="1560513" y="3121025"/>
          <p14:tracePt t="7652" x="1525588" y="3144838"/>
          <p14:tracePt t="7660" x="1490663" y="3192463"/>
          <p14:tracePt t="7668" x="1477963" y="3216275"/>
          <p14:tracePt t="7677" x="1454150" y="3240088"/>
          <p14:tracePt t="7684" x="1430338" y="3275013"/>
          <p14:tracePt t="7693" x="1406525" y="3298825"/>
          <p14:tracePt t="7701" x="1384300" y="3322638"/>
          <p14:tracePt t="7709" x="1371600" y="3333750"/>
          <p14:tracePt t="7716" x="1360488" y="3357563"/>
          <p14:tracePt t="7725" x="1360488" y="3370263"/>
          <p14:tracePt t="7732" x="1360488" y="3381375"/>
          <p14:tracePt t="7740" x="1360488" y="3394075"/>
          <p14:tracePt t="7756" x="1360488" y="3405188"/>
          <p14:tracePt t="7765" x="1360488" y="3417888"/>
          <p14:tracePt t="7788" x="1360488" y="3429000"/>
          <p14:tracePt t="7804" x="1360488" y="3440113"/>
          <p14:tracePt t="7812" x="1360488" y="3452813"/>
          <p14:tracePt t="7829" x="1371600" y="3452813"/>
          <p14:tracePt t="7836" x="1384300" y="3452813"/>
          <p14:tracePt t="7853" x="1406525" y="3452813"/>
          <p14:tracePt t="7860" x="1419225" y="3452813"/>
          <p14:tracePt t="7877" x="1430338" y="3452813"/>
          <p14:tracePt t="7887" x="1443038" y="3452813"/>
          <p14:tracePt t="7902" x="1454150" y="3452813"/>
          <p14:tracePt t="7997" x="1454150" y="3440113"/>
          <p14:tracePt t="8004" x="1454150" y="3429000"/>
          <p14:tracePt t="8037" x="1443038" y="3417888"/>
          <p14:tracePt t="8052" x="1430338" y="3405188"/>
          <p14:tracePt t="8140" x="1430338" y="3417888"/>
          <p14:tracePt t="8156" x="1430338" y="3429000"/>
          <p14:tracePt t="8164" x="1430338" y="3452813"/>
          <p14:tracePt t="8180" x="1430338" y="3463925"/>
          <p14:tracePt t="8188" x="1430338" y="3476625"/>
          <p14:tracePt t="8196" x="1443038" y="3487738"/>
          <p14:tracePt t="8204" x="1454150" y="3487738"/>
          <p14:tracePt t="8212" x="1466850" y="3500438"/>
          <p14:tracePt t="8220" x="1477963" y="3511550"/>
          <p14:tracePt t="8228" x="1501775" y="3511550"/>
          <p14:tracePt t="8236" x="1501775" y="3524250"/>
          <p14:tracePt t="8244" x="1525588" y="3524250"/>
          <p14:tracePt t="8252" x="1549400" y="3535363"/>
          <p14:tracePt t="8260" x="1560513" y="3535363"/>
          <p14:tracePt t="8268" x="1584325" y="3535363"/>
          <p14:tracePt t="8276" x="1608138" y="3535363"/>
          <p14:tracePt t="8292" x="1631950" y="3535363"/>
          <p14:tracePt t="8300" x="1655763" y="3535363"/>
          <p14:tracePt t="8317" x="1679575" y="3535363"/>
          <p14:tracePt t="8325" x="1690688" y="3535363"/>
          <p14:tracePt t="8333" x="1703388" y="3535363"/>
          <p14:tracePt t="8340" x="1714500" y="3535363"/>
          <p14:tracePt t="8348" x="1727200" y="3535363"/>
          <p14:tracePt t="8357" x="1738313" y="3524250"/>
          <p14:tracePt t="8365" x="1749425" y="3511550"/>
          <p14:tracePt t="8373" x="1762125" y="3500438"/>
          <p14:tracePt t="8382" x="1773238" y="3487738"/>
          <p14:tracePt t="8388" x="1785938" y="3476625"/>
          <p14:tracePt t="8398" x="1797050" y="3452813"/>
          <p14:tracePt t="8405" x="1797050" y="3440113"/>
          <p14:tracePt t="8413" x="1797050" y="3417888"/>
          <p14:tracePt t="8421" x="1797050" y="3394075"/>
          <p14:tracePt t="8429" x="1797050" y="3381375"/>
          <p14:tracePt t="8437" x="1797050" y="3357563"/>
          <p14:tracePt t="8445" x="1797050" y="3322638"/>
          <p14:tracePt t="8453" x="1797050" y="3311525"/>
          <p14:tracePt t="8460" x="1797050" y="3287713"/>
          <p14:tracePt t="8468" x="1797050" y="3263900"/>
          <p14:tracePt t="8476" x="1785938" y="3240088"/>
          <p14:tracePt t="8485" x="1773238" y="3227388"/>
          <p14:tracePt t="8493" x="1749425" y="3203575"/>
          <p14:tracePt t="8501" x="1727200" y="3192463"/>
          <p14:tracePt t="8508" x="1703388" y="3168650"/>
          <p14:tracePt t="8517" x="1703388" y="3157538"/>
          <p14:tracePt t="8524" x="1679575" y="3144838"/>
          <p14:tracePt t="8532" x="1666875" y="3144838"/>
          <p14:tracePt t="8540" x="1655763" y="3144838"/>
          <p14:tracePt t="8564" x="1643063" y="3144838"/>
          <p14:tracePt t="8572" x="1631950" y="3144838"/>
          <p14:tracePt t="8580" x="1620838" y="3144838"/>
          <p14:tracePt t="8604" x="1608138" y="3144838"/>
          <p14:tracePt t="8612" x="1597025" y="3144838"/>
          <p14:tracePt t="8620" x="1597025" y="3157538"/>
          <p14:tracePt t="8629" x="1584325" y="3181350"/>
          <p14:tracePt t="8636" x="1573213" y="3181350"/>
          <p14:tracePt t="8646" x="1560513" y="3203575"/>
          <p14:tracePt t="8652" x="1549400" y="3216275"/>
          <p14:tracePt t="8668" x="1536700" y="3216275"/>
          <p14:tracePt t="8677" x="1536700" y="3227388"/>
          <p14:tracePt t="8685" x="1525588" y="3240088"/>
          <p14:tracePt t="8692" x="1525588" y="3251200"/>
          <p14:tracePt t="8709" x="1512888" y="3251200"/>
          <p14:tracePt t="8717" x="1512888" y="3263900"/>
          <p14:tracePt t="8733" x="1512888" y="3275013"/>
          <p14:tracePt t="8740" x="1512888" y="3287713"/>
          <p14:tracePt t="8748" x="1512888" y="3298825"/>
          <p14:tracePt t="8756" x="1512888" y="3311525"/>
          <p14:tracePt t="8764" x="1525588" y="3322638"/>
          <p14:tracePt t="8772" x="1549400" y="3322638"/>
          <p14:tracePt t="8780" x="1560513" y="3333750"/>
          <p14:tracePt t="8789" x="1584325" y="3357563"/>
          <p14:tracePt t="8796" x="1620838" y="3370263"/>
          <p14:tracePt t="8804" x="1643063" y="3394075"/>
          <p14:tracePt t="8812" x="1679575" y="3405188"/>
          <p14:tracePt t="8820" x="1703388" y="3417888"/>
          <p14:tracePt t="8829" x="1727200" y="3429000"/>
          <p14:tracePt t="8836" x="1749425" y="3440113"/>
          <p14:tracePt t="8845" x="1773238" y="3452813"/>
          <p14:tracePt t="8852" x="1797050" y="3452813"/>
          <p14:tracePt t="8868" x="1820863" y="3452813"/>
          <p14:tracePt t="8878" x="1833563" y="3452813"/>
          <p14:tracePt t="8894" x="1844675" y="3452813"/>
          <p14:tracePt t="8913" x="1868488" y="3452813"/>
          <p14:tracePt t="8916" x="1868488" y="3440113"/>
          <p14:tracePt t="8925" x="1868488" y="3429000"/>
          <p14:tracePt t="8932" x="1868488" y="3417888"/>
          <p14:tracePt t="8940" x="1879600" y="3417888"/>
          <p14:tracePt t="8949" x="1879600" y="3394075"/>
          <p14:tracePt t="8956" x="1879600" y="3370263"/>
          <p14:tracePt t="8965" x="1879600" y="3357563"/>
          <p14:tracePt t="8972" x="1879600" y="3333750"/>
          <p14:tracePt t="8981" x="1879600" y="3311525"/>
          <p14:tracePt t="8988" x="1868488" y="3298825"/>
          <p14:tracePt t="8996" x="1857375" y="3275013"/>
          <p14:tracePt t="9004" x="1833563" y="3263900"/>
          <p14:tracePt t="9012" x="1809750" y="3240088"/>
          <p14:tracePt t="9020" x="1773238" y="3227388"/>
          <p14:tracePt t="9028" x="1749425" y="3216275"/>
          <p14:tracePt t="9037" x="1738313" y="3203575"/>
          <p14:tracePt t="9044" x="1714500" y="3192463"/>
          <p14:tracePt t="9052" x="1679575" y="3192463"/>
          <p14:tracePt t="9060" x="1655763" y="3192463"/>
          <p14:tracePt t="9068" x="1643063" y="3192463"/>
          <p14:tracePt t="9076" x="1608138" y="3192463"/>
          <p14:tracePt t="9084" x="1584325" y="3192463"/>
          <p14:tracePt t="9092" x="1560513" y="3192463"/>
          <p14:tracePt t="9100" x="1536700" y="3203575"/>
          <p14:tracePt t="9109" x="1512888" y="3227388"/>
          <p14:tracePt t="9117" x="1490663" y="3263900"/>
          <p14:tracePt t="9125" x="1466850" y="3287713"/>
          <p14:tracePt t="9132" x="1443038" y="3322638"/>
          <p14:tracePt t="9142" x="1430338" y="3357563"/>
          <p14:tracePt t="9148" x="1419225" y="3381375"/>
          <p14:tracePt t="9158" x="1406525" y="3417888"/>
          <p14:tracePt t="9164" x="1406525" y="3463925"/>
          <p14:tracePt t="9173" x="1406525" y="3500438"/>
          <p14:tracePt t="9180" x="1406525" y="3535363"/>
          <p14:tracePt t="9189" x="1406525" y="3546475"/>
          <p14:tracePt t="9196" x="1406525" y="3582988"/>
          <p14:tracePt t="9204" x="1406525" y="3606800"/>
          <p14:tracePt t="9213" x="1406525" y="3630613"/>
          <p14:tracePt t="9220" x="1419225" y="3630613"/>
          <p14:tracePt t="9228" x="1430338" y="3654425"/>
          <p14:tracePt t="9237" x="1443038" y="3654425"/>
          <p14:tracePt t="9244" x="1454150" y="3665538"/>
          <p14:tracePt t="9253" x="1466850" y="3665538"/>
          <p14:tracePt t="9260" x="1490663" y="3665538"/>
          <p14:tracePt t="9268" x="1501775" y="3665538"/>
          <p14:tracePt t="9276" x="1512888" y="3665538"/>
          <p14:tracePt t="9284" x="1525588" y="3665538"/>
          <p14:tracePt t="9292" x="1549400" y="3665538"/>
          <p14:tracePt t="9308" x="1560513" y="3654425"/>
          <p14:tracePt t="9316" x="1584325" y="3641725"/>
          <p14:tracePt t="9324" x="1597025" y="3641725"/>
          <p14:tracePt t="9332" x="1597025" y="3630613"/>
          <p14:tracePt t="9340" x="1597025" y="3617913"/>
          <p14:tracePt t="9349" x="1608138" y="3617913"/>
          <p14:tracePt t="9357" x="1608138" y="3594100"/>
          <p14:tracePt t="9364" x="1620838" y="3582988"/>
          <p14:tracePt t="9373" x="1620838" y="3570288"/>
          <p14:tracePt t="9390" x="1620838" y="3559175"/>
          <p14:tracePt t="9397" x="1620838" y="3546475"/>
          <p14:tracePt t="9421" x="1620838" y="3535363"/>
          <p14:tracePt t="9445" x="1620838" y="3524250"/>
          <p14:tracePt t="9484" x="1620838" y="3511550"/>
          <p14:tracePt t="10084" x="1608138" y="3511550"/>
          <p14:tracePt t="10092" x="1584325" y="3511550"/>
          <p14:tracePt t="10100" x="1573213" y="3511550"/>
          <p14:tracePt t="10108" x="1549400" y="3524250"/>
          <p14:tracePt t="10117" x="1525588" y="3524250"/>
          <p14:tracePt t="10124" x="1490663" y="3535363"/>
          <p14:tracePt t="10133" x="1477963" y="3546475"/>
          <p14:tracePt t="10140" x="1454150" y="3546475"/>
          <p14:tracePt t="10150" x="1430338" y="3559175"/>
          <p14:tracePt t="10157" x="1419225" y="3559175"/>
          <p14:tracePt t="10166" x="1395413" y="3559175"/>
          <p14:tracePt t="10173" x="1371600" y="3559175"/>
          <p14:tracePt t="10180" x="1360488" y="3559175"/>
          <p14:tracePt t="10188" x="1347788" y="3559175"/>
          <p14:tracePt t="10196" x="1336675" y="3559175"/>
          <p14:tracePt t="10205" x="1323975" y="3559175"/>
          <p14:tracePt t="10221" x="1312863" y="3559175"/>
          <p14:tracePt t="10236" x="1300163" y="3559175"/>
          <p14:tracePt t="10252" x="1289050" y="3546475"/>
          <p14:tracePt t="10285" x="1277938" y="3546475"/>
          <p14:tracePt t="10292" x="1277938" y="3535363"/>
          <p14:tracePt t="10309" x="1265238" y="3535363"/>
          <p14:tracePt t="10316" x="1265238" y="3524250"/>
          <p14:tracePt t="10596" x="1265238" y="3511550"/>
          <p14:tracePt t="10820" x="1265238" y="3500438"/>
          <p14:tracePt t="11189" x="1265238" y="3487738"/>
          <p14:tracePt t="12356" x="1265238" y="3476625"/>
          <p14:tracePt t="13900" x="1277938" y="3476625"/>
          <p14:tracePt t="13915" x="1289050" y="3476625"/>
          <p14:tracePt t="13922" x="1300163" y="3487738"/>
          <p14:tracePt t="13931" x="1323975" y="3500438"/>
          <p14:tracePt t="13939" x="1323975" y="3511550"/>
          <p14:tracePt t="13947" x="1347788" y="3511550"/>
          <p14:tracePt t="13955" x="1371600" y="3535363"/>
          <p14:tracePt t="13963" x="1371600" y="3546475"/>
          <p14:tracePt t="13971" x="1395413" y="3559175"/>
          <p14:tracePt t="13979" x="1419225" y="3582988"/>
          <p14:tracePt t="13986" x="1443038" y="3594100"/>
          <p14:tracePt t="14002" x="1466850" y="3606800"/>
          <p14:tracePt t="14010" x="1490663" y="3617913"/>
          <p14:tracePt t="14018" x="1501775" y="3617913"/>
          <p14:tracePt t="14027" x="1501775" y="3630613"/>
          <p14:tracePt t="14034" x="1512888" y="3630613"/>
          <p14:tracePt t="14043" x="1525588" y="3630613"/>
          <p14:tracePt t="14050" x="1536700" y="3630613"/>
          <p14:tracePt t="14074" x="1549400" y="3630613"/>
          <p14:tracePt t="14082" x="1560513" y="3630613"/>
          <p14:tracePt t="14099" x="1560513" y="3617913"/>
          <p14:tracePt t="14107" x="1573213" y="3606800"/>
          <p14:tracePt t="14115" x="1573213" y="3582988"/>
          <p14:tracePt t="14122" x="1573213" y="3570288"/>
          <p14:tracePt t="14131" x="1573213" y="3559175"/>
          <p14:tracePt t="14139" x="1573213" y="3546475"/>
          <p14:tracePt t="14147" x="1573213" y="3524250"/>
          <p14:tracePt t="14163" x="1573213" y="3511550"/>
          <p14:tracePt t="14170" x="1573213" y="3500438"/>
          <p14:tracePt t="14179" x="1573213" y="3487738"/>
          <p14:tracePt t="14187" x="1560513" y="3476625"/>
          <p14:tracePt t="14194" x="1549400" y="3463925"/>
          <p14:tracePt t="14203" x="1549400" y="3452813"/>
          <p14:tracePt t="14210" x="1536700" y="3452813"/>
          <p14:tracePt t="14219" x="1525588" y="3440113"/>
          <p14:tracePt t="14227" x="1512888" y="3417888"/>
          <p14:tracePt t="14235" x="1512888" y="3405188"/>
          <p14:tracePt t="14242" x="1490663" y="3394075"/>
          <p14:tracePt t="14252" x="1477963" y="3381375"/>
          <p14:tracePt t="14258" x="1466850" y="3370263"/>
          <p14:tracePt t="14267" x="1454150" y="3357563"/>
          <p14:tracePt t="14274" x="1443038" y="3346450"/>
          <p14:tracePt t="14283" x="1419225" y="3333750"/>
          <p14:tracePt t="14290" x="1406525" y="3322638"/>
          <p14:tracePt t="14299" x="1384300" y="3311525"/>
          <p14:tracePt t="14307" x="1360488" y="3298825"/>
          <p14:tracePt t="14314" x="1336675" y="3287713"/>
          <p14:tracePt t="14322" x="1323975" y="3287713"/>
          <p14:tracePt t="14331" x="1312863" y="3275013"/>
          <p14:tracePt t="14338" x="1289050" y="3275013"/>
          <p14:tracePt t="14347" x="1277938" y="3275013"/>
          <p14:tracePt t="14354" x="1265238" y="3263900"/>
          <p14:tracePt t="14364" x="1241425" y="3263900"/>
          <p14:tracePt t="14371" x="1230313" y="3263900"/>
          <p14:tracePt t="14381" x="1217613" y="3263900"/>
          <p14:tracePt t="14386" x="1206500" y="3263900"/>
          <p14:tracePt t="14396" x="1193800" y="3263900"/>
          <p14:tracePt t="14410" x="1182688" y="3263900"/>
          <p14:tracePt t="14419" x="1169988" y="3263900"/>
          <p14:tracePt t="14427" x="1158875" y="3263900"/>
          <p14:tracePt t="14434" x="1147763" y="3263900"/>
          <p14:tracePt t="14442" x="1135063" y="3263900"/>
          <p14:tracePt t="14451" x="1123950" y="3275013"/>
          <p14:tracePt t="14458" x="1123950" y="3287713"/>
          <p14:tracePt t="14466" x="1111250" y="3298825"/>
          <p14:tracePt t="14474" x="1100138" y="3311525"/>
          <p14:tracePt t="14482" x="1087438" y="3322638"/>
          <p14:tracePt t="14491" x="1087438" y="3333750"/>
          <p14:tracePt t="14498" x="1087438" y="3357563"/>
          <p14:tracePt t="14507" x="1076325" y="3357563"/>
          <p14:tracePt t="14514" x="1076325" y="3381375"/>
          <p14:tracePt t="14523" x="1076325" y="3394075"/>
          <p14:tracePt t="14530" x="1076325" y="3405188"/>
          <p14:tracePt t="14539" x="1076325" y="3417888"/>
          <p14:tracePt t="14546" x="1076325" y="3429000"/>
          <p14:tracePt t="14555" x="1076325" y="3440113"/>
          <p14:tracePt t="14562" x="1076325" y="3452813"/>
          <p14:tracePt t="14571" x="1076325" y="3476625"/>
          <p14:tracePt t="14587" x="1076325" y="3500438"/>
          <p14:tracePt t="14595" x="1087438" y="3511550"/>
          <p14:tracePt t="14602" x="1111250" y="3524250"/>
          <p14:tracePt t="14611" x="1123950" y="3546475"/>
          <p14:tracePt t="14619" x="1135063" y="3559175"/>
          <p14:tracePt t="14628" x="1158875" y="3582988"/>
          <p14:tracePt t="14634" x="1182688" y="3594100"/>
          <p14:tracePt t="14644" x="1206500" y="3617913"/>
          <p14:tracePt t="14651" x="1230313" y="3630613"/>
          <p14:tracePt t="14658" x="1254125" y="3641725"/>
          <p14:tracePt t="14667" x="1265238" y="3654425"/>
          <p14:tracePt t="14674" x="1289050" y="3665538"/>
          <p14:tracePt t="14683" x="1323975" y="3676650"/>
          <p14:tracePt t="14690" x="1347788" y="3689350"/>
          <p14:tracePt t="14699" x="1371600" y="3700463"/>
          <p14:tracePt t="14706" x="1384300" y="3700463"/>
          <p14:tracePt t="14715" x="1406525" y="3713163"/>
          <p14:tracePt t="14722" x="1419225" y="3713163"/>
          <p14:tracePt t="14731" x="1430338" y="3713163"/>
          <p14:tracePt t="14738" x="1443038" y="3713163"/>
          <p14:tracePt t="14747" x="1466850" y="3713163"/>
          <p14:tracePt t="14763" x="1490663" y="3713163"/>
          <p14:tracePt t="14770" x="1512888" y="3713163"/>
          <p14:tracePt t="14779" x="1525588" y="3700463"/>
          <p14:tracePt t="14786" x="1549400" y="3676650"/>
          <p14:tracePt t="14795" x="1573213" y="3630613"/>
          <p14:tracePt t="14803" x="1597025" y="3606800"/>
          <p14:tracePt t="14811" x="1620838" y="3570288"/>
          <p14:tracePt t="14818" x="1643063" y="3535363"/>
          <p14:tracePt t="14826" x="1655763" y="3500438"/>
          <p14:tracePt t="14834" x="1679575" y="3452813"/>
          <p14:tracePt t="14842" x="1690688" y="3417888"/>
          <p14:tracePt t="14850" x="1703388" y="3394075"/>
          <p14:tracePt t="14858" x="1703388" y="3357563"/>
          <p14:tracePt t="14866" x="1703388" y="3322638"/>
          <p14:tracePt t="14874" x="1703388" y="3287713"/>
          <p14:tracePt t="14882" x="1703388" y="3263900"/>
          <p14:tracePt t="14891" x="1703388" y="3240088"/>
          <p14:tracePt t="14908" x="1690688" y="3181350"/>
          <p14:tracePt t="14914" x="1666875" y="3144838"/>
          <p14:tracePt t="14923" x="1643063" y="3121025"/>
          <p14:tracePt t="14930" x="1631950" y="3109913"/>
          <p14:tracePt t="14938" x="1608138" y="3097213"/>
          <p14:tracePt t="14947" x="1597025" y="3074988"/>
          <p14:tracePt t="14954" x="1573213" y="3062288"/>
          <p14:tracePt t="14963" x="1549400" y="3051175"/>
          <p14:tracePt t="14970" x="1536700" y="3051175"/>
          <p14:tracePt t="14978" x="1512888" y="3038475"/>
          <p14:tracePt t="14986" x="1490663" y="3038475"/>
          <p14:tracePt t="14994" x="1477963" y="3038475"/>
          <p14:tracePt t="15002" x="1454150" y="3038475"/>
          <p14:tracePt t="15010" x="1419225" y="3038475"/>
          <p14:tracePt t="15018" x="1395413" y="3038475"/>
          <p14:tracePt t="15026" x="1371600" y="3038475"/>
          <p14:tracePt t="15034" x="1336675" y="3051175"/>
          <p14:tracePt t="15042" x="1312863" y="3074988"/>
          <p14:tracePt t="15050" x="1277938" y="3097213"/>
          <p14:tracePt t="15058" x="1254125" y="3121025"/>
          <p14:tracePt t="15066" x="1217613" y="3144838"/>
          <p14:tracePt t="15073" x="1193800" y="3181350"/>
          <p14:tracePt t="15082" x="1169988" y="3203575"/>
          <p14:tracePt t="15089" x="1158875" y="3216275"/>
          <p14:tracePt t="15098" x="1147763" y="3251200"/>
          <p14:tracePt t="15106" x="1135063" y="3275013"/>
          <p14:tracePt t="15114" x="1123950" y="3298825"/>
          <p14:tracePt t="15122" x="1123950" y="3311525"/>
          <p14:tracePt t="15130" x="1123950" y="3346450"/>
          <p14:tracePt t="15139" x="1123950" y="3357563"/>
          <p14:tracePt t="15146" x="1123950" y="3381375"/>
          <p14:tracePt t="15155" x="1123950" y="3394075"/>
          <p14:tracePt t="15162" x="1123950" y="3405188"/>
          <p14:tracePt t="15170" x="1123950" y="3417888"/>
          <p14:tracePt t="15728" x="1135063" y="3417888"/>
          <p14:tracePt t="15736" x="1147763" y="3417888"/>
          <p14:tracePt t="15744" x="1158875" y="3405188"/>
          <p14:tracePt t="15752" x="1182688" y="3394075"/>
          <p14:tracePt t="15760" x="1230313" y="3357563"/>
          <p14:tracePt t="15768" x="1289050" y="3333750"/>
          <p14:tracePt t="15777" x="1323975" y="3298825"/>
          <p14:tracePt t="15784" x="1395413" y="3240088"/>
          <p14:tracePt t="15792" x="1419225" y="3203575"/>
          <p14:tracePt t="15801" x="1466850" y="3168650"/>
          <p14:tracePt t="15809" x="1512888" y="3109913"/>
          <p14:tracePt t="15818" x="1549400" y="3062288"/>
          <p14:tracePt t="15824" x="1573213" y="3003550"/>
          <p14:tracePt t="15835" x="1597025" y="2979738"/>
          <p14:tracePt t="15841" x="1620838" y="2921000"/>
          <p14:tracePt t="15851" x="1631950" y="2897188"/>
          <p14:tracePt t="15857" x="1631950" y="2860675"/>
          <p14:tracePt t="15865" x="1643063" y="2825750"/>
          <p14:tracePt t="15873" x="1643063" y="2801938"/>
          <p14:tracePt t="15880" x="1643063" y="2767013"/>
          <p14:tracePt t="15888" x="1643063" y="2754313"/>
          <p14:tracePt t="15901" x="1643063" y="2732088"/>
          <p14:tracePt t="15905" x="1643063" y="2695575"/>
          <p14:tracePt t="15912" x="1643063" y="2684463"/>
          <p14:tracePt t="15920" x="1643063" y="2660650"/>
          <p14:tracePt t="15928" x="1643063" y="2636838"/>
          <p14:tracePt t="15936" x="1631950" y="2636838"/>
          <p14:tracePt t="15944" x="1631950" y="2613025"/>
          <p14:tracePt t="15952" x="1620838" y="2589213"/>
          <p14:tracePt t="15961" x="1597025" y="2578100"/>
          <p14:tracePt t="15977" x="1584325" y="2565400"/>
          <p14:tracePt t="15984" x="1573213" y="2565400"/>
          <p14:tracePt t="16008" x="1573213" y="2554288"/>
          <p14:tracePt t="16016" x="1560513" y="2554288"/>
          <p14:tracePt t="16048" x="1549400" y="2541588"/>
          <p14:tracePt t="16072" x="1549400" y="2530475"/>
          <p14:tracePt t="16082" x="1536700" y="2517775"/>
          <p14:tracePt t="16088" x="1536700" y="2506663"/>
          <p14:tracePt t="16098" x="1525588" y="2506663"/>
          <p14:tracePt t="16114" x="1525588" y="2495550"/>
          <p14:tracePt t="16121" x="1512888" y="2495550"/>
          <p14:tracePt t="16128" x="1512888" y="2482850"/>
          <p14:tracePt t="16256" x="1525588" y="2482850"/>
          <p14:tracePt t="16264" x="1560513" y="2482850"/>
          <p14:tracePt t="16271" x="1584325" y="2482850"/>
          <p14:tracePt t="16279" x="1631950" y="2471738"/>
          <p14:tracePt t="16287" x="1714500" y="2471738"/>
          <p14:tracePt t="16295" x="1749425" y="2459038"/>
          <p14:tracePt t="16303" x="1820863" y="2459038"/>
          <p14:tracePt t="16311" x="1879600" y="2459038"/>
          <p14:tracePt t="16319" x="1939925" y="2459038"/>
          <p14:tracePt t="16328" x="1985963" y="2459038"/>
          <p14:tracePt t="16335" x="2022475" y="2459038"/>
          <p14:tracePt t="16344" x="2057400" y="2459038"/>
          <p14:tracePt t="16351" x="2070100" y="2459038"/>
          <p14:tracePt t="16359" x="2092325" y="2459038"/>
          <p14:tracePt t="16367" x="2105025" y="2459038"/>
          <p14:tracePt t="16623" x="2105025" y="2447925"/>
          <p14:tracePt t="17334" x="2105025" y="2435225"/>
          <p14:tracePt t="17343" x="2105025" y="2424113"/>
          <p14:tracePt t="17351" x="2105025" y="2411413"/>
          <p14:tracePt t="17358" x="2105025" y="2389188"/>
          <p14:tracePt t="17367" x="2105025" y="2365375"/>
          <p14:tracePt t="17374" x="2081213" y="2341563"/>
          <p14:tracePt t="17382" x="2070100" y="2317750"/>
          <p14:tracePt t="17390" x="2057400" y="2305050"/>
          <p14:tracePt t="17398" x="2033588" y="2282825"/>
          <p14:tracePt t="17408" x="2022475" y="2270125"/>
          <p14:tracePt t="17414" x="2022475" y="2259013"/>
          <p14:tracePt t="17422" x="2009775" y="2259013"/>
          <p14:tracePt t="17430" x="1998663" y="2246313"/>
          <p14:tracePt t="17447" x="1985963" y="2246313"/>
          <p14:tracePt t="17462" x="1974850" y="2246313"/>
          <p14:tracePt t="17486" x="1974850" y="2235200"/>
          <p14:tracePt t="17638" x="1963738" y="2235200"/>
          <p14:tracePt t="17719" x="1963738" y="2222500"/>
          <p14:tracePt t="17966" x="1963738" y="2211388"/>
          <p14:tracePt t="19087" x="1963738" y="2198688"/>
          <p14:tracePt t="19143" x="1963738" y="2187575"/>
          <p14:tracePt t="19660" x="1985963" y="2187575"/>
          <p14:tracePt t="19668" x="2070100" y="2152650"/>
          <p14:tracePt t="19676" x="2176463" y="2105025"/>
          <p14:tracePt t="19684" x="2259013" y="2068513"/>
          <p14:tracePt t="19692" x="2413000" y="2022475"/>
          <p14:tracePt t="19700" x="2554288" y="1974850"/>
          <p14:tracePt t="19708" x="2732088" y="1939925"/>
          <p14:tracePt t="19717" x="2849563" y="1939925"/>
          <p14:tracePt t="19724" x="2968625" y="1939925"/>
          <p14:tracePt t="19733" x="3074988" y="1939925"/>
          <p14:tracePt t="19740" x="3168650" y="1974850"/>
          <p14:tracePt t="19750" x="3240088" y="2033588"/>
          <p14:tracePt t="19757" x="3298825" y="2105025"/>
          <p14:tracePt t="19766" x="3359150" y="2187575"/>
          <p14:tracePt t="19773" x="3381375" y="2246313"/>
          <p14:tracePt t="19781" x="3417888" y="2341563"/>
          <p14:tracePt t="19789" x="3429000" y="2389188"/>
          <p14:tracePt t="19797" x="3441700" y="2471738"/>
          <p14:tracePt t="19805" x="3452813" y="2541588"/>
          <p14:tracePt t="19812" x="3452813" y="2601913"/>
          <p14:tracePt t="19820" x="3465513" y="2671763"/>
          <p14:tracePt t="19828" x="3465513" y="2732088"/>
          <p14:tracePt t="19836" x="3465513" y="2778125"/>
          <p14:tracePt t="19844" x="3465513" y="2825750"/>
          <p14:tracePt t="19852" x="3465513" y="2873375"/>
          <p14:tracePt t="19860" x="3465513" y="2908300"/>
          <p14:tracePt t="19868" x="3465513" y="2932113"/>
          <p14:tracePt t="19876" x="3465513" y="2968625"/>
          <p14:tracePt t="19884" x="3465513" y="2990850"/>
          <p14:tracePt t="19891" x="3465513" y="3027363"/>
          <p14:tracePt t="19899" x="3465513" y="3038475"/>
          <p14:tracePt t="19908" x="3476625" y="3062288"/>
          <p14:tracePt t="19916" x="3476625" y="3086100"/>
          <p14:tracePt t="19924" x="3487738" y="3097213"/>
          <p14:tracePt t="19932" x="3487738" y="3109913"/>
          <p14:tracePt t="19940" x="3500438" y="3121025"/>
          <p14:tracePt t="19948" x="3511550" y="3133725"/>
          <p14:tracePt t="19956" x="3524250" y="3144838"/>
          <p14:tracePt t="19963" x="3535363" y="3144838"/>
          <p14:tracePt t="19972" x="3559175" y="3157538"/>
          <p14:tracePt t="19988" x="3571875" y="3157538"/>
          <p14:tracePt t="19997" x="3582988" y="3168650"/>
          <p14:tracePt t="20004" x="3595688" y="3168650"/>
          <p14:tracePt t="20069" x="3595688" y="3181350"/>
          <p14:tracePt t="20149" x="3606800" y="3181350"/>
          <p14:tracePt t="20188" x="3606800" y="3192463"/>
          <p14:tracePt t="20373" x="3606800" y="3203575"/>
          <p14:tracePt t="20836" x="3606800" y="3192463"/>
          <p14:tracePt t="20852" x="3617913" y="3181350"/>
          <p14:tracePt t="20860" x="3617913" y="3168650"/>
          <p14:tracePt t="20868" x="3617913" y="3157538"/>
          <p14:tracePt t="20884" x="3617913" y="3133725"/>
          <p14:tracePt t="20892" x="3617913" y="3121025"/>
          <p14:tracePt t="20910" x="3617913" y="3097213"/>
          <p14:tracePt t="20916" x="3617913" y="3086100"/>
          <p14:tracePt t="20925" x="3617913" y="3062288"/>
          <p14:tracePt t="20933" x="3617913" y="3014663"/>
          <p14:tracePt t="20940" x="3617913" y="2990850"/>
          <p14:tracePt t="20948" x="3617913" y="2932113"/>
          <p14:tracePt t="20957" x="3606800" y="2897188"/>
          <p14:tracePt t="20965" x="3595688" y="2849563"/>
          <p14:tracePt t="20973" x="3582988" y="2801938"/>
          <p14:tracePt t="20980" x="3559175" y="2754313"/>
          <p14:tracePt t="20989" x="3535363" y="2708275"/>
          <p14:tracePt t="20996" x="3524250" y="2647950"/>
          <p14:tracePt t="21006" x="3487738" y="2601913"/>
          <p14:tracePt t="21013" x="3476625" y="2565400"/>
          <p14:tracePt t="21022" x="3452813" y="2530475"/>
          <p14:tracePt t="21028" x="3441700" y="2506663"/>
          <p14:tracePt t="21036" x="3417888" y="2482850"/>
          <p14:tracePt t="21045" x="3405188" y="2459038"/>
          <p14:tracePt t="21052" x="3394075" y="2435225"/>
          <p14:tracePt t="21061" x="3394075" y="2424113"/>
          <p14:tracePt t="21068" x="3381375" y="2424113"/>
          <p14:tracePt t="21188" x="3381375" y="2411413"/>
          <p14:tracePt t="21228" x="3381375" y="2400300"/>
          <p14:tracePt t="21285" x="3381375" y="2389188"/>
          <p14:tracePt t="21324" x="3381375" y="2376488"/>
          <p14:tracePt t="21357" x="3381375" y="2365375"/>
          <p14:tracePt t="21796" x="3394075" y="2376488"/>
          <p14:tracePt t="21812" x="3417888" y="2389188"/>
          <p14:tracePt t="21821" x="3429000" y="2400300"/>
          <p14:tracePt t="21828" x="3441700" y="2400300"/>
          <p14:tracePt t="21836" x="3452813" y="2411413"/>
          <p14:tracePt t="21844" x="3465513" y="2424113"/>
          <p14:tracePt t="21852" x="3476625" y="2424113"/>
          <p14:tracePt t="21860" x="3487738" y="2424113"/>
          <p14:tracePt t="21868" x="3500438" y="2435225"/>
          <p14:tracePt t="21876" x="3524250" y="2435225"/>
          <p14:tracePt t="21884" x="3524250" y="2447925"/>
          <p14:tracePt t="21898" x="3548063" y="2447925"/>
          <p14:tracePt t="21900" x="3559175" y="2447925"/>
          <p14:tracePt t="21907" x="3559175" y="2459038"/>
          <p14:tracePt t="21915" x="3571875" y="2459038"/>
          <p14:tracePt t="21924" x="3582988" y="2459038"/>
          <p14:tracePt t="21931" x="3595688" y="2459038"/>
          <p14:tracePt t="22268" x="3606800" y="2459038"/>
          <p14:tracePt t="22277" x="3617913" y="2459038"/>
          <p14:tracePt t="22284" x="3630613" y="2459038"/>
          <p14:tracePt t="22293" x="3654425" y="2459038"/>
          <p14:tracePt t="22301" x="3678238" y="2459038"/>
          <p14:tracePt t="22308" x="3689350" y="2459038"/>
          <p14:tracePt t="22317" x="3724275" y="2459038"/>
          <p14:tracePt t="22324" x="3748088" y="2447925"/>
          <p14:tracePt t="22333" x="3784600" y="2447925"/>
          <p14:tracePt t="22340" x="3808413" y="2447925"/>
          <p14:tracePt t="22348" x="3819525" y="2435225"/>
          <p14:tracePt t="22356" x="3832225" y="2435225"/>
          <p14:tracePt t="22365" x="3843338" y="2435225"/>
          <p14:tracePt t="22372" x="3854450" y="2424113"/>
          <p14:tracePt t="22396" x="3867150" y="2424113"/>
          <p14:tracePt t="22844" x="3867150" y="2447925"/>
          <p14:tracePt t="22852" x="3854450" y="2482850"/>
          <p14:tracePt t="22860" x="3832225" y="2506663"/>
          <p14:tracePt t="22868" x="3808413" y="2554288"/>
          <p14:tracePt t="22876" x="3771900" y="2589213"/>
          <p14:tracePt t="22884" x="3748088" y="2613025"/>
          <p14:tracePt t="22895" x="3713163" y="2660650"/>
          <p14:tracePt t="22901" x="3689350" y="2695575"/>
          <p14:tracePt t="22908" x="3641725" y="2767013"/>
          <p14:tracePt t="22916" x="3606800" y="2801938"/>
          <p14:tracePt t="22924" x="3582988" y="2814638"/>
          <p14:tracePt t="22932" x="3548063" y="2873375"/>
          <p14:tracePt t="22940" x="3511550" y="2908300"/>
          <p14:tracePt t="22948" x="3487738" y="2944813"/>
          <p14:tracePt t="22956" x="3465513" y="2968625"/>
          <p14:tracePt t="22964" x="3441700" y="2990850"/>
          <p14:tracePt t="22973" x="3417888" y="3014663"/>
          <p14:tracePt t="22980" x="3405188" y="3051175"/>
          <p14:tracePt t="22988" x="3394075" y="3074988"/>
          <p14:tracePt t="22996" x="3381375" y="3097213"/>
          <p14:tracePt t="23005" x="3370263" y="3109913"/>
          <p14:tracePt t="23013" x="3370263" y="3121025"/>
          <p14:tracePt t="23021" x="3370263" y="3144838"/>
          <p14:tracePt t="23028" x="3370263" y="3157538"/>
          <p14:tracePt t="23100" x="3370263" y="3168650"/>
          <p14:tracePt t="23125" x="3370263" y="3181350"/>
          <p14:tracePt t="23141" x="3370263" y="3192463"/>
          <p14:tracePt t="23173" x="3370263" y="3203575"/>
          <p14:tracePt t="23180" x="3381375" y="3203575"/>
          <p14:tracePt t="23196" x="3381375" y="3216275"/>
          <p14:tracePt t="23204" x="3394075" y="3216275"/>
          <p14:tracePt t="23244" x="3394075" y="3203575"/>
          <p14:tracePt t="23252" x="3394075" y="3192463"/>
          <p14:tracePt t="23260" x="3381375" y="3181350"/>
          <p14:tracePt t="23269" x="3359150" y="3144838"/>
          <p14:tracePt t="23276" x="3335338" y="3121025"/>
          <p14:tracePt t="23286" x="3311525" y="3097213"/>
          <p14:tracePt t="23293" x="3287713" y="3074988"/>
          <p14:tracePt t="23302" x="3275013" y="3062288"/>
          <p14:tracePt t="23309" x="3251200" y="3038475"/>
          <p14:tracePt t="23316" x="3228975" y="3038475"/>
          <p14:tracePt t="23325" x="3205163" y="3027363"/>
          <p14:tracePt t="23332" x="3181350" y="3014663"/>
          <p14:tracePt t="23341" x="3168650" y="3014663"/>
          <p14:tracePt t="23348" x="3144838" y="3014663"/>
          <p14:tracePt t="23356" x="3109913" y="3014663"/>
          <p14:tracePt t="23363" x="3098800" y="3014663"/>
          <p14:tracePt t="23372" x="3074988" y="3014663"/>
          <p14:tracePt t="23380" x="3038475" y="3014663"/>
          <p14:tracePt t="23388" x="3027363" y="3014663"/>
          <p14:tracePt t="23395" x="3003550" y="3014663"/>
          <p14:tracePt t="23404" x="2992438" y="3014663"/>
          <p14:tracePt t="23412" x="2968625" y="3014663"/>
          <p14:tracePt t="23420" x="2955925" y="3038475"/>
          <p14:tracePt t="23428" x="2944813" y="3051175"/>
          <p14:tracePt t="23436" x="2932113" y="3062288"/>
          <p14:tracePt t="23444" x="2908300" y="3074988"/>
          <p14:tracePt t="23452" x="2908300" y="3086100"/>
          <p14:tracePt t="23461" x="2897188" y="3109913"/>
          <p14:tracePt t="23468" x="2886075" y="3121025"/>
          <p14:tracePt t="23476" x="2886075" y="3133725"/>
          <p14:tracePt t="23484" x="2873375" y="3157538"/>
          <p14:tracePt t="23492" x="2873375" y="3168650"/>
          <p14:tracePt t="23501" x="2873375" y="3181350"/>
          <p14:tracePt t="23508" x="2873375" y="3203575"/>
          <p14:tracePt t="23518" x="2873375" y="3227388"/>
          <p14:tracePt t="23524" x="2873375" y="3240088"/>
          <p14:tracePt t="23534" x="2873375" y="3263900"/>
          <p14:tracePt t="23541" x="2873375" y="3287713"/>
          <p14:tracePt t="23550" x="2873375" y="3298825"/>
          <p14:tracePt t="23556" x="2873375" y="3322638"/>
          <p14:tracePt t="23564" x="2886075" y="3357563"/>
          <p14:tracePt t="23573" x="2897188" y="3381375"/>
          <p14:tracePt t="23580" x="2921000" y="3394075"/>
          <p14:tracePt t="23589" x="2932113" y="3417888"/>
          <p14:tracePt t="23596" x="2955925" y="3440113"/>
          <p14:tracePt t="23605" x="2955925" y="3463925"/>
          <p14:tracePt t="23612" x="2979738" y="3476625"/>
          <p14:tracePt t="23621" x="2992438" y="3500438"/>
          <p14:tracePt t="23628" x="3003550" y="3500438"/>
          <p14:tracePt t="23636" x="3016250" y="3511550"/>
          <p14:tracePt t="23644" x="3016250" y="3524250"/>
          <p14:tracePt t="23652" x="3027363" y="3524250"/>
          <p14:tracePt t="23660" x="3038475" y="3524250"/>
          <p14:tracePt t="23669" x="3051175" y="3535363"/>
          <p14:tracePt t="23676" x="3062288" y="3535363"/>
          <p14:tracePt t="23684" x="3062288" y="3546475"/>
          <p14:tracePt t="23692" x="3074988" y="3546475"/>
          <p14:tracePt t="23700" x="3086100" y="3546475"/>
          <p14:tracePt t="23716" x="3098800" y="3559175"/>
          <p14:tracePt t="23724" x="3109913" y="3559175"/>
          <p14:tracePt t="23732" x="3122613" y="3559175"/>
          <p14:tracePt t="23740" x="3133725" y="3559175"/>
          <p14:tracePt t="23749" x="3144838" y="3559175"/>
          <p14:tracePt t="23756" x="3157538" y="3559175"/>
          <p14:tracePt t="23772" x="3181350" y="3559175"/>
          <p14:tracePt t="23782" x="3192463" y="3559175"/>
          <p14:tracePt t="23798" x="3205163" y="3559175"/>
          <p14:tracePt t="23805" x="3216275" y="3559175"/>
          <p14:tracePt t="23813" x="3228975" y="3559175"/>
          <p14:tracePt t="23829" x="3240088" y="3559175"/>
          <p14:tracePt t="23836" x="3251200" y="3559175"/>
          <p14:tracePt t="23844" x="3263900" y="3559175"/>
          <p14:tracePt t="23860" x="3275013" y="3559175"/>
          <p14:tracePt t="23868" x="3287713" y="3546475"/>
          <p14:tracePt t="23876" x="3298825" y="3546475"/>
          <p14:tracePt t="23900" x="3311525" y="3546475"/>
          <p14:tracePt t="23908" x="3322638" y="3546475"/>
          <p14:tracePt t="23916" x="3322638" y="3535363"/>
          <p14:tracePt t="23924" x="3335338" y="3535363"/>
          <p14:tracePt t="23932" x="3335338" y="3524250"/>
          <p14:tracePt t="23956" x="3346450" y="3524250"/>
          <p14:tracePt t="23964" x="3346450" y="3511550"/>
          <p14:tracePt t="23996" x="3359150" y="3511550"/>
          <p14:tracePt t="25220" x="3370263" y="3511550"/>
          <p14:tracePt t="25524" x="3381375" y="3511550"/>
          <p14:tracePt t="26069" x="3394075" y="3511550"/>
          <p14:tracePt t="26077" x="3405188" y="3511550"/>
          <p14:tracePt t="26084" x="3429000" y="3487738"/>
          <p14:tracePt t="26092" x="3452813" y="3463925"/>
          <p14:tracePt t="26100" x="3487738" y="3429000"/>
          <p14:tracePt t="26108" x="3524250" y="3394075"/>
          <p14:tracePt t="26117" x="3548063" y="3357563"/>
          <p14:tracePt t="26124" x="3559175" y="3322638"/>
          <p14:tracePt t="26133" x="3582988" y="3275013"/>
          <p14:tracePt t="26140" x="3595688" y="3240088"/>
          <p14:tracePt t="26148" x="3595688" y="3203575"/>
          <p14:tracePt t="26156" x="3595688" y="3144838"/>
          <p14:tracePt t="26164" x="3595688" y="3133725"/>
          <p14:tracePt t="26172" x="3582988" y="3074988"/>
          <p14:tracePt t="26180" x="3559175" y="3062288"/>
          <p14:tracePt t="26188" x="3524250" y="3027363"/>
          <p14:tracePt t="26196" x="3487738" y="2990850"/>
          <p14:tracePt t="26204" x="3452813" y="2968625"/>
          <p14:tracePt t="26212" x="3429000" y="2932113"/>
          <p14:tracePt t="26220" x="3394075" y="2908300"/>
          <p14:tracePt t="26228" x="3359150" y="2897188"/>
          <p14:tracePt t="26235" x="3346450" y="2884488"/>
          <p14:tracePt t="26243" x="3322638" y="2873375"/>
          <p14:tracePt t="26251" x="3298825" y="2873375"/>
          <p14:tracePt t="26260" x="3275013" y="2873375"/>
          <p14:tracePt t="26267" x="3263900" y="2873375"/>
          <p14:tracePt t="26274" x="3240088" y="2873375"/>
          <p14:tracePt t="26283" x="3216275" y="2873375"/>
          <p14:tracePt t="26290" x="3192463" y="2873375"/>
          <p14:tracePt t="26299" x="3168650" y="2897188"/>
          <p14:tracePt t="26306" x="3144838" y="2921000"/>
          <p14:tracePt t="26315" x="3122613" y="2932113"/>
          <p14:tracePt t="26322" x="3086100" y="2955925"/>
          <p14:tracePt t="26332" x="3062288" y="2979738"/>
          <p14:tracePt t="26338" x="3038475" y="3003550"/>
          <p14:tracePt t="26347" x="3027363" y="3027363"/>
          <p14:tracePt t="26354" x="3003550" y="3051175"/>
          <p14:tracePt t="26362" x="2979738" y="3074988"/>
          <p14:tracePt t="26370" x="2968625" y="3086100"/>
          <p14:tracePt t="26379" x="2944813" y="3109913"/>
          <p14:tracePt t="26386" x="2932113" y="3133725"/>
          <p14:tracePt t="26394" x="2921000" y="3168650"/>
          <p14:tracePt t="26402" x="2908300" y="3192463"/>
          <p14:tracePt t="26411" x="2908300" y="3203575"/>
          <p14:tracePt t="26418" x="2908300" y="3240088"/>
          <p14:tracePt t="26426" x="2908300" y="3263900"/>
          <p14:tracePt t="26434" x="2908300" y="3298825"/>
          <p14:tracePt t="26442" x="2908300" y="3311525"/>
          <p14:tracePt t="26450" x="2908300" y="3333750"/>
          <p14:tracePt t="26459" x="2908300" y="3370263"/>
          <p14:tracePt t="26466" x="2908300" y="3394075"/>
          <p14:tracePt t="26475" x="2921000" y="3405188"/>
          <p14:tracePt t="26482" x="2944813" y="3440113"/>
          <p14:tracePt t="26492" x="2968625" y="3463925"/>
          <p14:tracePt t="26498" x="3003550" y="3500438"/>
          <p14:tracePt t="26509" x="3027363" y="3524250"/>
          <p14:tracePt t="26515" x="3051175" y="3546475"/>
          <p14:tracePt t="26524" x="3086100" y="3570288"/>
          <p14:tracePt t="26531" x="3122613" y="3594100"/>
          <p14:tracePt t="26538" x="3133725" y="3617913"/>
          <p14:tracePt t="26547" x="3157538" y="3630613"/>
          <p14:tracePt t="26554" x="3192463" y="3641725"/>
          <p14:tracePt t="26562" x="3216275" y="3654425"/>
          <p14:tracePt t="26570" x="3240088" y="3654425"/>
          <p14:tracePt t="26578" x="3251200" y="3654425"/>
          <p14:tracePt t="26586" x="3275013" y="3654425"/>
          <p14:tracePt t="26594" x="3287713" y="3654425"/>
          <p14:tracePt t="26602" x="3298825" y="3654425"/>
          <p14:tracePt t="26610" x="3322638" y="3654425"/>
          <p14:tracePt t="26618" x="3346450" y="3654425"/>
          <p14:tracePt t="26626" x="3359150" y="3641725"/>
          <p14:tracePt t="26634" x="3381375" y="3617913"/>
          <p14:tracePt t="26642" x="3405188" y="3594100"/>
          <p14:tracePt t="26650" x="3429000" y="3559175"/>
          <p14:tracePt t="26658" x="3441700" y="3535363"/>
          <p14:tracePt t="26666" x="3452813" y="3500438"/>
          <p14:tracePt t="26674" x="3465513" y="3487738"/>
          <p14:tracePt t="26682" x="3465513" y="3452813"/>
          <p14:tracePt t="26689" x="3465513" y="3417888"/>
          <p14:tracePt t="26698" x="3465513" y="3394075"/>
          <p14:tracePt t="26706" x="3465513" y="3370263"/>
          <p14:tracePt t="26715" x="3465513" y="3333750"/>
          <p14:tracePt t="26722" x="3452813" y="3287713"/>
          <p14:tracePt t="26730" x="3441700" y="3275013"/>
          <p14:tracePt t="26739" x="3417888" y="3240088"/>
          <p14:tracePt t="26746" x="3381375" y="3216275"/>
          <p14:tracePt t="26756" x="3370263" y="3203575"/>
          <p14:tracePt t="26763" x="3346450" y="3181350"/>
          <p14:tracePt t="26770" x="3311525" y="3168650"/>
          <p14:tracePt t="26779" x="3287713" y="3157538"/>
          <p14:tracePt t="26786" x="3263900" y="3144838"/>
          <p14:tracePt t="26795" x="3251200" y="3144838"/>
          <p14:tracePt t="26802" x="3228975" y="3144838"/>
          <p14:tracePt t="26811" x="3216275" y="3144838"/>
          <p14:tracePt t="26818" x="3205163" y="3144838"/>
          <p14:tracePt t="26827" x="3192463" y="3144838"/>
          <p14:tracePt t="26834" x="3168650" y="3144838"/>
          <p14:tracePt t="26850" x="3157538" y="3157538"/>
          <p14:tracePt t="26859" x="3144838" y="3181350"/>
          <p14:tracePt t="26866" x="3133725" y="3203575"/>
          <p14:tracePt t="26875" x="3122613" y="3227388"/>
          <p14:tracePt t="26883" x="3122613" y="3240088"/>
          <p14:tracePt t="26904" x="3109913" y="3287713"/>
          <p14:tracePt t="26915" x="3109913" y="3311525"/>
          <p14:tracePt t="26923" x="3109913" y="3322638"/>
          <p14:tracePt t="26930" x="3109913" y="3333750"/>
          <p14:tracePt t="26946" x="3109913" y="3346450"/>
          <p14:tracePt t="26971" x="3109913" y="3357563"/>
          <p14:tracePt t="27602" x="3122613" y="3357563"/>
          <p14:tracePt t="27755" x="3133725" y="3357563"/>
          <p14:tracePt t="27874" x="3133725" y="3346450"/>
          <p14:tracePt t="27891" x="3144838" y="3346450"/>
          <p14:tracePt t="27970" x="3157538" y="3346450"/>
          <p14:tracePt t="28027" x="3157538" y="3333750"/>
          <p14:tracePt t="28106" x="3157538" y="3322638"/>
          <p14:tracePt t="28113" x="3168650" y="3322638"/>
          <p14:tracePt t="28130" x="3168650" y="3311525"/>
          <p14:tracePt t="28283" x="3192463" y="3311525"/>
          <p14:tracePt t="28290" x="3205163" y="3311525"/>
          <p14:tracePt t="28299" x="3228975" y="3298825"/>
          <p14:tracePt t="28306" x="3251200" y="3298825"/>
          <p14:tracePt t="28316" x="3275013" y="3298825"/>
          <p14:tracePt t="28322" x="3298825" y="3298825"/>
          <p14:tracePt t="28331" x="3322638" y="3298825"/>
          <p14:tracePt t="28338" x="3335338" y="3298825"/>
          <p14:tracePt t="28346" x="3346450" y="3298825"/>
          <p14:tracePt t="28354" x="3359150" y="3298825"/>
          <p14:tracePt t="28363" x="3370263" y="3298825"/>
          <p14:tracePt t="28370" x="3381375" y="3298825"/>
          <p14:tracePt t="28418" x="3381375" y="3311525"/>
          <p14:tracePt t="28427" x="3381375" y="3322638"/>
          <p14:tracePt t="28434" x="3346450" y="3333750"/>
          <p14:tracePt t="28443" x="3311525" y="3333750"/>
          <p14:tracePt t="28450" x="3251200" y="3357563"/>
          <p14:tracePt t="28458" x="3216275" y="3357563"/>
          <p14:tracePt t="28466" x="3157538" y="3357563"/>
          <p14:tracePt t="28475" x="3074988" y="3357563"/>
          <p14:tracePt t="28482" x="3038475" y="3357563"/>
          <p14:tracePt t="28492" x="2979738" y="3357563"/>
          <p14:tracePt t="28498" x="2908300" y="3357563"/>
          <p14:tracePt t="28507" x="2849563" y="3357563"/>
          <p14:tracePt t="28514" x="2790825" y="3357563"/>
          <p14:tracePt t="28524" x="2719388" y="3357563"/>
          <p14:tracePt t="28530" x="2671763" y="3357563"/>
          <p14:tracePt t="28540" x="2636838" y="3357563"/>
          <p14:tracePt t="28547" x="2601913" y="3357563"/>
          <p14:tracePt t="28555" x="2578100" y="3346450"/>
          <p14:tracePt t="28562" x="2543175" y="3346450"/>
          <p14:tracePt t="28570" x="2506663" y="3346450"/>
          <p14:tracePt t="28579" x="2495550" y="3346450"/>
          <p14:tracePt t="28587" x="2459038" y="3346450"/>
          <p14:tracePt t="28594" x="2436813" y="3346450"/>
          <p14:tracePt t="28603" x="2413000" y="3346450"/>
          <p14:tracePt t="28610" x="2376488" y="3357563"/>
          <p14:tracePt t="28619" x="2352675" y="3370263"/>
          <p14:tracePt t="28626" x="2317750" y="3381375"/>
          <p14:tracePt t="28635" x="2293938" y="3405188"/>
          <p14:tracePt t="28642" x="2259013" y="3429000"/>
          <p14:tracePt t="28651" x="2222500" y="3440113"/>
          <p14:tracePt t="28666" x="2187575" y="3463925"/>
          <p14:tracePt t="28674" x="2163763" y="3476625"/>
          <p14:tracePt t="28680" x="2152650" y="3487738"/>
          <p14:tracePt t="28689" x="2128838" y="3500438"/>
          <p14:tracePt t="28696" x="2116138" y="3511550"/>
          <p14:tracePt t="28705" x="2105025" y="3511550"/>
          <p14:tracePt t="28722" x="2092325" y="3511550"/>
          <p14:tracePt t="28737" x="2081213" y="3511550"/>
          <p14:tracePt t="28752" x="2070100" y="3511550"/>
          <p14:tracePt t="28768" x="2046288" y="3511550"/>
          <p14:tracePt t="28778" x="2033588" y="3511550"/>
          <p14:tracePt t="28784" x="2022475" y="3511550"/>
          <p14:tracePt t="28792" x="1998663" y="3511550"/>
          <p14:tracePt t="28800" x="1974850" y="3511550"/>
          <p14:tracePt t="28808" x="1963738" y="3511550"/>
          <p14:tracePt t="28816" x="1939925" y="3511550"/>
          <p14:tracePt t="28824" x="1903413" y="3511550"/>
          <p14:tracePt t="28834" x="1892300" y="3511550"/>
          <p14:tracePt t="28842" x="1868488" y="3511550"/>
          <p14:tracePt t="28850" x="1844675" y="3511550"/>
          <p14:tracePt t="28858" x="1833563" y="3511550"/>
          <p14:tracePt t="28866" x="1820863" y="3511550"/>
          <p14:tracePt t="28874" x="1809750" y="3511550"/>
          <p14:tracePt t="28882" x="1797050" y="3511550"/>
          <p14:tracePt t="28890" x="1785938" y="3511550"/>
          <p14:tracePt t="28904" x="1773238" y="3511550"/>
          <p14:tracePt t="28913" x="1762125" y="3511550"/>
          <p14:tracePt t="28954" x="1749425" y="3511550"/>
          <p14:tracePt t="28978" x="1749425" y="3500438"/>
          <p14:tracePt t="28985" x="1738313" y="3500438"/>
          <p14:tracePt t="28993" x="1727200" y="3500438"/>
          <p14:tracePt t="29010" x="1727200" y="3487738"/>
          <p14:tracePt t="29018" x="1703388" y="3487738"/>
          <p14:tracePt t="29026" x="1703388" y="3476625"/>
          <p14:tracePt t="29035" x="1690688" y="3476625"/>
          <p14:tracePt t="29050" x="1679575" y="3476625"/>
          <p14:tracePt t="29066" x="1666875" y="3476625"/>
          <p14:tracePt t="29106" x="1666875" y="3463925"/>
          <p14:tracePt t="29186" x="1666875" y="3452813"/>
          <p14:tracePt t="29234" x="1655763" y="3452813"/>
          <p14:tracePt t="29298" x="1655763" y="3440113"/>
          <p14:tracePt t="29482" x="1655763" y="3429000"/>
          <p14:tracePt t="29611" x="1655763" y="3417888"/>
          <p14:tracePt t="31096" x="1666875" y="3417888"/>
          <p14:tracePt t="31104" x="1679575" y="3417888"/>
          <p14:tracePt t="31112" x="1690688" y="3417888"/>
          <p14:tracePt t="31120" x="1703388" y="3417888"/>
          <p14:tracePt t="31128" x="1714500" y="3417888"/>
          <p14:tracePt t="31136" x="1727200" y="3417888"/>
          <p14:tracePt t="31144" x="1738313" y="3417888"/>
          <p14:tracePt t="31152" x="1749425" y="3405188"/>
          <p14:tracePt t="31176" x="1762125" y="3405188"/>
          <p14:tracePt t="31208" x="1762125" y="3394075"/>
          <p14:tracePt t="31224" x="1762125" y="3381375"/>
          <p14:tracePt t="31240" x="1762125" y="3370263"/>
          <p14:tracePt t="31249" x="1762125" y="3357563"/>
          <p14:tracePt t="31257" x="1762125" y="3346450"/>
          <p14:tracePt t="31280" x="1762125" y="3333750"/>
          <p14:tracePt t="31288" x="1762125" y="3322638"/>
          <p14:tracePt t="31294" x="1738313" y="3298825"/>
          <p14:tracePt t="31302" x="1727200" y="3298825"/>
          <p14:tracePt t="31310" x="1714500" y="3275013"/>
          <p14:tracePt t="31318" x="1703388" y="3263900"/>
          <p14:tracePt t="31326" x="1690688" y="3263900"/>
          <p14:tracePt t="31333" x="1679575" y="3240088"/>
          <p14:tracePt t="31342" x="1666875" y="3227388"/>
          <p14:tracePt t="31350" x="1655763" y="3216275"/>
          <p14:tracePt t="31366" x="1643063" y="3203575"/>
          <p14:tracePt t="31374" x="1631950" y="3192463"/>
          <p14:tracePt t="31398" x="1631950" y="3181350"/>
          <p14:tracePt t="32960" x="1631950" y="3168650"/>
          <p14:tracePt t="33240" x="1631950" y="3181350"/>
          <p14:tracePt t="33255" x="1631950" y="3192463"/>
          <p14:tracePt t="33263" x="1631950" y="3203575"/>
          <p14:tracePt t="33294" x="1631950" y="3216275"/>
          <p14:tracePt t="34822" x="1643063" y="3216275"/>
          <p14:tracePt t="34838" x="1655763" y="3227388"/>
          <p14:tracePt t="34878" x="1666875" y="3227388"/>
          <p14:tracePt t="34894" x="1679575" y="3227388"/>
          <p14:tracePt t="34911" x="1679575" y="3240088"/>
          <p14:tracePt t="34918" x="1690688" y="3240088"/>
          <p14:tracePt t="34927" x="1703388" y="3251200"/>
          <p14:tracePt t="34934" x="1714500" y="3251200"/>
          <p14:tracePt t="34942" x="1714500" y="3263900"/>
          <p14:tracePt t="34952" x="1727200" y="3263900"/>
          <p14:tracePt t="34958" x="1749425" y="3275013"/>
          <p14:tracePt t="34968" x="1773238" y="3287713"/>
          <p14:tracePt t="34975" x="1773238" y="3298825"/>
          <p14:tracePt t="34982" x="1797050" y="3311525"/>
          <p14:tracePt t="34991" x="1820863" y="3322638"/>
          <p14:tracePt t="34998" x="1833563" y="3333750"/>
          <p14:tracePt t="35007" x="1844675" y="3346450"/>
          <p14:tracePt t="35014" x="1868488" y="3357563"/>
          <p14:tracePt t="35022" x="1879600" y="3381375"/>
          <p14:tracePt t="35030" x="1903413" y="3394075"/>
          <p14:tracePt t="35038" x="1916113" y="3417888"/>
          <p14:tracePt t="35054" x="1927225" y="3429000"/>
          <p14:tracePt t="35062" x="1927225" y="3452813"/>
          <p14:tracePt t="35070" x="1939925" y="3452813"/>
          <p14:tracePt t="35078" x="1939925" y="3463925"/>
          <p14:tracePt t="35086" x="1939925" y="3476625"/>
          <p14:tracePt t="35094" x="1939925" y="3487738"/>
          <p14:tracePt t="35134" x="1939925" y="3500438"/>
          <p14:tracePt t="35158" x="1939925" y="3511550"/>
          <p14:tracePt t="35190" x="1939925" y="3524250"/>
          <p14:tracePt t="35302" x="1927225" y="3524250"/>
          <p14:tracePt t="35326" x="1927225" y="3535363"/>
          <p14:tracePt t="35334" x="1916113" y="3535363"/>
          <p14:tracePt t="35350" x="1903413" y="3535363"/>
          <p14:tracePt t="35398" x="1903413" y="3546475"/>
          <p14:tracePt t="35436" x="1892300" y="3546475"/>
          <p14:tracePt t="36564" x="1892300" y="3535363"/>
          <p14:tracePt t="37404" x="1892300" y="3546475"/>
          <p14:tracePt t="37413" x="1892300" y="3570288"/>
          <p14:tracePt t="37419" x="1892300" y="3606800"/>
          <p14:tracePt t="37426" x="1892300" y="3654425"/>
          <p14:tracePt t="37434" x="1892300" y="3700463"/>
          <p14:tracePt t="37442" x="1892300" y="3748088"/>
          <p14:tracePt t="37451" x="1892300" y="3795713"/>
          <p14:tracePt t="37458" x="1892300" y="3830638"/>
          <p14:tracePt t="37467" x="1892300" y="3843338"/>
          <p14:tracePt t="37474" x="1892300" y="3867150"/>
          <p14:tracePt t="37482" x="1892300" y="3889375"/>
          <p14:tracePt t="37499" x="1892300" y="3902075"/>
          <p14:tracePt t="37522" x="1892300" y="3913188"/>
          <p14:tracePt t="37547" x="1892300" y="3925888"/>
          <p14:tracePt t="37562" x="1868488" y="3925888"/>
          <p14:tracePt t="37570" x="1857375" y="3925888"/>
          <p14:tracePt t="37579" x="1820863" y="3925888"/>
          <p14:tracePt t="37586" x="1797050" y="3925888"/>
          <p14:tracePt t="37595" x="1762125" y="3925888"/>
          <p14:tracePt t="37602" x="1738313" y="3925888"/>
          <p14:tracePt t="37612" x="1690688" y="3937000"/>
          <p14:tracePt t="37618" x="1655763" y="3937000"/>
          <p14:tracePt t="37626" x="1620838" y="3937000"/>
          <p14:tracePt t="37635" x="1573213" y="3937000"/>
          <p14:tracePt t="37643" x="1525588" y="3949700"/>
          <p14:tracePt t="37650" x="1443038" y="3949700"/>
          <p14:tracePt t="37657" x="1395413" y="3960813"/>
          <p14:tracePt t="37666" x="1360488" y="3973513"/>
          <p14:tracePt t="37674" x="1300163" y="3984625"/>
          <p14:tracePt t="37682" x="1254125" y="4008438"/>
          <p14:tracePt t="37689" x="1217613" y="4019550"/>
          <p14:tracePt t="37698" x="1169988" y="4043363"/>
          <p14:tracePt t="37706" x="1135063" y="4067175"/>
          <p14:tracePt t="37714" x="1100138" y="4079875"/>
          <p14:tracePt t="37722" x="1076325" y="4103688"/>
          <p14:tracePt t="37730" x="1052513" y="4114800"/>
          <p14:tracePt t="37738" x="1041400" y="4114800"/>
          <p14:tracePt t="37746" x="1041400" y="4125913"/>
          <p14:tracePt t="37754" x="1028700" y="4125913"/>
          <p14:tracePt t="37762" x="1028700" y="4138613"/>
          <p14:tracePt t="37842" x="1028700" y="4114800"/>
          <p14:tracePt t="37850" x="1041400" y="4103688"/>
          <p14:tracePt t="37859" x="1041400" y="4090988"/>
          <p14:tracePt t="37866" x="1041400" y="4067175"/>
          <p14:tracePt t="37876" x="1052513" y="4056063"/>
          <p14:tracePt t="37882" x="1052513" y="4032250"/>
          <p14:tracePt t="37890" x="1052513" y="4008438"/>
          <p14:tracePt t="37898" x="1063625" y="4008438"/>
          <p14:tracePt t="37911" x="1063625" y="3997325"/>
          <p14:tracePt t="37915" x="1063625" y="3973513"/>
          <p14:tracePt t="37922" x="1063625" y="3960813"/>
          <p14:tracePt t="37938" x="1063625" y="3949700"/>
          <p14:tracePt t="37954" x="1063625" y="3937000"/>
          <p14:tracePt t="37970" x="1063625" y="3925888"/>
          <p14:tracePt t="37978" x="1076325" y="3925888"/>
          <p14:tracePt t="37994" x="1087438" y="3925888"/>
          <p14:tracePt t="38002" x="1087438" y="3913188"/>
          <p14:tracePt t="38010" x="1111250" y="3902075"/>
          <p14:tracePt t="38018" x="1123950" y="3902075"/>
          <p14:tracePt t="38026" x="1135063" y="3889375"/>
          <p14:tracePt t="38034" x="1158875" y="3889375"/>
          <p14:tracePt t="38042" x="1169988" y="3878263"/>
          <p14:tracePt t="38050" x="1182688" y="3867150"/>
          <p14:tracePt t="38058" x="1193800" y="3867150"/>
          <p14:tracePt t="38066" x="1206500" y="3867150"/>
          <p14:tracePt t="38074" x="1217613" y="3854450"/>
          <p14:tracePt t="38091" x="1230313" y="3854450"/>
          <p14:tracePt t="38107" x="1241425" y="3854450"/>
          <p14:tracePt t="38114" x="1241425" y="3867150"/>
          <p14:tracePt t="38124" x="1254125" y="3889375"/>
          <p14:tracePt t="38130" x="1265238" y="3902075"/>
          <p14:tracePt t="38139" x="1265238" y="3925888"/>
          <p14:tracePt t="38146" x="1265238" y="3949700"/>
          <p14:tracePt t="38154" x="1265238" y="3960813"/>
          <p14:tracePt t="38162" x="1277938" y="3997325"/>
          <p14:tracePt t="38170" x="1277938" y="4019550"/>
          <p14:tracePt t="38179" x="1277938" y="4056063"/>
          <p14:tracePt t="38187" x="1277938" y="4067175"/>
          <p14:tracePt t="38195" x="1277938" y="4103688"/>
          <p14:tracePt t="38202" x="1277938" y="4138613"/>
          <p14:tracePt t="38210" x="1277938" y="4149725"/>
          <p14:tracePt t="38219" x="1277938" y="4173538"/>
          <p14:tracePt t="38226" x="1277938" y="4210050"/>
          <p14:tracePt t="38234" x="1277938" y="4232275"/>
          <p14:tracePt t="38251" x="1277938" y="4256088"/>
          <p14:tracePt t="38258" x="1277938" y="4268788"/>
          <p14:tracePt t="38266" x="1289050" y="4279900"/>
          <p14:tracePt t="38298" x="1300163" y="4279900"/>
          <p14:tracePt t="38347" x="1312863" y="4279900"/>
          <p14:tracePt t="38370" x="1323975" y="4256088"/>
          <p14:tracePt t="38378" x="1336675" y="4232275"/>
          <p14:tracePt t="38388" x="1347788" y="4197350"/>
          <p14:tracePt t="38394" x="1347788" y="4162425"/>
          <p14:tracePt t="38402" x="1347788" y="4138613"/>
          <p14:tracePt t="38411" x="1347788" y="4090988"/>
          <p14:tracePt t="38418" x="1347788" y="4043363"/>
          <p14:tracePt t="38427" x="1347788" y="3997325"/>
          <p14:tracePt t="38434" x="1347788" y="3949700"/>
          <p14:tracePt t="38443" x="1347788" y="3902075"/>
          <p14:tracePt t="38450" x="1347788" y="3867150"/>
          <p14:tracePt t="38458" x="1347788" y="3843338"/>
          <p14:tracePt t="38466" x="1347788" y="3819525"/>
          <p14:tracePt t="38475" x="1347788" y="3783013"/>
          <p14:tracePt t="38482" x="1347788" y="3771900"/>
          <p14:tracePt t="38491" x="1336675" y="3760788"/>
          <p14:tracePt t="38498" x="1336675" y="3748088"/>
          <p14:tracePt t="38522" x="1336675" y="3736975"/>
          <p14:tracePt t="38562" x="1323975" y="3760788"/>
          <p14:tracePt t="38570" x="1323975" y="3771900"/>
          <p14:tracePt t="38578" x="1312863" y="3795713"/>
          <p14:tracePt t="38586" x="1312863" y="3830638"/>
          <p14:tracePt t="38594" x="1300163" y="3854450"/>
          <p14:tracePt t="38604" x="1300163" y="3878263"/>
          <p14:tracePt t="38611" x="1289050" y="3902075"/>
          <p14:tracePt t="38620" x="1289050" y="3925888"/>
          <p14:tracePt t="38626" x="1277938" y="3949700"/>
          <p14:tracePt t="38635" x="1277938" y="3960813"/>
          <p14:tracePt t="38643" x="1277938" y="3973513"/>
          <p14:tracePt t="38652" x="1277938" y="3984625"/>
          <p14:tracePt t="38658" x="1277938" y="3997325"/>
          <p14:tracePt t="38754" x="1265238" y="3997325"/>
          <p14:tracePt t="39384" x="1254125" y="3997325"/>
          <p14:tracePt t="39392" x="1254125" y="4008438"/>
          <p14:tracePt t="39400" x="1241425" y="4032250"/>
          <p14:tracePt t="39416" x="1230313" y="4043363"/>
          <p14:tracePt t="39424" x="1217613" y="4067175"/>
          <p14:tracePt t="39432" x="1217613" y="4079875"/>
          <p14:tracePt t="39440" x="1206500" y="4103688"/>
          <p14:tracePt t="39448" x="1206500" y="4125913"/>
          <p14:tracePt t="39456" x="1206500" y="4149725"/>
          <p14:tracePt t="39464" x="1206500" y="4162425"/>
          <p14:tracePt t="39472" x="1206500" y="4186238"/>
          <p14:tracePt t="39480" x="1206500" y="4197350"/>
          <p14:tracePt t="39488" x="1230313" y="4197350"/>
          <p14:tracePt t="39496" x="1254125" y="4210050"/>
          <p14:tracePt t="39504" x="1289050" y="4221163"/>
          <p14:tracePt t="39512" x="1323975" y="4221163"/>
          <p14:tracePt t="39520" x="1371600" y="4221163"/>
          <p14:tracePt t="39529" x="1419225" y="4221163"/>
          <p14:tracePt t="39536" x="1454150" y="4221163"/>
          <p14:tracePt t="39545" x="1477963" y="4232275"/>
          <p14:tracePt t="39552" x="1501775" y="4232275"/>
          <p14:tracePt t="39561" x="1525588" y="4232275"/>
          <p14:tracePt t="39569" x="1536700" y="4232275"/>
          <p14:tracePt t="39579" x="1560513" y="4232275"/>
          <p14:tracePt t="39584" x="1573213" y="4232275"/>
          <p14:tracePt t="39600" x="1584325" y="4232275"/>
          <p14:tracePt t="39616" x="1597025" y="4232275"/>
          <p14:tracePt t="39624" x="1608138" y="4232275"/>
          <p14:tracePt t="39640" x="1620838" y="4232275"/>
          <p14:tracePt t="39664" x="1631950" y="4232275"/>
          <p14:tracePt t="39672" x="1643063" y="4232275"/>
          <p14:tracePt t="39688" x="1643063" y="4221163"/>
          <p14:tracePt t="39696" x="1643063" y="4210050"/>
          <p14:tracePt t="39712" x="1655763" y="4210050"/>
          <p14:tracePt t="39720" x="1655763" y="4197350"/>
          <p14:tracePt t="39728" x="1666875" y="4186238"/>
          <p14:tracePt t="39736" x="1666875" y="4173538"/>
          <p14:tracePt t="39744" x="1666875" y="4162425"/>
          <p14:tracePt t="39752" x="1679575" y="4149725"/>
          <p14:tracePt t="39760" x="1679575" y="4125913"/>
          <p14:tracePt t="39777" x="1679575" y="4103688"/>
          <p14:tracePt t="39784" x="1679575" y="4079875"/>
          <p14:tracePt t="39793" x="1679575" y="4067175"/>
          <p14:tracePt t="39800" x="1679575" y="4056063"/>
          <p14:tracePt t="39809" x="1679575" y="4043363"/>
          <p14:tracePt t="39816" x="1679575" y="4032250"/>
          <p14:tracePt t="39825" x="1666875" y="4008438"/>
          <p14:tracePt t="39833" x="1655763" y="4008438"/>
          <p14:tracePt t="39840" x="1655763" y="3997325"/>
          <p14:tracePt t="39849" x="1631950" y="3997325"/>
          <p14:tracePt t="39856" x="1620838" y="3997325"/>
          <p14:tracePt t="39872" x="1608138" y="3997325"/>
          <p14:tracePt t="39880" x="1597025" y="3997325"/>
          <p14:tracePt t="39888" x="1584325" y="3997325"/>
          <p14:tracePt t="39909" x="1573213" y="3997325"/>
          <p14:tracePt t="39913" x="1560513" y="3997325"/>
          <p14:tracePt t="39920" x="1549400" y="3997325"/>
          <p14:tracePt t="39928" x="1549400" y="4008438"/>
          <p14:tracePt t="39936" x="1536700" y="4019550"/>
          <p14:tracePt t="39945" x="1525588" y="4032250"/>
          <p14:tracePt t="39952" x="1512888" y="4043363"/>
          <p14:tracePt t="39960" x="1512888" y="4056063"/>
          <p14:tracePt t="39968" x="1512888" y="4067175"/>
          <p14:tracePt t="39976" x="1512888" y="4079875"/>
          <p14:tracePt t="39984" x="1512888" y="4103688"/>
          <p14:tracePt t="39992" x="1512888" y="4114800"/>
          <p14:tracePt t="40001" x="1512888" y="4138613"/>
          <p14:tracePt t="40008" x="1512888" y="4162425"/>
          <p14:tracePt t="40024" x="1512888" y="4186238"/>
          <p14:tracePt t="40032" x="1512888" y="4197350"/>
          <p14:tracePt t="40049" x="1525588" y="4221163"/>
          <p14:tracePt t="40057" x="1549400" y="4232275"/>
          <p14:tracePt t="40064" x="1560513" y="4244975"/>
          <p14:tracePt t="40074" x="1584325" y="4244975"/>
          <p14:tracePt t="40080" x="1608138" y="4256088"/>
          <p14:tracePt t="40091" x="1643063" y="4256088"/>
          <p14:tracePt t="40097" x="1655763" y="4256088"/>
          <p14:tracePt t="40104" x="1679575" y="4268788"/>
          <p14:tracePt t="40112" x="1703388" y="4268788"/>
          <p14:tracePt t="40120" x="1714500" y="4268788"/>
          <p14:tracePt t="40129" x="1727200" y="4268788"/>
          <p14:tracePt t="40136" x="1749425" y="4268788"/>
          <p14:tracePt t="40144" x="1762125" y="4268788"/>
          <p14:tracePt t="40152" x="1773238" y="4268788"/>
          <p14:tracePt t="40160" x="1797050" y="4268788"/>
          <p14:tracePt t="40176" x="1809750" y="4256088"/>
          <p14:tracePt t="40184" x="1833563" y="4232275"/>
          <p14:tracePt t="40192" x="1844675" y="4221163"/>
          <p14:tracePt t="40200" x="1857375" y="4210050"/>
          <p14:tracePt t="40208" x="1857375" y="4186238"/>
          <p14:tracePt t="40216" x="1857375" y="4162425"/>
          <p14:tracePt t="40224" x="1857375" y="4138613"/>
          <p14:tracePt t="40232" x="1857375" y="4103688"/>
          <p14:tracePt t="40240" x="1857375" y="4079875"/>
          <p14:tracePt t="40248" x="1857375" y="4056063"/>
          <p14:tracePt t="40256" x="1857375" y="4019550"/>
          <p14:tracePt t="40264" x="1844675" y="3997325"/>
          <p14:tracePt t="40273" x="1820863" y="3973513"/>
          <p14:tracePt t="40280" x="1785938" y="3949700"/>
          <p14:tracePt t="40288" x="1749425" y="3925888"/>
          <p14:tracePt t="40296" x="1727200" y="3913188"/>
          <p14:tracePt t="40304" x="1690688" y="3902075"/>
          <p14:tracePt t="40312" x="1666875" y="3889375"/>
          <p14:tracePt t="40322" x="1643063" y="3889375"/>
          <p14:tracePt t="40328" x="1620838" y="3889375"/>
          <p14:tracePt t="40338" x="1597025" y="3889375"/>
          <p14:tracePt t="40344" x="1584325" y="3889375"/>
          <p14:tracePt t="40352" x="1560513" y="3889375"/>
          <p14:tracePt t="40362" x="1549400" y="3889375"/>
          <p14:tracePt t="40368" x="1536700" y="3913188"/>
          <p14:tracePt t="40377" x="1512888" y="3937000"/>
          <p14:tracePt t="40383" x="1501775" y="3973513"/>
          <p14:tracePt t="40392" x="1477963" y="4008438"/>
          <p14:tracePt t="40399" x="1466850" y="4032250"/>
          <p14:tracePt t="40408" x="1454150" y="4067175"/>
          <p14:tracePt t="40415" x="1454150" y="4103688"/>
          <p14:tracePt t="40425" x="1454150" y="4138613"/>
          <p14:tracePt t="40432" x="1454150" y="4186238"/>
          <p14:tracePt t="40440" x="1454150" y="4210050"/>
          <p14:tracePt t="40448" x="1454150" y="4244975"/>
          <p14:tracePt t="40456" x="1454150" y="4279900"/>
          <p14:tracePt t="40463" x="1454150" y="4316413"/>
          <p14:tracePt t="40472" x="1454150" y="4351338"/>
          <p14:tracePt t="40480" x="1466850" y="4362450"/>
          <p14:tracePt t="40488" x="1490663" y="4386263"/>
          <p14:tracePt t="40496" x="1501775" y="4410075"/>
          <p14:tracePt t="40503" x="1512888" y="4433888"/>
          <p14:tracePt t="40511" x="1525588" y="4446588"/>
          <p14:tracePt t="40519" x="1536700" y="4446588"/>
          <p14:tracePt t="40528" x="1549400" y="4446588"/>
          <p14:tracePt t="40535" x="1560513" y="4446588"/>
          <p14:tracePt t="40543" x="1584325" y="4446588"/>
          <p14:tracePt t="40552" x="1597025" y="4446588"/>
          <p14:tracePt t="40560" x="1608138" y="4446588"/>
          <p14:tracePt t="40568" x="1620838" y="4433888"/>
          <p14:tracePt t="40576" x="1643063" y="4398963"/>
          <p14:tracePt t="40584" x="1666875" y="4375150"/>
          <p14:tracePt t="40592" x="1679575" y="4327525"/>
          <p14:tracePt t="40600" x="1690688" y="4292600"/>
          <p14:tracePt t="40608" x="1703388" y="4256088"/>
          <p14:tracePt t="40616" x="1703388" y="4232275"/>
          <p14:tracePt t="40625" x="1703388" y="4197350"/>
          <p14:tracePt t="40632" x="1703388" y="4162425"/>
          <p14:tracePt t="40640" x="1703388" y="4138613"/>
          <p14:tracePt t="40648" x="1703388" y="4125913"/>
          <p14:tracePt t="40656" x="1679575" y="4103688"/>
          <p14:tracePt t="40663" x="1655763" y="4090988"/>
          <p14:tracePt t="40672" x="1620838" y="4090988"/>
          <p14:tracePt t="40679" x="1608138" y="4090988"/>
          <p14:tracePt t="40688" x="1584325" y="4090988"/>
          <p14:tracePt t="40695" x="1560513" y="4090988"/>
          <p14:tracePt t="40704" x="1549400" y="4090988"/>
          <p14:tracePt t="40712" x="1525588" y="4090988"/>
          <p14:tracePt t="40719" x="1512888" y="4090988"/>
          <p14:tracePt t="40728" x="1501775" y="4103688"/>
          <p14:tracePt t="40735" x="1501775" y="4114800"/>
          <p14:tracePt t="40744" x="1490663" y="4138613"/>
          <p14:tracePt t="40752" x="1490663" y="4162425"/>
          <p14:tracePt t="40760" x="1490663" y="4173538"/>
          <p14:tracePt t="40768" x="1490663" y="4197350"/>
          <p14:tracePt t="40776" x="1490663" y="4221163"/>
          <p14:tracePt t="40784" x="1490663" y="4232275"/>
          <p14:tracePt t="40792" x="1490663" y="4256088"/>
          <p14:tracePt t="40801" x="1490663" y="4268788"/>
          <p14:tracePt t="40817" x="1490663" y="4279900"/>
          <p14:tracePt t="40824" x="1490663" y="4292600"/>
          <p14:tracePt t="40944" x="1490663" y="4303713"/>
          <p14:tracePt t="42838" x="1501775" y="4303713"/>
          <p14:tracePt t="42870" x="1512888" y="4303713"/>
          <p14:tracePt t="42902" x="1525588" y="4303713"/>
          <p14:tracePt t="42910" x="1525588" y="4292600"/>
          <p14:tracePt t="44436" x="1525588" y="4303713"/>
          <p14:tracePt t="44444" x="1536700" y="4303713"/>
          <p14:tracePt t="44452" x="1549400" y="4303713"/>
          <p14:tracePt t="44460" x="1560513" y="4327525"/>
          <p14:tracePt t="44469" x="1573213" y="4351338"/>
          <p14:tracePt t="44476" x="1597025" y="4375150"/>
          <p14:tracePt t="44485" x="1620838" y="4398963"/>
          <p14:tracePt t="44492" x="1631950" y="4410075"/>
          <p14:tracePt t="44502" x="1655763" y="4446588"/>
          <p14:tracePt t="44508" x="1679575" y="4468813"/>
          <p14:tracePt t="44516" x="1690688" y="4492625"/>
          <p14:tracePt t="44525" x="1714500" y="4516438"/>
          <p14:tracePt t="44540" x="1727200" y="4529138"/>
          <p14:tracePt t="44548" x="1727200" y="4540250"/>
          <p14:tracePt t="44556" x="1738313" y="4540250"/>
          <p14:tracePt t="44572" x="1738313" y="4552950"/>
          <p14:tracePt t="44660" x="1714500" y="4552950"/>
          <p14:tracePt t="44668" x="1679575" y="4529138"/>
          <p14:tracePt t="44676" x="1655763" y="4516438"/>
          <p14:tracePt t="44684" x="1597025" y="4481513"/>
          <p14:tracePt t="44692" x="1584325" y="4468813"/>
          <p14:tracePt t="44700" x="1525588" y="4446588"/>
          <p14:tracePt t="44708" x="1501775" y="4422775"/>
          <p14:tracePt t="44717" x="1443038" y="4398963"/>
          <p14:tracePt t="44724" x="1419225" y="4386263"/>
          <p14:tracePt t="44733" x="1384300" y="4375150"/>
          <p14:tracePt t="44740" x="1360488" y="4362450"/>
          <p14:tracePt t="44750" x="1323975" y="4362450"/>
          <p14:tracePt t="44756" x="1300163" y="4362450"/>
          <p14:tracePt t="44764" x="1289050" y="4362450"/>
          <p14:tracePt t="44772" x="1277938" y="4362450"/>
          <p14:tracePt t="44780" x="1254125" y="4362450"/>
          <p14:tracePt t="44796" x="1230313" y="4362450"/>
          <p14:tracePt t="44804" x="1217613" y="4362450"/>
          <p14:tracePt t="44812" x="1217613" y="4375150"/>
          <p14:tracePt t="44820" x="1206500" y="4375150"/>
          <p14:tracePt t="44828" x="1193800" y="4398963"/>
          <p14:tracePt t="44836" x="1182688" y="4422775"/>
          <p14:tracePt t="44844" x="1169988" y="4457700"/>
          <p14:tracePt t="44853" x="1158875" y="4468813"/>
          <p14:tracePt t="44860" x="1158875" y="4492625"/>
          <p14:tracePt t="44868" x="1158875" y="4516438"/>
          <p14:tracePt t="44876" x="1158875" y="4529138"/>
          <p14:tracePt t="44884" x="1158875" y="4552950"/>
          <p14:tracePt t="44892" x="1158875" y="4575175"/>
          <p14:tracePt t="44900" x="1158875" y="4587875"/>
          <p14:tracePt t="44917" x="1158875" y="4635500"/>
          <p14:tracePt t="44924" x="1158875" y="4646613"/>
          <p14:tracePt t="44932" x="1169988" y="4670425"/>
          <p14:tracePt t="44940" x="1182688" y="4694238"/>
          <p14:tracePt t="44948" x="1206500" y="4705350"/>
          <p14:tracePt t="44956" x="1230313" y="4729163"/>
          <p14:tracePt t="44964" x="1254125" y="4752975"/>
          <p14:tracePt t="44972" x="1277938" y="4776788"/>
          <p14:tracePt t="44981" x="1300163" y="4776788"/>
          <p14:tracePt t="44988" x="1336675" y="4800600"/>
          <p14:tracePt t="44997" x="1371600" y="4811713"/>
          <p14:tracePt t="45004" x="1395413" y="4835525"/>
          <p14:tracePt t="45012" x="1430338" y="4848225"/>
          <p14:tracePt t="45020" x="1443038" y="4859338"/>
          <p14:tracePt t="45028" x="1477963" y="4872038"/>
          <p14:tracePt t="45035" x="1501775" y="4872038"/>
          <p14:tracePt t="45044" x="1525588" y="4883150"/>
          <p14:tracePt t="45051" x="1560513" y="4883150"/>
          <p14:tracePt t="45060" x="1573213" y="4883150"/>
          <p14:tracePt t="45069" x="1597025" y="4883150"/>
          <p14:tracePt t="45076" x="1620838" y="4883150"/>
          <p14:tracePt t="45084" x="1631950" y="4883150"/>
          <p14:tracePt t="45092" x="1666875" y="4883150"/>
          <p14:tracePt t="45100" x="1690688" y="4872038"/>
          <p14:tracePt t="45108" x="1714500" y="4859338"/>
          <p14:tracePt t="45116" x="1727200" y="4835525"/>
          <p14:tracePt t="45124" x="1762125" y="4811713"/>
          <p14:tracePt t="45132" x="1785938" y="4776788"/>
          <p14:tracePt t="45140" x="1797050" y="4765675"/>
          <p14:tracePt t="45148" x="1820863" y="4741863"/>
          <p14:tracePt t="45156" x="1844675" y="4705350"/>
          <p14:tracePt t="45163" x="1857375" y="4683125"/>
          <p14:tracePt t="45172" x="1868488" y="4646613"/>
          <p14:tracePt t="45180" x="1868488" y="4635500"/>
          <p14:tracePt t="45188" x="1879600" y="4598988"/>
          <p14:tracePt t="45196" x="1879600" y="4564063"/>
          <p14:tracePt t="45204" x="1879600" y="4529138"/>
          <p14:tracePt t="45212" x="1879600" y="4492625"/>
          <p14:tracePt t="45220" x="1879600" y="4468813"/>
          <p14:tracePt t="45228" x="1879600" y="4433888"/>
          <p14:tracePt t="45236" x="1879600" y="4398963"/>
          <p14:tracePt t="45244" x="1879600" y="4362450"/>
          <p14:tracePt t="45252" x="1857375" y="4327525"/>
          <p14:tracePt t="45260" x="1844675" y="4316413"/>
          <p14:tracePt t="45268" x="1833563" y="4292600"/>
          <p14:tracePt t="45275" x="1809750" y="4268788"/>
          <p14:tracePt t="45283" x="1797050" y="4244975"/>
          <p14:tracePt t="45291" x="1785938" y="4221163"/>
          <p14:tracePt t="45299" x="1773238" y="4197350"/>
          <p14:tracePt t="45307" x="1749425" y="4197350"/>
          <p14:tracePt t="45316" x="1738313" y="4186238"/>
          <p14:tracePt t="45324" x="1727200" y="4173538"/>
          <p14:tracePt t="45332" x="1703388" y="4162425"/>
          <p14:tracePt t="45340" x="1679575" y="4149725"/>
          <p14:tracePt t="45348" x="1655763" y="4149725"/>
          <p14:tracePt t="45355" x="1643063" y="4149725"/>
          <p14:tracePt t="45364" x="1620838" y="4149725"/>
          <p14:tracePt t="45372" x="1584325" y="4149725"/>
          <p14:tracePt t="45380" x="1549400" y="4149725"/>
          <p14:tracePt t="45388" x="1536700" y="4149725"/>
          <p14:tracePt t="45396" x="1501775" y="4149725"/>
          <p14:tracePt t="45404" x="1466850" y="4173538"/>
          <p14:tracePt t="45412" x="1430338" y="4197350"/>
          <p14:tracePt t="45420" x="1395413" y="4232275"/>
          <p14:tracePt t="45428" x="1371600" y="4256088"/>
          <p14:tracePt t="45436" x="1336675" y="4292600"/>
          <p14:tracePt t="45443" x="1312863" y="4316413"/>
          <p14:tracePt t="45452" x="1289050" y="4351338"/>
          <p14:tracePt t="45460" x="1289050" y="4362450"/>
          <p14:tracePt t="45468" x="1277938" y="4386263"/>
          <p14:tracePt t="45476" x="1265238" y="4410075"/>
          <p14:tracePt t="45484" x="1254125" y="4446588"/>
          <p14:tracePt t="45493" x="1254125" y="4468813"/>
          <p14:tracePt t="45500" x="1241425" y="4481513"/>
          <p14:tracePt t="45510" x="1241425" y="4505325"/>
          <p14:tracePt t="45516" x="1241425" y="4529138"/>
          <p14:tracePt t="45524" x="1241425" y="4540250"/>
          <p14:tracePt t="45532" x="1241425" y="4564063"/>
          <p14:tracePt t="45540" x="1241425" y="4587875"/>
          <p14:tracePt t="45556" x="1254125" y="4611688"/>
          <p14:tracePt t="45564" x="1265238" y="4635500"/>
          <p14:tracePt t="45572" x="1289050" y="4646613"/>
          <p14:tracePt t="45580" x="1312863" y="4670425"/>
          <p14:tracePt t="45588" x="1347788" y="4683125"/>
          <p14:tracePt t="45596" x="1371600" y="4694238"/>
          <p14:tracePt t="45604" x="1406525" y="4705350"/>
          <p14:tracePt t="45612" x="1430338" y="4718050"/>
          <p14:tracePt t="45620" x="1466850" y="4729163"/>
          <p14:tracePt t="45629" x="1490663" y="4741863"/>
          <p14:tracePt t="45636" x="1525588" y="4752975"/>
          <p14:tracePt t="45644" x="1549400" y="4765675"/>
          <p14:tracePt t="45652" x="1560513" y="4765675"/>
          <p14:tracePt t="45660" x="1573213" y="4776788"/>
          <p14:tracePt t="45668" x="1597025" y="4776788"/>
          <p14:tracePt t="45682" x="1608138" y="4776788"/>
          <p14:tracePt t="45699" x="1620838" y="4776788"/>
          <p14:tracePt t="45706" x="1631950" y="4776788"/>
          <p14:tracePt t="46098" x="1643063" y="4776788"/>
          <p14:tracePt t="46418" x="1655763" y="4776788"/>
          <p14:tracePt t="46570" x="1666875" y="4776788"/>
          <p14:tracePt t="47514" x="1679575" y="4776788"/>
          <p14:tracePt t="47546" x="1690688" y="4776788"/>
          <p14:tracePt t="47554" x="1714500" y="4741863"/>
          <p14:tracePt t="47562" x="1727200" y="4729163"/>
          <p14:tracePt t="47570" x="1749425" y="4718050"/>
          <p14:tracePt t="48759" x="1762125" y="4718050"/>
          <p14:tracePt t="48783" x="1762125" y="4705350"/>
          <p14:tracePt t="48791" x="1762125" y="4694238"/>
          <p14:tracePt t="48800" x="1762125" y="4683125"/>
          <p14:tracePt t="48807" x="1762125" y="4670425"/>
          <p14:tracePt t="48815" x="1762125" y="4659313"/>
          <p14:tracePt t="48823" x="1762125" y="4646613"/>
          <p14:tracePt t="48831" x="1773238" y="4611688"/>
          <p14:tracePt t="48839" x="1773238" y="4587875"/>
          <p14:tracePt t="48847" x="1773238" y="4529138"/>
          <p14:tracePt t="48855" x="1773238" y="4505325"/>
          <p14:tracePt t="48863" x="1785938" y="4433888"/>
          <p14:tracePt t="48871" x="1797050" y="4362450"/>
          <p14:tracePt t="48879" x="1833563" y="4268788"/>
          <p14:tracePt t="48887" x="1857375" y="4162425"/>
          <p14:tracePt t="48895" x="1879600" y="4056063"/>
          <p14:tracePt t="48903" x="1903413" y="3937000"/>
          <p14:tracePt t="48914" x="1939925" y="3783013"/>
          <p14:tracePt t="48920" x="1951038" y="3641725"/>
          <p14:tracePt t="48928" x="1974850" y="3511550"/>
          <p14:tracePt t="48937" x="1974850" y="3394075"/>
          <p14:tracePt t="48944" x="1974850" y="3263900"/>
          <p14:tracePt t="48953" x="1974850" y="3181350"/>
          <p14:tracePt t="48960" x="1974850" y="3133725"/>
          <p14:tracePt t="48968" x="1939925" y="3014663"/>
          <p14:tracePt t="48975" x="1916113" y="2990850"/>
          <p14:tracePt t="48984" x="1892300" y="2921000"/>
          <p14:tracePt t="48991" x="1857375" y="2873375"/>
          <p14:tracePt t="48999" x="1820863" y="2814638"/>
          <p14:tracePt t="49007" x="1797050" y="2778125"/>
          <p14:tracePt t="49016" x="1797050" y="2754313"/>
          <p14:tracePt t="49023" x="1785938" y="2719388"/>
          <p14:tracePt t="49031" x="1773238" y="2684463"/>
          <p14:tracePt t="49039" x="1762125" y="2660650"/>
          <p14:tracePt t="49047" x="1762125" y="2636838"/>
          <p14:tracePt t="49055" x="1749425" y="2625725"/>
          <p14:tracePt t="49064" x="1749425" y="2601913"/>
          <p14:tracePt t="49071" x="1749425" y="2578100"/>
          <p14:tracePt t="49087" x="1738313" y="2565400"/>
          <p14:tracePt t="49095" x="1738313" y="2554288"/>
          <p14:tracePt t="49103" x="1727200" y="2530475"/>
          <p14:tracePt t="49111" x="1714500" y="2517775"/>
          <p14:tracePt t="49119" x="1714500" y="2495550"/>
          <p14:tracePt t="49127" x="1703388" y="2459038"/>
          <p14:tracePt t="49135" x="1703388" y="2435225"/>
          <p14:tracePt t="49143" x="1690688" y="2411413"/>
          <p14:tracePt t="49151" x="1666875" y="2389188"/>
          <p14:tracePt t="49160" x="1655763" y="2365375"/>
          <p14:tracePt t="49167" x="1631950" y="2341563"/>
          <p14:tracePt t="49175" x="1620838" y="2328863"/>
          <p14:tracePt t="49191" x="1597025" y="2328863"/>
          <p14:tracePt t="49199" x="1584325" y="2328863"/>
          <p14:tracePt t="49207" x="1573213" y="2317750"/>
          <p14:tracePt t="49215" x="1560513" y="2317750"/>
          <p14:tracePt t="49223" x="1536700" y="2317750"/>
          <p14:tracePt t="49239" x="1512888" y="2317750"/>
          <p14:tracePt t="49247" x="1501775" y="2317750"/>
          <p14:tracePt t="49255" x="1490663" y="2317750"/>
          <p14:tracePt t="49263" x="1466850" y="2317750"/>
          <p14:tracePt t="49271" x="1443038" y="2317750"/>
          <p14:tracePt t="49279" x="1430338" y="2317750"/>
          <p14:tracePt t="49287" x="1406525" y="2317750"/>
          <p14:tracePt t="49295" x="1384300" y="2317750"/>
          <p14:tracePt t="49303" x="1371600" y="2317750"/>
          <p14:tracePt t="49311" x="1347788" y="2328863"/>
          <p14:tracePt t="49319" x="1312863" y="2328863"/>
          <p14:tracePt t="49328" x="1289050" y="2328863"/>
          <p14:tracePt t="49336" x="1277938" y="2328863"/>
          <p14:tracePt t="49344" x="1265238" y="2328863"/>
          <p14:tracePt t="49352" x="1241425" y="2328863"/>
          <p14:tracePt t="49368" x="1217613" y="2328863"/>
          <p14:tracePt t="49376" x="1206500" y="2328863"/>
          <p14:tracePt t="49393" x="1193800" y="2328863"/>
          <p14:tracePt t="49409" x="1182688" y="2328863"/>
          <p14:tracePt t="49432" x="1169988" y="2328863"/>
          <p14:tracePt t="49518" x="1158875" y="2328863"/>
          <p14:tracePt t="49526" x="1147763" y="2328863"/>
          <p14:tracePt t="49541" x="1135063" y="2328863"/>
          <p14:tracePt t="49558" x="1123950" y="2328863"/>
          <p14:tracePt t="49565" x="1111250" y="2328863"/>
          <p14:tracePt t="49574" x="1100138" y="2328863"/>
          <p14:tracePt t="49590" x="1076325" y="2328863"/>
          <p14:tracePt t="49606" x="1063625" y="2317750"/>
          <p14:tracePt t="49613" x="1052513" y="2293938"/>
          <p14:tracePt t="49621" x="1052513" y="2270125"/>
          <p14:tracePt t="49629" x="1052513" y="2246313"/>
          <p14:tracePt t="49637" x="1052513" y="2211388"/>
          <p14:tracePt t="49645" x="1052513" y="2174875"/>
          <p14:tracePt t="49653" x="1052513" y="2152650"/>
          <p14:tracePt t="49661" x="1052513" y="2139950"/>
          <p14:tracePt t="49669" x="1052513" y="2116138"/>
          <p14:tracePt t="49678" x="1052513" y="2092325"/>
          <p14:tracePt t="49685" x="1052513" y="2081213"/>
          <p14:tracePt t="49694" x="1052513" y="2068513"/>
          <p14:tracePt t="49701" x="1052513" y="2057400"/>
          <p14:tracePt t="49709" x="1052513" y="2046288"/>
          <p14:tracePt t="49717" x="1063625" y="2046288"/>
          <p14:tracePt t="49725" x="1076325" y="2033588"/>
          <p14:tracePt t="49733" x="1076325" y="2022475"/>
          <p14:tracePt t="49741" x="1100138" y="2009775"/>
          <p14:tracePt t="49749" x="1111250" y="2009775"/>
          <p14:tracePt t="49757" x="1123950" y="1998663"/>
          <p14:tracePt t="49765" x="1135063" y="1985963"/>
          <p14:tracePt t="49773" x="1158875" y="1974850"/>
          <p14:tracePt t="49781" x="1169988" y="1962150"/>
          <p14:tracePt t="49790" x="1182688" y="1962150"/>
          <p14:tracePt t="49797" x="1206500" y="1962150"/>
          <p14:tracePt t="49805" x="1230313" y="1951038"/>
          <p14:tracePt t="49821" x="1254125" y="1951038"/>
          <p14:tracePt t="49829" x="1277938" y="1951038"/>
          <p14:tracePt t="49837" x="1289050" y="1951038"/>
          <p14:tracePt t="49845" x="1312863" y="1951038"/>
          <p14:tracePt t="49854" x="1347788" y="1951038"/>
          <p14:tracePt t="49861" x="1360488" y="1951038"/>
          <p14:tracePt t="49869" x="1395413" y="1951038"/>
          <p14:tracePt t="49877" x="1430338" y="1951038"/>
          <p14:tracePt t="49885" x="1466850" y="1962150"/>
          <p14:tracePt t="49893" x="1512888" y="1974850"/>
          <p14:tracePt t="49904" x="1549400" y="1998663"/>
          <p14:tracePt t="49909" x="1584325" y="2009775"/>
          <p14:tracePt t="49917" x="1608138" y="2033588"/>
          <p14:tracePt t="49925" x="1666875" y="2057400"/>
          <p14:tracePt t="49933" x="1703388" y="2081213"/>
          <p14:tracePt t="49942" x="1727200" y="2092325"/>
          <p14:tracePt t="49949" x="1762125" y="2105025"/>
          <p14:tracePt t="49958" x="1797050" y="2128838"/>
          <p14:tracePt t="49965" x="1820863" y="2139950"/>
          <p14:tracePt t="49974" x="1844675" y="2163763"/>
          <p14:tracePt t="49981" x="1868488" y="2174875"/>
          <p14:tracePt t="49989" x="1879600" y="2198688"/>
          <p14:tracePt t="49997" x="1903413" y="2211388"/>
          <p14:tracePt t="50005" x="1916113" y="2211388"/>
          <p14:tracePt t="50013" x="1927225" y="2222500"/>
          <p14:tracePt t="50021" x="1939925" y="2246313"/>
          <p14:tracePt t="50037" x="1939925" y="2259013"/>
          <p14:tracePt t="50045" x="1939925" y="2270125"/>
          <p14:tracePt t="50053" x="1951038" y="2270125"/>
          <p14:tracePt t="50061" x="1951038" y="2293938"/>
          <p14:tracePt t="50077" x="1951038" y="2305050"/>
          <p14:tracePt t="50085" x="1951038" y="2317750"/>
          <p14:tracePt t="50093" x="1951038" y="2341563"/>
          <p14:tracePt t="50110" x="1951038" y="2352675"/>
          <p14:tracePt t="50121" x="1951038" y="2376488"/>
          <p14:tracePt t="50134" x="1951038" y="2389188"/>
          <p14:tracePt t="50143" x="1951038" y="2400300"/>
          <p14:tracePt t="50150" x="1951038" y="2411413"/>
          <p14:tracePt t="50159" x="1951038" y="2424113"/>
          <p14:tracePt t="50166" x="1951038" y="2435225"/>
          <p14:tracePt t="50175" x="1951038" y="2447925"/>
          <p14:tracePt t="50198" x="1951038" y="2459038"/>
          <p14:tracePt t="50206" x="1939925" y="2471738"/>
          <p14:tracePt t="50222" x="1927225" y="2471738"/>
          <p14:tracePt t="50230" x="1927225" y="2482850"/>
          <p14:tracePt t="50286" x="1916113" y="2482850"/>
          <p14:tracePt t="50725" x="1916113" y="2495550"/>
          <p14:tracePt t="50734" x="1916113" y="2517775"/>
          <p14:tracePt t="50741" x="1903413" y="2541588"/>
          <p14:tracePt t="50749" x="1879600" y="2578100"/>
          <p14:tracePt t="50757" x="1868488" y="2625725"/>
          <p14:tracePt t="50765" x="1844675" y="2695575"/>
          <p14:tracePt t="50773" x="1833563" y="2767013"/>
          <p14:tracePt t="50781" x="1797050" y="2849563"/>
          <p14:tracePt t="50789" x="1785938" y="2944813"/>
          <p14:tracePt t="50797" x="1773238" y="3027363"/>
          <p14:tracePt t="50805" x="1773238" y="3133725"/>
          <p14:tracePt t="50813" x="1773238" y="3216275"/>
          <p14:tracePt t="50821" x="1773238" y="3251200"/>
          <p14:tracePt t="50829" x="1773238" y="3357563"/>
          <p14:tracePt t="50837" x="1797050" y="3394075"/>
          <p14:tracePt t="50845" x="1820863" y="3452813"/>
          <p14:tracePt t="50853" x="1857375" y="3511550"/>
          <p14:tracePt t="50861" x="1868488" y="3546475"/>
          <p14:tracePt t="50869" x="1892300" y="3582988"/>
          <p14:tracePt t="50878" x="1916113" y="3594100"/>
          <p14:tracePt t="50885" x="1927225" y="3606800"/>
          <p14:tracePt t="50893" x="1939925" y="3630613"/>
          <p14:tracePt t="50901" x="1951038" y="3630613"/>
          <p14:tracePt t="50909" x="1951038" y="3641725"/>
          <p14:tracePt t="51045" x="1939925" y="3641725"/>
          <p14:tracePt t="51053" x="1939925" y="3630613"/>
          <p14:tracePt t="51061" x="1927225" y="3630613"/>
          <p14:tracePt t="51069" x="1927225" y="3617913"/>
          <p14:tracePt t="51085" x="1916113" y="3617913"/>
          <p14:tracePt t="51093" x="1892300" y="3617913"/>
          <p14:tracePt t="51109" x="1868488" y="3617913"/>
          <p14:tracePt t="51117" x="1857375" y="3617913"/>
          <p14:tracePt t="51126" x="1844675" y="3617913"/>
          <p14:tracePt t="51133" x="1833563" y="3617913"/>
          <p14:tracePt t="51141" x="1820863" y="3617913"/>
          <p14:tracePt t="51149" x="1809750" y="3617913"/>
          <p14:tracePt t="51165" x="1797050" y="3617913"/>
          <p14:tracePt t="51173" x="1785938" y="3617913"/>
          <p14:tracePt t="51181" x="1773238" y="3606800"/>
          <p14:tracePt t="51198" x="1762125" y="3606800"/>
          <p14:tracePt t="51205" x="1749425" y="3606800"/>
          <p14:tracePt t="51229" x="1738313" y="3594100"/>
          <p14:tracePt t="51245" x="1727200" y="3594100"/>
          <p14:tracePt t="51267" x="1714500" y="3594100"/>
          <p14:tracePt t="51828" x="1727200" y="3594100"/>
          <p14:tracePt t="51836" x="1738313" y="3594100"/>
          <p14:tracePt t="51852" x="1749425" y="3594100"/>
          <p14:tracePt t="51860" x="1762125" y="3594100"/>
          <p14:tracePt t="51876" x="1785938" y="3594100"/>
          <p14:tracePt t="51884" x="1797050" y="3594100"/>
          <p14:tracePt t="51892" x="1809750" y="3594100"/>
          <p14:tracePt t="51908" x="1820863" y="3594100"/>
          <p14:tracePt t="51915" x="1833563" y="3594100"/>
          <p14:tracePt t="51931" x="1844675" y="3594100"/>
          <p14:tracePt t="51939" x="1868488" y="3594100"/>
          <p14:tracePt t="51947" x="1879600" y="3594100"/>
          <p14:tracePt t="51963" x="1903413" y="3594100"/>
          <p14:tracePt t="51971" x="1916113" y="3606800"/>
          <p14:tracePt t="51987" x="1927225" y="3606800"/>
          <p14:tracePt t="51995" x="1939925" y="3606800"/>
          <p14:tracePt t="52003" x="1951038" y="3606800"/>
          <p14:tracePt t="52075" x="1951038" y="3594100"/>
          <p14:tracePt t="52083" x="1951038" y="3582988"/>
          <p14:tracePt t="52091" x="1951038" y="3570288"/>
          <p14:tracePt t="52099" x="1951038" y="3559175"/>
          <p14:tracePt t="52107" x="1951038" y="3546475"/>
          <p14:tracePt t="52115" x="1951038" y="3535363"/>
          <p14:tracePt t="52123" x="1939925" y="3511550"/>
          <p14:tracePt t="52131" x="1927225" y="3487738"/>
          <p14:tracePt t="52139" x="1903413" y="3463925"/>
          <p14:tracePt t="52147" x="1892300" y="3440113"/>
          <p14:tracePt t="52155" x="1868488" y="3429000"/>
          <p14:tracePt t="52163" x="1844675" y="3405188"/>
          <p14:tracePt t="52171" x="1844675" y="3381375"/>
          <p14:tracePt t="52179" x="1820863" y="3357563"/>
          <p14:tracePt t="52187" x="1797050" y="3333750"/>
          <p14:tracePt t="52195" x="1773238" y="3311525"/>
          <p14:tracePt t="52203" x="1749425" y="3311525"/>
          <p14:tracePt t="52211" x="1727200" y="3287713"/>
          <p14:tracePt t="52219" x="1714500" y="3275013"/>
          <p14:tracePt t="52227" x="1690688" y="3251200"/>
          <p14:tracePt t="52235" x="1666875" y="3240088"/>
          <p14:tracePt t="52243" x="1643063" y="3240088"/>
          <p14:tracePt t="52251" x="1620838" y="3227388"/>
          <p14:tracePt t="52267" x="1608138" y="3216275"/>
          <p14:tracePt t="52275" x="1584325" y="3216275"/>
          <p14:tracePt t="52291" x="1573213" y="3216275"/>
          <p14:tracePt t="52299" x="1560513" y="3216275"/>
          <p14:tracePt t="52307" x="1549400" y="3216275"/>
          <p14:tracePt t="52316" x="1536700" y="3216275"/>
          <p14:tracePt t="52323" x="1525588" y="3216275"/>
          <p14:tracePt t="52331" x="1512888" y="3216275"/>
          <p14:tracePt t="52339" x="1490663" y="3216275"/>
          <p14:tracePt t="52347" x="1466850" y="3216275"/>
          <p14:tracePt t="52355" x="1443038" y="3216275"/>
          <p14:tracePt t="52363" x="1430338" y="3216275"/>
          <p14:tracePt t="52371" x="1406525" y="3227388"/>
          <p14:tracePt t="52379" x="1384300" y="3227388"/>
          <p14:tracePt t="52387" x="1371600" y="3240088"/>
          <p14:tracePt t="52395" x="1360488" y="3251200"/>
          <p14:tracePt t="52403" x="1347788" y="3251200"/>
          <p14:tracePt t="52411" x="1336675" y="3263900"/>
          <p14:tracePt t="52427" x="1323975" y="3263900"/>
          <p14:tracePt t="52435" x="1312863" y="3263900"/>
          <p14:tracePt t="52459" x="1312863" y="3275013"/>
          <p14:tracePt t="52467" x="1300163" y="3275013"/>
          <p14:tracePt t="52475" x="1300163" y="3287713"/>
          <p14:tracePt t="52483" x="1300163" y="3298825"/>
          <p14:tracePt t="52499" x="1300163" y="3311525"/>
          <p14:tracePt t="52507" x="1300163" y="3333750"/>
          <p14:tracePt t="52523" x="1300163" y="3346450"/>
          <p14:tracePt t="52531" x="1300163" y="3370263"/>
          <p14:tracePt t="52539" x="1300163" y="3381375"/>
          <p14:tracePt t="52547" x="1300163" y="3394075"/>
          <p14:tracePt t="52555" x="1300163" y="3417888"/>
          <p14:tracePt t="52571" x="1300163" y="3440113"/>
          <p14:tracePt t="52580" x="1300163" y="3452813"/>
          <p14:tracePt t="52587" x="1300163" y="3463925"/>
          <p14:tracePt t="52595" x="1312863" y="3476625"/>
          <p14:tracePt t="52603" x="1323975" y="3487738"/>
          <p14:tracePt t="52619" x="1336675" y="3500438"/>
          <p14:tracePt t="52627" x="1347788" y="3524250"/>
          <p14:tracePt t="52635" x="1360488" y="3535363"/>
          <p14:tracePt t="52651" x="1384300" y="3546475"/>
          <p14:tracePt t="52659" x="1395413" y="3559175"/>
          <p14:tracePt t="52667" x="1406525" y="3570288"/>
          <p14:tracePt t="52675" x="1419225" y="3570288"/>
          <p14:tracePt t="52683" x="1430338" y="3582988"/>
          <p14:tracePt t="52691" x="1454150" y="3594100"/>
          <p14:tracePt t="52699" x="1454150" y="3606800"/>
          <p14:tracePt t="52707" x="1477963" y="3606800"/>
          <p14:tracePt t="52715" x="1490663" y="3606800"/>
          <p14:tracePt t="52731" x="1512888" y="3617913"/>
          <p14:tracePt t="52739" x="1525588" y="3617913"/>
          <p14:tracePt t="52755" x="1549400" y="3617913"/>
          <p14:tracePt t="52763" x="1560513" y="3630613"/>
          <p14:tracePt t="52779" x="1573213" y="3630613"/>
          <p14:tracePt t="52787" x="1584325" y="3630613"/>
          <p14:tracePt t="52795" x="1597025" y="3630613"/>
          <p14:tracePt t="52811" x="1608138" y="3630613"/>
          <p14:tracePt t="52819" x="1620838" y="3630613"/>
          <p14:tracePt t="52828" x="1631950" y="3630613"/>
          <p14:tracePt t="52843" x="1643063" y="3630613"/>
          <p14:tracePt t="52851" x="1655763" y="3630613"/>
          <p14:tracePt t="52867" x="1666875" y="3630613"/>
          <p14:tracePt t="52883" x="1679575" y="3630613"/>
          <p14:tracePt t="52891" x="1690688" y="3630613"/>
          <p14:tracePt t="52899" x="1703388" y="3630613"/>
          <p14:tracePt t="52912" x="1703388" y="3617913"/>
          <p14:tracePt t="52923" x="1714500" y="3617913"/>
          <p14:tracePt t="52931" x="1727200" y="3617913"/>
          <p14:tracePt t="52939" x="1738313" y="3606800"/>
          <p14:tracePt t="52955" x="1738313" y="3594100"/>
          <p14:tracePt t="52963" x="1749425" y="3594100"/>
          <p14:tracePt t="52969" x="1762125" y="3582988"/>
          <p14:tracePt t="52977" x="1762125" y="3570288"/>
          <p14:tracePt t="52985" x="1762125" y="3559175"/>
          <p14:tracePt t="52993" x="1773238" y="3559175"/>
          <p14:tracePt t="53001" x="1773238" y="3546475"/>
          <p14:tracePt t="53009" x="1773238" y="3535363"/>
          <p14:tracePt t="53017" x="1785938" y="3524250"/>
          <p14:tracePt t="53041" x="1785938" y="3511550"/>
          <p14:tracePt t="53049" x="1785938" y="3487738"/>
          <p14:tracePt t="53065" x="1785938" y="3476625"/>
          <p14:tracePt t="53073" x="1785938" y="3452813"/>
          <p14:tracePt t="53089" x="1785938" y="3440113"/>
          <p14:tracePt t="53097" x="1785938" y="3417888"/>
          <p14:tracePt t="53105" x="1785938" y="3405188"/>
          <p14:tracePt t="53113" x="1785938" y="3394075"/>
          <p14:tracePt t="53121" x="1785938" y="3370263"/>
          <p14:tracePt t="53130" x="1785938" y="3357563"/>
          <p14:tracePt t="53145" x="1785938" y="3333750"/>
          <p14:tracePt t="53153" x="1785938" y="3322638"/>
          <p14:tracePt t="53169" x="1773238" y="3311525"/>
          <p14:tracePt t="53177" x="1773238" y="3298825"/>
          <p14:tracePt t="53185" x="1762125" y="3298825"/>
          <p14:tracePt t="53194" x="1749425" y="3287713"/>
          <p14:tracePt t="53209" x="1727200" y="3287713"/>
          <p14:tracePt t="53217" x="1703388" y="3287713"/>
          <p14:tracePt t="53233" x="1679575" y="3275013"/>
          <p14:tracePt t="53241" x="1643063" y="3275013"/>
          <p14:tracePt t="53249" x="1620838" y="3275013"/>
          <p14:tracePt t="53258" x="1608138" y="3275013"/>
          <p14:tracePt t="53265" x="1584325" y="3275013"/>
          <p14:tracePt t="53274" x="1560513" y="3275013"/>
          <p14:tracePt t="53281" x="1549400" y="3275013"/>
          <p14:tracePt t="53290" x="1525588" y="3275013"/>
          <p14:tracePt t="53297" x="1512888" y="3275013"/>
          <p14:tracePt t="53305" x="1501775" y="3275013"/>
          <p14:tracePt t="53313" x="1477963" y="3275013"/>
          <p14:tracePt t="53321" x="1466850" y="3275013"/>
          <p14:tracePt t="53337" x="1454150" y="3275013"/>
          <p14:tracePt t="53345" x="1443038" y="3287713"/>
          <p14:tracePt t="53353" x="1430338" y="3298825"/>
          <p14:tracePt t="53361" x="1430338" y="3311525"/>
          <p14:tracePt t="53377" x="1419225" y="3322638"/>
          <p14:tracePt t="53385" x="1406525" y="3333750"/>
          <p14:tracePt t="53393" x="1406525" y="3346450"/>
          <p14:tracePt t="53401" x="1406525" y="3357563"/>
          <p14:tracePt t="53409" x="1406525" y="3370263"/>
          <p14:tracePt t="53417" x="1406525" y="3381375"/>
          <p14:tracePt t="53425" x="1406525" y="3394075"/>
          <p14:tracePt t="53433" x="1406525" y="3405188"/>
          <p14:tracePt t="53441" x="1406525" y="3429000"/>
          <p14:tracePt t="53457" x="1406525" y="3452813"/>
          <p14:tracePt t="53465" x="1406525" y="3476625"/>
          <p14:tracePt t="53473" x="1406525" y="3487738"/>
          <p14:tracePt t="53481" x="1419225" y="3500438"/>
          <p14:tracePt t="53489" x="1430338" y="3524250"/>
          <p14:tracePt t="53497" x="1454150" y="3546475"/>
          <p14:tracePt t="53513" x="1466850" y="3570288"/>
          <p14:tracePt t="53522" x="1490663" y="3594100"/>
          <p14:tracePt t="53529" x="1512888" y="3617913"/>
          <p14:tracePt t="53537" x="1525588" y="3617913"/>
          <p14:tracePt t="53545" x="1536700" y="3630613"/>
          <p14:tracePt t="53553" x="1560513" y="3654425"/>
          <p14:tracePt t="53561" x="1573213" y="3665538"/>
          <p14:tracePt t="53569" x="1597025" y="3665538"/>
          <p14:tracePt t="53577" x="1608138" y="3676650"/>
          <p14:tracePt t="53585" x="1631950" y="3676650"/>
          <p14:tracePt t="53593" x="1655763" y="3689350"/>
          <p14:tracePt t="53601" x="1666875" y="3689350"/>
          <p14:tracePt t="53609" x="1690688" y="3689350"/>
          <p14:tracePt t="53617" x="1714500" y="3689350"/>
          <p14:tracePt t="53626" x="1727200" y="3689350"/>
          <p14:tracePt t="53633" x="1738313" y="3689350"/>
          <p14:tracePt t="53642" x="1762125" y="3689350"/>
          <p14:tracePt t="53658" x="1785938" y="3689350"/>
          <p14:tracePt t="53665" x="1797050" y="3689350"/>
          <p14:tracePt t="53681" x="1809750" y="3689350"/>
          <p14:tracePt t="53689" x="1820863" y="3689350"/>
          <p14:tracePt t="53697" x="1833563" y="3676650"/>
          <p14:tracePt t="53705" x="1833563" y="3665538"/>
          <p14:tracePt t="53713" x="1844675" y="3665538"/>
          <p14:tracePt t="53721" x="1857375" y="3654425"/>
          <p14:tracePt t="53729" x="1868488" y="3630613"/>
          <p14:tracePt t="53737" x="1868488" y="3617913"/>
          <p14:tracePt t="53745" x="1879600" y="3594100"/>
          <p14:tracePt t="53753" x="1879600" y="3570288"/>
          <p14:tracePt t="53761" x="1879600" y="3546475"/>
          <p14:tracePt t="53772" x="1879600" y="3535363"/>
          <p14:tracePt t="53778" x="1879600" y="3511550"/>
          <p14:tracePt t="53786" x="1879600" y="3476625"/>
          <p14:tracePt t="53794" x="1879600" y="3463925"/>
          <p14:tracePt t="53804" x="1868488" y="3440113"/>
          <p14:tracePt t="53811" x="1844675" y="3405188"/>
          <p14:tracePt t="53818" x="1833563" y="3381375"/>
          <p14:tracePt t="53826" x="1809750" y="3357563"/>
          <p14:tracePt t="53834" x="1785938" y="3333750"/>
          <p14:tracePt t="53842" x="1762125" y="3322638"/>
          <p14:tracePt t="53850" x="1749425" y="3298825"/>
          <p14:tracePt t="53858" x="1727200" y="3287713"/>
          <p14:tracePt t="53866" x="1703388" y="3275013"/>
          <p14:tracePt t="53874" x="1690688" y="3275013"/>
          <p14:tracePt t="53883" x="1679575" y="3263900"/>
          <p14:tracePt t="53891" x="1655763" y="3263900"/>
          <p14:tracePt t="53907" x="1631950" y="3263900"/>
          <p14:tracePt t="53914" x="1608138" y="3263900"/>
          <p14:tracePt t="53921" x="1597025" y="3263900"/>
          <p14:tracePt t="53930" x="1584325" y="3263900"/>
          <p14:tracePt t="53938" x="1573213" y="3263900"/>
          <p14:tracePt t="53946" x="1560513" y="3275013"/>
          <p14:tracePt t="53962" x="1549400" y="3287713"/>
          <p14:tracePt t="53970" x="1536700" y="3298825"/>
          <p14:tracePt t="53978" x="1536700" y="3311525"/>
          <p14:tracePt t="53987" x="1525588" y="3311525"/>
          <p14:tracePt t="53995" x="1525588" y="3322638"/>
          <p14:tracePt t="54010" x="1525588" y="3333750"/>
          <p14:tracePt t="54170" x="1525588" y="3346450"/>
          <p14:tracePt t="54234" x="1525588" y="3357563"/>
          <p14:tracePt t="54241" x="1525588" y="3370263"/>
          <p14:tracePt t="54266" x="1525588" y="3381375"/>
          <p14:tracePt t="54289" x="1525588" y="3394075"/>
          <p14:tracePt t="54362" x="1512888" y="3394075"/>
          <p14:tracePt t="54394" x="1501775" y="3394075"/>
          <p14:tracePt t="54410" x="1490663" y="3394075"/>
          <p14:tracePt t="54434" x="1477963" y="3394075"/>
          <p14:tracePt t="54450" x="1466850" y="3394075"/>
          <p14:tracePt t="54466" x="1454150" y="3394075"/>
          <p14:tracePt t="54578" x="1443038" y="3394075"/>
          <p14:tracePt t="56526" x="1454150" y="3394075"/>
          <p14:tracePt t="57430" x="1466850" y="3394075"/>
          <p14:tracePt t="57486" x="1477963" y="3394075"/>
          <p14:tracePt t="57884" x="1490663" y="3394075"/>
          <p14:tracePt t="57892" x="1512888" y="3370263"/>
          <p14:tracePt t="57900" x="1536700" y="3357563"/>
          <p14:tracePt t="57908" x="1608138" y="3298825"/>
          <p14:tracePt t="57916" x="1679575" y="3240088"/>
          <p14:tracePt t="57924" x="1749425" y="3168650"/>
          <p14:tracePt t="57932" x="1892300" y="3051175"/>
          <p14:tracePt t="57940" x="1939925" y="3003550"/>
          <p14:tracePt t="57948" x="2057400" y="2908300"/>
          <p14:tracePt t="57957" x="2163763" y="2825750"/>
          <p14:tracePt t="57964" x="2282825" y="2743200"/>
          <p14:tracePt t="57972" x="2376488" y="2647950"/>
          <p14:tracePt t="57979" x="2482850" y="2589213"/>
          <p14:tracePt t="57988" x="2543175" y="2565400"/>
          <p14:tracePt t="57995" x="2613025" y="2506663"/>
          <p14:tracePt t="58003" x="2684463" y="2471738"/>
          <p14:tracePt t="58011" x="2732088" y="2447925"/>
          <p14:tracePt t="58019" x="2801938" y="2424113"/>
          <p14:tracePt t="58028" x="2838450" y="2411413"/>
          <p14:tracePt t="58035" x="2886075" y="2411413"/>
          <p14:tracePt t="58044" x="2908300" y="2411413"/>
          <p14:tracePt t="58051" x="2955925" y="2411413"/>
          <p14:tracePt t="58060" x="2992438" y="2411413"/>
          <p14:tracePt t="58067" x="3038475" y="2411413"/>
          <p14:tracePt t="58076" x="3086100" y="2411413"/>
          <p14:tracePt t="58084" x="3133725" y="2411413"/>
          <p14:tracePt t="58092" x="3181350" y="2411413"/>
          <p14:tracePt t="58101" x="3216275" y="2400300"/>
          <p14:tracePt t="58108" x="3240088" y="2400300"/>
          <p14:tracePt t="58118" x="3263900" y="2389188"/>
          <p14:tracePt t="58124" x="3287713" y="2389188"/>
          <p14:tracePt t="58133" x="3298825" y="2389188"/>
          <p14:tracePt t="58148" x="3311525" y="2389188"/>
          <p14:tracePt t="58164" x="3322638" y="2376488"/>
          <p14:tracePt t="58189" x="3322638" y="2365375"/>
          <p14:tracePt t="58204" x="3322638" y="2352675"/>
          <p14:tracePt t="58212" x="3335338" y="2352675"/>
          <p14:tracePt t="58844" x="3346450" y="2352675"/>
          <p14:tracePt t="58852" x="3359150" y="2352675"/>
          <p14:tracePt t="58860" x="3370263" y="2352675"/>
          <p14:tracePt t="58868" x="3394075" y="2341563"/>
          <p14:tracePt t="58877" x="3417888" y="2317750"/>
          <p14:tracePt t="58884" x="3441700" y="2305050"/>
          <p14:tracePt t="58894" x="3476625" y="2293938"/>
          <p14:tracePt t="58913" x="3571875" y="2246313"/>
          <p14:tracePt t="58916" x="3606800" y="2222500"/>
          <p14:tracePt t="58924" x="3641725" y="2211388"/>
          <p14:tracePt t="58932" x="3689350" y="2198688"/>
          <p14:tracePt t="58940" x="3724275" y="2174875"/>
          <p14:tracePt t="58948" x="3760788" y="2163763"/>
          <p14:tracePt t="58956" x="3784600" y="2152650"/>
          <p14:tracePt t="58965" x="3819525" y="2152650"/>
          <p14:tracePt t="58972" x="3843338" y="2152650"/>
          <p14:tracePt t="58980" x="3854450" y="2152650"/>
          <p14:tracePt t="58988" x="3867150" y="2152650"/>
          <p14:tracePt t="58996" x="3878263" y="2152650"/>
          <p14:tracePt t="59004" x="3890963" y="2152650"/>
          <p14:tracePt t="59100" x="3890963" y="2163763"/>
          <p14:tracePt t="59116" x="3890963" y="2174875"/>
          <p14:tracePt t="59132" x="3890963" y="2187575"/>
          <p14:tracePt t="59141" x="3902075" y="2198688"/>
          <p14:tracePt t="59148" x="3902075" y="2211388"/>
          <p14:tracePt t="59157" x="3914775" y="2211388"/>
          <p14:tracePt t="59164" x="3914775" y="2222500"/>
          <p14:tracePt t="59172" x="3925888" y="2235200"/>
          <p14:tracePt t="59180" x="3925888" y="2246313"/>
          <p14:tracePt t="59188" x="3938588" y="2246313"/>
          <p14:tracePt t="59196" x="3949700" y="2259013"/>
          <p14:tracePt t="59204" x="3960813" y="2270125"/>
          <p14:tracePt t="59219" x="3984625" y="2282825"/>
          <p14:tracePt t="59227" x="3997325" y="2282825"/>
          <p14:tracePt t="59244" x="4008438" y="2293938"/>
          <p14:tracePt t="59251" x="4032250" y="2305050"/>
          <p14:tracePt t="59267" x="4044950" y="2305050"/>
          <p14:tracePt t="59275" x="4056063" y="2317750"/>
          <p14:tracePt t="59283" x="4067175" y="2317750"/>
          <p14:tracePt t="59299" x="4079875" y="2328863"/>
          <p14:tracePt t="59307" x="4090988" y="2341563"/>
          <p14:tracePt t="59315" x="4103688" y="2341563"/>
          <p14:tracePt t="59323" x="4114800" y="2352675"/>
          <p14:tracePt t="59331" x="4127500" y="2352675"/>
          <p14:tracePt t="59347" x="4138613" y="2352675"/>
          <p14:tracePt t="59355" x="4151313" y="2352675"/>
          <p14:tracePt t="59364" x="4162425" y="2352675"/>
          <p14:tracePt t="59373" x="4162425" y="2365375"/>
          <p14:tracePt t="59389" x="4175125" y="2365375"/>
          <p14:tracePt t="59406" x="4186238" y="2365375"/>
          <p14:tracePt t="60162" x="4186238" y="2376488"/>
          <p14:tracePt t="60171" x="4186238" y="2400300"/>
          <p14:tracePt t="60178" x="4175125" y="2435225"/>
          <p14:tracePt t="60186" x="4162425" y="2482850"/>
          <p14:tracePt t="60194" x="4090988" y="2578100"/>
          <p14:tracePt t="60203" x="4067175" y="2671763"/>
          <p14:tracePt t="60210" x="4044950" y="2708275"/>
          <p14:tracePt t="60218" x="4021138" y="2778125"/>
          <p14:tracePt t="60226" x="4008438" y="2849563"/>
          <p14:tracePt t="60234" x="3973513" y="2921000"/>
          <p14:tracePt t="60241" x="3973513" y="2968625"/>
          <p14:tracePt t="60250" x="3973513" y="3003550"/>
          <p14:tracePt t="60257" x="3973513" y="3038475"/>
          <p14:tracePt t="60266" x="3973513" y="3074988"/>
          <p14:tracePt t="60273" x="3973513" y="3109913"/>
          <p14:tracePt t="60282" x="3973513" y="3133725"/>
          <p14:tracePt t="60289" x="3984625" y="3157538"/>
          <p14:tracePt t="60298" x="3997325" y="3168650"/>
          <p14:tracePt t="60306" x="4021138" y="3192463"/>
          <p14:tracePt t="60314" x="4032250" y="3216275"/>
          <p14:tracePt t="60321" x="4056063" y="3227388"/>
          <p14:tracePt t="60332" x="4056063" y="3240088"/>
          <p14:tracePt t="60337" x="4067175" y="3240088"/>
          <p14:tracePt t="60353" x="4079875" y="3240088"/>
          <p14:tracePt t="60434" x="4079875" y="3251200"/>
          <p14:tracePt t="60450" x="4067175" y="3263900"/>
          <p14:tracePt t="60458" x="4044950" y="3263900"/>
          <p14:tracePt t="60466" x="4021138" y="3275013"/>
          <p14:tracePt t="60474" x="3984625" y="3275013"/>
          <p14:tracePt t="60481" x="3938588" y="3275013"/>
          <p14:tracePt t="60490" x="3902075" y="3287713"/>
          <p14:tracePt t="60498" x="3878263" y="3287713"/>
          <p14:tracePt t="60506" x="3843338" y="3287713"/>
          <p14:tracePt t="60513" x="3808413" y="3287713"/>
          <p14:tracePt t="60522" x="3771900" y="3287713"/>
          <p14:tracePt t="60529" x="3748088" y="3287713"/>
          <p14:tracePt t="60538" x="3724275" y="3287713"/>
          <p14:tracePt t="60546" x="3689350" y="3287713"/>
          <p14:tracePt t="60554" x="3665538" y="3287713"/>
          <p14:tracePt t="60563" x="3654425" y="3287713"/>
          <p14:tracePt t="60570" x="3641725" y="3287713"/>
          <p14:tracePt t="60579" x="3630613" y="3287713"/>
          <p14:tracePt t="60586" x="3606800" y="3287713"/>
          <p14:tracePt t="60595" x="3582988" y="3287713"/>
          <p14:tracePt t="60603" x="3559175" y="3298825"/>
          <p14:tracePt t="60610" x="3535363" y="3322638"/>
          <p14:tracePt t="60618" x="3524250" y="3333750"/>
          <p14:tracePt t="60626" x="3500438" y="3357563"/>
          <p14:tracePt t="60635" x="3476625" y="3381375"/>
          <p14:tracePt t="60642" x="3465513" y="3405188"/>
          <p14:tracePt t="60650" x="3452813" y="3417888"/>
          <p14:tracePt t="60657" x="3429000" y="3429000"/>
          <p14:tracePt t="60667" x="3429000" y="3452813"/>
          <p14:tracePt t="60674" x="3429000" y="3476625"/>
          <p14:tracePt t="60689" x="3429000" y="3500438"/>
          <p14:tracePt t="60698" x="3429000" y="3511550"/>
          <p14:tracePt t="60705" x="3429000" y="3524250"/>
          <p14:tracePt t="60715" x="3429000" y="3535363"/>
          <p14:tracePt t="60721" x="3429000" y="3559175"/>
          <p14:tracePt t="60730" x="3429000" y="3570288"/>
          <p14:tracePt t="60738" x="3429000" y="3582988"/>
          <p14:tracePt t="60746" x="3429000" y="3606800"/>
          <p14:tracePt t="60754" x="3452813" y="3630613"/>
          <p14:tracePt t="60763" x="3476625" y="3630613"/>
          <p14:tracePt t="60770" x="3500438" y="3654425"/>
          <p14:tracePt t="60778" x="3524250" y="3676650"/>
          <p14:tracePt t="60785" x="3548063" y="3700463"/>
          <p14:tracePt t="60794" x="3571875" y="3713163"/>
          <p14:tracePt t="60802" x="3595688" y="3736975"/>
          <p14:tracePt t="60811" x="3630613" y="3748088"/>
          <p14:tracePt t="60818" x="3654425" y="3771900"/>
          <p14:tracePt t="60827" x="3665538" y="3771900"/>
          <p14:tracePt t="60834" x="3678238" y="3783013"/>
          <p14:tracePt t="60844" x="3702050" y="3783013"/>
          <p14:tracePt t="60850" x="3713163" y="3795713"/>
          <p14:tracePt t="60859" x="3713163" y="3806825"/>
          <p14:tracePt t="60866" x="3724275" y="3806825"/>
          <p14:tracePt t="60874" x="3736975" y="3806825"/>
          <p14:tracePt t="60882" x="3748088" y="3806825"/>
          <p14:tracePt t="60893" x="3760788" y="3806825"/>
          <p14:tracePt t="60898" x="3771900" y="3806825"/>
          <p14:tracePt t="60906" x="3784600" y="3806825"/>
          <p14:tracePt t="60913" x="3795713" y="3806825"/>
          <p14:tracePt t="60922" x="3819525" y="3806825"/>
          <p14:tracePt t="60930" x="3832225" y="3806825"/>
          <p14:tracePt t="60938" x="3854450" y="3783013"/>
          <p14:tracePt t="60946" x="3878263" y="3760788"/>
          <p14:tracePt t="60954" x="3890963" y="3736975"/>
          <p14:tracePt t="60961" x="3902075" y="3724275"/>
          <p14:tracePt t="60970" x="3925888" y="3689350"/>
          <p14:tracePt t="60977" x="3938588" y="3665538"/>
          <p14:tracePt t="60985" x="3938588" y="3641725"/>
          <p14:tracePt t="60993" x="3938588" y="3606800"/>
          <p14:tracePt t="61001" x="3938588" y="3594100"/>
          <p14:tracePt t="61009" x="3938588" y="3559175"/>
          <p14:tracePt t="61017" x="3938588" y="3524250"/>
          <p14:tracePt t="61025" x="3938588" y="3500438"/>
          <p14:tracePt t="61033" x="3925888" y="3487738"/>
          <p14:tracePt t="61041" x="3902075" y="3463925"/>
          <p14:tracePt t="61050" x="3878263" y="3452813"/>
          <p14:tracePt t="61058" x="3854450" y="3429000"/>
          <p14:tracePt t="61066" x="3843338" y="3417888"/>
          <p14:tracePt t="61075" x="3808413" y="3405188"/>
          <p14:tracePt t="61082" x="3784600" y="3394075"/>
          <p14:tracePt t="61091" x="3748088" y="3394075"/>
          <p14:tracePt t="61099" x="3736975" y="3394075"/>
          <p14:tracePt t="61106" x="3702050" y="3394075"/>
          <p14:tracePt t="61114" x="3678238" y="3394075"/>
          <p14:tracePt t="61122" x="3654425" y="3394075"/>
          <p14:tracePt t="61131" x="3630613" y="3394075"/>
          <p14:tracePt t="61137" x="3606800" y="3394075"/>
          <p14:tracePt t="61146" x="3571875" y="3405188"/>
          <p14:tracePt t="61153" x="3548063" y="3429000"/>
          <p14:tracePt t="61161" x="3524250" y="3452813"/>
          <p14:tracePt t="61169" x="3487738" y="3487738"/>
          <p14:tracePt t="61177" x="3465513" y="3524250"/>
          <p14:tracePt t="61185" x="3452813" y="3559175"/>
          <p14:tracePt t="61193" x="3429000" y="3594100"/>
          <p14:tracePt t="61201" x="3405188" y="3630613"/>
          <p14:tracePt t="61210" x="3394075" y="3654425"/>
          <p14:tracePt t="61217" x="3381375" y="3676650"/>
          <p14:tracePt t="61225" x="3370263" y="3700463"/>
          <p14:tracePt t="61233" x="3370263" y="3724275"/>
          <p14:tracePt t="61241" x="3370263" y="3736975"/>
          <p14:tracePt t="61249" x="3370263" y="3748088"/>
          <p14:tracePt t="61257" x="3370263" y="3760788"/>
          <p14:tracePt t="61273" x="3370263" y="3771900"/>
          <p14:tracePt t="63262" x="3381375" y="3771900"/>
          <p14:tracePt t="63270" x="3405188" y="3771900"/>
          <p14:tracePt t="63278" x="3417888" y="3771900"/>
          <p14:tracePt t="63286" x="3452813" y="3771900"/>
          <p14:tracePt t="63295" x="3487738" y="3771900"/>
          <p14:tracePt t="63302" x="3511550" y="3771900"/>
          <p14:tracePt t="63310" x="3535363" y="3771900"/>
          <p14:tracePt t="63318" x="3571875" y="3771900"/>
          <p14:tracePt t="63326" x="3595688" y="3771900"/>
          <p14:tracePt t="63334" x="3606800" y="3771900"/>
          <p14:tracePt t="63342" x="3617913" y="3771900"/>
          <p14:tracePt t="63350" x="3630613" y="3771900"/>
          <p14:tracePt t="63357" x="3641725" y="3771900"/>
          <p14:tracePt t="63390" x="3654425" y="3771900"/>
          <p14:tracePt t="63894" x="3654425" y="3760788"/>
          <p14:tracePt t="65882" x="3665538" y="3760788"/>
          <p14:tracePt t="65890" x="3678238" y="3760788"/>
          <p14:tracePt t="65901" x="3713163" y="3748088"/>
          <p14:tracePt t="65906" x="3748088" y="3724275"/>
          <p14:tracePt t="65917" x="3819525" y="3700463"/>
          <p14:tracePt t="65921" x="3925888" y="3654425"/>
          <p14:tracePt t="65930" x="3997325" y="3630613"/>
          <p14:tracePt t="65938" x="4103688" y="3559175"/>
          <p14:tracePt t="65947" x="4233863" y="3511550"/>
          <p14:tracePt t="65955" x="4351338" y="3463925"/>
          <p14:tracePt t="65963" x="4457700" y="3405188"/>
          <p14:tracePt t="65971" x="4494213" y="3381375"/>
          <p14:tracePt t="65979" x="4552950" y="3357563"/>
          <p14:tracePt t="65986" x="4624388" y="3322638"/>
          <p14:tracePt t="65994" x="4659313" y="3298825"/>
          <p14:tracePt t="66001" x="4694238" y="3275013"/>
          <p14:tracePt t="66009" x="4718050" y="3275013"/>
          <p14:tracePt t="66017" x="4730750" y="3263900"/>
          <p14:tracePt t="66025" x="4730750" y="3251200"/>
          <p14:tracePt t="66033" x="4741863" y="3240088"/>
          <p14:tracePt t="66049" x="4754563" y="3227388"/>
          <p14:tracePt t="66057" x="4754563" y="3216275"/>
          <p14:tracePt t="66065" x="4754563" y="3203575"/>
          <p14:tracePt t="66081" x="4754563" y="3181350"/>
          <p14:tracePt t="66090" x="4754563" y="3168650"/>
          <p14:tracePt t="66105" x="4754563" y="3157538"/>
          <p14:tracePt t="66113" x="4754563" y="3144838"/>
          <p14:tracePt t="66121" x="4754563" y="3133725"/>
          <p14:tracePt t="66137" x="4741863" y="3133725"/>
          <p14:tracePt t="66146" x="4741863" y="3121025"/>
          <p14:tracePt t="66153" x="4730750" y="3121025"/>
          <p14:tracePt t="66161" x="4718050" y="3109913"/>
          <p14:tracePt t="66170" x="4706938" y="3109913"/>
          <p14:tracePt t="66194" x="4694238" y="3109913"/>
          <p14:tracePt t="66235" x="4683125" y="3109913"/>
          <p14:tracePt t="66298" x="4670425" y="3109913"/>
          <p14:tracePt t="66322" x="4659313" y="3109913"/>
          <p14:tracePt t="66329" x="4635500" y="3121025"/>
          <p14:tracePt t="66338" x="4611688" y="3144838"/>
          <p14:tracePt t="66346" x="4564063" y="3168650"/>
          <p14:tracePt t="66354" x="4518025" y="3203575"/>
          <p14:tracePt t="66363" x="4446588" y="3251200"/>
          <p14:tracePt t="66370" x="4351338" y="3275013"/>
          <p14:tracePt t="66379" x="4268788" y="3322638"/>
          <p14:tracePt t="66387" x="4151313" y="3357563"/>
          <p14:tracePt t="66396" x="4032250" y="3405188"/>
          <p14:tracePt t="66402" x="3902075" y="3429000"/>
          <p14:tracePt t="66412" x="3771900" y="3463925"/>
          <p14:tracePt t="66418" x="3641725" y="3500438"/>
          <p14:tracePt t="66426" x="3511550" y="3524250"/>
          <p14:tracePt t="66434" x="3394075" y="3546475"/>
          <p14:tracePt t="66442" x="3263900" y="3570288"/>
          <p14:tracePt t="66450" x="3133725" y="3594100"/>
          <p14:tracePt t="66458" x="3074988" y="3606800"/>
          <p14:tracePt t="66467" x="2921000" y="3641725"/>
          <p14:tracePt t="66473" x="2873375" y="3654425"/>
          <p14:tracePt t="66482" x="2790825" y="3676650"/>
          <p14:tracePt t="66490" x="2719388" y="3689350"/>
          <p14:tracePt t="66498" x="2613025" y="3724275"/>
          <p14:tracePt t="66507" x="2530475" y="3748088"/>
          <p14:tracePt t="66514" x="2459038" y="3783013"/>
          <p14:tracePt t="66522" x="2424113" y="3806825"/>
          <p14:tracePt t="66530" x="2376488" y="3830638"/>
          <p14:tracePt t="66538" x="2306638" y="3854450"/>
          <p14:tracePt t="66546" x="2246313" y="3878263"/>
          <p14:tracePt t="66554" x="2222500" y="3889375"/>
          <p14:tracePt t="66561" x="2163763" y="3913188"/>
          <p14:tracePt t="66570" x="2139950" y="3925888"/>
          <p14:tracePt t="66577" x="2116138" y="3937000"/>
          <p14:tracePt t="66586" x="2081213" y="3949700"/>
          <p14:tracePt t="66593" x="2046288" y="3949700"/>
          <p14:tracePt t="66602" x="2009775" y="3949700"/>
          <p14:tracePt t="66610" x="1998663" y="3949700"/>
          <p14:tracePt t="66618" x="1963738" y="3949700"/>
          <p14:tracePt t="66626" x="1939925" y="3949700"/>
          <p14:tracePt t="66633" x="1916113" y="3949700"/>
          <p14:tracePt t="66642" x="1879600" y="3949700"/>
          <p14:tracePt t="66649" x="1844675" y="3949700"/>
          <p14:tracePt t="66658" x="1809750" y="3925888"/>
          <p14:tracePt t="66665" x="1773238" y="3902075"/>
          <p14:tracePt t="66674" x="1738313" y="3878263"/>
          <p14:tracePt t="66682" x="1703388" y="3854450"/>
          <p14:tracePt t="66689" x="1666875" y="3830638"/>
          <p14:tracePt t="66697" x="1643063" y="3819525"/>
          <p14:tracePt t="66705" x="1620838" y="3795713"/>
          <p14:tracePt t="66714" x="1597025" y="3771900"/>
          <p14:tracePt t="66721" x="1584325" y="3760788"/>
          <p14:tracePt t="66730" x="1573213" y="3736975"/>
          <p14:tracePt t="66737" x="1560513" y="3736975"/>
          <p14:tracePt t="66753" x="1560513" y="3724275"/>
          <p14:tracePt t="66762" x="1549400" y="3724275"/>
          <p14:tracePt t="66785" x="1549400" y="3713163"/>
          <p14:tracePt t="66817" x="1549400" y="3700463"/>
          <p14:tracePt t="66842" x="1549400" y="3689350"/>
          <p14:tracePt t="66849" x="1549400" y="3676650"/>
          <p14:tracePt t="66858" x="1560513" y="3676650"/>
          <p14:tracePt t="66866" x="1573213" y="3676650"/>
          <p14:tracePt t="66875" x="1584325" y="3665538"/>
          <p14:tracePt t="66882" x="1584325" y="3654425"/>
          <p14:tracePt t="66891" x="1584325" y="3641725"/>
          <p14:tracePt t="66911" x="1597025" y="3630613"/>
          <p14:tracePt t="66914" x="1597025" y="3617913"/>
          <p14:tracePt t="66925" x="1608138" y="3606800"/>
          <p14:tracePt t="66939" x="1608138" y="3594100"/>
          <p14:tracePt t="66946" x="1608138" y="3582988"/>
          <p14:tracePt t="66962" x="1608138" y="3570288"/>
          <p14:tracePt t="67082" x="1608138" y="3559175"/>
          <p14:tracePt t="67218" x="1608138" y="3546475"/>
          <p14:tracePt t="67322" x="1620838" y="3546475"/>
          <p14:tracePt t="67474" x="1631950" y="3546475"/>
          <p14:tracePt t="68064" x="1643063" y="3546475"/>
          <p14:tracePt t="68088" x="1655763" y="3546475"/>
          <p14:tracePt t="68104" x="1666875" y="3546475"/>
          <p14:tracePt t="68114" x="1679575" y="3546475"/>
          <p14:tracePt t="68120" x="1703388" y="3546475"/>
          <p14:tracePt t="68128" x="1738313" y="3546475"/>
          <p14:tracePt t="68136" x="1785938" y="3546475"/>
          <p14:tracePt t="68144" x="1833563" y="3570288"/>
          <p14:tracePt t="68152" x="1927225" y="3594100"/>
          <p14:tracePt t="68160" x="2033588" y="3617913"/>
          <p14:tracePt t="68169" x="2139950" y="3654425"/>
          <p14:tracePt t="68175" x="2270125" y="3676650"/>
          <p14:tracePt t="68184" x="2413000" y="3713163"/>
          <p14:tracePt t="68191" x="2565400" y="3760788"/>
          <p14:tracePt t="68200" x="2732088" y="3819525"/>
          <p14:tracePt t="68208" x="2886075" y="3867150"/>
          <p14:tracePt t="68216" x="3051175" y="3913188"/>
          <p14:tracePt t="68224" x="3192463" y="3984625"/>
          <p14:tracePt t="68231" x="3346450" y="4032250"/>
          <p14:tracePt t="68240" x="3476625" y="4079875"/>
          <p14:tracePt t="68248" x="3524250" y="4103688"/>
          <p14:tracePt t="68256" x="3630613" y="4149725"/>
          <p14:tracePt t="68263" x="3702050" y="4186238"/>
          <p14:tracePt t="68272" x="3771900" y="4210050"/>
          <p14:tracePt t="68279" x="3808413" y="4232275"/>
          <p14:tracePt t="68288" x="3843338" y="4244975"/>
          <p14:tracePt t="68295" x="3867150" y="4256088"/>
          <p14:tracePt t="68304" x="3878263" y="4256088"/>
          <p14:tracePt t="68312" x="3878263" y="4268788"/>
          <p14:tracePt t="68320" x="3890963" y="4268788"/>
          <p14:tracePt t="68416" x="3878263" y="4268788"/>
          <p14:tracePt t="68439" x="3867150" y="4268788"/>
          <p14:tracePt t="68704" x="3854450" y="4268788"/>
          <p14:tracePt t="68744" x="3843338" y="4268788"/>
          <p14:tracePt t="68751" x="3832225" y="4268788"/>
          <p14:tracePt t="68759" x="3819525" y="4268788"/>
          <p14:tracePt t="68775" x="3808413" y="4268788"/>
          <p14:tracePt t="68784" x="3795713" y="4268788"/>
          <p14:tracePt t="68791" x="3784600" y="4268788"/>
          <p14:tracePt t="68808" x="3771900" y="4268788"/>
          <p14:tracePt t="68816" x="3760788" y="4268788"/>
          <p14:tracePt t="68825" x="3748088" y="4268788"/>
          <p14:tracePt t="68841" x="3748088" y="4279900"/>
          <p14:tracePt t="68857" x="3736975" y="4279900"/>
          <p14:tracePt t="68880" x="3724275" y="4279900"/>
          <p14:tracePt t="68919" x="3713163" y="4279900"/>
          <p14:tracePt t="69086" x="3702050" y="4279900"/>
          <p14:tracePt t="69181" x="3689350" y="4279900"/>
          <p14:tracePt t="69238" x="3689350" y="4292600"/>
          <p14:tracePt t="69285" x="3678238" y="4292600"/>
          <p14:tracePt t="70771" x="3678238" y="4303713"/>
          <p14:tracePt t="70796" x="3678238" y="4316413"/>
          <p14:tracePt t="70828" x="3689350" y="4316413"/>
          <p14:tracePt t="70892" x="3689350" y="4327525"/>
          <p14:tracePt t="71052" x="3702050" y="4327525"/>
          <p14:tracePt t="71658" x="3702050" y="4340225"/>
          <p14:tracePt t="71666" x="3702050" y="4351338"/>
          <p14:tracePt t="71674" x="3689350" y="4362450"/>
          <p14:tracePt t="71682" x="3678238" y="4362450"/>
          <p14:tracePt t="71699" x="3665538" y="4375150"/>
          <p14:tracePt t="71707" x="3654425" y="4386263"/>
          <p14:tracePt t="71722" x="3641725" y="4386263"/>
          <p14:tracePt t="71729" x="3630613" y="4386263"/>
          <p14:tracePt t="71737" x="3617913" y="4386263"/>
          <p14:tracePt t="71753" x="3595688" y="4386263"/>
          <p14:tracePt t="71761" x="3582988" y="4386263"/>
          <p14:tracePt t="71770" x="3571875" y="4386263"/>
          <p14:tracePt t="71777" x="3559175" y="4386263"/>
          <p14:tracePt t="71786" x="3535363" y="4386263"/>
          <p14:tracePt t="71802" x="3524250" y="4375150"/>
          <p14:tracePt t="71809" x="3511550" y="4375150"/>
          <p14:tracePt t="71818" x="3500438" y="4362450"/>
          <p14:tracePt t="71834" x="3500438" y="4351338"/>
          <p14:tracePt t="71865" x="3500438" y="4340225"/>
          <p14:tracePt t="71914" x="3511550" y="4327525"/>
          <p14:tracePt t="71922" x="3535363" y="4327525"/>
          <p14:tracePt t="71930" x="3559175" y="4327525"/>
          <p14:tracePt t="71938" x="3582988" y="4327525"/>
          <p14:tracePt t="71947" x="3617913" y="4327525"/>
          <p14:tracePt t="71954" x="3654425" y="4327525"/>
          <p14:tracePt t="71964" x="3689350" y="4327525"/>
          <p14:tracePt t="71970" x="3713163" y="4316413"/>
          <p14:tracePt t="71978" x="3736975" y="4303713"/>
          <p14:tracePt t="71987" x="3771900" y="4292600"/>
          <p14:tracePt t="71994" x="3795713" y="4279900"/>
          <p14:tracePt t="72002" x="3819525" y="4268788"/>
          <p14:tracePt t="72010" x="3832225" y="4256088"/>
          <p14:tracePt t="72019" x="3854450" y="4232275"/>
          <p14:tracePt t="72026" x="3878263" y="4210050"/>
          <p14:tracePt t="72034" x="3890963" y="4197350"/>
          <p14:tracePt t="72041" x="3914775" y="4173538"/>
          <p14:tracePt t="72049" x="3925888" y="4149725"/>
          <p14:tracePt t="72058" x="3938588" y="4114800"/>
          <p14:tracePt t="72066" x="3949700" y="4090988"/>
          <p14:tracePt t="72075" x="3960813" y="4056063"/>
          <p14:tracePt t="72082" x="3960813" y="4043363"/>
          <p14:tracePt t="72090" x="3960813" y="4019550"/>
          <p14:tracePt t="72098" x="3960813" y="3997325"/>
          <p14:tracePt t="72106" x="3960813" y="3984625"/>
          <p14:tracePt t="72113" x="3960813" y="3960813"/>
          <p14:tracePt t="72122" x="3960813" y="3937000"/>
          <p14:tracePt t="72129" x="3960813" y="3913188"/>
          <p14:tracePt t="72138" x="3938588" y="3889375"/>
          <p14:tracePt t="72146" x="3914775" y="3878263"/>
          <p14:tracePt t="72154" x="3902075" y="3854450"/>
          <p14:tracePt t="72162" x="3878263" y="3830638"/>
          <p14:tracePt t="72169" x="3854450" y="3819525"/>
          <p14:tracePt t="72178" x="3843338" y="3806825"/>
          <p14:tracePt t="72186" x="3808413" y="3806825"/>
          <p14:tracePt t="72195" x="3784600" y="3806825"/>
          <p14:tracePt t="72202" x="3760788" y="3795713"/>
          <p14:tracePt t="72210" x="3748088" y="3795713"/>
          <p14:tracePt t="72217" x="3724275" y="3783013"/>
          <p14:tracePt t="72225" x="3702050" y="3783013"/>
          <p14:tracePt t="72233" x="3689350" y="3783013"/>
          <p14:tracePt t="72241" x="3665538" y="3783013"/>
          <p14:tracePt t="72249" x="3654425" y="3783013"/>
          <p14:tracePt t="72257" x="3641725" y="3783013"/>
          <p14:tracePt t="72265" x="3630613" y="3783013"/>
          <p14:tracePt t="72273" x="3606800" y="3783013"/>
          <p14:tracePt t="72289" x="3595688" y="3783013"/>
          <p14:tracePt t="72299" x="3582988" y="3783013"/>
          <p14:tracePt t="72306" x="3571875" y="3783013"/>
          <p14:tracePt t="72321" x="3559175" y="3783013"/>
          <p14:tracePt t="72330" x="3548063" y="3795713"/>
          <p14:tracePt t="72337" x="3535363" y="3806825"/>
          <p14:tracePt t="72354" x="3524250" y="3806825"/>
          <p14:tracePt t="72361" x="3511550" y="3819525"/>
          <p14:tracePt t="72370" x="3500438" y="3830638"/>
          <p14:tracePt t="72378" x="3500438" y="3843338"/>
          <p14:tracePt t="72386" x="3487738" y="3843338"/>
          <p14:tracePt t="72394" x="3476625" y="3854450"/>
          <p14:tracePt t="72402" x="3465513" y="3867150"/>
          <p14:tracePt t="72410" x="3465513" y="3878263"/>
          <p14:tracePt t="72417" x="3452813" y="3878263"/>
          <p14:tracePt t="72427" x="3441700" y="3889375"/>
          <p14:tracePt t="72434" x="3429000" y="3902075"/>
          <p14:tracePt t="72443" x="3429000" y="3913188"/>
          <p14:tracePt t="72459" x="3417888" y="3925888"/>
          <p14:tracePt t="72466" x="3405188" y="3937000"/>
          <p14:tracePt t="72476" x="3405188" y="3949700"/>
          <p14:tracePt t="72491" x="3405188" y="3960813"/>
          <p14:tracePt t="72498" x="3405188" y="3973513"/>
          <p14:tracePt t="72514" x="3394075" y="3984625"/>
          <p14:tracePt t="72530" x="3394075" y="3997325"/>
          <p14:tracePt t="72538" x="3394075" y="4008438"/>
          <p14:tracePt t="72554" x="3394075" y="4019550"/>
          <p14:tracePt t="72562" x="3394075" y="4043363"/>
          <p14:tracePt t="72569" x="3394075" y="4056063"/>
          <p14:tracePt t="72586" x="3394075" y="4067175"/>
          <p14:tracePt t="72594" x="3405188" y="4079875"/>
          <p14:tracePt t="72602" x="3405188" y="4090988"/>
          <p14:tracePt t="72610" x="3417888" y="4103688"/>
          <p14:tracePt t="72618" x="3429000" y="4114800"/>
          <p14:tracePt t="72625" x="3441700" y="4138613"/>
          <p14:tracePt t="72634" x="3452813" y="4149725"/>
          <p14:tracePt t="72641" x="3465513" y="4173538"/>
          <p14:tracePt t="72649" x="3487738" y="4197350"/>
          <p14:tracePt t="72657" x="3500438" y="4221163"/>
          <p14:tracePt t="72666" x="3524250" y="4244975"/>
          <p14:tracePt t="72674" x="3535363" y="4268788"/>
          <p14:tracePt t="72682" x="3559175" y="4279900"/>
          <p14:tracePt t="72690" x="3582988" y="4303713"/>
          <p14:tracePt t="72698" x="3606800" y="4327525"/>
          <p14:tracePt t="72707" x="3630613" y="4351338"/>
          <p14:tracePt t="72714" x="3654425" y="4375150"/>
          <p14:tracePt t="72722" x="3678238" y="4398963"/>
          <p14:tracePt t="72731" x="3689350" y="4410075"/>
          <p14:tracePt t="72738" x="3702050" y="4410075"/>
          <p14:tracePt t="72746" x="3724275" y="4422775"/>
          <p14:tracePt t="72753" x="3724275" y="4433888"/>
          <p14:tracePt t="72762" x="3736975" y="4433888"/>
          <p14:tracePt t="72769" x="3748088" y="4446588"/>
          <p14:tracePt t="72778" x="3771900" y="4446588"/>
          <p14:tracePt t="72793" x="3795713" y="4446588"/>
          <p14:tracePt t="72801" x="3819525" y="4446588"/>
          <p14:tracePt t="72817" x="3843338" y="4446588"/>
          <p14:tracePt t="72826" x="3854450" y="4446588"/>
          <p14:tracePt t="72833" x="3867150" y="4446588"/>
          <p14:tracePt t="72839" x="3878263" y="4446588"/>
          <p14:tracePt t="72847" x="3890963" y="4446588"/>
          <p14:tracePt t="72863" x="3902075" y="4446588"/>
          <p14:tracePt t="72871" x="3914775" y="4446588"/>
          <p14:tracePt t="72879" x="3925888" y="4433888"/>
          <p14:tracePt t="72888" x="3925888" y="4422775"/>
          <p14:tracePt t="72895" x="3938588" y="4410075"/>
          <p14:tracePt t="72914" x="3949700" y="4351338"/>
          <p14:tracePt t="72919" x="3960813" y="4316413"/>
          <p14:tracePt t="72927" x="3960813" y="4292600"/>
          <p14:tracePt t="72935" x="3960813" y="4256088"/>
          <p14:tracePt t="72943" x="3960813" y="4221163"/>
          <p14:tracePt t="72951" x="3960813" y="4186238"/>
          <p14:tracePt t="72959" x="3960813" y="4149725"/>
          <p14:tracePt t="72967" x="3960813" y="4125913"/>
          <p14:tracePt t="72975" x="3960813" y="4090988"/>
          <p14:tracePt t="72983" x="3960813" y="4056063"/>
          <p14:tracePt t="72991" x="3949700" y="4019550"/>
          <p14:tracePt t="72999" x="3925888" y="3997325"/>
          <p14:tracePt t="73007" x="3914775" y="3960813"/>
          <p14:tracePt t="73016" x="3902075" y="3949700"/>
          <p14:tracePt t="73024" x="3867150" y="3913188"/>
          <p14:tracePt t="73032" x="3843338" y="3889375"/>
          <p14:tracePt t="73040" x="3808413" y="3867150"/>
          <p14:tracePt t="73047" x="3771900" y="3843338"/>
          <p14:tracePt t="73055" x="3748088" y="3830638"/>
          <p14:tracePt t="73064" x="3702050" y="3806825"/>
          <p14:tracePt t="73071" x="3665538" y="3795713"/>
          <p14:tracePt t="73080" x="3630613" y="3783013"/>
          <p14:tracePt t="73087" x="3582988" y="3783013"/>
          <p14:tracePt t="73096" x="3559175" y="3771900"/>
          <p14:tracePt t="73104" x="3524250" y="3771900"/>
          <p14:tracePt t="73112" x="3476625" y="3771900"/>
          <p14:tracePt t="73120" x="3441700" y="3771900"/>
          <p14:tracePt t="73127" x="3405188" y="3771900"/>
          <p14:tracePt t="73137" x="3346450" y="3783013"/>
          <p14:tracePt t="73143" x="3322638" y="3795713"/>
          <p14:tracePt t="73154" x="3287713" y="3830638"/>
          <p14:tracePt t="73160" x="3263900" y="3867150"/>
          <p14:tracePt t="73168" x="3228975" y="3902075"/>
          <p14:tracePt t="73176" x="3205163" y="3937000"/>
          <p14:tracePt t="73184" x="3192463" y="3973513"/>
          <p14:tracePt t="73192" x="3168650" y="4019550"/>
          <p14:tracePt t="73200" x="3157538" y="4067175"/>
          <p14:tracePt t="73208" x="3157538" y="4103688"/>
          <p14:tracePt t="73216" x="3157538" y="4149725"/>
          <p14:tracePt t="73224" x="3157538" y="4210050"/>
          <p14:tracePt t="73232" x="3157538" y="4268788"/>
          <p14:tracePt t="73241" x="3157538" y="4303713"/>
          <p14:tracePt t="73248" x="3168650" y="4362450"/>
          <p14:tracePt t="73256" x="3192463" y="4398963"/>
          <p14:tracePt t="73263" x="3216275" y="4433888"/>
          <p14:tracePt t="73272" x="3251200" y="4492625"/>
          <p14:tracePt t="73280" x="3275013" y="4505325"/>
          <p14:tracePt t="73288" x="3311525" y="4540250"/>
          <p14:tracePt t="73295" x="3346450" y="4564063"/>
          <p14:tracePt t="73303" x="3381375" y="4587875"/>
          <p14:tracePt t="73312" x="3429000" y="4598988"/>
          <p14:tracePt t="73319" x="3465513" y="4611688"/>
          <p14:tracePt t="73328" x="3511550" y="4622800"/>
          <p14:tracePt t="73335" x="3559175" y="4622800"/>
          <p14:tracePt t="73344" x="3595688" y="4635500"/>
          <p14:tracePt t="73351" x="3641725" y="4635500"/>
          <p14:tracePt t="73359" x="3678238" y="4635500"/>
          <p14:tracePt t="73368" x="3748088" y="4635500"/>
          <p14:tracePt t="73376" x="3771900" y="4635500"/>
          <p14:tracePt t="73385" x="3843338" y="4635500"/>
          <p14:tracePt t="73392" x="3878263" y="4622800"/>
          <p14:tracePt t="73401" x="3902075" y="4598988"/>
          <p14:tracePt t="73407" x="3973513" y="4564063"/>
          <p14:tracePt t="73418" x="4032250" y="4505325"/>
          <p14:tracePt t="73424" x="4067175" y="4468813"/>
          <p14:tracePt t="73432" x="4090988" y="4433888"/>
          <p14:tracePt t="73441" x="4114800" y="4386263"/>
          <p14:tracePt t="73448" x="4138613" y="4316413"/>
          <p14:tracePt t="73457" x="4151313" y="4268788"/>
          <p14:tracePt t="73464" x="4162425" y="4186238"/>
          <p14:tracePt t="73472" x="4162425" y="4138613"/>
          <p14:tracePt t="73480" x="4162425" y="4079875"/>
          <p14:tracePt t="73488" x="4162425" y="4032250"/>
          <p14:tracePt t="73496" x="4127500" y="3973513"/>
          <p14:tracePt t="73504" x="4067175" y="3925888"/>
          <p14:tracePt t="73511" x="3997325" y="3878263"/>
          <p14:tracePt t="73520" x="3949700" y="3843338"/>
          <p14:tracePt t="73527" x="3890963" y="3819525"/>
          <p14:tracePt t="73536" x="3832225" y="3783013"/>
          <p14:tracePt t="73544" x="3760788" y="3760788"/>
          <p14:tracePt t="73551" x="3689350" y="3748088"/>
          <p14:tracePt t="73560" x="3641725" y="3748088"/>
          <p14:tracePt t="73567" x="3582988" y="3748088"/>
          <p14:tracePt t="73576" x="3535363" y="3748088"/>
          <p14:tracePt t="73583" x="3487738" y="3748088"/>
          <p14:tracePt t="73591" x="3452813" y="3748088"/>
          <p14:tracePt t="73600" x="3417888" y="3760788"/>
          <p14:tracePt t="73608" x="3405188" y="3771900"/>
          <p14:tracePt t="73616" x="3381375" y="3806825"/>
          <p14:tracePt t="73624" x="3359150" y="3830638"/>
          <p14:tracePt t="73632" x="3335338" y="3854450"/>
          <p14:tracePt t="73640" x="3322638" y="3878263"/>
          <p14:tracePt t="73649" x="3311525" y="3913188"/>
          <p14:tracePt t="73656" x="3298825" y="3937000"/>
          <p14:tracePt t="73665" x="3287713" y="3949700"/>
          <p14:tracePt t="73672" x="3287713" y="3960813"/>
          <p14:tracePt t="73680" x="3287713" y="3984625"/>
          <p14:tracePt t="73705" x="3287713" y="3997325"/>
          <p14:tracePt t="74294" x="3311525" y="4008438"/>
          <p14:tracePt t="74301" x="3322638" y="4019550"/>
          <p14:tracePt t="74309" x="3346450" y="4032250"/>
          <p14:tracePt t="74318" x="3370263" y="4043363"/>
          <p14:tracePt t="74326" x="3394075" y="4043363"/>
          <p14:tracePt t="74333" x="3417888" y="4056063"/>
          <p14:tracePt t="74343" x="3429000" y="4067175"/>
          <p14:tracePt t="74349" x="3441700" y="4079875"/>
          <p14:tracePt t="74359" x="3452813" y="4090988"/>
          <p14:tracePt t="74365" x="3465513" y="4103688"/>
          <p14:tracePt t="74373" x="3476625" y="4103688"/>
          <p14:tracePt t="74389" x="3487738" y="4114800"/>
          <p14:tracePt t="74405" x="3500438" y="4125913"/>
          <p14:tracePt t="74429" x="3511550" y="4125913"/>
          <p14:tracePt t="74437" x="3511550" y="4138613"/>
          <p14:tracePt t="74445" x="3524250" y="4138613"/>
          <p14:tracePt t="74453" x="3535363" y="4138613"/>
          <p14:tracePt t="74461" x="3535363" y="4149725"/>
          <p14:tracePt t="74477" x="3548063" y="4149725"/>
          <p14:tracePt t="74493" x="3559175" y="4149725"/>
          <p14:tracePt t="74509" x="3571875" y="4149725"/>
          <p14:tracePt t="74541" x="3582988" y="4149725"/>
          <p14:tracePt t="74869" x="3595688" y="4149725"/>
          <p14:tracePt t="74957" x="3606800" y="4149725"/>
          <p14:tracePt t="75548" x="3606800" y="4138613"/>
          <p14:tracePt t="76260" x="3606800" y="4125913"/>
          <p14:tracePt t="76291" x="3606800" y="4114800"/>
          <p14:tracePt t="77458" x="3606800" y="4103688"/>
          <p14:tracePt t="77466" x="3606800" y="4090988"/>
          <p14:tracePt t="77474" x="3606800" y="4067175"/>
          <p14:tracePt t="77482" x="3582988" y="4056063"/>
          <p14:tracePt t="77490" x="3571875" y="4019550"/>
          <p14:tracePt t="77498" x="3559175" y="3997325"/>
          <p14:tracePt t="77506" x="3559175" y="3960813"/>
          <p14:tracePt t="77515" x="3548063" y="3925888"/>
          <p14:tracePt t="77522" x="3548063" y="3913188"/>
          <p14:tracePt t="77532" x="3548063" y="3878263"/>
          <p14:tracePt t="77538" x="3548063" y="3843338"/>
          <p14:tracePt t="77546" x="3548063" y="3819525"/>
          <p14:tracePt t="77554" x="3548063" y="3795713"/>
          <p14:tracePt t="77561" x="3548063" y="3771900"/>
          <p14:tracePt t="77571" x="3548063" y="3748088"/>
          <p14:tracePt t="77579" x="3559175" y="3736975"/>
          <p14:tracePt t="77586" x="3571875" y="3724275"/>
          <p14:tracePt t="77594" x="3571875" y="3713163"/>
          <p14:tracePt t="77601" x="3595688" y="3700463"/>
          <p14:tracePt t="77610" x="3606800" y="3700463"/>
          <p14:tracePt t="77617" x="3606800" y="3689350"/>
          <p14:tracePt t="77626" x="3617913" y="3689350"/>
          <p14:tracePt t="77633" x="3630613" y="3676650"/>
          <p14:tracePt t="77649" x="3641725" y="3676650"/>
          <p14:tracePt t="77746" x="3641725" y="3665538"/>
          <p14:tracePt t="77978" x="3641725" y="3654425"/>
          <p14:tracePt t="78328" x="3641725" y="3641725"/>
          <p14:tracePt t="78695" x="3641725" y="3654425"/>
          <p14:tracePt t="78705" x="3641725" y="3676650"/>
          <p14:tracePt t="78712" x="3641725" y="3689350"/>
          <p14:tracePt t="78720" x="3641725" y="3700463"/>
          <p14:tracePt t="78728" x="3641725" y="3724275"/>
          <p14:tracePt t="78736" x="3641725" y="3748088"/>
          <p14:tracePt t="78744" x="3641725" y="3760788"/>
          <p14:tracePt t="78752" x="3654425" y="3783013"/>
          <p14:tracePt t="78760" x="3654425" y="3806825"/>
          <p14:tracePt t="78767" x="3665538" y="3830638"/>
          <p14:tracePt t="78783" x="3665538" y="3843338"/>
          <p14:tracePt t="78792" x="3665538" y="3854450"/>
          <p14:tracePt t="78800" x="3665538" y="3867150"/>
          <p14:tracePt t="78815" x="3665538" y="3878263"/>
          <p14:tracePt t="78824" x="3665538" y="3889375"/>
          <p14:tracePt t="78847" x="3665538" y="3902075"/>
          <p14:tracePt t="78952" x="3678238" y="3902075"/>
          <p14:tracePt t="78976" x="3689350" y="3902075"/>
          <p14:tracePt t="78992" x="3702050" y="3902075"/>
          <p14:tracePt t="79000" x="3702050" y="3889375"/>
          <p14:tracePt t="79008" x="3702050" y="3878263"/>
          <p14:tracePt t="79017" x="3702050" y="3867150"/>
          <p14:tracePt t="79024" x="3702050" y="3854450"/>
          <p14:tracePt t="79031" x="3702050" y="3843338"/>
          <p14:tracePt t="79040" x="3702050" y="3830638"/>
          <p14:tracePt t="79048" x="3702050" y="3819525"/>
          <p14:tracePt t="79056" x="3702050" y="3806825"/>
          <p14:tracePt t="79064" x="3678238" y="3806825"/>
          <p14:tracePt t="79072" x="3654425" y="3795713"/>
          <p14:tracePt t="79080" x="3617913" y="3795713"/>
          <p14:tracePt t="79087" x="3595688" y="3795713"/>
          <p14:tracePt t="79096" x="3571875" y="3795713"/>
          <p14:tracePt t="79104" x="3535363" y="3795713"/>
          <p14:tracePt t="79111" x="3500438" y="3795713"/>
          <p14:tracePt t="79119" x="3465513" y="3819525"/>
          <p14:tracePt t="79128" x="3429000" y="3854450"/>
          <p14:tracePt t="79135" x="3405188" y="3878263"/>
          <p14:tracePt t="79144" x="3381375" y="3902075"/>
          <p14:tracePt t="79151" x="3359150" y="3937000"/>
          <p14:tracePt t="79160" x="3335338" y="3973513"/>
          <p14:tracePt t="79168" x="3311525" y="3997325"/>
          <p14:tracePt t="79176" x="3298825" y="4043363"/>
          <p14:tracePt t="79184" x="3287713" y="4056063"/>
          <p14:tracePt t="79192" x="3287713" y="4090988"/>
          <p14:tracePt t="79201" x="3287713" y="4125913"/>
          <p14:tracePt t="79207" x="3287713" y="4162425"/>
          <p14:tracePt t="79217" x="3287713" y="4197350"/>
          <p14:tracePt t="79224" x="3287713" y="4210050"/>
          <p14:tracePt t="79232" x="3287713" y="4244975"/>
          <p14:tracePt t="79240" x="3287713" y="4268788"/>
          <p14:tracePt t="79247" x="3298825" y="4292600"/>
          <p14:tracePt t="79253" x="3322638" y="4303713"/>
          <p14:tracePt t="79261" x="3346450" y="4327525"/>
          <p14:tracePt t="79269" x="3359150" y="4351338"/>
          <p14:tracePt t="79277" x="3381375" y="4375150"/>
          <p14:tracePt t="79285" x="3405188" y="4386263"/>
          <p14:tracePt t="79293" x="3429000" y="4398963"/>
          <p14:tracePt t="79301" x="3452813" y="4422775"/>
          <p14:tracePt t="79309" x="3465513" y="4422775"/>
          <p14:tracePt t="79317" x="3487738" y="4422775"/>
          <p14:tracePt t="79326" x="3511550" y="4433888"/>
          <p14:tracePt t="79333" x="3535363" y="4446588"/>
          <p14:tracePt t="79342" x="3548063" y="4446588"/>
          <p14:tracePt t="79350" x="3571875" y="4457700"/>
          <p14:tracePt t="79357" x="3595688" y="4457700"/>
          <p14:tracePt t="79366" x="3606800" y="4457700"/>
          <p14:tracePt t="79373" x="3630613" y="4457700"/>
          <p14:tracePt t="79382" x="3665538" y="4457700"/>
          <p14:tracePt t="79390" x="3678238" y="4457700"/>
          <p14:tracePt t="79399" x="3702050" y="4457700"/>
          <p14:tracePt t="79406" x="3736975" y="4457700"/>
          <p14:tracePt t="79416" x="3760788" y="4457700"/>
          <p14:tracePt t="79422" x="3771900" y="4457700"/>
          <p14:tracePt t="79429" x="3808413" y="4446588"/>
          <p14:tracePt t="79439" x="3832225" y="4433888"/>
          <p14:tracePt t="79446" x="3854450" y="4422775"/>
          <p14:tracePt t="79454" x="3878263" y="4398963"/>
          <p14:tracePt t="79462" x="3890963" y="4375150"/>
          <p14:tracePt t="79470" x="3902075" y="4351338"/>
          <p14:tracePt t="79477" x="3914775" y="4316413"/>
          <p14:tracePt t="79486" x="3938588" y="4279900"/>
          <p14:tracePt t="79493" x="3949700" y="4244975"/>
          <p14:tracePt t="79501" x="3960813" y="4221163"/>
          <p14:tracePt t="79509" x="3984625" y="4186238"/>
          <p14:tracePt t="79517" x="3997325" y="4149725"/>
          <p14:tracePt t="79526" x="4008438" y="4114800"/>
          <p14:tracePt t="79534" x="4021138" y="4079875"/>
          <p14:tracePt t="79542" x="4021138" y="4043363"/>
          <p14:tracePt t="79549" x="4032250" y="4008438"/>
          <p14:tracePt t="79557" x="4032250" y="3984625"/>
          <p14:tracePt t="79566" x="4032250" y="3949700"/>
          <p14:tracePt t="79573" x="4032250" y="3925888"/>
          <p14:tracePt t="79581" x="4032250" y="3889375"/>
          <p14:tracePt t="79590" x="4032250" y="3878263"/>
          <p14:tracePt t="79597" x="4032250" y="3854450"/>
          <p14:tracePt t="79606" x="4021138" y="3830638"/>
          <p14:tracePt t="79613" x="3997325" y="3806825"/>
          <p14:tracePt t="79621" x="3984625" y="3795713"/>
          <p14:tracePt t="79630" x="3960813" y="3771900"/>
          <p14:tracePt t="79637" x="3925888" y="3748088"/>
          <p14:tracePt t="79646" x="3902075" y="3724275"/>
          <p14:tracePt t="79653" x="3867150" y="3713163"/>
          <p14:tracePt t="79661" x="3843338" y="3700463"/>
          <p14:tracePt t="79669" x="3808413" y="3700463"/>
          <p14:tracePt t="79677" x="3795713" y="3700463"/>
          <p14:tracePt t="79685" x="3760788" y="3700463"/>
          <p14:tracePt t="79693" x="3736975" y="3700463"/>
          <p14:tracePt t="79701" x="3713163" y="3700463"/>
          <p14:tracePt t="79709" x="3678238" y="3700463"/>
          <p14:tracePt t="79717" x="3641725" y="3700463"/>
          <p14:tracePt t="79725" x="3617913" y="3700463"/>
          <p14:tracePt t="79734" x="3582988" y="3724275"/>
          <p14:tracePt t="79742" x="3548063" y="3748088"/>
          <p14:tracePt t="79750" x="3511550" y="3783013"/>
          <p14:tracePt t="79757" x="3500438" y="3806825"/>
          <p14:tracePt t="79766" x="3476625" y="3843338"/>
          <p14:tracePt t="79773" x="3452813" y="3854450"/>
          <p14:tracePt t="79781" x="3441700" y="3878263"/>
          <p14:tracePt t="79789" x="3417888" y="3902075"/>
          <p14:tracePt t="79797" x="3405188" y="3925888"/>
          <p14:tracePt t="79805" x="3405188" y="3949700"/>
          <p14:tracePt t="79813" x="3405188" y="3960813"/>
          <p14:tracePt t="79821" x="3405188" y="3984625"/>
          <p14:tracePt t="79829" x="3405188" y="3997325"/>
          <p14:tracePt t="79845" x="3405188" y="4008438"/>
          <p14:tracePt t="79869" x="3405188" y="4019550"/>
          <p14:tracePt t="83681" x="3394075" y="4019550"/>
          <p14:tracePt t="83690" x="3370263" y="3997325"/>
          <p14:tracePt t="83698" x="3335338" y="3960813"/>
          <p14:tracePt t="83706" x="3287713" y="3937000"/>
          <p14:tracePt t="83714" x="3263900" y="3925888"/>
          <p14:tracePt t="83722" x="3216275" y="3902075"/>
          <p14:tracePt t="83729" x="3157538" y="3878263"/>
          <p14:tracePt t="83738" x="3098800" y="3854450"/>
          <p14:tracePt t="83745" x="3038475" y="3843338"/>
          <p14:tracePt t="83754" x="3016250" y="3830638"/>
          <p14:tracePt t="83761" x="2968625" y="3819525"/>
          <p14:tracePt t="83770" x="2932113" y="3806825"/>
          <p14:tracePt t="83778" x="2897188" y="3795713"/>
          <p14:tracePt t="83786" x="2873375" y="3783013"/>
          <p14:tracePt t="83794" x="2838450" y="3760788"/>
          <p14:tracePt t="83802" x="2790825" y="3736975"/>
          <p14:tracePt t="83811" x="2767013" y="3724275"/>
          <p14:tracePt t="83818" x="2719388" y="3689350"/>
          <p14:tracePt t="83827" x="2671763" y="3665538"/>
          <p14:tracePt t="83834" x="2613025" y="3641725"/>
          <p14:tracePt t="83842" x="2565400" y="3594100"/>
          <p14:tracePt t="83850" x="2495550" y="3570288"/>
          <p14:tracePt t="83858" x="2424113" y="3524250"/>
          <p14:tracePt t="83866" x="2389188" y="3500438"/>
          <p14:tracePt t="83874" x="2328863" y="3476625"/>
          <p14:tracePt t="83883" x="2270125" y="3440113"/>
          <p14:tracePt t="83896" x="2222500" y="3417888"/>
          <p14:tracePt t="83898" x="2163763" y="3370263"/>
          <p14:tracePt t="83905" x="2116138" y="3346450"/>
          <p14:tracePt t="83913" x="2081213" y="3322638"/>
          <p14:tracePt t="83922" x="2046288" y="3287713"/>
          <p14:tracePt t="83931" x="2022475" y="3263900"/>
          <p14:tracePt t="83937" x="1998663" y="3227388"/>
          <p14:tracePt t="83945" x="1974850" y="3192463"/>
          <p14:tracePt t="83953" x="1951038" y="3168650"/>
          <p14:tracePt t="83962" x="1927225" y="3133725"/>
          <p14:tracePt t="83969" x="1927225" y="3097213"/>
          <p14:tracePt t="83977" x="1916113" y="3051175"/>
          <p14:tracePt t="83985" x="1892300" y="3014663"/>
          <p14:tracePt t="83993" x="1857375" y="2944813"/>
          <p14:tracePt t="84002" x="1844675" y="2932113"/>
          <p14:tracePt t="84010" x="1833563" y="2897188"/>
          <p14:tracePt t="84017" x="1797050" y="2849563"/>
          <p14:tracePt t="84026" x="1797050" y="2814638"/>
          <p14:tracePt t="84033" x="1773238" y="2778125"/>
          <p14:tracePt t="84042" x="1749425" y="2754313"/>
          <p14:tracePt t="84049" x="1727200" y="2719388"/>
          <p14:tracePt t="84059" x="1703388" y="2695575"/>
          <p14:tracePt t="84065" x="1679575" y="2684463"/>
          <p14:tracePt t="84076" x="1655763" y="2660650"/>
          <p14:tracePt t="84090" x="1643063" y="2647950"/>
          <p14:tracePt t="84098" x="1631950" y="2636838"/>
          <p14:tracePt t="84114" x="1620838" y="2625725"/>
          <p14:tracePt t="84138" x="1608138" y="2613025"/>
          <p14:tracePt t="84146" x="1597025" y="2601913"/>
          <p14:tracePt t="84153" x="1584325" y="2589213"/>
          <p14:tracePt t="84170" x="1584325" y="2578100"/>
          <p14:tracePt t="84177" x="1573213" y="2565400"/>
          <p14:tracePt t="84186" x="1560513" y="2565400"/>
          <p14:tracePt t="84202" x="1549400" y="2554288"/>
          <p14:tracePt t="84217" x="1549400" y="2541588"/>
          <p14:tracePt t="84258" x="1549400" y="2530475"/>
          <p14:tracePt t="84298" x="1549400" y="2517775"/>
          <p14:tracePt t="84308" x="1549400" y="2506663"/>
          <p14:tracePt t="84314" x="1549400" y="2495550"/>
          <p14:tracePt t="84329" x="1536700" y="2471738"/>
          <p14:tracePt t="84338" x="1536700" y="2447925"/>
          <p14:tracePt t="84345" x="1536700" y="2435225"/>
          <p14:tracePt t="84353" x="1536700" y="2424113"/>
          <p14:tracePt t="84361" x="1536700" y="2400300"/>
          <p14:tracePt t="84369" x="1525588" y="2400300"/>
          <p14:tracePt t="84385" x="1525588" y="2389188"/>
          <p14:tracePt t="84401" x="1525588" y="2376488"/>
          <p14:tracePt t="84410" x="1512888" y="2376488"/>
          <p14:tracePt t="85024" x="1512888" y="2389188"/>
          <p14:tracePt t="85033" x="1512888" y="2400300"/>
          <p14:tracePt t="85448" x="1512888" y="2352675"/>
          <p14:tracePt t="85456" x="1512888" y="2317750"/>
          <p14:tracePt t="85463" x="1512888" y="2270125"/>
          <p14:tracePt t="85471" x="1512888" y="2174875"/>
          <p14:tracePt t="85480" x="1512888" y="2163763"/>
          <p14:tracePt t="85488" x="1512888" y="2116138"/>
          <p14:tracePt t="85496" x="1512888" y="2081213"/>
          <p14:tracePt t="85504" x="1512888" y="2046288"/>
          <p14:tracePt t="85514" x="1512888" y="2022475"/>
          <p14:tracePt t="85544" x="1501775" y="2022475"/>
          <p14:tracePt t="85552" x="1501775" y="2009775"/>
          <p14:tracePt t="85584" x="1512888" y="2009775"/>
          <p14:tracePt t="85591" x="1560513" y="1998663"/>
          <p14:tracePt t="85600" x="1631950" y="1985963"/>
          <p14:tracePt t="85608" x="1738313" y="1974850"/>
          <p14:tracePt t="85616" x="1868488" y="1951038"/>
          <p14:tracePt t="85623" x="1985963" y="1951038"/>
          <p14:tracePt t="85631" x="2128838" y="1939925"/>
          <p14:tracePt t="85640" x="2270125" y="1939925"/>
          <p14:tracePt t="85647" x="2424113" y="1939925"/>
          <p14:tracePt t="85656" x="2565400" y="1939925"/>
          <p14:tracePt t="85663" x="2684463" y="1939925"/>
          <p14:tracePt t="85672" x="2814638" y="1974850"/>
          <p14:tracePt t="85679" x="2944813" y="2022475"/>
          <p14:tracePt t="85687" x="3038475" y="2068513"/>
          <p14:tracePt t="85695" x="3122613" y="2116138"/>
          <p14:tracePt t="85703" x="3216275" y="2163763"/>
          <p14:tracePt t="85711" x="3287713" y="2222500"/>
          <p14:tracePt t="85720" x="3359150" y="2259013"/>
          <p14:tracePt t="85728" x="3417888" y="2282825"/>
          <p14:tracePt t="85735" x="3465513" y="2328863"/>
          <p14:tracePt t="85744" x="3535363" y="2389188"/>
          <p14:tracePt t="85752" x="3571875" y="2411413"/>
          <p14:tracePt t="85762" x="3606800" y="2435225"/>
          <p14:tracePt t="85768" x="3630613" y="2447925"/>
          <p14:tracePt t="85777" x="3654425" y="2471738"/>
          <p14:tracePt t="85784" x="3678238" y="2482850"/>
          <p14:tracePt t="85792" x="3678238" y="2495550"/>
          <p14:tracePt t="85800" x="3689350" y="2506663"/>
          <p14:tracePt t="85824" x="3702050" y="2506663"/>
          <p14:tracePt t="85864" x="3702050" y="2517775"/>
          <p14:tracePt t="85904" x="3702050" y="2530475"/>
          <p14:tracePt t="85928" x="3702050" y="2541588"/>
          <p14:tracePt t="86359" x="3702050" y="2554288"/>
          <p14:tracePt t="86408" x="3713163" y="2554288"/>
          <p14:tracePt t="86640" x="3724275" y="2554288"/>
          <p14:tracePt t="86648" x="3736975" y="2554288"/>
          <p14:tracePt t="86655" x="3748088" y="2554288"/>
          <p14:tracePt t="86671" x="3771900" y="2554288"/>
          <p14:tracePt t="86680" x="3795713" y="2554288"/>
          <p14:tracePt t="86687" x="3808413" y="2554288"/>
          <p14:tracePt t="86695" x="3832225" y="2554288"/>
          <p14:tracePt t="86703" x="3854450" y="2554288"/>
          <p14:tracePt t="86719" x="3878263" y="2554288"/>
          <p14:tracePt t="86728" x="3902075" y="2554288"/>
          <p14:tracePt t="86743" x="3914775" y="2554288"/>
          <p14:tracePt t="86752" x="3925888" y="2554288"/>
          <p14:tracePt t="86769" x="3938588" y="2554288"/>
          <p14:tracePt t="86792" x="3949700" y="2554288"/>
          <p14:tracePt t="87176" x="3960813" y="2554288"/>
          <p14:tracePt t="87231" x="3973513" y="2554288"/>
          <p14:tracePt t="89052" x="3973513" y="2530475"/>
          <p14:tracePt t="89060" x="3973513" y="2482850"/>
          <p14:tracePt t="89068" x="3938588" y="2424113"/>
          <p14:tracePt t="89075" x="3902075" y="2389188"/>
          <p14:tracePt t="89084" x="3867150" y="2341563"/>
          <p14:tracePt t="89091" x="3819525" y="2305050"/>
          <p14:tracePt t="89099" x="3760788" y="2246313"/>
          <p14:tracePt t="89107" x="3689350" y="2211388"/>
          <p14:tracePt t="89116" x="3654425" y="2211388"/>
          <p14:tracePt t="89124" x="3595688" y="2174875"/>
          <p14:tracePt t="89132" x="3524250" y="2152650"/>
          <p14:tracePt t="89139" x="3452813" y="2152650"/>
          <p14:tracePt t="89147" x="3394075" y="2139950"/>
          <p14:tracePt t="89156" x="3322638" y="2139950"/>
          <p14:tracePt t="89164" x="3263900" y="2139950"/>
          <p14:tracePt t="89171" x="3216275" y="2139950"/>
          <p14:tracePt t="89182" x="3168650" y="2139950"/>
          <p14:tracePt t="89187" x="3122613" y="2152650"/>
          <p14:tracePt t="89197" x="3074988" y="2174875"/>
          <p14:tracePt t="89204" x="3016250" y="2198688"/>
          <p14:tracePt t="89212" x="2992438" y="2222500"/>
          <p14:tracePt t="89221" x="2955925" y="2246313"/>
          <p14:tracePt t="89227" x="2932113" y="2270125"/>
          <p14:tracePt t="89237" x="2897188" y="2293938"/>
          <p14:tracePt t="89243" x="2873375" y="2328863"/>
          <p14:tracePt t="89252" x="2849563" y="2376488"/>
          <p14:tracePt t="89259" x="2825750" y="2424113"/>
          <p14:tracePt t="89268" x="2790825" y="2495550"/>
          <p14:tracePt t="89275" x="2779713" y="2578100"/>
          <p14:tracePt t="89283" x="2755900" y="2671763"/>
          <p14:tracePt t="89291" x="2743200" y="2719388"/>
          <p14:tracePt t="89300" x="2719388" y="2801938"/>
          <p14:tracePt t="89307" x="2719388" y="2884488"/>
          <p14:tracePt t="89316" x="2708275" y="2979738"/>
          <p14:tracePt t="89323" x="2708275" y="3038475"/>
          <p14:tracePt t="89332" x="2708275" y="3121025"/>
          <p14:tracePt t="89339" x="2708275" y="3227388"/>
          <p14:tracePt t="89347" x="2708275" y="3251200"/>
          <p14:tracePt t="89355" x="2708275" y="3322638"/>
          <p14:tracePt t="89363" x="2708275" y="3429000"/>
          <p14:tracePt t="89371" x="2743200" y="3487738"/>
          <p14:tracePt t="89379" x="2767013" y="3582988"/>
          <p14:tracePt t="89388" x="2801938" y="3654425"/>
          <p14:tracePt t="89396" x="2838450" y="3724275"/>
          <p14:tracePt t="89403" x="2886075" y="3819525"/>
          <p14:tracePt t="89412" x="2932113" y="3889375"/>
          <p14:tracePt t="89419" x="2968625" y="3960813"/>
          <p14:tracePt t="89429" x="3003550" y="3997325"/>
          <p14:tracePt t="89436" x="3086100" y="4090988"/>
          <p14:tracePt t="89445" x="3157538" y="4149725"/>
          <p14:tracePt t="89451" x="3216275" y="4186238"/>
          <p14:tracePt t="89460" x="3263900" y="4210050"/>
          <p14:tracePt t="89468" x="3359150" y="4268788"/>
          <p14:tracePt t="89475" x="3429000" y="4316413"/>
          <p14:tracePt t="89485" x="3465513" y="4340225"/>
          <p14:tracePt t="89491" x="3559175" y="4386263"/>
          <p14:tracePt t="89500" x="3630613" y="4398963"/>
          <p14:tracePt t="89507" x="3665538" y="4410075"/>
          <p14:tracePt t="89517" x="3724275" y="4433888"/>
          <p14:tracePt t="89523" x="3795713" y="4433888"/>
          <p14:tracePt t="89531" x="3854450" y="4446588"/>
          <p14:tracePt t="89539" x="3925888" y="4446588"/>
          <p14:tracePt t="89547" x="4008438" y="4446588"/>
          <p14:tracePt t="89555" x="4056063" y="4446588"/>
          <p14:tracePt t="89563" x="4114800" y="4433888"/>
          <p14:tracePt t="89571" x="4162425" y="4410075"/>
          <p14:tracePt t="89580" x="4221163" y="4351338"/>
          <p14:tracePt t="89587" x="4281488" y="4316413"/>
          <p14:tracePt t="89595" x="4327525" y="4256088"/>
          <p14:tracePt t="89603" x="4387850" y="4197350"/>
          <p14:tracePt t="89611" x="4433888" y="4125913"/>
          <p14:tracePt t="89620" x="4470400" y="4056063"/>
          <p14:tracePt t="89628" x="4505325" y="3984625"/>
          <p14:tracePt t="89635" x="4529138" y="3902075"/>
          <p14:tracePt t="89644" x="4529138" y="3795713"/>
          <p14:tracePt t="89652" x="4529138" y="3689350"/>
          <p14:tracePt t="89660" x="4529138" y="3570288"/>
          <p14:tracePt t="89667" x="4529138" y="3463925"/>
          <p14:tracePt t="89677" x="4505325" y="3333750"/>
          <p14:tracePt t="89684" x="4446588" y="3227388"/>
          <p14:tracePt t="89692" x="4387850" y="3109913"/>
          <p14:tracePt t="89699" x="4316413" y="3003550"/>
          <p14:tracePt t="89707" x="4244975" y="2932113"/>
          <p14:tracePt t="89715" x="4151313" y="2849563"/>
          <p14:tracePt t="89723" x="4056063" y="2767013"/>
          <p14:tracePt t="89731" x="3960813" y="2719388"/>
          <p14:tracePt t="89739" x="3854450" y="2671763"/>
          <p14:tracePt t="89747" x="3724275" y="2647950"/>
          <p14:tracePt t="89755" x="3617913" y="2636838"/>
          <p14:tracePt t="89763" x="3500438" y="2636838"/>
          <p14:tracePt t="89771" x="3394075" y="2636838"/>
          <p14:tracePt t="89779" x="3275013" y="2636838"/>
          <p14:tracePt t="89787" x="3168650" y="2647950"/>
          <p14:tracePt t="89795" x="3074988" y="2708275"/>
          <p14:tracePt t="89803" x="2979738" y="2778125"/>
          <p14:tracePt t="89811" x="2897188" y="2849563"/>
          <p14:tracePt t="89819" x="2862263" y="2884488"/>
          <p14:tracePt t="89827" x="2801938" y="2955925"/>
          <p14:tracePt t="89835" x="2779713" y="3027363"/>
          <p14:tracePt t="89843" x="2732088" y="3097213"/>
          <p14:tracePt t="89851" x="2719388" y="3144838"/>
          <p14:tracePt t="89859" x="2708275" y="3216275"/>
          <p14:tracePt t="89867" x="2708275" y="3263900"/>
          <p14:tracePt t="89875" x="2708275" y="3311525"/>
          <p14:tracePt t="89883" x="2708275" y="3333750"/>
          <p14:tracePt t="89891" x="2708275" y="3370263"/>
          <p14:tracePt t="89912" x="2755900" y="3440113"/>
          <p14:tracePt t="89915" x="2779713" y="3463925"/>
          <p14:tracePt t="89925" x="2801938" y="3476625"/>
          <p14:tracePt t="89932" x="2825750" y="3500438"/>
          <p14:tracePt t="89947" x="2838450" y="3511550"/>
          <p14:tracePt t="89955" x="2849563" y="3511550"/>
          <p14:tracePt t="89979" x="2862263" y="3524250"/>
          <p14:tracePt t="90793" x="2862263" y="3500438"/>
          <p14:tracePt t="90801" x="2862263" y="3476625"/>
          <p14:tracePt t="90809" x="2849563" y="3370263"/>
          <p14:tracePt t="90817" x="2801938" y="3263900"/>
          <p14:tracePt t="90826" x="2732088" y="3109913"/>
          <p14:tracePt t="90833" x="2613025" y="2838450"/>
          <p14:tracePt t="90842" x="2436813" y="2541588"/>
          <p14:tracePt t="90850" x="2235200" y="2246313"/>
          <p14:tracePt t="90858" x="1963738" y="1903413"/>
          <p14:tracePt t="90866" x="1643063" y="1477963"/>
          <p14:tracePt t="90874" x="1300163" y="1087438"/>
          <p14:tracePt t="90883" x="957263" y="696913"/>
          <p14:tracePt t="90890" x="815975" y="508000"/>
          <p14:tracePt t="90901" x="531813" y="201613"/>
          <p14:tracePt t="91896" x="1501775" y="177800"/>
          <p14:tracePt t="91896" x="1560513" y="247650"/>
          <p14:tracePt t="91896" x="1703388" y="425450"/>
          <p14:tracePt t="91896" x="1844675" y="579438"/>
          <p14:tracePt t="91896" x="1963738" y="733425"/>
          <p14:tracePt t="91896" x="2092325" y="887413"/>
          <p14:tracePt t="91896" x="2259013" y="1076325"/>
          <p14:tracePt t="91896" x="2543175" y="1454150"/>
          <p14:tracePt t="91896" x="2921000" y="2068513"/>
          <p14:tracePt t="91896" x="3086100" y="2389188"/>
          <p14:tracePt t="91896" x="3205163" y="2625725"/>
          <p14:tracePt t="91896" x="3429000" y="3038475"/>
          <p14:tracePt t="91896"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968629"/>
            <a:ext cx="10515600" cy="1325563"/>
          </a:xfrm>
        </p:spPr>
        <p:txBody>
          <a:bodyPr/>
          <a:lstStyle/>
          <a:p>
            <a:pPr algn="ctr"/>
            <a:r>
              <a:rPr lang="en-US" b="1" u="sng" dirty="0"/>
              <a:t>References</a:t>
            </a:r>
            <a:endParaRPr lang="en-US" u="sng" dirty="0"/>
          </a:p>
        </p:txBody>
      </p:sp>
      <p:sp>
        <p:nvSpPr>
          <p:cNvPr id="2" name="Rectangle 1"/>
          <p:cNvSpPr/>
          <p:nvPr/>
        </p:nvSpPr>
        <p:spPr>
          <a:xfrm>
            <a:off x="838200" y="2090465"/>
            <a:ext cx="10884408" cy="4267258"/>
          </a:xfrm>
          <a:prstGeom prst="rect">
            <a:avLst/>
          </a:prstGeom>
        </p:spPr>
        <p:txBody>
          <a:bodyPr wrap="square">
            <a:spAutoFit/>
          </a:bodyPr>
          <a:lstStyle/>
          <a:p>
            <a:pPr indent="-457200" algn="just">
              <a:lnSpc>
                <a:spcPct val="150000"/>
              </a:lnSpc>
              <a:spcBef>
                <a:spcPts val="600"/>
              </a:spcBef>
              <a:spcAft>
                <a:spcPts val="0"/>
              </a:spcAft>
            </a:pPr>
            <a:r>
              <a:rPr lang="en-US" sz="2000" dirty="0">
                <a:latin typeface="Arial" panose="020B0604020202020204" pitchFamily="34" charset="0"/>
                <a:ea typeface="Calibri" charset="0"/>
                <a:cs typeface="Arial" panose="020B0604020202020204" pitchFamily="34" charset="0"/>
              </a:rPr>
              <a:t> </a:t>
            </a:r>
          </a:p>
          <a:p>
            <a:pPr marL="457200" indent="-457200" algn="l">
              <a:lnSpc>
                <a:spcPct val="150000"/>
              </a:lnSpc>
              <a:buAutoNum type="arabicPeriod"/>
            </a:pPr>
            <a:r>
              <a:rPr lang="en-US" sz="2000" i="0" strike="noStrike"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www.med.monash.edu.au</a:t>
            </a:r>
            <a:endParaRPr lang="en-US" sz="2000" i="0" strike="noStrike" dirty="0">
              <a:effectLst/>
              <a:latin typeface="Arial" panose="020B0604020202020204" pitchFamily="34" charset="0"/>
              <a:cs typeface="Arial" panose="020B0604020202020204" pitchFamily="34" charset="0"/>
            </a:endParaRPr>
          </a:p>
          <a:p>
            <a:pPr algn="l">
              <a:lnSpc>
                <a:spcPct val="150000"/>
              </a:lnSpc>
            </a:pPr>
            <a:endParaRPr lang="en-US" sz="2000" i="0" strike="noStrike" dirty="0">
              <a:effectLst/>
              <a:latin typeface="Arial" panose="020B0604020202020204" pitchFamily="34" charset="0"/>
              <a:cs typeface="Arial" panose="020B0604020202020204" pitchFamily="34" charset="0"/>
            </a:endParaRPr>
          </a:p>
          <a:p>
            <a:pPr algn="l">
              <a:lnSpc>
                <a:spcPct val="150000"/>
              </a:lnSpc>
            </a:pPr>
            <a:r>
              <a:rPr lang="en-IN" sz="2000" dirty="0">
                <a:latin typeface="Arial" panose="020B0604020202020204" pitchFamily="34" charset="0"/>
                <a:cs typeface="Arial" panose="020B0604020202020204" pitchFamily="34" charset="0"/>
              </a:rPr>
              <a:t>2. https://www.onlinebiologynotes.com/nerve-impulse-conduction/</a:t>
            </a:r>
            <a:r>
              <a:rPr lang="en-US" sz="2000" dirty="0">
                <a:latin typeface="Arial" panose="020B0604020202020204" pitchFamily="34" charset="0"/>
                <a:ea typeface="Calibri" charset="0"/>
                <a:cs typeface="Arial" panose="020B0604020202020204" pitchFamily="34" charset="0"/>
              </a:rPr>
              <a:t>. </a:t>
            </a:r>
          </a:p>
          <a:p>
            <a:pPr algn="l">
              <a:lnSpc>
                <a:spcPct val="150000"/>
              </a:lnSpc>
            </a:pPr>
            <a:r>
              <a:rPr lang="en-US" sz="2000" dirty="0">
                <a:latin typeface="Arial" panose="020B0604020202020204" pitchFamily="34" charset="0"/>
                <a:ea typeface="Calibri" charset="0"/>
                <a:cs typeface="Arial" panose="020B0604020202020204" pitchFamily="34" charset="0"/>
              </a:rPr>
              <a:t>3. </a:t>
            </a:r>
            <a:r>
              <a:rPr lang="en-US" sz="2000" dirty="0">
                <a:latin typeface="Arial" panose="020B0604020202020204" pitchFamily="34" charset="0"/>
                <a:cs typeface="Arial" panose="020B0604020202020204" pitchFamily="34" charset="0"/>
              </a:rPr>
              <a:t>How the Brain Works | Johns Hopkins Comprehensive Brain Tumor Center (hopkinsmedicine.org)</a:t>
            </a:r>
          </a:p>
          <a:p>
            <a:pPr algn="l">
              <a:lnSpc>
                <a:spcPct val="150000"/>
              </a:lnSpc>
            </a:pPr>
            <a:r>
              <a:rPr lang="en-US" sz="2000" i="0" dirty="0">
                <a:solidFill>
                  <a:srgbClr val="0563C1"/>
                </a:solidFill>
                <a:effectLst/>
                <a:latin typeface="Arial" panose="020B0604020202020204" pitchFamily="34" charset="0"/>
                <a:cs typeface="Arial" panose="020B0604020202020204" pitchFamily="34" charset="0"/>
              </a:rPr>
              <a:t>4.</a:t>
            </a:r>
            <a:r>
              <a:rPr lang="en-US" sz="2000" i="0" dirty="0">
                <a:effectLst/>
                <a:latin typeface="Arial" panose="020B0604020202020204" pitchFamily="34" charset="0"/>
                <a:cs typeface="Arial" panose="020B0604020202020204" pitchFamily="34" charset="0"/>
              </a:rPr>
              <a:t> </a:t>
            </a:r>
            <a:r>
              <a:rPr lang="en-AU" altLang="en-US" sz="2000" dirty="0">
                <a:latin typeface="Arial" panose="020B0604020202020204" pitchFamily="34" charset="0"/>
                <a:cs typeface="Arial" panose="020B0604020202020204" pitchFamily="34" charset="0"/>
              </a:rPr>
              <a:t>http://training.seer.cancer.gov/module_anatomy/unit5_3_nerve_org1_cns.html)</a:t>
            </a:r>
          </a:p>
          <a:p>
            <a:pPr algn="l">
              <a:lnSpc>
                <a:spcPct val="150000"/>
              </a:lnSpc>
            </a:pPr>
            <a:r>
              <a:rPr lang="en-AU" sz="2000" i="0" dirty="0">
                <a:effectLst/>
                <a:latin typeface="Arial" panose="020B0604020202020204" pitchFamily="34" charset="0"/>
                <a:cs typeface="Arial" panose="020B0604020202020204" pitchFamily="34" charset="0"/>
              </a:rPr>
              <a:t>5. https://www.youtube.com/watch?v=b2ctEsGEpe0</a:t>
            </a:r>
            <a:endParaRPr lang="en-US" sz="2000" i="0" dirty="0">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endParaRPr>
          </a:p>
          <a:p>
            <a:pPr marL="228600" algn="just">
              <a:lnSpc>
                <a:spcPct val="150000"/>
              </a:lnSpc>
              <a:spcBef>
                <a:spcPts val="600"/>
              </a:spcBef>
            </a:pPr>
            <a:endParaRPr lang="en-US" sz="2000" dirty="0">
              <a:effectLst/>
              <a:latin typeface="Arial" panose="020B0604020202020204" pitchFamily="34" charset="0"/>
              <a:ea typeface="Calibri" charset="0"/>
              <a:cs typeface="Arial" panose="020B0604020202020204" pitchFamily="34" charset="0"/>
            </a:endParaRPr>
          </a:p>
        </p:txBody>
      </p:sp>
      <p:sp>
        <p:nvSpPr>
          <p:cNvPr id="4"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xmlns="" id="{0079D569-C268-480C-9F0B-9D048CC2446C}"/>
              </a:ext>
            </a:extLst>
          </p:cNvPr>
          <p:cNvPicPr>
            <a:picLocks noChangeAspect="1"/>
          </p:cNvPicPr>
          <p:nvPr/>
        </p:nvPicPr>
        <p:blipFill>
          <a:blip r:embed="rId4"/>
          <a:stretch>
            <a:fillRect/>
          </a:stretch>
        </p:blipFill>
        <p:spPr>
          <a:xfrm>
            <a:off x="1" y="7877"/>
            <a:ext cx="1162594" cy="918243"/>
          </a:xfrm>
          <a:prstGeom prst="rect">
            <a:avLst/>
          </a:prstGeom>
        </p:spPr>
      </p:pic>
    </p:spTree>
    <p:extLst>
      <p:ext uri="{BB962C8B-B14F-4D97-AF65-F5344CB8AC3E}">
        <p14:creationId xmlns:p14="http://schemas.microsoft.com/office/powerpoint/2010/main" xmlns="" val="825335001"/>
      </p:ext>
    </p:extLst>
  </p:cSld>
  <p:clrMapOvr>
    <a:masterClrMapping/>
  </p:clrMapOvr>
  <mc:AlternateContent xmlns:mc="http://schemas.openxmlformats.org/markup-compatibility/2006">
    <mc:Choice xmlns:p14="http://schemas.microsoft.com/office/powerpoint/2010/main" xmlns="" Requires="p14">
      <p:transition spd="slow" p14:dur="2000" advTm="11910"/>
    </mc:Choice>
    <mc:Fallback>
      <p:transition spd="slow" advTm="1191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a:xfrm>
            <a:off x="-1" y="0"/>
            <a:ext cx="12191999" cy="1226634"/>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&amp; Applied Sciences</a:t>
            </a:r>
          </a:p>
          <a:p>
            <a:pPr lvl="0" algn="ctr">
              <a:lnSpc>
                <a:spcPct val="90000"/>
              </a:lnSpc>
              <a:spcBef>
                <a:spcPct val="0"/>
              </a:spcBef>
              <a:defRPr/>
            </a:pP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Course Code : BBS01T1008		   Course Name: </a:t>
            </a:r>
            <a:r>
              <a:rPr lang="en-IN" b="1" i="0" dirty="0">
                <a:solidFill>
                  <a:schemeClr val="bg1"/>
                </a:solidFill>
                <a:effectLst/>
                <a:latin typeface="docs-Arial Narrow"/>
              </a:rPr>
              <a:t>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Anjali Gupta				</a:t>
            </a:r>
            <a:r>
              <a:rPr lang="en-US" altLang="zh-CN" b="1" dirty="0">
                <a:solidFill>
                  <a:schemeClr val="bg1"/>
                </a:solidFill>
                <a:latin typeface="Tinos"/>
              </a:rPr>
              <a:t>Program Name: : B.Tech. </a:t>
            </a:r>
            <a:r>
              <a:rPr lang="en-US" altLang="zh-CN" b="1" dirty="0" err="1">
                <a:solidFill>
                  <a:schemeClr val="bg1"/>
                </a:solidFill>
                <a:latin typeface="Tinos"/>
              </a:rPr>
              <a:t>Ist</a:t>
            </a:r>
            <a:r>
              <a:rPr lang="en-US" altLang="zh-CN" b="1" dirty="0">
                <a:solidFill>
                  <a:schemeClr val="bg1"/>
                </a:solidFill>
                <a:latin typeface="Tinos"/>
              </a:rPr>
              <a:t> </a:t>
            </a:r>
            <a:r>
              <a:rPr lang="en-US" altLang="zh-CN" b="1" dirty="0" err="1">
                <a:solidFill>
                  <a:schemeClr val="bg1"/>
                </a:solidFill>
                <a:latin typeface="Tinos"/>
              </a:rPr>
              <a:t>sem</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Rectangle 5"/>
          <p:cNvSpPr/>
          <p:nvPr/>
        </p:nvSpPr>
        <p:spPr>
          <a:xfrm>
            <a:off x="4358988" y="2967335"/>
            <a:ext cx="3474028"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solidFill>
                <a:effectLst/>
              </a:rPr>
              <a:t>THANKYOU</a:t>
            </a:r>
            <a:endParaRPr lang="en-US" sz="5400" b="1" cap="none" spc="0" dirty="0">
              <a:ln w="22225">
                <a:solidFill>
                  <a:schemeClr val="accent2"/>
                </a:solidFill>
                <a:prstDash val="solid"/>
              </a:ln>
              <a:solidFill>
                <a:schemeClr val="accent2"/>
              </a:solidFill>
              <a:effectLst/>
            </a:endParaRPr>
          </a:p>
        </p:txBody>
      </p:sp>
      <p:pic>
        <p:nvPicPr>
          <p:cNvPr id="7" name="Picture 6">
            <a:extLst>
              <a:ext uri="{FF2B5EF4-FFF2-40B4-BE49-F238E27FC236}">
                <a16:creationId xmlns:a16="http://schemas.microsoft.com/office/drawing/2014/main" xmlns="" id="{957A52CD-0369-46F7-AD9D-83A1F5DDBBE1}"/>
              </a:ext>
            </a:extLst>
          </p:cNvPr>
          <p:cNvPicPr>
            <a:picLocks noChangeAspect="1"/>
          </p:cNvPicPr>
          <p:nvPr/>
        </p:nvPicPr>
        <p:blipFill>
          <a:blip r:embed="rId2"/>
          <a:stretch>
            <a:fillRect/>
          </a:stretch>
        </p:blipFill>
        <p:spPr>
          <a:xfrm>
            <a:off x="0" y="7876"/>
            <a:ext cx="1543076" cy="1218757"/>
          </a:xfrm>
          <a:prstGeom prst="rect">
            <a:avLst/>
          </a:prstGeom>
        </p:spPr>
      </p:pic>
    </p:spTree>
    <p:extLst>
      <p:ext uri="{BB962C8B-B14F-4D97-AF65-F5344CB8AC3E}">
        <p14:creationId xmlns:p14="http://schemas.microsoft.com/office/powerpoint/2010/main" xmlns="" val="1794496033"/>
      </p:ext>
    </p:extLst>
  </p:cSld>
  <p:clrMapOvr>
    <a:masterClrMapping/>
  </p:clrMapOvr>
  <mc:AlternateContent xmlns:mc="http://schemas.openxmlformats.org/markup-compatibility/2006">
    <mc:Choice xmlns:p14="http://schemas.microsoft.com/office/powerpoint/2010/main" xmlns="" Requires="p14">
      <p:transition spd="slow" p14:dur="2000" advTm="7502"/>
    </mc:Choice>
    <mc:Fallback>
      <p:transition spd="slow" advTm="7502"/>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BBS01T1008		   Course Name: Biology For Engineers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err="1">
                <a:solidFill>
                  <a:schemeClr val="bg1"/>
                </a:solidFill>
                <a:latin typeface="Tinos"/>
                <a:ea typeface="+mj-ea"/>
                <a:cs typeface="+mj-cs"/>
              </a:rPr>
              <a:t>Chandreyee</a:t>
            </a:r>
            <a:r>
              <a:rPr lang="en-IN" altLang="zh-CN" b="1" dirty="0">
                <a:solidFill>
                  <a:schemeClr val="bg1"/>
                </a:solidFill>
                <a:latin typeface="Tinos"/>
                <a:ea typeface="+mj-ea"/>
                <a:cs typeface="+mj-cs"/>
              </a:rPr>
              <a:t> </a:t>
            </a:r>
            <a:r>
              <a:rPr lang="en-IN" altLang="zh-CN" b="1" dirty="0" err="1">
                <a:solidFill>
                  <a:schemeClr val="bg1"/>
                </a:solidFill>
                <a:latin typeface="Tinos"/>
                <a:ea typeface="+mj-ea"/>
                <a:cs typeface="+mj-cs"/>
              </a:rPr>
              <a:t>Saha</a:t>
            </a:r>
            <a:r>
              <a:rPr lang="en-IN" altLang="zh-CN" b="1" dirty="0">
                <a:solidFill>
                  <a:schemeClr val="bg1"/>
                </a:solidFill>
                <a:latin typeface="Tinos"/>
                <a:ea typeface="+mj-ea"/>
                <a:cs typeface="+mj-cs"/>
              </a:rPr>
              <a:t>                                                                                                  </a:t>
            </a:r>
            <a:r>
              <a:rPr lang="en-US" altLang="zh-CN" b="1" dirty="0">
                <a:solidFill>
                  <a:schemeClr val="bg1"/>
                </a:solidFill>
                <a:latin typeface="Tinos"/>
              </a:rPr>
              <a:t>Program Name: B.Tech. Sem-I</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a16="http://schemas.microsoft.com/office/drawing/2014/main" xmlns="" id="{609E050F-84E2-4828-9F85-3AC0FAB016D8}"/>
              </a:ext>
            </a:extLst>
          </p:cNvPr>
          <p:cNvSpPr>
            <a:spLocks noGrp="1"/>
          </p:cNvSpPr>
          <p:nvPr>
            <p:ph type="ctrTitle"/>
          </p:nvPr>
        </p:nvSpPr>
        <p:spPr>
          <a:xfrm>
            <a:off x="1524000" y="2282461"/>
            <a:ext cx="9144000" cy="2387600"/>
          </a:xfrm>
        </p:spPr>
        <p:txBody>
          <a:bodyPr>
            <a:normAutofit/>
          </a:bodyPr>
          <a:lstStyle/>
          <a:p>
            <a:r>
              <a:rPr lang="en-IN" sz="5400" b="1" dirty="0">
                <a:solidFill>
                  <a:schemeClr val="accent1">
                    <a:lumMod val="75000"/>
                  </a:schemeClr>
                </a:solidFill>
                <a:latin typeface="+mn-lt"/>
              </a:rPr>
              <a:t>Blood: Functions, Components and Coagulation</a:t>
            </a:r>
            <a:endParaRPr lang="en-US" dirty="0">
              <a:solidFill>
                <a:srgbClr val="00B050"/>
              </a:solidFill>
            </a:endParaRPr>
          </a:p>
        </p:txBody>
      </p:sp>
      <p:pic>
        <p:nvPicPr>
          <p:cNvPr id="8" name="Picture 7">
            <a:extLst>
              <a:ext uri="{FF2B5EF4-FFF2-40B4-BE49-F238E27FC236}">
                <a16:creationId xmlns:a16="http://schemas.microsoft.com/office/drawing/2014/main" xmlns="" id="{38D49778-867C-4F35-8668-E5CAE36BA8AB}"/>
              </a:ext>
            </a:extLst>
          </p:cNvPr>
          <p:cNvPicPr>
            <a:picLocks noChangeAspect="1"/>
          </p:cNvPicPr>
          <p:nvPr/>
        </p:nvPicPr>
        <p:blipFill>
          <a:blip r:embed="rId3"/>
          <a:stretch>
            <a:fillRect/>
          </a:stretch>
        </p:blipFill>
        <p:spPr>
          <a:xfrm>
            <a:off x="1" y="0"/>
            <a:ext cx="1364974" cy="928383"/>
          </a:xfrm>
          <a:prstGeom prst="rect">
            <a:avLst/>
          </a:prstGeom>
        </p:spPr>
      </p:pic>
    </p:spTree>
  </p:cSld>
  <p:clrMapOvr>
    <a:masterClrMapping/>
  </p:clrMapOvr>
  <p:transition advTm="2418"/>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kumimoji="0" lang="en-US" altLang="zh-CN" sz="2800" b="1" i="0" u="none" strike="noStrike" kern="1200" cap="none" spc="0" normalizeH="0" baseline="0" noProof="0" dirty="0">
                <a:ln>
                  <a:noFill/>
                </a:ln>
                <a:solidFill>
                  <a:schemeClr val="bg1"/>
                </a:solidFill>
                <a:effectLst/>
                <a:uLnTx/>
                <a:uFillTx/>
                <a:latin typeface="Tinos"/>
                <a:ea typeface="+mj-ea"/>
                <a:cs typeface="+mj-cs"/>
              </a:rPr>
              <a:t>Objectives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Content Placeholder 2">
            <a:extLst>
              <a:ext uri="{FF2B5EF4-FFF2-40B4-BE49-F238E27FC236}">
                <a16:creationId xmlns:a16="http://schemas.microsoft.com/office/drawing/2014/main" xmlns="" id="{0A9B4957-E469-4DA8-90AF-A4F6850577E2}"/>
              </a:ext>
            </a:extLst>
          </p:cNvPr>
          <p:cNvSpPr txBox="1">
            <a:spLocks/>
          </p:cNvSpPr>
          <p:nvPr/>
        </p:nvSpPr>
        <p:spPr>
          <a:xfrm>
            <a:off x="732184" y="1732863"/>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
            </a:pPr>
            <a:r>
              <a:rPr lang="en-IN" b="1" dirty="0">
                <a:solidFill>
                  <a:schemeClr val="accent1">
                    <a:lumMod val="75000"/>
                  </a:schemeClr>
                </a:solidFill>
              </a:rPr>
              <a:t>Circulatory System</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IN" b="1" dirty="0">
                <a:solidFill>
                  <a:schemeClr val="accent1">
                    <a:lumMod val="75000"/>
                  </a:schemeClr>
                </a:solidFill>
              </a:rPr>
              <a:t>Composition of Blood</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IN" b="1" dirty="0">
                <a:solidFill>
                  <a:schemeClr val="accent1">
                    <a:lumMod val="75000"/>
                  </a:schemeClr>
                </a:solidFill>
              </a:rPr>
              <a:t>Physiology of Circulation</a:t>
            </a:r>
          </a:p>
          <a:p>
            <a:pPr algn="l">
              <a:buFont typeface="Wingdings" panose="05000000000000000000" pitchFamily="2" charset="2"/>
              <a:buChar char="Ø"/>
            </a:pPr>
            <a:endParaRPr lang="en-IN" b="1" dirty="0">
              <a:solidFill>
                <a:schemeClr val="accent1">
                  <a:lumMod val="75000"/>
                </a:schemeClr>
              </a:solidFill>
            </a:endParaRPr>
          </a:p>
          <a:p>
            <a:pPr marL="342900" indent="-342900" algn="l">
              <a:buFont typeface="Wingdings" panose="05000000000000000000" pitchFamily="2" charset="2"/>
              <a:buChar char="§"/>
            </a:pPr>
            <a:r>
              <a:rPr lang="en-US" b="1" dirty="0">
                <a:solidFill>
                  <a:schemeClr val="accent1">
                    <a:lumMod val="75000"/>
                  </a:schemeClr>
                </a:solidFill>
              </a:rPr>
              <a:t>Blood Coagulation</a:t>
            </a:r>
          </a:p>
        </p:txBody>
      </p:sp>
      <p:pic>
        <p:nvPicPr>
          <p:cNvPr id="8" name="Picture 7">
            <a:extLst>
              <a:ext uri="{FF2B5EF4-FFF2-40B4-BE49-F238E27FC236}">
                <a16:creationId xmlns:a16="http://schemas.microsoft.com/office/drawing/2014/main" xmlns="" id="{F584FB7F-AF36-4833-A2F9-074E9E4CEAFD}"/>
              </a:ext>
            </a:extLst>
          </p:cNvPr>
          <p:cNvPicPr>
            <a:picLocks noChangeAspect="1"/>
          </p:cNvPicPr>
          <p:nvPr/>
        </p:nvPicPr>
        <p:blipFill>
          <a:blip r:embed="rId3"/>
          <a:stretch>
            <a:fillRect/>
          </a:stretch>
        </p:blipFill>
        <p:spPr>
          <a:xfrm>
            <a:off x="1" y="0"/>
            <a:ext cx="1364974" cy="928383"/>
          </a:xfrm>
          <a:prstGeom prst="rect">
            <a:avLst/>
          </a:prstGeom>
        </p:spPr>
      </p:pic>
    </p:spTree>
    <p:extLst>
      <p:ext uri="{BB962C8B-B14F-4D97-AF65-F5344CB8AC3E}">
        <p14:creationId xmlns:p14="http://schemas.microsoft.com/office/powerpoint/2010/main" xmlns="" val="4189932875"/>
      </p:ext>
    </p:extLst>
  </p:cSld>
  <p:clrMapOvr>
    <a:masterClrMapping/>
  </p:clrMapOvr>
  <p:transition advTm="241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07700" y="784859"/>
            <a:ext cx="1454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rebuchet MS"/>
                <a:cs typeface="Trebuchet MS"/>
              </a:rPr>
              <a:t>5</a:t>
            </a:r>
            <a:endParaRPr sz="1800">
              <a:latin typeface="Trebuchet MS"/>
              <a:cs typeface="Trebuchet MS"/>
            </a:endParaRPr>
          </a:p>
        </p:txBody>
      </p:sp>
      <p:sp>
        <p:nvSpPr>
          <p:cNvPr id="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ENVS1001		                 Course Name: Environmental Science</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fontAlgn="base"/>
            <a:r>
              <a:rPr lang="en-IN" sz="2800" b="1" dirty="0">
                <a:solidFill>
                  <a:schemeClr val="bg1"/>
                </a:solidFill>
              </a:rPr>
              <a:t>Swallowing of food</a:t>
            </a:r>
          </a:p>
        </p:txBody>
      </p:sp>
      <p:pic>
        <p:nvPicPr>
          <p:cNvPr id="9" name="Picture 8">
            <a:extLst>
              <a:ext uri="{FF2B5EF4-FFF2-40B4-BE49-F238E27FC236}">
                <a16:creationId xmlns="" xmlns:a16="http://schemas.microsoft.com/office/drawing/2014/main" id="{35A6D555-BD25-4AEF-B8C5-284DDA712489}"/>
              </a:ext>
            </a:extLst>
          </p:cNvPr>
          <p:cNvPicPr>
            <a:picLocks noChangeAspect="1"/>
          </p:cNvPicPr>
          <p:nvPr/>
        </p:nvPicPr>
        <p:blipFill>
          <a:blip r:embed="rId2"/>
          <a:stretch>
            <a:fillRect/>
          </a:stretch>
        </p:blipFill>
        <p:spPr>
          <a:xfrm>
            <a:off x="-1" y="1984"/>
            <a:ext cx="1504949" cy="908720"/>
          </a:xfrm>
          <a:prstGeom prst="rect">
            <a:avLst/>
          </a:prstGeom>
        </p:spPr>
      </p:pic>
      <p:pic>
        <p:nvPicPr>
          <p:cNvPr id="1026" name="Picture 2" descr="Difficulty Swallowing and Speech Therapy - Heritage Pointe of Fort Wayne">
            <a:extLst>
              <a:ext uri="{FF2B5EF4-FFF2-40B4-BE49-F238E27FC236}">
                <a16:creationId xmlns="" xmlns:a16="http://schemas.microsoft.com/office/drawing/2014/main" id="{67858A95-A606-48F1-AA83-81A7F277908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36509" y="908719"/>
            <a:ext cx="4533438" cy="2739151"/>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6F783A84-B0C6-4945-B63F-1B2DB603FAC8}"/>
              </a:ext>
            </a:extLst>
          </p:cNvPr>
          <p:cNvSpPr txBox="1"/>
          <p:nvPr/>
        </p:nvSpPr>
        <p:spPr>
          <a:xfrm>
            <a:off x="229327" y="3647871"/>
            <a:ext cx="11530054" cy="2585323"/>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dirty="0">
                <a:latin typeface="Abadi" panose="020B0604020104020204" pitchFamily="34" charset="0"/>
              </a:rPr>
              <a:t>The pressure of the bolus stimulates pharyngeal pressure receptors, which send afferent impulses to the swallowing center located in the medulla of the brain stem. The swallowing center then </a:t>
            </a:r>
            <a:r>
              <a:rPr lang="en-US" dirty="0" smtClean="0">
                <a:latin typeface="Abadi" panose="020B0604020104020204" pitchFamily="34" charset="0"/>
              </a:rPr>
              <a:t>reflex </a:t>
            </a:r>
            <a:r>
              <a:rPr lang="en-US" dirty="0">
                <a:latin typeface="Abadi" panose="020B0604020104020204" pitchFamily="34" charset="0"/>
              </a:rPr>
              <a:t>activates in the appropriate sequence the muscles involved in swallowing. </a:t>
            </a:r>
          </a:p>
          <a:p>
            <a:pPr marL="285750" indent="-285750" algn="just">
              <a:lnSpc>
                <a:spcPct val="150000"/>
              </a:lnSpc>
              <a:buFont typeface="Wingdings" panose="05000000000000000000" pitchFamily="2" charset="2"/>
              <a:buChar char="v"/>
            </a:pPr>
            <a:r>
              <a:rPr lang="en-US" dirty="0">
                <a:latin typeface="Abadi" panose="020B0604020104020204" pitchFamily="34" charset="0"/>
              </a:rPr>
              <a:t>Swallowing is the most complex reflex in the body. Multiple highly coordinated responses are triggered in a specific all-or-none pattern over a period of time to accomplish the act of swallowing. </a:t>
            </a:r>
          </a:p>
          <a:p>
            <a:pPr marL="285750" indent="-285750" algn="just">
              <a:lnSpc>
                <a:spcPct val="150000"/>
              </a:lnSpc>
              <a:buFont typeface="Wingdings" panose="05000000000000000000" pitchFamily="2" charset="2"/>
              <a:buChar char="v"/>
            </a:pPr>
            <a:r>
              <a:rPr lang="en-US" dirty="0">
                <a:latin typeface="Abadi" panose="020B0604020104020204" pitchFamily="34" charset="0"/>
              </a:rPr>
              <a:t>Swallowing is initiated voluntarily, but once begun it cannot be stopped.</a:t>
            </a:r>
          </a:p>
        </p:txBody>
      </p:sp>
      <p:sp>
        <p:nvSpPr>
          <p:cNvPr id="18" name="TextBox 17">
            <a:extLst>
              <a:ext uri="{FF2B5EF4-FFF2-40B4-BE49-F238E27FC236}">
                <a16:creationId xmlns="" xmlns:a16="http://schemas.microsoft.com/office/drawing/2014/main" id="{E5CF4533-8F2B-4D7D-9CA1-4CDCB34A0163}"/>
              </a:ext>
            </a:extLst>
          </p:cNvPr>
          <p:cNvSpPr txBox="1"/>
          <p:nvPr/>
        </p:nvSpPr>
        <p:spPr>
          <a:xfrm>
            <a:off x="165703" y="999342"/>
            <a:ext cx="7316644" cy="2585323"/>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dirty="0">
                <a:latin typeface="Abadi" panose="020B0604020104020204" pitchFamily="34" charset="0"/>
              </a:rPr>
              <a:t>The motility associated with the pharynx and esophagus is swallowing that is the entire process of moving food from the mouth through the esophagus into the stomach.</a:t>
            </a:r>
          </a:p>
          <a:p>
            <a:pPr marL="285750" indent="-285750" algn="just">
              <a:lnSpc>
                <a:spcPct val="150000"/>
              </a:lnSpc>
              <a:buFont typeface="Wingdings" panose="05000000000000000000" pitchFamily="2" charset="2"/>
              <a:buChar char="v"/>
            </a:pPr>
            <a:r>
              <a:rPr lang="en-US" dirty="0">
                <a:latin typeface="Abadi" panose="020B0604020104020204" pitchFamily="34" charset="0"/>
              </a:rPr>
              <a:t>Swallowing is initiated when a </a:t>
            </a:r>
            <a:r>
              <a:rPr lang="en-US" dirty="0" smtClean="0">
                <a:latin typeface="Abadi" panose="020B0604020104020204" pitchFamily="34" charset="0"/>
              </a:rPr>
              <a:t>bolus (food + saliva), </a:t>
            </a:r>
            <a:r>
              <a:rPr lang="en-US" dirty="0">
                <a:latin typeface="Abadi" panose="020B0604020104020204" pitchFamily="34" charset="0"/>
              </a:rPr>
              <a:t>or ball of chewed or liquid food, is voluntarily forced by the tongue to the rear of the mouth into the pharynx.</a:t>
            </a:r>
          </a:p>
        </p:txBody>
      </p:sp>
    </p:spTree>
    <p:extLst>
      <p:ext uri="{BB962C8B-B14F-4D97-AF65-F5344CB8AC3E}">
        <p14:creationId xmlns="" xmlns:p14="http://schemas.microsoft.com/office/powerpoint/2010/main" val="2075237592"/>
      </p:ext>
    </p:extLst>
  </p:cSld>
  <p:clrMapOvr>
    <a:masterClrMapping/>
  </p:clrMapOvr>
  <p:transition advTm="118407">
    <p:dissolve/>
  </p:transition>
  <p:extLst mod="1">
    <p:ext uri="{3A86A75C-4F4B-4683-9AE1-C65F6400EC91}">
      <p14:laserTraceLst xmlns="" xmlns:p14="http://schemas.microsoft.com/office/powerpoint/2010/main">
        <p14:tracePtLst>
          <p14:tracePt t="128" x="6194425" y="2813050"/>
          <p14:tracePt t="176" x="6194425" y="2820988"/>
          <p14:tracePt t="191" x="6194425" y="2830513"/>
          <p14:tracePt t="200" x="6194425" y="2846388"/>
          <p14:tracePt t="208" x="6194425" y="2863850"/>
          <p14:tracePt t="216" x="6194425" y="2871788"/>
          <p14:tracePt t="224" x="6210300" y="2881313"/>
          <p14:tracePt t="232" x="6227763" y="2889250"/>
          <p14:tracePt t="240" x="6253163" y="2897188"/>
          <p14:tracePt t="248" x="6296025" y="2914650"/>
          <p14:tracePt t="256" x="6321425" y="2922588"/>
          <p14:tracePt t="265" x="6338888" y="2932113"/>
          <p14:tracePt t="271" x="6354763" y="2932113"/>
          <p14:tracePt t="287" x="6389688" y="2932113"/>
          <p14:tracePt t="304" x="6423025" y="2932113"/>
          <p14:tracePt t="312" x="6440488" y="2922588"/>
          <p14:tracePt t="320" x="6465888" y="2889250"/>
          <p14:tracePt t="329" x="6483350" y="2846388"/>
          <p14:tracePt t="336" x="6508750" y="2805113"/>
          <p14:tracePt t="346" x="6516688" y="2770188"/>
          <p14:tracePt t="352" x="6550025" y="2719388"/>
          <p14:tracePt t="363" x="6559550" y="2668588"/>
          <p14:tracePt t="367" x="6567488" y="2608263"/>
          <p14:tracePt t="375" x="6567488" y="2566988"/>
          <p14:tracePt t="383" x="6567488" y="2524125"/>
          <p14:tracePt t="392" x="6567488" y="2481263"/>
          <p14:tracePt t="400" x="6567488" y="2438400"/>
          <p14:tracePt t="408" x="6559550" y="2387600"/>
          <p14:tracePt t="417" x="6524625" y="2328863"/>
          <p14:tracePt t="423" x="6491288" y="2278063"/>
          <p14:tracePt t="432" x="6448425" y="2209800"/>
          <p14:tracePt t="440" x="6423025" y="2174875"/>
          <p14:tracePt t="447" x="6397625" y="2124075"/>
          <p14:tracePt t="456" x="6346825" y="2073275"/>
          <p14:tracePt t="463" x="6321425" y="2047875"/>
          <p14:tracePt t="472" x="6253163" y="2005013"/>
          <p14:tracePt t="480" x="6202363" y="1963738"/>
          <p14:tracePt t="488" x="6142038" y="1938338"/>
          <p14:tracePt t="496" x="6040438" y="1911350"/>
          <p14:tracePt t="504" x="5964238" y="1878013"/>
          <p14:tracePt t="513" x="5870575" y="1860550"/>
          <p14:tracePt t="520" x="5768975" y="1827213"/>
          <p14:tracePt t="528" x="5683250" y="1827213"/>
          <p14:tracePt t="536" x="5591175" y="1809750"/>
          <p14:tracePt t="546" x="5487988" y="1809750"/>
          <p14:tracePt t="551" x="5403850" y="1809750"/>
          <p14:tracePt t="559" x="5318125" y="1809750"/>
          <p14:tracePt t="567" x="5216525" y="1809750"/>
          <p14:tracePt t="576" x="5148263" y="1809750"/>
          <p14:tracePt t="584" x="5046663" y="1809750"/>
          <p14:tracePt t="592" x="4970463" y="1827213"/>
          <p14:tracePt t="599" x="4902200" y="1844675"/>
          <p14:tracePt t="607" x="4851400" y="1852613"/>
          <p14:tracePt t="617" x="4818063" y="1870075"/>
          <p14:tracePt t="625" x="4757738" y="1903413"/>
          <p14:tracePt t="634" x="4740275" y="1920875"/>
          <p14:tracePt t="640" x="4714875" y="1938338"/>
          <p14:tracePt t="649" x="4681538" y="1963738"/>
          <p14:tracePt t="656" x="4656138" y="1979613"/>
          <p14:tracePt t="665" x="4638675" y="1989138"/>
          <p14:tracePt t="671" x="4630738" y="1997075"/>
          <p14:tracePt t="679" x="4621213" y="2014538"/>
          <p14:tracePt t="688" x="4613275" y="2030413"/>
          <p14:tracePt t="696" x="4595813" y="2055813"/>
          <p14:tracePt t="704" x="4587875" y="2073275"/>
          <p14:tracePt t="713" x="4579938" y="2090738"/>
          <p14:tracePt t="720" x="4579938" y="2116138"/>
          <p14:tracePt t="729" x="4570413" y="2124075"/>
          <p14:tracePt t="736" x="4570413" y="2141538"/>
          <p14:tracePt t="744" x="4554538" y="2174875"/>
          <p14:tracePt t="761" x="4554538" y="2184400"/>
          <p14:tracePt t="832" x="4554538" y="2192338"/>
          <p14:tracePt t="1376" x="4579938" y="2192338"/>
          <p14:tracePt t="1392" x="4595813" y="2192338"/>
          <p14:tracePt t="1399" x="4613275" y="2184400"/>
          <p14:tracePt t="1407" x="4638675" y="2159000"/>
          <p14:tracePt t="1416" x="4673600" y="2141538"/>
          <p14:tracePt t="1424" x="4749800" y="2090738"/>
          <p14:tracePt t="1432" x="4800600" y="2073275"/>
          <p14:tracePt t="1440" x="4859338" y="2055813"/>
          <p14:tracePt t="1447" x="4935538" y="2030413"/>
          <p14:tracePt t="1455" x="5046663" y="2030413"/>
          <p14:tracePt t="1464" x="5183188" y="1997075"/>
          <p14:tracePt t="1472" x="5353050" y="1989138"/>
          <p14:tracePt t="1479" x="5548313" y="1954213"/>
          <p14:tracePt t="1488" x="5675313" y="1954213"/>
          <p14:tracePt t="1496" x="5743575" y="1954213"/>
          <p14:tracePt t="1503" x="5802313" y="1963738"/>
          <p14:tracePt t="1512" x="5819775" y="1971675"/>
          <p14:tracePt t="1520" x="5819775" y="1989138"/>
          <p14:tracePt t="1528" x="5794375" y="1997075"/>
          <p14:tracePt t="1536" x="5768975" y="1997075"/>
          <p14:tracePt t="1656" x="5761038" y="1997075"/>
          <p14:tracePt t="1664" x="5743575" y="1997075"/>
          <p14:tracePt t="1680" x="5726113" y="2014538"/>
          <p14:tracePt t="1695" x="5718175" y="2014538"/>
          <p14:tracePt t="1791" x="5708650" y="2014538"/>
          <p14:tracePt t="4544" x="5708650" y="2022475"/>
          <p14:tracePt t="4551" x="5708650" y="2039938"/>
          <p14:tracePt t="4559" x="5726113" y="2047875"/>
          <p14:tracePt t="4567" x="5751513" y="2098675"/>
          <p14:tracePt t="4576" x="5768975" y="2124075"/>
          <p14:tracePt t="4583" x="5811838" y="2200275"/>
          <p14:tracePt t="4592" x="5853113" y="2278063"/>
          <p14:tracePt t="4600" x="5921375" y="2354263"/>
          <p14:tracePt t="4609" x="5981700" y="2447925"/>
          <p14:tracePt t="4616" x="6032500" y="2524125"/>
          <p14:tracePt t="4625" x="6091238" y="2600325"/>
          <p14:tracePt t="4631" x="6151563" y="2686050"/>
          <p14:tracePt t="4641" x="6184900" y="2736850"/>
          <p14:tracePt t="4648" x="6227763" y="2795588"/>
          <p14:tracePt t="4657" x="6270625" y="2838450"/>
          <p14:tracePt t="4664" x="6311900" y="2889250"/>
          <p14:tracePt t="4671" x="6338888" y="2897188"/>
          <p14:tracePt t="4679" x="6380163" y="2932113"/>
          <p14:tracePt t="4688" x="6389688" y="2932113"/>
          <p14:tracePt t="4696" x="6405563" y="2940050"/>
          <p14:tracePt t="4704" x="6423025" y="2940050"/>
          <p14:tracePt t="4759" x="6430963" y="2940050"/>
          <p14:tracePt t="4767" x="6440488" y="2940050"/>
          <p14:tracePt t="4776" x="6448425" y="2940050"/>
          <p14:tracePt t="4792" x="6465888" y="2940050"/>
          <p14:tracePt t="4800" x="6483350" y="2932113"/>
          <p14:tracePt t="4815" x="6491288" y="2897188"/>
          <p14:tracePt t="4825" x="6508750" y="2871788"/>
          <p14:tracePt t="4831" x="6516688" y="2855913"/>
          <p14:tracePt t="4842" x="6524625" y="2795588"/>
          <p14:tracePt t="4847" x="6542088" y="2727325"/>
          <p14:tracePt t="4856" x="6559550" y="2660650"/>
          <p14:tracePt t="4863" x="6559550" y="2592388"/>
          <p14:tracePt t="4872" x="6567488" y="2532063"/>
          <p14:tracePt t="4880" x="6567488" y="2489200"/>
          <p14:tracePt t="4894" x="6567488" y="2430463"/>
          <p14:tracePt t="4896" x="6567488" y="2405063"/>
          <p14:tracePt t="4903" x="6567488" y="2387600"/>
          <p14:tracePt t="4911" x="6567488" y="2362200"/>
          <p14:tracePt t="4920" x="6559550" y="2336800"/>
          <p14:tracePt t="4927" x="6550025" y="2319338"/>
          <p14:tracePt t="4936" x="6550025" y="2303463"/>
          <p14:tracePt t="4943" x="6534150" y="2278063"/>
          <p14:tracePt t="4951" x="6524625" y="2260600"/>
          <p14:tracePt t="4960" x="6516688" y="2260600"/>
          <p14:tracePt t="4968" x="6491288" y="2227263"/>
          <p14:tracePt t="4976" x="6491288" y="2217738"/>
          <p14:tracePt t="4984" x="6473825" y="2209800"/>
          <p14:tracePt t="4992" x="6456363" y="2192338"/>
          <p14:tracePt t="4999" x="6456363" y="2184400"/>
          <p14:tracePt t="5009" x="6448425" y="2174875"/>
          <p14:tracePt t="5025" x="6440488" y="2174875"/>
          <p14:tracePt t="5032" x="6430963" y="2166938"/>
          <p14:tracePt t="5040" x="6430963" y="2159000"/>
          <p14:tracePt t="5048" x="6423025" y="2159000"/>
          <p14:tracePt t="5057" x="6415088" y="2159000"/>
          <p14:tracePt t="5063" x="6415088" y="2149475"/>
          <p14:tracePt t="5072" x="6405563" y="2149475"/>
          <p14:tracePt t="5080" x="6389688" y="2133600"/>
          <p14:tracePt t="5224" x="6380163" y="2124075"/>
          <p14:tracePt t="5279" x="6372225" y="2124075"/>
          <p14:tracePt t="5296" x="6364288" y="2116138"/>
          <p14:tracePt t="5384" x="6364288" y="2108200"/>
          <p14:tracePt t="5920" x="6364288" y="2098675"/>
          <p14:tracePt t="5943" x="6364288" y="2090738"/>
          <p14:tracePt t="5976" x="6364288" y="2082800"/>
          <p14:tracePt t="6000" x="6364288" y="2073275"/>
          <p14:tracePt t="6008" x="6364288" y="2065338"/>
          <p14:tracePt t="6063" x="6364288" y="2047875"/>
          <p14:tracePt t="6744" x="6364288" y="2039938"/>
          <p14:tracePt t="6759" x="6364288" y="2030413"/>
          <p14:tracePt t="6768" x="6364288" y="2022475"/>
          <p14:tracePt t="6776" x="6364288" y="2014538"/>
          <p14:tracePt t="6792" x="6364288" y="2005013"/>
          <p14:tracePt t="6808" x="6364288" y="1997075"/>
          <p14:tracePt t="6816" x="6364288" y="1989138"/>
          <p14:tracePt t="6824" x="6364288" y="1979613"/>
          <p14:tracePt t="6831" x="6364288" y="1971675"/>
          <p14:tracePt t="6857" x="6364288" y="1954213"/>
          <p14:tracePt t="6896" x="6364288" y="1946275"/>
          <p14:tracePt t="6904" x="6364288" y="1938338"/>
          <p14:tracePt t="6927" x="6364288" y="1928813"/>
          <p14:tracePt t="6936" x="6364288" y="1920875"/>
          <p14:tracePt t="6951" x="6364288" y="1911350"/>
          <p14:tracePt t="6967" x="6354763" y="1903413"/>
          <p14:tracePt t="7023" x="6354763" y="1895475"/>
          <p14:tracePt t="7088" x="6354763" y="1885950"/>
          <p14:tracePt t="7104" x="6346825" y="1878013"/>
          <p14:tracePt t="7111" x="6346825" y="1860550"/>
          <p14:tracePt t="7136" x="6346825" y="1852613"/>
          <p14:tracePt t="7151" x="6338888" y="1844675"/>
          <p14:tracePt t="7176" x="6329363" y="1835150"/>
          <p14:tracePt t="7192" x="6321425" y="1819275"/>
          <p14:tracePt t="7199" x="6321425" y="1809750"/>
          <p14:tracePt t="7207" x="6321425" y="1801813"/>
          <p14:tracePt t="7216" x="6311900" y="1784350"/>
          <p14:tracePt t="7224" x="6303963" y="1784350"/>
          <p14:tracePt t="7232" x="6286500" y="1758950"/>
          <p14:tracePt t="7240" x="6286500" y="1751013"/>
          <p14:tracePt t="7247" x="6278563" y="1751013"/>
          <p14:tracePt t="7256" x="6270625" y="1741488"/>
          <p14:tracePt t="7264" x="6261100" y="1725613"/>
          <p14:tracePt t="7272" x="6235700" y="1708150"/>
          <p14:tracePt t="7280" x="6219825" y="1708150"/>
          <p14:tracePt t="7288" x="6194425" y="1690688"/>
          <p14:tracePt t="7295" x="6194425" y="1682750"/>
          <p14:tracePt t="7303" x="6167438" y="1674813"/>
          <p14:tracePt t="7312" x="6142038" y="1665288"/>
          <p14:tracePt t="7320" x="6126163" y="1657350"/>
          <p14:tracePt t="7328" x="6108700" y="1657350"/>
          <p14:tracePt t="7335" x="6091238" y="1649413"/>
          <p14:tracePt t="7343" x="6075363" y="1639888"/>
          <p14:tracePt t="7360" x="6049963" y="1631950"/>
          <p14:tracePt t="7368" x="6040438" y="1631950"/>
          <p14:tracePt t="7376" x="6024563" y="1614488"/>
          <p14:tracePt t="7391" x="6007100" y="1614488"/>
          <p14:tracePt t="7408" x="5981700" y="1614488"/>
          <p14:tracePt t="7416" x="5972175" y="1614488"/>
          <p14:tracePt t="7424" x="5938838" y="1614488"/>
          <p14:tracePt t="7431" x="5895975" y="1614488"/>
          <p14:tracePt t="7440" x="5853113" y="1614488"/>
          <p14:tracePt t="7448" x="5794375" y="1614488"/>
          <p14:tracePt t="7456" x="5751513" y="1614488"/>
          <p14:tracePt t="7464" x="5718175" y="1614488"/>
          <p14:tracePt t="7479" x="5667375" y="1622425"/>
          <p14:tracePt t="7640" x="5632450" y="1649413"/>
          <p14:tracePt t="7648" x="5607050" y="1649413"/>
          <p14:tracePt t="7656" x="5565775" y="1649413"/>
          <p14:tracePt t="7663" x="5548313" y="1639888"/>
          <p14:tracePt t="7672" x="5513388" y="1631950"/>
          <p14:tracePt t="7680" x="5497513" y="1614488"/>
          <p14:tracePt t="7690" x="5487988" y="1614488"/>
          <p14:tracePt t="7912" x="5480050" y="1606550"/>
          <p14:tracePt t="8176" x="5472113" y="1597025"/>
          <p14:tracePt t="8872" x="5472113" y="1606550"/>
          <p14:tracePt t="8888" x="5472113" y="1614488"/>
          <p14:tracePt t="8896" x="5472113" y="1622425"/>
          <p14:tracePt t="8904" x="5472113" y="1631950"/>
          <p14:tracePt t="8983" x="5472113" y="1639888"/>
          <p14:tracePt t="9008" x="5480050" y="1631950"/>
          <p14:tracePt t="9016" x="5480050" y="1622425"/>
          <p14:tracePt t="9023" x="5487988" y="1597025"/>
          <p14:tracePt t="9031" x="5487988" y="1563688"/>
          <p14:tracePt t="9039" x="5487988" y="1520825"/>
          <p14:tracePt t="9048" x="5487988" y="1477963"/>
          <p14:tracePt t="9056" x="5487988" y="1436688"/>
          <p14:tracePt t="9064" x="5472113" y="1376363"/>
          <p14:tracePt t="9072" x="5454650" y="1282700"/>
          <p14:tracePt t="9079" x="5411788" y="1206500"/>
          <p14:tracePt t="9088" x="5360988" y="1104900"/>
          <p14:tracePt t="9096" x="5302250" y="1011238"/>
          <p14:tracePt t="9104" x="5259388" y="925513"/>
          <p14:tracePt t="9113" x="5216525" y="858838"/>
          <p14:tracePt t="9123" x="5183188" y="823913"/>
          <p14:tracePt t="9128" x="5140325" y="773113"/>
          <p14:tracePt t="9137" x="5106988" y="722313"/>
          <p14:tracePt t="9144" x="5054600" y="688975"/>
          <p14:tracePt t="9152" x="5013325" y="671513"/>
          <p14:tracePt t="9160" x="4987925" y="671513"/>
          <p14:tracePt t="9167" x="4962525" y="663575"/>
          <p14:tracePt t="9175" x="4945063" y="663575"/>
          <p14:tracePt t="9184" x="4919663" y="663575"/>
          <p14:tracePt t="9192" x="4894263" y="663575"/>
          <p14:tracePt t="9200" x="4884738" y="654050"/>
          <p14:tracePt t="9207" x="4859338" y="646113"/>
          <p14:tracePt t="9215" x="4851400" y="646113"/>
          <p14:tracePt t="9224" x="4833938" y="646113"/>
          <p14:tracePt t="9232" x="4808538" y="646113"/>
          <p14:tracePt t="9240" x="4791075" y="646113"/>
          <p14:tracePt t="9248" x="4775200" y="646113"/>
          <p14:tracePt t="9256" x="4740275" y="636588"/>
          <p14:tracePt t="9263" x="4706938" y="636588"/>
          <p14:tracePt t="9272" x="4673600" y="636588"/>
          <p14:tracePt t="9280" x="4656138" y="636588"/>
          <p14:tracePt t="9288" x="4630738" y="636588"/>
          <p14:tracePt t="9296" x="4621213" y="636588"/>
          <p14:tracePt t="9360" x="4605338" y="636588"/>
          <p14:tracePt t="9376" x="4595813" y="636588"/>
          <p14:tracePt t="9424" x="4587875" y="646113"/>
          <p14:tracePt t="9472" x="4587875" y="654050"/>
          <p14:tracePt t="9480" x="4587875" y="663575"/>
          <p14:tracePt t="9488" x="4579938" y="671513"/>
          <p14:tracePt t="9712" x="4605338" y="663575"/>
          <p14:tracePt t="9720" x="4664075" y="628650"/>
          <p14:tracePt t="9727" x="4783138" y="595313"/>
          <p14:tracePt t="9736" x="4868863" y="569913"/>
          <p14:tracePt t="9744" x="4945063" y="560388"/>
          <p14:tracePt t="9752" x="4987925" y="560388"/>
          <p14:tracePt t="9760" x="5013325" y="560388"/>
          <p14:tracePt t="9767" x="5029200" y="560388"/>
          <p14:tracePt t="9775" x="5054600" y="560388"/>
          <p14:tracePt t="9783" x="5097463" y="560388"/>
          <p14:tracePt t="9792" x="5132388" y="569913"/>
          <p14:tracePt t="9800" x="5208588" y="603250"/>
          <p14:tracePt t="9808" x="5259388" y="646113"/>
          <p14:tracePt t="9815" x="5310188" y="671513"/>
          <p14:tracePt t="9824" x="5353050" y="688975"/>
          <p14:tracePt t="9831" x="5403850" y="696913"/>
          <p14:tracePt t="9839" x="5480050" y="722313"/>
          <p14:tracePt t="9847" x="5522913" y="722313"/>
          <p14:tracePt t="9855" x="5591175" y="722313"/>
          <p14:tracePt t="9863" x="5649913" y="722313"/>
          <p14:tracePt t="9872" x="5735638" y="739775"/>
          <p14:tracePt t="9880" x="5811838" y="747713"/>
          <p14:tracePt t="9889" x="5895975" y="773113"/>
          <p14:tracePt t="9906" x="6015038" y="790575"/>
          <p14:tracePt t="9911" x="6091238" y="790575"/>
          <p14:tracePt t="9921" x="6159500" y="790575"/>
          <p14:tracePt t="9928" x="6202363" y="790575"/>
          <p14:tracePt t="9936" x="6261100" y="790575"/>
          <p14:tracePt t="9944" x="6329363" y="790575"/>
          <p14:tracePt t="9952" x="6380163" y="790575"/>
          <p14:tracePt t="9959" x="6430963" y="790575"/>
          <p14:tracePt t="9968" x="6491288" y="790575"/>
          <p14:tracePt t="9976" x="6534150" y="790575"/>
          <p14:tracePt t="9984" x="6575425" y="790575"/>
          <p14:tracePt t="9992" x="6643688" y="765175"/>
          <p14:tracePt t="10000" x="6678613" y="755650"/>
          <p14:tracePt t="10007" x="6737350" y="747713"/>
          <p14:tracePt t="10015" x="6797675" y="730250"/>
          <p14:tracePt t="10024" x="6831013" y="722313"/>
          <p14:tracePt t="10032" x="6899275" y="696913"/>
          <p14:tracePt t="10040" x="6950075" y="696913"/>
          <p14:tracePt t="10047" x="7008813" y="663575"/>
          <p14:tracePt t="10055" x="7051675" y="654050"/>
          <p14:tracePt t="10064" x="7112000" y="646113"/>
          <p14:tracePt t="10072" x="7178675" y="620713"/>
          <p14:tracePt t="10079" x="7246938" y="620713"/>
          <p14:tracePt t="10088" x="7323138" y="603250"/>
          <p14:tracePt t="10095" x="7366000" y="603250"/>
          <p14:tracePt t="10104" x="7408863" y="603250"/>
          <p14:tracePt t="10111" x="7467600" y="595313"/>
          <p14:tracePt t="10121" x="7527925" y="585788"/>
          <p14:tracePt t="10128" x="7561263" y="577850"/>
          <p14:tracePt t="10138" x="7604125" y="569913"/>
          <p14:tracePt t="10143" x="7654925" y="569913"/>
          <p14:tracePt t="10152" x="7680325" y="560388"/>
          <p14:tracePt t="10160" x="7705725" y="560388"/>
          <p14:tracePt t="10168" x="7723188" y="552450"/>
          <p14:tracePt t="10176" x="7748588" y="552450"/>
          <p14:tracePt t="10200" x="7766050" y="552450"/>
          <p14:tracePt t="10208" x="7766050" y="544513"/>
          <p14:tracePt t="10336" x="7766050" y="534988"/>
          <p14:tracePt t="10344" x="7748588" y="527050"/>
          <p14:tracePt t="10352" x="7715250" y="527050"/>
          <p14:tracePt t="10369" x="7705725" y="527050"/>
          <p14:tracePt t="10375" x="7697788" y="519113"/>
          <p14:tracePt t="10391" x="7688263" y="519113"/>
          <p14:tracePt t="10400" x="7688263" y="509588"/>
          <p14:tracePt t="10440" x="7688263" y="501650"/>
          <p14:tracePt t="10448" x="7688263" y="492125"/>
          <p14:tracePt t="10584" x="7672388" y="501650"/>
          <p14:tracePt t="10592" x="7637463" y="509588"/>
          <p14:tracePt t="10600" x="7570788" y="534988"/>
          <p14:tracePt t="10607" x="7493000" y="552450"/>
          <p14:tracePt t="10615" x="7373938" y="560388"/>
          <p14:tracePt t="10623" x="7239000" y="560388"/>
          <p14:tracePt t="10632" x="7069138" y="560388"/>
          <p14:tracePt t="10640" x="6823075" y="577850"/>
          <p14:tracePt t="10648" x="6499225" y="595313"/>
          <p14:tracePt t="10655" x="6091238" y="636588"/>
          <p14:tracePt t="10663" x="5624513" y="636588"/>
          <p14:tracePt t="10671" x="5157788" y="671513"/>
          <p14:tracePt t="10680" x="4621213" y="755650"/>
          <p14:tracePt t="10688" x="4017963" y="798513"/>
          <p14:tracePt t="10696" x="3475038" y="900113"/>
          <p14:tracePt t="10704" x="3033713" y="960438"/>
          <p14:tracePt t="10711" x="2582863" y="1036638"/>
          <p14:tracePt t="10721" x="2217738" y="1087438"/>
          <p14:tracePt t="10728" x="1936750" y="1138238"/>
          <p14:tracePt t="10737" x="1801813" y="1163638"/>
          <p14:tracePt t="10744" x="1647825" y="1216025"/>
          <p14:tracePt t="10752" x="1563688" y="1249363"/>
          <p14:tracePt t="10759" x="1528763" y="1266825"/>
          <p14:tracePt t="10769" x="1503363" y="1308100"/>
          <p14:tracePt t="10776" x="1462088" y="1343025"/>
          <p14:tracePt t="10785" x="1419225" y="1360488"/>
          <p14:tracePt t="10791" x="1401763" y="1393825"/>
          <p14:tracePt t="10799" x="1376363" y="1444625"/>
          <p14:tracePt t="10808" x="1368425" y="1470025"/>
          <p14:tracePt t="10816" x="1350963" y="1512888"/>
          <p14:tracePt t="10824" x="1343025" y="1538288"/>
          <p14:tracePt t="10831" x="1333500" y="1581150"/>
          <p14:tracePt t="10840" x="1325563" y="1622425"/>
          <p14:tracePt t="10847" x="1325563" y="1631950"/>
          <p14:tracePt t="10968" x="1325563" y="1649413"/>
          <p14:tracePt t="10976" x="1325563" y="1657350"/>
          <p14:tracePt t="10984" x="1317625" y="1682750"/>
          <p14:tracePt t="10991" x="1290638" y="1674813"/>
          <p14:tracePt t="11000" x="1249363" y="1639888"/>
          <p14:tracePt t="11008" x="1214438" y="1631950"/>
          <p14:tracePt t="11016" x="1181100" y="1631950"/>
          <p14:tracePt t="11024" x="1147763" y="1631950"/>
          <p14:tracePt t="11032" x="1104900" y="1631950"/>
          <p14:tracePt t="11040" x="1062038" y="1631950"/>
          <p14:tracePt t="11047" x="1003300" y="1631950"/>
          <p14:tracePt t="11056" x="960438" y="1631950"/>
          <p14:tracePt t="11064" x="917575" y="1631950"/>
          <p14:tracePt t="11071" x="900113" y="1631950"/>
          <p14:tracePt t="11079" x="884238" y="1631950"/>
          <p14:tracePt t="11088" x="874713" y="1631950"/>
          <p14:tracePt t="11112" x="866775" y="1631950"/>
          <p14:tracePt t="11160" x="849313" y="1631950"/>
          <p14:tracePt t="11287" x="849313" y="1639888"/>
          <p14:tracePt t="11376" x="858838" y="1649413"/>
          <p14:tracePt t="11471" x="858838" y="1657350"/>
          <p14:tracePt t="11544" x="858838" y="1665288"/>
          <p14:tracePt t="11655" x="849313" y="1665288"/>
          <p14:tracePt t="12153" x="849313" y="1674813"/>
          <p14:tracePt t="12175" x="858838" y="1682750"/>
          <p14:tracePt t="12183" x="874713" y="1690688"/>
          <p14:tracePt t="12200" x="900113" y="1700213"/>
          <p14:tracePt t="12216" x="917575" y="1708150"/>
          <p14:tracePt t="12224" x="917575" y="1716088"/>
          <p14:tracePt t="12232" x="925513" y="1716088"/>
          <p14:tracePt t="12240" x="942975" y="1716088"/>
          <p14:tracePt t="12247" x="950913" y="1725613"/>
          <p14:tracePt t="12255" x="976313" y="1725613"/>
          <p14:tracePt t="12263" x="993775" y="1733550"/>
          <p14:tracePt t="12272" x="1011238" y="1733550"/>
          <p14:tracePt t="12280" x="1028700" y="1741488"/>
          <p14:tracePt t="12288" x="1054100" y="1741488"/>
          <p14:tracePt t="12295" x="1087438" y="1751013"/>
          <p14:tracePt t="12303" x="1112838" y="1751013"/>
          <p14:tracePt t="12312" x="1147763" y="1758950"/>
          <p14:tracePt t="12320" x="1173163" y="1758950"/>
          <p14:tracePt t="12327" x="1206500" y="1758950"/>
          <p14:tracePt t="12336" x="1231900" y="1776413"/>
          <p14:tracePt t="12343" x="1282700" y="1784350"/>
          <p14:tracePt t="12352" x="1308100" y="1784350"/>
          <p14:tracePt t="12361" x="1368425" y="1793875"/>
          <p14:tracePt t="12369" x="1393825" y="1793875"/>
          <p14:tracePt t="12376" x="1435100" y="1793875"/>
          <p14:tracePt t="12385" x="1487488" y="1801813"/>
          <p14:tracePt t="12391" x="1528763" y="1801813"/>
          <p14:tracePt t="12403" x="1579563" y="1827213"/>
          <p14:tracePt t="12408" x="1622425" y="1827213"/>
          <p14:tracePt t="12417" x="1647825" y="1827213"/>
          <p14:tracePt t="12424" x="1682750" y="1827213"/>
          <p14:tracePt t="12432" x="1690688" y="1827213"/>
          <p14:tracePt t="12439" x="1698625" y="1827213"/>
          <p14:tracePt t="12447" x="1716088" y="1827213"/>
          <p14:tracePt t="12455" x="1724025" y="1827213"/>
          <p14:tracePt t="12479" x="1733550" y="1827213"/>
          <p14:tracePt t="12496" x="1749425" y="1827213"/>
          <p14:tracePt t="12512" x="1758950" y="1827213"/>
          <p14:tracePt t="12520" x="1766888" y="1827213"/>
          <p14:tracePt t="12528" x="1776413" y="1827213"/>
          <p14:tracePt t="12536" x="1792288" y="1827213"/>
          <p14:tracePt t="12543" x="1817688" y="1827213"/>
          <p14:tracePt t="12553" x="1827213" y="1827213"/>
          <p14:tracePt t="12560" x="1860550" y="1827213"/>
          <p14:tracePt t="12569" x="1878013" y="1827213"/>
          <p14:tracePt t="12576" x="1893888" y="1827213"/>
          <p14:tracePt t="12584" x="1911350" y="1827213"/>
          <p14:tracePt t="12601" x="1920875" y="1827213"/>
          <p14:tracePt t="12608" x="1936750" y="1827213"/>
          <p14:tracePt t="12623" x="1946275" y="1827213"/>
          <p14:tracePt t="12639" x="1954213" y="1827213"/>
          <p14:tracePt t="12655" x="1962150" y="1819275"/>
          <p14:tracePt t="12663" x="1971675" y="1819275"/>
          <p14:tracePt t="12671" x="1987550" y="1819275"/>
          <p14:tracePt t="12679" x="1997075" y="1809750"/>
          <p14:tracePt t="12688" x="2005013" y="1809750"/>
          <p14:tracePt t="12696" x="2038350" y="1809750"/>
          <p14:tracePt t="12704" x="2055813" y="1801813"/>
          <p14:tracePt t="12711" x="2081213" y="1801813"/>
          <p14:tracePt t="12719" x="2098675" y="1801813"/>
          <p14:tracePt t="12727" x="2116138" y="1801813"/>
          <p14:tracePt t="12735" x="2141538" y="1793875"/>
          <p14:tracePt t="12744" x="2149475" y="1793875"/>
          <p14:tracePt t="12752" x="2174875" y="1793875"/>
          <p14:tracePt t="12760" x="2182813" y="1793875"/>
          <p14:tracePt t="12768" x="2208213" y="1784350"/>
          <p14:tracePt t="12775" x="2225675" y="1784350"/>
          <p14:tracePt t="12784" x="2243138" y="1784350"/>
          <p14:tracePt t="12792" x="2260600" y="1784350"/>
          <p14:tracePt t="12802" x="2268538" y="1784350"/>
          <p14:tracePt t="12807" x="2286000" y="1776413"/>
          <p14:tracePt t="12818" x="2293938" y="1776413"/>
          <p14:tracePt t="12823" x="2311400" y="1758950"/>
          <p14:tracePt t="12832" x="2319338" y="1758950"/>
          <p14:tracePt t="12840" x="2336800" y="1758950"/>
          <p14:tracePt t="12848" x="2352675" y="1758950"/>
          <p14:tracePt t="12856" x="2379663" y="1751013"/>
          <p14:tracePt t="12863" x="2405063" y="1751013"/>
          <p14:tracePt t="12871" x="2420938" y="1751013"/>
          <p14:tracePt t="12880" x="2446338" y="1741488"/>
          <p14:tracePt t="12888" x="2489200" y="1741488"/>
          <p14:tracePt t="12896" x="2524125" y="1733550"/>
          <p14:tracePt t="12903" x="2565400" y="1733550"/>
          <p14:tracePt t="12912" x="2600325" y="1716088"/>
          <p14:tracePt t="12920" x="2641600" y="1716088"/>
          <p14:tracePt t="12928" x="2659063" y="1716088"/>
          <p14:tracePt t="12935" x="2684463" y="1708150"/>
          <p14:tracePt t="12952" x="2709863" y="1708150"/>
          <p14:tracePt t="12959" x="2727325" y="1708150"/>
          <p14:tracePt t="12985" x="2744788" y="1708150"/>
          <p14:tracePt t="13002" x="2752725" y="1700213"/>
          <p14:tracePt t="13007" x="2760663" y="1700213"/>
          <p14:tracePt t="13017" x="2778125" y="1682750"/>
          <p14:tracePt t="13032" x="2786063" y="1682750"/>
          <p14:tracePt t="13039" x="2811463" y="1674813"/>
          <p14:tracePt t="13047" x="2828925" y="1674813"/>
          <p14:tracePt t="13056" x="2854325" y="1674813"/>
          <p14:tracePt t="13064" x="2863850" y="1665288"/>
          <p14:tracePt t="13072" x="2889250" y="1665288"/>
          <p14:tracePt t="13080" x="2905125" y="1649413"/>
          <p14:tracePt t="13087" x="2914650" y="1649413"/>
          <p14:tracePt t="13095" x="2922588" y="1639888"/>
          <p14:tracePt t="13111" x="2930525" y="1639888"/>
          <p14:tracePt t="13327" x="2940050" y="1639888"/>
          <p14:tracePt t="13336" x="2947988" y="1639888"/>
          <p14:tracePt t="13344" x="2955925" y="1639888"/>
          <p14:tracePt t="13352" x="2965450" y="1631950"/>
          <p14:tracePt t="13360" x="2990850" y="1631950"/>
          <p14:tracePt t="13368" x="3024188" y="1631950"/>
          <p14:tracePt t="13375" x="3041650" y="1631950"/>
          <p14:tracePt t="13384" x="3084513" y="1631950"/>
          <p14:tracePt t="13392" x="3127375" y="1631950"/>
          <p14:tracePt t="13401" x="3160713" y="1631950"/>
          <p14:tracePt t="13408" x="3211513" y="1631950"/>
          <p14:tracePt t="13417" x="3270250" y="1631950"/>
          <p14:tracePt t="13423" x="3330575" y="1606550"/>
          <p14:tracePt t="13431" x="3389313" y="1606550"/>
          <p14:tracePt t="13440" x="3432175" y="1606550"/>
          <p14:tracePt t="13449" x="3492500" y="1606550"/>
          <p14:tracePt t="13456" x="3551238" y="1597025"/>
          <p14:tracePt t="13464" x="3586163" y="1597025"/>
          <p14:tracePt t="13471" x="3636963" y="1589088"/>
          <p14:tracePt t="13480" x="3670300" y="1581150"/>
          <p14:tracePt t="13488" x="3703638" y="1581150"/>
          <p14:tracePt t="13496" x="3738563" y="1581150"/>
          <p14:tracePt t="13503" x="3746500" y="1563688"/>
          <p14:tracePt t="13511" x="3756025" y="1563688"/>
          <p14:tracePt t="13896" x="3771900" y="1563688"/>
          <p14:tracePt t="13992" x="3781425" y="1563688"/>
          <p14:tracePt t="14007" x="3789363" y="1563688"/>
          <p14:tracePt t="14176" x="3806825" y="1563688"/>
          <p14:tracePt t="14184" x="3814763" y="1563688"/>
          <p14:tracePt t="14192" x="3832225" y="1563688"/>
          <p14:tracePt t="14200" x="3848100" y="1563688"/>
          <p14:tracePt t="14208" x="3883025" y="1563688"/>
          <p14:tracePt t="14216" x="3890963" y="1563688"/>
          <p14:tracePt t="14223" x="3933825" y="1563688"/>
          <p14:tracePt t="14236" x="3967163" y="1563688"/>
          <p14:tracePt t="14241" x="4010025" y="1563688"/>
          <p14:tracePt t="14253" x="4070350" y="1563688"/>
          <p14:tracePt t="14257" x="4111625" y="1563688"/>
          <p14:tracePt t="14264" x="4179888" y="1563688"/>
          <p14:tracePt t="14272" x="4256088" y="1563688"/>
          <p14:tracePt t="14279" x="4349750" y="1563688"/>
          <p14:tracePt t="14288" x="4451350" y="1563688"/>
          <p14:tracePt t="14296" x="4537075" y="1563688"/>
          <p14:tracePt t="14303" x="4621213" y="1563688"/>
          <p14:tracePt t="14311" x="4681538" y="1563688"/>
          <p14:tracePt t="14320" x="4724400" y="1563688"/>
          <p14:tracePt t="14328" x="4749800" y="1563688"/>
          <p14:tracePt t="15064" x="4765675" y="1563688"/>
          <p14:tracePt t="15072" x="4800600" y="1563688"/>
          <p14:tracePt t="15080" x="4826000" y="1563688"/>
          <p14:tracePt t="15088" x="4859338" y="1563688"/>
          <p14:tracePt t="15096" x="4902200" y="1563688"/>
          <p14:tracePt t="15103" x="4945063" y="1563688"/>
          <p14:tracePt t="15112" x="4987925" y="1563688"/>
          <p14:tracePt t="15120" x="5046663" y="1563688"/>
          <p14:tracePt t="15128" x="5122863" y="1555750"/>
          <p14:tracePt t="15136" x="5191125" y="1555750"/>
          <p14:tracePt t="15144" x="5267325" y="1546225"/>
          <p14:tracePt t="15151" x="5335588" y="1546225"/>
          <p14:tracePt t="15159" x="5394325" y="1538288"/>
          <p14:tracePt t="15167" x="5454650" y="1538288"/>
          <p14:tracePt t="15176" x="5497513" y="1538288"/>
          <p14:tracePt t="15184" x="5538788" y="1538288"/>
          <p14:tracePt t="15191" x="5591175" y="1538288"/>
          <p14:tracePt t="15200" x="5616575" y="1538288"/>
          <p14:tracePt t="15207" x="5657850" y="1538288"/>
          <p14:tracePt t="15216" x="5700713" y="1538288"/>
          <p14:tracePt t="15224" x="5751513" y="1538288"/>
          <p14:tracePt t="15232" x="5768975" y="1538288"/>
          <p14:tracePt t="15239" x="5802313" y="1538288"/>
          <p14:tracePt t="15248" x="5827713" y="1538288"/>
          <p14:tracePt t="15256" x="5837238" y="1538288"/>
          <p14:tracePt t="15272" x="5845175" y="1538288"/>
          <p14:tracePt t="15648" x="5837238" y="1538288"/>
          <p14:tracePt t="15656" x="5827713" y="1538288"/>
          <p14:tracePt t="15665" x="5776913" y="1555750"/>
          <p14:tracePt t="15672" x="5743575" y="1571625"/>
          <p14:tracePt t="15682" x="5675313" y="1589088"/>
          <p14:tracePt t="15688" x="5607050" y="1614488"/>
          <p14:tracePt t="15696" x="5538788" y="1631950"/>
          <p14:tracePt t="15704" x="5472113" y="1657350"/>
          <p14:tracePt t="15712" x="5386388" y="1674813"/>
          <p14:tracePt t="15719" x="5302250" y="1690688"/>
          <p14:tracePt t="15727" x="5259388" y="1690688"/>
          <p14:tracePt t="15736" x="5191125" y="1708150"/>
          <p14:tracePt t="15744" x="5148263" y="1708150"/>
          <p14:tracePt t="15752" x="5140325" y="1708150"/>
          <p14:tracePt t="15759" x="5132388" y="1708150"/>
          <p14:tracePt t="15944" x="5140325" y="1708150"/>
          <p14:tracePt t="15951" x="5173663" y="1708150"/>
          <p14:tracePt t="15960" x="5224463" y="1708150"/>
          <p14:tracePt t="15967" x="5284788" y="1708150"/>
          <p14:tracePt t="15976" x="5360988" y="1700213"/>
          <p14:tracePt t="15983" x="5429250" y="1700213"/>
          <p14:tracePt t="15991" x="5548313" y="1657350"/>
          <p14:tracePt t="15999" x="5607050" y="1657350"/>
          <p14:tracePt t="16008" x="5692775" y="1649413"/>
          <p14:tracePt t="16016" x="5751513" y="1639888"/>
          <p14:tracePt t="16024" x="5811838" y="1639888"/>
          <p14:tracePt t="16032" x="5853113" y="1631950"/>
          <p14:tracePt t="16039" x="5880100" y="1631950"/>
          <p14:tracePt t="16049" x="5895975" y="1614488"/>
          <p14:tracePt t="16327" x="5895975" y="1606550"/>
          <p14:tracePt t="16336" x="5888038" y="1606550"/>
          <p14:tracePt t="16344" x="5880100" y="1606550"/>
          <p14:tracePt t="16352" x="5862638" y="1606550"/>
          <p14:tracePt t="16360" x="5845175" y="1606550"/>
          <p14:tracePt t="16367" x="5845175" y="1597025"/>
          <p14:tracePt t="16375" x="5819775" y="1581150"/>
          <p14:tracePt t="16384" x="5786438" y="1571625"/>
          <p14:tracePt t="16392" x="5768975" y="1563688"/>
          <p14:tracePt t="16400" x="5735638" y="1563688"/>
          <p14:tracePt t="16408" x="5700713" y="1538288"/>
          <p14:tracePt t="16416" x="5667375" y="1530350"/>
          <p14:tracePt t="16424" x="5632450" y="1530350"/>
          <p14:tracePt t="16432" x="5616575" y="1530350"/>
          <p14:tracePt t="16439" x="5607050" y="1520825"/>
          <p14:tracePt t="16448" x="5573713" y="1512888"/>
          <p14:tracePt t="16456" x="5565775" y="1504950"/>
          <p14:tracePt t="16472" x="5556250" y="1495425"/>
          <p14:tracePt t="16624" x="5581650" y="1495425"/>
          <p14:tracePt t="16632" x="5624513" y="1495425"/>
          <p14:tracePt t="16639" x="5649913" y="1495425"/>
          <p14:tracePt t="16649" x="5708650" y="1495425"/>
          <p14:tracePt t="16655" x="5768975" y="1495425"/>
          <p14:tracePt t="16664" x="5837238" y="1495425"/>
          <p14:tracePt t="16672" x="5895975" y="1495425"/>
          <p14:tracePt t="16682" x="5956300" y="1495425"/>
          <p14:tracePt t="16688" x="5997575" y="1495425"/>
          <p14:tracePt t="16697" x="6024563" y="1495425"/>
          <p14:tracePt t="16703" x="6057900" y="1495425"/>
          <p14:tracePt t="16711" x="6091238" y="1495425"/>
          <p14:tracePt t="16719" x="6126163" y="1495425"/>
          <p14:tracePt t="16728" x="6142038" y="1495425"/>
          <p14:tracePt t="16735" x="6176963" y="1495425"/>
          <p14:tracePt t="16743" x="6202363" y="1495425"/>
          <p14:tracePt t="16751" x="6227763" y="1495425"/>
          <p14:tracePt t="16760" x="6253163" y="1495425"/>
          <p14:tracePt t="16767" x="6261100" y="1495425"/>
          <p14:tracePt t="16776" x="6270625" y="1495425"/>
          <p14:tracePt t="17288" x="6261100" y="1495425"/>
          <p14:tracePt t="17296" x="6261100" y="1487488"/>
          <p14:tracePt t="17311" x="6253163" y="1477963"/>
          <p14:tracePt t="17319" x="6235700" y="1470025"/>
          <p14:tracePt t="17472" x="6227763" y="1470025"/>
          <p14:tracePt t="17904" x="6219825" y="1470025"/>
          <p14:tracePt t="17911" x="6235700" y="1477963"/>
          <p14:tracePt t="17919" x="6245225" y="1495425"/>
          <p14:tracePt t="17928" x="6296025" y="1530350"/>
          <p14:tracePt t="17936" x="6346825" y="1571625"/>
          <p14:tracePt t="17944" x="6423025" y="1614488"/>
          <p14:tracePt t="17951" x="6499225" y="1657350"/>
          <p14:tracePt t="17959" x="6600825" y="1708150"/>
          <p14:tracePt t="17968" x="6669088" y="1741488"/>
          <p14:tracePt t="17976" x="6729413" y="1766888"/>
          <p14:tracePt t="17984" x="6762750" y="1776413"/>
          <p14:tracePt t="17992" x="6788150" y="1784350"/>
          <p14:tracePt t="18007" x="6797675" y="1784350"/>
          <p14:tracePt t="18128" x="6762750" y="1784350"/>
          <p14:tracePt t="18136" x="6719888" y="1784350"/>
          <p14:tracePt t="18143" x="6661150" y="1784350"/>
          <p14:tracePt t="18151" x="6600825" y="1784350"/>
          <p14:tracePt t="18160" x="6516688" y="1784350"/>
          <p14:tracePt t="18168" x="6423025" y="1784350"/>
          <p14:tracePt t="18176" x="6321425" y="1784350"/>
          <p14:tracePt t="18184" x="6235700" y="1793875"/>
          <p14:tracePt t="18191" x="6108700" y="1793875"/>
          <p14:tracePt t="18200" x="5981700" y="1835150"/>
          <p14:tracePt t="18208" x="5862638" y="1844675"/>
          <p14:tracePt t="18215" x="5708650" y="1852613"/>
          <p14:tracePt t="18224" x="5522913" y="1895475"/>
          <p14:tracePt t="18232" x="5343525" y="1903413"/>
          <p14:tracePt t="18239" x="5183188" y="1903413"/>
          <p14:tracePt t="18248" x="4995863" y="1903413"/>
          <p14:tracePt t="18256" x="4818063" y="1903413"/>
          <p14:tracePt t="18264" x="4587875" y="1903413"/>
          <p14:tracePt t="18272" x="4349750" y="1903413"/>
          <p14:tracePt t="18280" x="4146550" y="1903413"/>
          <p14:tracePt t="18287" x="3890963" y="1903413"/>
          <p14:tracePt t="18296" x="3652838" y="1903413"/>
          <p14:tracePt t="18304" x="3424238" y="1903413"/>
          <p14:tracePt t="18312" x="3203575" y="1954213"/>
          <p14:tracePt t="18320" x="3041650" y="1963738"/>
          <p14:tracePt t="18329" x="2871788" y="1979613"/>
          <p14:tracePt t="18335" x="2744788" y="1989138"/>
          <p14:tracePt t="18344" x="2641600" y="2014538"/>
          <p14:tracePt t="18352" x="2524125" y="2030413"/>
          <p14:tracePt t="18360" x="2455863" y="2030413"/>
          <p14:tracePt t="18368" x="2370138" y="2047875"/>
          <p14:tracePt t="18375" x="2293938" y="2065338"/>
          <p14:tracePt t="18384" x="2235200" y="2073275"/>
          <p14:tracePt t="18392" x="2149475" y="2073275"/>
          <p14:tracePt t="18400" x="2090738" y="2082800"/>
          <p14:tracePt t="18408" x="2012950" y="2098675"/>
          <p14:tracePt t="18416" x="1928813" y="2116138"/>
          <p14:tracePt t="18423" x="1843088" y="2133600"/>
          <p14:tracePt t="18431" x="1749425" y="2141538"/>
          <p14:tracePt t="18440" x="1665288" y="2149475"/>
          <p14:tracePt t="18447" x="1589088" y="2174875"/>
          <p14:tracePt t="18456" x="1520825" y="2174875"/>
          <p14:tracePt t="18465" x="1462088" y="2184400"/>
          <p14:tracePt t="18471" x="1419225" y="2192338"/>
          <p14:tracePt t="18480" x="1358900" y="2192338"/>
          <p14:tracePt t="18488" x="1308100" y="2200275"/>
          <p14:tracePt t="18498" x="1282700" y="2200275"/>
          <p14:tracePt t="18504" x="1249363" y="2200275"/>
          <p14:tracePt t="18512" x="1223963" y="2200275"/>
          <p14:tracePt t="18519" x="1214438" y="2200275"/>
          <p14:tracePt t="18529" x="1206500" y="2200275"/>
          <p14:tracePt t="18536" x="1189038" y="2200275"/>
          <p14:tracePt t="18545" x="1173163" y="2200275"/>
          <p14:tracePt t="18551" x="1138238" y="2200275"/>
          <p14:tracePt t="18559" x="1112838" y="2200275"/>
          <p14:tracePt t="18567" x="1087438" y="2200275"/>
          <p14:tracePt t="18575" x="1036638" y="2200275"/>
          <p14:tracePt t="18583" x="1019175" y="2200275"/>
          <p14:tracePt t="18592" x="985838" y="2192338"/>
          <p14:tracePt t="18600" x="968375" y="2184400"/>
          <p14:tracePt t="18608" x="950913" y="2174875"/>
          <p14:tracePt t="18640" x="942975" y="2174875"/>
          <p14:tracePt t="18648" x="925513" y="2166938"/>
          <p14:tracePt t="18656" x="917575" y="2166938"/>
          <p14:tracePt t="18663" x="892175" y="2149475"/>
          <p14:tracePt t="18671" x="884238" y="2141538"/>
          <p14:tracePt t="18688" x="866775" y="2133600"/>
          <p14:tracePt t="18697" x="858838" y="2124075"/>
          <p14:tracePt t="18703" x="858838" y="2116138"/>
          <p14:tracePt t="18712" x="849313" y="2116138"/>
          <p14:tracePt t="18719" x="831850" y="2108200"/>
          <p14:tracePt t="18736" x="831850" y="2098675"/>
          <p14:tracePt t="18751" x="823913" y="2090738"/>
          <p14:tracePt t="18759" x="815975" y="2090738"/>
          <p14:tracePt t="18775" x="815975" y="2082800"/>
          <p14:tracePt t="18783" x="806450" y="2065338"/>
          <p14:tracePt t="18791" x="798513" y="2055813"/>
          <p14:tracePt t="18799" x="790575" y="2039938"/>
          <p14:tracePt t="18816" x="781050" y="2014538"/>
          <p14:tracePt t="18831" x="781050" y="2005013"/>
          <p14:tracePt t="18839" x="773113" y="1989138"/>
          <p14:tracePt t="18847" x="773113" y="1979613"/>
          <p14:tracePt t="19072" x="773113" y="1971675"/>
          <p14:tracePt t="19087" x="790575" y="1971675"/>
          <p14:tracePt t="19096" x="798513" y="1971675"/>
          <p14:tracePt t="19104" x="823913" y="1971675"/>
          <p14:tracePt t="19112" x="831850" y="1971675"/>
          <p14:tracePt t="19120" x="841375" y="1971675"/>
          <p14:tracePt t="19128" x="858838" y="1971675"/>
          <p14:tracePt t="19135" x="874713" y="1971675"/>
          <p14:tracePt t="19145" x="909638" y="1971675"/>
          <p14:tracePt t="19152" x="935038" y="1971675"/>
          <p14:tracePt t="19161" x="976313" y="1971675"/>
          <p14:tracePt t="19167" x="1019175" y="1971675"/>
          <p14:tracePt t="19175" x="1069975" y="1971675"/>
          <p14:tracePt t="19183" x="1120775" y="1971675"/>
          <p14:tracePt t="19192" x="1173163" y="1971675"/>
          <p14:tracePt t="19199" x="1214438" y="1971675"/>
          <p14:tracePt t="19208" x="1257300" y="1971675"/>
          <p14:tracePt t="19215" x="1300163" y="1971675"/>
          <p14:tracePt t="19223" x="1343025" y="1963738"/>
          <p14:tracePt t="19231" x="1368425" y="1946275"/>
          <p14:tracePt t="19240" x="1384300" y="1946275"/>
          <p14:tracePt t="19247" x="1393825" y="1946275"/>
          <p14:tracePt t="19688" x="1401763" y="1946275"/>
          <p14:tracePt t="19744" x="1409700" y="1946275"/>
          <p14:tracePt t="19767" x="1419225" y="1946275"/>
          <p14:tracePt t="19775" x="1444625" y="1946275"/>
          <p14:tracePt t="19783" x="1470025" y="1946275"/>
          <p14:tracePt t="19791" x="1487488" y="1946275"/>
          <p14:tracePt t="19800" x="1520825" y="1946275"/>
          <p14:tracePt t="19808" x="1546225" y="1946275"/>
          <p14:tracePt t="19816" x="1571625" y="1946275"/>
          <p14:tracePt t="19824" x="1606550" y="1946275"/>
          <p14:tracePt t="19831" x="1647825" y="1954213"/>
          <p14:tracePt t="19840" x="1682750" y="1954213"/>
          <p14:tracePt t="19847" x="1724025" y="1963738"/>
          <p14:tracePt t="19856" x="1766888" y="1963738"/>
          <p14:tracePt t="19864" x="1801813" y="1971675"/>
          <p14:tracePt t="19871" x="1852613" y="1989138"/>
          <p14:tracePt t="19879" x="1893888" y="1997075"/>
          <p14:tracePt t="19897" x="1962150" y="2005013"/>
          <p14:tracePt t="19903" x="1997075" y="2005013"/>
          <p14:tracePt t="19913" x="2030413" y="2005013"/>
          <p14:tracePt t="19919" x="2073275" y="2005013"/>
          <p14:tracePt t="19928" x="2116138" y="2005013"/>
          <p14:tracePt t="19935" x="2141538" y="2005013"/>
          <p14:tracePt t="19943" x="2200275" y="2005013"/>
          <p14:tracePt t="19952" x="2243138" y="2005013"/>
          <p14:tracePt t="19961" x="2276475" y="2005013"/>
          <p14:tracePt t="19967" x="2319338" y="2005013"/>
          <p14:tracePt t="19977" x="2362200" y="2005013"/>
          <p14:tracePt t="19984" x="2379663" y="2005013"/>
          <p14:tracePt t="19992" x="2413000" y="2005013"/>
          <p14:tracePt t="20000" x="2446338" y="2005013"/>
          <p14:tracePt t="20007" x="2463800" y="2005013"/>
          <p14:tracePt t="20015" x="2481263" y="2005013"/>
          <p14:tracePt t="20024" x="2497138" y="2005013"/>
          <p14:tracePt t="20032" x="2506663" y="2005013"/>
          <p14:tracePt t="20048" x="2514600" y="2005013"/>
          <p14:tracePt t="20088" x="2524125" y="2005013"/>
          <p14:tracePt t="20096" x="2532063" y="2005013"/>
          <p14:tracePt t="20103" x="2549525" y="2005013"/>
          <p14:tracePt t="20112" x="2565400" y="2005013"/>
          <p14:tracePt t="20119" x="2582863" y="2005013"/>
          <p14:tracePt t="20128" x="2600325" y="2005013"/>
          <p14:tracePt t="20136" x="2616200" y="2005013"/>
          <p14:tracePt t="20145" x="2651125" y="2005013"/>
          <p14:tracePt t="20151" x="2676525" y="2005013"/>
          <p14:tracePt t="20161" x="2709863" y="2005013"/>
          <p14:tracePt t="20167" x="2735263" y="2005013"/>
          <p14:tracePt t="20177" x="2770188" y="2005013"/>
          <p14:tracePt t="20184" x="2786063" y="2005013"/>
          <p14:tracePt t="20192" x="2811463" y="2005013"/>
          <p14:tracePt t="20199" x="2828925" y="2005013"/>
          <p14:tracePt t="20207" x="2854325" y="2005013"/>
          <p14:tracePt t="20224" x="2863850" y="2005013"/>
          <p14:tracePt t="20232" x="2879725" y="2005013"/>
          <p14:tracePt t="20352" x="2889250" y="2005013"/>
          <p14:tracePt t="20360" x="2897188" y="2005013"/>
          <p14:tracePt t="20376" x="2914650" y="2005013"/>
          <p14:tracePt t="20383" x="2922588" y="2005013"/>
          <p14:tracePt t="20391" x="2930525" y="2005013"/>
          <p14:tracePt t="20400" x="2940050" y="2005013"/>
          <p14:tracePt t="20408" x="2947988" y="2005013"/>
          <p14:tracePt t="20416" x="2955925" y="2005013"/>
          <p14:tracePt t="20424" x="2965450" y="1997075"/>
          <p14:tracePt t="20431" x="2973388" y="1997075"/>
          <p14:tracePt t="20439" x="2982913" y="1997075"/>
          <p14:tracePt t="20456" x="2990850" y="1997075"/>
          <p14:tracePt t="20464" x="3008313" y="1989138"/>
          <p14:tracePt t="20479" x="3016250" y="1979613"/>
          <p14:tracePt t="20512" x="3024188" y="1979613"/>
          <p14:tracePt t="20520" x="3024188" y="1971675"/>
          <p14:tracePt t="20528" x="3041650" y="1971675"/>
          <p14:tracePt t="20535" x="3059113" y="1963738"/>
          <p14:tracePt t="20545" x="3067050" y="1954213"/>
          <p14:tracePt t="20552" x="3084513" y="1946275"/>
          <p14:tracePt t="20560" x="3100388" y="1928813"/>
          <p14:tracePt t="20568" x="3127375" y="1920875"/>
          <p14:tracePt t="20577" x="3135313" y="1920875"/>
          <p14:tracePt t="20583" x="3160713" y="1920875"/>
          <p14:tracePt t="20591" x="3194050" y="1920875"/>
          <p14:tracePt t="20599" x="3211513" y="1911350"/>
          <p14:tracePt t="20608" x="3254375" y="1895475"/>
          <p14:tracePt t="20615" x="3279775" y="1885950"/>
          <p14:tracePt t="20623" x="3297238" y="1878013"/>
          <p14:tracePt t="20631" x="3330575" y="1878013"/>
          <p14:tracePt t="20640" x="3373438" y="1852613"/>
          <p14:tracePt t="20648" x="3398838" y="1852613"/>
          <p14:tracePt t="20656" x="3432175" y="1844675"/>
          <p14:tracePt t="20663" x="3449638" y="1844675"/>
          <p14:tracePt t="20671" x="3467100" y="1835150"/>
          <p14:tracePt t="20679" x="3475038" y="1835150"/>
          <p14:tracePt t="20688" x="3482975" y="1835150"/>
          <p14:tracePt t="20752" x="3500438" y="1835150"/>
          <p14:tracePt t="20760" x="3508375" y="1835150"/>
          <p14:tracePt t="20767" x="3517900" y="1835150"/>
          <p14:tracePt t="20776" x="3533775" y="1835150"/>
          <p14:tracePt t="20794" x="3543300" y="1835150"/>
          <p14:tracePt t="20800" x="3551238" y="1835150"/>
          <p14:tracePt t="20816" x="3559175" y="1835150"/>
          <p14:tracePt t="20824" x="3568700" y="1835150"/>
          <p14:tracePt t="20840" x="3576638" y="1835150"/>
          <p14:tracePt t="20871" x="3586163" y="1835150"/>
          <p14:tracePt t="20952" x="3594100" y="1835150"/>
          <p14:tracePt t="20968" x="3602038" y="1835150"/>
          <p14:tracePt t="20977" x="3619500" y="1835150"/>
          <p14:tracePt t="20984" x="3627438" y="1835150"/>
          <p14:tracePt t="20992" x="3644900" y="1844675"/>
          <p14:tracePt t="20999" x="3662363" y="1844675"/>
          <p14:tracePt t="21008" x="3687763" y="1844675"/>
          <p14:tracePt t="21016" x="3713163" y="1844675"/>
          <p14:tracePt t="21024" x="3763963" y="1852613"/>
          <p14:tracePt t="21031" x="3806825" y="1852613"/>
          <p14:tracePt t="21039" x="3865563" y="1860550"/>
          <p14:tracePt t="21048" x="3951288" y="1860550"/>
          <p14:tracePt t="21056" x="4002088" y="1860550"/>
          <p14:tracePt t="21063" x="4078288" y="1860550"/>
          <p14:tracePt t="21072" x="4146550" y="1860550"/>
          <p14:tracePt t="21079" x="4222750" y="1860550"/>
          <p14:tracePt t="21088" x="4281488" y="1885950"/>
          <p14:tracePt t="21095" x="4341813" y="1885950"/>
          <p14:tracePt t="21104" x="4384675" y="1885950"/>
          <p14:tracePt t="21112" x="4410075" y="1885950"/>
          <p14:tracePt t="21120" x="4435475" y="1885950"/>
          <p14:tracePt t="21129" x="4460875" y="1885950"/>
          <p14:tracePt t="21135" x="4468813" y="1885950"/>
          <p14:tracePt t="21367" x="4476750" y="1885950"/>
          <p14:tracePt t="21375" x="4511675" y="1885950"/>
          <p14:tracePt t="21384" x="4537075" y="1885950"/>
          <p14:tracePt t="21392" x="4545013" y="1895475"/>
          <p14:tracePt t="21400" x="4579938" y="1895475"/>
          <p14:tracePt t="21408" x="4595813" y="1895475"/>
          <p14:tracePt t="21415" x="4613275" y="1895475"/>
          <p14:tracePt t="21423" x="4630738" y="1895475"/>
          <p14:tracePt t="21431" x="4656138" y="1895475"/>
          <p14:tracePt t="21440" x="4664075" y="1895475"/>
          <p14:tracePt t="21448" x="4681538" y="1895475"/>
          <p14:tracePt t="21463" x="4689475" y="1895475"/>
          <p14:tracePt t="21472" x="4699000" y="1895475"/>
          <p14:tracePt t="21488" x="4706938" y="1895475"/>
          <p14:tracePt t="21528" x="4714875" y="1895475"/>
          <p14:tracePt t="21680" x="4724400" y="1895475"/>
          <p14:tracePt t="21688" x="4732338" y="1895475"/>
          <p14:tracePt t="21696" x="4757738" y="1895475"/>
          <p14:tracePt t="21703" x="4791075" y="1895475"/>
          <p14:tracePt t="21712" x="4833938" y="1895475"/>
          <p14:tracePt t="21720" x="4876800" y="1895475"/>
          <p14:tracePt t="21728" x="4927600" y="1895475"/>
          <p14:tracePt t="21736" x="5021263" y="1895475"/>
          <p14:tracePt t="21744" x="5089525" y="1895475"/>
          <p14:tracePt t="21751" x="5157788" y="1895475"/>
          <p14:tracePt t="21761" x="5249863" y="1903413"/>
          <p14:tracePt t="21768" x="5335588" y="1911350"/>
          <p14:tracePt t="21776" x="5421313" y="1920875"/>
          <p14:tracePt t="21784" x="5497513" y="1938338"/>
          <p14:tracePt t="21792" x="5538788" y="1946275"/>
          <p14:tracePt t="21799" x="5581650" y="1954213"/>
          <p14:tracePt t="21809" x="5607050" y="1954213"/>
          <p14:tracePt t="21816" x="5632450" y="1963738"/>
          <p14:tracePt t="21824" x="5649913" y="1971675"/>
          <p14:tracePt t="21880" x="5649913" y="1979613"/>
          <p14:tracePt t="21896" x="5649913" y="1997075"/>
          <p14:tracePt t="21904" x="5649913" y="2005013"/>
          <p14:tracePt t="21912" x="5649913" y="2022475"/>
          <p14:tracePt t="21920" x="5649913" y="2039938"/>
          <p14:tracePt t="21928" x="5649913" y="2073275"/>
          <p14:tracePt t="21935" x="5649913" y="2090738"/>
          <p14:tracePt t="21944" x="5649913" y="2108200"/>
          <p14:tracePt t="21952" x="5649913" y="2124075"/>
          <p14:tracePt t="21960" x="5649913" y="2149475"/>
          <p14:tracePt t="21968" x="5649913" y="2159000"/>
          <p14:tracePt t="21978" x="5649913" y="2166938"/>
          <p14:tracePt t="21983" x="5649913" y="2184400"/>
          <p14:tracePt t="21992" x="5641975" y="2192338"/>
          <p14:tracePt t="22008" x="5632450" y="2192338"/>
          <p14:tracePt t="22120" x="5632450" y="2200275"/>
          <p14:tracePt t="22344" x="5641975" y="2200275"/>
          <p14:tracePt t="22351" x="5667375" y="2200275"/>
          <p14:tracePt t="22360" x="5700713" y="2192338"/>
          <p14:tracePt t="22368" x="5726113" y="2184400"/>
          <p14:tracePt t="22378" x="5761038" y="2174875"/>
          <p14:tracePt t="22384" x="5786438" y="2174875"/>
          <p14:tracePt t="22393" x="5811838" y="2159000"/>
          <p14:tracePt t="22399" x="5845175" y="2149475"/>
          <p14:tracePt t="22408" x="5880100" y="2141538"/>
          <p14:tracePt t="22415" x="5905500" y="2133600"/>
          <p14:tracePt t="22424" x="5921375" y="2133600"/>
          <p14:tracePt t="22432" x="5938838" y="2133600"/>
          <p14:tracePt t="22440" x="5964238" y="2124075"/>
          <p14:tracePt t="22447" x="5981700" y="2124075"/>
          <p14:tracePt t="22455" x="5989638" y="2124075"/>
          <p14:tracePt t="22463" x="6015038" y="2124075"/>
          <p14:tracePt t="22472" x="6024563" y="2124075"/>
          <p14:tracePt t="22479" x="6049963" y="2124075"/>
          <p14:tracePt t="22488" x="6083300" y="2108200"/>
          <p14:tracePt t="22495" x="6116638" y="2108200"/>
          <p14:tracePt t="22503" x="6142038" y="2108200"/>
          <p14:tracePt t="22511" x="6202363" y="2108200"/>
          <p14:tracePt t="22520" x="6245225" y="2098675"/>
          <p14:tracePt t="22528" x="6329363" y="2090738"/>
          <p14:tracePt t="22535" x="6372225" y="2090738"/>
          <p14:tracePt t="22544" x="6448425" y="2082800"/>
          <p14:tracePt t="22552" x="6508750" y="2055813"/>
          <p14:tracePt t="22560" x="6567488" y="2047875"/>
          <p14:tracePt t="22568" x="6626225" y="2047875"/>
          <p14:tracePt t="22577" x="6661150" y="2039938"/>
          <p14:tracePt t="22583" x="6669088" y="2039938"/>
          <p14:tracePt t="22593" x="6694488" y="2030413"/>
          <p14:tracePt t="22848" x="6686550" y="2030413"/>
          <p14:tracePt t="22856" x="6678613" y="2030413"/>
          <p14:tracePt t="22863" x="6626225" y="2055813"/>
          <p14:tracePt t="22871" x="6600825" y="2065338"/>
          <p14:tracePt t="22893" x="6465888" y="2098675"/>
          <p14:tracePt t="22896" x="6380163" y="2108200"/>
          <p14:tracePt t="22904" x="6261100" y="2141538"/>
          <p14:tracePt t="22911" x="6142038" y="2166938"/>
          <p14:tracePt t="22920" x="6032500" y="2192338"/>
          <p14:tracePt t="22927" x="5913438" y="2209800"/>
          <p14:tracePt t="22936" x="5786438" y="2235200"/>
          <p14:tracePt t="22944" x="5641975" y="2260600"/>
          <p14:tracePt t="22952" x="5505450" y="2293938"/>
          <p14:tracePt t="22960" x="5368925" y="2344738"/>
          <p14:tracePt t="22968" x="5224463" y="2379663"/>
          <p14:tracePt t="22976" x="5097463" y="2413000"/>
          <p14:tracePt t="22984" x="4970463" y="2447925"/>
          <p14:tracePt t="22992" x="4851400" y="2473325"/>
          <p14:tracePt t="22999" x="4740275" y="2506663"/>
          <p14:tracePt t="23007" x="4638675" y="2516188"/>
          <p14:tracePt t="23015" x="4554538" y="2532063"/>
          <p14:tracePt t="23026" x="4443413" y="2566988"/>
          <p14:tracePt t="23031" x="4349750" y="2582863"/>
          <p14:tracePt t="23040" x="4273550" y="2600325"/>
          <p14:tracePt t="23047" x="4187825" y="2617788"/>
          <p14:tracePt t="23055" x="4111625" y="2625725"/>
          <p14:tracePt t="23064" x="4010025" y="2643188"/>
          <p14:tracePt t="23072" x="3925888" y="2676525"/>
          <p14:tracePt t="23080" x="3832225" y="2686050"/>
          <p14:tracePt t="23088" x="3721100" y="2693988"/>
          <p14:tracePt t="23095" x="3619500" y="2727325"/>
          <p14:tracePt t="23103" x="3533775" y="2752725"/>
          <p14:tracePt t="23111" x="3441700" y="2762250"/>
          <p14:tracePt t="23120" x="3338513" y="2787650"/>
          <p14:tracePt t="23128" x="3244850" y="2795588"/>
          <p14:tracePt t="23136" x="3143250" y="2813050"/>
          <p14:tracePt t="23144" x="3067050" y="2820988"/>
          <p14:tracePt t="23152" x="2955925" y="2838450"/>
          <p14:tracePt t="23160" x="2871788" y="2838450"/>
          <p14:tracePt t="23168" x="2795588" y="2855913"/>
          <p14:tracePt t="23177" x="2709863" y="2863850"/>
          <p14:tracePt t="23184" x="2633663" y="2871788"/>
          <p14:tracePt t="23193" x="2557463" y="2897188"/>
          <p14:tracePt t="23200" x="2489200" y="2906713"/>
          <p14:tracePt t="23209" x="2430463" y="2906713"/>
          <p14:tracePt t="23216" x="2370138" y="2914650"/>
          <p14:tracePt t="23226" x="2293938" y="2922588"/>
          <p14:tracePt t="23232" x="2235200" y="2949575"/>
          <p14:tracePt t="23239" x="2200275" y="2949575"/>
          <p14:tracePt t="23247" x="2149475" y="2957513"/>
          <p14:tracePt t="23256" x="2090738" y="2965450"/>
          <p14:tracePt t="23264" x="2030413" y="2965450"/>
          <p14:tracePt t="23272" x="1962150" y="2974975"/>
          <p14:tracePt t="23280" x="1893888" y="3000375"/>
          <p14:tracePt t="23287" x="1827213" y="3000375"/>
          <p14:tracePt t="23296" x="1749425" y="3008313"/>
          <p14:tracePt t="23304" x="1690688" y="3016250"/>
          <p14:tracePt t="23311" x="1631950" y="3025775"/>
          <p14:tracePt t="23320" x="1579563" y="3025775"/>
          <p14:tracePt t="23327" x="1512888" y="3051175"/>
          <p14:tracePt t="23336" x="1470025" y="3059113"/>
          <p14:tracePt t="23344" x="1435100" y="3059113"/>
          <p14:tracePt t="23352" x="1393825" y="3059113"/>
          <p14:tracePt t="23360" x="1358900" y="3059113"/>
          <p14:tracePt t="23368" x="1333500" y="3059113"/>
          <p14:tracePt t="23376" x="1317625" y="3059113"/>
          <p14:tracePt t="23383" x="1300163" y="3067050"/>
          <p14:tracePt t="23400" x="1290638" y="3067050"/>
          <p14:tracePt t="23408" x="1282700" y="3067050"/>
          <p14:tracePt t="23815" x="1274763" y="3067050"/>
          <p14:tracePt t="23888" x="1265238" y="3067050"/>
          <p14:tracePt t="23895" x="1257300" y="3067050"/>
          <p14:tracePt t="23903" x="1231900" y="3067050"/>
          <p14:tracePt t="23911" x="1198563" y="3067050"/>
          <p14:tracePt t="23919" x="1130300" y="3094038"/>
          <p14:tracePt t="23928" x="1079500" y="3094038"/>
          <p14:tracePt t="23935" x="985838" y="3101975"/>
          <p14:tracePt t="23943" x="917575" y="3109913"/>
          <p14:tracePt t="23952" x="866775" y="3127375"/>
          <p14:tracePt t="23960" x="831850" y="3135313"/>
          <p14:tracePt t="23976" x="831850" y="3144838"/>
          <p14:tracePt t="24192" x="849313" y="3144838"/>
          <p14:tracePt t="24200" x="849313" y="3135313"/>
          <p14:tracePt t="24216" x="866775" y="3135313"/>
          <p14:tracePt t="24224" x="874713" y="3127375"/>
          <p14:tracePt t="24231" x="892175" y="3101975"/>
          <p14:tracePt t="24241" x="917575" y="3094038"/>
          <p14:tracePt t="24248" x="950913" y="3059113"/>
          <p14:tracePt t="24259" x="985838" y="3059113"/>
          <p14:tracePt t="24263" x="993775" y="3051175"/>
          <p14:tracePt t="24271" x="1011238" y="3033713"/>
          <p14:tracePt t="24280" x="1036638" y="3025775"/>
          <p14:tracePt t="24288" x="1062038" y="3008313"/>
          <p14:tracePt t="24296" x="1079500" y="3000375"/>
          <p14:tracePt t="24304" x="1095375" y="2982913"/>
          <p14:tracePt t="24312" x="1112838" y="2974975"/>
          <p14:tracePt t="24319" x="1120775" y="2965450"/>
          <p14:tracePt t="24328" x="1120775" y="2957513"/>
          <p14:tracePt t="24336" x="1130300" y="2957513"/>
          <p14:tracePt t="24368" x="1138238" y="2949575"/>
          <p14:tracePt t="24376" x="1138238" y="2932113"/>
          <p14:tracePt t="24383" x="1138238" y="2922588"/>
          <p14:tracePt t="24392" x="1147763" y="2914650"/>
          <p14:tracePt t="24408" x="1147763" y="2906713"/>
          <p14:tracePt t="24415" x="1147763" y="2897188"/>
          <p14:tracePt t="24424" x="1147763" y="2881313"/>
          <p14:tracePt t="24442" x="1163638" y="2863850"/>
          <p14:tracePt t="24447" x="1181100" y="2846388"/>
          <p14:tracePt t="24456" x="1189038" y="2820988"/>
          <p14:tracePt t="24464" x="1214438" y="2795588"/>
          <p14:tracePt t="24472" x="1231900" y="2778125"/>
          <p14:tracePt t="24480" x="1239838" y="2770188"/>
          <p14:tracePt t="24488" x="1249363" y="2762250"/>
          <p14:tracePt t="24495" x="1257300" y="2752725"/>
          <p14:tracePt t="24503" x="1265238" y="2752725"/>
          <p14:tracePt t="24511" x="1265238" y="2744788"/>
          <p14:tracePt t="24520" x="1282700" y="2736850"/>
          <p14:tracePt t="24536" x="1300163" y="2727325"/>
          <p14:tracePt t="24543" x="1308100" y="2727325"/>
          <p14:tracePt t="24551" x="1325563" y="2711450"/>
          <p14:tracePt t="24559" x="1350963" y="2701925"/>
          <p14:tracePt t="24567" x="1376363" y="2701925"/>
          <p14:tracePt t="24576" x="1401763" y="2701925"/>
          <p14:tracePt t="24584" x="1444625" y="2693988"/>
          <p14:tracePt t="24592" x="1487488" y="2693988"/>
          <p14:tracePt t="24599" x="1538288" y="2693988"/>
          <p14:tracePt t="24608" x="1606550" y="2693988"/>
          <p14:tracePt t="24616" x="1673225" y="2693988"/>
          <p14:tracePt t="24624" x="1733550" y="2693988"/>
          <p14:tracePt t="24632" x="1817688" y="2676525"/>
          <p14:tracePt t="24640" x="1878013" y="2668588"/>
          <p14:tracePt t="24647" x="1936750" y="2660650"/>
          <p14:tracePt t="24659" x="2030413" y="2651125"/>
          <p14:tracePt t="24663" x="2090738" y="2633663"/>
          <p14:tracePt t="24672" x="2174875" y="2617788"/>
          <p14:tracePt t="24680" x="2235200" y="2608263"/>
          <p14:tracePt t="24687" x="2301875" y="2608263"/>
          <p14:tracePt t="24695" x="2362200" y="2600325"/>
          <p14:tracePt t="24703" x="2395538" y="2600325"/>
          <p14:tracePt t="24712" x="2438400" y="2600325"/>
          <p14:tracePt t="24720" x="2463800" y="2600325"/>
          <p14:tracePt t="24727" x="2497138" y="2600325"/>
          <p14:tracePt t="24735" x="2506663" y="2600325"/>
          <p14:tracePt t="24744" x="2532063" y="2600325"/>
          <p14:tracePt t="24752" x="2540000" y="2600325"/>
          <p14:tracePt t="24848" x="2557463" y="2600325"/>
          <p14:tracePt t="24871" x="2557463" y="2608263"/>
          <p14:tracePt t="24879" x="2557463" y="2617788"/>
          <p14:tracePt t="24892" x="2557463" y="2625725"/>
          <p14:tracePt t="24895" x="2557463" y="2633663"/>
          <p14:tracePt t="24903" x="2557463" y="2643188"/>
          <p14:tracePt t="24912" x="2557463" y="2660650"/>
          <p14:tracePt t="24919" x="2557463" y="2676525"/>
          <p14:tracePt t="24928" x="2549525" y="2686050"/>
          <p14:tracePt t="24936" x="2532063" y="2711450"/>
          <p14:tracePt t="24943" x="2532063" y="2719388"/>
          <p14:tracePt t="24952" x="2514600" y="2744788"/>
          <p14:tracePt t="24960" x="2497138" y="2762250"/>
          <p14:tracePt t="24967" x="2481263" y="2778125"/>
          <p14:tracePt t="24976" x="2455863" y="2805113"/>
          <p14:tracePt t="24984" x="2446338" y="2820988"/>
          <p14:tracePt t="24992" x="2420938" y="2830513"/>
          <p14:tracePt t="25000" x="2413000" y="2838450"/>
          <p14:tracePt t="25008" x="2387600" y="2855913"/>
          <p14:tracePt t="25015" x="2362200" y="2871788"/>
          <p14:tracePt t="25024" x="2336800" y="2881313"/>
          <p14:tracePt t="25032" x="2301875" y="2906713"/>
          <p14:tracePt t="25040" x="2251075" y="2932113"/>
          <p14:tracePt t="25048" x="2200275" y="2965450"/>
          <p14:tracePt t="25057" x="2149475" y="2990850"/>
          <p14:tracePt t="25063" x="2116138" y="3033713"/>
          <p14:tracePt t="25073" x="2065338" y="3076575"/>
          <p14:tracePt t="25080" x="2012950" y="3101975"/>
          <p14:tracePt t="25088" x="1979613" y="3119438"/>
          <p14:tracePt t="25096" x="1928813" y="3160713"/>
          <p14:tracePt t="25103" x="1903413" y="3178175"/>
          <p14:tracePt t="25111" x="1878013" y="3195638"/>
          <p14:tracePt t="25120" x="1843088" y="3203575"/>
          <p14:tracePt t="25128" x="1827213" y="3228975"/>
          <p14:tracePt t="25136" x="1817688" y="3228975"/>
          <p14:tracePt t="25143" x="1792288" y="3238500"/>
          <p14:tracePt t="25159" x="1776413" y="3263900"/>
          <p14:tracePt t="25168" x="1766888" y="3263900"/>
          <p14:tracePt t="25176" x="1758950" y="3271838"/>
          <p14:tracePt t="25184" x="1741488" y="3279775"/>
          <p14:tracePt t="25193" x="1716088" y="3297238"/>
          <p14:tracePt t="25200" x="1708150" y="3305175"/>
          <p14:tracePt t="25208" x="1698625" y="3314700"/>
          <p14:tracePt t="25216" x="1673225" y="3322638"/>
          <p14:tracePt t="25225" x="1657350" y="3322638"/>
          <p14:tracePt t="25232" x="1631950" y="3330575"/>
          <p14:tracePt t="25241" x="1622425" y="3330575"/>
          <p14:tracePt t="25247" x="1614488" y="3330575"/>
          <p14:tracePt t="25328" x="1606550" y="3330575"/>
          <p14:tracePt t="25352" x="1597025" y="3330575"/>
          <p14:tracePt t="25376" x="1579563" y="3330575"/>
          <p14:tracePt t="25383" x="1571625" y="3330575"/>
          <p14:tracePt t="25399" x="1563688" y="3322638"/>
          <p14:tracePt t="25415" x="1554163" y="3322638"/>
          <p14:tracePt t="25424" x="1546225" y="3314700"/>
          <p14:tracePt t="25440" x="1528763" y="3305175"/>
          <p14:tracePt t="25448" x="1520825" y="3305175"/>
          <p14:tracePt t="25456" x="1512888" y="3297238"/>
          <p14:tracePt t="25473" x="1503363" y="3297238"/>
          <p14:tracePt t="25479" x="1487488" y="3289300"/>
          <p14:tracePt t="25496" x="1470025" y="3271838"/>
          <p14:tracePt t="25512" x="1462088" y="3271838"/>
          <p14:tracePt t="25519" x="1452563" y="3263900"/>
          <p14:tracePt t="25703" x="1444625" y="3263900"/>
          <p14:tracePt t="25967" x="1435100" y="3263900"/>
          <p14:tracePt t="25976" x="1419225" y="3263900"/>
          <p14:tracePt t="25992" x="1409700" y="3263900"/>
          <p14:tracePt t="25999" x="1401763" y="3263900"/>
          <p14:tracePt t="26224" x="1393825" y="3254375"/>
          <p14:tracePt t="26240" x="1393825" y="3246438"/>
          <p14:tracePt t="26247" x="1393825" y="3211513"/>
          <p14:tracePt t="26256" x="1401763" y="3203575"/>
          <p14:tracePt t="26263" x="1419225" y="3152775"/>
          <p14:tracePt t="26271" x="1427163" y="3144838"/>
          <p14:tracePt t="26281" x="1435100" y="3119438"/>
          <p14:tracePt t="26292" x="1452563" y="3084513"/>
          <p14:tracePt t="26297" x="1470025" y="3067050"/>
          <p14:tracePt t="26308" x="1487488" y="3041650"/>
          <p14:tracePt t="26313" x="1512888" y="3008313"/>
          <p14:tracePt t="26320" x="1520825" y="3008313"/>
          <p14:tracePt t="26327" x="1528763" y="3000375"/>
          <p14:tracePt t="26335" x="1528763" y="2990850"/>
          <p14:tracePt t="26440" x="1528763" y="2982913"/>
          <p14:tracePt t="26488" x="1528763" y="2974975"/>
          <p14:tracePt t="26511" x="1546225" y="2965450"/>
          <p14:tracePt t="26528" x="1554163" y="2957513"/>
          <p14:tracePt t="26552" x="1571625" y="2957513"/>
          <p14:tracePt t="26559" x="1589088" y="2957513"/>
          <p14:tracePt t="26567" x="1614488" y="2949575"/>
          <p14:tracePt t="26575" x="1647825" y="2932113"/>
          <p14:tracePt t="26584" x="1698625" y="2932113"/>
          <p14:tracePt t="26591" x="1758950" y="2922588"/>
          <p14:tracePt t="26599" x="1827213" y="2914650"/>
          <p14:tracePt t="26610" x="1903413" y="2914650"/>
          <p14:tracePt t="26617" x="1979613" y="2881313"/>
          <p14:tracePt t="26626" x="2022475" y="2881313"/>
          <p14:tracePt t="26633" x="2090738" y="2881313"/>
          <p14:tracePt t="26642" x="2149475" y="2871788"/>
          <p14:tracePt t="26648" x="2208213" y="2863850"/>
          <p14:tracePt t="26657" x="2260600" y="2855913"/>
          <p14:tracePt t="26663" x="2301875" y="2855913"/>
          <p14:tracePt t="26672" x="2327275" y="2855913"/>
          <p14:tracePt t="26680" x="2344738" y="2838450"/>
          <p14:tracePt t="26689" x="2362200" y="2838450"/>
          <p14:tracePt t="26696" x="2370138" y="2838450"/>
          <p14:tracePt t="26944" x="2379663" y="2838450"/>
          <p14:tracePt t="26952" x="2395538" y="2838450"/>
          <p14:tracePt t="26960" x="2413000" y="2838450"/>
          <p14:tracePt t="26967" x="2446338" y="2838450"/>
          <p14:tracePt t="26976" x="2463800" y="2830513"/>
          <p14:tracePt t="26983" x="2489200" y="2830513"/>
          <p14:tracePt t="26992" x="2524125" y="2820988"/>
          <p14:tracePt t="27000" x="2565400" y="2820988"/>
          <p14:tracePt t="27007" x="2600325" y="2813050"/>
          <p14:tracePt t="27015" x="2633663" y="2813050"/>
          <p14:tracePt t="27023" x="2659063" y="2795588"/>
          <p14:tracePt t="27031" x="2676525" y="2795588"/>
          <p14:tracePt t="27040" x="2684463" y="2795588"/>
          <p14:tracePt t="27048" x="2693988" y="2795588"/>
          <p14:tracePt t="27056" x="2701925" y="2787650"/>
          <p14:tracePt t="27072" x="2709863" y="2787650"/>
          <p14:tracePt t="27079" x="2719388" y="2787650"/>
          <p14:tracePt t="27096" x="2735263" y="2787650"/>
          <p14:tracePt t="27106" x="2744788" y="2787650"/>
          <p14:tracePt t="27111" x="2770188" y="2787650"/>
          <p14:tracePt t="27120" x="2786063" y="2787650"/>
          <p14:tracePt t="27135" x="2820988" y="2787650"/>
          <p14:tracePt t="27144" x="2838450" y="2787650"/>
          <p14:tracePt t="27151" x="2846388" y="2787650"/>
          <p14:tracePt t="27159" x="2863850" y="2787650"/>
          <p14:tracePt t="27167" x="2879725" y="2787650"/>
          <p14:tracePt t="27175" x="2897188" y="2778125"/>
          <p14:tracePt t="27192" x="2914650" y="2778125"/>
          <p14:tracePt t="27207" x="2930525" y="2778125"/>
          <p14:tracePt t="27215" x="2955925" y="2778125"/>
          <p14:tracePt t="27224" x="2965450" y="2778125"/>
          <p14:tracePt t="27231" x="2998788" y="2778125"/>
          <p14:tracePt t="27239" x="3008313" y="2778125"/>
          <p14:tracePt t="27247" x="3024188" y="2778125"/>
          <p14:tracePt t="27256" x="3049588" y="2762250"/>
          <p14:tracePt t="27263" x="3059113" y="2762250"/>
          <p14:tracePt t="27281" x="3074988" y="2762250"/>
          <p14:tracePt t="27291" x="3084513" y="2752725"/>
          <p14:tracePt t="27304" x="3092450" y="2752725"/>
          <p14:tracePt t="27536" x="3100388" y="2744788"/>
          <p14:tracePt t="27616" x="3109913" y="2744788"/>
          <p14:tracePt t="27624" x="3117850" y="2744788"/>
          <p14:tracePt t="27631" x="3135313" y="2744788"/>
          <p14:tracePt t="27640" x="3152775" y="2744788"/>
          <p14:tracePt t="27647" x="3178175" y="2744788"/>
          <p14:tracePt t="27656" x="3203575" y="2736850"/>
          <p14:tracePt t="27663" x="3236913" y="2736850"/>
          <p14:tracePt t="27673" x="3254375" y="2736850"/>
          <p14:tracePt t="27680" x="3287713" y="2736850"/>
          <p14:tracePt t="27688" x="3322638" y="2736850"/>
          <p14:tracePt t="27696" x="3363913" y="2736850"/>
          <p14:tracePt t="27705" x="3406775" y="2736850"/>
          <p14:tracePt t="27711" x="3449638" y="2736850"/>
          <p14:tracePt t="27721" x="3482975" y="2736850"/>
          <p14:tracePt t="27727" x="3525838" y="2736850"/>
          <p14:tracePt t="27736" x="3543300" y="2736850"/>
          <p14:tracePt t="27744" x="3586163" y="2736850"/>
          <p14:tracePt t="27751" x="3611563" y="2736850"/>
          <p14:tracePt t="27760" x="3627438" y="2736850"/>
          <p14:tracePt t="27767" x="3636963" y="2736850"/>
          <p14:tracePt t="27936" x="3644900" y="2736850"/>
          <p14:tracePt t="27992" x="3652838" y="2736850"/>
          <p14:tracePt t="27999" x="3670300" y="2736850"/>
          <p14:tracePt t="28007" x="3678238" y="2736850"/>
          <p14:tracePt t="28015" x="3695700" y="2736850"/>
          <p14:tracePt t="28023" x="3721100" y="2736850"/>
          <p14:tracePt t="28032" x="3756025" y="2762250"/>
          <p14:tracePt t="28040" x="3789363" y="2762250"/>
          <p14:tracePt t="28047" x="3832225" y="2762250"/>
          <p14:tracePt t="28056" x="3873500" y="2770188"/>
          <p14:tracePt t="28063" x="3933825" y="2770188"/>
          <p14:tracePt t="28072" x="3992563" y="2770188"/>
          <p14:tracePt t="28080" x="4035425" y="2770188"/>
          <p14:tracePt t="28089" x="4103688" y="2770188"/>
          <p14:tracePt t="28095" x="4179888" y="2770188"/>
          <p14:tracePt t="28104" x="4222750" y="2770188"/>
          <p14:tracePt t="28111" x="4281488" y="2770188"/>
          <p14:tracePt t="28122" x="4306888" y="2770188"/>
          <p14:tracePt t="28128" x="4332288" y="2770188"/>
          <p14:tracePt t="28136" x="4349750" y="2770188"/>
          <p14:tracePt t="28144" x="4359275" y="2762250"/>
          <p14:tracePt t="28160" x="4367213" y="2752725"/>
          <p14:tracePt t="28247" x="4359275" y="2744788"/>
          <p14:tracePt t="28272" x="4349750" y="2736850"/>
          <p14:tracePt t="28320" x="4341813" y="2727325"/>
          <p14:tracePt t="28384" x="4332288" y="2727325"/>
          <p14:tracePt t="28407" x="4324350" y="2727325"/>
          <p14:tracePt t="28480" x="4316413" y="2727325"/>
          <p14:tracePt t="28496" x="4298950" y="2727325"/>
          <p14:tracePt t="28520" x="4291013" y="2727325"/>
          <p14:tracePt t="29296" x="4298950" y="2736850"/>
          <p14:tracePt t="29311" x="4316413" y="2744788"/>
          <p14:tracePt t="29320" x="4324350" y="2744788"/>
          <p14:tracePt t="29327" x="4332288" y="2744788"/>
          <p14:tracePt t="29336" x="4341813" y="2744788"/>
          <p14:tracePt t="29344" x="4359275" y="2752725"/>
          <p14:tracePt t="29353" x="4367213" y="2762250"/>
          <p14:tracePt t="29359" x="4375150" y="2770188"/>
          <p14:tracePt t="29376" x="4392613" y="2770188"/>
          <p14:tracePt t="29385" x="4400550" y="2770188"/>
          <p14:tracePt t="29392" x="4418013" y="2778125"/>
          <p14:tracePt t="29399" x="4443413" y="2795588"/>
          <p14:tracePt t="29407" x="4451350" y="2805113"/>
          <p14:tracePt t="29416" x="4468813" y="2813050"/>
          <p14:tracePt t="29423" x="4494213" y="2813050"/>
          <p14:tracePt t="29432" x="4503738" y="2813050"/>
          <p14:tracePt t="29440" x="4519613" y="2813050"/>
          <p14:tracePt t="29448" x="4537075" y="2820988"/>
          <p14:tracePt t="29664" x="4554538" y="2820988"/>
          <p14:tracePt t="29679" x="4562475" y="2820988"/>
          <p14:tracePt t="29696" x="4570413" y="2820988"/>
          <p14:tracePt t="29704" x="4587875" y="2820988"/>
          <p14:tracePt t="29712" x="4605338" y="2820988"/>
          <p14:tracePt t="29720" x="4638675" y="2820988"/>
          <p14:tracePt t="29727" x="4673600" y="2820988"/>
          <p14:tracePt t="29736" x="4714875" y="2820988"/>
          <p14:tracePt t="29743" x="4757738" y="2820988"/>
          <p14:tracePt t="29752" x="4826000" y="2820988"/>
          <p14:tracePt t="29759" x="4894263" y="2820988"/>
          <p14:tracePt t="29771" x="4953000" y="2820988"/>
          <p14:tracePt t="29776" x="5029200" y="2820988"/>
          <p14:tracePt t="29784" x="5114925" y="2820988"/>
          <p14:tracePt t="29791" x="5183188" y="2820988"/>
          <p14:tracePt t="29800" x="5259388" y="2820988"/>
          <p14:tracePt t="29808" x="5302250" y="2820988"/>
          <p14:tracePt t="29816" x="5353050" y="2820988"/>
          <p14:tracePt t="29823" x="5386388" y="2820988"/>
          <p14:tracePt t="29831" x="5411788" y="2820988"/>
          <p14:tracePt t="29840" x="5454650" y="2820988"/>
          <p14:tracePt t="29848" x="5480050" y="2820988"/>
          <p14:tracePt t="29856" x="5513388" y="2795588"/>
          <p14:tracePt t="29863" x="5522913" y="2795588"/>
          <p14:tracePt t="29871" x="5556250" y="2795588"/>
          <p14:tracePt t="29888" x="5607050" y="2787650"/>
          <p14:tracePt t="29895" x="5632450" y="2778125"/>
          <p14:tracePt t="29904" x="5641975" y="2778125"/>
          <p14:tracePt t="29911" x="5667375" y="2778125"/>
          <p14:tracePt t="29920" x="5700713" y="2778125"/>
          <p14:tracePt t="29928" x="5726113" y="2778125"/>
          <p14:tracePt t="29936" x="5761038" y="2778125"/>
          <p14:tracePt t="29944" x="5786438" y="2778125"/>
          <p14:tracePt t="29953" x="5802313" y="2778125"/>
          <p14:tracePt t="29959" x="5819775" y="2778125"/>
          <p14:tracePt t="29969" x="5827713" y="2778125"/>
          <p14:tracePt t="29986" x="5827713" y="2787650"/>
          <p14:tracePt t="29991" x="5827713" y="2795588"/>
          <p14:tracePt t="30000" x="5786438" y="2795588"/>
          <p14:tracePt t="30007" x="5751513" y="2795588"/>
          <p14:tracePt t="30199" x="5751513" y="2787650"/>
          <p14:tracePt t="30224" x="5761038" y="2787650"/>
          <p14:tracePt t="30239" x="5768975" y="2787650"/>
          <p14:tracePt t="30271" x="5776913" y="2787650"/>
          <p14:tracePt t="30280" x="5786438" y="2778125"/>
          <p14:tracePt t="30320" x="5786438" y="2770188"/>
          <p14:tracePt t="31608" x="5794375" y="2778125"/>
          <p14:tracePt t="31616" x="5827713" y="2787650"/>
          <p14:tracePt t="31623" x="5870575" y="2787650"/>
          <p14:tracePt t="31632" x="5956300" y="2805113"/>
          <p14:tracePt t="31639" x="6057900" y="2813050"/>
          <p14:tracePt t="31647" x="6167438" y="2820988"/>
          <p14:tracePt t="31655" x="6286500" y="2846388"/>
          <p14:tracePt t="31664" x="6415088" y="2846388"/>
          <p14:tracePt t="31672" x="6550025" y="2846388"/>
          <p14:tracePt t="31679" x="6661150" y="2846388"/>
          <p14:tracePt t="31688" x="6805613" y="2846388"/>
          <p14:tracePt t="31695" x="6915150" y="2846388"/>
          <p14:tracePt t="31703" x="6992938" y="2846388"/>
          <p14:tracePt t="31712" x="7077075" y="2846388"/>
          <p14:tracePt t="31720" x="7127875" y="2846388"/>
          <p14:tracePt t="31728" x="7162800" y="2846388"/>
          <p14:tracePt t="31736" x="7178675" y="2846388"/>
          <p14:tracePt t="31960" x="7170738" y="2855913"/>
          <p14:tracePt t="32080" x="7153275" y="2855913"/>
          <p14:tracePt t="32088" x="7145338" y="2855913"/>
          <p14:tracePt t="32128" x="7137400" y="2855913"/>
          <p14:tracePt t="32255" x="7127875" y="2855913"/>
          <p14:tracePt t="32432" x="7112000" y="2863850"/>
          <p14:tracePt t="32623" x="7102475" y="2863850"/>
          <p14:tracePt t="32631" x="7094538" y="2863850"/>
          <p14:tracePt t="32639" x="7077075" y="2863850"/>
          <p14:tracePt t="32671" x="7069138" y="2863850"/>
          <p14:tracePt t="32680" x="7059613" y="2863850"/>
          <p14:tracePt t="32696" x="7051675" y="2863850"/>
          <p14:tracePt t="32704" x="7043738" y="2863850"/>
          <p14:tracePt t="32808" x="7026275" y="2863850"/>
          <p14:tracePt t="32831" x="7018338" y="2863850"/>
          <p14:tracePt t="33536" x="7008813" y="2863850"/>
          <p14:tracePt t="33560" x="7000875" y="2863850"/>
          <p14:tracePt t="33632" x="6983413" y="2863850"/>
          <p14:tracePt t="33640" x="6975475" y="2863850"/>
          <p14:tracePt t="33648" x="6958013" y="2863850"/>
          <p14:tracePt t="33656" x="6950075" y="2863850"/>
          <p14:tracePt t="33663" x="6932613" y="2863850"/>
          <p14:tracePt t="33671" x="6915150" y="2863850"/>
          <p14:tracePt t="33679" x="6899275" y="2863850"/>
          <p14:tracePt t="33688" x="6881813" y="2863850"/>
          <p14:tracePt t="33696" x="6838950" y="2863850"/>
          <p14:tracePt t="33703" x="6813550" y="2863850"/>
          <p14:tracePt t="33711" x="6797675" y="2863850"/>
          <p14:tracePt t="33720" x="6762750" y="2863850"/>
          <p14:tracePt t="33728" x="6737350" y="2863850"/>
          <p14:tracePt t="33736" x="6704013" y="2863850"/>
          <p14:tracePt t="33743" x="6678613" y="2863850"/>
          <p14:tracePt t="33751" x="6643688" y="2863850"/>
          <p14:tracePt t="33759" x="6600825" y="2863850"/>
          <p14:tracePt t="33767" x="6559550" y="2863850"/>
          <p14:tracePt t="33776" x="6499225" y="2863850"/>
          <p14:tracePt t="33784" x="6430963" y="2863850"/>
          <p14:tracePt t="33791" x="6372225" y="2863850"/>
          <p14:tracePt t="33800" x="6296025" y="2863850"/>
          <p14:tracePt t="33807" x="6194425" y="2838450"/>
          <p14:tracePt t="33816" x="6100763" y="2838450"/>
          <p14:tracePt t="33824" x="5981700" y="2820988"/>
          <p14:tracePt t="33832" x="5870575" y="2805113"/>
          <p14:tracePt t="33839" x="5743575" y="2787650"/>
          <p14:tracePt t="33849" x="5607050" y="2770188"/>
          <p14:tracePt t="33856" x="5454650" y="2770188"/>
          <p14:tracePt t="33866" x="5318125" y="2770188"/>
          <p14:tracePt t="33872" x="5148263" y="2770188"/>
          <p14:tracePt t="33880" x="4970463" y="2770188"/>
          <p14:tracePt t="33902" x="4656138" y="2770188"/>
          <p14:tracePt t="33903" x="4451350" y="2770188"/>
          <p14:tracePt t="33912" x="4298950" y="2770188"/>
          <p14:tracePt t="33920" x="4146550" y="2770188"/>
          <p14:tracePt t="33928" x="3976688" y="2770188"/>
          <p14:tracePt t="33935" x="3822700" y="2770188"/>
          <p14:tracePt t="33944" x="3678238" y="2770188"/>
          <p14:tracePt t="33951" x="3551238" y="2770188"/>
          <p14:tracePt t="33960" x="3424238" y="2770188"/>
          <p14:tracePt t="33968" x="3297238" y="2787650"/>
          <p14:tracePt t="33976" x="3194050" y="2795588"/>
          <p14:tracePt t="33984" x="3092450" y="2813050"/>
          <p14:tracePt t="33991" x="2982913" y="2855913"/>
          <p14:tracePt t="34000" x="2838450" y="2889250"/>
          <p14:tracePt t="34008" x="2709863" y="2932113"/>
          <p14:tracePt t="34018" x="2574925" y="2974975"/>
          <p14:tracePt t="34023" x="2430463" y="3025775"/>
          <p14:tracePt t="34032" x="2276475" y="3076575"/>
          <p14:tracePt t="34039" x="2149475" y="3101975"/>
          <p14:tracePt t="34049" x="2022475" y="3144838"/>
          <p14:tracePt t="34056" x="1852613" y="3195638"/>
          <p14:tracePt t="34066" x="1749425" y="3221038"/>
          <p14:tracePt t="34071" x="1647825" y="3254375"/>
          <p14:tracePt t="34079" x="1546225" y="3279775"/>
          <p14:tracePt t="34087" x="1427163" y="3322638"/>
          <p14:tracePt t="34096" x="1343025" y="3330575"/>
          <p14:tracePt t="34104" x="1257300" y="3365500"/>
          <p14:tracePt t="34112" x="1181100" y="3390900"/>
          <p14:tracePt t="34119" x="1104900" y="3398838"/>
          <p14:tracePt t="34127" x="1054100" y="3433763"/>
          <p14:tracePt t="34135" x="993775" y="3449638"/>
          <p14:tracePt t="34144" x="942975" y="3492500"/>
          <p14:tracePt t="34151" x="892175" y="3517900"/>
          <p14:tracePt t="34160" x="858838" y="3535363"/>
          <p14:tracePt t="34167" x="798513" y="3578225"/>
          <p14:tracePt t="34175" x="704850" y="3629025"/>
          <p14:tracePt t="34184" x="646113" y="3654425"/>
          <p14:tracePt t="34191" x="552450" y="3687763"/>
          <p14:tracePt t="34200" x="476250" y="3722688"/>
          <p14:tracePt t="34208" x="425450" y="3756025"/>
          <p14:tracePt t="34217" x="347663" y="3781425"/>
          <p14:tracePt t="34224" x="306388" y="3790950"/>
          <p14:tracePt t="34232" x="288925" y="3798888"/>
          <p14:tracePt t="34240" x="271463" y="3806825"/>
          <p14:tracePt t="34250" x="255588" y="3806825"/>
          <p14:tracePt t="34400" x="246063" y="3806825"/>
          <p14:tracePt t="34424" x="238125" y="3806825"/>
          <p14:tracePt t="34447" x="238125" y="3798888"/>
          <p14:tracePt t="34463" x="238125" y="3790950"/>
          <p14:tracePt t="34480" x="238125" y="3773488"/>
          <p14:tracePt t="34488" x="238125" y="3763963"/>
          <p14:tracePt t="34495" x="238125" y="3756025"/>
          <p14:tracePt t="34504" x="238125" y="3738563"/>
          <p14:tracePt t="34520" x="238125" y="3722688"/>
          <p14:tracePt t="34528" x="238125" y="3713163"/>
          <p14:tracePt t="34536" x="238125" y="3705225"/>
          <p14:tracePt t="34543" x="238125" y="3687763"/>
          <p14:tracePt t="34552" x="238125" y="3679825"/>
          <p14:tracePt t="34560" x="238125" y="3662363"/>
          <p14:tracePt t="34567" x="238125" y="3654425"/>
          <p14:tracePt t="34576" x="238125" y="3646488"/>
          <p14:tracePt t="34584" x="238125" y="3636963"/>
          <p14:tracePt t="34591" x="238125" y="3629025"/>
          <p14:tracePt t="34608" x="238125" y="3611563"/>
          <p14:tracePt t="34624" x="246063" y="3603625"/>
          <p14:tracePt t="34632" x="255588" y="3594100"/>
          <p14:tracePt t="34639" x="255588" y="3586163"/>
          <p14:tracePt t="34687" x="263525" y="3578225"/>
          <p14:tracePt t="34704" x="271463" y="3568700"/>
          <p14:tracePt t="34712" x="280988" y="3568700"/>
          <p14:tracePt t="34727" x="296863" y="3560763"/>
          <p14:tracePt t="34735" x="322263" y="3543300"/>
          <p14:tracePt t="34743" x="331788" y="3535363"/>
          <p14:tracePt t="34752" x="365125" y="3527425"/>
          <p14:tracePt t="34760" x="425450" y="3527425"/>
          <p14:tracePt t="34768" x="501650" y="3517900"/>
          <p14:tracePt t="34775" x="585788" y="3517900"/>
          <p14:tracePt t="34784" x="679450" y="3517900"/>
          <p14:tracePt t="34791" x="806450" y="3517900"/>
          <p14:tracePt t="34799" x="917575" y="3517900"/>
          <p14:tracePt t="34808" x="1036638" y="3517900"/>
          <p14:tracePt t="34816" x="1147763" y="3517900"/>
          <p14:tracePt t="34823" x="1249363" y="3517900"/>
          <p14:tracePt t="34833" x="1343025" y="3517900"/>
          <p14:tracePt t="34840" x="1419225" y="3517900"/>
          <p14:tracePt t="34848" x="1503363" y="3517900"/>
          <p14:tracePt t="34856" x="1563688" y="3492500"/>
          <p14:tracePt t="34864" x="1606550" y="3484563"/>
          <p14:tracePt t="34871" x="1665288" y="3484563"/>
          <p14:tracePt t="34884" x="1716088" y="3475038"/>
          <p14:tracePt t="34888" x="1758950" y="3467100"/>
          <p14:tracePt t="34897" x="1792288" y="3467100"/>
          <p14:tracePt t="34904" x="1817688" y="3467100"/>
          <p14:tracePt t="34911" x="1835150" y="3467100"/>
          <p14:tracePt t="34919" x="1860550" y="3449638"/>
          <p14:tracePt t="34928" x="1868488" y="3449638"/>
          <p14:tracePt t="34935" x="1893888" y="3441700"/>
          <p14:tracePt t="34944" x="1911350" y="3441700"/>
          <p14:tracePt t="34951" x="1936750" y="3433763"/>
          <p14:tracePt t="34959" x="1946275" y="3433763"/>
          <p14:tracePt t="34967" x="1962150" y="3433763"/>
          <p14:tracePt t="34976" x="1979613" y="3424238"/>
          <p14:tracePt t="34983" x="1979613" y="3416300"/>
          <p14:tracePt t="34991" x="2005013" y="3416300"/>
          <p14:tracePt t="34999" x="2012950" y="3408363"/>
          <p14:tracePt t="35007" x="2038350" y="3408363"/>
          <p14:tracePt t="35016" x="2073275" y="3408363"/>
          <p14:tracePt t="35023" x="2098675" y="3398838"/>
          <p14:tracePt t="35033" x="2116138" y="3398838"/>
          <p14:tracePt t="35039" x="2124075" y="3398838"/>
          <p14:tracePt t="35049" x="2149475" y="3390900"/>
          <p14:tracePt t="35055" x="2157413" y="3390900"/>
          <p14:tracePt t="35064" x="2166938" y="3390900"/>
          <p14:tracePt t="35071" x="2174875" y="3382963"/>
          <p14:tracePt t="35081" x="2192338" y="3373438"/>
          <p14:tracePt t="35096" x="2217738" y="3365500"/>
          <p14:tracePt t="35104" x="2217738" y="3355975"/>
          <p14:tracePt t="35111" x="2235200" y="3348038"/>
          <p14:tracePt t="35120" x="2260600" y="3340100"/>
          <p14:tracePt t="35128" x="2276475" y="3330575"/>
          <p14:tracePt t="35135" x="2293938" y="3322638"/>
          <p14:tracePt t="35143" x="2319338" y="3314700"/>
          <p14:tracePt t="35151" x="2336800" y="3305175"/>
          <p14:tracePt t="35160" x="2344738" y="3297238"/>
          <p14:tracePt t="35167" x="2370138" y="3297238"/>
          <p14:tracePt t="35176" x="2387600" y="3297238"/>
          <p14:tracePt t="35183" x="2405063" y="3289300"/>
          <p14:tracePt t="35199" x="2413000" y="3289300"/>
          <p14:tracePt t="35207" x="2420938" y="3279775"/>
          <p14:tracePt t="35216" x="2420938" y="3271838"/>
          <p14:tracePt t="35296" x="2430463" y="3271838"/>
          <p14:tracePt t="35312" x="2438400" y="3263900"/>
          <p14:tracePt t="35328" x="2446338" y="3263900"/>
          <p14:tracePt t="35335" x="2446338" y="3254375"/>
          <p14:tracePt t="35343" x="2463800" y="3254375"/>
          <p14:tracePt t="35360" x="2481263" y="3246438"/>
          <p14:tracePt t="35368" x="2497138" y="3246438"/>
          <p14:tracePt t="35376" x="2506663" y="3238500"/>
          <p14:tracePt t="35383" x="2532063" y="3228975"/>
          <p14:tracePt t="35391" x="2549525" y="3221038"/>
          <p14:tracePt t="35400" x="2582863" y="3203575"/>
          <p14:tracePt t="35407" x="2608263" y="3195638"/>
          <p14:tracePt t="35423" x="2625725" y="3195638"/>
          <p14:tracePt t="35432" x="2651125" y="3186113"/>
          <p14:tracePt t="35448" x="2668588" y="3186113"/>
          <p14:tracePt t="35456" x="2684463" y="3178175"/>
          <p14:tracePt t="35464" x="2693988" y="3178175"/>
          <p14:tracePt t="35473" x="2719388" y="3170238"/>
          <p14:tracePt t="35488" x="2727325" y="3170238"/>
          <p14:tracePt t="35496" x="2735263" y="3170238"/>
          <p14:tracePt t="35504" x="2744788" y="3170238"/>
          <p14:tracePt t="35903" x="2752725" y="3170238"/>
          <p14:tracePt t="35912" x="2760663" y="3170238"/>
          <p14:tracePt t="35920" x="2786063" y="3160713"/>
          <p14:tracePt t="35928" x="2820988" y="3160713"/>
          <p14:tracePt t="35935" x="2863850" y="3160713"/>
          <p14:tracePt t="35943" x="2922588" y="3160713"/>
          <p14:tracePt t="35952" x="2990850" y="3160713"/>
          <p14:tracePt t="35960" x="3074988" y="3160713"/>
          <p14:tracePt t="35967" x="3160713" y="3160713"/>
          <p14:tracePt t="35976" x="3244850" y="3160713"/>
          <p14:tracePt t="35983" x="3330575" y="3144838"/>
          <p14:tracePt t="35991" x="3389313" y="3144838"/>
          <p14:tracePt t="35999" x="3457575" y="3144838"/>
          <p14:tracePt t="36007" x="3517900" y="3135313"/>
          <p14:tracePt t="36015" x="3568700" y="3127375"/>
          <p14:tracePt t="36024" x="3602038" y="3119438"/>
          <p14:tracePt t="36033" x="3619500" y="3119438"/>
          <p14:tracePt t="36039" x="3636963" y="3119438"/>
          <p14:tracePt t="36048" x="3662363" y="3119438"/>
          <p14:tracePt t="36168" x="3670300" y="3119438"/>
          <p14:tracePt t="36184" x="3687763" y="3119438"/>
          <p14:tracePt t="36199" x="3703638" y="3119438"/>
          <p14:tracePt t="36208" x="3721100" y="3119438"/>
          <p14:tracePt t="36216" x="3729038" y="3119438"/>
          <p14:tracePt t="36223" x="3756025" y="3119438"/>
          <p14:tracePt t="36232" x="3763963" y="3119438"/>
          <p14:tracePt t="36240" x="3797300" y="3127375"/>
          <p14:tracePt t="36248" x="3806825" y="3127375"/>
          <p14:tracePt t="36256" x="3822700" y="3127375"/>
          <p14:tracePt t="36265" x="3840163" y="3135313"/>
          <p14:tracePt t="36271" x="3848100" y="3135313"/>
          <p14:tracePt t="36279" x="3865563" y="3135313"/>
          <p14:tracePt t="36287" x="3883025" y="3135313"/>
          <p14:tracePt t="36296" x="3916363" y="3144838"/>
          <p14:tracePt t="36304" x="3933825" y="3152775"/>
          <p14:tracePt t="36312" x="3959225" y="3170238"/>
          <p14:tracePt t="36319" x="3984625" y="3170238"/>
          <p14:tracePt t="36328" x="4027488" y="3170238"/>
          <p14:tracePt t="36336" x="4035425" y="3170238"/>
          <p14:tracePt t="36344" x="4060825" y="3178175"/>
          <p14:tracePt t="36352" x="4086225" y="3178175"/>
          <p14:tracePt t="36359" x="4095750" y="3178175"/>
          <p14:tracePt t="36367" x="4111625" y="3178175"/>
          <p14:tracePt t="36376" x="4129088" y="3178175"/>
          <p14:tracePt t="37184" x="4137025" y="3178175"/>
          <p14:tracePt t="37207" x="4146550" y="3178175"/>
          <p14:tracePt t="37223" x="4154488" y="3178175"/>
          <p14:tracePt t="37232" x="4162425" y="3178175"/>
          <p14:tracePt t="37240" x="4171950" y="3186113"/>
          <p14:tracePt t="37255" x="4197350" y="3186113"/>
          <p14:tracePt t="37264" x="4205288" y="3186113"/>
          <p14:tracePt t="37271" x="4230688" y="3195638"/>
          <p14:tracePt t="37280" x="4248150" y="3195638"/>
          <p14:tracePt t="37287" x="4273550" y="3195638"/>
          <p14:tracePt t="37298" x="4306888" y="3195638"/>
          <p14:tracePt t="37303" x="4341813" y="3195638"/>
          <p14:tracePt t="37312" x="4384675" y="3195638"/>
          <p14:tracePt t="37320" x="4425950" y="3195638"/>
          <p14:tracePt t="37329" x="4460875" y="3195638"/>
          <p14:tracePt t="37336" x="4511675" y="3195638"/>
          <p14:tracePt t="37343" x="4545013" y="3195638"/>
          <p14:tracePt t="37351" x="4579938" y="3195638"/>
          <p14:tracePt t="37360" x="4595813" y="3195638"/>
          <p14:tracePt t="37368" x="4630738" y="3195638"/>
          <p14:tracePt t="37376" x="4638675" y="3195638"/>
          <p14:tracePt t="37448" x="4646613" y="3195638"/>
          <p14:tracePt t="37456" x="4673600" y="3203575"/>
          <p14:tracePt t="37472" x="4699000" y="3203575"/>
          <p14:tracePt t="37487" x="4714875" y="3203575"/>
          <p14:tracePt t="37496" x="4732338" y="3203575"/>
          <p14:tracePt t="37513" x="4740275" y="3203575"/>
          <p14:tracePt t="37535" x="4749800" y="3203575"/>
          <p14:tracePt t="37552" x="4765675" y="3203575"/>
          <p14:tracePt t="37560" x="4775200" y="3203575"/>
          <p14:tracePt t="37568" x="4791075" y="3203575"/>
          <p14:tracePt t="37575" x="4808538" y="3203575"/>
          <p14:tracePt t="37592" x="4833938" y="3203575"/>
          <p14:tracePt t="37599" x="4843463" y="3203575"/>
          <p14:tracePt t="37607" x="4876800" y="3203575"/>
          <p14:tracePt t="37615" x="4902200" y="3203575"/>
          <p14:tracePt t="37624" x="4910138" y="3203575"/>
          <p14:tracePt t="37631" x="4945063" y="3203575"/>
          <p14:tracePt t="37639" x="4962525" y="3203575"/>
          <p14:tracePt t="37647" x="4978400" y="3203575"/>
          <p14:tracePt t="37655" x="4987925" y="3203575"/>
          <p14:tracePt t="37664" x="5003800" y="3195638"/>
          <p14:tracePt t="37736" x="5013325" y="3195638"/>
          <p14:tracePt t="37744" x="5029200" y="3195638"/>
          <p14:tracePt t="37752" x="5046663" y="3195638"/>
          <p14:tracePt t="37759" x="5064125" y="3186113"/>
          <p14:tracePt t="37767" x="5080000" y="3186113"/>
          <p14:tracePt t="37775" x="5097463" y="3186113"/>
          <p14:tracePt t="37784" x="5132388" y="3178175"/>
          <p14:tracePt t="37791" x="5140325" y="3178175"/>
          <p14:tracePt t="37799" x="5165725" y="3178175"/>
          <p14:tracePt t="37807" x="5191125" y="3178175"/>
          <p14:tracePt t="37815" x="5208588" y="3170238"/>
          <p14:tracePt t="37831" x="5233988" y="3152775"/>
          <p14:tracePt t="37840" x="5241925" y="3152775"/>
          <p14:tracePt t="37848" x="5259388" y="3152775"/>
          <p14:tracePt t="37856" x="5267325" y="3152775"/>
          <p14:tracePt t="37872" x="5276850" y="3152775"/>
          <p14:tracePt t="37880" x="5292725" y="3152775"/>
          <p14:tracePt t="37903" x="5310188" y="3152775"/>
          <p14:tracePt t="37911" x="5327650" y="3144838"/>
          <p14:tracePt t="37931" x="5335588" y="3144838"/>
          <p14:tracePt t="37946" x="5343525" y="3135313"/>
          <p14:tracePt t="38176" x="5360988" y="3135313"/>
          <p14:tracePt t="38183" x="5368925" y="3135313"/>
          <p14:tracePt t="38200" x="5386388" y="3135313"/>
          <p14:tracePt t="38208" x="5394325" y="3135313"/>
          <p14:tracePt t="38216" x="5403850" y="3135313"/>
          <p14:tracePt t="38224" x="5429250" y="3127375"/>
          <p14:tracePt t="38231" x="5437188" y="3127375"/>
          <p14:tracePt t="38248" x="5446713" y="3119438"/>
          <p14:tracePt t="38256" x="5462588" y="3119438"/>
          <p14:tracePt t="38272" x="5472113" y="3119438"/>
          <p14:tracePt t="38281" x="5472113" y="3109913"/>
          <p14:tracePt t="38296" x="5487988" y="3109913"/>
          <p14:tracePt t="38304" x="5497513" y="3109913"/>
          <p14:tracePt t="38313" x="5505450" y="3109913"/>
          <p14:tracePt t="38319" x="5530850" y="3109913"/>
          <p14:tracePt t="38327" x="5538788" y="3101975"/>
          <p14:tracePt t="38335" x="5581650" y="3101975"/>
          <p14:tracePt t="38345" x="5632450" y="3101975"/>
          <p14:tracePt t="38352" x="5692775" y="3067050"/>
          <p14:tracePt t="38362" x="5718175" y="3067050"/>
          <p14:tracePt t="38367" x="5761038" y="3067050"/>
          <p14:tracePt t="38375" x="5786438" y="3067050"/>
          <p14:tracePt t="38383" x="5819775" y="3067050"/>
          <p14:tracePt t="38392" x="5837238" y="3067050"/>
          <p14:tracePt t="38400" x="5862638" y="3059113"/>
          <p14:tracePt t="38408" x="5880100" y="3059113"/>
          <p14:tracePt t="38415" x="5905500" y="3059113"/>
          <p14:tracePt t="38423" x="5913438" y="3059113"/>
          <p14:tracePt t="38431" x="5946775" y="3059113"/>
          <p14:tracePt t="38440" x="5981700" y="3059113"/>
          <p14:tracePt t="38447" x="6015038" y="3059113"/>
          <p14:tracePt t="38456" x="6032500" y="3059113"/>
          <p14:tracePt t="38463" x="6075363" y="3059113"/>
          <p14:tracePt t="38472" x="6108700" y="3059113"/>
          <p14:tracePt t="38480" x="6151563" y="3059113"/>
          <p14:tracePt t="38488" x="6176963" y="3059113"/>
          <p14:tracePt t="38496" x="6194425" y="3059113"/>
          <p14:tracePt t="38504" x="6227763" y="3059113"/>
          <p14:tracePt t="38513" x="6261100" y="3059113"/>
          <p14:tracePt t="38520" x="6278563" y="3051175"/>
          <p14:tracePt t="38528" x="6286500" y="3041650"/>
          <p14:tracePt t="38535" x="6296025" y="3041650"/>
          <p14:tracePt t="38816" x="6303963" y="3041650"/>
          <p14:tracePt t="38831" x="6321425" y="3041650"/>
          <p14:tracePt t="38839" x="6329363" y="3041650"/>
          <p14:tracePt t="38847" x="6338888" y="3041650"/>
          <p14:tracePt t="38856" x="6364288" y="3041650"/>
          <p14:tracePt t="38864" x="6372225" y="3041650"/>
          <p14:tracePt t="38872" x="6405563" y="3041650"/>
          <p14:tracePt t="38880" x="6448425" y="3041650"/>
          <p14:tracePt t="38888" x="6491288" y="3041650"/>
          <p14:tracePt t="38896" x="6524625" y="3041650"/>
          <p14:tracePt t="38903" x="6559550" y="3041650"/>
          <p14:tracePt t="38912" x="6575425" y="3041650"/>
          <p14:tracePt t="38920" x="6610350" y="3041650"/>
          <p14:tracePt t="38929" x="6643688" y="3041650"/>
          <p14:tracePt t="38935" x="6653213" y="3041650"/>
          <p14:tracePt t="38944" x="6669088" y="3041650"/>
          <p14:tracePt t="38951" x="6686550" y="3041650"/>
          <p14:tracePt t="38967" x="6711950" y="3041650"/>
          <p14:tracePt t="38983" x="6745288" y="3041650"/>
          <p14:tracePt t="38991" x="6754813" y="3041650"/>
          <p14:tracePt t="38999" x="6797675" y="3041650"/>
          <p14:tracePt t="39008" x="6831013" y="3041650"/>
          <p14:tracePt t="39016" x="6873875" y="3041650"/>
          <p14:tracePt t="39023" x="6907213" y="3041650"/>
          <p14:tracePt t="39032" x="6932613" y="3033713"/>
          <p14:tracePt t="39040" x="6942138" y="3033713"/>
          <p14:tracePt t="39047" x="6958013" y="3033713"/>
          <p14:tracePt t="39055" x="6967538" y="3033713"/>
          <p14:tracePt t="39215" x="6975475" y="3033713"/>
          <p14:tracePt t="39248" x="6942138" y="3041650"/>
          <p14:tracePt t="39255" x="6881813" y="3051175"/>
          <p14:tracePt t="39263" x="6838950" y="3051175"/>
          <p14:tracePt t="39271" x="6754813" y="3076575"/>
          <p14:tracePt t="39279" x="6653213" y="3084513"/>
          <p14:tracePt t="39288" x="6542088" y="3101975"/>
          <p14:tracePt t="39296" x="6415088" y="3109913"/>
          <p14:tracePt t="39303" x="6278563" y="3144838"/>
          <p14:tracePt t="39312" x="6108700" y="3160713"/>
          <p14:tracePt t="39320" x="5853113" y="3203575"/>
          <p14:tracePt t="39329" x="5667375" y="3221038"/>
          <p14:tracePt t="39337" x="5462588" y="3228975"/>
          <p14:tracePt t="39346" x="5318125" y="3246438"/>
          <p14:tracePt t="39352" x="5114925" y="3271838"/>
          <p14:tracePt t="39361" x="4868863" y="3322638"/>
          <p14:tracePt t="39367" x="4689475" y="3322638"/>
          <p14:tracePt t="39375" x="4503738" y="3348038"/>
          <p14:tracePt t="39384" x="4306888" y="3373438"/>
          <p14:tracePt t="39391" x="4162425" y="3408363"/>
          <p14:tracePt t="39399" x="3992563" y="3424238"/>
          <p14:tracePt t="39408" x="3797300" y="3449638"/>
          <p14:tracePt t="39416" x="3611563" y="3475038"/>
          <p14:tracePt t="39424" x="3449638" y="3502025"/>
          <p14:tracePt t="39431" x="3254375" y="3543300"/>
          <p14:tracePt t="39439" x="3127375" y="3552825"/>
          <p14:tracePt t="39447" x="3008313" y="3568700"/>
          <p14:tracePt t="39456" x="2879725" y="3578225"/>
          <p14:tracePt t="39464" x="2752725" y="3611563"/>
          <p14:tracePt t="39472" x="2668588" y="3611563"/>
          <p14:tracePt t="39480" x="2549525" y="3619500"/>
          <p14:tracePt t="39487" x="2413000" y="3662363"/>
          <p14:tracePt t="39496" x="2311400" y="3662363"/>
          <p14:tracePt t="39504" x="2208213" y="3671888"/>
          <p14:tracePt t="39514" x="2106613" y="3679825"/>
          <p14:tracePt t="39519" x="2038350" y="3697288"/>
          <p14:tracePt t="39528" x="1962150" y="3697288"/>
          <p14:tracePt t="39535" x="1903413" y="3713163"/>
          <p14:tracePt t="39544" x="1817688" y="3722688"/>
          <p14:tracePt t="39551" x="1766888" y="3730625"/>
          <p14:tracePt t="39560" x="1716088" y="3730625"/>
          <p14:tracePt t="39567" x="1682750" y="3738563"/>
          <p14:tracePt t="39578" x="1622425" y="3763963"/>
          <p14:tracePt t="39584" x="1571625" y="3763963"/>
          <p14:tracePt t="39592" x="1528763" y="3773488"/>
          <p14:tracePt t="39600" x="1470025" y="3773488"/>
          <p14:tracePt t="39608" x="1409700" y="3773488"/>
          <p14:tracePt t="39615" x="1368425" y="3773488"/>
          <p14:tracePt t="39623" x="1325563" y="3773488"/>
          <p14:tracePt t="39631" x="1282700" y="3773488"/>
          <p14:tracePt t="39639" x="1223963" y="3773488"/>
          <p14:tracePt t="39648" x="1163638" y="3773488"/>
          <p14:tracePt t="39656" x="1120775" y="3773488"/>
          <p14:tracePt t="39663" x="1079500" y="3773488"/>
          <p14:tracePt t="39671" x="1054100" y="3773488"/>
          <p14:tracePt t="39679" x="1028700" y="3773488"/>
          <p14:tracePt t="39688" x="1003300" y="3773488"/>
          <p14:tracePt t="39695" x="993775" y="3773488"/>
          <p14:tracePt t="40080" x="1003300" y="3781425"/>
          <p14:tracePt t="40088" x="1019175" y="3781425"/>
          <p14:tracePt t="40096" x="1036638" y="3781425"/>
          <p14:tracePt t="40104" x="1087438" y="3806825"/>
          <p14:tracePt t="40112" x="1095375" y="3806825"/>
          <p14:tracePt t="40120" x="1120775" y="3816350"/>
          <p14:tracePt t="40128" x="1155700" y="3816350"/>
          <p14:tracePt t="40136" x="1189038" y="3824288"/>
          <p14:tracePt t="40152" x="1198563" y="3824288"/>
          <p14:tracePt t="40160" x="1214438" y="3841750"/>
          <p14:tracePt t="40832" x="1198563" y="3841750"/>
          <p14:tracePt t="40847" x="1189038" y="3841750"/>
          <p14:tracePt t="40856" x="1181100" y="3841750"/>
          <p14:tracePt t="40864" x="1173163" y="3841750"/>
          <p14:tracePt t="40872" x="1163638" y="3841750"/>
          <p14:tracePt t="40880" x="1155700" y="3849688"/>
          <p14:tracePt t="40896" x="1130300" y="3857625"/>
          <p14:tracePt t="40903" x="1095375" y="3867150"/>
          <p14:tracePt t="40912" x="1062038" y="3883025"/>
          <p14:tracePt t="40919" x="1036638" y="3883025"/>
          <p14:tracePt t="40927" x="993775" y="3900488"/>
          <p14:tracePt t="40936" x="960438" y="3900488"/>
          <p14:tracePt t="40944" x="942975" y="3908425"/>
          <p14:tracePt t="40951" x="909638" y="3925888"/>
          <p14:tracePt t="40961" x="884238" y="3935413"/>
          <p14:tracePt t="40968" x="874713" y="3935413"/>
          <p14:tracePt t="41032" x="866775" y="3935413"/>
          <p14:tracePt t="41040" x="858838" y="3935413"/>
          <p14:tracePt t="41079" x="858838" y="3943350"/>
          <p14:tracePt t="41272" x="831850" y="3968750"/>
          <p14:tracePt t="41279" x="823913" y="3968750"/>
          <p14:tracePt t="41288" x="798513" y="3976688"/>
          <p14:tracePt t="41296" x="765175" y="3994150"/>
          <p14:tracePt t="41304" x="739775" y="4002088"/>
          <p14:tracePt t="41311" x="714375" y="4019550"/>
          <p14:tracePt t="41319" x="679450" y="4027488"/>
          <p14:tracePt t="41328" x="671513" y="4044950"/>
          <p14:tracePt t="41336" x="654050" y="4052888"/>
          <p14:tracePt t="41344" x="646113" y="4052888"/>
          <p14:tracePt t="41351" x="636588" y="4070350"/>
          <p14:tracePt t="41360" x="628650" y="4079875"/>
          <p14:tracePt t="41367" x="620713" y="4087813"/>
          <p14:tracePt t="41936" x="628650" y="4087813"/>
          <p14:tracePt t="41944" x="654050" y="4095750"/>
          <p14:tracePt t="41952" x="661988" y="4105275"/>
          <p14:tracePt t="41960" x="688975" y="4105275"/>
          <p14:tracePt t="41967" x="714375" y="4105275"/>
          <p14:tracePt t="41976" x="730250" y="4113213"/>
          <p14:tracePt t="41984" x="755650" y="4113213"/>
          <p14:tracePt t="41992" x="790575" y="4113213"/>
          <p14:tracePt t="42000" x="806450" y="4113213"/>
          <p14:tracePt t="42008" x="858838" y="4121150"/>
          <p14:tracePt t="42015" x="900113" y="4121150"/>
          <p14:tracePt t="42024" x="968375" y="4130675"/>
          <p14:tracePt t="42032" x="1036638" y="4146550"/>
          <p14:tracePt t="42039" x="1095375" y="4164013"/>
          <p14:tracePt t="42048" x="1147763" y="4164013"/>
          <p14:tracePt t="42055" x="1239838" y="4171950"/>
          <p14:tracePt t="42063" x="1282700" y="4171950"/>
          <p14:tracePt t="42071" x="1350963" y="4181475"/>
          <p14:tracePt t="42080" x="1427163" y="4181475"/>
          <p14:tracePt t="42088" x="1495425" y="4181475"/>
          <p14:tracePt t="42095" x="1597025" y="4181475"/>
          <p14:tracePt t="42103" x="1657350" y="4181475"/>
          <p14:tracePt t="42111" x="1741488" y="4181475"/>
          <p14:tracePt t="42120" x="1827213" y="4181475"/>
          <p14:tracePt t="42127" x="1893888" y="4181475"/>
          <p14:tracePt t="42136" x="1962150" y="4181475"/>
          <p14:tracePt t="42143" x="2047875" y="4181475"/>
          <p14:tracePt t="42152" x="2124075" y="4181475"/>
          <p14:tracePt t="42160" x="2182813" y="4181475"/>
          <p14:tracePt t="42167" x="2251075" y="4181475"/>
          <p14:tracePt t="42176" x="2311400" y="4181475"/>
          <p14:tracePt t="42184" x="2344738" y="4181475"/>
          <p14:tracePt t="42193" x="2362200" y="4181475"/>
          <p14:tracePt t="42199" x="2387600" y="4181475"/>
          <p14:tracePt t="42207" x="2395538" y="4181475"/>
          <p14:tracePt t="42226" x="2413000" y="4181475"/>
          <p14:tracePt t="42264" x="2420938" y="4181475"/>
          <p14:tracePt t="42335" x="2420938" y="4171950"/>
          <p14:tracePt t="42344" x="2420938" y="4164013"/>
          <p14:tracePt t="42464" x="2379663" y="4171950"/>
          <p14:tracePt t="42479" x="2344738" y="4171950"/>
          <p14:tracePt t="42487" x="2311400" y="4171950"/>
          <p14:tracePt t="42495" x="2286000" y="4171950"/>
          <p14:tracePt t="42503" x="2260600" y="4171950"/>
          <p14:tracePt t="42512" x="2235200" y="4171950"/>
          <p14:tracePt t="42519" x="2225675" y="4171950"/>
          <p14:tracePt t="42583" x="2235200" y="4171950"/>
          <p14:tracePt t="42615" x="2243138" y="4171950"/>
          <p14:tracePt t="42632" x="2251075" y="4171950"/>
          <p14:tracePt t="42640" x="2260600" y="4171950"/>
          <p14:tracePt t="42656" x="2286000" y="4171950"/>
          <p14:tracePt t="42663" x="2293938" y="4181475"/>
          <p14:tracePt t="42671" x="2311400" y="4181475"/>
          <p14:tracePt t="42680" x="2344738" y="4197350"/>
          <p14:tracePt t="42688" x="2370138" y="4206875"/>
          <p14:tracePt t="42696" x="2395538" y="4206875"/>
          <p14:tracePt t="42704" x="2446338" y="4224338"/>
          <p14:tracePt t="42711" x="2489200" y="4224338"/>
          <p14:tracePt t="42719" x="2549525" y="4249738"/>
          <p14:tracePt t="42727" x="2590800" y="4249738"/>
          <p14:tracePt t="42735" x="2693988" y="4257675"/>
          <p14:tracePt t="42743" x="2760663" y="4257675"/>
          <p14:tracePt t="42751" x="2838450" y="4257675"/>
          <p14:tracePt t="42760" x="2897188" y="4257675"/>
          <p14:tracePt t="42767" x="2965450" y="4265613"/>
          <p14:tracePt t="42776" x="3049588" y="4265613"/>
          <p14:tracePt t="42783" x="3127375" y="4283075"/>
          <p14:tracePt t="42793" x="3211513" y="4283075"/>
          <p14:tracePt t="42800" x="3279775" y="4283075"/>
          <p14:tracePt t="42808" x="3363913" y="4283075"/>
          <p14:tracePt t="42816" x="3441700" y="4283075"/>
          <p14:tracePt t="42825" x="3508375" y="4283075"/>
          <p14:tracePt t="42832" x="3568700" y="4283075"/>
          <p14:tracePt t="42842" x="3627438" y="4283075"/>
          <p14:tracePt t="42847" x="3678238" y="4283075"/>
          <p14:tracePt t="42855" x="3756025" y="4283075"/>
          <p14:tracePt t="42863" x="3789363" y="4275138"/>
          <p14:tracePt t="42874" x="3865563" y="4257675"/>
          <p14:tracePt t="42894" x="3941763" y="4249738"/>
          <p14:tracePt t="42896" x="3967163" y="4240213"/>
          <p14:tracePt t="42903" x="3992563" y="4240213"/>
          <p14:tracePt t="42911" x="4017963" y="4240213"/>
          <p14:tracePt t="42920" x="4027488" y="4240213"/>
          <p14:tracePt t="43000" x="4035425" y="4240213"/>
          <p14:tracePt t="43839" x="4044950" y="4232275"/>
          <p14:tracePt t="43872" x="4044950" y="4224338"/>
          <p14:tracePt t="44008" x="4044950" y="4214813"/>
          <p14:tracePt t="44016" x="4052888" y="4206875"/>
          <p14:tracePt t="44024" x="4060825" y="4206875"/>
          <p14:tracePt t="44032" x="4078288" y="4189413"/>
          <p14:tracePt t="44041" x="4095750" y="4189413"/>
          <p14:tracePt t="44047" x="4129088" y="4181475"/>
          <p14:tracePt t="44057" x="4137025" y="4181475"/>
          <p14:tracePt t="44063" x="4179888" y="4181475"/>
          <p14:tracePt t="44071" x="4214813" y="4171950"/>
          <p14:tracePt t="44079" x="4256088" y="4171950"/>
          <p14:tracePt t="44088" x="4306888" y="4171950"/>
          <p14:tracePt t="44096" x="4349750" y="4171950"/>
          <p14:tracePt t="44104" x="4400550" y="4171950"/>
          <p14:tracePt t="44111" x="4451350" y="4171950"/>
          <p14:tracePt t="44119" x="4494213" y="4171950"/>
          <p14:tracePt t="44128" x="4537075" y="4171950"/>
          <p14:tracePt t="44136" x="4579938" y="4171950"/>
          <p14:tracePt t="44144" x="4621213" y="4171950"/>
          <p14:tracePt t="44151" x="4664075" y="4171950"/>
          <p14:tracePt t="44159" x="4699000" y="4171950"/>
          <p14:tracePt t="44167" x="4740275" y="4171950"/>
          <p14:tracePt t="44176" x="4783138" y="4171950"/>
          <p14:tracePt t="44184" x="4818063" y="4164013"/>
          <p14:tracePt t="44192" x="4851400" y="4164013"/>
          <p14:tracePt t="44200" x="4876800" y="4164013"/>
          <p14:tracePt t="44208" x="4894263" y="4156075"/>
          <p14:tracePt t="44215" x="4902200" y="4156075"/>
          <p14:tracePt t="44248" x="4910138" y="4156075"/>
          <p14:tracePt t="44288" x="4919663" y="4156075"/>
          <p14:tracePt t="44296" x="4927600" y="4156075"/>
          <p14:tracePt t="44311" x="4935538" y="4156075"/>
          <p14:tracePt t="44512" x="4910138" y="4156075"/>
          <p14:tracePt t="44520" x="4868863" y="4156075"/>
          <p14:tracePt t="44527" x="4808538" y="4146550"/>
          <p14:tracePt t="44535" x="4749800" y="4138613"/>
          <p14:tracePt t="44543" x="4699000" y="4130675"/>
          <p14:tracePt t="44552" x="4613275" y="4130675"/>
          <p14:tracePt t="44560" x="4605338" y="4130675"/>
          <p14:tracePt t="44568" x="4570413" y="4121150"/>
          <p14:tracePt t="44575" x="4503738" y="4087813"/>
          <p14:tracePt t="44583" x="4460875" y="4087813"/>
          <p14:tracePt t="44591" x="4425950" y="4070350"/>
          <p14:tracePt t="44600" x="4367213" y="4052888"/>
          <p14:tracePt t="44648" x="4349750" y="4044950"/>
          <p14:tracePt t="44655" x="4349750" y="4037013"/>
          <p14:tracePt t="44664" x="4332288" y="4027488"/>
          <p14:tracePt t="44671" x="4324350" y="4027488"/>
          <p14:tracePt t="44679" x="4316413" y="4027488"/>
          <p14:tracePt t="44711" x="4306888" y="4027488"/>
          <p14:tracePt t="44719" x="4281488" y="4027488"/>
          <p14:tracePt t="44727" x="4256088" y="4027488"/>
          <p14:tracePt t="44735" x="4230688" y="4027488"/>
          <p14:tracePt t="44744" x="4222750" y="4027488"/>
          <p14:tracePt t="45472" x="4240213" y="4044950"/>
          <p14:tracePt t="45479" x="4248150" y="4052888"/>
          <p14:tracePt t="45488" x="4265613" y="4052888"/>
          <p14:tracePt t="45496" x="4291013" y="4062413"/>
          <p14:tracePt t="45505" x="4316413" y="4087813"/>
          <p14:tracePt t="45511" x="4359275" y="4105275"/>
          <p14:tracePt t="45519" x="4451350" y="4138613"/>
          <p14:tracePt t="45527" x="4494213" y="4146550"/>
          <p14:tracePt t="45536" x="4587875" y="4181475"/>
          <p14:tracePt t="45544" x="4656138" y="4197350"/>
          <p14:tracePt t="45551" x="4757738" y="4214813"/>
          <p14:tracePt t="45559" x="4876800" y="4240213"/>
          <p14:tracePt t="45567" x="4987925" y="4249738"/>
          <p14:tracePt t="45576" x="5114925" y="4265613"/>
          <p14:tracePt t="45584" x="5233988" y="4275138"/>
          <p14:tracePt t="45592" x="5360988" y="4300538"/>
          <p14:tracePt t="45600" x="5462588" y="4300538"/>
          <p14:tracePt t="45608" x="5530850" y="4316413"/>
          <p14:tracePt t="45615" x="5616575" y="4316413"/>
          <p14:tracePt t="45624" x="5675313" y="4316413"/>
          <p14:tracePt t="45632" x="5708650" y="4316413"/>
          <p14:tracePt t="45640" x="5743575" y="4316413"/>
          <p14:tracePt t="45648" x="5751513" y="4316413"/>
          <p14:tracePt t="45657" x="5776913" y="4316413"/>
          <p14:tracePt t="45663" x="5786438" y="4316413"/>
          <p14:tracePt t="45689" x="5794375" y="4316413"/>
          <p14:tracePt t="45711" x="5802313" y="4316413"/>
          <p14:tracePt t="45728" x="5802313" y="4308475"/>
          <p14:tracePt t="45736" x="5802313" y="4291013"/>
          <p14:tracePt t="45744" x="5802313" y="4275138"/>
          <p14:tracePt t="45752" x="5776913" y="4249738"/>
          <p14:tracePt t="45759" x="5692775" y="4181475"/>
          <p14:tracePt t="45768" x="5641975" y="4113213"/>
          <p14:tracePt t="45776" x="5624513" y="4070350"/>
          <p14:tracePt t="45928" x="5624513" y="4062413"/>
          <p14:tracePt t="45991" x="5667375" y="4062413"/>
          <p14:tracePt t="45999" x="5700713" y="4070350"/>
          <p14:tracePt t="46007" x="5726113" y="4070350"/>
          <p14:tracePt t="46016" x="5743575" y="4070350"/>
          <p14:tracePt t="46024" x="5786438" y="4079875"/>
          <p14:tracePt t="46031" x="5862638" y="4105275"/>
          <p14:tracePt t="46040" x="5930900" y="4121150"/>
          <p14:tracePt t="46048" x="6007100" y="4146550"/>
          <p14:tracePt t="46057" x="6108700" y="4181475"/>
          <p14:tracePt t="46063" x="6167438" y="4189413"/>
          <p14:tracePt t="46073" x="6253163" y="4197350"/>
          <p14:tracePt t="46080" x="6329363" y="4206875"/>
          <p14:tracePt t="46088" x="6430963" y="4232275"/>
          <p14:tracePt t="46095" x="6516688" y="4240213"/>
          <p14:tracePt t="46105" x="6575425" y="4240213"/>
          <p14:tracePt t="46111" x="6643688" y="4240213"/>
          <p14:tracePt t="46121" x="6719888" y="4240213"/>
          <p14:tracePt t="46127" x="6762750" y="4240213"/>
          <p14:tracePt t="46136" x="6797675" y="4240213"/>
          <p14:tracePt t="46143" x="6823075" y="4240213"/>
          <p14:tracePt t="46151" x="6856413" y="4240213"/>
          <p14:tracePt t="46160" x="6881813" y="4232275"/>
          <p14:tracePt t="46168" x="6907213" y="4232275"/>
          <p14:tracePt t="46175" x="6924675" y="4232275"/>
          <p14:tracePt t="46183" x="6932613" y="4232275"/>
          <p14:tracePt t="46191" x="6942138" y="4232275"/>
          <p14:tracePt t="46200" x="6958013" y="4232275"/>
          <p14:tracePt t="46207" x="6967538" y="4232275"/>
          <p14:tracePt t="46216" x="6983413" y="4232275"/>
          <p14:tracePt t="46223" x="7000875" y="4232275"/>
          <p14:tracePt t="46231" x="7026275" y="4224338"/>
          <p14:tracePt t="46239" x="7043738" y="4224338"/>
          <p14:tracePt t="46247" x="7077075" y="4214813"/>
          <p14:tracePt t="46256" x="7085013" y="4206875"/>
          <p14:tracePt t="46263" x="7102475" y="4206875"/>
          <p14:tracePt t="46272" x="7119938" y="4206875"/>
          <p14:tracePt t="46279" x="7137400" y="4206875"/>
          <p14:tracePt t="46367" x="7145338" y="4206875"/>
          <p14:tracePt t="46400" x="7153275" y="4206875"/>
          <p14:tracePt t="46440" x="7162800" y="4206875"/>
          <p14:tracePt t="46447" x="7170738" y="4206875"/>
          <p14:tracePt t="46456" x="7178675" y="4206875"/>
          <p14:tracePt t="46472" x="7204075" y="4197350"/>
          <p14:tracePt t="46479" x="7229475" y="4197350"/>
          <p14:tracePt t="46488" x="7256463" y="4189413"/>
          <p14:tracePt t="46495" x="7281863" y="4189413"/>
          <p14:tracePt t="46504" x="7332663" y="4181475"/>
          <p14:tracePt t="46512" x="7383463" y="4164013"/>
          <p14:tracePt t="46521" x="7459663" y="4146550"/>
          <p14:tracePt t="46527" x="7545388" y="4130675"/>
          <p14:tracePt t="46536" x="7646988" y="4095750"/>
          <p14:tracePt t="46544" x="7748588" y="4052888"/>
          <p14:tracePt t="46551" x="7875588" y="4027488"/>
          <p14:tracePt t="46559" x="8012113" y="3976688"/>
          <p14:tracePt t="46568" x="8096250" y="3960813"/>
          <p14:tracePt t="46575" x="8174038" y="3935413"/>
          <p14:tracePt t="46583" x="8232775" y="3925888"/>
          <p14:tracePt t="46591" x="8283575" y="3908425"/>
          <p14:tracePt t="46599" x="8343900" y="3892550"/>
          <p14:tracePt t="46607" x="8351838" y="3883025"/>
          <p14:tracePt t="46616" x="8359775" y="3883025"/>
          <p14:tracePt t="46656" x="8301038" y="3883025"/>
          <p14:tracePt t="46664" x="8250238" y="3883025"/>
          <p14:tracePt t="46673" x="8156575" y="3900488"/>
          <p14:tracePt t="46679" x="8054975" y="3900488"/>
          <p14:tracePt t="46688" x="8037513" y="3900488"/>
          <p14:tracePt t="46840" x="8020050" y="3908425"/>
          <p14:tracePt t="46848" x="7951788" y="3935413"/>
          <p14:tracePt t="46856" x="7926388" y="3951288"/>
          <p14:tracePt t="46864" x="7893050" y="3968750"/>
          <p14:tracePt t="46889" x="7875588" y="3986213"/>
          <p14:tracePt t="46975" x="7867650" y="4002088"/>
          <p14:tracePt t="46984" x="7867650" y="4011613"/>
          <p14:tracePt t="46991" x="7867650" y="4037013"/>
          <p14:tracePt t="46999" x="7867650" y="4062413"/>
          <p14:tracePt t="47007" x="7867650" y="4079875"/>
          <p14:tracePt t="47016" x="7867650" y="4087813"/>
          <p14:tracePt t="47023" x="7867650" y="4095750"/>
          <p14:tracePt t="47032" x="7867650" y="4113213"/>
          <p14:tracePt t="47040" x="7867650" y="4121150"/>
          <p14:tracePt t="47063" x="7867650" y="4130675"/>
          <p14:tracePt t="47088" x="7867650" y="4138613"/>
          <p14:tracePt t="47104" x="7867650" y="4146550"/>
          <p14:tracePt t="47776" x="7875588" y="4146550"/>
          <p14:tracePt t="47791" x="7885113" y="4156075"/>
          <p14:tracePt t="47807" x="7910513" y="4156075"/>
          <p14:tracePt t="47815" x="7943850" y="4164013"/>
          <p14:tracePt t="47824" x="7961313" y="4164013"/>
          <p14:tracePt t="47832" x="8012113" y="4181475"/>
          <p14:tracePt t="47840" x="8054975" y="4197350"/>
          <p14:tracePt t="47848" x="8139113" y="4214813"/>
          <p14:tracePt t="47856" x="8199438" y="4214813"/>
          <p14:tracePt t="47863" x="8301038" y="4240213"/>
          <p14:tracePt t="47872" x="8377238" y="4249738"/>
          <p14:tracePt t="47879" x="8478838" y="4257675"/>
          <p14:tracePt t="47890" x="8572500" y="4275138"/>
          <p14:tracePt t="47895" x="8648700" y="4275138"/>
          <p14:tracePt t="47905" x="8716963" y="4275138"/>
          <p14:tracePt t="47911" x="8777288" y="4275138"/>
          <p14:tracePt t="47921" x="8828088" y="4291013"/>
          <p14:tracePt t="47928" x="8853488" y="4291013"/>
          <p14:tracePt t="47937" x="8869363" y="4300538"/>
          <p14:tracePt t="47944" x="8894763" y="4300538"/>
          <p14:tracePt t="47960" x="8904288" y="4308475"/>
          <p14:tracePt t="48248" x="8904288" y="4325938"/>
          <p14:tracePt t="48264" x="8921750" y="4341813"/>
          <p14:tracePt t="48272" x="8929688" y="4341813"/>
          <p14:tracePt t="48295" x="8937625" y="4341813"/>
          <p14:tracePt t="49639" x="8947150" y="4351338"/>
          <p14:tracePt t="49695" x="8947150" y="4359275"/>
          <p14:tracePt t="49831" x="8937625" y="4368800"/>
          <p14:tracePt t="49886" x="8929688" y="4376738"/>
          <p14:tracePt t="49944" x="8912225" y="4376738"/>
          <p14:tracePt t="50072" x="8904288" y="4376738"/>
          <p14:tracePt t="50087" x="8886825" y="4384675"/>
          <p14:tracePt t="50119" x="8878888" y="4384675"/>
          <p14:tracePt t="50144" x="8869363" y="4394200"/>
          <p14:tracePt t="50264" x="8861425" y="4394200"/>
          <p14:tracePt t="50271" x="8853488" y="4394200"/>
          <p14:tracePt t="50279" x="8843963" y="4394200"/>
          <p14:tracePt t="50287" x="8836025" y="4402138"/>
          <p14:tracePt t="50303" x="8810625" y="4402138"/>
          <p14:tracePt t="50312" x="8802688" y="4402138"/>
          <p14:tracePt t="50320" x="8777288" y="4402138"/>
          <p14:tracePt t="50327" x="8759825" y="4402138"/>
          <p14:tracePt t="50336" x="8742363" y="4402138"/>
          <p14:tracePt t="50343" x="8724900" y="4402138"/>
          <p14:tracePt t="50352" x="8709025" y="4402138"/>
          <p14:tracePt t="50359" x="8691563" y="4410075"/>
          <p14:tracePt t="50369" x="8658225" y="4410075"/>
          <p14:tracePt t="50376" x="8632825" y="4410075"/>
          <p14:tracePt t="50384" x="8589963" y="4427538"/>
          <p14:tracePt t="50391" x="8547100" y="4427538"/>
          <p14:tracePt t="50402" x="8488363" y="4435475"/>
          <p14:tracePt t="50407" x="8410575" y="4445000"/>
          <p14:tracePt t="50415" x="8318500" y="4460875"/>
          <p14:tracePt t="50424" x="8199438" y="4478338"/>
          <p14:tracePt t="50431" x="8070850" y="4513263"/>
          <p14:tracePt t="50439" x="7893050" y="4538663"/>
          <p14:tracePt t="50447" x="7723188" y="4564063"/>
          <p14:tracePt t="50456" x="7570788" y="4579938"/>
          <p14:tracePt t="50464" x="7383463" y="4614863"/>
          <p14:tracePt t="50471" x="7178675" y="4630738"/>
          <p14:tracePt t="50479" x="6975475" y="4673600"/>
          <p14:tracePt t="50487" x="6770688" y="4691063"/>
          <p14:tracePt t="50495" x="6550025" y="4716463"/>
          <p14:tracePt t="50505" x="6364288" y="4741863"/>
          <p14:tracePt t="50512" x="6159500" y="4741863"/>
          <p14:tracePt t="50521" x="5956300" y="4741863"/>
          <p14:tracePt t="50527" x="5718175" y="4741863"/>
          <p14:tracePt t="50536" x="5513388" y="4741863"/>
          <p14:tracePt t="50543" x="5302250" y="4759325"/>
          <p14:tracePt t="50553" x="5089525" y="4784725"/>
          <p14:tracePt t="50559" x="4945063" y="4784725"/>
          <p14:tracePt t="50568" x="4791075" y="4784725"/>
          <p14:tracePt t="50575" x="4656138" y="4784725"/>
          <p14:tracePt t="50584" x="4494213" y="4784725"/>
          <p14:tracePt t="50592" x="4359275" y="4784725"/>
          <p14:tracePt t="50602" x="4214813" y="4784725"/>
          <p14:tracePt t="50607" x="4103688" y="4784725"/>
          <p14:tracePt t="50616" x="4002088" y="4784725"/>
          <p14:tracePt t="50623" x="3916363" y="4784725"/>
          <p14:tracePt t="50631" x="3865563" y="4784725"/>
          <p14:tracePt t="50639" x="3789363" y="4784725"/>
          <p14:tracePt t="50648" x="3746500" y="4784725"/>
          <p14:tracePt t="50656" x="3703638" y="4784725"/>
          <p14:tracePt t="50663" x="3670300" y="4784725"/>
          <p14:tracePt t="50672" x="3636963" y="4784725"/>
          <p14:tracePt t="50680" x="3594100" y="4784725"/>
          <p14:tracePt t="50688" x="3576638" y="4784725"/>
          <p14:tracePt t="50696" x="3551238" y="4784725"/>
          <p14:tracePt t="50704" x="3517900" y="4784725"/>
          <p14:tracePt t="50711" x="3492500" y="4784725"/>
          <p14:tracePt t="50719" x="3457575" y="4784725"/>
          <p14:tracePt t="50728" x="3414713" y="4784725"/>
          <p14:tracePt t="50736" x="3373438" y="4784725"/>
          <p14:tracePt t="50744" x="3338513" y="4784725"/>
          <p14:tracePt t="50753" x="3270250" y="4784725"/>
          <p14:tracePt t="50768" x="3236913" y="4784725"/>
          <p14:tracePt t="50775" x="3219450" y="4784725"/>
          <p14:tracePt t="50784" x="3194050" y="4784725"/>
          <p14:tracePt t="50792" x="3168650" y="4775200"/>
          <p14:tracePt t="50801" x="3160713" y="4775200"/>
          <p14:tracePt t="50807" x="3135313" y="4775200"/>
          <p14:tracePt t="50817" x="3117850" y="4775200"/>
          <p14:tracePt t="50823" x="3109913" y="4775200"/>
          <p14:tracePt t="50831" x="3092450" y="4767263"/>
          <p14:tracePt t="50839" x="3067050" y="4767263"/>
          <p14:tracePt t="50847" x="3049588" y="4759325"/>
          <p14:tracePt t="50855" x="3016250" y="4749800"/>
          <p14:tracePt t="50863" x="2982913" y="4733925"/>
          <p14:tracePt t="50872" x="2947988" y="4724400"/>
          <p14:tracePt t="50880" x="2897188" y="4716463"/>
          <p14:tracePt t="50888" x="2854325" y="4716463"/>
          <p14:tracePt t="50905" x="2752725" y="4708525"/>
          <p14:tracePt t="50911" x="2709863" y="4708525"/>
          <p14:tracePt t="50920" x="2651125" y="4708525"/>
          <p14:tracePt t="50928" x="2590800" y="4708525"/>
          <p14:tracePt t="50936" x="2524125" y="4708525"/>
          <p14:tracePt t="50943" x="2463800" y="4708525"/>
          <p14:tracePt t="50952" x="2405063" y="4708525"/>
          <p14:tracePt t="50960" x="2344738" y="4708525"/>
          <p14:tracePt t="50969" x="2319338" y="4708525"/>
          <p14:tracePt t="50976" x="2276475" y="4708525"/>
          <p14:tracePt t="50985" x="2243138" y="4708525"/>
          <p14:tracePt t="50991" x="2208213" y="4708525"/>
          <p14:tracePt t="51001" x="2200275" y="4708525"/>
          <p14:tracePt t="51007" x="2192338" y="4708525"/>
          <p14:tracePt t="51024" x="2174875" y="4708525"/>
          <p14:tracePt t="51096" x="2157413" y="4699000"/>
          <p14:tracePt t="51135" x="2149475" y="4683125"/>
          <p14:tracePt t="51191" x="2141538" y="4683125"/>
          <p14:tracePt t="51248" x="2132013" y="4683125"/>
          <p14:tracePt t="51296" x="2124075" y="4683125"/>
          <p14:tracePt t="51312" x="2116138" y="4683125"/>
          <p14:tracePt t="51328" x="2106613" y="4683125"/>
          <p14:tracePt t="52311" x="2116138" y="4683125"/>
          <p14:tracePt t="52320" x="2124075" y="4683125"/>
          <p14:tracePt t="52328" x="2141538" y="4683125"/>
          <p14:tracePt t="52343" x="2149475" y="4683125"/>
          <p14:tracePt t="52351" x="2157413" y="4683125"/>
          <p14:tracePt t="52359" x="2166938" y="4683125"/>
          <p14:tracePt t="52368" x="2174875" y="4691063"/>
          <p14:tracePt t="52384" x="2200275" y="4699000"/>
          <p14:tracePt t="52407" x="2208213" y="4699000"/>
          <p14:tracePt t="52432" x="2225675" y="4699000"/>
          <p14:tracePt t="52447" x="2235200" y="4699000"/>
          <p14:tracePt t="52455" x="2260600" y="4699000"/>
          <p14:tracePt t="52472" x="2276475" y="4699000"/>
          <p14:tracePt t="52480" x="2286000" y="4699000"/>
          <p14:tracePt t="52487" x="2301875" y="4699000"/>
          <p14:tracePt t="52495" x="2311400" y="4699000"/>
          <p14:tracePt t="52503" x="2319338" y="4699000"/>
          <p14:tracePt t="52512" x="2327275" y="4699000"/>
          <p14:tracePt t="52520" x="2336800" y="4699000"/>
          <p14:tracePt t="52536" x="2352675" y="4699000"/>
          <p14:tracePt t="52543" x="2362200" y="4699000"/>
          <p14:tracePt t="52568" x="2370138" y="4699000"/>
          <p14:tracePt t="52575" x="2379663" y="4699000"/>
          <p14:tracePt t="52617" x="2387600" y="4699000"/>
          <p14:tracePt t="52657" x="2395538" y="4699000"/>
          <p14:tracePt t="52673" x="2405063" y="4699000"/>
          <p14:tracePt t="52681" x="2413000" y="4699000"/>
          <p14:tracePt t="52688" x="2430463" y="4699000"/>
          <p14:tracePt t="52703" x="2455863" y="4699000"/>
          <p14:tracePt t="52711" x="2489200" y="4691063"/>
          <p14:tracePt t="52720" x="2497138" y="4691063"/>
          <p14:tracePt t="52727" x="2524125" y="4691063"/>
          <p14:tracePt t="52736" x="2532063" y="4683125"/>
          <p14:tracePt t="52744" x="2540000" y="4683125"/>
          <p14:tracePt t="52751" x="2565400" y="4683125"/>
          <p14:tracePt t="52760" x="2582863" y="4683125"/>
          <p14:tracePt t="52768" x="2590800" y="4673600"/>
          <p14:tracePt t="52775" x="2608263" y="4673600"/>
          <p14:tracePt t="52784" x="2616200" y="4673600"/>
          <p14:tracePt t="52791" x="2633663" y="4673600"/>
          <p14:tracePt t="52800" x="2651125" y="4673600"/>
          <p14:tracePt t="52808" x="2668588" y="4665663"/>
          <p14:tracePt t="52817" x="2684463" y="4665663"/>
          <p14:tracePt t="52823" x="2709863" y="4648200"/>
          <p14:tracePt t="52832" x="2727325" y="4640263"/>
          <p14:tracePt t="52840" x="2744788" y="4640263"/>
          <p14:tracePt t="52851" x="2760663" y="4630738"/>
          <p14:tracePt t="52855" x="2795588" y="4630738"/>
          <p14:tracePt t="52863" x="2820988" y="4622800"/>
          <p14:tracePt t="52871" x="2854325" y="4614863"/>
          <p14:tracePt t="52879" x="2879725" y="4605338"/>
          <p14:tracePt t="52887" x="2922588" y="4589463"/>
          <p14:tracePt t="52902" x="2965450" y="4589463"/>
          <p14:tracePt t="52904" x="3016250" y="4554538"/>
          <p14:tracePt t="52911" x="3067050" y="4546600"/>
          <p14:tracePt t="52920" x="3100388" y="4538663"/>
          <p14:tracePt t="52927" x="3117850" y="4538663"/>
          <p14:tracePt t="52936" x="3143250" y="4538663"/>
          <p14:tracePt t="52943" x="3168650" y="4529138"/>
          <p14:tracePt t="52952" x="3168650" y="4521200"/>
          <p14:tracePt t="52959" x="3178175" y="4521200"/>
          <p14:tracePt t="52967" x="3186113" y="4521200"/>
          <p14:tracePt t="52984" x="3194050" y="4521200"/>
          <p14:tracePt t="53007" x="3203575" y="4521200"/>
          <p14:tracePt t="53023" x="3219450" y="4513263"/>
          <p14:tracePt t="53047" x="3228975" y="4513263"/>
          <p14:tracePt t="53055" x="3236913" y="4513263"/>
          <p14:tracePt t="53066" x="3236913" y="4503738"/>
          <p14:tracePt t="53080" x="3262313" y="4503738"/>
          <p14:tracePt t="53088" x="3270250" y="4495800"/>
          <p14:tracePt t="53103" x="3279775" y="4495800"/>
          <p14:tracePt t="53111" x="3287713" y="4486275"/>
          <p14:tracePt t="53119" x="3297238" y="4486275"/>
          <p14:tracePt t="53184" x="3305175" y="4486275"/>
          <p14:tracePt t="53191" x="3322638" y="4486275"/>
          <p14:tracePt t="53200" x="3338513" y="4478338"/>
          <p14:tracePt t="53208" x="3363913" y="4470400"/>
          <p14:tracePt t="53217" x="3398838" y="4470400"/>
          <p14:tracePt t="53224" x="3432175" y="4452938"/>
          <p14:tracePt t="53232" x="3449638" y="4452938"/>
          <p14:tracePt t="53239" x="3475038" y="4452938"/>
          <p14:tracePt t="53248" x="3517900" y="4452938"/>
          <p14:tracePt t="53255" x="3543300" y="4452938"/>
          <p14:tracePt t="53264" x="3559175" y="4452938"/>
          <p14:tracePt t="53271" x="3576638" y="4452938"/>
          <p14:tracePt t="53279" x="3602038" y="4452938"/>
          <p14:tracePt t="53304" x="3611563" y="4452938"/>
          <p14:tracePt t="53360" x="3627438" y="4452938"/>
          <p14:tracePt t="53367" x="3636963" y="4452938"/>
          <p14:tracePt t="53376" x="3662363" y="4452938"/>
          <p14:tracePt t="53384" x="3670300" y="4452938"/>
          <p14:tracePt t="53391" x="3695700" y="4452938"/>
          <p14:tracePt t="53400" x="3713163" y="4452938"/>
          <p14:tracePt t="53408" x="3729038" y="4452938"/>
          <p14:tracePt t="53416" x="3746500" y="4452938"/>
          <p14:tracePt t="53423" x="3756025" y="4452938"/>
          <p14:tracePt t="53432" x="3771900" y="4452938"/>
          <p14:tracePt t="53439" x="3781425" y="4452938"/>
          <p14:tracePt t="53471" x="3797300" y="4452938"/>
          <p14:tracePt t="53504" x="3806825" y="4452938"/>
          <p14:tracePt t="53527" x="3814763" y="4452938"/>
          <p14:tracePt t="53536" x="3840163" y="4452938"/>
          <p14:tracePt t="53552" x="3848100" y="4452938"/>
          <p14:tracePt t="53559" x="3873500" y="4460875"/>
          <p14:tracePt t="53567" x="3890963" y="4470400"/>
          <p14:tracePt t="53576" x="3908425" y="4470400"/>
          <p14:tracePt t="53583" x="3925888" y="4470400"/>
          <p14:tracePt t="53591" x="3959225" y="4470400"/>
          <p14:tracePt t="53600" x="3976688" y="4486275"/>
          <p14:tracePt t="53607" x="3992563" y="4486275"/>
          <p14:tracePt t="53616" x="4027488" y="4495800"/>
          <p14:tracePt t="53625" x="4060825" y="4495800"/>
          <p14:tracePt t="53635" x="4078288" y="4495800"/>
          <p14:tracePt t="53640" x="4111625" y="4503738"/>
          <p14:tracePt t="53650" x="4154488" y="4503738"/>
          <p14:tracePt t="53656" x="4187825" y="4503738"/>
          <p14:tracePt t="53665" x="4248150" y="4529138"/>
          <p14:tracePt t="53672" x="4273550" y="4529138"/>
          <p14:tracePt t="53679" x="4306888" y="4529138"/>
          <p14:tracePt t="53687" x="4341813" y="4529138"/>
          <p14:tracePt t="53696" x="4392613" y="4529138"/>
          <p14:tracePt t="53703" x="4418013" y="4529138"/>
          <p14:tracePt t="53711" x="4468813" y="4529138"/>
          <p14:tracePt t="53720" x="4511675" y="4529138"/>
          <p14:tracePt t="53728" x="4570413" y="4529138"/>
          <p14:tracePt t="53735" x="4613275" y="4529138"/>
          <p14:tracePt t="53744" x="4638675" y="4529138"/>
          <p14:tracePt t="53752" x="4681538" y="4529138"/>
          <p14:tracePt t="53759" x="4714875" y="4529138"/>
          <p14:tracePt t="53767" x="4740275" y="4529138"/>
          <p14:tracePt t="53775" x="4775200" y="4529138"/>
          <p14:tracePt t="53784" x="4791075" y="4529138"/>
          <p14:tracePt t="53800" x="4818063" y="4529138"/>
          <p14:tracePt t="53807" x="4826000" y="4529138"/>
          <p14:tracePt t="54063" x="4843463" y="4529138"/>
          <p14:tracePt t="54087" x="4851400" y="4529138"/>
          <p14:tracePt t="54143" x="4859338" y="4529138"/>
          <p14:tracePt t="54151" x="4876800" y="4529138"/>
          <p14:tracePt t="54160" x="4884738" y="4529138"/>
          <p14:tracePt t="54168" x="4910138" y="4529138"/>
          <p14:tracePt t="54175" x="4945063" y="4529138"/>
          <p14:tracePt t="54183" x="4970463" y="4529138"/>
          <p14:tracePt t="54191" x="5013325" y="4529138"/>
          <p14:tracePt t="54200" x="5054600" y="4529138"/>
          <p14:tracePt t="54208" x="5097463" y="4529138"/>
          <p14:tracePt t="54216" x="5140325" y="4529138"/>
          <p14:tracePt t="54223" x="5173663" y="4529138"/>
          <p14:tracePt t="54232" x="5216525" y="4529138"/>
          <p14:tracePt t="54239" x="5241925" y="4529138"/>
          <p14:tracePt t="54248" x="5249863" y="4529138"/>
          <p14:tracePt t="54256" x="5267325" y="4521200"/>
          <p14:tracePt t="54264" x="5276850" y="4521200"/>
          <p14:tracePt t="54312" x="5284788" y="4521200"/>
          <p14:tracePt t="54336" x="5292725" y="4521200"/>
          <p14:tracePt t="54344" x="5302250" y="4521200"/>
          <p14:tracePt t="54352" x="5318125" y="4521200"/>
          <p14:tracePt t="54359" x="5353050" y="4521200"/>
          <p14:tracePt t="54376" x="5378450" y="4521200"/>
          <p14:tracePt t="54384" x="5386388" y="4513263"/>
          <p14:tracePt t="54407" x="5394325" y="4513263"/>
          <p14:tracePt t="54440" x="5411788" y="4513263"/>
          <p14:tracePt t="54464" x="5421313" y="4513263"/>
          <p14:tracePt t="54472" x="5429250" y="4513263"/>
          <p14:tracePt t="54480" x="5437188" y="4513263"/>
          <p14:tracePt t="54487" x="5446713" y="4513263"/>
          <p14:tracePt t="54503" x="5454650" y="4513263"/>
          <p14:tracePt t="54560" x="5472113" y="4513263"/>
          <p14:tracePt t="54568" x="5480050" y="4513263"/>
          <p14:tracePt t="54576" x="5487988" y="4513263"/>
          <p14:tracePt t="54583" x="5505450" y="4513263"/>
          <p14:tracePt t="54592" x="5522913" y="4513263"/>
          <p14:tracePt t="54599" x="5538788" y="4513263"/>
          <p14:tracePt t="54607" x="5565775" y="4513263"/>
          <p14:tracePt t="54616" x="5591175" y="4513263"/>
          <p14:tracePt t="54623" x="5616575" y="4513263"/>
          <p14:tracePt t="54633" x="5649913" y="4513263"/>
          <p14:tracePt t="54639" x="5667375" y="4513263"/>
          <p14:tracePt t="54648" x="5700713" y="4513263"/>
          <p14:tracePt t="54656" x="5743575" y="4513263"/>
          <p14:tracePt t="54665" x="5761038" y="4513263"/>
          <p14:tracePt t="54672" x="5786438" y="4513263"/>
          <p14:tracePt t="54680" x="5819775" y="4513263"/>
          <p14:tracePt t="54687" x="5845175" y="4513263"/>
          <p14:tracePt t="54695" x="5880100" y="4513263"/>
          <p14:tracePt t="54703" x="5905500" y="4513263"/>
          <p14:tracePt t="54711" x="5946775" y="4513263"/>
          <p14:tracePt t="54719" x="5981700" y="4495800"/>
          <p14:tracePt t="54727" x="6032500" y="4486275"/>
          <p14:tracePt t="54735" x="6040438" y="4486275"/>
          <p14:tracePt t="54744" x="6083300" y="4486275"/>
          <p14:tracePt t="54751" x="6108700" y="4478338"/>
          <p14:tracePt t="54759" x="6151563" y="4478338"/>
          <p14:tracePt t="54767" x="6167438" y="4478338"/>
          <p14:tracePt t="54775" x="6194425" y="4470400"/>
          <p14:tracePt t="54800" x="6210300" y="4452938"/>
          <p14:tracePt t="55151" x="6219825" y="4452938"/>
          <p14:tracePt t="55175" x="6235700" y="4452938"/>
          <p14:tracePt t="55191" x="6270625" y="4452938"/>
          <p14:tracePt t="55199" x="6296025" y="4460875"/>
          <p14:tracePt t="55207" x="6329363" y="4460875"/>
          <p14:tracePt t="55216" x="6354763" y="4470400"/>
          <p14:tracePt t="55224" x="6397625" y="4486275"/>
          <p14:tracePt t="55232" x="6430963" y="4495800"/>
          <p14:tracePt t="55239" x="6473825" y="4495800"/>
          <p14:tracePt t="55248" x="6524625" y="4503738"/>
          <p14:tracePt t="55255" x="6567488" y="4521200"/>
          <p14:tracePt t="55265" x="6600825" y="4521200"/>
          <p14:tracePt t="55271" x="6643688" y="4521200"/>
          <p14:tracePt t="55280" x="6661150" y="4529138"/>
          <p14:tracePt t="55287" x="6678613" y="4529138"/>
          <p14:tracePt t="55296" x="6686550" y="4529138"/>
          <p14:tracePt t="55303" x="6694488" y="4529138"/>
          <p14:tracePt t="55391" x="6704013" y="4529138"/>
          <p14:tracePt t="55560" x="6719888" y="4529138"/>
          <p14:tracePt t="55567" x="6737350" y="4529138"/>
          <p14:tracePt t="55575" x="6754813" y="4529138"/>
          <p14:tracePt t="55583" x="6780213" y="4529138"/>
          <p14:tracePt t="55592" x="6788150" y="4529138"/>
          <p14:tracePt t="55599" x="6797675" y="4529138"/>
          <p14:tracePt t="55608" x="6813550" y="4529138"/>
          <p14:tracePt t="55624" x="6823075" y="4529138"/>
          <p14:tracePt t="55632" x="6831013" y="4529138"/>
          <p14:tracePt t="55776" x="6838950" y="4529138"/>
          <p14:tracePt t="55783" x="6848475" y="4538663"/>
          <p14:tracePt t="55847" x="6848475" y="4495800"/>
          <p14:tracePt t="55855" x="6831013" y="4452938"/>
          <p14:tracePt t="56088" x="6831013" y="4445000"/>
          <p14:tracePt t="56096" x="6831013" y="4435475"/>
          <p14:tracePt t="56112" x="6848475" y="4435475"/>
          <p14:tracePt t="56175" x="6856413" y="4435475"/>
          <p14:tracePt t="56200" x="6856413" y="4445000"/>
          <p14:tracePt t="56207" x="6864350" y="4452938"/>
          <p14:tracePt t="56215" x="6889750" y="4460875"/>
          <p14:tracePt t="56223" x="6907213" y="4470400"/>
          <p14:tracePt t="56232" x="6942138" y="4486275"/>
          <p14:tracePt t="56240" x="6958013" y="4486275"/>
          <p14:tracePt t="56248" x="6992938" y="4495800"/>
          <p14:tracePt t="56255" x="7026275" y="4495800"/>
          <p14:tracePt t="56264" x="7043738" y="4503738"/>
          <p14:tracePt t="56271" x="7077075" y="4503738"/>
          <p14:tracePt t="56280" x="7112000" y="4503738"/>
          <p14:tracePt t="56288" x="7162800" y="4503738"/>
          <p14:tracePt t="56297" x="7204075" y="4503738"/>
          <p14:tracePt t="56304" x="7256463" y="4503738"/>
          <p14:tracePt t="56312" x="7297738" y="4503738"/>
          <p14:tracePt t="56319" x="7323138" y="4503738"/>
          <p14:tracePt t="56329" x="7383463" y="4503738"/>
          <p14:tracePt t="56336" x="7408863" y="4503738"/>
          <p14:tracePt t="56344" x="7451725" y="4503738"/>
          <p14:tracePt t="56352" x="7485063" y="4503738"/>
          <p14:tracePt t="56359" x="7527925" y="4503738"/>
          <p14:tracePt t="56368" x="7553325" y="4503738"/>
          <p14:tracePt t="56376" x="7596188" y="4503738"/>
          <p14:tracePt t="56383" x="7612063" y="4503738"/>
          <p14:tracePt t="56391" x="7646988" y="4513263"/>
          <p14:tracePt t="56400" x="7672388" y="4513263"/>
          <p14:tracePt t="56407" x="7697788" y="4513263"/>
          <p14:tracePt t="56415" x="7705725" y="4513263"/>
          <p14:tracePt t="56424" x="7740650" y="4513263"/>
          <p14:tracePt t="56432" x="7766050" y="4513263"/>
          <p14:tracePt t="56440" x="7773988" y="4513263"/>
          <p14:tracePt t="56448" x="7807325" y="4513263"/>
          <p14:tracePt t="56455" x="7824788" y="4513263"/>
          <p14:tracePt t="56464" x="7867650" y="4513263"/>
          <p14:tracePt t="56472" x="7910513" y="4513263"/>
          <p14:tracePt t="56480" x="7935913" y="4513263"/>
          <p14:tracePt t="56487" x="7977188" y="4513263"/>
          <p14:tracePt t="56496" x="8029575" y="4513263"/>
          <p14:tracePt t="56503" x="8088313" y="4529138"/>
          <p14:tracePt t="56511" x="8113713" y="4538663"/>
          <p14:tracePt t="56521" x="8139113" y="4538663"/>
          <p14:tracePt t="56531" x="8181975" y="4538663"/>
          <p14:tracePt t="56537" x="8207375" y="4546600"/>
          <p14:tracePt t="56545" x="8250238" y="4546600"/>
          <p14:tracePt t="56553" x="8283575" y="4546600"/>
          <p14:tracePt t="56559" x="8326438" y="4546600"/>
          <p14:tracePt t="56567" x="8351838" y="4546600"/>
          <p14:tracePt t="56576" x="8394700" y="4546600"/>
          <p14:tracePt t="56583" x="8428038" y="4546600"/>
          <p14:tracePt t="56591" x="8453438" y="4546600"/>
          <p14:tracePt t="56599" x="8478838" y="4554538"/>
          <p14:tracePt t="56624" x="8488363" y="4564063"/>
          <p14:tracePt t="56832" x="8513763" y="4564063"/>
          <p14:tracePt t="56871" x="8521700" y="4564063"/>
          <p14:tracePt t="56880" x="8529638" y="4564063"/>
          <p14:tracePt t="56887" x="8539163" y="4564063"/>
          <p14:tracePt t="56896" x="8555038" y="4564063"/>
          <p14:tracePt t="56904" x="8564563" y="4564063"/>
          <p14:tracePt t="56912" x="8572500" y="4564063"/>
          <p14:tracePt t="56919" x="8580438" y="4564063"/>
          <p14:tracePt t="56944" x="8589963" y="4564063"/>
          <p14:tracePt t="56952" x="8597900" y="4564063"/>
          <p14:tracePt t="56992" x="8605838" y="4564063"/>
          <p14:tracePt t="57008" x="8615363" y="4564063"/>
          <p14:tracePt t="57016" x="8632825" y="4564063"/>
          <p14:tracePt t="57024" x="8640763" y="4564063"/>
          <p14:tracePt t="57031" x="8666163" y="4564063"/>
          <p14:tracePt t="57040" x="8683625" y="4572000"/>
          <p14:tracePt t="57047" x="8699500" y="4572000"/>
          <p14:tracePt t="57056" x="8709025" y="4572000"/>
          <p14:tracePt t="57064" x="8716963" y="4572000"/>
          <p14:tracePt t="57071" x="8742363" y="4572000"/>
          <p14:tracePt t="57080" x="8750300" y="4579938"/>
          <p14:tracePt t="57087" x="8759825" y="4579938"/>
          <p14:tracePt t="57096" x="8767763" y="4579938"/>
          <p14:tracePt t="57104" x="8785225" y="4579938"/>
          <p14:tracePt t="57119" x="8802688" y="4579938"/>
          <p14:tracePt t="57129" x="8818563" y="4589463"/>
          <p14:tracePt t="57144" x="8853488" y="4589463"/>
          <p14:tracePt t="57151" x="8869363" y="4605338"/>
          <p14:tracePt t="57159" x="8886825" y="4605338"/>
          <p14:tracePt t="57168" x="8921750" y="4605338"/>
          <p14:tracePt t="57176" x="8963025" y="4614863"/>
          <p14:tracePt t="57184" x="9005888" y="4614863"/>
          <p14:tracePt t="57192" x="9048750" y="4622800"/>
          <p14:tracePt t="57200" x="9107488" y="4630738"/>
          <p14:tracePt t="57208" x="9167813" y="4630738"/>
          <p14:tracePt t="57216" x="9244013" y="4648200"/>
          <p14:tracePt t="57224" x="9302750" y="4665663"/>
          <p14:tracePt t="57232" x="9345613" y="4665663"/>
          <p14:tracePt t="57240" x="9405938" y="4665663"/>
          <p14:tracePt t="57247" x="9464675" y="4665663"/>
          <p14:tracePt t="57255" x="9532938" y="4665663"/>
          <p14:tracePt t="57263" x="9591675" y="4665663"/>
          <p14:tracePt t="57272" x="9634538" y="4665663"/>
          <p14:tracePt t="57280" x="9677400" y="4665663"/>
          <p14:tracePt t="57287" x="9720263" y="4665663"/>
          <p14:tracePt t="57296" x="9771063" y="4665663"/>
          <p14:tracePt t="57304" x="9812338" y="4665663"/>
          <p14:tracePt t="57312" x="9855200" y="4665663"/>
          <p14:tracePt t="57320" x="9915525" y="4665663"/>
          <p14:tracePt t="57330" x="9966325" y="4665663"/>
          <p14:tracePt t="57335" x="10017125" y="4665663"/>
          <p14:tracePt t="57345" x="10059988" y="4665663"/>
          <p14:tracePt t="57351" x="10101263" y="4665663"/>
          <p14:tracePt t="57361" x="10136188" y="4665663"/>
          <p14:tracePt t="57368" x="10153650" y="4665663"/>
          <p14:tracePt t="57376" x="10169525" y="4665663"/>
          <p14:tracePt t="57383" x="10194925" y="4665663"/>
          <p14:tracePt t="57504" x="10204450" y="4665663"/>
          <p14:tracePt t="57520" x="10212388" y="4665663"/>
          <p14:tracePt t="57528" x="10220325" y="4665663"/>
          <p14:tracePt t="57544" x="10229850" y="4665663"/>
          <p14:tracePt t="57551" x="10237788" y="4665663"/>
          <p14:tracePt t="57560" x="10255250" y="4657725"/>
          <p14:tracePt t="57567" x="10263188" y="4657725"/>
          <p14:tracePt t="57576" x="10288588" y="4657725"/>
          <p14:tracePt t="57583" x="10313988" y="4648200"/>
          <p14:tracePt t="57592" x="10323513" y="4648200"/>
          <p14:tracePt t="57599" x="10348913" y="4648200"/>
          <p14:tracePt t="57608" x="10382250" y="4648200"/>
          <p14:tracePt t="57615" x="10415588" y="4648200"/>
          <p14:tracePt t="57623" x="10425113" y="4648200"/>
          <p14:tracePt t="57632" x="10458450" y="4648200"/>
          <p14:tracePt t="57640" x="10493375" y="4648200"/>
          <p14:tracePt t="57647" x="10518775" y="4648200"/>
          <p14:tracePt t="57656" x="10544175" y="4648200"/>
          <p14:tracePt t="57664" x="10577513" y="4648200"/>
          <p14:tracePt t="57671" x="10594975" y="4648200"/>
          <p14:tracePt t="57680" x="10620375" y="4648200"/>
          <p14:tracePt t="57687" x="10645775" y="4648200"/>
          <p14:tracePt t="57696" x="10679113" y="4648200"/>
          <p14:tracePt t="57704" x="10696575" y="4648200"/>
          <p14:tracePt t="57713" x="10714038" y="4648200"/>
          <p14:tracePt t="57719" x="10739438" y="4640263"/>
          <p14:tracePt t="57729" x="10747375" y="4640263"/>
          <p14:tracePt t="57736" x="10756900" y="4640263"/>
          <p14:tracePt t="57745" x="10764838" y="4640263"/>
          <p14:tracePt t="57832" x="10772775" y="4630738"/>
          <p14:tracePt t="57840" x="10782300" y="4630738"/>
          <p14:tracePt t="57855" x="10790238" y="4622800"/>
          <p14:tracePt t="57863" x="10815638" y="4622800"/>
          <p14:tracePt t="57871" x="10815638" y="4614863"/>
          <p14:tracePt t="57880" x="10823575" y="4614863"/>
          <p14:tracePt t="57888" x="10833100" y="4614863"/>
          <p14:tracePt t="57898" x="10841038" y="4614863"/>
          <p14:tracePt t="57904" x="10848975" y="4614863"/>
          <p14:tracePt t="58024" x="10858500" y="4614863"/>
          <p14:tracePt t="58039" x="10866438" y="4605338"/>
          <p14:tracePt t="58047" x="10874375" y="4597400"/>
          <p14:tracePt t="58056" x="10883900" y="4597400"/>
          <p14:tracePt t="58064" x="10891838" y="4597400"/>
          <p14:tracePt t="58072" x="10909300" y="4589463"/>
          <p14:tracePt t="58087" x="10917238" y="4589463"/>
          <p14:tracePt t="58096" x="10926763" y="4589463"/>
          <p14:tracePt t="58112" x="10934700" y="4589463"/>
          <p14:tracePt t="58144" x="10942638" y="4589463"/>
          <p14:tracePt t="58160" x="10952163" y="4589463"/>
          <p14:tracePt t="58167" x="10968038" y="4589463"/>
          <p14:tracePt t="58175" x="10977563" y="4579938"/>
          <p14:tracePt t="58183" x="10985500" y="4579938"/>
          <p14:tracePt t="58191" x="11002963" y="4579938"/>
          <p14:tracePt t="58200" x="11018838" y="4579938"/>
          <p14:tracePt t="58216" x="11036300" y="4579938"/>
          <p14:tracePt t="58223" x="11036300" y="4572000"/>
          <p14:tracePt t="58359" x="11044238" y="4572000"/>
          <p14:tracePt t="58392" x="11053763" y="4572000"/>
          <p14:tracePt t="58399" x="11071225" y="4564063"/>
          <p14:tracePt t="58415" x="11079163" y="4564063"/>
          <p14:tracePt t="58423" x="11104563" y="4554538"/>
          <p14:tracePt t="58440" x="11112500" y="4554538"/>
          <p14:tracePt t="58448" x="11122025" y="4546600"/>
          <p14:tracePt t="58896" x="11071225" y="4546600"/>
          <p14:tracePt t="58904" x="11028363" y="4546600"/>
          <p14:tracePt t="58912" x="10942638" y="4546600"/>
          <p14:tracePt t="58920" x="10848975" y="4546600"/>
          <p14:tracePt t="58928" x="10704513" y="4546600"/>
          <p14:tracePt t="58935" x="10552113" y="4546600"/>
          <p14:tracePt t="58944" x="10339388" y="4546600"/>
          <p14:tracePt t="58952" x="10136188" y="4546600"/>
          <p14:tracePt t="58961" x="9812338" y="4546600"/>
          <p14:tracePt t="58967" x="9472613" y="4546600"/>
          <p14:tracePt t="58976" x="9005888" y="4546600"/>
          <p14:tracePt t="58984" x="8488363" y="4546600"/>
          <p14:tracePt t="58992" x="8029575" y="4546600"/>
          <p14:tracePt t="58999" x="7629525" y="4546600"/>
          <p14:tracePt t="59008" x="7162800" y="4546600"/>
          <p14:tracePt t="59015" x="6678613" y="4546600"/>
          <p14:tracePt t="59023" x="6219825" y="4546600"/>
          <p14:tracePt t="59031" x="5751513" y="4546600"/>
          <p14:tracePt t="59040" x="5327650" y="4546600"/>
          <p14:tracePt t="59047" x="4894263" y="4546600"/>
          <p14:tracePt t="59056" x="4486275" y="4546600"/>
          <p14:tracePt t="59063" x="4121150" y="4614863"/>
          <p14:tracePt t="59071" x="3797300" y="4630738"/>
          <p14:tracePt t="59079" x="3517900" y="4699000"/>
          <p14:tracePt t="59087" x="3236913" y="4733925"/>
          <p14:tracePt t="59096" x="2990850" y="4775200"/>
          <p14:tracePt t="59104" x="2684463" y="4810125"/>
          <p14:tracePt t="59112" x="2471738" y="4835525"/>
          <p14:tracePt t="59119" x="2251075" y="4868863"/>
          <p14:tracePt t="59128" x="2081213" y="4911725"/>
          <p14:tracePt t="59137" x="1893888" y="4919663"/>
          <p14:tracePt t="59146" x="1733550" y="4946650"/>
          <p14:tracePt t="59153" x="1571625" y="4972050"/>
          <p14:tracePt t="59162" x="1409700" y="4997450"/>
          <p14:tracePt t="59168" x="1223963" y="5005388"/>
          <p14:tracePt t="59176" x="1028700" y="5048250"/>
          <p14:tracePt t="59183" x="874713" y="5064125"/>
          <p14:tracePt t="59192" x="671513" y="5106988"/>
          <p14:tracePt t="59200" x="484188" y="5132388"/>
          <p14:tracePt t="59207" x="322263" y="5141913"/>
          <p14:tracePt t="59215" x="187325" y="5167313"/>
          <p14:tracePt t="59224" x="50800" y="5192713"/>
          <p14:tracePt t="59711" x="111125" y="5251450"/>
          <p14:tracePt t="59719" x="195263" y="5251450"/>
          <p14:tracePt t="59728" x="288925" y="5251450"/>
          <p14:tracePt t="59736" x="407988" y="5251450"/>
          <p14:tracePt t="59744" x="492125" y="5251450"/>
          <p14:tracePt t="59752" x="585788" y="5251450"/>
          <p14:tracePt t="59760" x="688975" y="5251450"/>
          <p14:tracePt t="59767" x="773113" y="5251450"/>
          <p14:tracePt t="59776" x="858838" y="5251450"/>
          <p14:tracePt t="59784" x="935038" y="5251450"/>
          <p14:tracePt t="59792" x="1003300" y="5226050"/>
          <p14:tracePt t="59800" x="1062038" y="5218113"/>
          <p14:tracePt t="59808" x="1112838" y="5218113"/>
          <p14:tracePt t="59815" x="1155700" y="5208588"/>
          <p14:tracePt t="59823" x="1198563" y="5208588"/>
          <p14:tracePt t="59832" x="1231900" y="5200650"/>
          <p14:tracePt t="59840" x="1265238" y="5183188"/>
          <p14:tracePt t="59848" x="1282700" y="5175250"/>
          <p14:tracePt t="59855" x="1317625" y="5167313"/>
          <p14:tracePt t="59863" x="1343025" y="5167313"/>
          <p14:tracePt t="59872" x="1376363" y="5157788"/>
          <p14:tracePt t="59879" x="1409700" y="5157788"/>
          <p14:tracePt t="59896" x="1487488" y="5157788"/>
          <p14:tracePt t="59903" x="1512888" y="5157788"/>
          <p14:tracePt t="59911" x="1571625" y="5157788"/>
          <p14:tracePt t="59919" x="1614488" y="5141913"/>
          <p14:tracePt t="59927" x="1665288" y="5141913"/>
          <p14:tracePt t="59936" x="1724025" y="5132388"/>
          <p14:tracePt t="59945" x="1784350" y="5124450"/>
          <p14:tracePt t="59952" x="1843088" y="5116513"/>
          <p14:tracePt t="59961" x="1860550" y="5116513"/>
          <p14:tracePt t="59968" x="1911350" y="5099050"/>
          <p14:tracePt t="59977" x="1936750" y="5091113"/>
          <p14:tracePt t="59984" x="1971675" y="5081588"/>
          <p14:tracePt t="59994" x="1979613" y="5081588"/>
          <p14:tracePt t="59999" x="1997075" y="5073650"/>
          <p14:tracePt t="60007" x="2012950" y="5073650"/>
          <p14:tracePt t="60015" x="2030413" y="5056188"/>
          <p14:tracePt t="60024" x="2038350" y="5056188"/>
          <p14:tracePt t="60031" x="2047875" y="5048250"/>
          <p14:tracePt t="60039" x="2073275" y="5048250"/>
          <p14:tracePt t="60048" x="2081213" y="5048250"/>
          <p14:tracePt t="60055" x="2116138" y="5038725"/>
          <p14:tracePt t="60063" x="2149475" y="5030788"/>
          <p14:tracePt t="60072" x="2174875" y="5013325"/>
          <p14:tracePt t="60079" x="2200275" y="5013325"/>
          <p14:tracePt t="60087" x="2208213" y="5013325"/>
          <p14:tracePt t="60095" x="2225675" y="5005388"/>
          <p14:tracePt t="60103" x="2235200" y="5005388"/>
          <p14:tracePt t="60120" x="2243138" y="4997450"/>
          <p14:tracePt t="60209" x="2260600" y="4997450"/>
          <p14:tracePt t="60215" x="2260600" y="4987925"/>
          <p14:tracePt t="60231" x="2268538" y="4987925"/>
          <p14:tracePt t="60248" x="2276475" y="4979988"/>
          <p14:tracePt t="60272" x="2286000" y="4979988"/>
          <p14:tracePt t="60279" x="2301875" y="4972050"/>
          <p14:tracePt t="60295" x="2311400" y="4972050"/>
          <p14:tracePt t="60303" x="2336800" y="4972050"/>
          <p14:tracePt t="60311" x="2362200" y="4972050"/>
          <p14:tracePt t="60319" x="2387600" y="4972050"/>
          <p14:tracePt t="60328" x="2420938" y="4972050"/>
          <p14:tracePt t="60335" x="2463800" y="4972050"/>
          <p14:tracePt t="60344" x="2497138" y="4972050"/>
          <p14:tracePt t="60351" x="2540000" y="4962525"/>
          <p14:tracePt t="60360" x="2582863" y="4962525"/>
          <p14:tracePt t="60367" x="2616200" y="4946650"/>
          <p14:tracePt t="60376" x="2651125" y="4946650"/>
          <p14:tracePt t="60383" x="2676525" y="4946650"/>
          <p14:tracePt t="60393" x="2693988" y="4946650"/>
          <p14:tracePt t="60400" x="2709863" y="4946650"/>
          <p14:tracePt t="60408" x="2735263" y="4937125"/>
          <p14:tracePt t="60560" x="2744788" y="4937125"/>
          <p14:tracePt t="60623" x="2760663" y="4937125"/>
          <p14:tracePt t="60640" x="2770188" y="4937125"/>
          <p14:tracePt t="60647" x="2778125" y="4937125"/>
          <p14:tracePt t="60663" x="2795588" y="4937125"/>
          <p14:tracePt t="60671" x="2803525" y="4937125"/>
          <p14:tracePt t="60687" x="2820988" y="4929188"/>
          <p14:tracePt t="60719" x="2828925" y="4929188"/>
          <p14:tracePt t="60736" x="2838450" y="4929188"/>
          <p14:tracePt t="60760" x="2854325" y="4929188"/>
          <p14:tracePt t="60776" x="2863850" y="4929188"/>
          <p14:tracePt t="60784" x="2871788" y="4929188"/>
          <p14:tracePt t="60791" x="2889250" y="4929188"/>
          <p14:tracePt t="60799" x="2897188" y="4929188"/>
          <p14:tracePt t="60808" x="2922588" y="4929188"/>
          <p14:tracePt t="60816" x="2940050" y="4929188"/>
          <p14:tracePt t="60826" x="2955925" y="4929188"/>
          <p14:tracePt t="60831" x="2973388" y="4929188"/>
          <p14:tracePt t="60839" x="2998788" y="4929188"/>
          <p14:tracePt t="60856" x="3008313" y="4929188"/>
          <p14:tracePt t="60864" x="3016250" y="4929188"/>
          <p14:tracePt t="60872" x="3024188" y="4929188"/>
          <p14:tracePt t="60880" x="3033713" y="4929188"/>
          <p14:tracePt t="60887" x="3041650" y="4929188"/>
          <p14:tracePt t="60895" x="3059113" y="4929188"/>
          <p14:tracePt t="60903" x="3074988" y="4929188"/>
          <p14:tracePt t="60911" x="3092450" y="4929188"/>
          <p14:tracePt t="60920" x="3117850" y="4929188"/>
          <p14:tracePt t="60928" x="3152775" y="4929188"/>
          <p14:tracePt t="60935" x="3178175" y="4929188"/>
          <p14:tracePt t="60943" x="3219450" y="4929188"/>
          <p14:tracePt t="60951" x="3270250" y="4929188"/>
          <p14:tracePt t="60960" x="3297238" y="4929188"/>
          <p14:tracePt t="60967" x="3313113" y="4929188"/>
          <p14:tracePt t="60977" x="3348038" y="4929188"/>
          <p14:tracePt t="60983" x="3355975" y="4929188"/>
          <p14:tracePt t="60993" x="3373438" y="4929188"/>
          <p14:tracePt t="60999" x="3381375" y="4929188"/>
          <p14:tracePt t="61016" x="3389313" y="4929188"/>
          <p14:tracePt t="61105" x="3398838" y="4929188"/>
          <p14:tracePt t="61113" x="3406775" y="4919663"/>
          <p14:tracePt t="61129" x="3432175" y="4911725"/>
          <p14:tracePt t="61136" x="3457575" y="4903788"/>
          <p14:tracePt t="61151" x="3475038" y="4903788"/>
          <p14:tracePt t="61160" x="3482975" y="4894263"/>
          <p14:tracePt t="61177" x="3492500" y="4894263"/>
          <p14:tracePt t="61208" x="3508375" y="4894263"/>
          <p14:tracePt t="61231" x="3517900" y="4894263"/>
          <p14:tracePt t="61240" x="3525838" y="4894263"/>
          <p14:tracePt t="61247" x="3543300" y="4894263"/>
          <p14:tracePt t="61256" x="3576638" y="4894263"/>
          <p14:tracePt t="61264" x="3594100" y="4894263"/>
          <p14:tracePt t="61271" x="3636963" y="4894263"/>
          <p14:tracePt t="61280" x="3662363" y="4894263"/>
          <p14:tracePt t="61288" x="3678238" y="4894263"/>
          <p14:tracePt t="61296" x="3713163" y="4894263"/>
          <p14:tracePt t="61304" x="3738563" y="4886325"/>
          <p14:tracePt t="61311" x="3771900" y="4886325"/>
          <p14:tracePt t="61319" x="3797300" y="4878388"/>
          <p14:tracePt t="61327" x="3822700" y="4868863"/>
          <p14:tracePt t="61336" x="3832225" y="4868863"/>
          <p14:tracePt t="61344" x="3857625" y="4860925"/>
          <p14:tracePt t="61352" x="3873500" y="4860925"/>
          <p14:tracePt t="61360" x="3900488" y="4860925"/>
          <p14:tracePt t="61368" x="3925888" y="4860925"/>
          <p14:tracePt t="61376" x="3941763" y="4852988"/>
          <p14:tracePt t="61383" x="3976688" y="4852988"/>
          <p14:tracePt t="61392" x="4002088" y="4852988"/>
          <p14:tracePt t="61399" x="4035425" y="4852988"/>
          <p14:tracePt t="61409" x="4070350" y="4852988"/>
          <p14:tracePt t="61415" x="4111625" y="4827588"/>
          <p14:tracePt t="61423" x="4187825" y="4818063"/>
          <p14:tracePt t="61431" x="4230688" y="4818063"/>
          <p14:tracePt t="61441" x="4265613" y="4810125"/>
          <p14:tracePt t="61447" x="4291013" y="4810125"/>
          <p14:tracePt t="61455" x="4324350" y="4802188"/>
          <p14:tracePt t="61463" x="4359275" y="4802188"/>
          <p14:tracePt t="61471" x="4375150" y="4802188"/>
          <p14:tracePt t="61480" x="4418013" y="4784725"/>
          <p14:tracePt t="61488" x="4435475" y="4784725"/>
          <p14:tracePt t="61496" x="4451350" y="4775200"/>
          <p14:tracePt t="61503" x="4468813" y="4775200"/>
          <p14:tracePt t="61511" x="4476750" y="4775200"/>
          <p14:tracePt t="61520" x="4486275" y="4775200"/>
          <p14:tracePt t="61528" x="4511675" y="4775200"/>
          <p14:tracePt t="61536" x="4519613" y="4767263"/>
          <p14:tracePt t="61551" x="4545013" y="4767263"/>
          <p14:tracePt t="61559" x="4562475" y="4767263"/>
          <p14:tracePt t="61568" x="4570413" y="4767263"/>
          <p14:tracePt t="61576" x="4579938" y="4767263"/>
          <p14:tracePt t="61584" x="4587875" y="4767263"/>
          <p14:tracePt t="61591" x="4605338" y="4767263"/>
          <p14:tracePt t="61599" x="4613275" y="4767263"/>
          <p14:tracePt t="61608" x="4621213" y="4767263"/>
          <p14:tracePt t="61616" x="4646613" y="4759325"/>
          <p14:tracePt t="61626" x="4664075" y="4759325"/>
          <p14:tracePt t="61631" x="4673600" y="4759325"/>
          <p14:tracePt t="61639" x="4689475" y="4759325"/>
          <p14:tracePt t="61647" x="4699000" y="4749800"/>
          <p14:tracePt t="61656" x="4706938" y="4749800"/>
          <p14:tracePt t="61664" x="4732338" y="4749800"/>
          <p14:tracePt t="61672" x="4740275" y="4741863"/>
          <p14:tracePt t="61680" x="4757738" y="4741863"/>
          <p14:tracePt t="61687" x="4791075" y="4741863"/>
          <p14:tracePt t="61695" x="4826000" y="4733925"/>
          <p14:tracePt t="61703" x="4851400" y="4733925"/>
          <p14:tracePt t="61712" x="4884738" y="4733925"/>
          <p14:tracePt t="61720" x="4945063" y="4724400"/>
          <p14:tracePt t="61728" x="5003800" y="4708525"/>
          <p14:tracePt t="61735" x="5046663" y="4708525"/>
          <p14:tracePt t="61743" x="5106988" y="4708525"/>
          <p14:tracePt t="61752" x="5148263" y="4708525"/>
          <p14:tracePt t="61760" x="5208588" y="4708525"/>
          <p14:tracePt t="61767" x="5276850" y="4708525"/>
          <p14:tracePt t="61776" x="5343525" y="4708525"/>
          <p14:tracePt t="61783" x="5429250" y="4708525"/>
          <p14:tracePt t="61792" x="5522913" y="4716463"/>
          <p14:tracePt t="61799" x="5607050" y="4749800"/>
          <p14:tracePt t="61809" x="5700713" y="4775200"/>
          <p14:tracePt t="61817" x="5811838" y="4810125"/>
          <p14:tracePt t="61828" x="5905500" y="4827588"/>
          <p14:tracePt t="61832" x="6007100" y="4860925"/>
          <p14:tracePt t="61841" x="6091238" y="4886325"/>
          <p14:tracePt t="61847" x="6194425" y="4919663"/>
          <p14:tracePt t="61855" x="6296025" y="4946650"/>
          <p14:tracePt t="61863" x="6372225" y="4954588"/>
          <p14:tracePt t="61871" x="6456363" y="4987925"/>
          <p14:tracePt t="61880" x="6534150" y="5005388"/>
          <p14:tracePt t="61888" x="6610350" y="5030788"/>
          <p14:tracePt t="61896" x="6694488" y="5056188"/>
          <p14:tracePt t="61904" x="6788150" y="5073650"/>
          <p14:tracePt t="61911" x="6848475" y="5091113"/>
          <p14:tracePt t="61920" x="6932613" y="5106988"/>
          <p14:tracePt t="61928" x="7018338" y="5141913"/>
          <p14:tracePt t="61936" x="7085013" y="5149850"/>
          <p14:tracePt t="61943" x="7153275" y="5157788"/>
          <p14:tracePt t="61951" x="7229475" y="5183188"/>
          <p14:tracePt t="61959" x="7307263" y="5200650"/>
          <p14:tracePt t="61967" x="7373938" y="5226050"/>
          <p14:tracePt t="61976" x="7442200" y="5243513"/>
          <p14:tracePt t="61984" x="7527925" y="5268913"/>
          <p14:tracePt t="61992" x="7604125" y="5294313"/>
          <p14:tracePt t="62000" x="7680325" y="5311775"/>
          <p14:tracePt t="62008" x="7748588" y="5327650"/>
          <p14:tracePt t="62015" x="7816850" y="5353050"/>
          <p14:tracePt t="62025" x="7900988" y="5370513"/>
          <p14:tracePt t="62032" x="7986713" y="5405438"/>
          <p14:tracePt t="62042" x="8062913" y="5430838"/>
          <p14:tracePt t="62048" x="8164513" y="5464175"/>
          <p14:tracePt t="62055" x="8258175" y="5481638"/>
          <p14:tracePt t="62063" x="8369300" y="5514975"/>
          <p14:tracePt t="62071" x="8488363" y="5575300"/>
          <p14:tracePt t="62079" x="8605838" y="5608638"/>
          <p14:tracePt t="62088" x="8709025" y="5659438"/>
          <p14:tracePt t="62095" x="8828088" y="5719763"/>
          <p14:tracePt t="62103" x="8947150" y="5761038"/>
          <p14:tracePt t="62111" x="9074150" y="5821363"/>
          <p14:tracePt t="62128" x="9312275" y="5915025"/>
          <p14:tracePt t="62136" x="9439275" y="5973763"/>
          <p14:tracePt t="62143" x="9591675" y="6042025"/>
          <p14:tracePt t="62151" x="9720263" y="6102350"/>
          <p14:tracePt t="62159" x="9855200" y="6143625"/>
          <p14:tracePt t="68239" x="9294813" y="6049963"/>
          <p14:tracePt t="68248" x="8793163" y="5965825"/>
          <p14:tracePt t="68255" x="8308975" y="5889625"/>
          <p14:tracePt t="68264" x="7875588" y="5846763"/>
          <p14:tracePt t="68271" x="7510463" y="5795963"/>
          <p14:tracePt t="68280" x="7102475" y="5778500"/>
          <p14:tracePt t="68288" x="6838950" y="5778500"/>
          <p14:tracePt t="68296" x="6575425" y="5778500"/>
          <p14:tracePt t="68304" x="6346825" y="5778500"/>
          <p14:tracePt t="68311" x="6142038" y="5778500"/>
          <p14:tracePt t="68320" x="6007100" y="5778500"/>
          <p14:tracePt t="68328" x="5827713" y="5778500"/>
          <p14:tracePt t="68336" x="5657850" y="5778500"/>
          <p14:tracePt t="68343" x="5513388" y="5778500"/>
          <p14:tracePt t="68353" x="5360988" y="5761038"/>
          <p14:tracePt t="68359" x="5216525" y="5745163"/>
          <p14:tracePt t="68367" x="5080000" y="5745163"/>
          <p14:tracePt t="68376" x="4978400" y="5745163"/>
          <p14:tracePt t="68386" x="4894263" y="5745163"/>
          <p14:tracePt t="68391" x="4833938" y="5745163"/>
          <p14:tracePt t="68399" x="4765675" y="5745163"/>
          <p14:tracePt t="68407" x="4706938" y="5753100"/>
          <p14:tracePt t="68415" x="4656138" y="5761038"/>
          <p14:tracePt t="68424" x="4595813" y="5795963"/>
          <p14:tracePt t="68432" x="4503738" y="5813425"/>
          <p14:tracePt t="68439" x="4435475" y="5813425"/>
          <p14:tracePt t="68448" x="4332288" y="5838825"/>
          <p14:tracePt t="68455" x="4256088" y="5846763"/>
          <p14:tracePt t="68463" x="4187825" y="5846763"/>
          <p14:tracePt t="68471" x="4146550" y="5846763"/>
          <p14:tracePt t="68479" x="4086225" y="5846763"/>
          <p14:tracePt t="68488" x="4052888" y="5846763"/>
          <p14:tracePt t="68496" x="4010025" y="5846763"/>
          <p14:tracePt t="68504" x="3984625" y="5846763"/>
          <p14:tracePt t="68512" x="3925888" y="5838825"/>
          <p14:tracePt t="68521" x="3857625" y="5821363"/>
          <p14:tracePt t="68527" x="3814763" y="5803900"/>
          <p14:tracePt t="68537" x="3763963" y="5803900"/>
          <p14:tracePt t="68545" x="3721100" y="5788025"/>
          <p14:tracePt t="68554" x="3687763" y="5788025"/>
          <p14:tracePt t="68560" x="3678238" y="5788025"/>
          <p14:tracePt t="68568" x="3670300" y="5788025"/>
          <p14:tracePt t="68647" x="3662363" y="5778500"/>
          <p14:tracePt t="68671" x="3662363" y="5770563"/>
          <p14:tracePt t="68711" x="3662363" y="5761038"/>
          <p14:tracePt t="68728" x="3662363" y="5753100"/>
          <p14:tracePt t="68751" x="3670300" y="5735638"/>
          <p14:tracePt t="68783" x="3670300" y="5727700"/>
          <p14:tracePt t="68808" x="3678238" y="5719763"/>
          <p14:tracePt t="68824" x="3687763" y="5702300"/>
          <p14:tracePt t="68831" x="3687763" y="5694363"/>
          <p14:tracePt t="68840" x="3695700" y="5684838"/>
          <p14:tracePt t="68855" x="3695700" y="5676900"/>
          <p14:tracePt t="68871" x="3695700" y="5668963"/>
          <p14:tracePt t="68912" x="3695700" y="5659438"/>
          <p14:tracePt t="68936" x="3703638" y="5641975"/>
          <p14:tracePt t="68944" x="3703638" y="5634038"/>
          <p14:tracePt t="68959" x="3713163" y="5608638"/>
          <p14:tracePt t="68967" x="3713163" y="5600700"/>
          <p14:tracePt t="68992" x="3713163" y="5591175"/>
          <p14:tracePt t="69000" x="3721100" y="5583238"/>
          <p14:tracePt t="69120" x="3729038" y="5575300"/>
          <p14:tracePt t="69143" x="3729038" y="5565775"/>
          <p14:tracePt t="69224" x="3729038" y="5557838"/>
          <p14:tracePt t="69231" x="3738563" y="5549900"/>
          <p14:tracePt t="69247" x="3746500" y="5540375"/>
          <p14:tracePt t="69272" x="3746500" y="5524500"/>
          <p14:tracePt t="69288" x="3746500" y="5514975"/>
          <p14:tracePt t="69295" x="3756025" y="5507038"/>
          <p14:tracePt t="69320" x="3771900" y="5489575"/>
          <p14:tracePt t="69328" x="3781425" y="5481638"/>
          <p14:tracePt t="69343" x="3781425" y="5472113"/>
          <p14:tracePt t="69352" x="3789363" y="5472113"/>
          <p14:tracePt t="69360" x="3797300" y="5464175"/>
          <p14:tracePt t="69369" x="3806825" y="5464175"/>
          <p14:tracePt t="69375" x="3814763" y="5464175"/>
          <p14:tracePt t="69385" x="3840163" y="5464175"/>
          <p14:tracePt t="69391" x="3873500" y="5456238"/>
          <p14:tracePt t="69401" x="3916363" y="5456238"/>
          <p14:tracePt t="69407" x="3959225" y="5456238"/>
          <p14:tracePt t="69416" x="4017963" y="5456238"/>
          <p14:tracePt t="69424" x="4103688" y="5456238"/>
          <p14:tracePt t="69431" x="4187825" y="5456238"/>
          <p14:tracePt t="69439" x="4256088" y="5456238"/>
          <p14:tracePt t="69448" x="4341813" y="5456238"/>
          <p14:tracePt t="69456" x="4400550" y="5456238"/>
          <p14:tracePt t="69463" x="4486275" y="5456238"/>
          <p14:tracePt t="69471" x="4529138" y="5456238"/>
          <p14:tracePt t="69479" x="4570413" y="5456238"/>
          <p14:tracePt t="69487" x="4613275" y="5456238"/>
          <p14:tracePt t="69495" x="4630738" y="5456238"/>
          <p14:tracePt t="69503" x="4664075" y="5456238"/>
          <p14:tracePt t="69512" x="4689475" y="5456238"/>
          <p14:tracePt t="69519" x="4699000" y="5456238"/>
          <p14:tracePt t="69527" x="4714875" y="5456238"/>
          <p14:tracePt t="69536" x="4724400" y="5456238"/>
          <p14:tracePt t="69544" x="4732338" y="5456238"/>
          <p14:tracePt t="69640" x="4740275" y="5456238"/>
          <p14:tracePt t="69711" x="4740275" y="5446713"/>
          <p14:tracePt t="69752" x="4740275" y="5438775"/>
          <p14:tracePt t="69768" x="4740275" y="5430838"/>
          <p14:tracePt t="69791" x="4740275" y="5421313"/>
          <p14:tracePt t="69896" x="4740275" y="5413375"/>
          <p14:tracePt t="69935" x="4749800" y="5405438"/>
          <p14:tracePt t="69953" x="4757738" y="5405438"/>
          <p14:tracePt t="69959" x="4765675" y="5405438"/>
          <p14:tracePt t="69975" x="4791075" y="5405438"/>
          <p14:tracePt t="69984" x="4800600" y="5405438"/>
          <p14:tracePt t="69991" x="4818063" y="5395913"/>
          <p14:tracePt t="70000" x="4833938" y="5395913"/>
          <p14:tracePt t="70008" x="4851400" y="5395913"/>
          <p14:tracePt t="70016" x="4868863" y="5395913"/>
          <p14:tracePt t="70024" x="4876800" y="5395913"/>
          <p14:tracePt t="70032" x="4884738" y="5395913"/>
          <p14:tracePt t="70039" x="4902200" y="5387975"/>
          <p14:tracePt t="70047" x="4910138" y="5380038"/>
          <p14:tracePt t="70064" x="4919663" y="5380038"/>
          <p14:tracePt t="70071" x="4927600" y="5380038"/>
          <p14:tracePt t="70087" x="4935538" y="5370513"/>
          <p14:tracePt t="70095" x="4953000" y="5370513"/>
          <p14:tracePt t="70111" x="4962525" y="5370513"/>
          <p14:tracePt t="70119" x="4970463" y="5370513"/>
          <p14:tracePt t="70127" x="4978400" y="5370513"/>
          <p14:tracePt t="70136" x="4987925" y="5370513"/>
          <p14:tracePt t="70143" x="4995863" y="5370513"/>
          <p14:tracePt t="70160" x="5003800" y="5370513"/>
          <p14:tracePt t="70168" x="5013325" y="5370513"/>
          <p14:tracePt t="70176" x="5021263" y="5370513"/>
          <p14:tracePt t="70296" x="5029200" y="5370513"/>
          <p14:tracePt t="70327" x="5046663" y="5370513"/>
          <p14:tracePt t="70360" x="5054600" y="5370513"/>
          <p14:tracePt t="70369" x="5064125" y="5370513"/>
          <p14:tracePt t="70376" x="5072063" y="5370513"/>
          <p14:tracePt t="70385" x="5080000" y="5370513"/>
          <p14:tracePt t="70391" x="5089525" y="5370513"/>
          <p14:tracePt t="70402" x="5106988" y="5370513"/>
          <p14:tracePt t="70408" x="5122863" y="5370513"/>
          <p14:tracePt t="70417" x="5140325" y="5370513"/>
          <p14:tracePt t="70423" x="5165725" y="5370513"/>
          <p14:tracePt t="70432" x="5199063" y="5370513"/>
          <p14:tracePt t="70440" x="5216525" y="5370513"/>
          <p14:tracePt t="70448" x="5241925" y="5370513"/>
          <p14:tracePt t="70456" x="5284788" y="5370513"/>
          <p14:tracePt t="70463" x="5318125" y="5370513"/>
          <p14:tracePt t="70471" x="5343525" y="5370513"/>
          <p14:tracePt t="70480" x="5378450" y="5370513"/>
          <p14:tracePt t="70487" x="5421313" y="5370513"/>
          <p14:tracePt t="70496" x="5446713" y="5370513"/>
          <p14:tracePt t="70504" x="5487988" y="5370513"/>
          <p14:tracePt t="70511" x="5522913" y="5370513"/>
          <p14:tracePt t="70520" x="5548313" y="5370513"/>
          <p14:tracePt t="70528" x="5573713" y="5370513"/>
          <p14:tracePt t="70535" x="5599113" y="5370513"/>
          <p14:tracePt t="70544" x="5616575" y="5370513"/>
          <p14:tracePt t="70552" x="5632450" y="5370513"/>
          <p14:tracePt t="70559" x="5641975" y="5370513"/>
          <p14:tracePt t="70568" x="5657850" y="5370513"/>
          <p14:tracePt t="70576" x="5675313" y="5370513"/>
          <p14:tracePt t="70584" x="5683250" y="5370513"/>
          <p14:tracePt t="70591" x="5692775" y="5370513"/>
          <p14:tracePt t="70601" x="5708650" y="5370513"/>
          <p14:tracePt t="70728" x="5708650" y="5362575"/>
          <p14:tracePt t="70736" x="5708650" y="5345113"/>
          <p14:tracePt t="70744" x="5675313" y="5327650"/>
          <p14:tracePt t="70752" x="5581650" y="5286375"/>
          <p14:tracePt t="70760" x="5513388" y="5276850"/>
          <p14:tracePt t="70768" x="5454650" y="5251450"/>
          <p14:tracePt t="70775" x="5437188" y="5251450"/>
          <p14:tracePt t="70992" x="5437188" y="5268913"/>
          <p14:tracePt t="71000" x="5446713" y="5294313"/>
          <p14:tracePt t="71008" x="5480050" y="5327650"/>
          <p14:tracePt t="71048" x="5505450" y="5337175"/>
          <p14:tracePt t="71056" x="5538788" y="5362575"/>
          <p14:tracePt t="71063" x="5616575" y="5387975"/>
          <p14:tracePt t="71071" x="5692775" y="5430838"/>
          <p14:tracePt t="71080" x="5794375" y="5464175"/>
          <p14:tracePt t="71088" x="5870575" y="5481638"/>
          <p14:tracePt t="71096" x="5981700" y="5524500"/>
          <p14:tracePt t="71103" x="6108700" y="5540375"/>
          <p14:tracePt t="71111" x="6227763" y="5557838"/>
          <p14:tracePt t="71119" x="6372225" y="5591175"/>
          <p14:tracePt t="71128" x="6550025" y="5616575"/>
          <p14:tracePt t="71135" x="6737350" y="5641975"/>
          <p14:tracePt t="71144" x="6915150" y="5641975"/>
          <p14:tracePt t="71151" x="7069138" y="5659438"/>
          <p14:tracePt t="71159" x="7213600" y="5676900"/>
          <p14:tracePt t="71169" x="7323138" y="5702300"/>
          <p14:tracePt t="71175" x="7442200" y="5710238"/>
          <p14:tracePt t="71184" x="7545388" y="5727700"/>
          <p14:tracePt t="71191" x="7629525" y="5735638"/>
          <p14:tracePt t="71201" x="7731125" y="5761038"/>
          <p14:tracePt t="71208" x="7824788" y="5761038"/>
          <p14:tracePt t="71216" x="7918450" y="5770563"/>
          <p14:tracePt t="71224" x="7986713" y="5778500"/>
          <p14:tracePt t="71234" x="8070850" y="5788025"/>
          <p14:tracePt t="71239" x="8164513" y="5813425"/>
          <p14:tracePt t="71249" x="8250238" y="5821363"/>
          <p14:tracePt t="71256" x="8351838" y="5838825"/>
          <p14:tracePt t="71264" x="8453438" y="5846763"/>
          <p14:tracePt t="71271" x="8555038" y="5872163"/>
          <p14:tracePt t="71280" x="8666163" y="5880100"/>
          <p14:tracePt t="71287" x="8793163" y="5889625"/>
          <p14:tracePt t="71296" x="8894763" y="5905500"/>
          <p14:tracePt t="71303" x="9023350" y="5940425"/>
          <p14:tracePt t="71311" x="9142413" y="5983288"/>
          <p14:tracePt t="71319" x="9244013" y="6008688"/>
          <p14:tracePt t="71327" x="9363075" y="6042025"/>
          <p14:tracePt t="71336" x="9472613" y="6049963"/>
          <p14:tracePt t="71344" x="9575800" y="6076950"/>
          <p14:tracePt t="71352" x="9677400" y="6110288"/>
          <p14:tracePt t="71359" x="9804400" y="6135688"/>
          <p14:tracePt t="90015" x="11477625" y="6764338"/>
          <p14:tracePt t="90024" x="11376025" y="6713538"/>
          <p14:tracePt t="90032" x="11256963" y="6654800"/>
          <p14:tracePt t="90040" x="11122025" y="6577013"/>
          <p14:tracePt t="90048" x="11002963" y="6510338"/>
          <p14:tracePt t="90055" x="10883900" y="6450013"/>
          <p14:tracePt t="90063" x="10798175" y="6391275"/>
          <p14:tracePt t="90071" x="10721975" y="6348413"/>
          <p14:tracePt t="90079" x="10653713" y="6305550"/>
          <p14:tracePt t="90087" x="10594975" y="6272213"/>
          <p14:tracePt t="90096" x="10526713" y="6203950"/>
          <p14:tracePt t="90103" x="10458450" y="6178550"/>
          <p14:tracePt t="90111" x="10407650" y="6127750"/>
          <p14:tracePt t="90119" x="10348913" y="6067425"/>
          <p14:tracePt t="90127" x="10298113" y="6016625"/>
          <p14:tracePt t="90135" x="10229850" y="5965825"/>
          <p14:tracePt t="90143" x="10161588" y="5880100"/>
          <p14:tracePt t="90152" x="10093325" y="5829300"/>
          <p14:tracePt t="90159" x="10017125" y="5761038"/>
          <p14:tracePt t="90168" x="9940925" y="5694363"/>
          <p14:tracePt t="90175" x="9847263" y="5626100"/>
          <p14:tracePt t="90184" x="9753600" y="5540375"/>
          <p14:tracePt t="90191" x="9659938" y="5489575"/>
          <p14:tracePt t="90201" x="9583738" y="5421313"/>
          <p14:tracePt t="90207" x="9507538" y="5362575"/>
          <p14:tracePt t="90215" x="9456738" y="5311775"/>
          <p14:tracePt t="90223" x="9371013" y="5268913"/>
          <p14:tracePt t="90235" x="9312275" y="5226050"/>
          <p14:tracePt t="90239" x="9244013" y="5183188"/>
          <p14:tracePt t="90249" x="9167813" y="5124450"/>
          <p14:tracePt t="90255" x="9107488" y="5091113"/>
          <p14:tracePt t="90263" x="9039225" y="5048250"/>
          <p14:tracePt t="90272" x="9005888" y="5030788"/>
          <p14:tracePt t="90279" x="8904288" y="4979988"/>
          <p14:tracePt t="90287" x="8836025" y="4937125"/>
          <p14:tracePt t="90296" x="8734425" y="4886325"/>
          <p14:tracePt t="90303" x="8658225" y="4868863"/>
          <p14:tracePt t="90311" x="8555038" y="4835525"/>
          <p14:tracePt t="90319" x="8470900" y="4810125"/>
          <p14:tracePt t="90328" x="8394700" y="4802188"/>
          <p14:tracePt t="90335" x="8318500" y="4767263"/>
          <p14:tracePt t="90343" x="8258175" y="4759325"/>
          <p14:tracePt t="90351" x="8215313" y="4749800"/>
          <p14:tracePt t="90359" x="8174038" y="4749800"/>
          <p14:tracePt t="90368" x="8156575" y="4733925"/>
          <p14:tracePt t="90375" x="8131175" y="4733925"/>
          <p14:tracePt t="90744" x="8121650" y="4733925"/>
          <p14:tracePt t="90783" x="8105775" y="4733925"/>
          <p14:tracePt t="90808" x="8096250" y="4733925"/>
          <p14:tracePt t="90824" x="8080375" y="4733925"/>
          <p14:tracePt t="90871" x="8070850" y="4741863"/>
          <p14:tracePt t="91824" x="8054975" y="4733925"/>
          <p14:tracePt t="91832" x="8054975" y="4716463"/>
          <p14:tracePt t="91840" x="8012113" y="4665663"/>
          <p14:tracePt t="91847" x="7986713" y="4622800"/>
          <p14:tracePt t="91855" x="7943850" y="4572000"/>
          <p14:tracePt t="91864" x="7885113" y="4503738"/>
          <p14:tracePt t="91871" x="7824788" y="4435475"/>
          <p14:tracePt t="91883" x="7756525" y="4368800"/>
          <p14:tracePt t="91887" x="7662863" y="4275138"/>
          <p14:tracePt t="91895" x="7553325" y="4171950"/>
          <p14:tracePt t="91903" x="7408863" y="4037013"/>
          <p14:tracePt t="91911" x="7221538" y="3867150"/>
          <p14:tracePt t="91920" x="7059613" y="3722688"/>
          <p14:tracePt t="91928" x="6873875" y="3560763"/>
          <p14:tracePt t="91936" x="6694488" y="3433763"/>
          <p14:tracePt t="91943" x="6508750" y="3279775"/>
          <p14:tracePt t="91951" x="6286500" y="3144838"/>
          <p14:tracePt t="91959" x="6057900" y="3000375"/>
          <p14:tracePt t="91968" x="5827713" y="2855913"/>
          <p14:tracePt t="91976" x="5700713" y="2736850"/>
          <p14:tracePt t="91983" x="5472113" y="2608263"/>
          <p14:tracePt t="91991" x="5276850" y="2498725"/>
          <p14:tracePt t="91999" x="5097463" y="2430463"/>
          <p14:tracePt t="92007" x="4935538" y="2362200"/>
          <p14:tracePt t="92016" x="4765675" y="2328863"/>
          <p14:tracePt t="92023" x="4656138" y="2303463"/>
          <p14:tracePt t="92032" x="4537075" y="2303463"/>
          <p14:tracePt t="92039" x="4451350" y="2303463"/>
          <p14:tracePt t="92048" x="4367213" y="2303463"/>
          <p14:tracePt t="92055" x="4306888" y="2303463"/>
          <p14:tracePt t="92064" x="4222750" y="2328863"/>
          <p14:tracePt t="92072" x="4162425" y="2362200"/>
          <p14:tracePt t="92082" x="4146550" y="2371725"/>
          <p14:tracePt t="92135" x="4137025" y="2371725"/>
          <p14:tracePt t="92143" x="4129088" y="2379663"/>
          <p14:tracePt t="92151" x="4129088" y="2387600"/>
          <p14:tracePt t="92159" x="4103688" y="2405063"/>
          <p14:tracePt t="92167" x="4078288" y="2422525"/>
          <p14:tracePt t="92175" x="4044950" y="2463800"/>
          <p14:tracePt t="92183" x="4010025" y="2498725"/>
          <p14:tracePt t="92192" x="3992563" y="2524125"/>
          <p14:tracePt t="92200" x="3992563" y="2532063"/>
          <p14:tracePt t="92207" x="3992563" y="2541588"/>
          <p14:tracePt t="92217" x="3992563" y="2566988"/>
          <p14:tracePt t="92223" x="3992563" y="2600325"/>
          <p14:tracePt t="92232" x="3992563" y="2633663"/>
          <p14:tracePt t="92239" x="4002088" y="2676525"/>
          <p14:tracePt t="92248" x="4010025" y="2736850"/>
          <p14:tracePt t="92255" x="4027488" y="2795588"/>
          <p14:tracePt t="92266" x="4060825" y="2871788"/>
          <p14:tracePt t="92271" x="4086225" y="2949575"/>
          <p14:tracePt t="92284" x="4111625" y="3000375"/>
          <p14:tracePt t="92289" x="4154488" y="3059113"/>
          <p14:tracePt t="92297" x="4205288" y="3119438"/>
          <p14:tracePt t="92304" x="4273550" y="3160713"/>
          <p14:tracePt t="92312" x="4306888" y="3186113"/>
          <p14:tracePt t="92319" x="4384675" y="3228975"/>
          <p14:tracePt t="92327" x="4460875" y="3263900"/>
          <p14:tracePt t="92335" x="4537075" y="3279775"/>
          <p14:tracePt t="92343" x="4605338" y="3279775"/>
          <p14:tracePt t="92352" x="4681538" y="3279775"/>
          <p14:tracePt t="92359" x="4740275" y="3279775"/>
          <p14:tracePt t="92367" x="4791075" y="3279775"/>
          <p14:tracePt t="92376" x="4868863" y="3271838"/>
          <p14:tracePt t="92383" x="4935538" y="3238500"/>
          <p14:tracePt t="92392" x="4970463" y="3211513"/>
          <p14:tracePt t="92401" x="5038725" y="3160713"/>
          <p14:tracePt t="92407" x="5080000" y="3094038"/>
          <p14:tracePt t="92416" x="5122863" y="3016250"/>
          <p14:tracePt t="92423" x="5165725" y="2922588"/>
          <p14:tracePt t="92433" x="5216525" y="2795588"/>
          <p14:tracePt t="92439" x="5259388" y="2651125"/>
          <p14:tracePt t="92448" x="5284788" y="2524125"/>
          <p14:tracePt t="92455" x="5302250" y="2344738"/>
          <p14:tracePt t="92464" x="5335588" y="2200275"/>
          <p14:tracePt t="92472" x="5343525" y="2047875"/>
          <p14:tracePt t="92481" x="5343525" y="1895475"/>
          <p14:tracePt t="92487" x="5343525" y="1716088"/>
          <p14:tracePt t="92495" x="5343525" y="1546225"/>
          <p14:tracePt t="92503" x="5318125" y="1376363"/>
          <p14:tracePt t="92512" x="5267325" y="1223963"/>
          <p14:tracePt t="92519" x="5233988" y="1096963"/>
          <p14:tracePt t="92528" x="5173663" y="960438"/>
          <p14:tracePt t="92536" x="5114925" y="874713"/>
          <p14:tracePt t="92544" x="5003800" y="714375"/>
          <p14:tracePt t="92551" x="4919663" y="595313"/>
          <p14:tracePt t="92559" x="4826000" y="466725"/>
          <p14:tracePt t="92567" x="4740275" y="374650"/>
          <p14:tracePt t="92576" x="4646613" y="280988"/>
          <p14:tracePt t="92583" x="4570413" y="212725"/>
          <p14:tracePt t="92592" x="4511675" y="187325"/>
          <p14:tracePt t="92599" x="4460875" y="144463"/>
          <p14:tracePt t="92607" x="4392613" y="111125"/>
          <p14:tracePt t="92616" x="4384675" y="101600"/>
          <p14:tracePt t="92640" x="4367213" y="101600"/>
          <p14:tracePt t="92648" x="4359275" y="101600"/>
          <p14:tracePt t="92664" x="4332288" y="101600"/>
          <p14:tracePt t="92671" x="4316413" y="111125"/>
          <p14:tracePt t="92681" x="4306888" y="127000"/>
          <p14:tracePt t="92687" x="4291013" y="152400"/>
          <p14:tracePt t="92695" x="4273550" y="161925"/>
          <p14:tracePt t="92759" x="4273550" y="169863"/>
          <p14:tracePt t="92768" x="4273550" y="187325"/>
          <p14:tracePt t="92775" x="4265613" y="212725"/>
          <p14:tracePt t="92783" x="4248150" y="263525"/>
          <p14:tracePt t="92791" x="4248150" y="331788"/>
          <p14:tracePt t="92799" x="4248150" y="425450"/>
          <p14:tracePt t="92808" x="4248150" y="534988"/>
          <p14:tracePt t="92816" x="4281488" y="663575"/>
          <p14:tracePt t="92823" x="4359275" y="798513"/>
          <p14:tracePt t="92832" x="4443413" y="917575"/>
          <p14:tracePt t="92839" x="4519613" y="1096963"/>
          <p14:tracePt t="92849" x="4646613" y="1249363"/>
          <p14:tracePt t="92856" x="4757738" y="1393825"/>
          <p14:tracePt t="92864" x="4884738" y="1555750"/>
          <p14:tracePt t="92871" x="5038725" y="1733550"/>
          <p14:tracePt t="92882" x="5183188" y="1895475"/>
          <p14:tracePt t="92887" x="5360988" y="2030413"/>
          <p14:tracePt t="92896" x="5487988" y="2133600"/>
          <p14:tracePt t="92903" x="5657850" y="2227263"/>
          <p14:tracePt t="92912" x="5761038" y="2303463"/>
          <p14:tracePt t="92919" x="5880100" y="2344738"/>
          <p14:tracePt t="92927" x="5956300" y="2354263"/>
          <p14:tracePt t="92935" x="6040438" y="2371725"/>
          <p14:tracePt t="92943" x="6108700" y="2371725"/>
          <p14:tracePt t="92951" x="6167438" y="2371725"/>
          <p14:tracePt t="92960" x="6202363" y="2371725"/>
          <p14:tracePt t="92967" x="6219825" y="2362200"/>
          <p14:tracePt t="92975" x="6253163" y="2344738"/>
          <p14:tracePt t="92991" x="6261100" y="2336800"/>
          <p14:tracePt t="93000" x="6270625" y="2328863"/>
          <p14:tracePt t="93008" x="6278563" y="2319338"/>
          <p14:tracePt t="93016" x="6286500" y="2286000"/>
          <p14:tracePt t="93023" x="6303963" y="2260600"/>
          <p14:tracePt t="93032" x="6311900" y="2235200"/>
          <p14:tracePt t="93039" x="6321425" y="2217738"/>
          <p14:tracePt t="93048" x="6321425" y="2209800"/>
          <p14:tracePt t="93056" x="6321425" y="2184400"/>
          <p14:tracePt t="93063" x="6321425" y="2159000"/>
          <p14:tracePt t="93071" x="6321425" y="2133600"/>
          <p14:tracePt t="93081" x="6270625" y="2098675"/>
          <p14:tracePt t="93088" x="6167438" y="2065338"/>
          <p14:tracePt t="93096" x="6024563" y="2014538"/>
          <p14:tracePt t="93104" x="5895975" y="2005013"/>
          <p14:tracePt t="93111" x="5743575" y="1989138"/>
          <p14:tracePt t="93119" x="5538788" y="1963738"/>
          <p14:tracePt t="93127" x="5335588" y="1963738"/>
          <p14:tracePt t="93135" x="5327650" y="1963738"/>
          <p14:tracePt t="93144" x="5302250" y="1963738"/>
          <p14:tracePt t="93151" x="5259388" y="1963738"/>
          <p14:tracePt t="93159" x="5249863" y="1971675"/>
          <p14:tracePt t="93176" x="5183188" y="2005013"/>
          <p14:tracePt t="93183" x="5054600" y="2116138"/>
          <p14:tracePt t="93191" x="4953000" y="2243138"/>
          <p14:tracePt t="93199" x="4902200" y="2344738"/>
          <p14:tracePt t="93207" x="4783138" y="2473325"/>
          <p14:tracePt t="93215" x="4724400" y="2625725"/>
          <p14:tracePt t="93223" x="4681538" y="2795588"/>
          <p14:tracePt t="93232" x="4656138" y="2889250"/>
          <p14:tracePt t="93239" x="4646613" y="3016250"/>
          <p14:tracePt t="93250" x="4613275" y="3178175"/>
          <p14:tracePt t="93255" x="4595813" y="3305175"/>
          <p14:tracePt t="93265" x="4587875" y="3449638"/>
          <p14:tracePt t="93272" x="4562475" y="3578225"/>
          <p14:tracePt t="93280" x="4554538" y="3687763"/>
          <p14:tracePt t="93287" x="4554538" y="3806825"/>
          <p14:tracePt t="93296" x="4554538" y="3917950"/>
          <p14:tracePt t="93303" x="4554538" y="4011613"/>
          <p14:tracePt t="93311" x="4554538" y="4105275"/>
          <p14:tracePt t="93319" x="4554538" y="4189413"/>
          <p14:tracePt t="93328" x="4587875" y="4265613"/>
          <p14:tracePt t="93336" x="4638675" y="4341813"/>
          <p14:tracePt t="93343" x="4706938" y="4410075"/>
          <p14:tracePt t="93351" x="4800600" y="4452938"/>
          <p14:tracePt t="93359" x="4876800" y="4486275"/>
          <p14:tracePt t="93367" x="4953000" y="4521200"/>
          <p14:tracePt t="93376" x="5054600" y="4554538"/>
          <p14:tracePt t="93383" x="5157788" y="4589463"/>
          <p14:tracePt t="93391" x="5224463" y="4589463"/>
          <p14:tracePt t="93399" x="5327650" y="4597400"/>
          <p14:tracePt t="93408" x="5429250" y="4605338"/>
          <p14:tracePt t="93416" x="5513388" y="4605338"/>
          <p14:tracePt t="93423" x="5599113" y="4605338"/>
          <p14:tracePt t="93433" x="5657850" y="4605338"/>
          <p14:tracePt t="93439" x="5700713" y="4605338"/>
          <p14:tracePt t="93448" x="5726113" y="4605338"/>
          <p14:tracePt t="93456" x="5735638" y="4597400"/>
          <p14:tracePt t="93465" x="5743575" y="4589463"/>
          <p14:tracePt t="93471" x="5743575" y="4564063"/>
          <p14:tracePt t="93480" x="5743575" y="4521200"/>
          <p14:tracePt t="93487" x="5743575" y="4419600"/>
          <p14:tracePt t="93497" x="5743575" y="4275138"/>
          <p14:tracePt t="93503" x="5743575" y="4138613"/>
          <p14:tracePt t="93512" x="5708650" y="3951288"/>
          <p14:tracePt t="93519" x="5683250" y="3738563"/>
          <p14:tracePt t="93527" x="5607050" y="3502025"/>
          <p14:tracePt t="93535" x="5462588" y="3170238"/>
          <p14:tracePt t="93544" x="5368925" y="2982913"/>
          <p14:tracePt t="93551" x="5267325" y="2787650"/>
          <p14:tracePt t="93560" x="5165725" y="2660650"/>
          <p14:tracePt t="93568" x="5072063" y="2566988"/>
          <p14:tracePt t="93575" x="4970463" y="2498725"/>
          <p14:tracePt t="93583" x="4851400" y="2422525"/>
          <p14:tracePt t="93591" x="4732338" y="2405063"/>
          <p14:tracePt t="93599" x="4621213" y="2371725"/>
          <p14:tracePt t="93608" x="4494213" y="2354263"/>
          <p14:tracePt t="93615" x="4375150" y="2354263"/>
          <p14:tracePt t="93623" x="4265613" y="2354263"/>
          <p14:tracePt t="93632" x="4146550" y="2379663"/>
          <p14:tracePt t="93639" x="4070350" y="2430463"/>
          <p14:tracePt t="93648" x="4010025" y="2473325"/>
          <p14:tracePt t="93655" x="3916363" y="2541588"/>
          <p14:tracePt t="93664" x="3865563" y="2592388"/>
          <p14:tracePt t="93671" x="3806825" y="2693988"/>
          <p14:tracePt t="93680" x="3746500" y="2830513"/>
          <p14:tracePt t="93689" x="3678238" y="2974975"/>
          <p14:tracePt t="93701" x="3602038" y="3211513"/>
          <p14:tracePt t="93705" x="3543300" y="3441700"/>
          <p14:tracePt t="93716" x="3508375" y="3687763"/>
          <p14:tracePt t="93721" x="3467100" y="3943350"/>
          <p14:tracePt t="93728" x="3449638" y="4095750"/>
          <p14:tracePt t="93736" x="3432175" y="4257675"/>
          <p14:tracePt t="93743" x="3432175" y="4368800"/>
          <p14:tracePt t="93751" x="3432175" y="4470400"/>
          <p14:tracePt t="93760" x="3432175" y="4564063"/>
          <p14:tracePt t="93767" x="3467100" y="4640263"/>
          <p14:tracePt t="93776" x="3517900" y="4708525"/>
          <p14:tracePt t="93783" x="3576638" y="4741863"/>
          <p14:tracePt t="93791" x="3687763" y="4775200"/>
          <p14:tracePt t="93799" x="3814763" y="4802188"/>
          <p14:tracePt t="93807" x="3941763" y="4818063"/>
          <p14:tracePt t="93816" x="4095750" y="4835525"/>
          <p14:tracePt t="93823" x="4291013" y="4843463"/>
          <p14:tracePt t="93832" x="4468813" y="4843463"/>
          <p14:tracePt t="93839" x="4699000" y="4843463"/>
          <p14:tracePt t="93848" x="4935538" y="4843463"/>
          <p14:tracePt t="93856" x="5165725" y="4843463"/>
          <p14:tracePt t="93864" x="5421313" y="4810125"/>
          <p14:tracePt t="93871" x="5607050" y="4784725"/>
          <p14:tracePt t="93881" x="5761038" y="4767263"/>
          <p14:tracePt t="93888" x="5880100" y="4741863"/>
          <p14:tracePt t="93898" x="5981700" y="4724400"/>
          <p14:tracePt t="93903" x="6040438" y="4724400"/>
          <p14:tracePt t="93912" x="6065838" y="4716463"/>
          <p14:tracePt t="93920" x="6091238" y="4699000"/>
          <p14:tracePt t="93928" x="6100763" y="4699000"/>
          <p14:tracePt t="93936" x="6108700" y="4691063"/>
          <p14:tracePt t="93951" x="6108700" y="4683125"/>
          <p14:tracePt t="93968" x="6108700" y="4673600"/>
          <p14:tracePt t="93975" x="6108700" y="4665663"/>
          <p14:tracePt t="93983" x="6108700" y="4657725"/>
          <p14:tracePt t="93992" x="6108700" y="4640263"/>
          <p14:tracePt t="93999" x="6108700" y="4605338"/>
          <p14:tracePt t="94007" x="6091238" y="4589463"/>
          <p14:tracePt t="94015" x="6057900" y="4546600"/>
          <p14:tracePt t="94023" x="5997575" y="4495800"/>
          <p14:tracePt t="94031" x="5946775" y="4445000"/>
          <p14:tracePt t="94039" x="5921375" y="4427538"/>
          <p14:tracePt t="94048" x="5888038" y="4402138"/>
          <p14:tracePt t="94055" x="5870575" y="4384675"/>
          <p14:tracePt t="94064" x="5837238" y="4376738"/>
          <p14:tracePt t="94071" x="5786438" y="4368800"/>
          <p14:tracePt t="94080" x="5761038" y="4351338"/>
          <p14:tracePt t="94087" x="5718175" y="4351338"/>
          <p14:tracePt t="94097" x="5675313" y="4341813"/>
          <p14:tracePt t="94103" x="5616575" y="4333875"/>
          <p14:tracePt t="94113" x="5573713" y="4333875"/>
          <p14:tracePt t="94120" x="5556250" y="4333875"/>
          <p14:tracePt t="94128" x="5530850" y="4333875"/>
          <p14:tracePt t="94135" x="5497513" y="4333875"/>
          <p14:tracePt t="94143" x="5480050" y="4333875"/>
          <p14:tracePt t="94152" x="5462588" y="4333875"/>
          <p14:tracePt t="94159" x="5429250" y="4333875"/>
          <p14:tracePt t="94168" x="5403850" y="4333875"/>
          <p14:tracePt t="94175" x="5368925" y="4333875"/>
          <p14:tracePt t="94183" x="5327650" y="4333875"/>
          <p14:tracePt t="94191" x="5276850" y="4333875"/>
          <p14:tracePt t="94200" x="5183188" y="4333875"/>
          <p14:tracePt t="94208" x="5114925" y="4368800"/>
          <p14:tracePt t="94216" x="4995863" y="4427538"/>
          <p14:tracePt t="94224" x="4884738" y="4470400"/>
          <p14:tracePt t="94233" x="4765675" y="4554538"/>
          <p14:tracePt t="94239" x="4681538" y="4622800"/>
          <p14:tracePt t="94247" x="4570413" y="4733925"/>
          <p14:tracePt t="94255" x="4476750" y="4827588"/>
          <p14:tracePt t="94265" x="4410075" y="4919663"/>
          <p14:tracePt t="94273" x="4367213" y="4997450"/>
          <p14:tracePt t="94282" x="4316413" y="5073650"/>
          <p14:tracePt t="94288" x="4298950" y="5157788"/>
          <p14:tracePt t="94296" x="4291013" y="5192713"/>
          <p14:tracePt t="94303" x="4291013" y="5235575"/>
          <p14:tracePt t="94314" x="4291013" y="5251450"/>
          <p14:tracePt t="94320" x="4306888" y="5276850"/>
          <p14:tracePt t="94328" x="4341813" y="5302250"/>
          <p14:tracePt t="94336" x="4400550" y="5337175"/>
          <p14:tracePt t="94344" x="4476750" y="5370513"/>
          <p14:tracePt t="94351" x="4570413" y="5405438"/>
          <p14:tracePt t="94360" x="4646613" y="5430838"/>
          <p14:tracePt t="94368" x="4724400" y="5464175"/>
          <p14:tracePt t="94375" x="4783138" y="5497513"/>
          <p14:tracePt t="94383" x="4884738" y="5532438"/>
          <p14:tracePt t="94392" x="4962525" y="5565775"/>
          <p14:tracePt t="94400" x="5021263" y="5600700"/>
          <p14:tracePt t="94408" x="5064125" y="5616575"/>
          <p14:tracePt t="94415" x="5106988" y="5626100"/>
          <p14:tracePt t="94423" x="5148263" y="5634038"/>
          <p14:tracePt t="94431" x="5173663" y="5634038"/>
          <p14:tracePt t="94439" x="5191125" y="5641975"/>
          <p14:tracePt t="94447" x="5199063" y="5641975"/>
          <p14:tracePt t="94528" x="5183188" y="5641975"/>
          <p14:tracePt t="94536" x="5183188" y="5634038"/>
          <p14:tracePt t="94544" x="5165725" y="5634038"/>
          <p14:tracePt t="94559" x="5148263" y="5634038"/>
          <p14:tracePt t="95016" x="5140325" y="5626100"/>
          <p14:tracePt t="95023" x="5140325" y="5616575"/>
          <p14:tracePt t="95031" x="5173663" y="5565775"/>
          <p14:tracePt t="95039" x="5199063" y="5540375"/>
          <p14:tracePt t="95048" x="5216525" y="5497513"/>
          <p14:tracePt t="95056" x="5249863" y="5430838"/>
          <p14:tracePt t="95064" x="5259388" y="5387975"/>
          <p14:tracePt t="95071" x="5267325" y="5327650"/>
          <p14:tracePt t="95080" x="5267325" y="5268913"/>
          <p14:tracePt t="95087" x="5267325" y="5208588"/>
          <p14:tracePt t="95096" x="5267325" y="5141913"/>
          <p14:tracePt t="95103" x="5267325" y="5073650"/>
          <p14:tracePt t="95112" x="5267325" y="5013325"/>
          <p14:tracePt t="95119" x="5267325" y="4937125"/>
          <p14:tracePt t="95129" x="5267325" y="4894263"/>
          <p14:tracePt t="95135" x="5267325" y="4835525"/>
          <p14:tracePt t="95146" x="5259388" y="4792663"/>
          <p14:tracePt t="95151" x="5241925" y="4759325"/>
          <p14:tracePt t="95160" x="5224463" y="4733925"/>
          <p14:tracePt t="95167" x="5199063" y="4699000"/>
          <p14:tracePt t="95175" x="5173663" y="4657725"/>
          <p14:tracePt t="95183" x="5132388" y="4622800"/>
          <p14:tracePt t="95192" x="5080000" y="4589463"/>
          <p14:tracePt t="95199" x="5021263" y="4546600"/>
          <p14:tracePt t="95208" x="4945063" y="4503738"/>
          <p14:tracePt t="95215" x="4851400" y="4460875"/>
          <p14:tracePt t="95223" x="4775200" y="4427538"/>
          <p14:tracePt t="95231" x="4714875" y="4394200"/>
          <p14:tracePt t="95239" x="4638675" y="4384675"/>
          <p14:tracePt t="95248" x="4579938" y="4376738"/>
          <p14:tracePt t="95256" x="4519613" y="4359275"/>
          <p14:tracePt t="95264" x="4435475" y="4359275"/>
          <p14:tracePt t="95271" x="4367213" y="4359275"/>
          <p14:tracePt t="95280" x="4281488" y="4359275"/>
          <p14:tracePt t="95288" x="4179888" y="4359275"/>
          <p14:tracePt t="95296" x="4121150" y="4359275"/>
          <p14:tracePt t="95303" x="4060825" y="4359275"/>
          <p14:tracePt t="95312" x="4017963" y="4368800"/>
          <p14:tracePt t="95320" x="3951288" y="4402138"/>
          <p14:tracePt t="95329" x="3890963" y="4427538"/>
          <p14:tracePt t="95335" x="3822700" y="4470400"/>
          <p14:tracePt t="95346" x="3763963" y="4529138"/>
          <p14:tracePt t="95351" x="3695700" y="4572000"/>
          <p14:tracePt t="95359" x="3636963" y="4622800"/>
          <p14:tracePt t="95367" x="3586163" y="4665663"/>
          <p14:tracePt t="95376" x="3543300" y="4716463"/>
          <p14:tracePt t="95383" x="3525838" y="4733925"/>
          <p14:tracePt t="95391" x="3500438" y="4767263"/>
          <p14:tracePt t="95399" x="3482975" y="4802188"/>
          <p14:tracePt t="95407" x="3457575" y="4835525"/>
          <p14:tracePt t="95415" x="3449638" y="4852988"/>
          <p14:tracePt t="95424" x="3441700" y="4868863"/>
          <p14:tracePt t="95431" x="3424238" y="4886325"/>
          <p14:tracePt t="95440" x="3414713" y="4894263"/>
          <p14:tracePt t="95455" x="3414713" y="4903788"/>
          <p14:tracePt t="95488" x="3398838" y="4903788"/>
          <p14:tracePt t="95496" x="3389313" y="4903788"/>
          <p14:tracePt t="95503" x="3381375" y="4903788"/>
          <p14:tracePt t="95512" x="3355975" y="4903788"/>
          <p14:tracePt t="95520" x="3322638" y="4903788"/>
          <p14:tracePt t="95528" x="3305175" y="4903788"/>
          <p14:tracePt t="95535" x="3262313" y="4903788"/>
          <p14:tracePt t="95544" x="3211513" y="4894263"/>
          <p14:tracePt t="95551" x="3178175" y="4886325"/>
          <p14:tracePt t="95560" x="3117850" y="4878388"/>
          <p14:tracePt t="95567" x="3092450" y="4878388"/>
          <p14:tracePt t="95576" x="3033713" y="4878388"/>
          <p14:tracePt t="95583" x="2965450" y="4878388"/>
          <p14:tracePt t="95591" x="2905125" y="4878388"/>
          <p14:tracePt t="95599" x="2863850" y="4878388"/>
          <p14:tracePt t="95607" x="2820988" y="4878388"/>
          <p14:tracePt t="95615" x="2770188" y="4868863"/>
          <p14:tracePt t="95623" x="2727325" y="4868863"/>
          <p14:tracePt t="95631" x="2668588" y="4852988"/>
          <p14:tracePt t="95639" x="2625725" y="4835525"/>
          <p14:tracePt t="95647" x="2574925" y="4827588"/>
          <p14:tracePt t="95655" x="2540000" y="4827588"/>
          <p14:tracePt t="95664" x="2514600" y="4818063"/>
          <p14:tracePt t="95672" x="2489200" y="4810125"/>
          <p14:tracePt t="95680" x="2455863" y="4802188"/>
          <p14:tracePt t="95687" x="2430463" y="4784725"/>
          <p14:tracePt t="95697" x="2420938" y="4784725"/>
          <p14:tracePt t="95704" x="2405063" y="4775200"/>
          <p14:tracePt t="95712" x="2387600" y="4775200"/>
          <p14:tracePt t="95720" x="2379663" y="4775200"/>
          <p14:tracePt t="95728" x="2370138" y="4767263"/>
          <p14:tracePt t="95735" x="2352675" y="4749800"/>
          <p14:tracePt t="95752" x="2344738" y="4741863"/>
          <p14:tracePt t="95760" x="2344738" y="4733925"/>
          <p14:tracePt t="95768" x="2327275" y="4716463"/>
          <p14:tracePt t="95776" x="2319338" y="4699000"/>
          <p14:tracePt t="95784" x="2319338" y="4683125"/>
          <p14:tracePt t="95792" x="2311400" y="4665663"/>
          <p14:tracePt t="95799" x="2311400" y="4648200"/>
          <p14:tracePt t="95807" x="2311400" y="4622800"/>
          <p14:tracePt t="95815" x="2311400" y="4614863"/>
          <p14:tracePt t="95823" x="2311400" y="4579938"/>
          <p14:tracePt t="95831" x="2311400" y="4564063"/>
          <p14:tracePt t="95839" x="2311400" y="4538663"/>
          <p14:tracePt t="95847" x="2311400" y="4503738"/>
          <p14:tracePt t="95856" x="2311400" y="4486275"/>
          <p14:tracePt t="95864" x="2311400" y="4470400"/>
          <p14:tracePt t="95871" x="2327275" y="4419600"/>
          <p14:tracePt t="95898" x="2370138" y="4351338"/>
          <p14:tracePt t="95903" x="2395538" y="4325938"/>
          <p14:tracePt t="95912" x="2405063" y="4308475"/>
          <p14:tracePt t="95919" x="2413000" y="4308475"/>
          <p14:tracePt t="95928" x="2413000" y="4300538"/>
          <p14:tracePt t="95935" x="2413000" y="4291013"/>
          <p14:tracePt t="95945" x="2420938" y="4275138"/>
          <p14:tracePt t="95951" x="2438400" y="4257675"/>
          <p14:tracePt t="95960" x="2446338" y="4240213"/>
          <p14:tracePt t="95967" x="2463800" y="4224338"/>
          <p14:tracePt t="95976" x="2481263" y="4197350"/>
          <p14:tracePt t="95983" x="2481263" y="4181475"/>
          <p14:tracePt t="95991" x="2481263" y="4146550"/>
          <p14:tracePt t="96000" x="2489200" y="4121150"/>
          <p14:tracePt t="96007" x="2489200" y="4095750"/>
          <p14:tracePt t="96015" x="2489200" y="4070350"/>
          <p14:tracePt t="96024" x="2489200" y="4052888"/>
          <p14:tracePt t="96031" x="2489200" y="4027488"/>
          <p14:tracePt t="96039" x="2489200" y="4002088"/>
          <p14:tracePt t="96047" x="2489200" y="3994150"/>
          <p14:tracePt t="96055" x="2489200" y="3960813"/>
          <p14:tracePt t="96063" x="2481263" y="3935413"/>
          <p14:tracePt t="96071" x="2471738" y="3917950"/>
          <p14:tracePt t="96079" x="2430463" y="3875088"/>
          <p14:tracePt t="96088" x="2430463" y="3867150"/>
          <p14:tracePt t="96096" x="2413000" y="3857625"/>
          <p14:tracePt t="96103" x="2395538" y="3841750"/>
          <p14:tracePt t="96112" x="2387600" y="3832225"/>
          <p14:tracePt t="96135" x="2370138" y="3832225"/>
          <p14:tracePt t="96207" x="2362200" y="3832225"/>
          <p14:tracePt t="96224" x="2362200" y="3849688"/>
          <p14:tracePt t="96231" x="2362200" y="3875088"/>
          <p14:tracePt t="96239" x="2395538" y="3925888"/>
          <p14:tracePt t="96247" x="2471738" y="3968750"/>
          <p14:tracePt t="96256" x="2524125" y="4027488"/>
          <p14:tracePt t="96263" x="2625725" y="4079875"/>
          <p14:tracePt t="96272" x="2744788" y="4121150"/>
          <p14:tracePt t="96280" x="2879725" y="4181475"/>
          <p14:tracePt t="96287" x="3024188" y="4240213"/>
          <p14:tracePt t="96296" x="3203575" y="4291013"/>
          <p14:tracePt t="96303" x="3355975" y="4308475"/>
          <p14:tracePt t="96313" x="3500438" y="4333875"/>
          <p14:tracePt t="96319" x="3602038" y="4333875"/>
          <p14:tracePt t="96329" x="3713163" y="4333875"/>
          <p14:tracePt t="96335" x="3822700" y="4333875"/>
          <p14:tracePt t="96344" x="3941763" y="4333875"/>
          <p14:tracePt t="96351" x="4060825" y="4333875"/>
          <p14:tracePt t="96362" x="4162425" y="4333875"/>
          <p14:tracePt t="96367" x="4222750" y="4325938"/>
          <p14:tracePt t="96376" x="4273550" y="4308475"/>
          <p14:tracePt t="96383" x="4306888" y="4283075"/>
          <p14:tracePt t="96392" x="4341813" y="4265613"/>
          <p14:tracePt t="96399" x="4384675" y="4240213"/>
          <p14:tracePt t="96407" x="4392613" y="4224338"/>
          <p14:tracePt t="96416" x="4418013" y="4197350"/>
          <p14:tracePt t="96423" x="4435475" y="4181475"/>
          <p14:tracePt t="96432" x="4451350" y="4146550"/>
          <p14:tracePt t="96440" x="4460875" y="4130675"/>
          <p14:tracePt t="96447" x="4476750" y="4113213"/>
          <p14:tracePt t="96456" x="4486275" y="4087813"/>
          <p14:tracePt t="96464" x="4486275" y="4070350"/>
          <p14:tracePt t="96471" x="4486275" y="4052888"/>
          <p14:tracePt t="96479" x="4486275" y="4019550"/>
          <p14:tracePt t="96487" x="4486275" y="4011613"/>
          <p14:tracePt t="96496" x="4486275" y="4002088"/>
          <p14:tracePt t="96503" x="4486275" y="3976688"/>
          <p14:tracePt t="96512" x="4476750" y="3968750"/>
          <p14:tracePt t="96560" x="4460875" y="3968750"/>
          <p14:tracePt t="96567" x="4435475" y="3968750"/>
          <p14:tracePt t="96576" x="4392613" y="3968750"/>
          <p14:tracePt t="96583" x="4349750" y="3968750"/>
          <p14:tracePt t="96591" x="4273550" y="3968750"/>
          <p14:tracePt t="96600" x="4222750" y="3968750"/>
          <p14:tracePt t="96608" x="4179888" y="3968750"/>
          <p14:tracePt t="96615" x="4121150" y="3968750"/>
          <p14:tracePt t="96624" x="4044950" y="3968750"/>
          <p14:tracePt t="96632" x="3976688" y="3968750"/>
          <p14:tracePt t="96640" x="3925888" y="3968750"/>
          <p14:tracePt t="96647" x="3865563" y="4002088"/>
          <p14:tracePt t="96656" x="3840163" y="4027488"/>
          <p14:tracePt t="96663" x="3822700" y="4044950"/>
          <p14:tracePt t="96671" x="3822700" y="4062413"/>
          <p14:tracePt t="96680" x="3789363" y="4113213"/>
          <p14:tracePt t="96688" x="3771900" y="4156075"/>
          <p14:tracePt t="96696" x="3738563" y="4232275"/>
          <p14:tracePt t="96703" x="3721100" y="4308475"/>
          <p14:tracePt t="96712" x="3678238" y="4376738"/>
          <p14:tracePt t="96720" x="3662363" y="4460875"/>
          <p14:tracePt t="96729" x="3636963" y="4513263"/>
          <p14:tracePt t="96736" x="3602038" y="4589463"/>
          <p14:tracePt t="96744" x="3586163" y="4648200"/>
          <p14:tracePt t="96751" x="3586163" y="4691063"/>
          <p14:tracePt t="96761" x="3586163" y="4716463"/>
          <p14:tracePt t="96778" x="3586163" y="4724400"/>
          <p14:tracePt t="96824" x="3586163" y="4733925"/>
          <p14:tracePt t="96831" x="3611563" y="4733925"/>
          <p14:tracePt t="96847" x="3636963" y="4749800"/>
          <p14:tracePt t="96855" x="3670300" y="4749800"/>
          <p14:tracePt t="96863" x="3713163" y="4749800"/>
          <p14:tracePt t="96871" x="3738563" y="4749800"/>
          <p14:tracePt t="96888" x="3738563" y="4741863"/>
          <p14:tracePt t="96896" x="3738563" y="4724400"/>
          <p14:tracePt t="96903" x="3738563" y="4708525"/>
          <p14:tracePt t="96919" x="3729038" y="4683125"/>
          <p14:tracePt t="96945" x="3721100" y="4673600"/>
          <p14:tracePt t="96960" x="3721100" y="4648200"/>
          <p14:tracePt t="96967" x="3713163" y="4648200"/>
          <p14:tracePt t="96978" x="3703638" y="4605338"/>
          <p14:tracePt t="96983" x="3678238" y="4572000"/>
          <p14:tracePt t="96991" x="3670300" y="4521200"/>
          <p14:tracePt t="96999" x="3636963" y="4486275"/>
          <p14:tracePt t="97007" x="3576638" y="4419600"/>
          <p14:tracePt t="97015" x="3543300" y="4368800"/>
          <p14:tracePt t="97023" x="3508375" y="4316413"/>
          <p14:tracePt t="97031" x="3482975" y="4308475"/>
          <p14:tracePt t="97039" x="3441700" y="4265613"/>
          <p14:tracePt t="97047" x="3373438" y="4224338"/>
          <p14:tracePt t="97056" x="3313113" y="4206875"/>
          <p14:tracePt t="97063" x="3244850" y="4197350"/>
          <p14:tracePt t="97072" x="3152775" y="4171950"/>
          <p14:tracePt t="97079" x="3109913" y="4171950"/>
          <p14:tracePt t="97087" x="3067050" y="4171950"/>
          <p14:tracePt t="97096" x="3041650" y="4171950"/>
          <p14:tracePt t="97103" x="3033713" y="4171950"/>
          <p14:tracePt t="97112" x="3024188" y="4171950"/>
          <p14:tracePt t="97120" x="3016250" y="4171950"/>
          <p14:tracePt t="97128" x="3008313" y="4171950"/>
          <p14:tracePt t="97144" x="3008313" y="4197350"/>
          <p14:tracePt t="97151" x="2990850" y="4224338"/>
          <p14:tracePt t="97160" x="2990850" y="4240213"/>
          <p14:tracePt t="97167" x="2990850" y="4283075"/>
          <p14:tracePt t="97176" x="2990850" y="4316413"/>
          <p14:tracePt t="97183" x="2990850" y="4359275"/>
          <p14:tracePt t="97192" x="2990850" y="4419600"/>
          <p14:tracePt t="97200" x="2998788" y="4460875"/>
          <p14:tracePt t="97207" x="3033713" y="4529138"/>
          <p14:tracePt t="97216" x="3059113" y="4564063"/>
          <p14:tracePt t="97223" x="3109913" y="4630738"/>
          <p14:tracePt t="97232" x="3160713" y="4657725"/>
          <p14:tracePt t="97239" x="3236913" y="4683125"/>
          <p14:tracePt t="97247" x="3313113" y="4716463"/>
          <p14:tracePt t="97255" x="3414713" y="4733925"/>
          <p14:tracePt t="97263" x="3543300" y="4749800"/>
          <p14:tracePt t="97271" x="3652838" y="4767263"/>
          <p14:tracePt t="97279" x="3771900" y="4767263"/>
          <p14:tracePt t="97287" x="3883025" y="4767263"/>
          <p14:tracePt t="97295" x="3984625" y="4767263"/>
          <p14:tracePt t="97303" x="4086225" y="4741863"/>
          <p14:tracePt t="97312" x="4146550" y="4716463"/>
          <p14:tracePt t="97319" x="4222750" y="4691063"/>
          <p14:tracePt t="97328" x="4281488" y="4665663"/>
          <p14:tracePt t="97336" x="4324350" y="4630738"/>
          <p14:tracePt t="97345" x="4349750" y="4605338"/>
          <p14:tracePt t="97351" x="4359275" y="4597400"/>
          <p14:tracePt t="97359" x="4375150" y="4579938"/>
          <p14:tracePt t="97367" x="4384675" y="4554538"/>
          <p14:tracePt t="97377" x="4384675" y="4546600"/>
          <p14:tracePt t="97383" x="4384675" y="4538663"/>
          <p14:tracePt t="97392" x="4384675" y="4503738"/>
          <p14:tracePt t="97400" x="4384675" y="4478338"/>
          <p14:tracePt t="97407" x="4384675" y="4460875"/>
          <p14:tracePt t="97416" x="4384675" y="4427538"/>
          <p14:tracePt t="97423" x="4384675" y="4402138"/>
          <p14:tracePt t="97432" x="4384675" y="4394200"/>
          <p14:tracePt t="97440" x="4375150" y="4359275"/>
          <p14:tracePt t="97447" x="4359275" y="4325938"/>
          <p14:tracePt t="97455" x="4324350" y="4283075"/>
          <p14:tracePt t="97463" x="4291013" y="4249738"/>
          <p14:tracePt t="97472" x="4256088" y="4206875"/>
          <p14:tracePt t="97479" x="4205288" y="4171950"/>
          <p14:tracePt t="97488" x="4154488" y="4138613"/>
          <p14:tracePt t="97495" x="4095750" y="4105275"/>
          <p14:tracePt t="97504" x="4044950" y="4095750"/>
          <p14:tracePt t="97512" x="4002088" y="4087813"/>
          <p14:tracePt t="97520" x="3941763" y="4070350"/>
          <p14:tracePt t="97529" x="3865563" y="4062413"/>
          <p14:tracePt t="97535" x="3806825" y="4062413"/>
          <p14:tracePt t="97546" x="3763963" y="4062413"/>
          <p14:tracePt t="97551" x="3738563" y="4062413"/>
          <p14:tracePt t="97561" x="3729038" y="4062413"/>
          <p14:tracePt t="97568" x="3721100" y="4062413"/>
          <p14:tracePt t="97577" x="3713163" y="4070350"/>
          <p14:tracePt t="97584" x="3703638" y="4079875"/>
          <p14:tracePt t="97592" x="3703638" y="4095750"/>
          <p14:tracePt t="97599" x="3703638" y="4121150"/>
          <p14:tracePt t="97607" x="3687763" y="4138613"/>
          <p14:tracePt t="97615" x="3687763" y="4156075"/>
          <p14:tracePt t="97624" x="3687763" y="4181475"/>
          <p14:tracePt t="97632" x="3687763" y="4206875"/>
          <p14:tracePt t="97639" x="3687763" y="4249738"/>
          <p14:tracePt t="97647" x="3687763" y="4291013"/>
          <p14:tracePt t="97656" x="3687763" y="4333875"/>
          <p14:tracePt t="97664" x="3687763" y="4341813"/>
          <p14:tracePt t="97671" x="3695700" y="4394200"/>
          <p14:tracePt t="97679" x="3721100" y="4427538"/>
          <p14:tracePt t="97687" x="3738563" y="4445000"/>
          <p14:tracePt t="97695" x="3771900" y="4478338"/>
          <p14:tracePt t="97704" x="3806825" y="4486275"/>
          <p14:tracePt t="97711" x="3840163" y="4513263"/>
          <p14:tracePt t="97720" x="3865563" y="4529138"/>
          <p14:tracePt t="97729" x="3900488" y="4546600"/>
          <p14:tracePt t="97735" x="3951288" y="4554538"/>
          <p14:tracePt t="97744" x="3976688" y="4564063"/>
          <p14:tracePt t="97752" x="4035425" y="4564063"/>
          <p14:tracePt t="97760" x="4078288" y="4564063"/>
          <p14:tracePt t="97768" x="4137025" y="4564063"/>
          <p14:tracePt t="97778" x="4222750" y="4564063"/>
          <p14:tracePt t="97783" x="4298950" y="4564063"/>
          <p14:tracePt t="97792" x="4384675" y="4564063"/>
          <p14:tracePt t="97800" x="4451350" y="4564063"/>
          <p14:tracePt t="97808" x="4537075" y="4564063"/>
          <p14:tracePt t="97815" x="4595813" y="4564063"/>
          <p14:tracePt t="97824" x="4681538" y="4554538"/>
          <p14:tracePt t="97831" x="4757738" y="4538663"/>
          <p14:tracePt t="97839" x="4843463" y="4529138"/>
          <p14:tracePt t="97848" x="4884738" y="4521200"/>
          <p14:tracePt t="97855" x="4910138" y="4503738"/>
          <p14:tracePt t="97864" x="4935538" y="4495800"/>
          <p14:tracePt t="97871" x="4953000" y="4486275"/>
          <p14:tracePt t="97879" x="4962525" y="4478338"/>
          <p14:tracePt t="97896" x="4978400" y="4470400"/>
          <p14:tracePt t="97935" x="4978400" y="4460875"/>
          <p14:tracePt t="97944" x="4978400" y="4452938"/>
          <p14:tracePt t="97960" x="4970463" y="4435475"/>
          <p14:tracePt t="98096" x="4962525" y="4435475"/>
          <p14:tracePt t="98104" x="4935538" y="4435475"/>
          <p14:tracePt t="98112" x="4910138" y="4435475"/>
          <p14:tracePt t="98119" x="4902200" y="4435475"/>
          <p14:tracePt t="98127" x="4894263" y="4445000"/>
          <p14:tracePt t="98136" x="4859338" y="4435475"/>
          <p14:tracePt t="98144" x="4833938" y="4394200"/>
          <p14:tracePt t="98152" x="4818063" y="4384675"/>
          <p14:tracePt t="98161" x="4791075" y="4359275"/>
          <p14:tracePt t="98169" x="4775200" y="4333875"/>
          <p14:tracePt t="98178" x="4749800" y="4316413"/>
          <p14:tracePt t="98185" x="4724400" y="4291013"/>
          <p14:tracePt t="98196" x="4706938" y="4283075"/>
          <p14:tracePt t="98201" x="4673600" y="4275138"/>
          <p14:tracePt t="98215" x="4664075" y="4265613"/>
          <p14:tracePt t="98223" x="4630738" y="4249738"/>
          <p14:tracePt t="98231" x="4595813" y="4224338"/>
          <p14:tracePt t="98239" x="4554538" y="4214813"/>
          <p14:tracePt t="98247" x="4476750" y="4171950"/>
          <p14:tracePt t="98256" x="4384675" y="4146550"/>
          <p14:tracePt t="98263" x="4281488" y="4105275"/>
          <p14:tracePt t="98272" x="4187825" y="4052888"/>
          <p14:tracePt t="98279" x="4078288" y="4011613"/>
          <p14:tracePt t="98287" x="3976688" y="3976688"/>
          <p14:tracePt t="98295" x="3865563" y="3925888"/>
          <p14:tracePt t="98303" x="3806825" y="3900488"/>
          <p14:tracePt t="98312" x="3721100" y="3875088"/>
          <p14:tracePt t="98320" x="3662363" y="3867150"/>
          <p14:tracePt t="98328" x="3619500" y="3849688"/>
          <p14:tracePt t="98336" x="3594100" y="3849688"/>
          <p14:tracePt t="98344" x="3568700" y="3849688"/>
          <p14:tracePt t="98351" x="3533775" y="3849688"/>
          <p14:tracePt t="98360" x="3525838" y="3849688"/>
          <p14:tracePt t="98367" x="3508375" y="3849688"/>
          <p14:tracePt t="98376" x="3500438" y="3849688"/>
          <p14:tracePt t="98383" x="3482975" y="3849688"/>
          <p14:tracePt t="98392" x="3457575" y="3857625"/>
          <p14:tracePt t="98399" x="3449638" y="3857625"/>
          <p14:tracePt t="98409" x="3441700" y="3875088"/>
          <p14:tracePt t="98416" x="3424238" y="3883025"/>
          <p14:tracePt t="98425" x="3406775" y="3908425"/>
          <p14:tracePt t="98431" x="3398838" y="3925888"/>
          <p14:tracePt t="98439" x="3373438" y="3976688"/>
          <p14:tracePt t="98447" x="3355975" y="4019550"/>
          <p14:tracePt t="98455" x="3338513" y="4052888"/>
          <p14:tracePt t="98464" x="3322638" y="4105275"/>
          <p14:tracePt t="98471" x="3297238" y="4156075"/>
          <p14:tracePt t="98479" x="3287713" y="4197350"/>
          <p14:tracePt t="98487" x="3287713" y="4240213"/>
          <p14:tracePt t="98495" x="3287713" y="4291013"/>
          <p14:tracePt t="98503" x="3287713" y="4316413"/>
          <p14:tracePt t="98511" x="3287713" y="4359275"/>
          <p14:tracePt t="98519" x="3305175" y="4402138"/>
          <p14:tracePt t="98527" x="3322638" y="4419600"/>
          <p14:tracePt t="98535" x="3355975" y="4445000"/>
          <p14:tracePt t="98544" x="3398838" y="4478338"/>
          <p14:tracePt t="98552" x="3441700" y="4503738"/>
          <p14:tracePt t="98560" x="3475038" y="4513263"/>
          <p14:tracePt t="98567" x="3533775" y="4521200"/>
          <p14:tracePt t="98577" x="3602038" y="4546600"/>
          <p14:tracePt t="98583" x="3644900" y="4546600"/>
          <p14:tracePt t="98592" x="3703638" y="4554538"/>
          <p14:tracePt t="98600" x="3771900" y="4554538"/>
          <p14:tracePt t="98610" x="3822700" y="4564063"/>
          <p14:tracePt t="98615" x="3908425" y="4572000"/>
          <p14:tracePt t="98624" x="3967163" y="4572000"/>
          <p14:tracePt t="98631" x="4017963" y="4572000"/>
          <p14:tracePt t="98639" x="4078288" y="4572000"/>
          <p14:tracePt t="98647" x="4121150" y="4572000"/>
          <p14:tracePt t="98655" x="4197350" y="4572000"/>
          <p14:tracePt t="98663" x="4248150" y="4572000"/>
          <p14:tracePt t="98671" x="4298950" y="4572000"/>
          <p14:tracePt t="98679" x="4341813" y="4572000"/>
          <p14:tracePt t="98688" x="4384675" y="4572000"/>
          <p14:tracePt t="98695" x="4418013" y="4572000"/>
          <p14:tracePt t="98703" x="4443413" y="4554538"/>
          <p14:tracePt t="98712" x="4451350" y="4554538"/>
          <p14:tracePt t="98719" x="4468813" y="4538663"/>
          <p14:tracePt t="98727" x="4468813" y="4529138"/>
          <p14:tracePt t="98736" x="4476750" y="4521200"/>
          <p14:tracePt t="98745" x="4486275" y="4486275"/>
          <p14:tracePt t="98752" x="4486275" y="4478338"/>
          <p14:tracePt t="98760" x="4486275" y="4470400"/>
          <p14:tracePt t="98767" x="4486275" y="4452938"/>
          <p14:tracePt t="98783" x="4486275" y="4435475"/>
          <p14:tracePt t="98793" x="4486275" y="4427538"/>
          <p14:tracePt t="98799" x="4476750" y="4410075"/>
          <p14:tracePt t="98809" x="4460875" y="4394200"/>
          <p14:tracePt t="98815" x="4451350" y="4376738"/>
          <p14:tracePt t="98824" x="4451350" y="4359275"/>
          <p14:tracePt t="98832" x="4435475" y="4333875"/>
          <p14:tracePt t="98839" x="4425950" y="4308475"/>
          <p14:tracePt t="98848" x="4418013" y="4300538"/>
          <p14:tracePt t="98855" x="4400550" y="4283075"/>
          <p14:tracePt t="98864" x="4392613" y="4257675"/>
          <p14:tracePt t="98872" x="4392613" y="4249738"/>
          <p14:tracePt t="98895" x="4375150" y="4232275"/>
          <p14:tracePt t="98903" x="4375150" y="4224338"/>
          <p14:tracePt t="98911" x="4367213" y="4224338"/>
          <p14:tracePt t="98999" x="4359275" y="4214813"/>
          <p14:tracePt t="99407" x="4359275" y="4206875"/>
          <p14:tracePt t="99423" x="4359275" y="4197350"/>
          <p14:tracePt t="99431" x="4384675" y="4197350"/>
          <p14:tracePt t="99440" x="4400550" y="4197350"/>
          <p14:tracePt t="99448" x="4443413" y="4197350"/>
          <p14:tracePt t="99455" x="4476750" y="4189413"/>
          <p14:tracePt t="99464" x="4537075" y="4181475"/>
          <p14:tracePt t="99471" x="4613275" y="4181475"/>
          <p14:tracePt t="99479" x="4681538" y="4181475"/>
          <p14:tracePt t="99488" x="4783138" y="4181475"/>
          <p14:tracePt t="99495" x="4843463" y="4181475"/>
          <p14:tracePt t="99503" x="4927600" y="4181475"/>
          <p14:tracePt t="99511" x="4995863" y="4164013"/>
          <p14:tracePt t="99519" x="5046663" y="4156075"/>
          <p14:tracePt t="99527" x="5089525" y="4146550"/>
          <p14:tracePt t="99535" x="5148263" y="4138613"/>
          <p14:tracePt t="99544" x="5173663" y="4138613"/>
          <p14:tracePt t="99551" x="5199063" y="4138613"/>
          <p14:tracePt t="99559" x="5208588" y="4138613"/>
          <p14:tracePt t="99567" x="5216525" y="4138613"/>
          <p14:tracePt t="99752" x="5208588" y="4138613"/>
          <p14:tracePt t="99760" x="5191125" y="4138613"/>
          <p14:tracePt t="99767" x="5183188" y="4138613"/>
          <p14:tracePt t="99783" x="5157788" y="4138613"/>
          <p14:tracePt t="99792" x="5148263" y="4138613"/>
          <p14:tracePt t="99799" x="5122863" y="4138613"/>
          <p14:tracePt t="99808" x="5114925" y="4138613"/>
          <p14:tracePt t="99826" x="5106988" y="4138613"/>
          <p14:tracePt t="99936" x="5122863" y="4138613"/>
          <p14:tracePt t="99944" x="5148263" y="4138613"/>
          <p14:tracePt t="99975" x="5157788" y="4138613"/>
          <p14:tracePt t="99983" x="5173663" y="4138613"/>
          <p14:tracePt t="99992" x="5208588" y="4146550"/>
          <p14:tracePt t="99999" x="5233988" y="4156075"/>
          <p14:tracePt t="100008" x="5276850" y="4156075"/>
          <p14:tracePt t="100015" x="5353050" y="4156075"/>
          <p14:tracePt t="100024" x="5437188" y="4156075"/>
          <p14:tracePt t="100031" x="5522913" y="4156075"/>
          <p14:tracePt t="100040" x="5632450" y="4156075"/>
          <p14:tracePt t="100048" x="5735638" y="4156075"/>
          <p14:tracePt t="100055" x="5819775" y="4156075"/>
          <p14:tracePt t="100063" x="5913438" y="4156075"/>
          <p14:tracePt t="100071" x="5997575" y="4156075"/>
          <p14:tracePt t="100079" x="6075363" y="4156075"/>
          <p14:tracePt t="100087" x="6126163" y="4156075"/>
          <p14:tracePt t="100095" x="6176963" y="4156075"/>
          <p14:tracePt t="100103" x="6219825" y="4156075"/>
          <p14:tracePt t="100111" x="6235700" y="4156075"/>
          <p14:tracePt t="100119" x="6245225" y="4156075"/>
          <p14:tracePt t="100143" x="6253163" y="4164013"/>
          <p14:tracePt t="100159" x="6261100" y="4164013"/>
          <p14:tracePt t="100167" x="6278563" y="4171950"/>
          <p14:tracePt t="100176" x="6286500" y="4171950"/>
          <p14:tracePt t="100183" x="6303963" y="4171950"/>
          <p14:tracePt t="100192" x="6329363" y="4171950"/>
          <p14:tracePt t="100199" x="6364288" y="4189413"/>
          <p14:tracePt t="100208" x="6380163" y="4189413"/>
          <p14:tracePt t="100216" x="6397625" y="4189413"/>
          <p14:tracePt t="100224" x="6430963" y="4197350"/>
          <p14:tracePt t="100231" x="6465888" y="4197350"/>
          <p14:tracePt t="100241" x="6473825" y="4197350"/>
          <p14:tracePt t="100247" x="6508750" y="4197350"/>
          <p14:tracePt t="100255" x="6542088" y="4197350"/>
          <p14:tracePt t="100264" x="6584950" y="4197350"/>
          <p14:tracePt t="100272" x="6610350" y="4197350"/>
          <p14:tracePt t="100279" x="6653213" y="4197350"/>
          <p14:tracePt t="100288" x="6711950" y="4197350"/>
          <p14:tracePt t="100295" x="6762750" y="4189413"/>
          <p14:tracePt t="100303" x="6805613" y="4181475"/>
          <p14:tracePt t="100311" x="6838950" y="4171950"/>
          <p14:tracePt t="100319" x="6864350" y="4171950"/>
          <p14:tracePt t="100327" x="6881813" y="4164013"/>
          <p14:tracePt t="100335" x="6899275" y="4156075"/>
          <p14:tracePt t="100680" x="6907213" y="4146550"/>
          <p14:tracePt t="100848" x="6899275" y="4130675"/>
          <p14:tracePt t="100856" x="6889750" y="4130675"/>
          <p14:tracePt t="100863" x="6848475" y="4130675"/>
          <p14:tracePt t="100872" x="6805613" y="4130675"/>
          <p14:tracePt t="100879" x="6711950" y="4130675"/>
          <p14:tracePt t="100892" x="6643688" y="4130675"/>
          <p14:tracePt t="100896" x="6542088" y="4130675"/>
          <p14:tracePt t="100903" x="6430963" y="4130675"/>
          <p14:tracePt t="100912" x="6303963" y="4130675"/>
          <p14:tracePt t="100920" x="6167438" y="4130675"/>
          <p14:tracePt t="100928" x="6015038" y="4130675"/>
          <p14:tracePt t="100936" x="5819775" y="4130675"/>
          <p14:tracePt t="100944" x="5616575" y="4130675"/>
          <p14:tracePt t="100951" x="5437188" y="4130675"/>
          <p14:tracePt t="100959" x="5208588" y="4130675"/>
          <p14:tracePt t="100967" x="5021263" y="4138613"/>
          <p14:tracePt t="100976" x="4859338" y="4164013"/>
          <p14:tracePt t="100984" x="4681538" y="4171950"/>
          <p14:tracePt t="100992" x="4537075" y="4189413"/>
          <p14:tracePt t="100999" x="4392613" y="4189413"/>
          <p14:tracePt t="101008" x="4298950" y="4189413"/>
          <p14:tracePt t="101015" x="4197350" y="4189413"/>
          <p14:tracePt t="101025" x="4129088" y="4189413"/>
          <p14:tracePt t="101032" x="4070350" y="4189413"/>
          <p14:tracePt t="101040" x="4002088" y="4189413"/>
          <p14:tracePt t="101047" x="3976688" y="4189413"/>
          <p14:tracePt t="101057" x="3941763" y="4189413"/>
          <p14:tracePt t="101064" x="3916363" y="4189413"/>
          <p14:tracePt t="101072" x="3873500" y="4171950"/>
          <p14:tracePt t="101080" x="3857625" y="4171950"/>
          <p14:tracePt t="101087" x="3840163" y="4164013"/>
          <p14:tracePt t="101095" x="3822700" y="4164013"/>
          <p14:tracePt t="101103" x="3806825" y="4156075"/>
          <p14:tracePt t="101111" x="3789363" y="4156075"/>
          <p14:tracePt t="101119" x="3763963" y="4156075"/>
          <p14:tracePt t="101127" x="3713163" y="4156075"/>
          <p14:tracePt t="101135" x="3636963" y="4181475"/>
          <p14:tracePt t="101143" x="3559175" y="4206875"/>
          <p14:tracePt t="101151" x="3467100" y="4257675"/>
          <p14:tracePt t="101159" x="3363913" y="4316413"/>
          <p14:tracePt t="101167" x="3287713" y="4359275"/>
          <p14:tracePt t="101176" x="3186113" y="4427538"/>
          <p14:tracePt t="101184" x="3092450" y="4460875"/>
          <p14:tracePt t="101192" x="3067050" y="4470400"/>
          <p14:tracePt t="101272" x="3067050" y="4478338"/>
          <p14:tracePt t="101279" x="3109913" y="4513263"/>
          <p14:tracePt t="101288" x="3143250" y="4529138"/>
          <p14:tracePt t="101295" x="3194050" y="4538663"/>
          <p14:tracePt t="101303" x="3211513" y="4546600"/>
          <p14:tracePt t="101311" x="3228975" y="4546600"/>
          <p14:tracePt t="101319" x="3244850" y="4546600"/>
          <p14:tracePt t="101408" x="3244850" y="4521200"/>
          <p14:tracePt t="101415" x="3236913" y="4521200"/>
          <p14:tracePt t="101424" x="3236913" y="4486275"/>
          <p14:tracePt t="101431" x="3236913" y="4478338"/>
          <p14:tracePt t="101440" x="3236913" y="4452938"/>
          <p14:tracePt t="101448" x="3236913" y="4435475"/>
          <p14:tracePt t="101458" x="3236913" y="4402138"/>
          <p14:tracePt t="101463" x="3236913" y="4368800"/>
          <p14:tracePt t="101472" x="3236913" y="4351338"/>
          <p14:tracePt t="101479" x="3236913" y="4325938"/>
          <p14:tracePt t="101488" x="3236913" y="4300538"/>
          <p14:tracePt t="101495" x="3236913" y="4275138"/>
          <p14:tracePt t="101503" x="3236913" y="4257675"/>
          <p14:tracePt t="101511" x="3236913" y="4240213"/>
          <p14:tracePt t="101519" x="3236913" y="4214813"/>
          <p14:tracePt t="101535" x="3236913" y="4189413"/>
          <p14:tracePt t="101544" x="3236913" y="4181475"/>
          <p14:tracePt t="101551" x="3236913" y="4171950"/>
          <p14:tracePt t="101559" x="3236913" y="4156075"/>
          <p14:tracePt t="101575" x="3236913" y="4138613"/>
          <p14:tracePt t="101584" x="3236913" y="4113213"/>
          <p14:tracePt t="101600" x="3236913" y="4087813"/>
          <p14:tracePt t="101615" x="3236913" y="4079875"/>
          <p14:tracePt t="101624" x="3236913" y="4070350"/>
          <p14:tracePt t="101631" x="3236913" y="4062413"/>
          <p14:tracePt t="101640" x="3236913" y="4052888"/>
          <p14:tracePt t="101647" x="3236913" y="4044950"/>
          <p14:tracePt t="101664" x="3236913" y="4037013"/>
          <p14:tracePt t="101672" x="3236913" y="4027488"/>
          <p14:tracePt t="101680" x="3236913" y="4019550"/>
          <p14:tracePt t="101719" x="3236913" y="4011613"/>
          <p14:tracePt t="101783" x="3236913" y="4002088"/>
          <p14:tracePt t="101808" x="3219450" y="3986213"/>
          <p14:tracePt t="101816" x="3211513" y="3986213"/>
          <p14:tracePt t="101824" x="3186113" y="3986213"/>
          <p14:tracePt t="101831" x="3168650" y="3986213"/>
          <p14:tracePt t="101880" x="3160713" y="3986213"/>
          <p14:tracePt t="101887" x="3152775" y="3986213"/>
          <p14:tracePt t="101895" x="3135313" y="3986213"/>
          <p14:tracePt t="101903" x="3127375" y="3986213"/>
          <p14:tracePt t="101911" x="3117850" y="3986213"/>
          <p14:tracePt t="101927" x="3100388" y="3986213"/>
          <p14:tracePt t="101951" x="3092450" y="3976688"/>
          <p14:tracePt t="101983" x="3092450" y="3968750"/>
          <p14:tracePt t="102008" x="3074988" y="3960813"/>
          <p14:tracePt t="102015" x="3059113" y="3951288"/>
          <p14:tracePt t="102031" x="3059113" y="3943350"/>
          <p14:tracePt t="102040" x="3049588" y="3935413"/>
          <p14:tracePt t="102056" x="3024188" y="3925888"/>
          <p14:tracePt t="102064" x="3016250" y="3917950"/>
          <p14:tracePt t="102072" x="3008313" y="3908425"/>
          <p14:tracePt t="102080" x="2998788" y="3908425"/>
          <p14:tracePt t="102090" x="2998788" y="3900488"/>
          <p14:tracePt t="102096" x="2982913" y="3892550"/>
          <p14:tracePt t="102111" x="2973388" y="3883025"/>
          <p14:tracePt t="102136" x="2955925" y="3883025"/>
          <p14:tracePt t="102144" x="2922588" y="3883025"/>
          <p14:tracePt t="102152" x="2879725" y="3883025"/>
          <p14:tracePt t="102159" x="2820988" y="3908425"/>
          <p14:tracePt t="102167" x="2760663" y="3943350"/>
          <p14:tracePt t="102175" x="2719388" y="3968750"/>
          <p14:tracePt t="102184" x="2684463" y="4002088"/>
          <p14:tracePt t="102192" x="2651125" y="4070350"/>
          <p14:tracePt t="102200" x="2616200" y="4146550"/>
          <p14:tracePt t="102216" x="2582863" y="4146550"/>
          <p14:tracePt t="102224" x="2565400" y="4146550"/>
          <p14:tracePt t="102328" x="2557463" y="4146550"/>
          <p14:tracePt t="102336" x="2549525" y="4146550"/>
          <p14:tracePt t="102344" x="2540000" y="4156075"/>
          <p14:tracePt t="102351" x="2532063" y="4156075"/>
          <p14:tracePt t="102360" x="2514600" y="4146550"/>
          <p14:tracePt t="102383" x="2514600" y="4138613"/>
          <p14:tracePt t="102391" x="2514600" y="4121150"/>
          <p14:tracePt t="102399" x="2514600" y="4113213"/>
          <p14:tracePt t="102407" x="2514600" y="4105275"/>
          <p14:tracePt t="102415" x="2514600" y="4087813"/>
          <p14:tracePt t="102425" x="2514600" y="4079875"/>
          <p14:tracePt t="102431" x="2514600" y="4052888"/>
          <p14:tracePt t="102440" x="2524125" y="4037013"/>
          <p14:tracePt t="102448" x="2540000" y="4019550"/>
          <p14:tracePt t="102457" x="2557463" y="3986213"/>
          <p14:tracePt t="102463" x="2565400" y="3968750"/>
          <p14:tracePt t="102473" x="2574925" y="3925888"/>
          <p14:tracePt t="102479" x="2600325" y="3883025"/>
          <p14:tracePt t="102488" x="2608263" y="3867150"/>
          <p14:tracePt t="102495" x="2616200" y="3832225"/>
          <p14:tracePt t="102504" x="2633663" y="3781425"/>
          <p14:tracePt t="102511" x="2651125" y="3756025"/>
          <p14:tracePt t="102519" x="2659063" y="3738563"/>
          <p14:tracePt t="102528" x="2668588" y="3705225"/>
          <p14:tracePt t="102535" x="2684463" y="3679825"/>
          <p14:tracePt t="102543" x="2684463" y="3662363"/>
          <p14:tracePt t="102567" x="2684463" y="3636963"/>
          <p14:tracePt t="102584" x="2684463" y="3629025"/>
          <p14:tracePt t="102591" x="2684463" y="3611563"/>
          <p14:tracePt t="102607" x="2684463" y="3603625"/>
          <p14:tracePt t="102615" x="2668588" y="3568700"/>
          <p14:tracePt t="102624" x="2651125" y="3560763"/>
          <p14:tracePt t="102631" x="2651125" y="3535363"/>
          <p14:tracePt t="102640" x="2633663" y="3517900"/>
          <p14:tracePt t="102647" x="2608263" y="3492500"/>
          <p14:tracePt t="102656" x="2565400" y="3459163"/>
          <p14:tracePt t="102663" x="2557463" y="3441700"/>
          <p14:tracePt t="102671" x="2540000" y="3424238"/>
          <p14:tracePt t="102679" x="2514600" y="3398838"/>
          <p14:tracePt t="102688" x="2481263" y="3382963"/>
          <p14:tracePt t="102696" x="2463800" y="3373438"/>
          <p14:tracePt t="102705" x="2438400" y="3365500"/>
          <p14:tracePt t="102711" x="2405063" y="3355975"/>
          <p14:tracePt t="102719" x="2379663" y="3348038"/>
          <p14:tracePt t="102728" x="2311400" y="3314700"/>
          <p14:tracePt t="102735" x="2268538" y="3305175"/>
          <p14:tracePt t="102743" x="2208213" y="3297238"/>
          <p14:tracePt t="102751" x="2174875" y="3279775"/>
          <p14:tracePt t="102760" x="2124075" y="3271838"/>
          <p14:tracePt t="102767" x="2090738" y="3263900"/>
          <p14:tracePt t="102775" x="2073275" y="3254375"/>
          <p14:tracePt t="102784" x="2038350" y="3238500"/>
          <p14:tracePt t="102800" x="2022475" y="3228975"/>
          <p14:tracePt t="102815" x="2012950" y="3228975"/>
          <p14:tracePt t="102824" x="2012950" y="3221038"/>
          <p14:tracePt t="102840" x="2005013" y="3221038"/>
          <p14:tracePt t="102847" x="1987550" y="3221038"/>
          <p14:tracePt t="102856" x="1971675" y="3211513"/>
          <p14:tracePt t="102872" x="1946275" y="3211513"/>
          <p14:tracePt t="102879" x="1920875" y="3211513"/>
          <p14:tracePt t="102890" x="1903413" y="3195638"/>
          <p14:tracePt t="102944" x="1893888" y="3195638"/>
          <p14:tracePt t="102952" x="1885950" y="3195638"/>
          <p14:tracePt t="102959" x="1868488" y="3195638"/>
          <p14:tracePt t="102967" x="1852613" y="3195638"/>
          <p14:tracePt t="102976" x="1835150" y="3195638"/>
          <p14:tracePt t="102984" x="1827213" y="3186113"/>
          <p14:tracePt t="102992" x="1817688" y="3186113"/>
          <p14:tracePt t="103327" x="1827213" y="3186113"/>
          <p14:tracePt t="103335" x="1835150" y="3186113"/>
          <p14:tracePt t="103343" x="1860550" y="3186113"/>
          <p14:tracePt t="103351" x="1885950" y="3186113"/>
          <p14:tracePt t="103359" x="1911350" y="3186113"/>
          <p14:tracePt t="103367" x="1946275" y="3186113"/>
          <p14:tracePt t="103375" x="1979613" y="3186113"/>
          <p14:tracePt t="103383" x="2005013" y="3186113"/>
          <p14:tracePt t="103391" x="2022475" y="3186113"/>
          <p14:tracePt t="103399" x="2030413" y="3186113"/>
          <p14:tracePt t="103408" x="2038350" y="3186113"/>
          <p14:tracePt t="103415" x="2047875" y="3186113"/>
          <p14:tracePt t="103423" x="2055813" y="3186113"/>
          <p14:tracePt t="103439" x="2073275" y="3186113"/>
          <p14:tracePt t="103448" x="2081213" y="3186113"/>
          <p14:tracePt t="103479" x="2090738" y="3186113"/>
          <p14:tracePt t="103503" x="2098675" y="3186113"/>
          <p14:tracePt t="103511" x="2116138" y="3186113"/>
          <p14:tracePt t="103519" x="2124075" y="3186113"/>
          <p14:tracePt t="103527" x="2141538" y="3186113"/>
          <p14:tracePt t="103536" x="2157413" y="3186113"/>
          <p14:tracePt t="103543" x="2182813" y="3186113"/>
          <p14:tracePt t="103551" x="2208213" y="3186113"/>
          <p14:tracePt t="103559" x="2235200" y="3186113"/>
          <p14:tracePt t="103567" x="2268538" y="3186113"/>
          <p14:tracePt t="103575" x="2319338" y="3186113"/>
          <p14:tracePt t="103583" x="2362200" y="3178175"/>
          <p14:tracePt t="103591" x="2405063" y="3178175"/>
          <p14:tracePt t="103599" x="2481263" y="3152775"/>
          <p14:tracePt t="103607" x="2532063" y="3144838"/>
          <p14:tracePt t="103616" x="2590800" y="3135313"/>
          <p14:tracePt t="103624" x="2633663" y="3135313"/>
          <p14:tracePt t="103632" x="2668588" y="3127375"/>
          <p14:tracePt t="103640" x="2676525" y="3127375"/>
          <p14:tracePt t="103648" x="2701925" y="3127375"/>
          <p14:tracePt t="103656" x="2709863" y="3127375"/>
          <p14:tracePt t="103688" x="2719388" y="3127375"/>
          <p14:tracePt t="103695" x="2735263" y="3127375"/>
          <p14:tracePt t="103711" x="2752725" y="3127375"/>
          <p14:tracePt t="103721" x="2786063" y="3127375"/>
          <p14:tracePt t="103727" x="2811463" y="3127375"/>
          <p14:tracePt t="103736" x="2863850" y="3144838"/>
          <p14:tracePt t="103743" x="2922588" y="3152775"/>
          <p14:tracePt t="103751" x="2965450" y="3152775"/>
          <p14:tracePt t="103760" x="3024188" y="3170238"/>
          <p14:tracePt t="103767" x="3100388" y="3170238"/>
          <p14:tracePt t="103776" x="3143250" y="3170238"/>
          <p14:tracePt t="103784" x="3160713" y="3170238"/>
          <p14:tracePt t="103792" x="3194050" y="3170238"/>
          <p14:tracePt t="103799" x="3228975" y="3170238"/>
          <p14:tracePt t="103807" x="3236913" y="3170238"/>
          <p14:tracePt t="103816" x="3254375" y="3170238"/>
          <p14:tracePt t="103823" x="3270250" y="3170238"/>
          <p14:tracePt t="103840" x="3287713" y="3170238"/>
          <p14:tracePt t="103847" x="3297238" y="3170238"/>
          <p14:tracePt t="103856" x="3330575" y="3170238"/>
          <p14:tracePt t="103863" x="3373438" y="3170238"/>
          <p14:tracePt t="103872" x="3414713" y="3170238"/>
          <p14:tracePt t="103879" x="3467100" y="3170238"/>
          <p14:tracePt t="103890" x="3508375" y="3170238"/>
          <p14:tracePt t="103895" x="3576638" y="3152775"/>
          <p14:tracePt t="103905" x="3611563" y="3152775"/>
          <p14:tracePt t="103911" x="3670300" y="3144838"/>
          <p14:tracePt t="103921" x="3695700" y="3144838"/>
          <p14:tracePt t="103927" x="3729038" y="3135313"/>
          <p14:tracePt t="103935" x="3763963" y="3127375"/>
          <p14:tracePt t="103943" x="3781425" y="3127375"/>
          <p14:tracePt t="103951" x="3789363" y="3109913"/>
          <p14:tracePt t="103959" x="3797300" y="3109913"/>
          <p14:tracePt t="104048" x="3806825" y="3109913"/>
          <p14:tracePt t="104223" x="3814763" y="3109913"/>
          <p14:tracePt t="104239" x="3840163" y="3109913"/>
          <p14:tracePt t="104247" x="3848100" y="3109913"/>
          <p14:tracePt t="104256" x="3883025" y="3109913"/>
          <p14:tracePt t="104263" x="3916363" y="3109913"/>
          <p14:tracePt t="104272" x="3951288" y="3109913"/>
          <p14:tracePt t="104279" x="3967163" y="3109913"/>
          <p14:tracePt t="104288" x="4010025" y="3109913"/>
          <p14:tracePt t="104295" x="4052888" y="3109913"/>
          <p14:tracePt t="104305" x="4103688" y="3109913"/>
          <p14:tracePt t="104311" x="4129088" y="3109913"/>
          <p14:tracePt t="104320" x="4162425" y="3109913"/>
          <p14:tracePt t="104328" x="4197350" y="3109913"/>
          <p14:tracePt t="104337" x="4214813" y="3109913"/>
          <p14:tracePt t="104344" x="4240213" y="3109913"/>
          <p14:tracePt t="104352" x="4256088" y="3109913"/>
          <p14:tracePt t="104359" x="4265613" y="3109913"/>
          <p14:tracePt t="104368" x="4273550" y="3109913"/>
          <p14:tracePt t="104776" x="4281488" y="3109913"/>
          <p14:tracePt t="104935" x="4281488" y="3101975"/>
          <p14:tracePt t="104976" x="4306888" y="3101975"/>
          <p14:tracePt t="104984" x="4316413" y="3101975"/>
          <p14:tracePt t="104992" x="4332288" y="3101975"/>
          <p14:tracePt t="105000" x="4359275" y="3101975"/>
          <p14:tracePt t="105008" x="4375150" y="3101975"/>
          <p14:tracePt t="105015" x="4392613" y="3101975"/>
          <p14:tracePt t="105023" x="4418013" y="3101975"/>
          <p14:tracePt t="105031" x="4443413" y="3094038"/>
          <p14:tracePt t="105039" x="4494213" y="3094038"/>
          <p14:tracePt t="105047" x="4537075" y="3076575"/>
          <p14:tracePt t="105055" x="4562475" y="3076575"/>
          <p14:tracePt t="105063" x="4605338" y="3067050"/>
          <p14:tracePt t="105072" x="4646613" y="3067050"/>
          <p14:tracePt t="105080" x="4681538" y="3067050"/>
          <p14:tracePt t="105088" x="4714875" y="3067050"/>
          <p14:tracePt t="105095" x="4724400" y="3067050"/>
          <p14:tracePt t="105104" x="4740275" y="3067050"/>
          <p14:tracePt t="105111" x="4749800" y="3067050"/>
          <p14:tracePt t="105135" x="4757738" y="3067050"/>
          <p14:tracePt t="105159" x="4775200" y="3067050"/>
          <p14:tracePt t="105175" x="4783138" y="3067050"/>
          <p14:tracePt t="105183" x="4800600" y="3067050"/>
          <p14:tracePt t="105192" x="4808538" y="3067050"/>
          <p14:tracePt t="105199" x="4818063" y="3067050"/>
          <p14:tracePt t="105215" x="4833938" y="3067050"/>
          <p14:tracePt t="105223" x="4851400" y="3067050"/>
          <p14:tracePt t="105232" x="4868863" y="3067050"/>
          <p14:tracePt t="105239" x="4876800" y="3067050"/>
          <p14:tracePt t="105247" x="4884738" y="3067050"/>
          <p14:tracePt t="105255" x="4902200" y="3067050"/>
          <p14:tracePt t="105264" x="4919663" y="3067050"/>
          <p14:tracePt t="105272" x="4935538" y="3067050"/>
          <p14:tracePt t="105279" x="4945063" y="3067050"/>
          <p14:tracePt t="105295" x="4953000" y="3067050"/>
          <p14:tracePt t="105327" x="4978400" y="3067050"/>
          <p14:tracePt t="105335" x="4987925" y="3067050"/>
          <p14:tracePt t="105343" x="5003800" y="3067050"/>
          <p14:tracePt t="105352" x="5021263" y="3067050"/>
          <p14:tracePt t="105359" x="5046663" y="3067050"/>
          <p14:tracePt t="105368" x="5064125" y="3067050"/>
          <p14:tracePt t="105376" x="5097463" y="3067050"/>
          <p14:tracePt t="105383" x="5140325" y="3059113"/>
          <p14:tracePt t="105391" x="5173663" y="3051175"/>
          <p14:tracePt t="105399" x="5216525" y="3041650"/>
          <p14:tracePt t="105407" x="5233988" y="3033713"/>
          <p14:tracePt t="105415" x="5249863" y="3033713"/>
          <p14:tracePt t="105423" x="5276850" y="3025775"/>
          <p14:tracePt t="105439" x="5284788" y="3025775"/>
          <p14:tracePt t="105511" x="5292725" y="3025775"/>
          <p14:tracePt t="105527" x="5318125" y="3025775"/>
          <p14:tracePt t="105536" x="5327650" y="3025775"/>
          <p14:tracePt t="105543" x="5343525" y="3025775"/>
          <p14:tracePt t="105551" x="5360988" y="3025775"/>
          <p14:tracePt t="105559" x="5386388" y="3025775"/>
          <p14:tracePt t="105568" x="5403850" y="3025775"/>
          <p14:tracePt t="105575" x="5446713" y="3025775"/>
          <p14:tracePt t="105583" x="5487988" y="3025775"/>
          <p14:tracePt t="105591" x="5530850" y="3025775"/>
          <p14:tracePt t="105600" x="5591175" y="3025775"/>
          <p14:tracePt t="105608" x="5675313" y="3025775"/>
          <p14:tracePt t="105615" x="5743575" y="3025775"/>
          <p14:tracePt t="105623" x="5845175" y="3025775"/>
          <p14:tracePt t="105632" x="5946775" y="3025775"/>
          <p14:tracePt t="105639" x="6040438" y="3025775"/>
          <p14:tracePt t="105647" x="6126163" y="3025775"/>
          <p14:tracePt t="105655" x="6210300" y="3025775"/>
          <p14:tracePt t="105663" x="6286500" y="3025775"/>
          <p14:tracePt t="105671" x="6372225" y="3025775"/>
          <p14:tracePt t="105680" x="6440488" y="3025775"/>
          <p14:tracePt t="105687" x="6483350" y="3025775"/>
          <p14:tracePt t="105695" x="6559550" y="3025775"/>
          <p14:tracePt t="105704" x="6618288" y="3025775"/>
          <p14:tracePt t="105711" x="6661150" y="3025775"/>
          <p14:tracePt t="105719" x="6729413" y="3025775"/>
          <p14:tracePt t="105728" x="6805613" y="3025775"/>
          <p14:tracePt t="105737" x="6889750" y="3025775"/>
          <p14:tracePt t="105743" x="6975475" y="3025775"/>
          <p14:tracePt t="105754" x="7043738" y="3025775"/>
          <p14:tracePt t="105759" x="7127875" y="3025775"/>
          <p14:tracePt t="105767" x="7204075" y="3025775"/>
          <p14:tracePt t="105775" x="7272338" y="3025775"/>
          <p14:tracePt t="105783" x="7348538" y="3016250"/>
          <p14:tracePt t="105792" x="7408863" y="3000375"/>
          <p14:tracePt t="105799" x="7467600" y="2982913"/>
          <p14:tracePt t="105807" x="7527925" y="2982913"/>
          <p14:tracePt t="105815" x="7545388" y="2974975"/>
          <p14:tracePt t="105823" x="7570788" y="2974975"/>
          <p14:tracePt t="105831" x="7578725" y="2974975"/>
          <p14:tracePt t="106088" x="7578725" y="2982913"/>
          <p14:tracePt t="106112" x="7570788" y="2982913"/>
          <p14:tracePt t="106143" x="7553325" y="2982913"/>
          <p14:tracePt t="106152" x="7535863" y="2982913"/>
          <p14:tracePt t="106159" x="7518400" y="2982913"/>
          <p14:tracePt t="106168" x="7510463" y="2982913"/>
          <p14:tracePt t="106176" x="7502525" y="2982913"/>
          <p14:tracePt t="106183" x="7467600" y="2982913"/>
          <p14:tracePt t="106191" x="7434263" y="2982913"/>
          <p14:tracePt t="106199" x="7400925" y="2982913"/>
          <p14:tracePt t="106208" x="7358063" y="2982913"/>
          <p14:tracePt t="106215" x="7307263" y="2982913"/>
          <p14:tracePt t="106223" x="7229475" y="2982913"/>
          <p14:tracePt t="106231" x="7127875" y="2982913"/>
          <p14:tracePt t="106239" x="7018338" y="2982913"/>
          <p14:tracePt t="106247" x="6889750" y="2982913"/>
          <p14:tracePt t="106255" x="6737350" y="2982913"/>
          <p14:tracePt t="106263" x="6567488" y="2982913"/>
          <p14:tracePt t="106272" x="6364288" y="2982913"/>
          <p14:tracePt t="106279" x="6159500" y="2982913"/>
          <p14:tracePt t="106287" x="5930900" y="2982913"/>
          <p14:tracePt t="106295" x="5726113" y="2982913"/>
          <p14:tracePt t="106304" x="5487988" y="2982913"/>
          <p14:tracePt t="106311" x="5284788" y="2982913"/>
          <p14:tracePt t="106320" x="5054600" y="2982913"/>
          <p14:tracePt t="106327" x="4791075" y="2982913"/>
          <p14:tracePt t="106336" x="4529138" y="3000375"/>
          <p14:tracePt t="106343" x="4273550" y="3051175"/>
          <p14:tracePt t="106352" x="3941763" y="3084513"/>
          <p14:tracePt t="106359" x="3695700" y="3127375"/>
          <p14:tracePt t="106369" x="3475038" y="3160713"/>
          <p14:tracePt t="106376" x="3262313" y="3186113"/>
          <p14:tracePt t="106385" x="3067050" y="3211513"/>
          <p14:tracePt t="106392" x="2940050" y="3228975"/>
          <p14:tracePt t="106400" x="2795588" y="3246438"/>
          <p14:tracePt t="106408" x="2701925" y="3263900"/>
          <p14:tracePt t="106415" x="2608263" y="3279775"/>
          <p14:tracePt t="106423" x="2549525" y="3305175"/>
          <p14:tracePt t="106431" x="2471738" y="3314700"/>
          <p14:tracePt t="106439" x="2405063" y="3322638"/>
          <p14:tracePt t="106447" x="2352675" y="3330575"/>
          <p14:tracePt t="106455" x="2293938" y="3355975"/>
          <p14:tracePt t="106464" x="2225675" y="3365500"/>
          <p14:tracePt t="106471" x="2166938" y="3365500"/>
          <p14:tracePt t="106479" x="2116138" y="3373438"/>
          <p14:tracePt t="106488" x="2073275" y="3373438"/>
          <p14:tracePt t="106495" x="2038350" y="3382963"/>
          <p14:tracePt t="106504" x="1979613" y="3390900"/>
          <p14:tracePt t="106511" x="1971675" y="3398838"/>
          <p14:tracePt t="106521" x="1946275" y="3408363"/>
          <p14:tracePt t="106527" x="1920875" y="3416300"/>
          <p14:tracePt t="106537" x="1893888" y="3424238"/>
          <p14:tracePt t="106543" x="1885950" y="3441700"/>
          <p14:tracePt t="106551" x="1878013" y="3441700"/>
          <p14:tracePt t="106559" x="1860550" y="3449638"/>
          <p14:tracePt t="106577" x="1860550" y="3459163"/>
          <p14:tracePt t="106587" x="1843088" y="3467100"/>
          <p14:tracePt t="106592" x="1835150" y="3475038"/>
          <p14:tracePt t="106600" x="1835150" y="3484563"/>
          <p14:tracePt t="106608" x="1835150" y="3502025"/>
          <p14:tracePt t="106615" x="1835150" y="3517900"/>
          <p14:tracePt t="106623" x="1835150" y="3535363"/>
          <p14:tracePt t="106632" x="1835150" y="3560763"/>
          <p14:tracePt t="106639" x="1835150" y="3594100"/>
          <p14:tracePt t="106647" x="1835150" y="3619500"/>
          <p14:tracePt t="106655" x="1835150" y="3662363"/>
          <p14:tracePt t="106664" x="1860550" y="3713163"/>
          <p14:tracePt t="106671" x="1903413" y="3748088"/>
          <p14:tracePt t="106680" x="1954213" y="3816350"/>
          <p14:tracePt t="106687" x="2047875" y="3857625"/>
          <p14:tracePt t="106695" x="2132013" y="3925888"/>
          <p14:tracePt t="106703" x="2243138" y="3960813"/>
          <p14:tracePt t="106711" x="2344738" y="4011613"/>
          <p14:tracePt t="106720" x="2506663" y="4044950"/>
          <p14:tracePt t="106728" x="2659063" y="4052888"/>
          <p14:tracePt t="106736" x="2854325" y="4052888"/>
          <p14:tracePt t="106743" x="3143250" y="4052888"/>
          <p14:tracePt t="106751" x="3432175" y="4052888"/>
          <p14:tracePt t="106760" x="3840163" y="4052888"/>
          <p14:tracePt t="106769" x="4137025" y="4027488"/>
          <p14:tracePt t="106776" x="4435475" y="4002088"/>
          <p14:tracePt t="106786" x="4699000" y="3935413"/>
          <p14:tracePt t="106791" x="4919663" y="3892550"/>
          <p14:tracePt t="106799" x="5157788" y="3806825"/>
          <p14:tracePt t="106807" x="5267325" y="3798888"/>
          <p14:tracePt t="106815" x="5386388" y="3763963"/>
          <p14:tracePt t="106823" x="5487988" y="3730625"/>
          <p14:tracePt t="106831" x="5548313" y="3713163"/>
          <p14:tracePt t="106839" x="5599113" y="3671888"/>
          <p14:tracePt t="106847" x="5649913" y="3636963"/>
          <p14:tracePt t="106855" x="5675313" y="3611563"/>
          <p14:tracePt t="106863" x="5683250" y="3568700"/>
          <p14:tracePt t="106871" x="5692775" y="3543300"/>
          <p14:tracePt t="106879" x="5692775" y="3502025"/>
          <p14:tracePt t="106887" x="5692775" y="3433763"/>
          <p14:tracePt t="106895" x="5692775" y="3390900"/>
          <p14:tracePt t="106904" x="5692775" y="3330575"/>
          <p14:tracePt t="106911" x="5692775" y="3271838"/>
          <p14:tracePt t="106920" x="5692775" y="3211513"/>
          <p14:tracePt t="106927" x="5692775" y="3170238"/>
          <p14:tracePt t="106936" x="5692775" y="3135313"/>
          <p14:tracePt t="106943" x="5692775" y="3094038"/>
          <p14:tracePt t="106952" x="5692775" y="3067050"/>
          <p14:tracePt t="106959" x="5675313" y="3016250"/>
          <p14:tracePt t="106970" x="5657850" y="2974975"/>
          <p14:tracePt t="106975" x="5624513" y="2932113"/>
          <p14:tracePt t="106984" x="5607050" y="2906713"/>
          <p14:tracePt t="106992" x="5599113" y="2897188"/>
          <p14:tracePt t="107000" x="5581650" y="2881313"/>
          <p14:tracePt t="107015" x="5565775" y="2881313"/>
          <p14:tracePt t="107032" x="5556250" y="2881313"/>
          <p14:tracePt t="107064" x="5548313" y="2889250"/>
          <p14:tracePt t="107071" x="5556250" y="2940050"/>
          <p14:tracePt t="107079" x="5599113" y="2974975"/>
          <p14:tracePt t="107087" x="5657850" y="3008313"/>
          <p14:tracePt t="107096" x="5735638" y="3041650"/>
          <p14:tracePt t="107103" x="5853113" y="3076575"/>
          <p14:tracePt t="107111" x="5964238" y="3084513"/>
          <p14:tracePt t="107120" x="6134100" y="3084513"/>
          <p14:tracePt t="107127" x="6311900" y="3084513"/>
          <p14:tracePt t="107136" x="6483350" y="3084513"/>
          <p14:tracePt t="107144" x="6745288" y="3084513"/>
          <p14:tracePt t="107152" x="6950075" y="3084513"/>
          <p14:tracePt t="107159" x="7213600" y="3084513"/>
          <p14:tracePt t="107168" x="7400925" y="3067050"/>
          <p14:tracePt t="107175" x="7672388" y="3033713"/>
          <p14:tracePt t="107185" x="7816850" y="3008313"/>
          <p14:tracePt t="107191" x="7961313" y="2990850"/>
          <p14:tracePt t="107200" x="8080375" y="2965450"/>
          <p14:tracePt t="107207" x="8164513" y="2940050"/>
          <p14:tracePt t="107215" x="8224838" y="2922588"/>
          <p14:tracePt t="107223" x="8275638" y="2906713"/>
          <p14:tracePt t="107232" x="8318500" y="2897188"/>
          <p14:tracePt t="107239" x="8351838" y="2889250"/>
          <p14:tracePt t="107247" x="8377238" y="2881313"/>
          <p14:tracePt t="107255" x="8402638" y="2855913"/>
          <p14:tracePt t="107263" x="8410575" y="2846388"/>
          <p14:tracePt t="107272" x="8428038" y="2830513"/>
          <p14:tracePt t="107279" x="8435975" y="2813050"/>
          <p14:tracePt t="107287" x="8462963" y="2770188"/>
          <p14:tracePt t="107295" x="8470900" y="2744788"/>
          <p14:tracePt t="107304" x="8478838" y="2727325"/>
          <p14:tracePt t="107311" x="8504238" y="2676525"/>
          <p14:tracePt t="107320" x="8513763" y="2651125"/>
          <p14:tracePt t="107327" x="8513763" y="2643188"/>
          <p14:tracePt t="107337" x="8513763" y="2608263"/>
          <p14:tracePt t="107344" x="8521700" y="2566988"/>
          <p14:tracePt t="107353" x="8521700" y="2524125"/>
          <p14:tracePt t="107359" x="8521700" y="2481263"/>
          <p14:tracePt t="107368" x="8488363" y="2430463"/>
          <p14:tracePt t="107376" x="8462963" y="2379663"/>
          <p14:tracePt t="107386" x="8435975" y="2354263"/>
          <p14:tracePt t="107391" x="8394700" y="2311400"/>
          <p14:tracePt t="107399" x="8377238" y="2286000"/>
          <p14:tracePt t="107407" x="8343900" y="2278063"/>
          <p14:tracePt t="107415" x="8301038" y="2252663"/>
          <p14:tracePt t="107424" x="8275638" y="2252663"/>
          <p14:tracePt t="107431" x="8232775" y="2243138"/>
          <p14:tracePt t="107439" x="8139113" y="2243138"/>
          <p14:tracePt t="107447" x="8088313" y="2243138"/>
          <p14:tracePt t="107455" x="8029575" y="2243138"/>
          <p14:tracePt t="107463" x="7994650" y="2243138"/>
          <p14:tracePt t="107471" x="7986713" y="2243138"/>
          <p14:tracePt t="107503" x="7969250" y="2252663"/>
          <p14:tracePt t="107520" x="7969250" y="2286000"/>
          <p14:tracePt t="107528" x="7969250" y="2311400"/>
          <p14:tracePt t="107536" x="7969250" y="2344738"/>
          <p14:tracePt t="107543" x="7969250" y="2371725"/>
          <p14:tracePt t="107552" x="7969250" y="2405063"/>
          <p14:tracePt t="107559" x="7969250" y="2447925"/>
          <p14:tracePt t="107568" x="7969250" y="2473325"/>
          <p14:tracePt t="107575" x="7977188" y="2489200"/>
          <p14:tracePt t="107584" x="7986713" y="2524125"/>
          <p14:tracePt t="107591" x="8004175" y="2541588"/>
          <p14:tracePt t="107601" x="8020050" y="2557463"/>
          <p14:tracePt t="107607" x="8029575" y="2557463"/>
          <p14:tracePt t="107616" x="8054975" y="2566988"/>
          <p14:tracePt t="107623" x="8096250" y="2574925"/>
          <p14:tracePt t="107631" x="8156575" y="2574925"/>
          <p14:tracePt t="107640" x="8224838" y="2574925"/>
          <p14:tracePt t="107648" x="8266113" y="2574925"/>
          <p14:tracePt t="107655" x="8326438" y="2574925"/>
          <p14:tracePt t="107663" x="8420100" y="2541588"/>
          <p14:tracePt t="107671" x="8478838" y="2524125"/>
          <p14:tracePt t="107679" x="8555038" y="2481263"/>
          <p14:tracePt t="107687" x="8623300" y="2422525"/>
          <p14:tracePt t="107695" x="8658225" y="2387600"/>
          <p14:tracePt t="107704" x="8691563" y="2336800"/>
          <p14:tracePt t="107711" x="8709025" y="2286000"/>
          <p14:tracePt t="107720" x="8709025" y="2260600"/>
          <p14:tracePt t="107727" x="8709025" y="2217738"/>
          <p14:tracePt t="107736" x="8709025" y="2184400"/>
          <p14:tracePt t="107743" x="8709025" y="2159000"/>
          <p14:tracePt t="107752" x="8709025" y="2133600"/>
          <p14:tracePt t="107760" x="8709025" y="2124075"/>
          <p14:tracePt t="107768" x="8691563" y="2090738"/>
          <p14:tracePt t="107775" x="8683625" y="2082800"/>
          <p14:tracePt t="107785" x="8666163" y="2047875"/>
          <p14:tracePt t="107792" x="8658225" y="2047875"/>
          <p14:tracePt t="107800" x="8648700" y="2039938"/>
          <p14:tracePt t="107807" x="8640763" y="2039938"/>
          <p14:tracePt t="107815" x="8623300" y="2030413"/>
          <p14:tracePt t="107823" x="8615363" y="2022475"/>
          <p14:tracePt t="107832" x="8597900" y="2022475"/>
          <p14:tracePt t="107839" x="8564563" y="2022475"/>
          <p14:tracePt t="107848" x="8547100" y="2022475"/>
          <p14:tracePt t="107855" x="8513763" y="2022475"/>
          <p14:tracePt t="107863" x="8478838" y="2022475"/>
          <p14:tracePt t="107871" x="8435975" y="2022475"/>
          <p14:tracePt t="107879" x="8385175" y="2047875"/>
          <p14:tracePt t="107887" x="8334375" y="2090738"/>
          <p14:tracePt t="107904" x="8258175" y="2166938"/>
          <p14:tracePt t="107911" x="8232775" y="2200275"/>
          <p14:tracePt t="107919" x="8199438" y="2278063"/>
          <p14:tracePt t="107927" x="8164513" y="2336800"/>
          <p14:tracePt t="107935" x="8164513" y="2413000"/>
          <p14:tracePt t="107943" x="8156575" y="2481263"/>
          <p14:tracePt t="107954" x="8156575" y="2566988"/>
          <p14:tracePt t="107959" x="8156575" y="2643188"/>
          <p14:tracePt t="107968" x="8156575" y="2701925"/>
          <p14:tracePt t="107975" x="8189913" y="2778125"/>
          <p14:tracePt t="107985" x="8250238" y="2838450"/>
          <p14:tracePt t="107991" x="8283575" y="2881313"/>
          <p14:tracePt t="108001" x="8334375" y="2922588"/>
          <p14:tracePt t="108007" x="8369300" y="2949575"/>
          <p14:tracePt t="108016" x="8428038" y="2957513"/>
          <p14:tracePt t="108023" x="8462963" y="2965450"/>
          <p14:tracePt t="108032" x="8496300" y="2974975"/>
          <p14:tracePt t="108039" x="8513763" y="2982913"/>
          <p14:tracePt t="108047" x="8521700" y="2982913"/>
          <p14:tracePt t="108055" x="8547100" y="2982913"/>
          <p14:tracePt t="108064" x="8555038" y="2982913"/>
          <p14:tracePt t="108071" x="8572500" y="2982913"/>
          <p14:tracePt t="108079" x="8580438" y="2982913"/>
          <p14:tracePt t="108087" x="8589963" y="2982913"/>
          <p14:tracePt t="108095" x="8589963" y="2974975"/>
          <p14:tracePt t="108103" x="8597900" y="2974975"/>
          <p14:tracePt t="108111" x="8597900" y="2949575"/>
          <p14:tracePt t="108120" x="8597900" y="2922588"/>
          <p14:tracePt t="108128" x="8597900" y="2889250"/>
          <p14:tracePt t="108136" x="8597900" y="2846388"/>
          <p14:tracePt t="108143" x="8597900" y="2787650"/>
          <p14:tracePt t="108152" x="8580438" y="2736850"/>
          <p14:tracePt t="108159" x="8547100" y="2676525"/>
          <p14:tracePt t="108168" x="8504238" y="2608263"/>
          <p14:tracePt t="108176" x="8462963" y="2557463"/>
          <p14:tracePt t="108184" x="8394700" y="2489200"/>
          <p14:tracePt t="108191" x="8343900" y="2455863"/>
          <p14:tracePt t="108201" x="8283575" y="2397125"/>
          <p14:tracePt t="108208" x="8215313" y="2354263"/>
          <p14:tracePt t="108218" x="8156575" y="2311400"/>
          <p14:tracePt t="108223" x="8113713" y="2286000"/>
          <p14:tracePt t="108232" x="8080375" y="2260600"/>
          <p14:tracePt t="108239" x="8062913" y="2243138"/>
          <p14:tracePt t="108247" x="8045450" y="2227263"/>
          <p14:tracePt t="108264" x="8045450" y="2200275"/>
          <p14:tracePt t="108271" x="8045450" y="2192338"/>
          <p14:tracePt t="108287" x="8045450" y="2184400"/>
          <p14:tracePt t="108295" x="8045450" y="2166938"/>
          <p14:tracePt t="108303" x="8045450" y="2159000"/>
          <p14:tracePt t="108311" x="8045450" y="2149475"/>
          <p14:tracePt t="108319" x="8045450" y="2133600"/>
          <p14:tracePt t="108328" x="8045450" y="2124075"/>
          <p14:tracePt t="108335" x="8054975" y="2108200"/>
          <p14:tracePt t="108343" x="8088313" y="2082800"/>
          <p14:tracePt t="108352" x="8113713" y="2065338"/>
          <p14:tracePt t="108359" x="8156575" y="2039938"/>
          <p14:tracePt t="108369" x="8258175" y="2022475"/>
          <p14:tracePt t="108375" x="8334375" y="1997075"/>
          <p14:tracePt t="108385" x="8462963" y="1971675"/>
          <p14:tracePt t="108391" x="8589963" y="1963738"/>
          <p14:tracePt t="108401" x="8750300" y="1928813"/>
          <p14:tracePt t="108407" x="8937625" y="1911350"/>
          <p14:tracePt t="108417" x="9132888" y="1870075"/>
          <p14:tracePt t="108423" x="9380538" y="1835150"/>
          <p14:tracePt t="108431" x="9566275" y="1827213"/>
          <p14:tracePt t="108439" x="9786938" y="1784350"/>
          <p14:tracePt t="108448" x="9974263" y="1751013"/>
          <p14:tracePt t="108455" x="10110788" y="1733550"/>
          <p14:tracePt t="108464" x="10263188" y="1733550"/>
          <p14:tracePt t="108471" x="10348913" y="1733550"/>
          <p14:tracePt t="108479" x="10442575" y="1733550"/>
          <p14:tracePt t="108487" x="10526713" y="1733550"/>
          <p14:tracePt t="108495" x="10602913" y="1733550"/>
          <p14:tracePt t="108503" x="10663238" y="1733550"/>
          <p14:tracePt t="108511" x="10704513" y="1733550"/>
          <p14:tracePt t="108520" x="10729913" y="1733550"/>
          <p14:tracePt t="108527" x="10782300" y="1733550"/>
          <p14:tracePt t="108535" x="10807700" y="1741488"/>
          <p14:tracePt t="108543" x="10833100" y="1751013"/>
          <p14:tracePt t="108553" x="10866438" y="1766888"/>
          <p14:tracePt t="108560" x="10883900" y="1766888"/>
          <p14:tracePt t="108569" x="10901363" y="1766888"/>
          <p14:tracePt t="108575" x="10926763" y="1776413"/>
          <p14:tracePt t="108585" x="10942638" y="1784350"/>
          <p14:tracePt t="108591" x="10968038" y="1801813"/>
          <p14:tracePt t="108600" x="10985500" y="1809750"/>
          <p14:tracePt t="108607" x="10993438" y="1809750"/>
          <p14:tracePt t="108617" x="11010900" y="1819275"/>
          <p14:tracePt t="108624" x="11018838" y="1819275"/>
          <p14:tracePt t="108632" x="11028363" y="1827213"/>
          <p14:tracePt t="108799" x="11018838" y="1827213"/>
          <p14:tracePt t="108807" x="11010900" y="1827213"/>
          <p14:tracePt t="108816" x="11002963" y="1827213"/>
          <p14:tracePt t="108823" x="10977563" y="1827213"/>
          <p14:tracePt t="108832" x="10942638" y="1827213"/>
          <p14:tracePt t="108839" x="10926763" y="1827213"/>
          <p14:tracePt t="108847" x="10891838" y="1827213"/>
          <p14:tracePt t="108856" x="10848975" y="1827213"/>
          <p14:tracePt t="108864" x="10790238" y="1827213"/>
          <p14:tracePt t="108871" x="10704513" y="1827213"/>
          <p14:tracePt t="108880" x="10637838" y="1827213"/>
          <p14:tracePt t="108888" x="10526713" y="1860550"/>
          <p14:tracePt t="108895" x="10458450" y="1870075"/>
          <p14:tracePt t="108903" x="10348913" y="1946275"/>
          <p14:tracePt t="108920" x="10161588" y="2047875"/>
          <p14:tracePt t="108927" x="10067925" y="2116138"/>
          <p14:tracePt t="108936" x="9956800" y="2200275"/>
          <p14:tracePt t="108943" x="9864725" y="2278063"/>
          <p14:tracePt t="108952" x="9786938" y="2344738"/>
          <p14:tracePt t="108960" x="9702800" y="2438400"/>
          <p14:tracePt t="108969" x="9626600" y="2549525"/>
          <p14:tracePt t="108975" x="9566275" y="2651125"/>
          <p14:tracePt t="108984" x="9507538" y="2752725"/>
          <p14:tracePt t="108991" x="9482138" y="2855913"/>
          <p14:tracePt t="109000" x="9447213" y="2949575"/>
          <p14:tracePt t="109007" x="9447213" y="3033713"/>
          <p14:tracePt t="109017" x="9447213" y="3101975"/>
          <p14:tracePt t="109023" x="9447213" y="3135313"/>
          <p14:tracePt t="109031" x="9447213" y="3160713"/>
          <p14:tracePt t="109039" x="9456738" y="3170238"/>
          <p14:tracePt t="109047" x="9482138" y="3203575"/>
          <p14:tracePt t="109055" x="9515475" y="3246438"/>
          <p14:tracePt t="109064" x="9532938" y="3271838"/>
          <p14:tracePt t="109071" x="9558338" y="3289300"/>
          <p14:tracePt t="109079" x="9591675" y="3314700"/>
          <p14:tracePt t="109087" x="9626600" y="3330575"/>
          <p14:tracePt t="109096" x="9694863" y="3348038"/>
          <p14:tracePt t="109103" x="9753600" y="3355975"/>
          <p14:tracePt t="109112" x="9821863" y="3365500"/>
          <p14:tracePt t="109119" x="9923463" y="3382963"/>
          <p14:tracePt t="109127" x="10025063" y="3390900"/>
          <p14:tracePt t="109135" x="10136188" y="3390900"/>
          <p14:tracePt t="109143" x="10237788" y="3390900"/>
          <p14:tracePt t="109152" x="10339388" y="3390900"/>
          <p14:tracePt t="109159" x="10450513" y="3390900"/>
          <p14:tracePt t="109168" x="10585450" y="3390900"/>
          <p14:tracePt t="109175" x="10729913" y="3390900"/>
          <p14:tracePt t="109186" x="10841038" y="3390900"/>
          <p14:tracePt t="109193" x="10952163" y="3390900"/>
          <p14:tracePt t="109203" x="11071225" y="3365500"/>
          <p14:tracePt t="109208" x="11188700" y="3330575"/>
          <p14:tracePt t="109217" x="11291888" y="3279775"/>
          <p14:tracePt t="109223" x="11368088" y="3254375"/>
          <p14:tracePt t="109233" x="11418888" y="3228975"/>
          <p14:tracePt t="109240" x="11461750" y="3203575"/>
          <p14:tracePt t="109248" x="11512550" y="3170238"/>
          <p14:tracePt t="109263" x="11520488" y="3170238"/>
          <p14:tracePt t="109279" x="11520488" y="3160713"/>
          <p14:tracePt t="109288" x="11520488" y="3152775"/>
          <p14:tracePt t="109296" x="11503025" y="3135313"/>
          <p14:tracePt t="109303" x="11503025" y="3127375"/>
          <p14:tracePt t="109311" x="11487150" y="3109913"/>
          <p14:tracePt t="109319" x="11461750" y="3094038"/>
          <p14:tracePt t="109327" x="11461750" y="3084513"/>
          <p14:tracePt t="109335" x="11452225" y="3076575"/>
          <p14:tracePt t="109344" x="11444288" y="3059113"/>
          <p14:tracePt t="109352" x="11426825" y="3051175"/>
          <p14:tracePt t="109359" x="11426825" y="3041650"/>
          <p14:tracePt t="109368" x="11401425" y="3025775"/>
          <p14:tracePt t="109375" x="11393488" y="3016250"/>
          <p14:tracePt t="109392" x="11368088" y="3008313"/>
          <p14:tracePt t="109401" x="11360150" y="3008313"/>
          <p14:tracePt t="109407" x="11325225" y="3000375"/>
          <p14:tracePt t="109416" x="11291888" y="3000375"/>
          <p14:tracePt t="109423" x="11256963" y="2982913"/>
          <p14:tracePt t="109433" x="11215688" y="2982913"/>
          <p14:tracePt t="109439" x="11155363" y="2974975"/>
          <p14:tracePt t="109448" x="11096625" y="2974975"/>
          <p14:tracePt t="109455" x="10993438" y="2949575"/>
          <p14:tracePt t="109463" x="10891838" y="2949575"/>
          <p14:tracePt t="109472" x="10782300" y="2949575"/>
          <p14:tracePt t="109479" x="10671175" y="2949575"/>
          <p14:tracePt t="109487" x="10526713" y="2914650"/>
          <p14:tracePt t="109495" x="10415588" y="2906713"/>
          <p14:tracePt t="109503" x="10271125" y="2871788"/>
          <p14:tracePt t="109512" x="10169525" y="2855913"/>
          <p14:tracePt t="109519" x="10042525" y="2846388"/>
          <p14:tracePt t="109527" x="9915525" y="2813050"/>
          <p14:tracePt t="109535" x="9796463" y="2787650"/>
          <p14:tracePt t="109543" x="9667875" y="2736850"/>
          <p14:tracePt t="109551" x="9550400" y="2719388"/>
          <p14:tracePt t="109559" x="9431338" y="2668588"/>
          <p14:tracePt t="109568" x="9320213" y="2633663"/>
          <p14:tracePt t="109576" x="9218613" y="2608263"/>
          <p14:tracePt t="109583" x="9124950" y="2592388"/>
          <p14:tracePt t="109591" x="9056688" y="2566988"/>
          <p14:tracePt t="109601" x="8980488" y="2549525"/>
          <p14:tracePt t="109607" x="8904288" y="2549525"/>
          <p14:tracePt t="109616" x="8818563" y="2524125"/>
          <p14:tracePt t="109624" x="8750300" y="2516188"/>
          <p14:tracePt t="109632" x="8674100" y="2516188"/>
          <p14:tracePt t="109639" x="8605838" y="2516188"/>
          <p14:tracePt t="109647" x="8521700" y="2516188"/>
          <p14:tracePt t="109656" x="8445500" y="2516188"/>
          <p14:tracePt t="109664" x="8402638" y="2516188"/>
          <p14:tracePt t="109672" x="8334375" y="2516188"/>
          <p14:tracePt t="109679" x="8308975" y="2516188"/>
          <p14:tracePt t="109687" x="8275638" y="2516188"/>
          <p14:tracePt t="109695" x="8240713" y="2516188"/>
          <p14:tracePt t="109703" x="8232775" y="2516188"/>
          <p14:tracePt t="109711" x="8199438" y="2524125"/>
          <p14:tracePt t="109719" x="8174038" y="2532063"/>
          <p14:tracePt t="109728" x="8156575" y="2541588"/>
          <p14:tracePt t="109735" x="8121650" y="2549525"/>
          <p14:tracePt t="109744" x="8113713" y="2549525"/>
          <p14:tracePt t="109751" x="8096250" y="2557463"/>
          <p14:tracePt t="109759" x="8088313" y="2566988"/>
          <p14:tracePt t="109776" x="8080375" y="2574925"/>
          <p14:tracePt t="109864" x="8080375" y="2582863"/>
          <p14:tracePt t="109871" x="8080375" y="2608263"/>
          <p14:tracePt t="109879" x="8080375" y="2676525"/>
          <p14:tracePt t="109901" x="8080375" y="2778125"/>
          <p14:tracePt t="109903" x="8080375" y="2813050"/>
          <p14:tracePt t="109911" x="8088313" y="2846388"/>
          <p14:tracePt t="109919" x="8096250" y="2889250"/>
          <p14:tracePt t="109927" x="8105775" y="2906713"/>
          <p14:tracePt t="109935" x="8105775" y="2940050"/>
          <p14:tracePt t="109943" x="8113713" y="2957513"/>
          <p14:tracePt t="109951" x="8131175" y="2982913"/>
          <p14:tracePt t="109959" x="8131175" y="3008313"/>
          <p14:tracePt t="109968" x="8139113" y="3008313"/>
          <p14:tracePt t="109975" x="8139113" y="3033713"/>
          <p14:tracePt t="109984" x="8139113" y="3041650"/>
          <p14:tracePt t="110001" x="8147050" y="3067050"/>
          <p14:tracePt t="110008" x="8156575" y="3076575"/>
          <p14:tracePt t="110016" x="8164513" y="3084513"/>
          <p14:tracePt t="110023" x="8164513" y="3109913"/>
          <p14:tracePt t="110039" x="8164513" y="3119438"/>
          <p14:tracePt t="110127" x="8156575" y="3119438"/>
          <p14:tracePt t="110135" x="8147050" y="3109913"/>
          <p14:tracePt t="110143" x="8131175" y="3084513"/>
          <p14:tracePt t="110151" x="8088313" y="3051175"/>
          <p14:tracePt t="110160" x="8045450" y="3000375"/>
          <p14:tracePt t="110168" x="8012113" y="2957513"/>
          <p14:tracePt t="110176" x="7969250" y="2906713"/>
          <p14:tracePt t="110184" x="7943850" y="2871788"/>
          <p14:tracePt t="110191" x="7926388" y="2838450"/>
          <p14:tracePt t="110200" x="7885113" y="2787650"/>
          <p14:tracePt t="110207" x="7867650" y="2752725"/>
          <p14:tracePt t="110217" x="7832725" y="2701925"/>
          <p14:tracePt t="110223" x="7816850" y="2668588"/>
          <p14:tracePt t="110232" x="7799388" y="2633663"/>
          <p14:tracePt t="110239" x="7791450" y="2608263"/>
          <p14:tracePt t="110249" x="7773988" y="2549525"/>
          <p14:tracePt t="110265" x="7766050" y="2516188"/>
          <p14:tracePt t="110272" x="7756525" y="2506663"/>
          <p14:tracePt t="110279" x="7748588" y="2473325"/>
          <p14:tracePt t="110287" x="7748588" y="2447925"/>
          <p14:tracePt t="110295" x="7748588" y="2438400"/>
          <p14:tracePt t="110303" x="7748588" y="2413000"/>
          <p14:tracePt t="110311" x="7740650" y="2387600"/>
          <p14:tracePt t="110319" x="7740650" y="2362200"/>
          <p14:tracePt t="110328" x="7740650" y="2354263"/>
          <p14:tracePt t="110336" x="7740650" y="2328863"/>
          <p14:tracePt t="110343" x="7740650" y="2319338"/>
          <p14:tracePt t="110351" x="7740650" y="2293938"/>
          <p14:tracePt t="110360" x="7740650" y="2286000"/>
          <p14:tracePt t="110368" x="7740650" y="2278063"/>
          <p14:tracePt t="110375" x="7748588" y="2252663"/>
          <p14:tracePt t="110384" x="7756525" y="2243138"/>
          <p14:tracePt t="110391" x="7766050" y="2235200"/>
          <p14:tracePt t="110399" x="7799388" y="2192338"/>
          <p14:tracePt t="110407" x="7816850" y="2184400"/>
          <p14:tracePt t="110417" x="7816850" y="2174875"/>
          <p14:tracePt t="110423" x="7842250" y="2174875"/>
          <p14:tracePt t="110434" x="7859713" y="2166938"/>
          <p14:tracePt t="110439" x="7867650" y="2166938"/>
          <p14:tracePt t="110448" x="7875588" y="2166938"/>
          <p14:tracePt t="110456" x="7900988" y="2166938"/>
          <p14:tracePt t="110465" x="7926388" y="2166938"/>
          <p14:tracePt t="110471" x="7951788" y="2159000"/>
          <p14:tracePt t="110479" x="7977188" y="2159000"/>
          <p14:tracePt t="110487" x="8004175" y="2159000"/>
          <p14:tracePt t="110496" x="8020050" y="2159000"/>
          <p14:tracePt t="110512" x="8037513" y="2159000"/>
          <p14:tracePt t="110520" x="8045450" y="2159000"/>
          <p14:tracePt t="110527" x="8054975" y="2159000"/>
          <p14:tracePt t="110535" x="8080375" y="2159000"/>
          <p14:tracePt t="110552" x="8113713" y="2159000"/>
          <p14:tracePt t="110559" x="8121650" y="2159000"/>
          <p14:tracePt t="110568" x="8147050" y="2174875"/>
          <p14:tracePt t="110575" x="8181975" y="2174875"/>
          <p14:tracePt t="110583" x="8224838" y="2184400"/>
          <p14:tracePt t="110591" x="8250238" y="2192338"/>
          <p14:tracePt t="110600" x="8266113" y="2192338"/>
          <p14:tracePt t="110607" x="8283575" y="2200275"/>
          <p14:tracePt t="110617" x="8308975" y="2209800"/>
          <p14:tracePt t="110623" x="8318500" y="2209800"/>
          <p14:tracePt t="110633" x="8318500" y="2217738"/>
          <p14:tracePt t="110639" x="8343900" y="2227263"/>
          <p14:tracePt t="110664" x="8351838" y="2227263"/>
          <p14:tracePt t="110680" x="8369300" y="2243138"/>
          <p14:tracePt t="110687" x="8369300" y="2252663"/>
          <p14:tracePt t="110696" x="8377238" y="2260600"/>
          <p14:tracePt t="110703" x="8385175" y="2260600"/>
          <p14:tracePt t="110711" x="8394700" y="2268538"/>
          <p14:tracePt t="110719" x="8394700" y="2286000"/>
          <p14:tracePt t="110727" x="8402638" y="2286000"/>
          <p14:tracePt t="110735" x="8402638" y="2303463"/>
          <p14:tracePt t="110743" x="8410575" y="2303463"/>
          <p14:tracePt t="110751" x="8420100" y="2319338"/>
          <p14:tracePt t="110759" x="8420100" y="2336800"/>
          <p14:tracePt t="110767" x="8420100" y="2354263"/>
          <p14:tracePt t="110775" x="8428038" y="2387600"/>
          <p14:tracePt t="110784" x="8445500" y="2422525"/>
          <p14:tracePt t="110791" x="8445500" y="2438400"/>
          <p14:tracePt t="110800" x="8453438" y="2473325"/>
          <p14:tracePt t="110816" x="8462963" y="2498725"/>
          <p14:tracePt t="110823" x="8462963" y="2506663"/>
          <p14:tracePt t="110832" x="8470900" y="2541588"/>
          <p14:tracePt t="110839" x="8478838" y="2549525"/>
          <p14:tracePt t="110848" x="8488363" y="2557463"/>
          <p14:tracePt t="110865" x="8488363" y="2574925"/>
          <p14:tracePt t="110871" x="8488363" y="2582863"/>
          <p14:tracePt t="110880" x="8488363" y="2600325"/>
          <p14:tracePt t="111087" x="8470900" y="2600325"/>
          <p14:tracePt t="111111" x="8470900" y="2582863"/>
          <p14:tracePt t="111119" x="8453438" y="2566988"/>
          <p14:tracePt t="111128" x="8453438" y="2549525"/>
          <p14:tracePt t="111135" x="8445500" y="2532063"/>
          <p14:tracePt t="111143" x="8445500" y="2524125"/>
          <p14:tracePt t="111151" x="8445500" y="2516188"/>
          <p14:tracePt t="111159" x="8445500" y="2498725"/>
          <p14:tracePt t="111168" x="8445500" y="2473325"/>
          <p14:tracePt t="111175" x="8445500" y="2463800"/>
          <p14:tracePt t="111184" x="8445500" y="2455863"/>
          <p14:tracePt t="111191" x="8445500" y="2438400"/>
          <p14:tracePt t="111199" x="8445500" y="2422525"/>
          <p14:tracePt t="111207" x="8445500" y="2413000"/>
          <p14:tracePt t="111216" x="8445500" y="2405063"/>
          <p14:tracePt t="111223" x="8445500" y="2397125"/>
          <p14:tracePt t="111232" x="8445500" y="2387600"/>
          <p14:tracePt t="111255" x="8445500" y="2379663"/>
          <p14:tracePt t="111271" x="8445500" y="2362200"/>
          <p14:tracePt t="111296" x="8445500" y="2344738"/>
          <p14:tracePt t="111304" x="8445500" y="2336800"/>
          <p14:tracePt t="111320" x="8453438" y="2328863"/>
          <p14:tracePt t="111392" x="8462963" y="2328863"/>
          <p14:tracePt t="111400" x="8478838" y="2328863"/>
          <p14:tracePt t="111407" x="8488363" y="2328863"/>
          <p14:tracePt t="111416" x="8504238" y="2328863"/>
          <p14:tracePt t="111423" x="8521700" y="2328863"/>
          <p14:tracePt t="111440" x="8547100" y="2328863"/>
          <p14:tracePt t="111449" x="8564563" y="2336800"/>
          <p14:tracePt t="111456" x="8580438" y="2344738"/>
          <p14:tracePt t="111463" x="8615363" y="2387600"/>
          <p14:tracePt t="111472" x="8658225" y="2422525"/>
          <p14:tracePt t="111482" x="8658225" y="2430463"/>
          <p14:tracePt t="111488" x="8683625" y="2473325"/>
          <p14:tracePt t="111496" x="8699500" y="2506663"/>
          <p14:tracePt t="111504" x="8724900" y="2532063"/>
          <p14:tracePt t="111511" x="8742363" y="2549525"/>
          <p14:tracePt t="111519" x="8759825" y="2582863"/>
          <p14:tracePt t="111527" x="8777288" y="2625725"/>
          <p14:tracePt t="111536" x="8785225" y="2633663"/>
          <p14:tracePt t="111543" x="8810625" y="2693988"/>
          <p14:tracePt t="111551" x="8810625" y="2719388"/>
          <p14:tracePt t="111559" x="8818563" y="2744788"/>
          <p14:tracePt t="111567" x="8828088" y="2770188"/>
          <p14:tracePt t="111575" x="8843963" y="2805113"/>
          <p14:tracePt t="111583" x="8853488" y="2863850"/>
          <p14:tracePt t="111592" x="8861425" y="2889250"/>
          <p14:tracePt t="111599" x="8861425" y="2922588"/>
          <p14:tracePt t="111607" x="8869363" y="2932113"/>
          <p14:tracePt t="111616" x="8886825" y="2965450"/>
          <p14:tracePt t="111623" x="8894763" y="2982913"/>
          <p14:tracePt t="111632" x="8894763" y="3008313"/>
          <p14:tracePt t="111639" x="8904288" y="3008313"/>
          <p14:tracePt t="111647" x="8904288" y="3025775"/>
          <p14:tracePt t="111655" x="8912225" y="3051175"/>
          <p14:tracePt t="111664" x="8921750" y="3051175"/>
          <p14:tracePt t="111672" x="8929688" y="3059113"/>
          <p14:tracePt t="111682" x="8937625" y="3076575"/>
          <p14:tracePt t="111687" x="8955088" y="3094038"/>
          <p14:tracePt t="111695" x="8980488" y="3109913"/>
          <p14:tracePt t="111704" x="8997950" y="3119438"/>
          <p14:tracePt t="111711" x="9031288" y="3135313"/>
          <p14:tracePt t="111720" x="9064625" y="3152775"/>
          <p14:tracePt t="111727" x="9124950" y="3170238"/>
          <p14:tracePt t="111735" x="9209088" y="3178175"/>
          <p14:tracePt t="111743" x="9294813" y="3186113"/>
          <p14:tracePt t="111751" x="9413875" y="3211513"/>
          <p14:tracePt t="111759" x="9515475" y="3221038"/>
          <p14:tracePt t="111767" x="9601200" y="3221038"/>
          <p14:tracePt t="111775" x="9710738" y="3221038"/>
          <p14:tracePt t="111783" x="9812338" y="3221038"/>
          <p14:tracePt t="111791" x="9906000" y="3221038"/>
          <p14:tracePt t="111799" x="10009188" y="3221038"/>
          <p14:tracePt t="111807" x="10093325" y="3221038"/>
          <p14:tracePt t="111816" x="10194925" y="3221038"/>
          <p14:tracePt t="111823" x="10245725" y="3221038"/>
          <p14:tracePt t="111833" x="10339388" y="3221038"/>
          <p14:tracePt t="111839" x="10382250" y="3211513"/>
          <p14:tracePt t="111848" x="10433050" y="3186113"/>
          <p14:tracePt t="111855" x="10475913" y="3170238"/>
          <p14:tracePt t="111865" x="10493375" y="3170238"/>
          <p14:tracePt t="111871" x="10518775" y="3160713"/>
          <p14:tracePt t="111882" x="10526713" y="3152775"/>
          <p14:tracePt t="111900" x="10569575" y="3135313"/>
          <p14:tracePt t="111903" x="10585450" y="3119438"/>
          <p14:tracePt t="111919" x="10594975" y="3101975"/>
          <p14:tracePt t="111927" x="10594975" y="3094038"/>
          <p14:tracePt t="111935" x="10594975" y="3084513"/>
          <p14:tracePt t="111944" x="10594975" y="3059113"/>
          <p14:tracePt t="111952" x="10594975" y="3041650"/>
          <p14:tracePt t="111960" x="10594975" y="3016250"/>
          <p14:tracePt t="111967" x="10594975" y="2990850"/>
          <p14:tracePt t="111975" x="10594975" y="2982913"/>
          <p14:tracePt t="111983" x="10594975" y="2974975"/>
          <p14:tracePt t="111991" x="10594975" y="2957513"/>
          <p14:tracePt t="111999" x="10585450" y="2949575"/>
          <p14:tracePt t="112007" x="10577513" y="2932113"/>
          <p14:tracePt t="112016" x="10560050" y="2914650"/>
          <p14:tracePt t="112023" x="10552113" y="2914650"/>
          <p14:tracePt t="112039" x="10544175" y="2906713"/>
          <p14:tracePt t="112160" x="10526713" y="2914650"/>
          <p14:tracePt t="112176" x="10518775" y="2914650"/>
          <p14:tracePt t="112191" x="10518775" y="2922588"/>
          <p14:tracePt t="112199" x="10518775" y="2932113"/>
          <p14:tracePt t="112223" x="10509250" y="2940050"/>
          <p14:tracePt t="112232" x="10501313" y="2949575"/>
          <p14:tracePt t="112239" x="10493375" y="2957513"/>
          <p14:tracePt t="112255" x="10483850" y="2974975"/>
          <p14:tracePt t="112264" x="10467975" y="2990850"/>
          <p14:tracePt t="112271" x="10450513" y="3008313"/>
          <p14:tracePt t="112281" x="10442575" y="3025775"/>
          <p14:tracePt t="112287" x="10433050" y="3041650"/>
          <p14:tracePt t="112298" x="10415588" y="3059113"/>
          <p14:tracePt t="112303" x="10407650" y="3059113"/>
          <p14:tracePt t="112319" x="10399713" y="3067050"/>
          <p14:tracePt t="112327" x="10390188" y="3084513"/>
          <p14:tracePt t="112343" x="10382250" y="3084513"/>
          <p14:tracePt t="112351" x="10374313" y="3084513"/>
          <p14:tracePt t="112359" x="10364788" y="3094038"/>
          <p14:tracePt t="112367" x="10348913" y="3094038"/>
          <p14:tracePt t="112375" x="10313988" y="3101975"/>
          <p14:tracePt t="112383" x="10280650" y="3135313"/>
          <p14:tracePt t="112391" x="10220325" y="3152775"/>
          <p14:tracePt t="112399" x="10153650" y="3186113"/>
          <p14:tracePt t="112407" x="10067925" y="3203575"/>
          <p14:tracePt t="112415" x="9966325" y="3254375"/>
          <p14:tracePt t="112423" x="9890125" y="3289300"/>
          <p14:tracePt t="112432" x="9771063" y="3305175"/>
          <p14:tracePt t="112440" x="9685338" y="3340100"/>
          <p14:tracePt t="112448" x="9566275" y="3365500"/>
          <p14:tracePt t="112455" x="9482138" y="3398838"/>
          <p14:tracePt t="112465" x="9363075" y="3433763"/>
          <p14:tracePt t="112474" x="9251950" y="3467100"/>
          <p14:tracePt t="112481" x="9150350" y="3492500"/>
          <p14:tracePt t="112489" x="9039225" y="3527425"/>
          <p14:tracePt t="112497" x="8947150" y="3543300"/>
          <p14:tracePt t="112504" x="8878888" y="3568700"/>
          <p14:tracePt t="112512" x="8810625" y="3586163"/>
          <p14:tracePt t="112519" x="8734425" y="3619500"/>
          <p14:tracePt t="112528" x="8674100" y="3629025"/>
          <p14:tracePt t="112535" x="8640763" y="3636963"/>
          <p14:tracePt t="112543" x="8605838" y="3646488"/>
          <p14:tracePt t="112551" x="8572500" y="3662363"/>
          <p14:tracePt t="112559" x="8555038" y="3662363"/>
          <p14:tracePt t="112567" x="8529638" y="3671888"/>
          <p14:tracePt t="112575" x="8521700" y="3671888"/>
          <p14:tracePt t="112583" x="8504238" y="3679825"/>
          <p14:tracePt t="112591" x="8462963" y="3687763"/>
          <p14:tracePt t="112599" x="8435975" y="3687763"/>
          <p14:tracePt t="112607" x="8410575" y="3705225"/>
          <p14:tracePt t="112616" x="8369300" y="3713163"/>
          <p14:tracePt t="112623" x="8326438" y="3722688"/>
          <p14:tracePt t="112632" x="8275638" y="3730625"/>
          <p14:tracePt t="112639" x="8215313" y="3738563"/>
          <p14:tracePt t="112648" x="8147050" y="3756025"/>
          <p14:tracePt t="112655" x="8096250" y="3763963"/>
          <p14:tracePt t="112665" x="8037513" y="3773488"/>
          <p14:tracePt t="112671" x="7969250" y="3806825"/>
          <p14:tracePt t="112679" x="7935913" y="3816350"/>
          <p14:tracePt t="112687" x="7885113" y="3824288"/>
          <p14:tracePt t="112698" x="7781925" y="3867150"/>
          <p14:tracePt t="112703" x="7662863" y="3925888"/>
          <p14:tracePt t="112712" x="7545388" y="3960813"/>
          <p14:tracePt t="112719" x="7416800" y="3994150"/>
          <p14:tracePt t="112727" x="7229475" y="4052888"/>
          <p14:tracePt t="112736" x="7102475" y="4095750"/>
          <p14:tracePt t="112743" x="6932613" y="4146550"/>
          <p14:tracePt t="112751" x="6711950" y="4257675"/>
          <p14:tracePt t="112759" x="6584950" y="4283075"/>
          <p14:tracePt t="112767" x="6508750" y="4300538"/>
          <p14:tracePt t="112775" x="6491288" y="4300538"/>
          <p14:tracePt t="112928" x="6483350" y="4300538"/>
          <p14:tracePt t="112936" x="6473825" y="4300538"/>
          <p14:tracePt t="112944" x="6465888" y="4300538"/>
          <p14:tracePt t="112959" x="6456363" y="4300538"/>
          <p14:tracePt t="113015" x="6448425" y="4308475"/>
          <p14:tracePt t="113168" x="6423025" y="4308475"/>
          <p14:tracePt t="113183" x="6415088" y="4308475"/>
          <p14:tracePt t="113215" x="6415088" y="4300538"/>
          <p14:tracePt t="113224" x="6415088" y="4283075"/>
          <p14:tracePt t="113248" x="6415088" y="4265613"/>
          <p14:tracePt t="113255" x="6405563" y="4257675"/>
          <p14:tracePt t="113271" x="6405563" y="4249738"/>
          <p14:tracePt t="113280" x="6397625" y="4240213"/>
          <p14:tracePt t="113287" x="6389688" y="4240213"/>
          <p14:tracePt t="113295" x="6354763" y="4240213"/>
          <p14:tracePt t="113304" x="6303963" y="4240213"/>
          <p14:tracePt t="113313" x="6245225" y="4240213"/>
          <p14:tracePt t="113319" x="6159500" y="4240213"/>
          <p14:tracePt t="113329" x="6083300" y="4265613"/>
          <p14:tracePt t="113335" x="6075363" y="4275138"/>
          <p14:tracePt t="113560" x="6057900" y="4291013"/>
          <p14:tracePt t="113568" x="6040438" y="4308475"/>
          <p14:tracePt t="113575" x="6040438" y="4341813"/>
          <p14:tracePt t="113583" x="6040438" y="4351338"/>
          <p14:tracePt t="113928" x="6040438" y="4341813"/>
          <p14:tracePt t="113984" x="6049963" y="4341813"/>
          <p14:tracePt t="113991" x="6057900" y="4341813"/>
          <p14:tracePt t="114168" x="5989638" y="4351338"/>
          <p14:tracePt t="114175" x="5981700" y="4376738"/>
          <p14:tracePt t="114183" x="5946775" y="4376738"/>
          <p14:tracePt t="114191" x="5905500" y="4368800"/>
          <p14:tracePt t="114199" x="5870575" y="4325938"/>
          <p14:tracePt t="114208" x="5819775" y="4316413"/>
          <p14:tracePt t="114216" x="5761038" y="4308475"/>
          <p14:tracePt t="114223" x="5692775" y="4300538"/>
          <p14:tracePt t="114231" x="5624513" y="4265613"/>
          <p14:tracePt t="114239" x="5616575" y="4257675"/>
          <p14:tracePt t="114247" x="5607050" y="4249738"/>
          <p14:tracePt t="114255" x="5581650" y="4214813"/>
          <p14:tracePt t="114264" x="5548313" y="4164013"/>
          <p14:tracePt t="114271" x="5522913" y="4121150"/>
          <p14:tracePt t="114280" x="5480050" y="4070350"/>
          <p14:tracePt t="114287" x="5472113" y="4070350"/>
          <p14:tracePt t="114297" x="5454650" y="4044950"/>
          <p14:tracePt t="114303" x="5437188" y="4027488"/>
          <p14:tracePt t="114312" x="5403850" y="4002088"/>
          <p14:tracePt t="114319" x="5335588" y="3960813"/>
          <p14:tracePt t="114328" x="5276850" y="3935413"/>
          <p14:tracePt t="114335" x="5173663" y="3883025"/>
          <p14:tracePt t="114344" x="5072063" y="3841750"/>
          <p14:tracePt t="114351" x="4935538" y="3790950"/>
          <p14:tracePt t="114359" x="4783138" y="3730625"/>
          <p14:tracePt t="114367" x="4656138" y="3705225"/>
          <p14:tracePt t="114375" x="4511675" y="3654425"/>
          <p14:tracePt t="114383" x="4332288" y="3603625"/>
          <p14:tracePt t="114391" x="4187825" y="3568700"/>
          <p14:tracePt t="114399" x="4002088" y="3509963"/>
          <p14:tracePt t="114407" x="3797300" y="3449638"/>
          <p14:tracePt t="114415" x="3670300" y="3433763"/>
          <p14:tracePt t="114423" x="3508375" y="3382963"/>
          <p14:tracePt t="114431" x="3373438" y="3340100"/>
          <p14:tracePt t="114439" x="3305175" y="3330575"/>
          <p14:tracePt t="114447" x="3211513" y="3322638"/>
          <p14:tracePt t="114455" x="3152775" y="3314700"/>
          <p14:tracePt t="114464" x="3109913" y="3297238"/>
          <p14:tracePt t="114480" x="3092450" y="3289300"/>
          <p14:tracePt t="114615" x="3084513" y="3289300"/>
          <p14:tracePt t="114631" x="3074988" y="3289300"/>
          <p14:tracePt t="114664" x="3067050" y="3289300"/>
          <p14:tracePt t="114711" x="3059113" y="3289300"/>
          <p14:tracePt t="114720" x="3049588" y="3297238"/>
          <p14:tracePt t="115376" x="3049588" y="3305175"/>
          <p14:tracePt t="115399" x="3049588" y="3314700"/>
          <p14:tracePt t="115624" x="3059113" y="3322638"/>
          <p14:tracePt t="116247" x="3049588" y="3322638"/>
          <p14:tracePt t="116256" x="3033713" y="3314700"/>
          <p14:tracePt t="116263" x="3008313" y="3271838"/>
          <p14:tracePt t="116271" x="2990850" y="3221038"/>
          <p14:tracePt t="116279" x="2955925" y="3170238"/>
          <p14:tracePt t="116288" x="2940050" y="3135313"/>
          <p14:tracePt t="116296" x="2889250" y="3084513"/>
          <p14:tracePt t="116304" x="2854325" y="3051175"/>
          <p14:tracePt t="116313" x="2752725" y="3008313"/>
          <p14:tracePt t="116319" x="2633663" y="2974975"/>
          <p14:tracePt t="116330" x="2506663" y="2965450"/>
          <p14:tracePt t="116337" x="2362200" y="2949575"/>
          <p14:tracePt t="116347" x="2192338" y="2949575"/>
          <p14:tracePt t="116353" x="2038350" y="2949575"/>
          <p14:tracePt t="116363" x="1928813" y="2949575"/>
          <p14:tracePt t="116367" x="1868488" y="2949575"/>
          <p14:tracePt t="116376" x="1827213" y="2949575"/>
          <p14:tracePt t="116383" x="1817688" y="2949575"/>
          <p14:tracePt t="116551" x="1817688" y="2940050"/>
          <p14:tracePt t="116560" x="1817688" y="2914650"/>
          <p14:tracePt t="116568" x="1792288" y="2881313"/>
          <p14:tracePt t="116576" x="1716088" y="2805113"/>
          <p14:tracePt t="116584" x="1690688" y="2778125"/>
          <p14:tracePt t="116592" x="1639888" y="2727325"/>
          <p14:tracePt t="116599" x="1546225" y="2660650"/>
          <p14:tracePt t="116607" x="1325563" y="2541588"/>
          <p14:tracePt t="116615" x="1054100" y="2422525"/>
          <p14:tracePt t="116624" x="722313" y="2268538"/>
          <p14:tracePt t="116631" x="476250" y="2159000"/>
          <p14:tracePt t="116639" x="314325" y="2090738"/>
          <p14:tracePt t="116647" x="230188" y="2047875"/>
          <p14:tracePt t="116655" x="127000" y="2014538"/>
          <p14:tracePt t="116663" x="58738" y="1979613"/>
          <p14:tracePt t="117200" x="230188" y="2430463"/>
          <p14:tracePt t="117207" x="433388" y="2473325"/>
          <p14:tracePt t="117215" x="603250" y="2524125"/>
          <p14:tracePt t="117224" x="755650" y="2574925"/>
          <p14:tracePt t="117231" x="935038" y="2625725"/>
          <p14:tracePt t="117239" x="1062038" y="2651125"/>
          <p14:tracePt t="117247" x="1181100" y="2686050"/>
          <p14:tracePt t="117255" x="1290638" y="2693988"/>
          <p14:tracePt t="117264" x="1393825" y="2711450"/>
          <p14:tracePt t="117271" x="1462088" y="2719388"/>
          <p14:tracePt t="117279" x="1554163" y="2719388"/>
          <p14:tracePt t="117287" x="1614488" y="2736850"/>
          <p14:tracePt t="117295" x="1657350" y="2736850"/>
          <p14:tracePt t="117303" x="1690688" y="2736850"/>
          <p14:tracePt t="117312" x="1698625" y="2736850"/>
          <p14:tracePt t="117320" x="1716088" y="2736850"/>
          <p14:tracePt t="117383" x="1724025" y="2736850"/>
          <p14:tracePt t="117391" x="1724025" y="2719388"/>
          <p14:tracePt t="117399" x="1724025" y="2701925"/>
          <p14:tracePt t="117407" x="1724025" y="2668588"/>
          <p14:tracePt t="117416" x="1724025" y="2643188"/>
          <p14:tracePt t="117424" x="1724025" y="2617788"/>
          <p14:tracePt t="117431" x="1716088" y="2566988"/>
          <p14:tracePt t="117439" x="1682750" y="2516188"/>
          <p14:tracePt t="117447" x="1665288" y="2455863"/>
          <p14:tracePt t="117455" x="1631950" y="2422525"/>
          <p14:tracePt t="117463" x="1579563" y="2362200"/>
          <p14:tracePt t="117472" x="1538288" y="2311400"/>
          <p14:tracePt t="117479" x="1495425" y="2286000"/>
          <p14:tracePt t="117487" x="1444625" y="2243138"/>
          <p14:tracePt t="117495" x="1393825" y="2217738"/>
          <p14:tracePt t="117503" x="1317625" y="2166938"/>
          <p14:tracePt t="117511" x="1249363" y="2124075"/>
          <p14:tracePt t="117519" x="1155700" y="2055813"/>
          <p14:tracePt t="117528" x="1054100" y="1997075"/>
          <p14:tracePt t="117535" x="917575" y="1928813"/>
          <p14:tracePt t="117544" x="747713" y="1827213"/>
          <p14:tracePt t="117551" x="628650" y="1758950"/>
          <p14:tracePt t="117560" x="458788" y="1674813"/>
          <p14:tracePt t="117567" x="339725" y="1606550"/>
          <p14:tracePt t="117577" x="203200" y="1546225"/>
          <p14:tracePt t="117583" x="93663" y="1487488"/>
          <p14:tracePt t="118407" x="255588" y="1266825"/>
          <p14:tracePt t="118407" x="603250" y="1360488"/>
          <p14:tracePt t="118407" x="942975" y="1452563"/>
          <p14:tracePt t="118407" x="1282700" y="1504950"/>
          <p14:tracePt t="118407" x="1665288" y="1563688"/>
          <p14:tracePt t="118407" x="2106613" y="1581150"/>
          <p14:tracePt t="118407" x="2514600" y="1614488"/>
          <p14:tracePt t="118407" x="2947988" y="1614488"/>
          <p14:tracePt t="118407" x="3414713" y="1614488"/>
          <p14:tracePt t="118407" x="3925888" y="1614488"/>
          <p14:tracePt t="118407" x="4418013" y="1614488"/>
          <p14:tracePt t="118407" x="4962525" y="1614488"/>
          <p14:tracePt t="118407" x="5480050" y="1614488"/>
          <p14:tracePt t="118407" x="5972175" y="1614488"/>
          <p14:tracePt t="118407" x="6430963" y="1614488"/>
          <p14:tracePt t="118407" x="6924675" y="1614488"/>
          <p14:tracePt t="118407" x="7323138" y="1614488"/>
          <p14:tracePt t="118407" x="7766050" y="1606550"/>
          <p14:tracePt t="118407" x="8207375" y="1530350"/>
          <p14:tracePt t="118407" x="8648700" y="1487488"/>
          <p14:tracePt t="118407" x="9023350" y="1419225"/>
          <p14:tracePt t="118407" x="9380538" y="1376363"/>
          <p14:tracePt t="118407" x="9720263" y="1308100"/>
          <p14:tracePt t="118407" x="10034588" y="1223963"/>
          <p14:tracePt t="118407" x="10374313" y="1130300"/>
          <p14:tracePt t="118407" x="10696575" y="1019175"/>
          <p14:tracePt t="118407" x="10960100" y="942975"/>
          <p14:tracePt t="118407" x="11188700" y="874713"/>
          <p14:tracePt t="118407" x="11376025" y="808038"/>
          <p14:tracePt t="118407" x="11503025" y="747713"/>
          <p14:tracePt t="118407" x="11622088" y="704850"/>
          <p14:tracePt t="118407" x="11741150" y="646113"/>
          <p14:tracePt t="118407" x="11818938" y="620713"/>
          <p14:tracePt t="118407" x="11877675" y="577850"/>
          <p14:tracePt t="118407" x="11928475" y="552450"/>
          <p14:tracePt t="118407" x="11996738" y="492125"/>
          <p14:tracePt t="118407" x="12072938" y="441325"/>
          <p14:tracePt t="118407" x="12106275" y="407988"/>
          <p14:tracePt t="118407" x="12174538" y="357188"/>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kumimoji="0" lang="en-US" altLang="zh-CN" sz="2800" b="1" i="0" u="none" strike="noStrike" kern="1200" cap="none" spc="0" normalizeH="0" baseline="0" noProof="0" dirty="0">
                <a:ln>
                  <a:noFill/>
                </a:ln>
                <a:solidFill>
                  <a:schemeClr val="bg1"/>
                </a:solidFill>
                <a:effectLst/>
                <a:uLnTx/>
                <a:uFillTx/>
                <a:ea typeface="+mj-ea"/>
                <a:cs typeface="+mj-cs"/>
              </a:rPr>
              <a:t>Blood and Its Components</a:t>
            </a:r>
            <a:endParaRPr kumimoji="0" lang="zh-CN" altLang="en-US" sz="2800" b="1" i="0" u="none" strike="noStrike" kern="1200" cap="none" spc="0" normalizeH="0" baseline="0" noProof="0" dirty="0">
              <a:ln>
                <a:noFill/>
              </a:ln>
              <a:solidFill>
                <a:schemeClr val="bg1"/>
              </a:solidFill>
              <a:effectLst/>
              <a:uLnTx/>
              <a:uFillTx/>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xmlns="" id="{F584FB7F-AF36-4833-A2F9-074E9E4CEAFD}"/>
              </a:ext>
            </a:extLst>
          </p:cNvPr>
          <p:cNvPicPr>
            <a:picLocks noChangeAspect="1"/>
          </p:cNvPicPr>
          <p:nvPr/>
        </p:nvPicPr>
        <p:blipFill>
          <a:blip r:embed="rId4"/>
          <a:stretch>
            <a:fillRect/>
          </a:stretch>
        </p:blipFill>
        <p:spPr>
          <a:xfrm>
            <a:off x="1" y="0"/>
            <a:ext cx="1364974" cy="928383"/>
          </a:xfrm>
          <a:prstGeom prst="rect">
            <a:avLst/>
          </a:prstGeom>
        </p:spPr>
      </p:pic>
      <p:pic>
        <p:nvPicPr>
          <p:cNvPr id="3" name="The Components of Blood and Their Importance">
            <a:hlinkClick r:id="" action="ppaction://media"/>
            <a:extLst>
              <a:ext uri="{FF2B5EF4-FFF2-40B4-BE49-F238E27FC236}">
                <a16:creationId xmlns:a16="http://schemas.microsoft.com/office/drawing/2014/main" xmlns="" id="{73B3D3DA-117B-4FEE-8374-DBF99DEAB3B3}"/>
              </a:ext>
            </a:extLst>
          </p:cNvPr>
          <p:cNvPicPr>
            <a:picLocks noChangeAspect="1"/>
          </p:cNvPicPr>
          <p:nvPr>
            <a:videoFile r:link="rId1"/>
            <p:extLst>
              <p:ext uri="{DAA4B4D4-6D71-4841-9C94-3DE7FCFB9230}">
                <p14:media xmlns:p14="http://schemas.microsoft.com/office/powerpoint/2010/main" xmlns="" r:embed=""/>
              </p:ext>
            </p:extLst>
          </p:nvPr>
        </p:nvPicPr>
        <p:blipFill>
          <a:blip r:embed="rId5"/>
          <a:stretch>
            <a:fillRect/>
          </a:stretch>
        </p:blipFill>
        <p:spPr>
          <a:xfrm>
            <a:off x="2590017" y="1772690"/>
            <a:ext cx="6726215" cy="3783496"/>
          </a:xfrm>
          <a:prstGeom prst="rect">
            <a:avLst/>
          </a:prstGeom>
        </p:spPr>
      </p:pic>
    </p:spTree>
    <p:extLst>
      <p:ext uri="{BB962C8B-B14F-4D97-AF65-F5344CB8AC3E}">
        <p14:creationId xmlns:p14="http://schemas.microsoft.com/office/powerpoint/2010/main" xmlns="" val="1990282739"/>
      </p:ext>
    </p:extLst>
  </p:cSld>
  <p:clrMapOvr>
    <a:masterClrMapping/>
  </p:clrMapOvr>
  <p:transition advTm="24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Circulatory System</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9E2E0AE7-1FAA-4260-9A8A-6EFC35546663}"/>
              </a:ext>
            </a:extLst>
          </p:cNvPr>
          <p:cNvSpPr txBox="1"/>
          <p:nvPr/>
        </p:nvSpPr>
        <p:spPr>
          <a:xfrm>
            <a:off x="-1" y="1074738"/>
            <a:ext cx="9366090" cy="4801314"/>
          </a:xfrm>
          <a:prstGeom prst="rect">
            <a:avLst/>
          </a:prstGeom>
          <a:noFill/>
        </p:spPr>
        <p:txBody>
          <a:bodyPr wrap="none" rtlCol="0">
            <a:spAutoFit/>
          </a:bodyPr>
          <a:lstStyle/>
          <a:p>
            <a:pPr marL="700088"/>
            <a:r>
              <a:rPr lang="en-US" altLang="en-US" dirty="0"/>
              <a:t>Circulatory systems generally has three main features:</a:t>
            </a:r>
          </a:p>
          <a:p>
            <a:pPr marL="700088"/>
            <a:endParaRPr lang="en-US" altLang="en-US" dirty="0"/>
          </a:p>
          <a:p>
            <a:pPr marL="1328738" lvl="1" indent="-285750">
              <a:buFont typeface="Wingdings" panose="05000000000000000000" pitchFamily="2" charset="2"/>
              <a:buChar char="§"/>
            </a:pPr>
            <a:r>
              <a:rPr lang="en-US" altLang="en-US" dirty="0"/>
              <a:t>Fluid (blood or hemolymph) that transports materials (both wastes &amp; nutrients)</a:t>
            </a:r>
          </a:p>
          <a:p>
            <a:pPr marL="1328738" lvl="1" indent="-285750">
              <a:buFont typeface="Wingdings" panose="05000000000000000000" pitchFamily="2" charset="2"/>
              <a:buChar char="§"/>
            </a:pPr>
            <a:endParaRPr lang="en-US" altLang="en-US" dirty="0"/>
          </a:p>
          <a:p>
            <a:pPr marL="1328738" lvl="1" indent="-285750">
              <a:buFont typeface="Wingdings" panose="05000000000000000000" pitchFamily="2" charset="2"/>
              <a:buChar char="§"/>
            </a:pPr>
            <a:r>
              <a:rPr lang="en-US" altLang="en-US" dirty="0"/>
              <a:t>System of blood vessels</a:t>
            </a:r>
          </a:p>
          <a:p>
            <a:pPr marL="1328738" lvl="1" indent="-285750">
              <a:buFont typeface="Wingdings" panose="05000000000000000000" pitchFamily="2" charset="2"/>
              <a:buChar char="§"/>
            </a:pPr>
            <a:endParaRPr lang="en-US" altLang="en-US" dirty="0"/>
          </a:p>
          <a:p>
            <a:pPr marL="1328738" lvl="1" indent="-285750">
              <a:buFont typeface="Wingdings" panose="05000000000000000000" pitchFamily="2" charset="2"/>
              <a:buChar char="§"/>
            </a:pPr>
            <a:r>
              <a:rPr lang="en-US" altLang="en-US" dirty="0"/>
              <a:t>A heart to pump the fluid through the vessels</a:t>
            </a:r>
          </a:p>
          <a:p>
            <a:pPr marL="1328738" lvl="1" indent="-285750">
              <a:buFont typeface="Wingdings" panose="05000000000000000000" pitchFamily="2" charset="2"/>
              <a:buChar char="§"/>
            </a:pPr>
            <a:endParaRPr lang="en-US" altLang="en-US" dirty="0"/>
          </a:p>
          <a:p>
            <a:pPr marL="1328738" lvl="1" indent="-285750">
              <a:buFont typeface="Wingdings" panose="05000000000000000000" pitchFamily="2" charset="2"/>
              <a:buChar char="§"/>
            </a:pPr>
            <a:r>
              <a:rPr lang="en-US" sz="1800" dirty="0">
                <a:cs typeface="Arial"/>
              </a:rPr>
              <a:t>Blood</a:t>
            </a:r>
            <a:r>
              <a:rPr lang="en-US" sz="1800" dirty="0">
                <a:solidFill>
                  <a:srgbClr val="FF0000"/>
                </a:solidFill>
                <a:cs typeface="Arial"/>
              </a:rPr>
              <a:t> </a:t>
            </a:r>
            <a:r>
              <a:rPr lang="en-US" sz="1800" spc="-5" dirty="0">
                <a:cs typeface="Arial"/>
              </a:rPr>
              <a:t>is </a:t>
            </a:r>
            <a:r>
              <a:rPr lang="en-US" sz="1800" dirty="0">
                <a:cs typeface="Arial"/>
              </a:rPr>
              <a:t>that </a:t>
            </a:r>
            <a:r>
              <a:rPr lang="en-US" sz="1800" spc="-5" dirty="0">
                <a:cs typeface="Arial"/>
              </a:rPr>
              <a:t>part </a:t>
            </a:r>
            <a:r>
              <a:rPr lang="en-US" sz="1800" dirty="0">
                <a:cs typeface="Arial"/>
              </a:rPr>
              <a:t>of </a:t>
            </a:r>
            <a:r>
              <a:rPr lang="en-US" sz="1800" spc="-5" dirty="0">
                <a:cs typeface="Arial"/>
              </a:rPr>
              <a:t>extracellular </a:t>
            </a:r>
            <a:r>
              <a:rPr lang="en-US" sz="1800" dirty="0">
                <a:cs typeface="Arial"/>
              </a:rPr>
              <a:t>fluid </a:t>
            </a:r>
            <a:r>
              <a:rPr lang="en-US" sz="1800" spc="5" dirty="0">
                <a:cs typeface="Arial"/>
              </a:rPr>
              <a:t>within </a:t>
            </a:r>
            <a:r>
              <a:rPr lang="en-US" sz="1800" spc="-5" dirty="0">
                <a:cs typeface="Arial"/>
              </a:rPr>
              <a:t>the cardiovascular </a:t>
            </a:r>
            <a:r>
              <a:rPr lang="en-US" sz="1800" spc="-10" dirty="0">
                <a:cs typeface="Arial"/>
              </a:rPr>
              <a:t>system</a:t>
            </a:r>
          </a:p>
          <a:p>
            <a:pPr marL="1328738" lvl="1" indent="-285750">
              <a:buFont typeface="Wingdings" panose="05000000000000000000" pitchFamily="2" charset="2"/>
              <a:buChar char="§"/>
            </a:pPr>
            <a:endParaRPr lang="en-US" sz="1800" dirty="0">
              <a:cs typeface="Arial"/>
            </a:endParaRPr>
          </a:p>
          <a:p>
            <a:pPr marL="1328738" lvl="1" indent="-285750">
              <a:buFont typeface="Wingdings" panose="05000000000000000000" pitchFamily="2" charset="2"/>
              <a:buChar char="§"/>
            </a:pPr>
            <a:r>
              <a:rPr lang="en-US" sz="1800" dirty="0">
                <a:cs typeface="Arial"/>
              </a:rPr>
              <a:t>Blood, </a:t>
            </a:r>
            <a:r>
              <a:rPr lang="en-US" sz="1800" spc="-5" dirty="0">
                <a:cs typeface="Arial"/>
              </a:rPr>
              <a:t>the most </a:t>
            </a:r>
            <a:r>
              <a:rPr lang="en-US" sz="1800" spc="-10" dirty="0">
                <a:cs typeface="Arial"/>
              </a:rPr>
              <a:t>active </a:t>
            </a:r>
            <a:r>
              <a:rPr lang="en-US" sz="1800" dirty="0">
                <a:cs typeface="Arial"/>
              </a:rPr>
              <a:t>component in </a:t>
            </a:r>
            <a:r>
              <a:rPr lang="en-US" sz="1800" spc="-5" dirty="0">
                <a:cs typeface="Arial"/>
              </a:rPr>
              <a:t>extracellular </a:t>
            </a:r>
            <a:r>
              <a:rPr lang="en-US" sz="1800" dirty="0">
                <a:cs typeface="Arial"/>
              </a:rPr>
              <a:t>fluid, display functions</a:t>
            </a:r>
            <a:r>
              <a:rPr lang="en-US" sz="1800" spc="5" dirty="0">
                <a:cs typeface="Arial"/>
              </a:rPr>
              <a:t> </a:t>
            </a:r>
            <a:r>
              <a:rPr lang="en-US" sz="1800" spc="-5" dirty="0">
                <a:cs typeface="Arial"/>
              </a:rPr>
              <a:t>as follows:</a:t>
            </a:r>
          </a:p>
          <a:p>
            <a:pPr marL="1328738" lvl="1" indent="-285750">
              <a:buFont typeface="Wingdings" panose="05000000000000000000" pitchFamily="2" charset="2"/>
              <a:buChar char="§"/>
            </a:pPr>
            <a:endParaRPr lang="en-US" spc="-5" dirty="0">
              <a:cs typeface="Arial"/>
            </a:endParaRPr>
          </a:p>
          <a:p>
            <a:pPr marL="1328738" lvl="1" indent="-285750">
              <a:buFont typeface="Wingdings" panose="05000000000000000000" pitchFamily="2" charset="2"/>
              <a:buChar char="§"/>
            </a:pPr>
            <a:endParaRPr lang="en-US" sz="1800" dirty="0">
              <a:cs typeface="Arial"/>
            </a:endParaRPr>
          </a:p>
          <a:p>
            <a:pPr marL="1042988" lvl="1"/>
            <a:r>
              <a:rPr lang="en-US" altLang="en-US" dirty="0"/>
              <a:t>     </a:t>
            </a:r>
          </a:p>
          <a:p>
            <a:pPr marL="1328738" lvl="1" indent="-285750">
              <a:buFont typeface="Wingdings" panose="05000000000000000000" pitchFamily="2" charset="2"/>
              <a:buChar char="§"/>
            </a:pPr>
            <a:endParaRPr lang="en-US" altLang="en-US" dirty="0"/>
          </a:p>
          <a:p>
            <a:pPr marL="1042988" lvl="1"/>
            <a:endParaRPr lang="en-US" altLang="en-US" dirty="0"/>
          </a:p>
          <a:p>
            <a:endParaRPr lang="en-US" dirty="0"/>
          </a:p>
        </p:txBody>
      </p:sp>
      <p:sp>
        <p:nvSpPr>
          <p:cNvPr id="10" name="object 19">
            <a:extLst>
              <a:ext uri="{FF2B5EF4-FFF2-40B4-BE49-F238E27FC236}">
                <a16:creationId xmlns:a16="http://schemas.microsoft.com/office/drawing/2014/main" xmlns="" id="{87B3E6B9-2AB6-455B-AC8D-EA1F31E932D8}"/>
              </a:ext>
            </a:extLst>
          </p:cNvPr>
          <p:cNvSpPr txBox="1"/>
          <p:nvPr/>
        </p:nvSpPr>
        <p:spPr>
          <a:xfrm>
            <a:off x="1087085" y="3936048"/>
            <a:ext cx="4700270" cy="1847214"/>
          </a:xfrm>
          <a:prstGeom prst="rect">
            <a:avLst/>
          </a:prstGeom>
        </p:spPr>
        <p:txBody>
          <a:bodyPr vert="horz" wrap="square" lIns="0" tIns="102235" rIns="0" bIns="0" rtlCol="0">
            <a:spAutoFit/>
          </a:bodyPr>
          <a:lstStyle/>
          <a:p>
            <a:pPr marL="12700">
              <a:lnSpc>
                <a:spcPct val="100000"/>
              </a:lnSpc>
              <a:spcBef>
                <a:spcPts val="805"/>
              </a:spcBef>
            </a:pPr>
            <a:endParaRPr lang="en-US" sz="1800" dirty="0">
              <a:latin typeface="Arial"/>
              <a:cs typeface="Arial"/>
            </a:endParaRPr>
          </a:p>
          <a:p>
            <a:pPr marL="651510" indent="-344170">
              <a:lnSpc>
                <a:spcPct val="100000"/>
              </a:lnSpc>
              <a:spcBef>
                <a:spcPts val="710"/>
              </a:spcBef>
              <a:buAutoNum type="arabicParenBoth"/>
              <a:tabLst>
                <a:tab pos="652145" algn="l"/>
              </a:tabLst>
            </a:pPr>
            <a:r>
              <a:rPr lang="en-US" sz="1800" spc="-5" dirty="0">
                <a:cs typeface="Arial"/>
              </a:rPr>
              <a:t>transport;</a:t>
            </a:r>
            <a:endParaRPr lang="en-US" sz="1800" dirty="0">
              <a:cs typeface="Arial"/>
            </a:endParaRPr>
          </a:p>
          <a:p>
            <a:pPr marL="650875" indent="-343535">
              <a:lnSpc>
                <a:spcPct val="100000"/>
              </a:lnSpc>
              <a:spcBef>
                <a:spcPts val="710"/>
              </a:spcBef>
              <a:buAutoNum type="arabicParenBoth"/>
              <a:tabLst>
                <a:tab pos="651510" algn="l"/>
              </a:tabLst>
            </a:pPr>
            <a:r>
              <a:rPr lang="en-US" sz="1800" spc="-5" dirty="0">
                <a:cs typeface="Arial"/>
              </a:rPr>
              <a:t>pH buffer;</a:t>
            </a:r>
            <a:endParaRPr lang="en-US" sz="1800" dirty="0">
              <a:cs typeface="Arial"/>
            </a:endParaRPr>
          </a:p>
          <a:p>
            <a:pPr marL="650240" indent="-342900">
              <a:lnSpc>
                <a:spcPct val="100000"/>
              </a:lnSpc>
              <a:spcBef>
                <a:spcPts val="710"/>
              </a:spcBef>
              <a:buAutoNum type="arabicParenBoth"/>
              <a:tabLst>
                <a:tab pos="650875" algn="l"/>
              </a:tabLst>
            </a:pPr>
            <a:r>
              <a:rPr lang="en-US" sz="1800" spc="-5" dirty="0">
                <a:cs typeface="Arial"/>
              </a:rPr>
              <a:t>temperature </a:t>
            </a:r>
            <a:r>
              <a:rPr lang="en-US" sz="1800" dirty="0">
                <a:cs typeface="Arial"/>
              </a:rPr>
              <a:t>or </a:t>
            </a:r>
            <a:r>
              <a:rPr lang="en-US" sz="1800" spc="-5" dirty="0">
                <a:cs typeface="Arial"/>
              </a:rPr>
              <a:t>thermal</a:t>
            </a:r>
            <a:r>
              <a:rPr lang="en-US" sz="1800" spc="-25" dirty="0">
                <a:cs typeface="Arial"/>
              </a:rPr>
              <a:t> </a:t>
            </a:r>
            <a:r>
              <a:rPr lang="en-US" sz="1800" spc="-5" dirty="0">
                <a:cs typeface="Arial"/>
              </a:rPr>
              <a:t>maintenance;</a:t>
            </a:r>
            <a:endParaRPr lang="en-US" sz="1800" dirty="0">
              <a:cs typeface="Arial"/>
            </a:endParaRPr>
          </a:p>
          <a:p>
            <a:pPr marL="650875" indent="-343535">
              <a:lnSpc>
                <a:spcPct val="100000"/>
              </a:lnSpc>
              <a:spcBef>
                <a:spcPts val="705"/>
              </a:spcBef>
              <a:buAutoNum type="arabicParenBoth"/>
              <a:tabLst>
                <a:tab pos="651510" algn="l"/>
              </a:tabLst>
            </a:pPr>
            <a:r>
              <a:rPr lang="en-US" sz="1800" dirty="0">
                <a:cs typeface="Arial"/>
              </a:rPr>
              <a:t>immunity and</a:t>
            </a:r>
            <a:r>
              <a:rPr lang="en-US" sz="1800" spc="-15" dirty="0">
                <a:cs typeface="Arial"/>
              </a:rPr>
              <a:t> </a:t>
            </a:r>
            <a:r>
              <a:rPr lang="en-US" sz="1800" spc="-5" dirty="0">
                <a:cs typeface="Arial"/>
              </a:rPr>
              <a:t>defense</a:t>
            </a:r>
            <a:endParaRPr lang="en-US" sz="1800" dirty="0">
              <a:cs typeface="Arial"/>
            </a:endParaRPr>
          </a:p>
        </p:txBody>
      </p:sp>
    </p:spTree>
    <p:extLst>
      <p:ext uri="{BB962C8B-B14F-4D97-AF65-F5344CB8AC3E}">
        <p14:creationId xmlns:p14="http://schemas.microsoft.com/office/powerpoint/2010/main" xmlns="" val="519400975"/>
      </p:ext>
    </p:extLst>
  </p:cSld>
  <p:clrMapOvr>
    <a:masterClrMapping/>
  </p:clrMapOvr>
  <p:transition advTm="2418"/>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Blood Composition</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2" name="TextBox 1">
            <a:extLst>
              <a:ext uri="{FF2B5EF4-FFF2-40B4-BE49-F238E27FC236}">
                <a16:creationId xmlns:a16="http://schemas.microsoft.com/office/drawing/2014/main" xmlns="" id="{4D67BF1E-FD60-4564-867D-35336E433F2A}"/>
              </a:ext>
            </a:extLst>
          </p:cNvPr>
          <p:cNvSpPr txBox="1"/>
          <p:nvPr/>
        </p:nvSpPr>
        <p:spPr>
          <a:xfrm>
            <a:off x="4115" y="3965473"/>
            <a:ext cx="8181599" cy="2031325"/>
          </a:xfrm>
          <a:prstGeom prst="rect">
            <a:avLst/>
          </a:prstGeom>
          <a:noFill/>
        </p:spPr>
        <p:txBody>
          <a:bodyPr wrap="none" rtlCol="0">
            <a:spAutoFit/>
          </a:bodyPr>
          <a:lstStyle/>
          <a:p>
            <a:pPr marL="700088"/>
            <a:r>
              <a:rPr lang="en-US" altLang="en-US" dirty="0"/>
              <a:t>Blood is made up of four major components:</a:t>
            </a:r>
          </a:p>
          <a:p>
            <a:pPr marL="700088"/>
            <a:endParaRPr lang="en-US" altLang="en-US" dirty="0"/>
          </a:p>
          <a:p>
            <a:pPr marL="1042988" lvl="1"/>
            <a:r>
              <a:rPr lang="en-US" altLang="en-US" b="1" dirty="0">
                <a:solidFill>
                  <a:schemeClr val="accent1">
                    <a:lumMod val="75000"/>
                  </a:schemeClr>
                </a:solidFill>
              </a:rPr>
              <a:t>Plasma</a:t>
            </a:r>
            <a:r>
              <a:rPr lang="en-US" altLang="en-US" dirty="0">
                <a:solidFill>
                  <a:schemeClr val="accent1">
                    <a:lumMod val="75000"/>
                  </a:schemeClr>
                </a:solidFill>
              </a:rPr>
              <a:t>:</a:t>
            </a:r>
            <a:r>
              <a:rPr lang="en-US" altLang="en-US" dirty="0"/>
              <a:t> the liquid portion. Contains dissolved nutrients, hormones, gases.</a:t>
            </a:r>
          </a:p>
          <a:p>
            <a:pPr marL="1042988" lvl="1"/>
            <a:r>
              <a:rPr lang="en-US" altLang="en-US" b="1" dirty="0">
                <a:solidFill>
                  <a:schemeClr val="accent1">
                    <a:lumMod val="75000"/>
                  </a:schemeClr>
                </a:solidFill>
              </a:rPr>
              <a:t>Red blood cells</a:t>
            </a:r>
            <a:r>
              <a:rPr lang="en-US" altLang="en-US" dirty="0"/>
              <a:t>: transport oxygen</a:t>
            </a:r>
          </a:p>
          <a:p>
            <a:pPr marL="1042988" lvl="1"/>
            <a:r>
              <a:rPr lang="en-US" altLang="en-US" b="1" dirty="0">
                <a:solidFill>
                  <a:schemeClr val="accent1">
                    <a:lumMod val="75000"/>
                  </a:schemeClr>
                </a:solidFill>
              </a:rPr>
              <a:t>White blood cells</a:t>
            </a:r>
            <a:r>
              <a:rPr lang="en-US" altLang="en-US" dirty="0">
                <a:solidFill>
                  <a:schemeClr val="accent1">
                    <a:lumMod val="75000"/>
                  </a:schemeClr>
                </a:solidFill>
              </a:rPr>
              <a:t>: </a:t>
            </a:r>
            <a:r>
              <a:rPr lang="en-US" altLang="en-US" dirty="0"/>
              <a:t>defenses against invaders</a:t>
            </a:r>
          </a:p>
          <a:p>
            <a:pPr marL="1042988" lvl="1"/>
            <a:r>
              <a:rPr lang="en-US" altLang="en-US" b="1" dirty="0">
                <a:solidFill>
                  <a:schemeClr val="accent1">
                    <a:lumMod val="75000"/>
                  </a:schemeClr>
                </a:solidFill>
              </a:rPr>
              <a:t>Platelets</a:t>
            </a:r>
            <a:r>
              <a:rPr lang="en-US" altLang="en-US" dirty="0">
                <a:solidFill>
                  <a:schemeClr val="accent1">
                    <a:lumMod val="75000"/>
                  </a:schemeClr>
                </a:solidFill>
              </a:rPr>
              <a:t>:</a:t>
            </a:r>
            <a:r>
              <a:rPr lang="en-US" altLang="en-US" dirty="0"/>
              <a:t> help form blood clots</a:t>
            </a:r>
          </a:p>
          <a:p>
            <a:endParaRPr lang="en-US" dirty="0"/>
          </a:p>
        </p:txBody>
      </p:sp>
      <p:sp>
        <p:nvSpPr>
          <p:cNvPr id="4" name="TextBox 3">
            <a:extLst>
              <a:ext uri="{FF2B5EF4-FFF2-40B4-BE49-F238E27FC236}">
                <a16:creationId xmlns:a16="http://schemas.microsoft.com/office/drawing/2014/main" xmlns="" id="{C5EDC83B-02A1-4C2F-A973-775B14386A9D}"/>
              </a:ext>
            </a:extLst>
          </p:cNvPr>
          <p:cNvSpPr txBox="1"/>
          <p:nvPr/>
        </p:nvSpPr>
        <p:spPr>
          <a:xfrm>
            <a:off x="571500" y="1815548"/>
            <a:ext cx="6340775" cy="2120260"/>
          </a:xfrm>
          <a:prstGeom prst="rect">
            <a:avLst/>
          </a:prstGeom>
          <a:noFill/>
        </p:spPr>
        <p:txBody>
          <a:bodyPr wrap="none" rtlCol="0">
            <a:spAutoFit/>
          </a:bodyPr>
          <a:lstStyle/>
          <a:p>
            <a:pPr marL="298450" marR="511809" indent="-285750">
              <a:lnSpc>
                <a:spcPct val="100000"/>
              </a:lnSpc>
              <a:spcBef>
                <a:spcPts val="100"/>
              </a:spcBef>
              <a:buSzPct val="68750"/>
              <a:buFont typeface="Wingdings" panose="05000000000000000000" pitchFamily="2" charset="2"/>
              <a:buChar char="§"/>
              <a:tabLst>
                <a:tab pos="287020" algn="l"/>
              </a:tabLst>
            </a:pPr>
            <a:r>
              <a:rPr lang="en-US" sz="1800" dirty="0">
                <a:cs typeface="Arial"/>
              </a:rPr>
              <a:t>Blood </a:t>
            </a:r>
            <a:r>
              <a:rPr lang="en-US" sz="1800" spc="-5" dirty="0">
                <a:cs typeface="Arial"/>
              </a:rPr>
              <a:t>composed </a:t>
            </a:r>
            <a:r>
              <a:rPr lang="en-US" sz="1800" dirty="0">
                <a:cs typeface="Arial"/>
              </a:rPr>
              <a:t>of</a:t>
            </a:r>
            <a:r>
              <a:rPr lang="en-US" sz="1800" spc="-95" dirty="0">
                <a:cs typeface="Arial"/>
              </a:rPr>
              <a:t> </a:t>
            </a:r>
            <a:r>
              <a:rPr lang="en-US" sz="1800" dirty="0">
                <a:cs typeface="Arial"/>
              </a:rPr>
              <a:t>:  plasma + </a:t>
            </a:r>
            <a:r>
              <a:rPr lang="en-US" sz="1800" spc="-5" dirty="0">
                <a:cs typeface="Arial"/>
              </a:rPr>
              <a:t>blood</a:t>
            </a:r>
            <a:r>
              <a:rPr lang="en-US" sz="1800" spc="-90" dirty="0">
                <a:cs typeface="Arial"/>
              </a:rPr>
              <a:t> </a:t>
            </a:r>
            <a:r>
              <a:rPr lang="en-US" sz="1800" spc="-5" dirty="0">
                <a:cs typeface="Arial"/>
              </a:rPr>
              <a:t>cells</a:t>
            </a:r>
            <a:endParaRPr lang="en-US" sz="1800" dirty="0">
              <a:cs typeface="Arial"/>
            </a:endParaRPr>
          </a:p>
          <a:p>
            <a:pPr marL="298450" indent="-285750">
              <a:lnSpc>
                <a:spcPct val="100000"/>
              </a:lnSpc>
              <a:spcBef>
                <a:spcPts val="600"/>
              </a:spcBef>
              <a:buSzPct val="68750"/>
              <a:buFont typeface="Wingdings" panose="05000000000000000000" pitchFamily="2" charset="2"/>
              <a:buChar char="§"/>
              <a:tabLst>
                <a:tab pos="287020" algn="l"/>
              </a:tabLst>
            </a:pPr>
            <a:r>
              <a:rPr lang="en-US" sz="1800" spc="-5" dirty="0">
                <a:cs typeface="Arial"/>
              </a:rPr>
              <a:t>Hematocrit:</a:t>
            </a:r>
            <a:endParaRPr lang="en-US" sz="1800" dirty="0">
              <a:cs typeface="Arial"/>
            </a:endParaRPr>
          </a:p>
          <a:p>
            <a:pPr marL="287020" marR="5080" indent="-22860">
              <a:lnSpc>
                <a:spcPct val="100000"/>
              </a:lnSpc>
              <a:spcBef>
                <a:spcPts val="600"/>
              </a:spcBef>
            </a:pPr>
            <a:r>
              <a:rPr lang="en-US" sz="1800" spc="-5" dirty="0">
                <a:cs typeface="Arial"/>
              </a:rPr>
              <a:t>the percentage </a:t>
            </a:r>
            <a:r>
              <a:rPr lang="en-US" sz="1800" dirty="0">
                <a:cs typeface="Arial"/>
              </a:rPr>
              <a:t>of total  blood </a:t>
            </a:r>
            <a:r>
              <a:rPr lang="en-US" sz="1800" spc="-5" dirty="0">
                <a:cs typeface="Arial"/>
              </a:rPr>
              <a:t>volume </a:t>
            </a:r>
            <a:r>
              <a:rPr lang="en-US" sz="1800" dirty="0">
                <a:cs typeface="Arial"/>
              </a:rPr>
              <a:t>that</a:t>
            </a:r>
            <a:r>
              <a:rPr lang="en-US" sz="1800" spc="-114" dirty="0">
                <a:cs typeface="Arial"/>
              </a:rPr>
              <a:t> </a:t>
            </a:r>
            <a:r>
              <a:rPr lang="en-US" sz="1800" dirty="0">
                <a:cs typeface="Arial"/>
              </a:rPr>
              <a:t>blood  </a:t>
            </a:r>
            <a:r>
              <a:rPr lang="en-US" sz="1800" spc="-5" dirty="0">
                <a:cs typeface="Arial"/>
              </a:rPr>
              <a:t>cells</a:t>
            </a:r>
            <a:r>
              <a:rPr lang="en-US" sz="1800" spc="-30" dirty="0">
                <a:cs typeface="Arial"/>
              </a:rPr>
              <a:t> </a:t>
            </a:r>
            <a:r>
              <a:rPr lang="en-US" sz="1800" spc="-35" dirty="0">
                <a:cs typeface="Arial"/>
              </a:rPr>
              <a:t>occupy.</a:t>
            </a:r>
            <a:endParaRPr lang="en-US" sz="1800" dirty="0">
              <a:cs typeface="Arial"/>
            </a:endParaRPr>
          </a:p>
          <a:p>
            <a:pPr marL="263525" marR="1629410">
              <a:lnSpc>
                <a:spcPct val="120800"/>
              </a:lnSpc>
              <a:spcBef>
                <a:spcPts val="5"/>
              </a:spcBef>
            </a:pPr>
            <a:r>
              <a:rPr lang="en-US" sz="1800" spc="-5" dirty="0">
                <a:cs typeface="Arial"/>
              </a:rPr>
              <a:t>normal value  male:</a:t>
            </a:r>
            <a:r>
              <a:rPr lang="en-US" sz="1800" spc="-55" dirty="0">
                <a:cs typeface="Arial"/>
              </a:rPr>
              <a:t> </a:t>
            </a:r>
            <a:r>
              <a:rPr lang="en-US" sz="1800" spc="-5" dirty="0">
                <a:cs typeface="Arial"/>
              </a:rPr>
              <a:t>40-50%</a:t>
            </a:r>
            <a:endParaRPr lang="en-US" sz="1800" dirty="0">
              <a:cs typeface="Arial"/>
            </a:endParaRPr>
          </a:p>
          <a:p>
            <a:pPr marL="263525">
              <a:lnSpc>
                <a:spcPct val="100000"/>
              </a:lnSpc>
              <a:spcBef>
                <a:spcPts val="600"/>
              </a:spcBef>
            </a:pPr>
            <a:r>
              <a:rPr lang="en-US" sz="1800" spc="-5" dirty="0">
                <a:cs typeface="Arial"/>
              </a:rPr>
              <a:t>female: 37-48%</a:t>
            </a:r>
            <a:endParaRPr lang="en-US" sz="1800" dirty="0">
              <a:cs typeface="Arial"/>
            </a:endParaRPr>
          </a:p>
          <a:p>
            <a:pPr marL="263525">
              <a:lnSpc>
                <a:spcPct val="100000"/>
              </a:lnSpc>
              <a:spcBef>
                <a:spcPts val="600"/>
              </a:spcBef>
            </a:pPr>
            <a:r>
              <a:rPr lang="en-US" sz="1800" dirty="0">
                <a:cs typeface="Arial"/>
              </a:rPr>
              <a:t>newborn:</a:t>
            </a:r>
            <a:r>
              <a:rPr lang="en-US" sz="1800" spc="-50" dirty="0">
                <a:cs typeface="Arial"/>
              </a:rPr>
              <a:t> </a:t>
            </a:r>
            <a:r>
              <a:rPr lang="en-US" sz="1800" dirty="0">
                <a:cs typeface="Arial"/>
              </a:rPr>
              <a:t>55%</a:t>
            </a:r>
            <a:endParaRPr lang="en-US" dirty="0"/>
          </a:p>
        </p:txBody>
      </p:sp>
      <p:sp>
        <p:nvSpPr>
          <p:cNvPr id="11" name="object 7">
            <a:extLst>
              <a:ext uri="{FF2B5EF4-FFF2-40B4-BE49-F238E27FC236}">
                <a16:creationId xmlns:a16="http://schemas.microsoft.com/office/drawing/2014/main" xmlns="" id="{A6C959E3-D66D-4571-8647-121FA4EBEC80}"/>
              </a:ext>
            </a:extLst>
          </p:cNvPr>
          <p:cNvSpPr/>
          <p:nvPr/>
        </p:nvSpPr>
        <p:spPr>
          <a:xfrm>
            <a:off x="8477262" y="2049797"/>
            <a:ext cx="3434786" cy="322928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586659940"/>
      </p:ext>
    </p:extLst>
  </p:cSld>
  <p:clrMapOvr>
    <a:masterClrMapping/>
  </p:clrMapOvr>
  <p:transition advTm="2418"/>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Blood Components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13" name="object 11">
            <a:extLst>
              <a:ext uri="{FF2B5EF4-FFF2-40B4-BE49-F238E27FC236}">
                <a16:creationId xmlns:a16="http://schemas.microsoft.com/office/drawing/2014/main" xmlns="" id="{AEF21F28-2C83-4B1C-92DC-F296BACA0155}"/>
              </a:ext>
            </a:extLst>
          </p:cNvPr>
          <p:cNvSpPr/>
          <p:nvPr/>
        </p:nvSpPr>
        <p:spPr>
          <a:xfrm>
            <a:off x="2447925" y="1460530"/>
            <a:ext cx="7010400" cy="495962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006642137"/>
      </p:ext>
    </p:extLst>
  </p:cSld>
  <p:clrMapOvr>
    <a:masterClrMapping/>
  </p:clrMapOvr>
  <p:transition advTm="2418"/>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Chemical Composition of Plasma</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graphicFrame>
        <p:nvGraphicFramePr>
          <p:cNvPr id="10" name="object 18">
            <a:extLst>
              <a:ext uri="{FF2B5EF4-FFF2-40B4-BE49-F238E27FC236}">
                <a16:creationId xmlns:a16="http://schemas.microsoft.com/office/drawing/2014/main" xmlns="" id="{2346C392-05E7-4058-8C2B-A70DF127B13D}"/>
              </a:ext>
            </a:extLst>
          </p:cNvPr>
          <p:cNvGraphicFramePr>
            <a:graphicFrameLocks noGrp="1"/>
          </p:cNvGraphicFramePr>
          <p:nvPr>
            <p:extLst>
              <p:ext uri="{D42A27DB-BD31-4B8C-83A1-F6EECF244321}">
                <p14:modId xmlns:p14="http://schemas.microsoft.com/office/powerpoint/2010/main" xmlns="" val="1165635843"/>
              </p:ext>
            </p:extLst>
          </p:nvPr>
        </p:nvGraphicFramePr>
        <p:xfrm>
          <a:off x="2483486" y="1662450"/>
          <a:ext cx="6939278" cy="3996950"/>
        </p:xfrm>
        <a:graphic>
          <a:graphicData uri="http://schemas.openxmlformats.org/drawingml/2006/table">
            <a:tbl>
              <a:tblPr firstRow="1" bandRow="1">
                <a:tableStyleId>{2D5ABB26-0587-4C30-8999-92F81FD0307C}</a:tableStyleId>
              </a:tblPr>
              <a:tblGrid>
                <a:gridCol w="1733550">
                  <a:extLst>
                    <a:ext uri="{9D8B030D-6E8A-4147-A177-3AD203B41FA5}">
                      <a16:colId xmlns:a16="http://schemas.microsoft.com/office/drawing/2014/main" xmlns="" val="20000"/>
                    </a:ext>
                  </a:extLst>
                </a:gridCol>
                <a:gridCol w="1736089">
                  <a:extLst>
                    <a:ext uri="{9D8B030D-6E8A-4147-A177-3AD203B41FA5}">
                      <a16:colId xmlns:a16="http://schemas.microsoft.com/office/drawing/2014/main" xmlns="" val="20001"/>
                    </a:ext>
                  </a:extLst>
                </a:gridCol>
                <a:gridCol w="1736089">
                  <a:extLst>
                    <a:ext uri="{9D8B030D-6E8A-4147-A177-3AD203B41FA5}">
                      <a16:colId xmlns:a16="http://schemas.microsoft.com/office/drawing/2014/main" xmlns="" val="20002"/>
                    </a:ext>
                  </a:extLst>
                </a:gridCol>
                <a:gridCol w="1733550">
                  <a:extLst>
                    <a:ext uri="{9D8B030D-6E8A-4147-A177-3AD203B41FA5}">
                      <a16:colId xmlns:a16="http://schemas.microsoft.com/office/drawing/2014/main" xmlns="" val="20003"/>
                    </a:ext>
                  </a:extLst>
                </a:gridCol>
              </a:tblGrid>
              <a:tr h="662504">
                <a:tc>
                  <a:txBody>
                    <a:bodyPr/>
                    <a:lstStyle/>
                    <a:p>
                      <a:pPr>
                        <a:lnSpc>
                          <a:spcPct val="100000"/>
                        </a:lnSpc>
                      </a:pPr>
                      <a:endParaRPr sz="2100" dirty="0">
                        <a:latin typeface="Times New Roman"/>
                        <a:cs typeface="Times New Roman"/>
                      </a:endParaRPr>
                    </a:p>
                  </a:txBody>
                  <a:tcPr marL="0" marR="0" marT="0" marB="0">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342265">
                        <a:lnSpc>
                          <a:spcPct val="100000"/>
                        </a:lnSpc>
                        <a:spcBef>
                          <a:spcPts val="955"/>
                        </a:spcBef>
                      </a:pPr>
                      <a:r>
                        <a:rPr sz="1800" b="1" dirty="0">
                          <a:latin typeface="Verdana"/>
                          <a:cs typeface="Verdana"/>
                        </a:rPr>
                        <a:t>Plasma</a:t>
                      </a:r>
                      <a:endParaRPr sz="1800">
                        <a:latin typeface="Verdana"/>
                        <a:cs typeface="Verdana"/>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548640" marR="198755" indent="-407670">
                        <a:lnSpc>
                          <a:spcPct val="100000"/>
                        </a:lnSpc>
                        <a:spcBef>
                          <a:spcPts val="430"/>
                        </a:spcBef>
                      </a:pPr>
                      <a:r>
                        <a:rPr sz="1800" b="1" dirty="0">
                          <a:latin typeface="Verdana"/>
                          <a:cs typeface="Verdana"/>
                        </a:rPr>
                        <a:t>Inte</a:t>
                      </a:r>
                      <a:r>
                        <a:rPr sz="1800" b="1" spc="5" dirty="0">
                          <a:latin typeface="Verdana"/>
                          <a:cs typeface="Verdana"/>
                        </a:rPr>
                        <a:t>r</a:t>
                      </a:r>
                      <a:r>
                        <a:rPr sz="1800" b="1" spc="-5" dirty="0">
                          <a:latin typeface="Verdana"/>
                          <a:cs typeface="Verdana"/>
                        </a:rPr>
                        <a:t>st</a:t>
                      </a:r>
                      <a:r>
                        <a:rPr sz="1800" b="1" spc="-10" dirty="0">
                          <a:latin typeface="Verdana"/>
                          <a:cs typeface="Verdana"/>
                        </a:rPr>
                        <a:t>i</a:t>
                      </a:r>
                      <a:r>
                        <a:rPr sz="1800" b="1" dirty="0">
                          <a:latin typeface="Verdana"/>
                          <a:cs typeface="Verdana"/>
                        </a:rPr>
                        <a:t>t</a:t>
                      </a:r>
                      <a:r>
                        <a:rPr sz="1800" b="1" spc="-10" dirty="0">
                          <a:latin typeface="Verdana"/>
                          <a:cs typeface="Verdana"/>
                        </a:rPr>
                        <a:t>i</a:t>
                      </a:r>
                      <a:r>
                        <a:rPr sz="1800" b="1" dirty="0">
                          <a:latin typeface="Verdana"/>
                          <a:cs typeface="Verdana"/>
                        </a:rPr>
                        <a:t>al  </a:t>
                      </a:r>
                      <a:r>
                        <a:rPr sz="1800" b="1" spc="-10" dirty="0">
                          <a:latin typeface="Verdana"/>
                          <a:cs typeface="Verdana"/>
                        </a:rPr>
                        <a:t>fluid</a:t>
                      </a:r>
                      <a:endParaRPr sz="1800">
                        <a:latin typeface="Verdana"/>
                        <a:cs typeface="Verdana"/>
                      </a:endParaRPr>
                    </a:p>
                  </a:txBody>
                  <a:tcPr marL="0" marR="0" marT="54610" marB="0">
                    <a:lnL w="1905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576580" marR="57785" indent="-516890">
                        <a:lnSpc>
                          <a:spcPct val="100000"/>
                        </a:lnSpc>
                        <a:spcBef>
                          <a:spcPts val="430"/>
                        </a:spcBef>
                      </a:pPr>
                      <a:r>
                        <a:rPr sz="1800" b="1" dirty="0">
                          <a:latin typeface="Verdana"/>
                          <a:cs typeface="Verdana"/>
                        </a:rPr>
                        <a:t>Intracellul</a:t>
                      </a:r>
                      <a:r>
                        <a:rPr sz="1800" b="1" spc="-10" dirty="0">
                          <a:latin typeface="Verdana"/>
                          <a:cs typeface="Verdana"/>
                        </a:rPr>
                        <a:t>a</a:t>
                      </a:r>
                      <a:r>
                        <a:rPr sz="1800" b="1" dirty="0">
                          <a:latin typeface="Verdana"/>
                          <a:cs typeface="Verdana"/>
                        </a:rPr>
                        <a:t>r  </a:t>
                      </a:r>
                      <a:r>
                        <a:rPr sz="1800" b="1" spc="-10" dirty="0">
                          <a:latin typeface="Verdana"/>
                          <a:cs typeface="Verdana"/>
                        </a:rPr>
                        <a:t>fluid</a:t>
                      </a:r>
                      <a:endParaRPr sz="1800">
                        <a:latin typeface="Verdana"/>
                        <a:cs typeface="Verdana"/>
                      </a:endParaRPr>
                    </a:p>
                  </a:txBody>
                  <a:tcPr marL="0" marR="0" marT="54610" marB="0">
                    <a:lnL w="19050">
                      <a:solidFill>
                        <a:srgbClr val="000000"/>
                      </a:solidFill>
                      <a:prstDash val="solid"/>
                    </a:lnL>
                    <a:lnT w="19050">
                      <a:solidFill>
                        <a:srgbClr val="000000"/>
                      </a:solidFill>
                      <a:prstDash val="solid"/>
                    </a:lnT>
                    <a:lnB w="38100">
                      <a:solidFill>
                        <a:srgbClr val="000000"/>
                      </a:solidFill>
                      <a:prstDash val="solid"/>
                    </a:lnB>
                  </a:tcPr>
                </a:tc>
                <a:extLst>
                  <a:ext uri="{0D108BD9-81ED-4DB2-BD59-A6C34878D82A}">
                    <a16:rowId xmlns:a16="http://schemas.microsoft.com/office/drawing/2014/main" xmlns="" val="10000"/>
                  </a:ext>
                </a:extLst>
              </a:tr>
              <a:tr h="555114">
                <a:tc>
                  <a:txBody>
                    <a:bodyPr/>
                    <a:lstStyle/>
                    <a:p>
                      <a:pPr algn="ctr">
                        <a:lnSpc>
                          <a:spcPct val="100000"/>
                        </a:lnSpc>
                        <a:spcBef>
                          <a:spcPts val="735"/>
                        </a:spcBef>
                      </a:pPr>
                      <a:r>
                        <a:rPr sz="2300" b="1" dirty="0">
                          <a:latin typeface="Arial"/>
                          <a:cs typeface="Arial"/>
                        </a:rPr>
                        <a:t>Na</a:t>
                      </a:r>
                      <a:r>
                        <a:rPr sz="2250" b="1" baseline="24074" dirty="0">
                          <a:latin typeface="Times New Roman"/>
                          <a:cs typeface="Times New Roman"/>
                        </a:rPr>
                        <a:t>+</a:t>
                      </a:r>
                      <a:endParaRPr sz="2250" baseline="24074">
                        <a:latin typeface="Times New Roman"/>
                        <a:cs typeface="Times New Roman"/>
                      </a:endParaRPr>
                    </a:p>
                  </a:txBody>
                  <a:tcPr marL="0" marR="0" marT="93345" marB="0">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L="635" algn="ctr">
                        <a:lnSpc>
                          <a:spcPct val="100000"/>
                        </a:lnSpc>
                        <a:spcBef>
                          <a:spcPts val="735"/>
                        </a:spcBef>
                      </a:pPr>
                      <a:r>
                        <a:rPr sz="2300" b="1" spc="-10" dirty="0">
                          <a:latin typeface="Arial"/>
                          <a:cs typeface="Arial"/>
                        </a:rPr>
                        <a:t>142</a:t>
                      </a:r>
                      <a:endParaRPr sz="2300" dirty="0">
                        <a:latin typeface="Arial"/>
                        <a:cs typeface="Arial"/>
                      </a:endParaRPr>
                    </a:p>
                  </a:txBody>
                  <a:tcPr marL="0" marR="0" marT="93345" marB="0">
                    <a:lnL w="1905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R="618490" algn="r">
                        <a:lnSpc>
                          <a:spcPct val="100000"/>
                        </a:lnSpc>
                        <a:spcBef>
                          <a:spcPts val="735"/>
                        </a:spcBef>
                      </a:pPr>
                      <a:r>
                        <a:rPr sz="2300" spc="-5" dirty="0">
                          <a:latin typeface="Arial"/>
                          <a:cs typeface="Arial"/>
                        </a:rPr>
                        <a:t>145</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L="635" algn="ctr">
                        <a:lnSpc>
                          <a:spcPct val="100000"/>
                        </a:lnSpc>
                        <a:spcBef>
                          <a:spcPts val="735"/>
                        </a:spcBef>
                      </a:pPr>
                      <a:r>
                        <a:rPr sz="2300" b="1" spc="-10" dirty="0">
                          <a:latin typeface="Arial"/>
                          <a:cs typeface="Arial"/>
                        </a:rPr>
                        <a:t>12</a:t>
                      </a:r>
                      <a:endParaRPr sz="2300">
                        <a:latin typeface="Arial"/>
                        <a:cs typeface="Arial"/>
                      </a:endParaRPr>
                    </a:p>
                  </a:txBody>
                  <a:tcPr marL="0" marR="0" marT="93345" marB="0">
                    <a:lnL w="19050">
                      <a:solidFill>
                        <a:srgbClr val="000000"/>
                      </a:solidFill>
                      <a:prstDash val="solid"/>
                    </a:lnL>
                    <a:lnT w="38100">
                      <a:solidFill>
                        <a:srgbClr val="000000"/>
                      </a:solidFill>
                      <a:prstDash val="solid"/>
                    </a:lnT>
                    <a:lnB w="12700">
                      <a:solidFill>
                        <a:srgbClr val="000000"/>
                      </a:solidFill>
                      <a:prstDash val="solid"/>
                    </a:lnB>
                  </a:tcPr>
                </a:tc>
                <a:extLst>
                  <a:ext uri="{0D108BD9-81ED-4DB2-BD59-A6C34878D82A}">
                    <a16:rowId xmlns:a16="http://schemas.microsoft.com/office/drawing/2014/main" xmlns="" val="10001"/>
                  </a:ext>
                </a:extLst>
              </a:tr>
              <a:tr h="554952">
                <a:tc>
                  <a:txBody>
                    <a:bodyPr/>
                    <a:lstStyle/>
                    <a:p>
                      <a:pPr algn="ctr">
                        <a:lnSpc>
                          <a:spcPct val="100000"/>
                        </a:lnSpc>
                        <a:spcBef>
                          <a:spcPts val="735"/>
                        </a:spcBef>
                      </a:pPr>
                      <a:r>
                        <a:rPr sz="2300" b="1" spc="5" dirty="0">
                          <a:latin typeface="Arial"/>
                          <a:cs typeface="Arial"/>
                        </a:rPr>
                        <a:t>Cl</a:t>
                      </a:r>
                      <a:r>
                        <a:rPr sz="2250" b="1" spc="7" baseline="24074" dirty="0">
                          <a:latin typeface="Arial"/>
                          <a:cs typeface="Arial"/>
                        </a:rPr>
                        <a:t>-</a:t>
                      </a:r>
                      <a:endParaRPr sz="2250" baseline="24074">
                        <a:latin typeface="Arial"/>
                        <a:cs typeface="Arial"/>
                      </a:endParaRPr>
                    </a:p>
                  </a:txBody>
                  <a:tcPr marL="0" marR="0" marT="93345" marB="0">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735"/>
                        </a:spcBef>
                      </a:pPr>
                      <a:r>
                        <a:rPr sz="2300" b="1" spc="-10" dirty="0">
                          <a:latin typeface="Arial"/>
                          <a:cs typeface="Arial"/>
                        </a:rPr>
                        <a:t>104</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R="618490" algn="r">
                        <a:lnSpc>
                          <a:spcPct val="100000"/>
                        </a:lnSpc>
                        <a:spcBef>
                          <a:spcPts val="735"/>
                        </a:spcBef>
                      </a:pPr>
                      <a:r>
                        <a:rPr sz="2300" spc="-5" dirty="0">
                          <a:latin typeface="Arial"/>
                          <a:cs typeface="Arial"/>
                        </a:rPr>
                        <a:t>117</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35"/>
                        </a:spcBef>
                      </a:pPr>
                      <a:r>
                        <a:rPr sz="2300" b="1" dirty="0">
                          <a:latin typeface="Arial"/>
                          <a:cs typeface="Arial"/>
                        </a:rPr>
                        <a:t>4</a:t>
                      </a:r>
                      <a:endParaRPr sz="2300">
                        <a:latin typeface="Arial"/>
                        <a:cs typeface="Arial"/>
                      </a:endParaRPr>
                    </a:p>
                  </a:txBody>
                  <a:tcPr marL="0" marR="0" marT="93345" marB="0">
                    <a:lnL w="1905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xmlns="" val="10002"/>
                  </a:ext>
                </a:extLst>
              </a:tr>
              <a:tr h="557061">
                <a:tc>
                  <a:txBody>
                    <a:bodyPr/>
                    <a:lstStyle/>
                    <a:p>
                      <a:pPr marL="567690">
                        <a:lnSpc>
                          <a:spcPct val="100000"/>
                        </a:lnSpc>
                        <a:spcBef>
                          <a:spcPts val="110"/>
                        </a:spcBef>
                      </a:pPr>
                      <a:r>
                        <a:rPr sz="3450" b="1" spc="7" baseline="-15700" dirty="0">
                          <a:latin typeface="Arial"/>
                          <a:cs typeface="Arial"/>
                        </a:rPr>
                        <a:t>Ca</a:t>
                      </a:r>
                      <a:r>
                        <a:rPr sz="1500" b="1" spc="5" dirty="0">
                          <a:latin typeface="Times New Roman"/>
                          <a:cs typeface="Times New Roman"/>
                        </a:rPr>
                        <a:t>++</a:t>
                      </a:r>
                      <a:endParaRPr sz="1500">
                        <a:latin typeface="Times New Roman"/>
                        <a:cs typeface="Times New Roman"/>
                      </a:endParaRPr>
                    </a:p>
                  </a:txBody>
                  <a:tcPr marL="0" marR="0" marT="13970" marB="0">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1270" algn="ctr">
                        <a:lnSpc>
                          <a:spcPct val="100000"/>
                        </a:lnSpc>
                        <a:spcBef>
                          <a:spcPts val="755"/>
                        </a:spcBef>
                      </a:pPr>
                      <a:r>
                        <a:rPr sz="2300" b="1" spc="-5" dirty="0">
                          <a:latin typeface="Arial"/>
                          <a:cs typeface="Arial"/>
                        </a:rPr>
                        <a:t>2.5</a:t>
                      </a:r>
                      <a:endParaRPr sz="2300">
                        <a:latin typeface="Arial"/>
                        <a:cs typeface="Arial"/>
                      </a:endParaRPr>
                    </a:p>
                  </a:txBody>
                  <a:tcPr marL="0" marR="0" marT="95885" marB="0">
                    <a:lnL w="1905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R="657860" algn="r">
                        <a:lnSpc>
                          <a:spcPct val="100000"/>
                        </a:lnSpc>
                        <a:spcBef>
                          <a:spcPts val="755"/>
                        </a:spcBef>
                      </a:pPr>
                      <a:r>
                        <a:rPr sz="2300" dirty="0">
                          <a:latin typeface="Arial"/>
                          <a:cs typeface="Arial"/>
                        </a:rPr>
                        <a:t>2.4</a:t>
                      </a:r>
                      <a:endParaRPr sz="2300">
                        <a:latin typeface="Arial"/>
                        <a:cs typeface="Arial"/>
                      </a:endParaRPr>
                    </a:p>
                  </a:txBody>
                  <a:tcPr marL="0" marR="0" marT="95885" marB="0">
                    <a:lnL w="1905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635" algn="ctr">
                        <a:lnSpc>
                          <a:spcPct val="100000"/>
                        </a:lnSpc>
                        <a:spcBef>
                          <a:spcPts val="755"/>
                        </a:spcBef>
                      </a:pPr>
                      <a:r>
                        <a:rPr sz="2300" b="1" dirty="0">
                          <a:latin typeface="Arial"/>
                          <a:cs typeface="Arial"/>
                        </a:rPr>
                        <a:t>&lt;0.001</a:t>
                      </a:r>
                      <a:endParaRPr sz="2300">
                        <a:latin typeface="Arial"/>
                        <a:cs typeface="Arial"/>
                      </a:endParaRPr>
                    </a:p>
                  </a:txBody>
                  <a:tcPr marL="0" marR="0" marT="95885" marB="0">
                    <a:lnL w="19050">
                      <a:solidFill>
                        <a:srgbClr val="000000"/>
                      </a:solidFill>
                      <a:prstDash val="solid"/>
                    </a:lnL>
                    <a:lnT w="12700">
                      <a:solidFill>
                        <a:srgbClr val="000000"/>
                      </a:solidFill>
                      <a:prstDash val="solid"/>
                    </a:lnT>
                    <a:lnB w="38100">
                      <a:solidFill>
                        <a:srgbClr val="000000"/>
                      </a:solidFill>
                      <a:prstDash val="solid"/>
                    </a:lnB>
                  </a:tcPr>
                </a:tc>
                <a:extLst>
                  <a:ext uri="{0D108BD9-81ED-4DB2-BD59-A6C34878D82A}">
                    <a16:rowId xmlns:a16="http://schemas.microsoft.com/office/drawing/2014/main" xmlns="" val="10003"/>
                  </a:ext>
                </a:extLst>
              </a:tr>
              <a:tr h="555325">
                <a:tc>
                  <a:txBody>
                    <a:bodyPr/>
                    <a:lstStyle/>
                    <a:p>
                      <a:pPr algn="ctr">
                        <a:lnSpc>
                          <a:spcPct val="100000"/>
                        </a:lnSpc>
                        <a:spcBef>
                          <a:spcPts val="90"/>
                        </a:spcBef>
                      </a:pPr>
                      <a:r>
                        <a:rPr sz="3450" b="1" spc="7" baseline="-15700" dirty="0">
                          <a:latin typeface="Arial"/>
                          <a:cs typeface="Arial"/>
                        </a:rPr>
                        <a:t>K</a:t>
                      </a:r>
                      <a:r>
                        <a:rPr sz="1500" b="1" spc="5" dirty="0">
                          <a:latin typeface="Times New Roman"/>
                          <a:cs typeface="Times New Roman"/>
                        </a:rPr>
                        <a:t>+</a:t>
                      </a:r>
                      <a:endParaRPr sz="1500">
                        <a:latin typeface="Times New Roman"/>
                        <a:cs typeface="Times New Roman"/>
                      </a:endParaRPr>
                    </a:p>
                  </a:txBody>
                  <a:tcPr marL="0" marR="0" marT="11430" marB="0">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L="1270" algn="ctr">
                        <a:lnSpc>
                          <a:spcPct val="100000"/>
                        </a:lnSpc>
                        <a:spcBef>
                          <a:spcPts val="735"/>
                        </a:spcBef>
                      </a:pPr>
                      <a:r>
                        <a:rPr sz="2300" b="1" spc="-5" dirty="0">
                          <a:latin typeface="Arial"/>
                          <a:cs typeface="Arial"/>
                        </a:rPr>
                        <a:t>4.3</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marR="657860" algn="r">
                        <a:lnSpc>
                          <a:spcPct val="100000"/>
                        </a:lnSpc>
                        <a:spcBef>
                          <a:spcPts val="735"/>
                        </a:spcBef>
                      </a:pPr>
                      <a:r>
                        <a:rPr sz="2300" dirty="0">
                          <a:latin typeface="Arial"/>
                          <a:cs typeface="Arial"/>
                        </a:rPr>
                        <a:t>4.4</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38100">
                      <a:solidFill>
                        <a:srgbClr val="000000"/>
                      </a:solidFill>
                      <a:prstDash val="solid"/>
                    </a:lnT>
                    <a:lnB w="12700">
                      <a:solidFill>
                        <a:srgbClr val="000000"/>
                      </a:solidFill>
                      <a:prstDash val="solid"/>
                    </a:lnB>
                  </a:tcPr>
                </a:tc>
                <a:tc>
                  <a:txBody>
                    <a:bodyPr/>
                    <a:lstStyle/>
                    <a:p>
                      <a:pPr algn="ctr">
                        <a:lnSpc>
                          <a:spcPct val="100000"/>
                        </a:lnSpc>
                        <a:spcBef>
                          <a:spcPts val="735"/>
                        </a:spcBef>
                      </a:pPr>
                      <a:r>
                        <a:rPr sz="2300" b="1" spc="-10" dirty="0">
                          <a:latin typeface="Arial"/>
                          <a:cs typeface="Arial"/>
                        </a:rPr>
                        <a:t>139</a:t>
                      </a:r>
                      <a:endParaRPr sz="2300">
                        <a:latin typeface="Arial"/>
                        <a:cs typeface="Arial"/>
                      </a:endParaRPr>
                    </a:p>
                  </a:txBody>
                  <a:tcPr marL="0" marR="0" marT="93345" marB="0">
                    <a:lnL w="19050">
                      <a:solidFill>
                        <a:srgbClr val="000000"/>
                      </a:solidFill>
                      <a:prstDash val="solid"/>
                    </a:lnL>
                    <a:lnT w="38100">
                      <a:solidFill>
                        <a:srgbClr val="000000"/>
                      </a:solidFill>
                      <a:prstDash val="solid"/>
                    </a:lnT>
                    <a:lnB w="12700">
                      <a:solidFill>
                        <a:srgbClr val="000000"/>
                      </a:solidFill>
                      <a:prstDash val="solid"/>
                    </a:lnB>
                  </a:tcPr>
                </a:tc>
                <a:extLst>
                  <a:ext uri="{0D108BD9-81ED-4DB2-BD59-A6C34878D82A}">
                    <a16:rowId xmlns:a16="http://schemas.microsoft.com/office/drawing/2014/main" xmlns="" val="10004"/>
                  </a:ext>
                </a:extLst>
              </a:tr>
              <a:tr h="556996">
                <a:tc>
                  <a:txBody>
                    <a:bodyPr/>
                    <a:lstStyle/>
                    <a:p>
                      <a:pPr marL="567690">
                        <a:lnSpc>
                          <a:spcPct val="100000"/>
                        </a:lnSpc>
                        <a:spcBef>
                          <a:spcPts val="750"/>
                        </a:spcBef>
                      </a:pPr>
                      <a:r>
                        <a:rPr sz="2300" b="1" spc="10" dirty="0">
                          <a:latin typeface="Arial"/>
                          <a:cs typeface="Arial"/>
                        </a:rPr>
                        <a:t>PO</a:t>
                      </a:r>
                      <a:r>
                        <a:rPr sz="2250" b="1" spc="15" baseline="-24074" dirty="0">
                          <a:latin typeface="Arial"/>
                          <a:cs typeface="Arial"/>
                        </a:rPr>
                        <a:t>4</a:t>
                      </a:r>
                      <a:r>
                        <a:rPr sz="2250" b="1" spc="15" baseline="24074" dirty="0">
                          <a:latin typeface="Arial"/>
                          <a:cs typeface="Arial"/>
                        </a:rPr>
                        <a:t>-</a:t>
                      </a:r>
                      <a:endParaRPr sz="2250" baseline="24074">
                        <a:latin typeface="Arial"/>
                        <a:cs typeface="Arial"/>
                      </a:endParaRPr>
                    </a:p>
                  </a:txBody>
                  <a:tcPr marL="0" marR="0" marT="95250" marB="0">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0"/>
                        </a:spcBef>
                      </a:pPr>
                      <a:r>
                        <a:rPr sz="2300" b="1" dirty="0">
                          <a:latin typeface="Arial"/>
                          <a:cs typeface="Arial"/>
                        </a:rPr>
                        <a:t>2</a:t>
                      </a:r>
                      <a:endParaRPr sz="2300">
                        <a:latin typeface="Arial"/>
                        <a:cs typeface="Arial"/>
                      </a:endParaRPr>
                    </a:p>
                  </a:txBody>
                  <a:tcPr marL="0" marR="0" marT="9525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R="657860" algn="r">
                        <a:lnSpc>
                          <a:spcPct val="100000"/>
                        </a:lnSpc>
                        <a:spcBef>
                          <a:spcPts val="750"/>
                        </a:spcBef>
                      </a:pPr>
                      <a:r>
                        <a:rPr sz="2300" dirty="0">
                          <a:latin typeface="Arial"/>
                          <a:cs typeface="Arial"/>
                        </a:rPr>
                        <a:t>2.3</a:t>
                      </a:r>
                      <a:endParaRPr sz="2300">
                        <a:latin typeface="Arial"/>
                        <a:cs typeface="Arial"/>
                      </a:endParaRPr>
                    </a:p>
                  </a:txBody>
                  <a:tcPr marL="0" marR="0" marT="9525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750"/>
                        </a:spcBef>
                      </a:pPr>
                      <a:r>
                        <a:rPr sz="2300" b="1" spc="-10" dirty="0">
                          <a:latin typeface="Arial"/>
                          <a:cs typeface="Arial"/>
                        </a:rPr>
                        <a:t>29</a:t>
                      </a:r>
                      <a:endParaRPr sz="2300">
                        <a:latin typeface="Arial"/>
                        <a:cs typeface="Arial"/>
                      </a:endParaRPr>
                    </a:p>
                  </a:txBody>
                  <a:tcPr marL="0" marR="0" marT="95250" marB="0">
                    <a:lnL w="1905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xmlns="" val="10005"/>
                  </a:ext>
                </a:extLst>
              </a:tr>
              <a:tr h="554998">
                <a:tc>
                  <a:txBody>
                    <a:bodyPr/>
                    <a:lstStyle/>
                    <a:p>
                      <a:pPr marL="344170">
                        <a:lnSpc>
                          <a:spcPct val="100000"/>
                        </a:lnSpc>
                        <a:spcBef>
                          <a:spcPts val="1070"/>
                        </a:spcBef>
                      </a:pPr>
                      <a:r>
                        <a:rPr sz="1800" b="1" spc="-5" dirty="0">
                          <a:latin typeface="Verdana"/>
                          <a:cs typeface="Verdana"/>
                        </a:rPr>
                        <a:t>Protein</a:t>
                      </a:r>
                      <a:endParaRPr sz="1800">
                        <a:latin typeface="Verdana"/>
                        <a:cs typeface="Verdana"/>
                      </a:endParaRPr>
                    </a:p>
                  </a:txBody>
                  <a:tcPr marL="0" marR="0" marT="135890" marB="0">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1905" algn="ctr">
                        <a:lnSpc>
                          <a:spcPct val="100000"/>
                        </a:lnSpc>
                        <a:spcBef>
                          <a:spcPts val="735"/>
                        </a:spcBef>
                      </a:pPr>
                      <a:r>
                        <a:rPr sz="2300" b="1" spc="-10" dirty="0">
                          <a:latin typeface="Arial"/>
                          <a:cs typeface="Arial"/>
                        </a:rPr>
                        <a:t>14</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R="657860" algn="r">
                        <a:lnSpc>
                          <a:spcPct val="100000"/>
                        </a:lnSpc>
                        <a:spcBef>
                          <a:spcPts val="735"/>
                        </a:spcBef>
                      </a:pPr>
                      <a:r>
                        <a:rPr sz="2300" dirty="0">
                          <a:latin typeface="Arial"/>
                          <a:cs typeface="Arial"/>
                        </a:rPr>
                        <a:t>0.4</a:t>
                      </a:r>
                      <a:endParaRPr sz="2300">
                        <a:latin typeface="Arial"/>
                        <a:cs typeface="Arial"/>
                      </a:endParaRPr>
                    </a:p>
                  </a:txBody>
                  <a:tcPr marL="0" marR="0" marT="93345" marB="0">
                    <a:lnL w="1905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635" algn="ctr">
                        <a:lnSpc>
                          <a:spcPct val="100000"/>
                        </a:lnSpc>
                        <a:spcBef>
                          <a:spcPts val="735"/>
                        </a:spcBef>
                      </a:pPr>
                      <a:r>
                        <a:rPr sz="2300" b="1" spc="-10" dirty="0">
                          <a:latin typeface="Arial"/>
                          <a:cs typeface="Arial"/>
                        </a:rPr>
                        <a:t>54</a:t>
                      </a:r>
                      <a:endParaRPr sz="2300" dirty="0">
                        <a:latin typeface="Arial"/>
                        <a:cs typeface="Arial"/>
                      </a:endParaRPr>
                    </a:p>
                  </a:txBody>
                  <a:tcPr marL="0" marR="0" marT="93345" marB="0">
                    <a:lnL w="19050">
                      <a:solidFill>
                        <a:srgbClr val="000000"/>
                      </a:solidFill>
                      <a:prstDash val="solid"/>
                    </a:lnL>
                    <a:lnT w="12700">
                      <a:solidFill>
                        <a:srgbClr val="000000"/>
                      </a:solidFill>
                      <a:prstDash val="solid"/>
                    </a:lnT>
                    <a:lnB w="38100">
                      <a:solidFill>
                        <a:srgbClr val="000000"/>
                      </a:solidFill>
                      <a:prstDash val="solid"/>
                    </a:lnB>
                  </a:tcPr>
                </a:tc>
                <a:extLst>
                  <a:ext uri="{0D108BD9-81ED-4DB2-BD59-A6C34878D82A}">
                    <a16:rowId xmlns:a16="http://schemas.microsoft.com/office/drawing/2014/main" xmlns="" val="10006"/>
                  </a:ext>
                </a:extLst>
              </a:tr>
            </a:tbl>
          </a:graphicData>
        </a:graphic>
      </p:graphicFrame>
      <p:sp>
        <p:nvSpPr>
          <p:cNvPr id="2" name="TextBox 1">
            <a:extLst>
              <a:ext uri="{FF2B5EF4-FFF2-40B4-BE49-F238E27FC236}">
                <a16:creationId xmlns:a16="http://schemas.microsoft.com/office/drawing/2014/main" xmlns="" id="{B87FF320-C024-47DB-BF5B-A97AC08E51F9}"/>
              </a:ext>
            </a:extLst>
          </p:cNvPr>
          <p:cNvSpPr txBox="1"/>
          <p:nvPr/>
        </p:nvSpPr>
        <p:spPr>
          <a:xfrm>
            <a:off x="4903304" y="5845073"/>
            <a:ext cx="2762295" cy="369332"/>
          </a:xfrm>
          <a:prstGeom prst="rect">
            <a:avLst/>
          </a:prstGeom>
          <a:noFill/>
        </p:spPr>
        <p:txBody>
          <a:bodyPr wrap="none" rtlCol="0">
            <a:spAutoFit/>
          </a:bodyPr>
          <a:lstStyle/>
          <a:p>
            <a:pPr marL="25400">
              <a:lnSpc>
                <a:spcPct val="100000"/>
              </a:lnSpc>
              <a:spcBef>
                <a:spcPts val="105"/>
              </a:spcBef>
              <a:tabLst>
                <a:tab pos="1358265" algn="l"/>
              </a:tabLst>
            </a:pPr>
            <a:r>
              <a:rPr lang="en-US" sz="1800" b="1" spc="5">
                <a:latin typeface="Verdana"/>
                <a:cs typeface="Verdana"/>
              </a:rPr>
              <a:t>H</a:t>
            </a:r>
            <a:r>
              <a:rPr lang="en-US" sz="1800" b="1" spc="7" baseline="-21367">
                <a:latin typeface="Verdana"/>
                <a:cs typeface="Verdana"/>
              </a:rPr>
              <a:t>2</a:t>
            </a:r>
            <a:r>
              <a:rPr lang="en-US" sz="1800" b="1" spc="5">
                <a:latin typeface="Verdana"/>
                <a:cs typeface="Verdana"/>
              </a:rPr>
              <a:t>O	</a:t>
            </a:r>
            <a:r>
              <a:rPr lang="en-US" sz="1800" b="1">
                <a:latin typeface="Verdana"/>
                <a:cs typeface="Verdana"/>
              </a:rPr>
              <a:t>90 -</a:t>
            </a:r>
            <a:r>
              <a:rPr lang="en-US" sz="1800" b="1" spc="-70">
                <a:latin typeface="Verdana"/>
                <a:cs typeface="Verdana"/>
              </a:rPr>
              <a:t> </a:t>
            </a:r>
            <a:r>
              <a:rPr lang="en-US" sz="1800" b="1">
                <a:latin typeface="Verdana"/>
                <a:cs typeface="Verdana"/>
              </a:rPr>
              <a:t>91%</a:t>
            </a:r>
            <a:endParaRPr lang="en-US" sz="1800" dirty="0">
              <a:latin typeface="Verdana"/>
              <a:cs typeface="Verdana"/>
            </a:endParaRPr>
          </a:p>
        </p:txBody>
      </p:sp>
    </p:spTree>
    <p:extLst>
      <p:ext uri="{BB962C8B-B14F-4D97-AF65-F5344CB8AC3E}">
        <p14:creationId xmlns:p14="http://schemas.microsoft.com/office/powerpoint/2010/main" xmlns="" val="3665595835"/>
      </p:ext>
    </p:extLst>
  </p:cSld>
  <p:clrMapOvr>
    <a:masterClrMapping/>
  </p:clrMapOvr>
  <p:transition advTm="2418"/>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Blood Cells and Circulation</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477FC339-75EA-47A4-B8AF-14C0A32A6F99}"/>
              </a:ext>
            </a:extLst>
          </p:cNvPr>
          <p:cNvSpPr txBox="1"/>
          <p:nvPr/>
        </p:nvSpPr>
        <p:spPr>
          <a:xfrm>
            <a:off x="4115" y="882784"/>
            <a:ext cx="10838865" cy="3970318"/>
          </a:xfrm>
          <a:prstGeom prst="rect">
            <a:avLst/>
          </a:prstGeom>
          <a:noFill/>
        </p:spPr>
        <p:txBody>
          <a:bodyPr wrap="none" rtlCol="0">
            <a:spAutoFit/>
          </a:bodyPr>
          <a:lstStyle/>
          <a:p>
            <a:r>
              <a:rPr lang="en-US" sz="1800" spc="-5" dirty="0">
                <a:cs typeface="Arial"/>
              </a:rPr>
              <a:t>Blood cells are </a:t>
            </a:r>
            <a:r>
              <a:rPr lang="en-US" sz="1800" spc="-10" dirty="0">
                <a:cs typeface="Arial"/>
              </a:rPr>
              <a:t>erythrocyte </a:t>
            </a:r>
            <a:r>
              <a:rPr lang="en-US" sz="1800" spc="-5" dirty="0">
                <a:cs typeface="Arial"/>
              </a:rPr>
              <a:t>(red </a:t>
            </a:r>
            <a:r>
              <a:rPr lang="en-US" sz="1800" dirty="0">
                <a:cs typeface="Arial"/>
              </a:rPr>
              <a:t>blood </a:t>
            </a:r>
            <a:r>
              <a:rPr lang="en-US" sz="1800" spc="-5" dirty="0">
                <a:cs typeface="Arial"/>
              </a:rPr>
              <a:t>cell, RBC),  leukocyte </a:t>
            </a:r>
            <a:r>
              <a:rPr lang="en-US" sz="1800" spc="5" dirty="0">
                <a:cs typeface="Arial"/>
              </a:rPr>
              <a:t>(white </a:t>
            </a:r>
            <a:r>
              <a:rPr lang="en-US" sz="1800" spc="-5" dirty="0">
                <a:cs typeface="Arial"/>
              </a:rPr>
              <a:t>blood cell, WBC) and</a:t>
            </a:r>
            <a:r>
              <a:rPr lang="en-US" sz="1800" spc="-75" dirty="0">
                <a:cs typeface="Arial"/>
              </a:rPr>
              <a:t> </a:t>
            </a:r>
            <a:r>
              <a:rPr lang="en-US" sz="1800" spc="-5" dirty="0">
                <a:cs typeface="Arial"/>
              </a:rPr>
              <a:t>thrombocyte  (platelet,</a:t>
            </a:r>
            <a:r>
              <a:rPr lang="en-US" sz="1800" spc="-45" dirty="0">
                <a:cs typeface="Arial"/>
              </a:rPr>
              <a:t> </a:t>
            </a:r>
            <a:r>
              <a:rPr lang="en-US" sz="1800" dirty="0">
                <a:cs typeface="Arial"/>
              </a:rPr>
              <a:t>P).</a:t>
            </a:r>
          </a:p>
          <a:p>
            <a:endParaRPr lang="en-US" dirty="0">
              <a:cs typeface="Arial"/>
            </a:endParaRPr>
          </a:p>
          <a:p>
            <a:r>
              <a:rPr lang="en-US" sz="2400" b="1" dirty="0">
                <a:solidFill>
                  <a:schemeClr val="accent1">
                    <a:lumMod val="75000"/>
                  </a:schemeClr>
                </a:solidFill>
                <a:cs typeface="Arial"/>
              </a:rPr>
              <a:t>Red Blood Cells (Erythrocytes):</a:t>
            </a:r>
          </a:p>
          <a:p>
            <a:endParaRPr lang="en-US" sz="2400" b="1" dirty="0">
              <a:solidFill>
                <a:schemeClr val="accent1">
                  <a:lumMod val="75000"/>
                </a:schemeClr>
              </a:solidFill>
              <a:cs typeface="Arial"/>
            </a:endParaRPr>
          </a:p>
          <a:p>
            <a:pPr marL="285750" indent="-285750">
              <a:buFont typeface="Wingdings" panose="05000000000000000000" pitchFamily="2" charset="2"/>
              <a:buChar char="§"/>
            </a:pPr>
            <a:r>
              <a:rPr lang="en-US" altLang="en-US" dirty="0"/>
              <a:t>RBCs are disc-shaped cells that lose their nucleus at maturity.</a:t>
            </a:r>
          </a:p>
          <a:p>
            <a:pPr marL="285750" indent="-285750">
              <a:buFont typeface="Wingdings" panose="05000000000000000000" pitchFamily="2" charset="2"/>
              <a:buChar char="§"/>
            </a:pPr>
            <a:r>
              <a:rPr lang="en-US" altLang="en-US" dirty="0"/>
              <a:t>Make up about 99% of the blood’s cellular component.</a:t>
            </a:r>
          </a:p>
          <a:p>
            <a:pPr marL="285750" indent="-285750">
              <a:buFont typeface="Wingdings" panose="05000000000000000000" pitchFamily="2" charset="2"/>
              <a:buChar char="§"/>
            </a:pPr>
            <a:r>
              <a:rPr lang="en-US" altLang="en-US" dirty="0"/>
              <a:t>Red color is due to </a:t>
            </a:r>
            <a:r>
              <a:rPr lang="en-US" altLang="en-US" dirty="0">
                <a:solidFill>
                  <a:srgbClr val="CC3300"/>
                </a:solidFill>
              </a:rPr>
              <a:t>hemoglobin</a:t>
            </a:r>
            <a:r>
              <a:rPr lang="en-US" altLang="en-US" dirty="0"/>
              <a:t>.</a:t>
            </a:r>
          </a:p>
          <a:p>
            <a:pPr marL="285750" indent="-285750">
              <a:buFont typeface="Wingdings" panose="05000000000000000000" pitchFamily="2" charset="2"/>
              <a:buChar char="§"/>
            </a:pPr>
            <a:r>
              <a:rPr lang="en-US" altLang="en-US" dirty="0"/>
              <a:t>Hemoglobin is a complex protein made up of four protein strands. Iron is used to form heme groups.</a:t>
            </a:r>
          </a:p>
          <a:p>
            <a:pPr marL="285750" indent="-285750">
              <a:buFont typeface="Wingdings" panose="05000000000000000000" pitchFamily="2" charset="2"/>
              <a:buChar char="§"/>
            </a:pPr>
            <a:r>
              <a:rPr lang="en-US" altLang="en-US" dirty="0"/>
              <a:t>Each hemoglobin molecule can carry four oxygen atoms. The presence of oxygen turns hemoglobin bright red. </a:t>
            </a:r>
          </a:p>
          <a:p>
            <a:pPr marL="663575"/>
            <a:endParaRPr lang="en-US" altLang="en-US" sz="3600" dirty="0"/>
          </a:p>
          <a:p>
            <a:endParaRPr lang="en-US" sz="2400" b="1" dirty="0">
              <a:solidFill>
                <a:schemeClr val="accent1">
                  <a:lumMod val="75000"/>
                </a:schemeClr>
              </a:solidFill>
              <a:cs typeface="Arial"/>
            </a:endParaRPr>
          </a:p>
          <a:p>
            <a:endParaRPr lang="en-US" dirty="0"/>
          </a:p>
        </p:txBody>
      </p:sp>
      <p:pic>
        <p:nvPicPr>
          <p:cNvPr id="10" name="Picture 3">
            <a:extLst>
              <a:ext uri="{FF2B5EF4-FFF2-40B4-BE49-F238E27FC236}">
                <a16:creationId xmlns:a16="http://schemas.microsoft.com/office/drawing/2014/main" xmlns="" id="{5607D52F-2478-4B67-AD1F-740DD77E7E1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b="4126"/>
          <a:stretch>
            <a:fillRect/>
          </a:stretch>
        </p:blipFill>
        <p:spPr bwMode="auto">
          <a:xfrm>
            <a:off x="386632" y="3738808"/>
            <a:ext cx="2811390" cy="2556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3">
            <a:extLst>
              <a:ext uri="{FF2B5EF4-FFF2-40B4-BE49-F238E27FC236}">
                <a16:creationId xmlns:a16="http://schemas.microsoft.com/office/drawing/2014/main" xmlns="" id="{2A4B68DE-1A7E-441C-8D92-AFED9F11FF9E}"/>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b="3529"/>
          <a:stretch>
            <a:fillRect/>
          </a:stretch>
        </p:blipFill>
        <p:spPr bwMode="auto">
          <a:xfrm>
            <a:off x="3971990" y="3738808"/>
            <a:ext cx="3687470" cy="2556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a:extLst>
              <a:ext uri="{FF2B5EF4-FFF2-40B4-BE49-F238E27FC236}">
                <a16:creationId xmlns:a16="http://schemas.microsoft.com/office/drawing/2014/main" xmlns="" id="{108EAFD5-7D9C-4248-93B8-572639C54A12}"/>
              </a:ext>
            </a:extLst>
          </p:cNvPr>
          <p:cNvSpPr txBox="1"/>
          <p:nvPr/>
        </p:nvSpPr>
        <p:spPr>
          <a:xfrm>
            <a:off x="3405809" y="5802940"/>
            <a:ext cx="566181" cy="369332"/>
          </a:xfrm>
          <a:prstGeom prst="rect">
            <a:avLst/>
          </a:prstGeom>
          <a:noFill/>
        </p:spPr>
        <p:txBody>
          <a:bodyPr wrap="none" rtlCol="0">
            <a:spAutoFit/>
          </a:bodyPr>
          <a:lstStyle/>
          <a:p>
            <a:r>
              <a:rPr lang="en-US" b="1" dirty="0">
                <a:solidFill>
                  <a:schemeClr val="accent1">
                    <a:lumMod val="75000"/>
                  </a:schemeClr>
                </a:solidFill>
              </a:rPr>
              <a:t>RBC</a:t>
            </a:r>
          </a:p>
        </p:txBody>
      </p:sp>
      <p:sp>
        <p:nvSpPr>
          <p:cNvPr id="5" name="TextBox 4">
            <a:extLst>
              <a:ext uri="{FF2B5EF4-FFF2-40B4-BE49-F238E27FC236}">
                <a16:creationId xmlns:a16="http://schemas.microsoft.com/office/drawing/2014/main" xmlns="" id="{73C0C158-B343-40A2-937D-0331B1D6A497}"/>
              </a:ext>
            </a:extLst>
          </p:cNvPr>
          <p:cNvSpPr txBox="1"/>
          <p:nvPr/>
        </p:nvSpPr>
        <p:spPr>
          <a:xfrm>
            <a:off x="7759205" y="5742216"/>
            <a:ext cx="1348446" cy="369332"/>
          </a:xfrm>
          <a:prstGeom prst="rect">
            <a:avLst/>
          </a:prstGeom>
          <a:noFill/>
        </p:spPr>
        <p:txBody>
          <a:bodyPr wrap="none" rtlCol="0">
            <a:spAutoFit/>
          </a:bodyPr>
          <a:lstStyle/>
          <a:p>
            <a:r>
              <a:rPr lang="en-US" b="1" dirty="0">
                <a:solidFill>
                  <a:schemeClr val="accent1">
                    <a:lumMod val="75000"/>
                  </a:schemeClr>
                </a:solidFill>
              </a:rPr>
              <a:t>Hemoglobin</a:t>
            </a:r>
          </a:p>
        </p:txBody>
      </p:sp>
      <p:sp>
        <p:nvSpPr>
          <p:cNvPr id="13" name="object 24">
            <a:extLst>
              <a:ext uri="{FF2B5EF4-FFF2-40B4-BE49-F238E27FC236}">
                <a16:creationId xmlns:a16="http://schemas.microsoft.com/office/drawing/2014/main" xmlns="" id="{D5CB3BF0-A3EE-4E76-8706-9230A4FEB31A}"/>
              </a:ext>
            </a:extLst>
          </p:cNvPr>
          <p:cNvSpPr/>
          <p:nvPr/>
        </p:nvSpPr>
        <p:spPr>
          <a:xfrm>
            <a:off x="9107651" y="4175329"/>
            <a:ext cx="3045405" cy="1851314"/>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1882808473"/>
      </p:ext>
    </p:extLst>
  </p:cSld>
  <p:clrMapOvr>
    <a:masterClrMapping/>
  </p:clrMapOvr>
  <p:transition advTm="2418"/>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Functions and Lifespan of RBC</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DA2AE993-8605-4855-A3D0-31A946450575}"/>
              </a:ext>
            </a:extLst>
          </p:cNvPr>
          <p:cNvSpPr txBox="1"/>
          <p:nvPr/>
        </p:nvSpPr>
        <p:spPr>
          <a:xfrm>
            <a:off x="106019" y="1974574"/>
            <a:ext cx="6330259" cy="1039644"/>
          </a:xfrm>
          <a:prstGeom prst="rect">
            <a:avLst/>
          </a:prstGeom>
          <a:noFill/>
        </p:spPr>
        <p:txBody>
          <a:bodyPr wrap="none" rtlCol="0">
            <a:spAutoFit/>
          </a:bodyPr>
          <a:lstStyle/>
          <a:p>
            <a:pPr marL="285750" marR="68580" indent="-285750">
              <a:lnSpc>
                <a:spcPct val="120800"/>
              </a:lnSpc>
              <a:spcBef>
                <a:spcPts val="45"/>
              </a:spcBef>
              <a:buSzPct val="68750"/>
              <a:buFont typeface="Wingdings" panose="05000000000000000000" pitchFamily="2" charset="2"/>
              <a:buChar char="§"/>
              <a:tabLst>
                <a:tab pos="600075" algn="l"/>
                <a:tab pos="600710" algn="l"/>
              </a:tabLst>
            </a:pPr>
            <a:r>
              <a:rPr lang="en-US" sz="1800" spc="-5" dirty="0">
                <a:cs typeface="Comic Sans MS"/>
              </a:rPr>
              <a:t>RBC </a:t>
            </a:r>
            <a:r>
              <a:rPr lang="en-US" sz="1800" dirty="0">
                <a:cs typeface="Comic Sans MS"/>
              </a:rPr>
              <a:t>can </a:t>
            </a:r>
            <a:r>
              <a:rPr lang="en-US" sz="1800" spc="-5" dirty="0">
                <a:cs typeface="Comic Sans MS"/>
              </a:rPr>
              <a:t>be </a:t>
            </a:r>
            <a:r>
              <a:rPr lang="en-US" sz="1800" dirty="0">
                <a:cs typeface="Comic Sans MS"/>
              </a:rPr>
              <a:t>used </a:t>
            </a:r>
            <a:r>
              <a:rPr lang="en-US" sz="1800" spc="-5" dirty="0">
                <a:cs typeface="Comic Sans MS"/>
              </a:rPr>
              <a:t>for </a:t>
            </a:r>
            <a:r>
              <a:rPr lang="en-US" sz="1800" spc="-10" dirty="0">
                <a:cs typeface="Comic Sans MS"/>
              </a:rPr>
              <a:t>transportation </a:t>
            </a:r>
            <a:r>
              <a:rPr lang="en-US" sz="1800" dirty="0">
                <a:cs typeface="Comic Sans MS"/>
              </a:rPr>
              <a:t>of  </a:t>
            </a:r>
            <a:r>
              <a:rPr lang="en-US" sz="1800" spc="-5" dirty="0">
                <a:cs typeface="Comic Sans MS"/>
              </a:rPr>
              <a:t>O</a:t>
            </a:r>
            <a:r>
              <a:rPr lang="en-US" sz="1800" spc="-7" baseline="-20833" dirty="0">
                <a:cs typeface="Comic Sans MS"/>
              </a:rPr>
              <a:t>2 </a:t>
            </a:r>
            <a:r>
              <a:rPr lang="en-US" sz="1800" dirty="0">
                <a:cs typeface="Comic Sans MS"/>
              </a:rPr>
              <a:t>and </a:t>
            </a:r>
            <a:r>
              <a:rPr lang="en-US" sz="1800" spc="-5" dirty="0">
                <a:cs typeface="Comic Sans MS"/>
              </a:rPr>
              <a:t>CO</a:t>
            </a:r>
            <a:r>
              <a:rPr lang="en-US" sz="1800" spc="-7" baseline="-20833" dirty="0">
                <a:cs typeface="Comic Sans MS"/>
              </a:rPr>
              <a:t>2 </a:t>
            </a:r>
            <a:r>
              <a:rPr lang="en-US" sz="1800" spc="-5" dirty="0">
                <a:cs typeface="Comic Sans MS"/>
              </a:rPr>
              <a:t>in the</a:t>
            </a:r>
            <a:r>
              <a:rPr lang="en-US" sz="1800" spc="-725" dirty="0">
                <a:cs typeface="Comic Sans MS"/>
              </a:rPr>
              <a:t> </a:t>
            </a:r>
            <a:r>
              <a:rPr lang="en-US" sz="1800" spc="-5" dirty="0">
                <a:cs typeface="Comic Sans MS"/>
              </a:rPr>
              <a:t>blood.</a:t>
            </a:r>
            <a:endParaRPr lang="en-US" dirty="0">
              <a:cs typeface="Comic Sans MS"/>
            </a:endParaRPr>
          </a:p>
          <a:p>
            <a:pPr marL="285750" marR="68580" indent="-285750">
              <a:lnSpc>
                <a:spcPct val="120800"/>
              </a:lnSpc>
              <a:spcBef>
                <a:spcPts val="45"/>
              </a:spcBef>
              <a:buSzPct val="68750"/>
              <a:buFont typeface="Wingdings" panose="05000000000000000000" pitchFamily="2" charset="2"/>
              <a:buChar char="§"/>
              <a:tabLst>
                <a:tab pos="600075" algn="l"/>
                <a:tab pos="600710" algn="l"/>
              </a:tabLst>
            </a:pPr>
            <a:r>
              <a:rPr lang="en-US" sz="1800" spc="-5" dirty="0">
                <a:cs typeface="Comic Sans MS"/>
              </a:rPr>
              <a:t>RBC </a:t>
            </a:r>
            <a:r>
              <a:rPr lang="en-US" sz="1800" dirty="0">
                <a:cs typeface="Comic Sans MS"/>
              </a:rPr>
              <a:t>can </a:t>
            </a:r>
            <a:r>
              <a:rPr lang="en-US" sz="1800" spc="-5" dirty="0">
                <a:cs typeface="Comic Sans MS"/>
              </a:rPr>
              <a:t>be </a:t>
            </a:r>
            <a:r>
              <a:rPr lang="en-US" sz="1800" dirty="0">
                <a:cs typeface="Comic Sans MS"/>
              </a:rPr>
              <a:t>served as pH</a:t>
            </a:r>
            <a:r>
              <a:rPr lang="en-US" sz="1800" spc="-80" dirty="0">
                <a:cs typeface="Comic Sans MS"/>
              </a:rPr>
              <a:t> </a:t>
            </a:r>
            <a:r>
              <a:rPr lang="en-US" sz="1800" spc="-5" dirty="0">
                <a:cs typeface="Comic Sans MS"/>
              </a:rPr>
              <a:t>buffer.</a:t>
            </a:r>
            <a:endParaRPr lang="en-US" sz="1800" dirty="0">
              <a:cs typeface="Comic Sans MS"/>
            </a:endParaRPr>
          </a:p>
          <a:p>
            <a:endParaRPr lang="en-US" dirty="0"/>
          </a:p>
        </p:txBody>
      </p:sp>
      <p:sp>
        <p:nvSpPr>
          <p:cNvPr id="4" name="TextBox 3">
            <a:extLst>
              <a:ext uri="{FF2B5EF4-FFF2-40B4-BE49-F238E27FC236}">
                <a16:creationId xmlns:a16="http://schemas.microsoft.com/office/drawing/2014/main" xmlns="" id="{1B052445-D2B8-4214-95A5-4E613BBB96B9}"/>
              </a:ext>
            </a:extLst>
          </p:cNvPr>
          <p:cNvSpPr txBox="1"/>
          <p:nvPr/>
        </p:nvSpPr>
        <p:spPr>
          <a:xfrm>
            <a:off x="87531" y="3637976"/>
            <a:ext cx="7735387" cy="2308324"/>
          </a:xfrm>
          <a:prstGeom prst="rect">
            <a:avLst/>
          </a:prstGeom>
          <a:noFill/>
        </p:spPr>
        <p:txBody>
          <a:bodyPr wrap="none" rtlCol="0">
            <a:spAutoFit/>
          </a:bodyPr>
          <a:lstStyle/>
          <a:p>
            <a:pPr marL="285750" indent="-285750">
              <a:buFont typeface="Wingdings" panose="05000000000000000000" pitchFamily="2" charset="2"/>
              <a:buChar char="§"/>
            </a:pPr>
            <a:r>
              <a:rPr lang="en-US" sz="1800" spc="-5" dirty="0">
                <a:cs typeface="Arial"/>
              </a:rPr>
              <a:t>Life-span of RBC is 120 </a:t>
            </a:r>
            <a:r>
              <a:rPr lang="en-US" sz="1800" spc="-10" dirty="0">
                <a:cs typeface="Arial"/>
              </a:rPr>
              <a:t>days, </a:t>
            </a:r>
            <a:r>
              <a:rPr lang="en-US" sz="1800" spc="-5" dirty="0">
                <a:cs typeface="Arial"/>
              </a:rPr>
              <a:t>about 4 months, each RBC  </a:t>
            </a:r>
            <a:r>
              <a:rPr lang="en-US" sz="1800" dirty="0">
                <a:cs typeface="Arial"/>
              </a:rPr>
              <a:t>circulates 27 km </a:t>
            </a:r>
          </a:p>
          <a:p>
            <a:r>
              <a:rPr lang="en-US" sz="1800" spc="-5" dirty="0">
                <a:cs typeface="Arial"/>
              </a:rPr>
              <a:t>      averagely </a:t>
            </a:r>
            <a:r>
              <a:rPr lang="en-US" sz="1800" dirty="0">
                <a:cs typeface="Arial"/>
              </a:rPr>
              <a:t>in </a:t>
            </a:r>
            <a:r>
              <a:rPr lang="en-US" sz="1800" spc="-5" dirty="0">
                <a:cs typeface="Arial"/>
              </a:rPr>
              <a:t>vessels, </a:t>
            </a:r>
            <a:r>
              <a:rPr lang="en-US" sz="1800" dirty="0">
                <a:cs typeface="Arial"/>
              </a:rPr>
              <a:t>short life-span</a:t>
            </a:r>
            <a:r>
              <a:rPr lang="en-US" sz="1800" spc="-55" dirty="0">
                <a:cs typeface="Arial"/>
              </a:rPr>
              <a:t> </a:t>
            </a:r>
            <a:r>
              <a:rPr lang="en-US" sz="1800" dirty="0">
                <a:cs typeface="Arial"/>
              </a:rPr>
              <a:t>for  </a:t>
            </a:r>
            <a:r>
              <a:rPr lang="en-US" sz="1800" spc="-5" dirty="0">
                <a:cs typeface="Arial"/>
              </a:rPr>
              <a:t>aged</a:t>
            </a:r>
            <a:r>
              <a:rPr lang="en-US" sz="1800" spc="-15" dirty="0">
                <a:cs typeface="Arial"/>
              </a:rPr>
              <a:t> </a:t>
            </a:r>
            <a:r>
              <a:rPr lang="en-US" sz="1800" spc="-5" dirty="0">
                <a:cs typeface="Arial"/>
              </a:rPr>
              <a:t>RBC.</a:t>
            </a:r>
          </a:p>
          <a:p>
            <a:pPr marL="285750" indent="-285750">
              <a:buFont typeface="Wingdings" panose="05000000000000000000" pitchFamily="2" charset="2"/>
              <a:buChar char="§"/>
            </a:pPr>
            <a:r>
              <a:rPr lang="en-US" altLang="en-US" dirty="0"/>
              <a:t>RBCs live about 4 months. Iron from hemoglobin is recycled in the liver </a:t>
            </a:r>
          </a:p>
          <a:p>
            <a:r>
              <a:rPr lang="en-US" altLang="en-US" dirty="0"/>
              <a:t>      and spleen</a:t>
            </a:r>
            <a:r>
              <a:rPr lang="en-US" altLang="en-US" spc="-5" dirty="0">
                <a:cs typeface="Arial"/>
              </a:rPr>
              <a:t>.</a:t>
            </a:r>
          </a:p>
          <a:p>
            <a:pPr marL="285750" indent="-285750">
              <a:buFont typeface="Wingdings" panose="05000000000000000000" pitchFamily="2" charset="2"/>
              <a:buChar char="§"/>
            </a:pPr>
            <a:r>
              <a:rPr lang="en-US" altLang="en-US" dirty="0"/>
              <a:t>The hormone </a:t>
            </a:r>
            <a:r>
              <a:rPr lang="en-US" altLang="en-US" dirty="0" err="1"/>
              <a:t>erythropoeitin</a:t>
            </a:r>
            <a:r>
              <a:rPr lang="en-US" altLang="en-US" dirty="0"/>
              <a:t>, made by the kidneys, stimulates the production</a:t>
            </a:r>
          </a:p>
          <a:p>
            <a:r>
              <a:rPr lang="en-US" altLang="en-US" dirty="0"/>
              <a:t>      of RBCs in red bone marrow. </a:t>
            </a:r>
          </a:p>
          <a:p>
            <a:endParaRPr lang="en-US" sz="1800" dirty="0">
              <a:cs typeface="Arial"/>
            </a:endParaRPr>
          </a:p>
          <a:p>
            <a:endParaRPr lang="en-US" dirty="0"/>
          </a:p>
        </p:txBody>
      </p:sp>
      <p:pic>
        <p:nvPicPr>
          <p:cNvPr id="11" name="Picture 3">
            <a:extLst>
              <a:ext uri="{FF2B5EF4-FFF2-40B4-BE49-F238E27FC236}">
                <a16:creationId xmlns:a16="http://schemas.microsoft.com/office/drawing/2014/main" xmlns="" id="{171351E7-8FD7-479D-8308-F67AB16CFD5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b="4871"/>
          <a:stretch>
            <a:fillRect/>
          </a:stretch>
        </p:blipFill>
        <p:spPr bwMode="auto">
          <a:xfrm>
            <a:off x="7960675" y="1947136"/>
            <a:ext cx="4231324" cy="3115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xmlns="" id="{0616B462-F007-471F-937D-99D204CAD6E1}"/>
              </a:ext>
            </a:extLst>
          </p:cNvPr>
          <p:cNvSpPr txBox="1"/>
          <p:nvPr/>
        </p:nvSpPr>
        <p:spPr>
          <a:xfrm>
            <a:off x="225287" y="1432461"/>
            <a:ext cx="1505540" cy="461665"/>
          </a:xfrm>
          <a:prstGeom prst="rect">
            <a:avLst/>
          </a:prstGeom>
          <a:noFill/>
        </p:spPr>
        <p:txBody>
          <a:bodyPr wrap="none" rtlCol="0">
            <a:spAutoFit/>
          </a:bodyPr>
          <a:lstStyle/>
          <a:p>
            <a:r>
              <a:rPr lang="en-US" sz="2400" b="1" dirty="0">
                <a:solidFill>
                  <a:schemeClr val="accent1">
                    <a:lumMod val="75000"/>
                  </a:schemeClr>
                </a:solidFill>
              </a:rPr>
              <a:t>Functions:</a:t>
            </a:r>
          </a:p>
        </p:txBody>
      </p:sp>
      <p:sp>
        <p:nvSpPr>
          <p:cNvPr id="8" name="TextBox 7">
            <a:extLst>
              <a:ext uri="{FF2B5EF4-FFF2-40B4-BE49-F238E27FC236}">
                <a16:creationId xmlns:a16="http://schemas.microsoft.com/office/drawing/2014/main" xmlns="" id="{84A51605-7F9A-4E4E-919F-C4DEAD3249C9}"/>
              </a:ext>
            </a:extLst>
          </p:cNvPr>
          <p:cNvSpPr txBox="1"/>
          <p:nvPr/>
        </p:nvSpPr>
        <p:spPr>
          <a:xfrm>
            <a:off x="225287" y="3031824"/>
            <a:ext cx="1328633" cy="461665"/>
          </a:xfrm>
          <a:prstGeom prst="rect">
            <a:avLst/>
          </a:prstGeom>
          <a:noFill/>
        </p:spPr>
        <p:txBody>
          <a:bodyPr wrap="none" rtlCol="0">
            <a:spAutoFit/>
          </a:bodyPr>
          <a:lstStyle/>
          <a:p>
            <a:r>
              <a:rPr lang="en-US" sz="2400" b="1" dirty="0">
                <a:solidFill>
                  <a:schemeClr val="accent1">
                    <a:lumMod val="75000"/>
                  </a:schemeClr>
                </a:solidFill>
              </a:rPr>
              <a:t>Lifespan:</a:t>
            </a:r>
          </a:p>
        </p:txBody>
      </p:sp>
    </p:spTree>
    <p:extLst>
      <p:ext uri="{BB962C8B-B14F-4D97-AF65-F5344CB8AC3E}">
        <p14:creationId xmlns:p14="http://schemas.microsoft.com/office/powerpoint/2010/main" xmlns="" val="1125940030"/>
      </p:ext>
    </p:extLst>
  </p:cSld>
  <p:clrMapOvr>
    <a:masterClrMapping/>
  </p:clrMapOvr>
  <p:transition advTm="2418"/>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White Blood Cells and Platelets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DA2AE993-8605-4855-A3D0-31A946450575}"/>
              </a:ext>
            </a:extLst>
          </p:cNvPr>
          <p:cNvSpPr txBox="1"/>
          <p:nvPr/>
        </p:nvSpPr>
        <p:spPr>
          <a:xfrm>
            <a:off x="-516833" y="1693591"/>
            <a:ext cx="8624284" cy="1477328"/>
          </a:xfrm>
          <a:prstGeom prst="rect">
            <a:avLst/>
          </a:prstGeom>
          <a:noFill/>
        </p:spPr>
        <p:txBody>
          <a:bodyPr wrap="none" rtlCol="0">
            <a:spAutoFit/>
          </a:bodyPr>
          <a:lstStyle/>
          <a:p>
            <a:pPr marL="949325" indent="-285750">
              <a:buFont typeface="Wingdings" panose="05000000000000000000" pitchFamily="2" charset="2"/>
              <a:buChar char="§"/>
            </a:pPr>
            <a:r>
              <a:rPr lang="en-US" altLang="en-US" dirty="0"/>
              <a:t>White blood cells defend against disease by recognizing proteins that do not </a:t>
            </a:r>
          </a:p>
          <a:p>
            <a:pPr marL="663575"/>
            <a:r>
              <a:rPr lang="en-US" altLang="en-US" dirty="0"/>
              <a:t>belong to the body.</a:t>
            </a:r>
          </a:p>
          <a:p>
            <a:pPr marL="949325" indent="-285750">
              <a:buFont typeface="Wingdings" panose="05000000000000000000" pitchFamily="2" charset="2"/>
              <a:buChar char="§"/>
            </a:pPr>
            <a:r>
              <a:rPr lang="en-US" altLang="en-US" dirty="0"/>
              <a:t>White cells are able to ooze through the walls of capillaries to patrol the tissues </a:t>
            </a:r>
          </a:p>
          <a:p>
            <a:pPr marL="663575"/>
            <a:r>
              <a:rPr lang="en-US" altLang="en-US" dirty="0"/>
              <a:t>and reach the lymph system.</a:t>
            </a:r>
          </a:p>
          <a:p>
            <a:endParaRPr lang="en-US" dirty="0"/>
          </a:p>
        </p:txBody>
      </p:sp>
      <p:sp>
        <p:nvSpPr>
          <p:cNvPr id="5" name="TextBox 4">
            <a:extLst>
              <a:ext uri="{FF2B5EF4-FFF2-40B4-BE49-F238E27FC236}">
                <a16:creationId xmlns:a16="http://schemas.microsoft.com/office/drawing/2014/main" xmlns="" id="{0616B462-F007-471F-937D-99D204CAD6E1}"/>
              </a:ext>
            </a:extLst>
          </p:cNvPr>
          <p:cNvSpPr txBox="1"/>
          <p:nvPr/>
        </p:nvSpPr>
        <p:spPr>
          <a:xfrm>
            <a:off x="103540" y="1048350"/>
            <a:ext cx="2522870" cy="461665"/>
          </a:xfrm>
          <a:prstGeom prst="rect">
            <a:avLst/>
          </a:prstGeom>
          <a:noFill/>
        </p:spPr>
        <p:txBody>
          <a:bodyPr wrap="none" rtlCol="0">
            <a:spAutoFit/>
          </a:bodyPr>
          <a:lstStyle/>
          <a:p>
            <a:r>
              <a:rPr lang="en-US" sz="2400" b="1" dirty="0">
                <a:solidFill>
                  <a:schemeClr val="accent1">
                    <a:lumMod val="75000"/>
                  </a:schemeClr>
                </a:solidFill>
              </a:rPr>
              <a:t>White Blood Cells:</a:t>
            </a:r>
          </a:p>
        </p:txBody>
      </p:sp>
      <p:sp>
        <p:nvSpPr>
          <p:cNvPr id="2" name="TextBox 1">
            <a:extLst>
              <a:ext uri="{FF2B5EF4-FFF2-40B4-BE49-F238E27FC236}">
                <a16:creationId xmlns:a16="http://schemas.microsoft.com/office/drawing/2014/main" xmlns="" id="{4D508A14-4F0A-47FD-AACE-B54EF90B06C4}"/>
              </a:ext>
            </a:extLst>
          </p:cNvPr>
          <p:cNvSpPr txBox="1"/>
          <p:nvPr/>
        </p:nvSpPr>
        <p:spPr>
          <a:xfrm>
            <a:off x="225287" y="4147929"/>
            <a:ext cx="1376531" cy="461665"/>
          </a:xfrm>
          <a:prstGeom prst="rect">
            <a:avLst/>
          </a:prstGeom>
          <a:noFill/>
        </p:spPr>
        <p:txBody>
          <a:bodyPr wrap="none" rtlCol="0">
            <a:spAutoFit/>
          </a:bodyPr>
          <a:lstStyle/>
          <a:p>
            <a:r>
              <a:rPr lang="en-US" sz="2400" b="1" dirty="0">
                <a:solidFill>
                  <a:schemeClr val="accent1">
                    <a:lumMod val="75000"/>
                  </a:schemeClr>
                </a:solidFill>
              </a:rPr>
              <a:t>Platelets:</a:t>
            </a:r>
          </a:p>
        </p:txBody>
      </p:sp>
      <p:sp>
        <p:nvSpPr>
          <p:cNvPr id="10" name="TextBox 9">
            <a:extLst>
              <a:ext uri="{FF2B5EF4-FFF2-40B4-BE49-F238E27FC236}">
                <a16:creationId xmlns:a16="http://schemas.microsoft.com/office/drawing/2014/main" xmlns="" id="{7C823319-9C68-4BF1-AB6D-EFCD6657D5DE}"/>
              </a:ext>
            </a:extLst>
          </p:cNvPr>
          <p:cNvSpPr txBox="1"/>
          <p:nvPr/>
        </p:nvSpPr>
        <p:spPr>
          <a:xfrm>
            <a:off x="-516833" y="4730693"/>
            <a:ext cx="8818953" cy="1200329"/>
          </a:xfrm>
          <a:prstGeom prst="rect">
            <a:avLst/>
          </a:prstGeom>
          <a:noFill/>
        </p:spPr>
        <p:txBody>
          <a:bodyPr wrap="none" rtlCol="0">
            <a:spAutoFit/>
          </a:bodyPr>
          <a:lstStyle/>
          <a:p>
            <a:pPr marL="949325" indent="-285750">
              <a:buFont typeface="Wingdings" panose="05000000000000000000" pitchFamily="2" charset="2"/>
              <a:buChar char="§"/>
            </a:pPr>
            <a:r>
              <a:rPr lang="en-US" altLang="en-US" dirty="0"/>
              <a:t> Platelets are cell fragments used in blood clotting.</a:t>
            </a:r>
          </a:p>
          <a:p>
            <a:pPr marL="949325" indent="-285750">
              <a:buFont typeface="Wingdings" panose="05000000000000000000" pitchFamily="2" charset="2"/>
              <a:buChar char="§"/>
            </a:pPr>
            <a:r>
              <a:rPr lang="en-US" altLang="en-US" dirty="0"/>
              <a:t> Platelets are derived from </a:t>
            </a:r>
            <a:r>
              <a:rPr lang="en-US" altLang="en-US" dirty="0" err="1"/>
              <a:t>megakaryocites</a:t>
            </a:r>
            <a:r>
              <a:rPr lang="en-US" altLang="en-US" dirty="0"/>
              <a:t>. Because they lack a nucleus, platelets </a:t>
            </a:r>
          </a:p>
          <a:p>
            <a:pPr marL="663575"/>
            <a:r>
              <a:rPr lang="en-US" altLang="en-US" dirty="0"/>
              <a:t> have a short lifespan, usually about 10 days.</a:t>
            </a:r>
          </a:p>
          <a:p>
            <a:endParaRPr lang="en-US" dirty="0"/>
          </a:p>
        </p:txBody>
      </p:sp>
      <p:pic>
        <p:nvPicPr>
          <p:cNvPr id="13" name="Picture 3">
            <a:extLst>
              <a:ext uri="{FF2B5EF4-FFF2-40B4-BE49-F238E27FC236}">
                <a16:creationId xmlns:a16="http://schemas.microsoft.com/office/drawing/2014/main" xmlns="" id="{6BAAE81D-492B-4DB1-BBA0-7422D9381E68}"/>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697541" y="3866180"/>
            <a:ext cx="3269172" cy="2553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3">
            <a:extLst>
              <a:ext uri="{FF2B5EF4-FFF2-40B4-BE49-F238E27FC236}">
                <a16:creationId xmlns:a16="http://schemas.microsoft.com/office/drawing/2014/main" xmlns="" id="{9B7D2EC0-963B-4C16-B093-F60A247AECEE}"/>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551460" y="974913"/>
            <a:ext cx="3415253" cy="2487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3640278"/>
      </p:ext>
    </p:extLst>
  </p:cSld>
  <p:clrMapOvr>
    <a:masterClrMapping/>
  </p:clrMapOvr>
  <p:transition advTm="2418"/>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Lifespan of White Blood Cell</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6663FDF5-A29F-4DBF-9C09-36C3FD48B75B}"/>
              </a:ext>
            </a:extLst>
          </p:cNvPr>
          <p:cNvSpPr txBox="1"/>
          <p:nvPr/>
        </p:nvSpPr>
        <p:spPr>
          <a:xfrm>
            <a:off x="132522" y="1222347"/>
            <a:ext cx="11526361" cy="5460469"/>
          </a:xfrm>
          <a:prstGeom prst="rect">
            <a:avLst/>
          </a:prstGeom>
          <a:noFill/>
        </p:spPr>
        <p:txBody>
          <a:bodyPr wrap="none" rtlCol="0">
            <a:spAutoFit/>
          </a:bodyPr>
          <a:lstStyle/>
          <a:p>
            <a:pPr marL="298450" marR="5080" indent="-285750">
              <a:lnSpc>
                <a:spcPct val="100000"/>
              </a:lnSpc>
              <a:spcBef>
                <a:spcPts val="100"/>
              </a:spcBef>
              <a:buSzPct val="69047"/>
              <a:buFont typeface="Wingdings" panose="05000000000000000000" pitchFamily="2" charset="2"/>
              <a:buChar char="§"/>
              <a:tabLst>
                <a:tab pos="287020" algn="l"/>
              </a:tabLst>
            </a:pPr>
            <a:r>
              <a:rPr lang="en-US" sz="1800" spc="-5" dirty="0">
                <a:cs typeface="Arial"/>
              </a:rPr>
              <a:t>Birth place: bone </a:t>
            </a:r>
            <a:r>
              <a:rPr lang="en-US" sz="1800" spc="-10" dirty="0">
                <a:cs typeface="Arial"/>
              </a:rPr>
              <a:t>marrow, </a:t>
            </a:r>
            <a:r>
              <a:rPr lang="en-US" sz="1800" dirty="0">
                <a:cs typeface="Arial"/>
              </a:rPr>
              <a:t>originating </a:t>
            </a:r>
            <a:r>
              <a:rPr lang="en-US" sz="1800" spc="-5" dirty="0">
                <a:cs typeface="Arial"/>
              </a:rPr>
              <a:t>from hemopoietic stem cells,  </a:t>
            </a:r>
            <a:r>
              <a:rPr lang="en-US" sz="1800" dirty="0">
                <a:cs typeface="Arial"/>
              </a:rPr>
              <a:t>and </a:t>
            </a:r>
            <a:r>
              <a:rPr lang="en-US" sz="1800" spc="-5" dirty="0">
                <a:cs typeface="Arial"/>
              </a:rPr>
              <a:t>leukopoiesis process </a:t>
            </a:r>
            <a:r>
              <a:rPr lang="en-US" sz="1800" dirty="0">
                <a:cs typeface="Arial"/>
              </a:rPr>
              <a:t>is similar to</a:t>
            </a:r>
            <a:r>
              <a:rPr lang="en-US" sz="1800" spc="-35" dirty="0">
                <a:cs typeface="Arial"/>
              </a:rPr>
              <a:t> </a:t>
            </a:r>
            <a:r>
              <a:rPr lang="en-US" sz="1800" spc="-5" dirty="0">
                <a:cs typeface="Arial"/>
              </a:rPr>
              <a:t>RBC.</a:t>
            </a:r>
          </a:p>
          <a:p>
            <a:pPr marL="298450" marR="5080" indent="-285750">
              <a:lnSpc>
                <a:spcPct val="100000"/>
              </a:lnSpc>
              <a:spcBef>
                <a:spcPts val="100"/>
              </a:spcBef>
              <a:buSzPct val="69047"/>
              <a:buFont typeface="Wingdings" panose="05000000000000000000" pitchFamily="2" charset="2"/>
              <a:buChar char="§"/>
              <a:tabLst>
                <a:tab pos="287020" algn="l"/>
              </a:tabLst>
            </a:pPr>
            <a:endParaRPr lang="en-US" sz="1800" dirty="0">
              <a:cs typeface="Arial"/>
            </a:endParaRPr>
          </a:p>
          <a:p>
            <a:pPr marL="298450" marR="293370" indent="-285750">
              <a:lnSpc>
                <a:spcPct val="100000"/>
              </a:lnSpc>
              <a:spcBef>
                <a:spcPts val="600"/>
              </a:spcBef>
              <a:buSzPct val="69047"/>
              <a:buFont typeface="Wingdings" panose="05000000000000000000" pitchFamily="2" charset="2"/>
              <a:buChar char="§"/>
              <a:tabLst>
                <a:tab pos="287020" algn="l"/>
              </a:tabLst>
            </a:pPr>
            <a:r>
              <a:rPr lang="en-US" sz="1800" spc="-5" dirty="0">
                <a:cs typeface="Arial"/>
              </a:rPr>
              <a:t>Leukopoiesis, differentiation and </a:t>
            </a:r>
            <a:r>
              <a:rPr lang="en-US" sz="1800" spc="5" dirty="0">
                <a:cs typeface="Arial"/>
              </a:rPr>
              <a:t>growth </a:t>
            </a:r>
            <a:r>
              <a:rPr lang="en-US" sz="1800" spc="-5" dirty="0">
                <a:cs typeface="Arial"/>
              </a:rPr>
              <a:t>are influenced by  hemopoietic </a:t>
            </a:r>
            <a:r>
              <a:rPr lang="en-US" sz="1800" spc="5" dirty="0">
                <a:cs typeface="Arial"/>
              </a:rPr>
              <a:t>growth </a:t>
            </a:r>
            <a:r>
              <a:rPr lang="en-US" sz="1800" spc="-25" dirty="0">
                <a:cs typeface="Arial"/>
              </a:rPr>
              <a:t>factor, </a:t>
            </a:r>
            <a:r>
              <a:rPr lang="en-US" sz="1800" dirty="0">
                <a:cs typeface="Arial"/>
              </a:rPr>
              <a:t>HGF </a:t>
            </a:r>
            <a:r>
              <a:rPr lang="en-US" sz="1800" spc="10" dirty="0">
                <a:cs typeface="Arial"/>
              </a:rPr>
              <a:t>which </a:t>
            </a:r>
            <a:r>
              <a:rPr lang="en-US" sz="1800" spc="-5" dirty="0">
                <a:cs typeface="Arial"/>
              </a:rPr>
              <a:t>are glycoprotein </a:t>
            </a:r>
          </a:p>
          <a:p>
            <a:pPr marL="12700" marR="293370">
              <a:lnSpc>
                <a:spcPct val="100000"/>
              </a:lnSpc>
              <a:spcBef>
                <a:spcPts val="600"/>
              </a:spcBef>
              <a:buClr>
                <a:srgbClr val="FD8537"/>
              </a:buClr>
              <a:buSzPct val="69047"/>
              <a:tabLst>
                <a:tab pos="287020" algn="l"/>
              </a:tabLst>
            </a:pPr>
            <a:r>
              <a:rPr lang="en-US" sz="1800" spc="-5" dirty="0">
                <a:cs typeface="Arial"/>
              </a:rPr>
              <a:t>secreted  by </a:t>
            </a:r>
            <a:r>
              <a:rPr lang="en-US" sz="1800" spc="-10" dirty="0">
                <a:cs typeface="Arial"/>
              </a:rPr>
              <a:t>lymphocyte, </a:t>
            </a:r>
            <a:r>
              <a:rPr lang="en-US" sz="1800" spc="-5" dirty="0">
                <a:cs typeface="Arial"/>
              </a:rPr>
              <a:t>monocyte- macrophage, </a:t>
            </a:r>
            <a:r>
              <a:rPr lang="en-US" sz="1800" dirty="0">
                <a:cs typeface="Arial"/>
              </a:rPr>
              <a:t>fibrous </a:t>
            </a:r>
            <a:r>
              <a:rPr lang="en-US" sz="1800" spc="-5" dirty="0">
                <a:cs typeface="Arial"/>
              </a:rPr>
              <a:t>cell </a:t>
            </a:r>
            <a:r>
              <a:rPr lang="en-US" sz="1800" dirty="0">
                <a:cs typeface="Arial"/>
              </a:rPr>
              <a:t>and  </a:t>
            </a:r>
            <a:r>
              <a:rPr lang="en-US" sz="1800" spc="-5" dirty="0">
                <a:cs typeface="Arial"/>
              </a:rPr>
              <a:t>endothelial cell.</a:t>
            </a:r>
          </a:p>
          <a:p>
            <a:pPr marL="12700" marR="293370">
              <a:lnSpc>
                <a:spcPct val="100000"/>
              </a:lnSpc>
              <a:spcBef>
                <a:spcPts val="600"/>
              </a:spcBef>
              <a:buClr>
                <a:srgbClr val="FD8537"/>
              </a:buClr>
              <a:buSzPct val="69047"/>
              <a:tabLst>
                <a:tab pos="287020" algn="l"/>
              </a:tabLst>
            </a:pPr>
            <a:endParaRPr lang="en-US" sz="1800" dirty="0">
              <a:cs typeface="Arial"/>
            </a:endParaRPr>
          </a:p>
          <a:p>
            <a:pPr marL="298450" indent="-285750">
              <a:lnSpc>
                <a:spcPct val="100000"/>
              </a:lnSpc>
              <a:spcBef>
                <a:spcPts val="605"/>
              </a:spcBef>
              <a:buSzPct val="69047"/>
              <a:buFont typeface="Wingdings" panose="05000000000000000000" pitchFamily="2" charset="2"/>
              <a:buChar char="§"/>
              <a:tabLst>
                <a:tab pos="287020" algn="l"/>
              </a:tabLst>
            </a:pPr>
            <a:r>
              <a:rPr lang="en-US" sz="1800" dirty="0">
                <a:cs typeface="Arial"/>
              </a:rPr>
              <a:t>Life </a:t>
            </a:r>
            <a:r>
              <a:rPr lang="en-US" sz="1800" spc="-5" dirty="0">
                <a:cs typeface="Arial"/>
              </a:rPr>
              <a:t>span: several hours </a:t>
            </a:r>
            <a:r>
              <a:rPr lang="en-US" sz="1800" dirty="0">
                <a:cs typeface="Arial"/>
              </a:rPr>
              <a:t>to 3 or 4</a:t>
            </a:r>
            <a:r>
              <a:rPr lang="en-US" sz="1800" spc="-5" dirty="0">
                <a:cs typeface="Arial"/>
              </a:rPr>
              <a:t> </a:t>
            </a:r>
            <a:r>
              <a:rPr lang="en-US" sz="1800" spc="-10" dirty="0">
                <a:cs typeface="Arial"/>
              </a:rPr>
              <a:t>days.</a:t>
            </a:r>
          </a:p>
          <a:p>
            <a:pPr marL="298450" indent="-285750">
              <a:lnSpc>
                <a:spcPct val="100000"/>
              </a:lnSpc>
              <a:spcBef>
                <a:spcPts val="605"/>
              </a:spcBef>
              <a:buSzPct val="69047"/>
              <a:buFont typeface="Wingdings" panose="05000000000000000000" pitchFamily="2" charset="2"/>
              <a:buChar char="§"/>
              <a:tabLst>
                <a:tab pos="287020" algn="l"/>
              </a:tabLst>
            </a:pPr>
            <a:endParaRPr lang="en-US" sz="1800" dirty="0">
              <a:cs typeface="Arial"/>
            </a:endParaRPr>
          </a:p>
          <a:p>
            <a:pPr marL="298450" indent="-285750">
              <a:lnSpc>
                <a:spcPct val="100000"/>
              </a:lnSpc>
              <a:spcBef>
                <a:spcPts val="600"/>
              </a:spcBef>
              <a:buSzPct val="69047"/>
              <a:buFont typeface="Wingdings" panose="05000000000000000000" pitchFamily="2" charset="2"/>
              <a:buChar char="§"/>
              <a:tabLst>
                <a:tab pos="287020" algn="l"/>
              </a:tabLst>
            </a:pPr>
            <a:r>
              <a:rPr lang="en-US" sz="1800" spc="-10" dirty="0">
                <a:cs typeface="Arial"/>
              </a:rPr>
              <a:t>Leukocyte </a:t>
            </a:r>
            <a:r>
              <a:rPr lang="en-US" sz="1800" spc="-5" dirty="0">
                <a:cs typeface="Arial"/>
              </a:rPr>
              <a:t>breakage: site are </a:t>
            </a:r>
            <a:r>
              <a:rPr lang="en-US" sz="1800" spc="-25" dirty="0">
                <a:cs typeface="Arial"/>
              </a:rPr>
              <a:t>liver, </a:t>
            </a:r>
            <a:r>
              <a:rPr lang="en-US" sz="1800" spc="-5" dirty="0">
                <a:cs typeface="Arial"/>
              </a:rPr>
              <a:t>spleen </a:t>
            </a:r>
            <a:r>
              <a:rPr lang="en-US" sz="1800" dirty="0">
                <a:cs typeface="Arial"/>
              </a:rPr>
              <a:t>and </a:t>
            </a:r>
            <a:r>
              <a:rPr lang="en-US" sz="1800" spc="-10" dirty="0">
                <a:cs typeface="Arial"/>
              </a:rPr>
              <a:t>lymphatic</a:t>
            </a:r>
            <a:r>
              <a:rPr lang="en-US" sz="1800" spc="140" dirty="0">
                <a:cs typeface="Arial"/>
              </a:rPr>
              <a:t> </a:t>
            </a:r>
            <a:r>
              <a:rPr lang="en-US" sz="1800" dirty="0">
                <a:cs typeface="Arial"/>
              </a:rPr>
              <a:t>node.</a:t>
            </a:r>
          </a:p>
          <a:p>
            <a:pPr marL="298450" indent="-285750">
              <a:lnSpc>
                <a:spcPct val="100000"/>
              </a:lnSpc>
              <a:spcBef>
                <a:spcPts val="600"/>
              </a:spcBef>
              <a:buSzPct val="69047"/>
              <a:buFont typeface="Wingdings" panose="05000000000000000000" pitchFamily="2" charset="2"/>
              <a:buChar char="§"/>
              <a:tabLst>
                <a:tab pos="287020" algn="l"/>
              </a:tabLst>
            </a:pPr>
            <a:endParaRPr lang="en-US" sz="1800" dirty="0">
              <a:cs typeface="Arial"/>
            </a:endParaRPr>
          </a:p>
          <a:p>
            <a:pPr marL="298450" indent="-285750">
              <a:lnSpc>
                <a:spcPct val="100000"/>
              </a:lnSpc>
              <a:spcBef>
                <a:spcPts val="600"/>
              </a:spcBef>
              <a:buSzPct val="69047"/>
              <a:buFont typeface="Wingdings" panose="05000000000000000000" pitchFamily="2" charset="2"/>
              <a:buChar char="§"/>
              <a:tabLst>
                <a:tab pos="287020" algn="l"/>
              </a:tabLst>
            </a:pPr>
            <a:r>
              <a:rPr lang="en-US" sz="1800" dirty="0">
                <a:cs typeface="Arial"/>
              </a:rPr>
              <a:t>Pus </a:t>
            </a:r>
            <a:r>
              <a:rPr lang="en-US" sz="1800" spc="-5" dirty="0">
                <a:cs typeface="Arial"/>
              </a:rPr>
              <a:t>or purulence</a:t>
            </a:r>
            <a:r>
              <a:rPr lang="en-US" sz="1800" spc="-10" dirty="0">
                <a:cs typeface="Arial"/>
              </a:rPr>
              <a:t> </a:t>
            </a:r>
            <a:r>
              <a:rPr lang="en-US" sz="1800" spc="-5" dirty="0">
                <a:cs typeface="Arial"/>
              </a:rPr>
              <a:t>forming</a:t>
            </a:r>
          </a:p>
          <a:p>
            <a:pPr marL="298450" indent="-285750">
              <a:lnSpc>
                <a:spcPct val="100000"/>
              </a:lnSpc>
              <a:spcBef>
                <a:spcPts val="600"/>
              </a:spcBef>
              <a:buSzPct val="69047"/>
              <a:buFont typeface="Wingdings" panose="05000000000000000000" pitchFamily="2" charset="2"/>
              <a:buChar char="§"/>
              <a:tabLst>
                <a:tab pos="287020" algn="l"/>
              </a:tabLst>
            </a:pPr>
            <a:endParaRPr lang="en-US" sz="1800" spc="-5" dirty="0">
              <a:cs typeface="Arial"/>
            </a:endParaRPr>
          </a:p>
          <a:p>
            <a:pPr marL="298450" indent="-285750">
              <a:spcBef>
                <a:spcPts val="600"/>
              </a:spcBef>
              <a:buSzPct val="69047"/>
              <a:buFont typeface="Wingdings" panose="05000000000000000000" pitchFamily="2" charset="2"/>
              <a:buChar char="§"/>
              <a:tabLst>
                <a:tab pos="287020" algn="l"/>
              </a:tabLst>
            </a:pPr>
            <a:r>
              <a:rPr lang="en-US" dirty="0"/>
              <a:t>Leukopoiesis is a form of hematopoiesis in which white blood cells (WBC, or leukocytes) are formed in bone marrow </a:t>
            </a:r>
          </a:p>
          <a:p>
            <a:pPr marL="12700">
              <a:spcBef>
                <a:spcPts val="600"/>
              </a:spcBef>
              <a:buSzPct val="69047"/>
              <a:tabLst>
                <a:tab pos="287020" algn="l"/>
              </a:tabLst>
            </a:pPr>
            <a:r>
              <a:rPr lang="en-US" dirty="0"/>
              <a:t>located in bones in adults and hematopoietic organs in the fetus.</a:t>
            </a:r>
          </a:p>
          <a:p>
            <a:pPr marL="298450" indent="-285750">
              <a:lnSpc>
                <a:spcPct val="100000"/>
              </a:lnSpc>
              <a:spcBef>
                <a:spcPts val="600"/>
              </a:spcBef>
              <a:buSzPct val="69047"/>
              <a:buFont typeface="Wingdings" panose="05000000000000000000" pitchFamily="2" charset="2"/>
              <a:buChar char="§"/>
              <a:tabLst>
                <a:tab pos="287020" algn="l"/>
              </a:tabLst>
            </a:pPr>
            <a:endParaRPr lang="en-US" sz="1800" dirty="0">
              <a:cs typeface="Arial"/>
            </a:endParaRPr>
          </a:p>
          <a:p>
            <a:endParaRPr lang="en-US" dirty="0"/>
          </a:p>
          <a:p>
            <a:endParaRPr lang="en-US" dirty="0"/>
          </a:p>
        </p:txBody>
      </p:sp>
    </p:spTree>
    <p:extLst>
      <p:ext uri="{BB962C8B-B14F-4D97-AF65-F5344CB8AC3E}">
        <p14:creationId xmlns:p14="http://schemas.microsoft.com/office/powerpoint/2010/main" xmlns="" val="1590032824"/>
      </p:ext>
    </p:extLst>
  </p:cSld>
  <p:clrMapOvr>
    <a:masterClrMapping/>
  </p:clrMapOvr>
  <p:transition advTm="2418"/>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nchor="ctr"/>
          <a:lstStyle/>
          <a:p>
            <a:pPr lvl="0" algn="ctr">
              <a:lnSpc>
                <a:spcPct val="90000"/>
              </a:lnSpc>
              <a:spcBef>
                <a:spcPct val="0"/>
              </a:spcBef>
              <a:defRPr/>
            </a:pPr>
            <a:r>
              <a:rPr lang="en-US" altLang="zh-CN" sz="2800" b="1" dirty="0">
                <a:solidFill>
                  <a:schemeClr val="bg1"/>
                </a:solidFill>
                <a:latin typeface="Tinos"/>
                <a:ea typeface="+mj-ea"/>
                <a:cs typeface="+mj-cs"/>
              </a:rPr>
              <a:t>           Blood Coagulation</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a16="http://schemas.microsoft.com/office/drawing/2014/main" xmlns="" id="{9A619C0E-BED0-493D-A495-18C9C94DCC4B}"/>
              </a:ext>
            </a:extLst>
          </p:cNvPr>
          <p:cNvSpPr txBox="1">
            <a:spLocks noChangeArrowheads="1"/>
          </p:cNvSpPr>
          <p:nvPr/>
        </p:nvSpPr>
        <p:spPr>
          <a:xfrm>
            <a:off x="4115" y="6420156"/>
            <a:ext cx="12191997" cy="441960"/>
          </a:xfrm>
          <a:prstGeom prst="rect">
            <a:avLst/>
          </a:prstGeom>
          <a:solidFill>
            <a:srgbClr val="C00000"/>
          </a:solidFill>
        </p:spPr>
        <p:txBody>
          <a:bodyPr/>
          <a:lstStyle/>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a16="http://schemas.microsoft.com/office/drawing/2014/main" xmlns="" id="{D71B38A8-71BD-4543-AC99-04334DBBF054}"/>
              </a:ext>
            </a:extLst>
          </p:cNvPr>
          <p:cNvPicPr>
            <a:picLocks noChangeAspect="1"/>
          </p:cNvPicPr>
          <p:nvPr/>
        </p:nvPicPr>
        <p:blipFill>
          <a:blip r:embed="rId3"/>
          <a:stretch>
            <a:fillRect/>
          </a:stretch>
        </p:blipFill>
        <p:spPr>
          <a:xfrm>
            <a:off x="1" y="0"/>
            <a:ext cx="1364974" cy="928383"/>
          </a:xfrm>
          <a:prstGeom prst="rect">
            <a:avLst/>
          </a:prstGeom>
        </p:spPr>
      </p:pic>
      <p:sp>
        <p:nvSpPr>
          <p:cNvPr id="3" name="TextBox 2">
            <a:extLst>
              <a:ext uri="{FF2B5EF4-FFF2-40B4-BE49-F238E27FC236}">
                <a16:creationId xmlns:a16="http://schemas.microsoft.com/office/drawing/2014/main" xmlns="" id="{7BF85538-92B7-4FCE-8638-C4D76634DA35}"/>
              </a:ext>
            </a:extLst>
          </p:cNvPr>
          <p:cNvSpPr txBox="1"/>
          <p:nvPr/>
        </p:nvSpPr>
        <p:spPr>
          <a:xfrm>
            <a:off x="176392" y="983667"/>
            <a:ext cx="12179168" cy="5383525"/>
          </a:xfrm>
          <a:prstGeom prst="rect">
            <a:avLst/>
          </a:prstGeom>
          <a:noFill/>
        </p:spPr>
        <p:txBody>
          <a:bodyPr wrap="none" rtlCol="0">
            <a:spAutoFit/>
          </a:bodyPr>
          <a:lstStyle/>
          <a:p>
            <a:pPr marL="348615" marR="651510" indent="-285750">
              <a:lnSpc>
                <a:spcPct val="100000"/>
              </a:lnSpc>
              <a:spcBef>
                <a:spcPts val="105"/>
              </a:spcBef>
              <a:buSzPct val="75000"/>
              <a:buFont typeface="Wingdings" panose="05000000000000000000" pitchFamily="2" charset="2"/>
              <a:buChar char="§"/>
              <a:tabLst>
                <a:tab pos="337820" algn="l"/>
              </a:tabLst>
            </a:pPr>
            <a:r>
              <a:rPr lang="en-US" sz="1800" dirty="0">
                <a:cs typeface="Arial"/>
              </a:rPr>
              <a:t>The process of blood </a:t>
            </a:r>
            <a:r>
              <a:rPr lang="en-US" sz="1800" spc="-5" dirty="0">
                <a:cs typeface="Arial"/>
              </a:rPr>
              <a:t>flow </a:t>
            </a:r>
            <a:r>
              <a:rPr lang="en-US" sz="1800" dirty="0">
                <a:cs typeface="Arial"/>
              </a:rPr>
              <a:t>from flowing liquid to gel</a:t>
            </a:r>
            <a:r>
              <a:rPr lang="en-US" sz="1800" spc="-225" dirty="0">
                <a:cs typeface="Arial"/>
              </a:rPr>
              <a:t> </a:t>
            </a:r>
            <a:r>
              <a:rPr lang="en-US" sz="1800" spc="-5" dirty="0">
                <a:cs typeface="Arial"/>
              </a:rPr>
              <a:t>or  </a:t>
            </a:r>
            <a:r>
              <a:rPr lang="en-US" sz="1800" dirty="0">
                <a:cs typeface="Arial"/>
              </a:rPr>
              <a:t>gelatin.</a:t>
            </a:r>
          </a:p>
          <a:p>
            <a:pPr marL="348615" marR="651510" indent="-285750">
              <a:lnSpc>
                <a:spcPct val="100000"/>
              </a:lnSpc>
              <a:spcBef>
                <a:spcPts val="105"/>
              </a:spcBef>
              <a:buSzPct val="75000"/>
              <a:buFont typeface="Wingdings" panose="05000000000000000000" pitchFamily="2" charset="2"/>
              <a:buChar char="§"/>
              <a:tabLst>
                <a:tab pos="337820" algn="l"/>
              </a:tabLst>
            </a:pPr>
            <a:endParaRPr lang="en-US" sz="1800" dirty="0">
              <a:cs typeface="Arial"/>
            </a:endParaRPr>
          </a:p>
          <a:p>
            <a:pPr marL="349250" indent="-285750">
              <a:lnSpc>
                <a:spcPct val="100000"/>
              </a:lnSpc>
              <a:spcBef>
                <a:spcPts val="600"/>
              </a:spcBef>
              <a:buSzPct val="75000"/>
              <a:buFont typeface="Wingdings" panose="05000000000000000000" pitchFamily="2" charset="2"/>
              <a:buChar char="§"/>
              <a:tabLst>
                <a:tab pos="337820" algn="l"/>
              </a:tabLst>
            </a:pPr>
            <a:r>
              <a:rPr lang="en-US" sz="1800" dirty="0">
                <a:cs typeface="Arial"/>
              </a:rPr>
              <a:t>Serum: Light </a:t>
            </a:r>
            <a:r>
              <a:rPr lang="en-US" sz="1800" spc="-10" dirty="0">
                <a:cs typeface="Arial"/>
              </a:rPr>
              <a:t>yellow </a:t>
            </a:r>
            <a:r>
              <a:rPr lang="en-US" sz="1800" dirty="0">
                <a:cs typeface="Arial"/>
              </a:rPr>
              <a:t>fluid after blood</a:t>
            </a:r>
            <a:r>
              <a:rPr lang="en-US" sz="1800" spc="-110" dirty="0">
                <a:cs typeface="Arial"/>
              </a:rPr>
              <a:t> </a:t>
            </a:r>
            <a:r>
              <a:rPr lang="en-US" sz="1800" dirty="0">
                <a:cs typeface="Arial"/>
              </a:rPr>
              <a:t>coagulation.</a:t>
            </a:r>
          </a:p>
          <a:p>
            <a:pPr marL="349250" indent="-285750">
              <a:lnSpc>
                <a:spcPct val="100000"/>
              </a:lnSpc>
              <a:spcBef>
                <a:spcPts val="600"/>
              </a:spcBef>
              <a:buSzPct val="75000"/>
              <a:buFont typeface="Wingdings" panose="05000000000000000000" pitchFamily="2" charset="2"/>
              <a:buChar char="§"/>
              <a:tabLst>
                <a:tab pos="337820" algn="l"/>
              </a:tabLst>
            </a:pPr>
            <a:endParaRPr lang="en-US" sz="1800" dirty="0">
              <a:cs typeface="Arial"/>
            </a:endParaRPr>
          </a:p>
          <a:p>
            <a:pPr marL="348615" marR="1254760" indent="-285750">
              <a:lnSpc>
                <a:spcPct val="100000"/>
              </a:lnSpc>
              <a:spcBef>
                <a:spcPts val="600"/>
              </a:spcBef>
              <a:buSzPct val="75000"/>
              <a:buFont typeface="Wingdings" panose="05000000000000000000" pitchFamily="2" charset="2"/>
              <a:buChar char="§"/>
              <a:tabLst>
                <a:tab pos="337820" algn="l"/>
              </a:tabLst>
            </a:pPr>
            <a:r>
              <a:rPr lang="en-US" sz="1800" dirty="0">
                <a:cs typeface="Arial"/>
              </a:rPr>
              <a:t>Difference </a:t>
            </a:r>
            <a:r>
              <a:rPr lang="en-US" sz="1800" spc="5" dirty="0">
                <a:cs typeface="Arial"/>
              </a:rPr>
              <a:t>between </a:t>
            </a:r>
            <a:r>
              <a:rPr lang="en-US" sz="1800" dirty="0">
                <a:cs typeface="Arial"/>
              </a:rPr>
              <a:t>serum and plasma mainly consists in</a:t>
            </a:r>
            <a:r>
              <a:rPr lang="en-US" sz="1800" spc="-254" dirty="0">
                <a:cs typeface="Arial"/>
              </a:rPr>
              <a:t> </a:t>
            </a:r>
            <a:r>
              <a:rPr lang="en-US" sz="1800" dirty="0">
                <a:cs typeface="Arial"/>
              </a:rPr>
              <a:t>no  fibrinogen in</a:t>
            </a:r>
            <a:r>
              <a:rPr lang="en-US" sz="1800" spc="-55" dirty="0">
                <a:cs typeface="Arial"/>
              </a:rPr>
              <a:t> </a:t>
            </a:r>
            <a:r>
              <a:rPr lang="en-US" sz="1800" dirty="0">
                <a:cs typeface="Arial"/>
              </a:rPr>
              <a:t>serum.</a:t>
            </a:r>
          </a:p>
          <a:p>
            <a:pPr marL="348615" marR="1254760" indent="-285750">
              <a:lnSpc>
                <a:spcPct val="100000"/>
              </a:lnSpc>
              <a:spcBef>
                <a:spcPts val="600"/>
              </a:spcBef>
              <a:buSzPct val="75000"/>
              <a:buFont typeface="Wingdings" panose="05000000000000000000" pitchFamily="2" charset="2"/>
              <a:buChar char="§"/>
              <a:tabLst>
                <a:tab pos="337820" algn="l"/>
              </a:tabLst>
            </a:pPr>
            <a:endParaRPr lang="en-US" sz="1800" dirty="0">
              <a:cs typeface="Arial"/>
            </a:endParaRPr>
          </a:p>
          <a:p>
            <a:pPr marL="349250" indent="-285750">
              <a:lnSpc>
                <a:spcPct val="100000"/>
              </a:lnSpc>
              <a:spcBef>
                <a:spcPts val="600"/>
              </a:spcBef>
              <a:buSzPct val="75000"/>
              <a:buFont typeface="Wingdings" panose="05000000000000000000" pitchFamily="2" charset="2"/>
              <a:buChar char="§"/>
              <a:tabLst>
                <a:tab pos="337820" algn="l"/>
              </a:tabLst>
            </a:pPr>
            <a:r>
              <a:rPr lang="en-US" sz="1800" dirty="0">
                <a:cs typeface="Arial"/>
              </a:rPr>
              <a:t>Blood coagulation is a series of complicated biochemical</a:t>
            </a:r>
            <a:r>
              <a:rPr lang="en-US" sz="1800" spc="-185" dirty="0">
                <a:cs typeface="Arial"/>
              </a:rPr>
              <a:t> </a:t>
            </a:r>
            <a:r>
              <a:rPr lang="en-US" sz="1800" dirty="0">
                <a:cs typeface="Arial"/>
              </a:rPr>
              <a:t>reactions</a:t>
            </a:r>
          </a:p>
          <a:p>
            <a:pPr marL="337185">
              <a:lnSpc>
                <a:spcPct val="100000"/>
              </a:lnSpc>
              <a:spcBef>
                <a:spcPts val="5"/>
              </a:spcBef>
            </a:pPr>
            <a:r>
              <a:rPr lang="en-US" sz="1800" dirty="0">
                <a:cs typeface="Arial"/>
              </a:rPr>
              <a:t>with </a:t>
            </a:r>
            <a:r>
              <a:rPr lang="en-US" sz="1800" spc="-5" dirty="0">
                <a:cs typeface="Arial"/>
              </a:rPr>
              <a:t>various</a:t>
            </a:r>
            <a:r>
              <a:rPr lang="en-US" sz="1800" spc="-60" dirty="0">
                <a:cs typeface="Arial"/>
              </a:rPr>
              <a:t> </a:t>
            </a:r>
            <a:r>
              <a:rPr lang="en-US" sz="1800" spc="-5" dirty="0">
                <a:cs typeface="Arial"/>
              </a:rPr>
              <a:t>enzymes.</a:t>
            </a:r>
          </a:p>
          <a:p>
            <a:pPr marL="337185">
              <a:lnSpc>
                <a:spcPct val="100000"/>
              </a:lnSpc>
              <a:spcBef>
                <a:spcPts val="5"/>
              </a:spcBef>
            </a:pPr>
            <a:endParaRPr lang="en-US" sz="1800" dirty="0">
              <a:cs typeface="Arial"/>
            </a:endParaRPr>
          </a:p>
          <a:p>
            <a:pPr marL="348615" marR="269240" indent="-285750">
              <a:lnSpc>
                <a:spcPct val="100000"/>
              </a:lnSpc>
              <a:spcBef>
                <a:spcPts val="600"/>
              </a:spcBef>
              <a:buSzPct val="75000"/>
              <a:buFont typeface="Wingdings" panose="05000000000000000000" pitchFamily="2" charset="2"/>
              <a:buChar char="§"/>
              <a:tabLst>
                <a:tab pos="337820" algn="l"/>
              </a:tabLst>
            </a:pPr>
            <a:r>
              <a:rPr lang="en-US" sz="1800" dirty="0">
                <a:cs typeface="Arial"/>
              </a:rPr>
              <a:t>Blood clotting factor: Material </a:t>
            </a:r>
            <a:r>
              <a:rPr lang="en-US" sz="1800" spc="5" dirty="0">
                <a:cs typeface="Arial"/>
              </a:rPr>
              <a:t>which </a:t>
            </a:r>
            <a:r>
              <a:rPr lang="en-US" sz="1800" dirty="0">
                <a:cs typeface="Arial"/>
              </a:rPr>
              <a:t>are directly </a:t>
            </a:r>
            <a:r>
              <a:rPr lang="en-US" sz="1800" spc="-10" dirty="0">
                <a:cs typeface="Arial"/>
              </a:rPr>
              <a:t>involved </a:t>
            </a:r>
            <a:r>
              <a:rPr lang="en-US" sz="1800" dirty="0">
                <a:cs typeface="Arial"/>
              </a:rPr>
              <a:t>in blood  coagulation.</a:t>
            </a:r>
          </a:p>
          <a:p>
            <a:pPr marL="62865" marR="269240">
              <a:lnSpc>
                <a:spcPct val="100000"/>
              </a:lnSpc>
              <a:spcBef>
                <a:spcPts val="600"/>
              </a:spcBef>
              <a:buSzPct val="75000"/>
              <a:tabLst>
                <a:tab pos="337820" algn="l"/>
              </a:tabLst>
            </a:pPr>
            <a:endParaRPr lang="en-US" sz="1800" dirty="0">
              <a:cs typeface="Arial"/>
            </a:endParaRPr>
          </a:p>
          <a:p>
            <a:pPr marL="348615" marR="269240" indent="-285750">
              <a:lnSpc>
                <a:spcPct val="100000"/>
              </a:lnSpc>
              <a:spcBef>
                <a:spcPts val="600"/>
              </a:spcBef>
              <a:buSzPct val="75000"/>
              <a:buFont typeface="Wingdings" panose="05000000000000000000" pitchFamily="2" charset="2"/>
              <a:buChar char="§"/>
              <a:tabLst>
                <a:tab pos="337820" algn="l"/>
              </a:tabLst>
            </a:pPr>
            <a:r>
              <a:rPr lang="en-US" sz="1800" dirty="0">
                <a:cs typeface="Arial"/>
              </a:rPr>
              <a:t>There are 12 factors named Roman numerals, except  </a:t>
            </a:r>
            <a:r>
              <a:rPr lang="en-US" sz="1800" spc="5" dirty="0">
                <a:cs typeface="Arial"/>
              </a:rPr>
              <a:t>Ca</a:t>
            </a:r>
            <a:r>
              <a:rPr lang="en-US" sz="1800" spc="7" baseline="25641" dirty="0">
                <a:cs typeface="Arial"/>
              </a:rPr>
              <a:t>2+</a:t>
            </a:r>
            <a:r>
              <a:rPr lang="en-US" sz="1800" spc="5" dirty="0">
                <a:cs typeface="Arial"/>
              </a:rPr>
              <a:t>, </a:t>
            </a:r>
            <a:r>
              <a:rPr lang="en-US" sz="1800" dirty="0">
                <a:cs typeface="Arial"/>
              </a:rPr>
              <a:t>phospholipid</a:t>
            </a:r>
            <a:r>
              <a:rPr lang="en-US" dirty="0">
                <a:cs typeface="Arial"/>
              </a:rPr>
              <a:t>, </a:t>
            </a:r>
            <a:r>
              <a:rPr lang="en-US" sz="1800" dirty="0">
                <a:cs typeface="Arial"/>
              </a:rPr>
              <a:t>other factors being protein, and except </a:t>
            </a:r>
            <a:r>
              <a:rPr lang="en-US" sz="1800" spc="-5" dirty="0">
                <a:cs typeface="Arial"/>
              </a:rPr>
              <a:t>FIII</a:t>
            </a:r>
            <a:r>
              <a:rPr lang="en-US" sz="1800" spc="-180" dirty="0">
                <a:cs typeface="Arial"/>
              </a:rPr>
              <a:t> </a:t>
            </a:r>
            <a:r>
              <a:rPr lang="en-US" sz="1800" dirty="0">
                <a:cs typeface="Arial"/>
              </a:rPr>
              <a:t>(TF), </a:t>
            </a:r>
          </a:p>
          <a:p>
            <a:pPr marL="62865" marR="269240">
              <a:lnSpc>
                <a:spcPct val="100000"/>
              </a:lnSpc>
              <a:spcBef>
                <a:spcPts val="600"/>
              </a:spcBef>
              <a:buSzPct val="75000"/>
              <a:tabLst>
                <a:tab pos="337820" algn="l"/>
              </a:tabLst>
            </a:pPr>
            <a:r>
              <a:rPr lang="en-US" sz="1800" dirty="0">
                <a:cs typeface="Arial"/>
              </a:rPr>
              <a:t>others are in fresh plasma </a:t>
            </a:r>
            <a:r>
              <a:rPr lang="en-US" sz="1800" spc="-5" dirty="0">
                <a:cs typeface="Arial"/>
              </a:rPr>
              <a:t>synthesized </a:t>
            </a:r>
            <a:r>
              <a:rPr lang="en-US" sz="1800" dirty="0">
                <a:cs typeface="Arial"/>
              </a:rPr>
              <a:t>by </a:t>
            </a:r>
            <a:r>
              <a:rPr lang="en-US" sz="1800" spc="-10" dirty="0">
                <a:cs typeface="Arial"/>
              </a:rPr>
              <a:t>liver </a:t>
            </a:r>
            <a:r>
              <a:rPr lang="en-US" sz="1800" spc="5" dirty="0">
                <a:cs typeface="Arial"/>
              </a:rPr>
              <a:t>with </a:t>
            </a:r>
            <a:r>
              <a:rPr lang="en-US" sz="1800" spc="-10" dirty="0" err="1">
                <a:cs typeface="Arial"/>
              </a:rPr>
              <a:t>VitK</a:t>
            </a:r>
            <a:r>
              <a:rPr lang="en-US" sz="1800" spc="-185" dirty="0">
                <a:cs typeface="Arial"/>
              </a:rPr>
              <a:t> </a:t>
            </a:r>
            <a:r>
              <a:rPr lang="en-US" sz="1800" dirty="0">
                <a:cs typeface="Arial"/>
              </a:rPr>
              <a:t>.</a:t>
            </a:r>
          </a:p>
          <a:p>
            <a:pPr marL="62865" marR="269240">
              <a:lnSpc>
                <a:spcPct val="100000"/>
              </a:lnSpc>
              <a:spcBef>
                <a:spcPts val="600"/>
              </a:spcBef>
              <a:buClr>
                <a:srgbClr val="FD8537"/>
              </a:buClr>
              <a:buSzPct val="70000"/>
              <a:tabLst>
                <a:tab pos="337820" algn="l"/>
              </a:tabLst>
            </a:pPr>
            <a:endParaRPr lang="en-US" sz="1800" dirty="0">
              <a:cs typeface="Arial"/>
            </a:endParaRPr>
          </a:p>
          <a:p>
            <a:pPr marL="349250" indent="-285750">
              <a:lnSpc>
                <a:spcPct val="100000"/>
              </a:lnSpc>
              <a:spcBef>
                <a:spcPts val="600"/>
              </a:spcBef>
              <a:buSzPct val="75000"/>
              <a:buFont typeface="Wingdings" panose="05000000000000000000" pitchFamily="2" charset="2"/>
              <a:buChar char="§"/>
              <a:tabLst>
                <a:tab pos="337820" algn="l"/>
              </a:tabLst>
            </a:pPr>
            <a:r>
              <a:rPr lang="en-US" sz="1800" dirty="0">
                <a:cs typeface="Arial"/>
              </a:rPr>
              <a:t>Blood </a:t>
            </a:r>
            <a:r>
              <a:rPr lang="en-US" sz="1800" spc="-5" dirty="0">
                <a:cs typeface="Arial"/>
              </a:rPr>
              <a:t>clotting enzymes </a:t>
            </a:r>
            <a:r>
              <a:rPr lang="en-US" sz="1800" spc="-10" dirty="0">
                <a:cs typeface="Arial"/>
              </a:rPr>
              <a:t>have </a:t>
            </a:r>
            <a:r>
              <a:rPr lang="en-US" sz="1800" dirty="0">
                <a:cs typeface="Arial"/>
              </a:rPr>
              <a:t>two </a:t>
            </a:r>
            <a:r>
              <a:rPr lang="en-US" sz="1800" spc="-5" dirty="0">
                <a:cs typeface="Arial"/>
              </a:rPr>
              <a:t>type: </a:t>
            </a:r>
            <a:r>
              <a:rPr lang="en-US" sz="1800" spc="-10" dirty="0">
                <a:cs typeface="Arial"/>
              </a:rPr>
              <a:t>inactive </a:t>
            </a:r>
            <a:r>
              <a:rPr lang="en-US" sz="1800" dirty="0">
                <a:cs typeface="Arial"/>
              </a:rPr>
              <a:t>and </a:t>
            </a:r>
            <a:r>
              <a:rPr lang="en-US" sz="1800" spc="-5" dirty="0">
                <a:cs typeface="Arial"/>
              </a:rPr>
              <a:t>activated </a:t>
            </a:r>
            <a:r>
              <a:rPr lang="en-US" sz="1800" spc="-10" dirty="0">
                <a:cs typeface="Arial"/>
              </a:rPr>
              <a:t>type</a:t>
            </a:r>
            <a:r>
              <a:rPr lang="en-US" sz="1800" spc="40" dirty="0">
                <a:cs typeface="Arial"/>
              </a:rPr>
              <a:t> </a:t>
            </a:r>
            <a:r>
              <a:rPr lang="en-US" sz="1800" dirty="0">
                <a:cs typeface="Arial"/>
              </a:rPr>
              <a:t>[FII, </a:t>
            </a:r>
            <a:r>
              <a:rPr lang="en-US" sz="1800" spc="-5" dirty="0">
                <a:cs typeface="Arial"/>
              </a:rPr>
              <a:t>FVII, FIX, </a:t>
            </a:r>
            <a:r>
              <a:rPr lang="en-US" sz="1800" dirty="0" err="1">
                <a:cs typeface="Arial"/>
              </a:rPr>
              <a:t>Fx</a:t>
            </a:r>
            <a:r>
              <a:rPr lang="en-US" sz="1800" dirty="0">
                <a:cs typeface="Arial"/>
              </a:rPr>
              <a:t>, </a:t>
            </a:r>
            <a:r>
              <a:rPr lang="en-US" sz="1800" spc="-5" dirty="0">
                <a:cs typeface="Arial"/>
              </a:rPr>
              <a:t>FXI, FXII,</a:t>
            </a:r>
            <a:r>
              <a:rPr lang="en-US" sz="1800" spc="-65" dirty="0">
                <a:cs typeface="Arial"/>
              </a:rPr>
              <a:t> </a:t>
            </a:r>
            <a:r>
              <a:rPr lang="en-US" sz="1800" spc="-5" dirty="0">
                <a:cs typeface="Arial"/>
              </a:rPr>
              <a:t>FXIII].</a:t>
            </a:r>
            <a:endParaRPr lang="en-US" sz="1800" dirty="0">
              <a:cs typeface="Arial"/>
            </a:endParaRPr>
          </a:p>
          <a:p>
            <a:endParaRPr lang="en-US" dirty="0"/>
          </a:p>
        </p:txBody>
      </p:sp>
    </p:spTree>
    <p:extLst>
      <p:ext uri="{BB962C8B-B14F-4D97-AF65-F5344CB8AC3E}">
        <p14:creationId xmlns:p14="http://schemas.microsoft.com/office/powerpoint/2010/main" xmlns="" val="597412272"/>
      </p:ext>
    </p:extLst>
  </p:cSld>
  <p:clrMapOvr>
    <a:masterClrMapping/>
  </p:clrMapOvr>
  <p:transition advTm="2418"/>
</p:sld>
</file>

<file path=ppt/tags/tag1.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8.3"/>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2351</TotalTime>
  <Words>9619</Words>
  <Application>Microsoft Office PowerPoint</Application>
  <PresentationFormat>Custom</PresentationFormat>
  <Paragraphs>1282</Paragraphs>
  <Slides>132</Slides>
  <Notes>55</Notes>
  <HiddenSlides>0</HiddenSlides>
  <MMClips>5</MMClips>
  <ScaleCrop>false</ScaleCrop>
  <HeadingPairs>
    <vt:vector size="4" baseType="variant">
      <vt:variant>
        <vt:lpstr>Theme</vt:lpstr>
      </vt:variant>
      <vt:variant>
        <vt:i4>2</vt:i4>
      </vt:variant>
      <vt:variant>
        <vt:lpstr>Slide Titles</vt:lpstr>
      </vt:variant>
      <vt:variant>
        <vt:i4>132</vt:i4>
      </vt:variant>
    </vt:vector>
  </HeadingPairs>
  <TitlesOfParts>
    <vt:vector size="134" baseType="lpstr">
      <vt:lpstr>Office Theme</vt: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Brain</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References</vt:lpstr>
      <vt:lpstr>Slide 65</vt:lpstr>
      <vt:lpstr>Slide 66</vt:lpstr>
      <vt:lpstr>Slide 67</vt:lpstr>
      <vt:lpstr>Slide 68</vt:lpstr>
      <vt:lpstr>Slide 69</vt:lpstr>
      <vt:lpstr>Slide 70</vt:lpstr>
      <vt:lpstr>Function of neurons</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References</vt:lpstr>
      <vt:lpstr>Slide 87</vt:lpstr>
      <vt:lpstr>Blood: Functions, Components and Coagulation</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Cardiovascular System: Physiology of Heart </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Heart: Functions, Cardiac Cycle and Electrical Activities</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admin</cp:lastModifiedBy>
  <cp:revision>202</cp:revision>
  <dcterms:created xsi:type="dcterms:W3CDTF">2020-05-05T09:43:45Z</dcterms:created>
  <dcterms:modified xsi:type="dcterms:W3CDTF">2021-12-21T08:20:26Z</dcterms:modified>
</cp:coreProperties>
</file>